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3"/>
  </p:notesMasterIdLst>
  <p:handoutMasterIdLst>
    <p:handoutMasterId r:id="rId184"/>
  </p:handoutMasterIdLst>
  <p:sldIdLst>
    <p:sldId id="256" r:id="rId2"/>
    <p:sldId id="257" r:id="rId3"/>
    <p:sldId id="259" r:id="rId4"/>
    <p:sldId id="260" r:id="rId5"/>
    <p:sldId id="291" r:id="rId6"/>
    <p:sldId id="295" r:id="rId7"/>
    <p:sldId id="296" r:id="rId8"/>
    <p:sldId id="294" r:id="rId9"/>
    <p:sldId id="305" r:id="rId10"/>
    <p:sldId id="307" r:id="rId11"/>
    <p:sldId id="309" r:id="rId12"/>
    <p:sldId id="310" r:id="rId13"/>
    <p:sldId id="292" r:id="rId14"/>
    <p:sldId id="293" r:id="rId15"/>
    <p:sldId id="301" r:id="rId16"/>
    <p:sldId id="298" r:id="rId17"/>
    <p:sldId id="302" r:id="rId18"/>
    <p:sldId id="299" r:id="rId19"/>
    <p:sldId id="303" r:id="rId20"/>
    <p:sldId id="276" r:id="rId21"/>
    <p:sldId id="339" r:id="rId22"/>
    <p:sldId id="428" r:id="rId23"/>
    <p:sldId id="434" r:id="rId24"/>
    <p:sldId id="469" r:id="rId25"/>
    <p:sldId id="472" r:id="rId26"/>
    <p:sldId id="308" r:id="rId27"/>
    <p:sldId id="338" r:id="rId28"/>
    <p:sldId id="329" r:id="rId29"/>
    <p:sldId id="330" r:id="rId30"/>
    <p:sldId id="341" r:id="rId31"/>
    <p:sldId id="353" r:id="rId32"/>
    <p:sldId id="354" r:id="rId33"/>
    <p:sldId id="347" r:id="rId34"/>
    <p:sldId id="395" r:id="rId35"/>
    <p:sldId id="396" r:id="rId36"/>
    <p:sldId id="397" r:id="rId37"/>
    <p:sldId id="398" r:id="rId38"/>
    <p:sldId id="430" r:id="rId39"/>
    <p:sldId id="431" r:id="rId40"/>
    <p:sldId id="432" r:id="rId41"/>
    <p:sldId id="433" r:id="rId42"/>
    <p:sldId id="477" r:id="rId43"/>
    <p:sldId id="478" r:id="rId44"/>
    <p:sldId id="322" r:id="rId45"/>
    <p:sldId id="323" r:id="rId46"/>
    <p:sldId id="324" r:id="rId47"/>
    <p:sldId id="304" r:id="rId48"/>
    <p:sldId id="325" r:id="rId49"/>
    <p:sldId id="326" r:id="rId50"/>
    <p:sldId id="327" r:id="rId51"/>
    <p:sldId id="340" r:id="rId52"/>
    <p:sldId id="346" r:id="rId53"/>
    <p:sldId id="350" r:id="rId54"/>
    <p:sldId id="349" r:id="rId55"/>
    <p:sldId id="348" r:id="rId56"/>
    <p:sldId id="352" r:id="rId57"/>
    <p:sldId id="351" r:id="rId58"/>
    <p:sldId id="409" r:id="rId59"/>
    <p:sldId id="410" r:id="rId60"/>
    <p:sldId id="411" r:id="rId61"/>
    <p:sldId id="412" r:id="rId62"/>
    <p:sldId id="413" r:id="rId63"/>
    <p:sldId id="414" r:id="rId64"/>
    <p:sldId id="429" r:id="rId65"/>
    <p:sldId id="416" r:id="rId66"/>
    <p:sldId id="417" r:id="rId67"/>
    <p:sldId id="422" r:id="rId68"/>
    <p:sldId id="423" r:id="rId69"/>
    <p:sldId id="462" r:id="rId70"/>
    <p:sldId id="463" r:id="rId71"/>
    <p:sldId id="464" r:id="rId72"/>
    <p:sldId id="465" r:id="rId73"/>
    <p:sldId id="457" r:id="rId74"/>
    <p:sldId id="458" r:id="rId75"/>
    <p:sldId id="459" r:id="rId76"/>
    <p:sldId id="466" r:id="rId77"/>
    <p:sldId id="470" r:id="rId78"/>
    <p:sldId id="318" r:id="rId79"/>
    <p:sldId id="319" r:id="rId80"/>
    <p:sldId id="320" r:id="rId81"/>
    <p:sldId id="321" r:id="rId82"/>
    <p:sldId id="342" r:id="rId83"/>
    <p:sldId id="355" r:id="rId84"/>
    <p:sldId id="356" r:id="rId85"/>
    <p:sldId id="357" r:id="rId86"/>
    <p:sldId id="406" r:id="rId87"/>
    <p:sldId id="407" r:id="rId88"/>
    <p:sldId id="405" r:id="rId89"/>
    <p:sldId id="408" r:id="rId90"/>
    <p:sldId id="418" r:id="rId91"/>
    <p:sldId id="419" r:id="rId92"/>
    <p:sldId id="453" r:id="rId93"/>
    <p:sldId id="454" r:id="rId94"/>
    <p:sldId id="455" r:id="rId95"/>
    <p:sldId id="461" r:id="rId96"/>
    <p:sldId id="476" r:id="rId97"/>
    <p:sldId id="331" r:id="rId98"/>
    <p:sldId id="332" r:id="rId99"/>
    <p:sldId id="333" r:id="rId100"/>
    <p:sldId id="334" r:id="rId101"/>
    <p:sldId id="343" r:id="rId102"/>
    <p:sldId id="358" r:id="rId103"/>
    <p:sldId id="359" r:id="rId104"/>
    <p:sldId id="360" r:id="rId105"/>
    <p:sldId id="361" r:id="rId106"/>
    <p:sldId id="399" r:id="rId107"/>
    <p:sldId id="400" r:id="rId108"/>
    <p:sldId id="401" r:id="rId109"/>
    <p:sldId id="402" r:id="rId110"/>
    <p:sldId id="403" r:id="rId111"/>
    <p:sldId id="404" r:id="rId112"/>
    <p:sldId id="424" r:id="rId113"/>
    <p:sldId id="425" r:id="rId114"/>
    <p:sldId id="450" r:id="rId115"/>
    <p:sldId id="451" r:id="rId116"/>
    <p:sldId id="452" r:id="rId117"/>
    <p:sldId id="467" r:id="rId118"/>
    <p:sldId id="473" r:id="rId119"/>
    <p:sldId id="335" r:id="rId120"/>
    <p:sldId id="336" r:id="rId121"/>
    <p:sldId id="337" r:id="rId122"/>
    <p:sldId id="344" r:id="rId123"/>
    <p:sldId id="362" r:id="rId124"/>
    <p:sldId id="363" r:id="rId125"/>
    <p:sldId id="364" r:id="rId126"/>
    <p:sldId id="365" r:id="rId127"/>
    <p:sldId id="366" r:id="rId128"/>
    <p:sldId id="377" r:id="rId129"/>
    <p:sldId id="378" r:id="rId130"/>
    <p:sldId id="379" r:id="rId131"/>
    <p:sldId id="380" r:id="rId132"/>
    <p:sldId id="381" r:id="rId133"/>
    <p:sldId id="420" r:id="rId134"/>
    <p:sldId id="421" r:id="rId135"/>
    <p:sldId id="442" r:id="rId136"/>
    <p:sldId id="443" r:id="rId137"/>
    <p:sldId id="444" r:id="rId138"/>
    <p:sldId id="448" r:id="rId139"/>
    <p:sldId id="449" r:id="rId140"/>
    <p:sldId id="460" r:id="rId141"/>
    <p:sldId id="474" r:id="rId142"/>
    <p:sldId id="311" r:id="rId143"/>
    <p:sldId id="312" r:id="rId144"/>
    <p:sldId id="313" r:id="rId145"/>
    <p:sldId id="314" r:id="rId146"/>
    <p:sldId id="315" r:id="rId147"/>
    <p:sldId id="316" r:id="rId148"/>
    <p:sldId id="317" r:id="rId149"/>
    <p:sldId id="345" r:id="rId150"/>
    <p:sldId id="367" r:id="rId151"/>
    <p:sldId id="370" r:id="rId152"/>
    <p:sldId id="373" r:id="rId153"/>
    <p:sldId id="371" r:id="rId154"/>
    <p:sldId id="374" r:id="rId155"/>
    <p:sldId id="375" r:id="rId156"/>
    <p:sldId id="376" r:id="rId157"/>
    <p:sldId id="369" r:id="rId158"/>
    <p:sldId id="385" r:id="rId159"/>
    <p:sldId id="386" r:id="rId160"/>
    <p:sldId id="387" r:id="rId161"/>
    <p:sldId id="388" r:id="rId162"/>
    <p:sldId id="389" r:id="rId163"/>
    <p:sldId id="391" r:id="rId164"/>
    <p:sldId id="392" r:id="rId165"/>
    <p:sldId id="390" r:id="rId166"/>
    <p:sldId id="394" r:id="rId167"/>
    <p:sldId id="393" r:id="rId168"/>
    <p:sldId id="426" r:id="rId169"/>
    <p:sldId id="427" r:id="rId170"/>
    <p:sldId id="445" r:id="rId171"/>
    <p:sldId id="446" r:id="rId172"/>
    <p:sldId id="447" r:id="rId173"/>
    <p:sldId id="435" r:id="rId174"/>
    <p:sldId id="436" r:id="rId175"/>
    <p:sldId id="437" r:id="rId176"/>
    <p:sldId id="438" r:id="rId177"/>
    <p:sldId id="439" r:id="rId178"/>
    <p:sldId id="440" r:id="rId179"/>
    <p:sldId id="441" r:id="rId180"/>
    <p:sldId id="468" r:id="rId181"/>
    <p:sldId id="471" r:id="rId182"/>
  </p:sldIdLst>
  <p:sldSz cx="9144000" cy="5143500" type="screen16x9"/>
  <p:notesSz cx="6858000" cy="9144000"/>
  <p:embeddedFontLst>
    <p:embeddedFont>
      <p:font typeface="Archivo" panose="02020500000000000000" charset="0"/>
      <p:regular r:id="rId185"/>
      <p:bold r:id="rId186"/>
      <p:italic r:id="rId187"/>
      <p:boldItalic r:id="rId188"/>
    </p:embeddedFont>
    <p:embeddedFont>
      <p:font typeface="Cambria Math" panose="02040503050406030204" pitchFamily="18" charset="0"/>
      <p:regular r:id="rId189"/>
    </p:embeddedFont>
    <p:embeddedFont>
      <p:font typeface="Fira Sans Extra Condensed Medium" panose="02020500000000000000" charset="0"/>
      <p:regular r:id="rId190"/>
      <p:bold r:id="rId191"/>
      <p:italic r:id="rId192"/>
      <p:boldItalic r:id="rId193"/>
    </p:embeddedFont>
    <p:embeddedFont>
      <p:font typeface="Nunito Light" pitchFamily="2" charset="0"/>
      <p:regular r:id="rId194"/>
      <p:italic r:id="rId195"/>
    </p:embeddedFont>
    <p:embeddedFont>
      <p:font typeface="Paytone One" panose="02020500000000000000" charset="0"/>
      <p:regular r:id="rId196"/>
    </p:embeddedFont>
    <p:embeddedFont>
      <p:font typeface="Raleway SemiBold" pitchFamily="2" charset="0"/>
      <p:bold r:id="rId197"/>
      <p:boldItalic r:id="rId198"/>
    </p:embeddedFont>
    <p:embeddedFont>
      <p:font typeface="Roboto Condensed Light" panose="020B0604020202020204" pitchFamily="2" charset="0"/>
      <p:regular r:id="rId199"/>
      <p:italic r:id="rId200"/>
    </p:embeddedFont>
    <p:embeddedFont>
      <p:font typeface="Rubik Medium" panose="02020500000000000000" charset="-79"/>
      <p:regular r:id="rId201"/>
      <p:bold r:id="rId202"/>
      <p:italic r:id="rId203"/>
      <p:boldItalic r:id="rId204"/>
    </p:embeddedFont>
    <p:embeddedFont>
      <p:font typeface="微軟正黑體" panose="020B0604030504040204" pitchFamily="34" charset="-120"/>
      <p:regular r:id="rId205"/>
      <p:bold r:id="rId206"/>
    </p:embeddedFont>
    <p:embeddedFont>
      <p:font typeface="微軟正黑體" panose="020B0604030504040204" pitchFamily="34" charset="-120"/>
      <p:regular r:id="rId205"/>
      <p:bold r:id="rId2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1E47F50A-BD98-4C98-9954-73000B7D4C89}">
          <p14:sldIdLst>
            <p14:sldId id="256"/>
          </p14:sldIdLst>
        </p14:section>
        <p14:section name="系統開發背景" id="{CB4AE38E-2F44-4498-85D9-78B290A19ACD}">
          <p14:sldIdLst>
            <p14:sldId id="257"/>
          </p14:sldIdLst>
        </p14:section>
        <p14:section name="系統目標與限制" id="{A2081CCE-13EA-407F-9892-4033D99FB159}">
          <p14:sldIdLst>
            <p14:sldId id="259"/>
            <p14:sldId id="260"/>
          </p14:sldIdLst>
        </p14:section>
        <p14:section name="巨觀需求-需求描述" id="{7EAE9D9C-C3F0-4A38-A9A2-92CE034AFE3C}">
          <p14:sldIdLst>
            <p14:sldId id="291"/>
            <p14:sldId id="295"/>
            <p14:sldId id="296"/>
            <p14:sldId id="294"/>
          </p14:sldIdLst>
        </p14:section>
        <p14:section name="描述性綱目&amp;事件條列式" id="{71233522-F30A-4918-9637-17AC3799F465}">
          <p14:sldIdLst>
            <p14:sldId id="305"/>
            <p14:sldId id="307"/>
          </p14:sldIdLst>
        </p14:section>
        <p14:section name="檢視-系統目標與限制" id="{9F5D69DE-438F-45C5-AB75-7AD4476D206D}">
          <p14:sldIdLst>
            <p14:sldId id="309"/>
            <p14:sldId id="310"/>
          </p14:sldIdLst>
        </p14:section>
        <p14:section name="資料藍圖&amp;資料詞彙" id="{A4A91D8D-B165-48D5-A788-956106DFC221}">
          <p14:sldIdLst>
            <p14:sldId id="292"/>
            <p14:sldId id="293"/>
            <p14:sldId id="301"/>
            <p14:sldId id="298"/>
            <p14:sldId id="302"/>
            <p14:sldId id="299"/>
            <p14:sldId id="303"/>
          </p14:sldIdLst>
        </p14:section>
        <p14:section name="使用個案圖" id="{C09141FB-F6B1-496B-B813-23E58E880D83}">
          <p14:sldIdLst>
            <p14:sldId id="276"/>
          </p14:sldIdLst>
        </p14:section>
        <p14:section name="整體活動圖" id="{B90704C1-A31C-4059-92E5-DF5EF8CB85D2}">
          <p14:sldIdLst>
            <p14:sldId id="339"/>
          </p14:sldIdLst>
        </p14:section>
        <p14:section name="介面架構圖" id="{655FEC89-E261-448C-9AF3-AC388CA8F84D}">
          <p14:sldIdLst>
            <p14:sldId id="428"/>
            <p14:sldId id="434"/>
          </p14:sldIdLst>
        </p14:section>
        <p14:section name="行為狀態機圖" id="{75F5351D-8356-46D1-AF4F-DE136FAB9FC5}">
          <p14:sldIdLst>
            <p14:sldId id="469"/>
          </p14:sldIdLst>
        </p14:section>
        <p14:section name="類別圖" id="{7D5CECC3-13D9-4616-B2E5-127DD90D5098}">
          <p14:sldIdLst>
            <p14:sldId id="472"/>
          </p14:sldIdLst>
        </p14:section>
        <p14:section name="描述使用個案" id="{3AE1DE1A-E365-413A-AB64-DF055DB748DF}">
          <p14:sldIdLst>
            <p14:sldId id="308"/>
          </p14:sldIdLst>
        </p14:section>
        <p14:section name="客戶登入-使用個案(1)" id="{B044736E-D17B-4E47-9BE1-390DD5E3B157}">
          <p14:sldIdLst>
            <p14:sldId id="338"/>
            <p14:sldId id="329"/>
            <p14:sldId id="330"/>
            <p14:sldId id="341"/>
          </p14:sldIdLst>
        </p14:section>
        <p14:section name="客戶登入-UI循序圖(課本7.2)" id="{24D12C41-2DF3-4ACB-8B3A-ED53A6B04C53}">
          <p14:sldIdLst>
            <p14:sldId id="353"/>
            <p14:sldId id="354"/>
            <p14:sldId id="347"/>
          </p14:sldIdLst>
        </p14:section>
        <p14:section name="客戶登入-AC循序圖(課本7.3)" id="{1C0F6D9F-5D7D-4E6E-80D8-316049D68C4F}">
          <p14:sldIdLst>
            <p14:sldId id="395"/>
            <p14:sldId id="396"/>
            <p14:sldId id="397"/>
            <p14:sldId id="398"/>
          </p14:sldIdLst>
        </p14:section>
        <p14:section name="客戶登入-UI、AC溝通圖" id="{281A0416-B28D-474B-96ED-8370F0398836}">
          <p14:sldIdLst>
            <p14:sldId id="430"/>
            <p14:sldId id="431"/>
          </p14:sldIdLst>
        </p14:section>
        <p14:section name="UI介面藍圖詞彙(課本8-1)" id="{6971F9B1-CE0E-442B-9149-FB2519CEB022}">
          <p14:sldIdLst>
            <p14:sldId id="432"/>
            <p14:sldId id="433"/>
          </p14:sldIdLst>
        </p14:section>
        <p14:section name="客戶登入-行為狀態機圖(課本8-2)" id="{EEF9BC87-8E8C-41F6-9F97-E700ED4FB489}">
          <p14:sldIdLst>
            <p14:sldId id="477"/>
          </p14:sldIdLst>
        </p14:section>
        <p14:section name="客戶登入-類別圖" id="{56068C3F-BE96-44F0-BFF4-A5FD06324A0E}">
          <p14:sldIdLst>
            <p14:sldId id="478"/>
          </p14:sldIdLst>
        </p14:section>
        <p14:section name="新增訂購項目-使用個案(2)" id="{2850103E-2CFA-453E-B9DE-D52F76C99E50}">
          <p14:sldIdLst>
            <p14:sldId id="322"/>
            <p14:sldId id="323"/>
            <p14:sldId id="324"/>
            <p14:sldId id="304"/>
            <p14:sldId id="325"/>
            <p14:sldId id="326"/>
            <p14:sldId id="327"/>
            <p14:sldId id="340"/>
          </p14:sldIdLst>
        </p14:section>
        <p14:section name="新增訂購項目-UI循序圖(課本7.2)" id="{9BA2236B-864D-4528-84BC-5BA232333A3D}">
          <p14:sldIdLst>
            <p14:sldId id="346"/>
            <p14:sldId id="350"/>
            <p14:sldId id="349"/>
            <p14:sldId id="348"/>
            <p14:sldId id="352"/>
            <p14:sldId id="351"/>
          </p14:sldIdLst>
        </p14:section>
        <p14:section name="新增訂購項目-AC循序圖(課本7.3)" id="{12859CB2-380E-4A35-A4EF-74C4028F7296}">
          <p14:sldIdLst>
            <p14:sldId id="409"/>
            <p14:sldId id="410"/>
            <p14:sldId id="411"/>
            <p14:sldId id="412"/>
            <p14:sldId id="413"/>
            <p14:sldId id="414"/>
            <p14:sldId id="429"/>
            <p14:sldId id="416"/>
            <p14:sldId id="417"/>
          </p14:sldIdLst>
        </p14:section>
        <p14:section name="新增訂購項目-UI、AC溝通圖" id="{D3300C9A-0707-43B8-8619-ACA9D3EBE37B}">
          <p14:sldIdLst>
            <p14:sldId id="422"/>
            <p14:sldId id="423"/>
          </p14:sldIdLst>
        </p14:section>
        <p14:section name="UI介面藍圖詞彙(課本8-1)" id="{B66F93FB-034E-468B-B674-8F89E55EA3E3}">
          <p14:sldIdLst>
            <p14:sldId id="462"/>
            <p14:sldId id="463"/>
            <p14:sldId id="464"/>
            <p14:sldId id="465"/>
            <p14:sldId id="457"/>
            <p14:sldId id="458"/>
            <p14:sldId id="459"/>
          </p14:sldIdLst>
        </p14:section>
        <p14:section name="新增訂購項目-行為狀態機圖(課本8-2)" id="{C7E38872-D8C6-428B-937B-2B3AACAEBAC3}">
          <p14:sldIdLst>
            <p14:sldId id="466"/>
          </p14:sldIdLst>
        </p14:section>
        <p14:section name="新增訂購項目-類別圖" id="{5844C839-5819-48CC-BBAB-799652A6ADD8}">
          <p14:sldIdLst>
            <p14:sldId id="470"/>
          </p14:sldIdLst>
        </p14:section>
        <p14:section name="修改訂購數量-使用個案(3)" id="{CD705B43-88D9-4195-BFBB-432DB2563C32}">
          <p14:sldIdLst>
            <p14:sldId id="318"/>
            <p14:sldId id="319"/>
            <p14:sldId id="320"/>
            <p14:sldId id="321"/>
            <p14:sldId id="342"/>
          </p14:sldIdLst>
        </p14:section>
        <p14:section name="修改訂購數量-UI循序圖(課本7.2)" id="{3CDED0FB-EF93-4F24-B249-46887F788D60}">
          <p14:sldIdLst>
            <p14:sldId id="355"/>
            <p14:sldId id="356"/>
            <p14:sldId id="357"/>
          </p14:sldIdLst>
        </p14:section>
        <p14:section name="修改訂購數量-AC循序圖(課本7.3)" id="{7A5020B9-BAE0-4983-AC4E-0CB9317043AD}">
          <p14:sldIdLst>
            <p14:sldId id="406"/>
            <p14:sldId id="407"/>
            <p14:sldId id="405"/>
            <p14:sldId id="408"/>
          </p14:sldIdLst>
        </p14:section>
        <p14:section name="修改訂購數量-UI、AC循序圖" id="{172F35F4-BF8D-4162-B01D-CFFDBC905476}">
          <p14:sldIdLst>
            <p14:sldId id="418"/>
            <p14:sldId id="419"/>
          </p14:sldIdLst>
        </p14:section>
        <p14:section name="UI介面藍圖詞彙(課本8-1)" id="{8A9C06FB-6F63-4897-BC70-1024817BF6E8}">
          <p14:sldIdLst>
            <p14:sldId id="453"/>
            <p14:sldId id="454"/>
            <p14:sldId id="455"/>
          </p14:sldIdLst>
        </p14:section>
        <p14:section name="修改訂購數量-行為狀態機圖(課本8-2)" id="{13CF7396-8735-4D47-928A-75DA5CE2934A}">
          <p14:sldIdLst>
            <p14:sldId id="461"/>
          </p14:sldIdLst>
        </p14:section>
        <p14:section name="修改訂購數量-類別圖" id="{E6980B59-C9E4-4F0C-B1B0-81C96E9C80BF}">
          <p14:sldIdLst>
            <p14:sldId id="476"/>
          </p14:sldIdLst>
        </p14:section>
        <p14:section name="刪除訂購項目-使用個案(4)" id="{4465C205-0490-42D5-8C40-2EFAD95BDC33}">
          <p14:sldIdLst>
            <p14:sldId id="331"/>
            <p14:sldId id="332"/>
            <p14:sldId id="333"/>
            <p14:sldId id="334"/>
            <p14:sldId id="343"/>
          </p14:sldIdLst>
        </p14:section>
        <p14:section name="刪除訂購項目-UI循序圖(課本7.2)" id="{FC2AC46B-6EB4-4968-B5CB-D3A18D77AA65}">
          <p14:sldIdLst>
            <p14:sldId id="358"/>
            <p14:sldId id="359"/>
            <p14:sldId id="360"/>
            <p14:sldId id="361"/>
          </p14:sldIdLst>
        </p14:section>
        <p14:section name="刪除訂購項目-AC循序圖(課本7.3)" id="{26F54B29-3BD1-45F3-8BF7-3D0A71AF4A7C}">
          <p14:sldIdLst>
            <p14:sldId id="399"/>
            <p14:sldId id="400"/>
            <p14:sldId id="401"/>
            <p14:sldId id="402"/>
            <p14:sldId id="403"/>
            <p14:sldId id="404"/>
          </p14:sldIdLst>
        </p14:section>
        <p14:section name="刪除訂購項目-UI、AC溝通圖" id="{A3F58968-A4D4-4778-BBEF-045FFA61D5E6}">
          <p14:sldIdLst>
            <p14:sldId id="424"/>
            <p14:sldId id="425"/>
          </p14:sldIdLst>
        </p14:section>
        <p14:section name="UI介面藍圖詞彙(課本8-1)" id="{CD84070A-972B-4C87-B037-D4828060C69E}">
          <p14:sldIdLst>
            <p14:sldId id="450"/>
            <p14:sldId id="451"/>
            <p14:sldId id="452"/>
          </p14:sldIdLst>
        </p14:section>
        <p14:section name="刪除訂購項目-行為狀態機圖(課本8-2)" id="{3202EA52-5F24-417E-9821-CF277CFE47AF}">
          <p14:sldIdLst>
            <p14:sldId id="467"/>
          </p14:sldIdLst>
        </p14:section>
        <p14:section name="刪除訂購項目-類別圖" id="{94C12BC8-9CE2-4ACB-8826-57C600D4B55D}">
          <p14:sldIdLst>
            <p14:sldId id="473"/>
          </p14:sldIdLst>
        </p14:section>
        <p14:section name="取消採購訂單-使用個案(5)" id="{E6AA9198-A977-4689-88A6-BDC99A5DD0F9}">
          <p14:sldIdLst>
            <p14:sldId id="335"/>
            <p14:sldId id="336"/>
            <p14:sldId id="337"/>
            <p14:sldId id="344"/>
          </p14:sldIdLst>
        </p14:section>
        <p14:section name="取消採購訂單-UI循序圖(課本7.2)" id="{24AC6C4A-C300-4F12-9AB2-907DB0ACF3ED}">
          <p14:sldIdLst>
            <p14:sldId id="362"/>
            <p14:sldId id="363"/>
            <p14:sldId id="364"/>
            <p14:sldId id="365"/>
            <p14:sldId id="366"/>
          </p14:sldIdLst>
        </p14:section>
        <p14:section name="取消採購訂單-AC循序圖(課本7.3)" id="{74375DC8-F07A-434E-8D28-7834B966D3F8}">
          <p14:sldIdLst>
            <p14:sldId id="377"/>
            <p14:sldId id="378"/>
            <p14:sldId id="379"/>
            <p14:sldId id="380"/>
            <p14:sldId id="381"/>
          </p14:sldIdLst>
        </p14:section>
        <p14:section name="取消採購訂購-UI、AC循序圖" id="{089C4896-4DA1-47C4-A530-69947040E4ED}">
          <p14:sldIdLst>
            <p14:sldId id="420"/>
            <p14:sldId id="421"/>
          </p14:sldIdLst>
        </p14:section>
        <p14:section name="UI介面藍圖詞彙(課本8-1)" id="{354B4F5B-6059-4924-B551-240707C6D853}">
          <p14:sldIdLst>
            <p14:sldId id="442"/>
            <p14:sldId id="443"/>
            <p14:sldId id="444"/>
            <p14:sldId id="448"/>
            <p14:sldId id="449"/>
          </p14:sldIdLst>
        </p14:section>
        <p14:section name="取消採購訂單-行為狀態機圖(課本8-2)" id="{E65A7A84-3CE8-4091-974F-D2161C66BAEF}">
          <p14:sldIdLst>
            <p14:sldId id="460"/>
          </p14:sldIdLst>
        </p14:section>
        <p14:section name="取消採購訂單-類別圖" id="{CBA2C92E-5B65-473B-B2EF-CAF96CBAB111}">
          <p14:sldIdLst>
            <p14:sldId id="474"/>
          </p14:sldIdLst>
        </p14:section>
        <p14:section name="確認採購訂單-使用個案(6)" id="{2542BC42-F32F-41BC-B003-1D917D3F76CD}">
          <p14:sldIdLst>
            <p14:sldId id="311"/>
            <p14:sldId id="312"/>
            <p14:sldId id="313"/>
            <p14:sldId id="314"/>
            <p14:sldId id="315"/>
            <p14:sldId id="316"/>
            <p14:sldId id="317"/>
            <p14:sldId id="345"/>
          </p14:sldIdLst>
        </p14:section>
        <p14:section name="確認採購訂單-UI循序圖(課本7.2)" id="{A3743300-260E-48E3-8A35-7052D9CD1ABE}">
          <p14:sldIdLst>
            <p14:sldId id="367"/>
            <p14:sldId id="370"/>
            <p14:sldId id="373"/>
            <p14:sldId id="371"/>
            <p14:sldId id="374"/>
            <p14:sldId id="375"/>
            <p14:sldId id="376"/>
            <p14:sldId id="369"/>
          </p14:sldIdLst>
        </p14:section>
        <p14:section name="確認採購訂單-AC循序圖(課本7.3)" id="{735BE37B-E074-46CB-9610-2F08B26FF540}">
          <p14:sldIdLst>
            <p14:sldId id="385"/>
            <p14:sldId id="386"/>
            <p14:sldId id="387"/>
            <p14:sldId id="388"/>
            <p14:sldId id="389"/>
            <p14:sldId id="391"/>
            <p14:sldId id="392"/>
            <p14:sldId id="390"/>
            <p14:sldId id="394"/>
            <p14:sldId id="393"/>
          </p14:sldIdLst>
        </p14:section>
        <p14:section name="確認採購訂單-UI、AC溝通圖" id="{6D4AC01B-8C2E-4A49-B890-72430EF12064}">
          <p14:sldIdLst>
            <p14:sldId id="426"/>
            <p14:sldId id="427"/>
          </p14:sldIdLst>
        </p14:section>
        <p14:section name="UI介面藍圖詞彙(課本8-1)" id="{19B8D785-948A-49C9-A69F-E2BDF9FE3E70}">
          <p14:sldIdLst>
            <p14:sldId id="445"/>
            <p14:sldId id="446"/>
            <p14:sldId id="447"/>
            <p14:sldId id="435"/>
            <p14:sldId id="436"/>
            <p14:sldId id="437"/>
            <p14:sldId id="438"/>
            <p14:sldId id="439"/>
            <p14:sldId id="440"/>
            <p14:sldId id="441"/>
          </p14:sldIdLst>
        </p14:section>
        <p14:section name="確認採購訂單-行為狀態機圖(課本8-2)" id="{88AF1315-12FD-47BA-A0BA-60DEE2D38031}">
          <p14:sldIdLst>
            <p14:sldId id="468"/>
          </p14:sldIdLst>
        </p14:section>
        <p14:section name="確認採購訂單-類別圖" id="{96C44523-9871-4204-A325-97049E3BBB19}">
          <p14:sldIdLst>
            <p14:sldId id="47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F88DA7-A5EA-A16A-8F79-7F12701639F3}" name="巧 薰" initials="巧" userId="7fab21f6824a8f7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4D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56E5F7-DCF2-4F9C-AE1B-8167118C69D7}">
  <a:tblStyle styleId="{A456E5F7-DCF2-4F9C-AE1B-8167118C69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06799F8-075E-4A3A-A7F6-7FBC6576F1A4}" styleName="佈景主題樣式 2 - 輔色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60"/>
  </p:normalViewPr>
  <p:slideViewPr>
    <p:cSldViewPr snapToGrid="0">
      <p:cViewPr varScale="1">
        <p:scale>
          <a:sx n="128" d="100"/>
          <a:sy n="128" d="100"/>
        </p:scale>
        <p:origin x="97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7.fntdata"/><Relationship Id="rId205" Type="http://schemas.openxmlformats.org/officeDocument/2006/relationships/font" Target="fonts/font2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8.fntdata"/><Relationship Id="rId206" Type="http://schemas.openxmlformats.org/officeDocument/2006/relationships/font" Target="fonts/font2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9.fntdata"/><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0.fntdata"/><Relationship Id="rId199" Type="http://schemas.openxmlformats.org/officeDocument/2006/relationships/font" Target="fonts/font15.fntdata"/><Relationship Id="rId203" Type="http://schemas.openxmlformats.org/officeDocument/2006/relationships/font" Target="fonts/font19.fntdata"/><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1.fntdata"/><Relationship Id="rId209" Type="http://schemas.openxmlformats.org/officeDocument/2006/relationships/theme" Target="theme/theme1.xml"/><Relationship Id="rId190" Type="http://schemas.openxmlformats.org/officeDocument/2006/relationships/font" Target="fonts/font6.fntdata"/><Relationship Id="rId204"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2.fntdata"/><Relationship Id="rId200"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2.fntdata"/><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3.fntdata"/><Relationship Id="rId201"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4.fntdata"/><Relationship Id="rId202" Type="http://schemas.openxmlformats.org/officeDocument/2006/relationships/font" Target="fonts/font18.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4.fntdata"/><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BA51D6-4F34-493A-B20B-E86751E44EE4}" type="datetimeFigureOut">
              <a:rPr lang="zh-TW" altLang="en-US" smtClean="0"/>
              <a:t>2022/12/23</a:t>
            </a:fld>
            <a:endParaRPr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D2299E-AA3D-4A51-86E5-F22A66A4DF9B}" type="slidenum">
              <a:rPr lang="zh-TW" altLang="en-US" smtClean="0"/>
              <a:t>‹#›</a:t>
            </a:fld>
            <a:endParaRPr lang="zh-TW" altLang="en-US"/>
          </a:p>
        </p:txBody>
      </p:sp>
    </p:spTree>
    <p:extLst>
      <p:ext uri="{BB962C8B-B14F-4D97-AF65-F5344CB8AC3E}">
        <p14:creationId xmlns:p14="http://schemas.microsoft.com/office/powerpoint/2010/main" val="4109774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38788001"/>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7040f09d03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7040f09d03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3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34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93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28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2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16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411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5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176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573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899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483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979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76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30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686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583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841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651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934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190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899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391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188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27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90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55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22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999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055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6320de4b7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6320de4b7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75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779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7212bdbd1a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7212bdbd1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6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707c3e16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707c3e16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2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175" y="-66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162944" y="1741826"/>
            <a:ext cx="177537" cy="259738"/>
          </a:xfrm>
          <a:custGeom>
            <a:avLst/>
            <a:gdLst/>
            <a:ahLst/>
            <a:cxnLst/>
            <a:rect l="l" t="t" r="r" b="b"/>
            <a:pathLst>
              <a:path w="5650" h="8266" extrusionOk="0">
                <a:moveTo>
                  <a:pt x="4133" y="0"/>
                </a:moveTo>
                <a:cubicBezTo>
                  <a:pt x="3678" y="0"/>
                  <a:pt x="3223" y="265"/>
                  <a:pt x="3034" y="682"/>
                </a:cubicBezTo>
                <a:lnTo>
                  <a:pt x="304" y="6370"/>
                </a:lnTo>
                <a:cubicBezTo>
                  <a:pt x="1" y="7014"/>
                  <a:pt x="266" y="7772"/>
                  <a:pt x="911" y="8114"/>
                </a:cubicBezTo>
                <a:cubicBezTo>
                  <a:pt x="1100" y="8189"/>
                  <a:pt x="1290" y="8227"/>
                  <a:pt x="1517" y="8265"/>
                </a:cubicBezTo>
                <a:cubicBezTo>
                  <a:pt x="1972" y="8265"/>
                  <a:pt x="2427" y="7962"/>
                  <a:pt x="2617" y="7545"/>
                </a:cubicBezTo>
                <a:lnTo>
                  <a:pt x="5346" y="1858"/>
                </a:lnTo>
                <a:cubicBezTo>
                  <a:pt x="5650" y="1213"/>
                  <a:pt x="5384" y="455"/>
                  <a:pt x="4740" y="152"/>
                </a:cubicBezTo>
                <a:cubicBezTo>
                  <a:pt x="4550" y="38"/>
                  <a:pt x="4361" y="0"/>
                  <a:pt x="4133" y="0"/>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48690" y="1798014"/>
            <a:ext cx="249086" cy="218889"/>
          </a:xfrm>
          <a:custGeom>
            <a:avLst/>
            <a:gdLst/>
            <a:ahLst/>
            <a:cxnLst/>
            <a:rect l="l" t="t" r="r" b="b"/>
            <a:pathLst>
              <a:path w="7927" h="6966" extrusionOk="0">
                <a:moveTo>
                  <a:pt x="1861" y="0"/>
                </a:moveTo>
                <a:cubicBezTo>
                  <a:pt x="863" y="0"/>
                  <a:pt x="1" y="1260"/>
                  <a:pt x="879" y="2226"/>
                </a:cubicBezTo>
                <a:lnTo>
                  <a:pt x="5239" y="6549"/>
                </a:lnTo>
                <a:cubicBezTo>
                  <a:pt x="5463" y="6809"/>
                  <a:pt x="5833" y="6960"/>
                  <a:pt x="6169" y="6966"/>
                </a:cubicBezTo>
                <a:lnTo>
                  <a:pt x="6169" y="6966"/>
                </a:lnTo>
                <a:cubicBezTo>
                  <a:pt x="7331" y="6950"/>
                  <a:pt x="7926" y="5558"/>
                  <a:pt x="7097" y="4729"/>
                </a:cubicBezTo>
                <a:lnTo>
                  <a:pt x="2737" y="369"/>
                </a:lnTo>
                <a:cubicBezTo>
                  <a:pt x="2460" y="110"/>
                  <a:pt x="2155" y="0"/>
                  <a:pt x="1861" y="0"/>
                </a:cubicBezTo>
                <a:close/>
                <a:moveTo>
                  <a:pt x="6169" y="6966"/>
                </a:moveTo>
                <a:cubicBezTo>
                  <a:pt x="6162" y="6966"/>
                  <a:pt x="6156" y="6966"/>
                  <a:pt x="6149" y="6966"/>
                </a:cubicBezTo>
                <a:lnTo>
                  <a:pt x="6187" y="6966"/>
                </a:lnTo>
                <a:cubicBezTo>
                  <a:pt x="6181" y="6966"/>
                  <a:pt x="6175" y="6966"/>
                  <a:pt x="6169" y="6966"/>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rot="954">
            <a:off x="589450" y="2264700"/>
            <a:ext cx="4325700" cy="17589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aytone One"/>
              <a:buNone/>
              <a:defRPr sz="5200">
                <a:solidFill>
                  <a:schemeClr val="lt2"/>
                </a:solidFill>
              </a:defRPr>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a:endParaRPr/>
          </a:p>
        </p:txBody>
      </p:sp>
      <p:sp>
        <p:nvSpPr>
          <p:cNvPr id="13" name="Google Shape;13;p2"/>
          <p:cNvSpPr txBox="1">
            <a:spLocks noGrp="1"/>
          </p:cNvSpPr>
          <p:nvPr>
            <p:ph type="subTitle" idx="1"/>
          </p:nvPr>
        </p:nvSpPr>
        <p:spPr>
          <a:xfrm rot="1327">
            <a:off x="627557" y="3861225"/>
            <a:ext cx="3109200" cy="63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a:endParaRPr dirty="0"/>
          </a:p>
        </p:txBody>
      </p:sp>
      <p:grpSp>
        <p:nvGrpSpPr>
          <p:cNvPr id="14" name="Google Shape;14;p2"/>
          <p:cNvGrpSpPr/>
          <p:nvPr/>
        </p:nvGrpSpPr>
        <p:grpSpPr>
          <a:xfrm>
            <a:off x="-56452" y="-409937"/>
            <a:ext cx="5626241" cy="2422647"/>
            <a:chOff x="238125" y="1308725"/>
            <a:chExt cx="7139900" cy="3074425"/>
          </a:xfrm>
        </p:grpSpPr>
        <p:sp>
          <p:nvSpPr>
            <p:cNvPr id="15" name="Google Shape;15;p2"/>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投影片編號版面配置區 1">
            <a:extLst>
              <a:ext uri="{FF2B5EF4-FFF2-40B4-BE49-F238E27FC236}">
                <a16:creationId xmlns:a16="http://schemas.microsoft.com/office/drawing/2014/main" id="{681BD09A-45F6-C89E-FD0B-BC53798325E6}"/>
              </a:ext>
            </a:extLst>
          </p:cNvPr>
          <p:cNvSpPr>
            <a:spLocks noGrp="1"/>
          </p:cNvSpPr>
          <p:nvPr>
            <p:ph type="sldNum" sz="quarter" idx="4"/>
          </p:nvPr>
        </p:nvSpPr>
        <p:spPr>
          <a:xfrm>
            <a:off x="8707902" y="4868863"/>
            <a:ext cx="436098"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p:nvPr/>
        </p:nvSpPr>
        <p:spPr>
          <a:xfrm>
            <a:off x="635088"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txBox="1">
            <a:spLocks noGrp="1"/>
          </p:cNvSpPr>
          <p:nvPr>
            <p:ph type="ctrTitle"/>
          </p:nvPr>
        </p:nvSpPr>
        <p:spPr>
          <a:xfrm>
            <a:off x="1024538" y="2340087"/>
            <a:ext cx="4460100" cy="120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5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3"/>
          <p:cNvSpPr txBox="1">
            <a:spLocks noGrp="1"/>
          </p:cNvSpPr>
          <p:nvPr>
            <p:ph type="subTitle" idx="1"/>
          </p:nvPr>
        </p:nvSpPr>
        <p:spPr>
          <a:xfrm>
            <a:off x="1024538" y="3742032"/>
            <a:ext cx="26142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5" name="Google Shape;65;p3"/>
          <p:cNvSpPr txBox="1">
            <a:spLocks noGrp="1"/>
          </p:cNvSpPr>
          <p:nvPr>
            <p:ph type="title" idx="2" hasCustomPrompt="1"/>
          </p:nvPr>
        </p:nvSpPr>
        <p:spPr>
          <a:xfrm>
            <a:off x="995519" y="1435881"/>
            <a:ext cx="2183700" cy="92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9600">
                <a:solidFill>
                  <a:schemeClr val="lt2"/>
                </a:solidFill>
              </a:defRPr>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r>
              <a:t>xx%</a:t>
            </a:r>
          </a:p>
        </p:txBody>
      </p:sp>
      <p:grpSp>
        <p:nvGrpSpPr>
          <p:cNvPr id="66" name="Google Shape;66;p3"/>
          <p:cNvGrpSpPr/>
          <p:nvPr/>
        </p:nvGrpSpPr>
        <p:grpSpPr>
          <a:xfrm rot="-1705845">
            <a:off x="-592077" y="-372503"/>
            <a:ext cx="2056834" cy="1605996"/>
            <a:chOff x="8827921" y="727574"/>
            <a:chExt cx="2056818" cy="1605983"/>
          </a:xfrm>
        </p:grpSpPr>
        <p:sp>
          <p:nvSpPr>
            <p:cNvPr id="67" name="Google Shape;67;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1765255" y="-765283"/>
            <a:ext cx="2056818" cy="1605983"/>
            <a:chOff x="8827921" y="727574"/>
            <a:chExt cx="2056818" cy="1605983"/>
          </a:xfrm>
        </p:grpSpPr>
        <p:sp>
          <p:nvSpPr>
            <p:cNvPr id="79" name="Google Shape;79;p3"/>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id="{7534D217-E391-FEAF-FD67-7B68E9C948CC}"/>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
        <p:cNvGrpSpPr/>
        <p:nvPr/>
      </p:nvGrpSpPr>
      <p:grpSpPr>
        <a:xfrm>
          <a:off x="0" y="0"/>
          <a:ext cx="0" cy="0"/>
          <a:chOff x="0" y="0"/>
          <a:chExt cx="0" cy="0"/>
        </a:xfrm>
      </p:grpSpPr>
      <p:sp>
        <p:nvSpPr>
          <p:cNvPr id="91" name="Google Shape;91;p4"/>
          <p:cNvSpPr txBox="1">
            <a:spLocks noGrp="1"/>
          </p:cNvSpPr>
          <p:nvPr>
            <p:ph type="body" idx="1"/>
          </p:nvPr>
        </p:nvSpPr>
        <p:spPr>
          <a:xfrm>
            <a:off x="1752600" y="1539338"/>
            <a:ext cx="5638800" cy="2788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accent2"/>
              </a:buClr>
              <a:buSzPts val="1600"/>
              <a:buFont typeface="Raleway SemiBold"/>
              <a:buChar char="●"/>
              <a:defRPr/>
            </a:lvl1pPr>
            <a:lvl2pPr marL="914400" lvl="1" indent="-330200">
              <a:spcBef>
                <a:spcPts val="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92" name="Google Shape;92;p4"/>
          <p:cNvSpPr txBox="1">
            <a:spLocks noGrp="1"/>
          </p:cNvSpPr>
          <p:nvPr>
            <p:ph type="title"/>
          </p:nvPr>
        </p:nvSpPr>
        <p:spPr>
          <a:xfrm>
            <a:off x="1569900" y="355650"/>
            <a:ext cx="60042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95DAC447-96EE-27F8-EC48-7B94E8B69B6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1"/>
        <p:cNvGrpSpPr/>
        <p:nvPr/>
      </p:nvGrpSpPr>
      <p:grpSpPr>
        <a:xfrm>
          <a:off x="0" y="0"/>
          <a:ext cx="0" cy="0"/>
          <a:chOff x="0" y="0"/>
          <a:chExt cx="0" cy="0"/>
        </a:xfrm>
      </p:grpSpPr>
      <p:sp>
        <p:nvSpPr>
          <p:cNvPr id="172" name="Google Shape;172;p6"/>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DEDC8300-2CA2-97F5-CB42-5E7BD5A6E804}"/>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txBox="1">
            <a:spLocks noGrp="1"/>
          </p:cNvSpPr>
          <p:nvPr>
            <p:ph type="subTitle" idx="1"/>
          </p:nvPr>
        </p:nvSpPr>
        <p:spPr>
          <a:xfrm flipH="1">
            <a:off x="1314650" y="1169400"/>
            <a:ext cx="65151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dirty="0"/>
          </a:p>
        </p:txBody>
      </p:sp>
      <p:sp>
        <p:nvSpPr>
          <p:cNvPr id="190" name="Google Shape;190;p7"/>
          <p:cNvSpPr txBox="1">
            <a:spLocks noGrp="1"/>
          </p:cNvSpPr>
          <p:nvPr>
            <p:ph type="title"/>
          </p:nvPr>
        </p:nvSpPr>
        <p:spPr>
          <a:xfrm>
            <a:off x="895350" y="353650"/>
            <a:ext cx="7353300" cy="635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grpSp>
        <p:nvGrpSpPr>
          <p:cNvPr id="199" name="Google Shape;199;p7"/>
          <p:cNvGrpSpPr/>
          <p:nvPr/>
        </p:nvGrpSpPr>
        <p:grpSpPr>
          <a:xfrm rot="-5400000">
            <a:off x="5905559" y="3419477"/>
            <a:ext cx="1381253" cy="3304927"/>
            <a:chOff x="-303391" y="2"/>
            <a:chExt cx="1381253" cy="3304927"/>
          </a:xfrm>
        </p:grpSpPr>
        <p:sp>
          <p:nvSpPr>
            <p:cNvPr id="200" name="Google Shape;200;p7"/>
            <p:cNvSpPr/>
            <p:nvPr/>
          </p:nvSpPr>
          <p:spPr>
            <a:xfrm rot="5400000">
              <a:off x="-293608" y="-9782"/>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5400000">
              <a:off x="611994" y="215149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5400000">
              <a:off x="608528" y="983907"/>
              <a:ext cx="215938" cy="149634"/>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5400000">
              <a:off x="377472" y="1759134"/>
              <a:ext cx="167955" cy="21153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5400000">
              <a:off x="366110" y="544510"/>
              <a:ext cx="236767" cy="78299"/>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5400000">
              <a:off x="297613" y="1306799"/>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5400000">
              <a:off x="668193" y="140466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5400000">
              <a:off x="687764" y="368047"/>
              <a:ext cx="181213" cy="206466"/>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5400000">
              <a:off x="143894" y="69474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5400000">
              <a:off x="-20570" y="304289"/>
              <a:ext cx="198895" cy="18626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5400000">
              <a:off x="7845" y="1885717"/>
              <a:ext cx="141441" cy="222247"/>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5400000">
              <a:off x="-248782" y="1562172"/>
              <a:ext cx="210891" cy="172364"/>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5400000">
              <a:off x="-157879" y="2392967"/>
              <a:ext cx="185015" cy="204582"/>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5400000">
              <a:off x="12581" y="1139832"/>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5400000">
              <a:off x="115167" y="1544188"/>
              <a:ext cx="207728" cy="16984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5400000">
              <a:off x="183976" y="2631295"/>
              <a:ext cx="219101" cy="95342"/>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rot="5400000">
              <a:off x="883080" y="744956"/>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5400000">
              <a:off x="179556" y="120857"/>
              <a:ext cx="227934" cy="126282"/>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5400000">
              <a:off x="627167" y="81718"/>
              <a:ext cx="184998" cy="20456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5400000">
              <a:off x="867293" y="1942211"/>
              <a:ext cx="207728" cy="109239"/>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5400000">
              <a:off x="293806" y="2134143"/>
              <a:ext cx="215315" cy="147127"/>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5400000">
              <a:off x="297613" y="2848612"/>
              <a:ext cx="207728" cy="17111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5400000">
              <a:off x="44469" y="3145494"/>
              <a:ext cx="68205" cy="250663"/>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7"/>
          <p:cNvGrpSpPr/>
          <p:nvPr/>
        </p:nvGrpSpPr>
        <p:grpSpPr>
          <a:xfrm rot="1682004">
            <a:off x="8005165" y="3252812"/>
            <a:ext cx="1659604" cy="955908"/>
            <a:chOff x="-2787194" y="3337570"/>
            <a:chExt cx="1659555" cy="955880"/>
          </a:xfrm>
        </p:grpSpPr>
        <p:sp>
          <p:nvSpPr>
            <p:cNvPr id="224" name="Google Shape;224;p7"/>
            <p:cNvSpPr/>
            <p:nvPr/>
          </p:nvSpPr>
          <p:spPr>
            <a:xfrm>
              <a:off x="-1622532" y="3516010"/>
              <a:ext cx="175130" cy="220565"/>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1344240" y="3337570"/>
              <a:ext cx="216601" cy="178428"/>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2180592" y="3515992"/>
              <a:ext cx="216601" cy="113905"/>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1502225" y="4109110"/>
              <a:ext cx="217268" cy="18434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2787194" y="3972452"/>
              <a:ext cx="219899" cy="179726"/>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2344131" y="3909731"/>
              <a:ext cx="237670" cy="131676"/>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1889177" y="3790567"/>
              <a:ext cx="216601" cy="177095"/>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投影片編號版面配置區 1">
            <a:extLst>
              <a:ext uri="{FF2B5EF4-FFF2-40B4-BE49-F238E27FC236}">
                <a16:creationId xmlns:a16="http://schemas.microsoft.com/office/drawing/2014/main" id="{562E2526-55A9-F9D4-073D-C448EF76095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51"/>
        <p:cNvGrpSpPr/>
        <p:nvPr/>
      </p:nvGrpSpPr>
      <p:grpSpPr>
        <a:xfrm>
          <a:off x="0" y="0"/>
          <a:ext cx="0" cy="0"/>
          <a:chOff x="0" y="0"/>
          <a:chExt cx="0" cy="0"/>
        </a:xfrm>
      </p:grpSpPr>
      <p:sp>
        <p:nvSpPr>
          <p:cNvPr id="452" name="Google Shape;452;p14"/>
          <p:cNvSpPr txBox="1">
            <a:spLocks noGrp="1"/>
          </p:cNvSpPr>
          <p:nvPr>
            <p:ph type="title"/>
          </p:nvPr>
        </p:nvSpPr>
        <p:spPr>
          <a:xfrm>
            <a:off x="2103800" y="355650"/>
            <a:ext cx="49365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A7253989-00D7-45B1-03E9-51FA4602F3DE}"/>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480"/>
        <p:cNvGrpSpPr/>
        <p:nvPr/>
      </p:nvGrpSpPr>
      <p:grpSpPr>
        <a:xfrm>
          <a:off x="0" y="0"/>
          <a:ext cx="0" cy="0"/>
          <a:chOff x="0" y="0"/>
          <a:chExt cx="0" cy="0"/>
        </a:xfrm>
      </p:grpSpPr>
      <p:sp>
        <p:nvSpPr>
          <p:cNvPr id="481" name="Google Shape;481;p16"/>
          <p:cNvSpPr txBox="1">
            <a:spLocks noGrp="1"/>
          </p:cNvSpPr>
          <p:nvPr>
            <p:ph type="title" hasCustomPrompt="1"/>
          </p:nvPr>
        </p:nvSpPr>
        <p:spPr>
          <a:xfrm flipH="1">
            <a:off x="6350399" y="1966625"/>
            <a:ext cx="1536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4800">
                <a:solidFill>
                  <a:schemeClr val="lt1"/>
                </a:solidFill>
              </a:defRPr>
            </a:lvl1pPr>
            <a:lvl2pPr lvl="1"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82" name="Google Shape;482;p16"/>
          <p:cNvSpPr txBox="1">
            <a:spLocks noGrp="1"/>
          </p:cNvSpPr>
          <p:nvPr>
            <p:ph type="subTitle" idx="1"/>
          </p:nvPr>
        </p:nvSpPr>
        <p:spPr>
          <a:xfrm flipH="1">
            <a:off x="1120425" y="3423475"/>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3" name="Google Shape;483;p16"/>
          <p:cNvSpPr txBox="1">
            <a:spLocks noGrp="1"/>
          </p:cNvSpPr>
          <p:nvPr>
            <p:ph type="subTitle" idx="2"/>
          </p:nvPr>
        </p:nvSpPr>
        <p:spPr>
          <a:xfrm>
            <a:off x="6247843"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4" name="Google Shape;484;p16"/>
          <p:cNvSpPr txBox="1">
            <a:spLocks noGrp="1"/>
          </p:cNvSpPr>
          <p:nvPr>
            <p:ph type="subTitle" idx="3"/>
          </p:nvPr>
        </p:nvSpPr>
        <p:spPr>
          <a:xfrm flipH="1">
            <a:off x="3672864" y="3423463"/>
            <a:ext cx="18048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5" name="Google Shape;485;p16"/>
          <p:cNvSpPr txBox="1">
            <a:spLocks noGrp="1"/>
          </p:cNvSpPr>
          <p:nvPr>
            <p:ph type="subTitle" idx="4"/>
          </p:nvPr>
        </p:nvSpPr>
        <p:spPr>
          <a:xfrm flipH="1">
            <a:off x="705825" y="2889083"/>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6" name="Google Shape;486;p16"/>
          <p:cNvSpPr txBox="1">
            <a:spLocks noGrp="1"/>
          </p:cNvSpPr>
          <p:nvPr>
            <p:ph type="subTitle" idx="5"/>
          </p:nvPr>
        </p:nvSpPr>
        <p:spPr>
          <a:xfrm>
            <a:off x="5833236" y="2889075"/>
            <a:ext cx="26340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7" name="Google Shape;487;p16"/>
          <p:cNvSpPr txBox="1">
            <a:spLocks noGrp="1"/>
          </p:cNvSpPr>
          <p:nvPr>
            <p:ph type="subTitle" idx="6"/>
          </p:nvPr>
        </p:nvSpPr>
        <p:spPr>
          <a:xfrm flipH="1">
            <a:off x="3234867" y="2889083"/>
            <a:ext cx="2680800" cy="65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1"/>
              </a:buClr>
              <a:buSzPts val="1800"/>
              <a:buFont typeface="Paytone One"/>
              <a:buNone/>
              <a:defRPr sz="2400">
                <a:latin typeface="Rubik Medium"/>
                <a:ea typeface="Rubik Medium"/>
                <a:cs typeface="Rubik Medium"/>
                <a:sym typeface="Rubik Medium"/>
              </a:defRPr>
            </a:lvl1pPr>
            <a:lvl2pPr lvl="1" algn="ctr" rtl="0">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algn="ctr" rtl="0">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a:endParaRPr/>
          </a:p>
        </p:txBody>
      </p:sp>
      <p:sp>
        <p:nvSpPr>
          <p:cNvPr id="488" name="Google Shape;488;p16"/>
          <p:cNvSpPr txBox="1">
            <a:spLocks noGrp="1"/>
          </p:cNvSpPr>
          <p:nvPr>
            <p:ph type="title" idx="7" hasCustomPrompt="1"/>
          </p:nvPr>
        </p:nvSpPr>
        <p:spPr>
          <a:xfrm>
            <a:off x="3913467"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89" name="Google Shape;489;p16"/>
          <p:cNvSpPr txBox="1">
            <a:spLocks noGrp="1"/>
          </p:cNvSpPr>
          <p:nvPr>
            <p:ph type="title" idx="8" hasCustomPrompt="1"/>
          </p:nvPr>
        </p:nvSpPr>
        <p:spPr>
          <a:xfrm>
            <a:off x="1361034" y="1966628"/>
            <a:ext cx="1323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5500"/>
              <a:buNone/>
              <a:defRPr sz="4800">
                <a:solidFill>
                  <a:schemeClr val="lt1"/>
                </a:solidFill>
              </a:defRPr>
            </a:lvl1pPr>
            <a:lvl2pPr lvl="1"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490" name="Google Shape;490;p16"/>
          <p:cNvSpPr txBox="1">
            <a:spLocks noGrp="1"/>
          </p:cNvSpPr>
          <p:nvPr>
            <p:ph type="title" idx="9"/>
          </p:nvPr>
        </p:nvSpPr>
        <p:spPr>
          <a:xfrm>
            <a:off x="1728975" y="356125"/>
            <a:ext cx="5685900" cy="70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lt2"/>
                </a:solidFill>
              </a:defRPr>
            </a:lvl1pPr>
            <a:lvl2pPr lvl="1" algn="ctr" rtl="0">
              <a:spcBef>
                <a:spcPts val="0"/>
              </a:spcBef>
              <a:spcAft>
                <a:spcPts val="0"/>
              </a:spcAft>
              <a:buNone/>
              <a:defRPr sz="3000">
                <a:solidFill>
                  <a:schemeClr val="lt2"/>
                </a:solidFill>
              </a:defRPr>
            </a:lvl2pPr>
            <a:lvl3pPr lvl="2" algn="ctr" rtl="0">
              <a:spcBef>
                <a:spcPts val="0"/>
              </a:spcBef>
              <a:spcAft>
                <a:spcPts val="0"/>
              </a:spcAft>
              <a:buNone/>
              <a:defRPr sz="3000">
                <a:solidFill>
                  <a:schemeClr val="lt2"/>
                </a:solidFill>
              </a:defRPr>
            </a:lvl3pPr>
            <a:lvl4pPr lvl="3" algn="ctr" rtl="0">
              <a:spcBef>
                <a:spcPts val="0"/>
              </a:spcBef>
              <a:spcAft>
                <a:spcPts val="0"/>
              </a:spcAft>
              <a:buNone/>
              <a:defRPr sz="3000">
                <a:solidFill>
                  <a:schemeClr val="lt2"/>
                </a:solidFill>
              </a:defRPr>
            </a:lvl4pPr>
            <a:lvl5pPr lvl="4" algn="ctr" rtl="0">
              <a:spcBef>
                <a:spcPts val="0"/>
              </a:spcBef>
              <a:spcAft>
                <a:spcPts val="0"/>
              </a:spcAft>
              <a:buNone/>
              <a:defRPr sz="3000">
                <a:solidFill>
                  <a:schemeClr val="lt2"/>
                </a:solidFill>
              </a:defRPr>
            </a:lvl5pPr>
            <a:lvl6pPr lvl="5" algn="ctr" rtl="0">
              <a:spcBef>
                <a:spcPts val="0"/>
              </a:spcBef>
              <a:spcAft>
                <a:spcPts val="0"/>
              </a:spcAft>
              <a:buNone/>
              <a:defRPr sz="3000">
                <a:solidFill>
                  <a:schemeClr val="lt2"/>
                </a:solidFill>
              </a:defRPr>
            </a:lvl6pPr>
            <a:lvl7pPr lvl="6" algn="ctr" rtl="0">
              <a:spcBef>
                <a:spcPts val="0"/>
              </a:spcBef>
              <a:spcAft>
                <a:spcPts val="0"/>
              </a:spcAft>
              <a:buNone/>
              <a:defRPr sz="3000">
                <a:solidFill>
                  <a:schemeClr val="lt2"/>
                </a:solidFill>
              </a:defRPr>
            </a:lvl7pPr>
            <a:lvl8pPr lvl="7" algn="ctr" rtl="0">
              <a:spcBef>
                <a:spcPts val="0"/>
              </a:spcBef>
              <a:spcAft>
                <a:spcPts val="0"/>
              </a:spcAft>
              <a:buNone/>
              <a:defRPr sz="3000">
                <a:solidFill>
                  <a:schemeClr val="lt2"/>
                </a:solidFill>
              </a:defRPr>
            </a:lvl8pPr>
            <a:lvl9pPr lvl="8" algn="ctr" rtl="0">
              <a:spcBef>
                <a:spcPts val="0"/>
              </a:spcBef>
              <a:spcAft>
                <a:spcPts val="0"/>
              </a:spcAft>
              <a:buNone/>
              <a:defRPr sz="3000">
                <a:solidFill>
                  <a:schemeClr val="lt2"/>
                </a:solidFill>
              </a:defRPr>
            </a:lvl9pPr>
          </a:lstStyle>
          <a:p>
            <a:endParaRPr/>
          </a:p>
        </p:txBody>
      </p:sp>
      <p:sp>
        <p:nvSpPr>
          <p:cNvPr id="2" name="投影片編號版面配置區 1">
            <a:extLst>
              <a:ext uri="{FF2B5EF4-FFF2-40B4-BE49-F238E27FC236}">
                <a16:creationId xmlns:a16="http://schemas.microsoft.com/office/drawing/2014/main" id="{236171CD-6956-4257-7DDE-ED7BAE9EF4FC}"/>
              </a:ext>
            </a:extLst>
          </p:cNvPr>
          <p:cNvSpPr>
            <a:spLocks noGrp="1"/>
          </p:cNvSpPr>
          <p:nvPr>
            <p:ph type="sldNum" sz="quarter" idx="10"/>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6">
    <p:bg>
      <p:bgPr>
        <a:solidFill>
          <a:schemeClr val="dk2"/>
        </a:solidFill>
        <a:effectLst/>
      </p:bgPr>
    </p:bg>
    <p:spTree>
      <p:nvGrpSpPr>
        <p:cNvPr id="1" name="Shape 848"/>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C454F5C-F48D-C049-7DA4-8444538FB386}"/>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9"/>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1EB2806-7625-85E6-974C-7D45B545FE08}"/>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0205D32-435B-1350-82AA-844E628B9222}"/>
              </a:ext>
            </a:extLst>
          </p:cNvPr>
          <p:cNvSpPr>
            <a:spLocks noGrp="1"/>
          </p:cNvSpPr>
          <p:nvPr>
            <p:ph type="sldNum" sz="quarter" idx="4"/>
          </p:nvPr>
        </p:nvSpPr>
        <p:spPr>
          <a:xfrm>
            <a:off x="7086600" y="4868863"/>
            <a:ext cx="2057400" cy="274637"/>
          </a:xfrm>
          <a:prstGeom prst="rect">
            <a:avLst/>
          </a:prstGeom>
        </p:spPr>
        <p:txBody>
          <a:bodyPr vert="horz" lIns="91440" tIns="45720" rIns="91440" bIns="45720" rtlCol="0" anchor="ctr"/>
          <a:lstStyle>
            <a:lvl1pPr algn="r">
              <a:defRPr sz="1400" b="1">
                <a:solidFill>
                  <a:schemeClr val="tx1">
                    <a:lumMod val="50000"/>
                  </a:schemeClr>
                </a:solidFill>
                <a:latin typeface="微軟正黑體" panose="020B0604030504040204" pitchFamily="34" charset="-120"/>
                <a:ea typeface="微軟正黑體" panose="020B0604030504040204" pitchFamily="34" charset="-120"/>
              </a:defRPr>
            </a:lvl1pPr>
          </a:lstStyle>
          <a:p>
            <a:fld id="{F5177135-5710-4BA7-B942-1A074D9A1B12}" type="slidenum">
              <a:rPr lang="zh-TW" altLang="en-US" smtClean="0"/>
              <a:pPr/>
              <a:t>‹#›</a:t>
            </a:fld>
            <a:endParaRPr lang="zh-TW" alt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60" r:id="rId6"/>
    <p:sldLayoutId id="2147483662" r:id="rId7"/>
    <p:sldLayoutId id="2147483676"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hyperlink" Target="https://www.vectorstock.com/royalty-free-vector/website-user-login-page-template-design-vector-3668876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60" name="Google Shape;860;p34"/>
          <p:cNvSpPr/>
          <p:nvPr/>
        </p:nvSpPr>
        <p:spPr>
          <a:xfrm>
            <a:off x="-175" y="-7825"/>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zh-TW" altLang="en-US"/>
          </a:p>
        </p:txBody>
      </p:sp>
      <p:sp>
        <p:nvSpPr>
          <p:cNvPr id="861" name="Google Shape;861;p34"/>
          <p:cNvSpPr txBox="1">
            <a:spLocks noGrp="1"/>
          </p:cNvSpPr>
          <p:nvPr>
            <p:ph type="ctrTitle"/>
          </p:nvPr>
        </p:nvSpPr>
        <p:spPr>
          <a:xfrm rot="954">
            <a:off x="414138" y="1966075"/>
            <a:ext cx="8312740" cy="12121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rPr>
              <a:t>CAKE</a:t>
            </a:r>
            <a:r>
              <a:rPr lang="zh-TW" altLang="en-US" sz="6000" b="1" dirty="0">
                <a:latin typeface="微軟正黑體" panose="020B0604030504040204" pitchFamily="34" charset="-120"/>
                <a:ea typeface="微軟正黑體" panose="020B0604030504040204" pitchFamily="34" charset="-120"/>
              </a:rPr>
              <a:t>專家網路訂購系統</a:t>
            </a:r>
            <a:endParaRPr sz="6000" b="1" dirty="0">
              <a:latin typeface="微軟正黑體" panose="020B0604030504040204" pitchFamily="34" charset="-120"/>
              <a:ea typeface="微軟正黑體" panose="020B0604030504040204" pitchFamily="34" charset="-120"/>
            </a:endParaRPr>
          </a:p>
        </p:txBody>
      </p:sp>
      <p:sp>
        <p:nvSpPr>
          <p:cNvPr id="862" name="Google Shape;862;p34"/>
          <p:cNvSpPr txBox="1">
            <a:spLocks noGrp="1"/>
          </p:cNvSpPr>
          <p:nvPr>
            <p:ph type="subTitle" idx="1"/>
          </p:nvPr>
        </p:nvSpPr>
        <p:spPr>
          <a:xfrm rot="1327">
            <a:off x="765330" y="3511588"/>
            <a:ext cx="3522505" cy="1620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組員： </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C109193110</a:t>
            </a:r>
            <a:r>
              <a:rPr lang="zh-TW" altLang="en-US" sz="1600" dirty="0">
                <a:solidFill>
                  <a:schemeClr val="tx1"/>
                </a:solidFill>
                <a:latin typeface="微軟正黑體" panose="020B0604030504040204" pitchFamily="34" charset="-120"/>
                <a:ea typeface="微軟正黑體" panose="020B0604030504040204" pitchFamily="34" charset="-120"/>
              </a:rPr>
              <a:t> 張珈薰</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C109193111 </a:t>
            </a:r>
            <a:r>
              <a:rPr lang="zh-TW" altLang="en-US" sz="1600" dirty="0">
                <a:solidFill>
                  <a:schemeClr val="tx1"/>
                </a:solidFill>
                <a:latin typeface="微軟正黑體" panose="020B0604030504040204" pitchFamily="34" charset="-120"/>
                <a:ea typeface="微軟正黑體" panose="020B0604030504040204" pitchFamily="34" charset="-120"/>
              </a:rPr>
              <a:t>曾文芃</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C109193112 </a:t>
            </a:r>
            <a:r>
              <a:rPr lang="zh-TW" altLang="en-US" sz="1600" dirty="0">
                <a:solidFill>
                  <a:schemeClr val="tx1"/>
                </a:solidFill>
                <a:latin typeface="微軟正黑體" panose="020B0604030504040204" pitchFamily="34" charset="-120"/>
                <a:ea typeface="微軟正黑體" panose="020B0604030504040204" pitchFamily="34" charset="-120"/>
              </a:rPr>
              <a:t>鄭惠文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C109193142 </a:t>
            </a:r>
            <a:r>
              <a:rPr lang="zh-TW" altLang="en-US" sz="1600" dirty="0">
                <a:solidFill>
                  <a:schemeClr val="tx1"/>
                </a:solidFill>
                <a:latin typeface="微軟正黑體" panose="020B0604030504040204" pitchFamily="34" charset="-120"/>
                <a:ea typeface="微軟正黑體" panose="020B0604030504040204" pitchFamily="34" charset="-120"/>
              </a:rPr>
              <a:t>何庭嬇</a:t>
            </a:r>
            <a:endParaRPr lang="en-US" altLang="zh-TW" sz="1600" dirty="0">
              <a:solidFill>
                <a:schemeClr val="tx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600" dirty="0">
                <a:solidFill>
                  <a:schemeClr val="tx1"/>
                </a:solidFill>
                <a:latin typeface="微軟正黑體" panose="020B0604030504040204" pitchFamily="34" charset="-120"/>
                <a:ea typeface="微軟正黑體" panose="020B0604030504040204" pitchFamily="34" charset="-120"/>
              </a:rPr>
              <a:t>           商資三甲 </a:t>
            </a:r>
            <a:r>
              <a:rPr lang="en-US" altLang="zh-TW" sz="1600" dirty="0">
                <a:solidFill>
                  <a:schemeClr val="tx1"/>
                </a:solidFill>
                <a:latin typeface="微軟正黑體" panose="020B0604030504040204" pitchFamily="34" charset="-120"/>
                <a:ea typeface="微軟正黑體" panose="020B0604030504040204" pitchFamily="34" charset="-120"/>
              </a:rPr>
              <a:t>C109193144 </a:t>
            </a:r>
            <a:r>
              <a:rPr lang="zh-TW" altLang="en-US" sz="1600" dirty="0">
                <a:solidFill>
                  <a:schemeClr val="tx1"/>
                </a:solidFill>
                <a:latin typeface="微軟正黑體" panose="020B0604030504040204" pitchFamily="34" charset="-120"/>
                <a:ea typeface="微軟正黑體" panose="020B0604030504040204" pitchFamily="34" charset="-120"/>
              </a:rPr>
              <a:t>陳孟裕</a:t>
            </a:r>
            <a:endParaRPr lang="en-US" altLang="zh-TW" sz="1600" dirty="0">
              <a:solidFill>
                <a:schemeClr val="tx1"/>
              </a:solidFill>
              <a:latin typeface="微軟正黑體" panose="020B0604030504040204" pitchFamily="34" charset="-120"/>
              <a:ea typeface="微軟正黑體" panose="020B0604030504040204" pitchFamily="34" charset="-120"/>
            </a:endParaRPr>
          </a:p>
        </p:txBody>
      </p:sp>
      <p:pic>
        <p:nvPicPr>
          <p:cNvPr id="932" name="圖片 931">
            <a:extLst>
              <a:ext uri="{FF2B5EF4-FFF2-40B4-BE49-F238E27FC236}">
                <a16:creationId xmlns:a16="http://schemas.microsoft.com/office/drawing/2014/main" id="{1AAD65F8-C455-6E3B-B5CB-A9A87547F88E}"/>
              </a:ext>
            </a:extLst>
          </p:cNvPr>
          <p:cNvPicPr>
            <a:picLocks noChangeAspect="1"/>
          </p:cNvPicPr>
          <p:nvPr/>
        </p:nvPicPr>
        <p:blipFill>
          <a:blip r:embed="rId3"/>
          <a:stretch>
            <a:fillRect/>
          </a:stretch>
        </p:blipFill>
        <p:spPr>
          <a:xfrm>
            <a:off x="7383433" y="248315"/>
            <a:ext cx="1420491" cy="1664352"/>
          </a:xfrm>
          <a:prstGeom prst="rect">
            <a:avLst/>
          </a:prstGeom>
        </p:spPr>
      </p:pic>
      <p:grpSp>
        <p:nvGrpSpPr>
          <p:cNvPr id="934" name="Google Shape;863;p34">
            <a:extLst>
              <a:ext uri="{FF2B5EF4-FFF2-40B4-BE49-F238E27FC236}">
                <a16:creationId xmlns:a16="http://schemas.microsoft.com/office/drawing/2014/main" id="{ECBA23F2-ED7B-A85D-1796-9CBFCC71DAC9}"/>
              </a:ext>
            </a:extLst>
          </p:cNvPr>
          <p:cNvGrpSpPr/>
          <p:nvPr/>
        </p:nvGrpSpPr>
        <p:grpSpPr>
          <a:xfrm>
            <a:off x="95948" y="-448037"/>
            <a:ext cx="5626241" cy="2422647"/>
            <a:chOff x="238125" y="1308725"/>
            <a:chExt cx="7139900" cy="3074425"/>
          </a:xfrm>
        </p:grpSpPr>
        <p:sp>
          <p:nvSpPr>
            <p:cNvPr id="935" name="Google Shape;864;p34">
              <a:extLst>
                <a:ext uri="{FF2B5EF4-FFF2-40B4-BE49-F238E27FC236}">
                  <a16:creationId xmlns:a16="http://schemas.microsoft.com/office/drawing/2014/main" id="{AE697A7C-F9B1-8421-E0FB-369242CA9D54}"/>
                </a:ext>
              </a:extLst>
            </p:cNvPr>
            <p:cNvSpPr/>
            <p:nvPr/>
          </p:nvSpPr>
          <p:spPr>
            <a:xfrm>
              <a:off x="976850" y="2613800"/>
              <a:ext cx="104050" cy="384325"/>
            </a:xfrm>
            <a:custGeom>
              <a:avLst/>
              <a:gdLst/>
              <a:ahLst/>
              <a:cxnLst/>
              <a:rect l="l" t="t" r="r" b="b"/>
              <a:pathLst>
                <a:path w="4162" h="15373" extrusionOk="0">
                  <a:moveTo>
                    <a:pt x="4162" y="12676"/>
                  </a:moveTo>
                  <a:lnTo>
                    <a:pt x="4162" y="2775"/>
                  </a:lnTo>
                  <a:cubicBezTo>
                    <a:pt x="4162" y="1"/>
                    <a:pt x="1" y="1"/>
                    <a:pt x="1" y="2775"/>
                  </a:cubicBezTo>
                  <a:lnTo>
                    <a:pt x="1" y="12637"/>
                  </a:lnTo>
                  <a:cubicBezTo>
                    <a:pt x="39" y="15373"/>
                    <a:pt x="4162" y="15373"/>
                    <a:pt x="4162" y="1267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865;p34">
              <a:extLst>
                <a:ext uri="{FF2B5EF4-FFF2-40B4-BE49-F238E27FC236}">
                  <a16:creationId xmlns:a16="http://schemas.microsoft.com/office/drawing/2014/main" id="{1DF1D0D4-6C0B-E127-A420-B8F7561E7A34}"/>
                </a:ext>
              </a:extLst>
            </p:cNvPr>
            <p:cNvSpPr/>
            <p:nvPr/>
          </p:nvSpPr>
          <p:spPr>
            <a:xfrm>
              <a:off x="743775" y="1813425"/>
              <a:ext cx="158950" cy="353500"/>
            </a:xfrm>
            <a:custGeom>
              <a:avLst/>
              <a:gdLst/>
              <a:ahLst/>
              <a:cxnLst/>
              <a:rect l="l" t="t" r="r" b="b"/>
              <a:pathLst>
                <a:path w="6358" h="14140" extrusionOk="0">
                  <a:moveTo>
                    <a:pt x="6357" y="11982"/>
                  </a:moveTo>
                  <a:lnTo>
                    <a:pt x="6357" y="11905"/>
                  </a:lnTo>
                  <a:cubicBezTo>
                    <a:pt x="6357" y="11751"/>
                    <a:pt x="6319" y="11636"/>
                    <a:pt x="6280" y="11481"/>
                  </a:cubicBezTo>
                  <a:lnTo>
                    <a:pt x="4123" y="1734"/>
                  </a:lnTo>
                  <a:cubicBezTo>
                    <a:pt x="3814" y="656"/>
                    <a:pt x="2736" y="1"/>
                    <a:pt x="1618" y="232"/>
                  </a:cubicBezTo>
                  <a:cubicBezTo>
                    <a:pt x="694" y="386"/>
                    <a:pt x="0" y="1233"/>
                    <a:pt x="0" y="2235"/>
                  </a:cubicBezTo>
                  <a:lnTo>
                    <a:pt x="0" y="2697"/>
                  </a:lnTo>
                  <a:lnTo>
                    <a:pt x="2235" y="12445"/>
                  </a:lnTo>
                  <a:cubicBezTo>
                    <a:pt x="2543" y="13485"/>
                    <a:pt x="3622" y="14140"/>
                    <a:pt x="4701" y="13947"/>
                  </a:cubicBezTo>
                  <a:cubicBezTo>
                    <a:pt x="5625" y="13754"/>
                    <a:pt x="6319" y="12945"/>
                    <a:pt x="6357" y="1198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866;p34">
              <a:extLst>
                <a:ext uri="{FF2B5EF4-FFF2-40B4-BE49-F238E27FC236}">
                  <a16:creationId xmlns:a16="http://schemas.microsoft.com/office/drawing/2014/main" id="{F69CAA52-3D43-CA76-53E1-0BD6396D06CD}"/>
                </a:ext>
              </a:extLst>
            </p:cNvPr>
            <p:cNvSpPr/>
            <p:nvPr/>
          </p:nvSpPr>
          <p:spPr>
            <a:xfrm>
              <a:off x="2985050" y="4069125"/>
              <a:ext cx="328450" cy="224450"/>
            </a:xfrm>
            <a:custGeom>
              <a:avLst/>
              <a:gdLst/>
              <a:ahLst/>
              <a:cxnLst/>
              <a:rect l="l" t="t" r="r" b="b"/>
              <a:pathLst>
                <a:path w="13138" h="8978" extrusionOk="0">
                  <a:moveTo>
                    <a:pt x="12059" y="4817"/>
                  </a:moveTo>
                  <a:lnTo>
                    <a:pt x="3005" y="463"/>
                  </a:lnTo>
                  <a:cubicBezTo>
                    <a:pt x="1965" y="1"/>
                    <a:pt x="732" y="425"/>
                    <a:pt x="231" y="1426"/>
                  </a:cubicBezTo>
                  <a:cubicBezTo>
                    <a:pt x="116" y="1735"/>
                    <a:pt x="39" y="2081"/>
                    <a:pt x="0" y="2390"/>
                  </a:cubicBezTo>
                  <a:cubicBezTo>
                    <a:pt x="0" y="3160"/>
                    <a:pt x="462" y="3815"/>
                    <a:pt x="1156" y="4162"/>
                  </a:cubicBezTo>
                  <a:lnTo>
                    <a:pt x="10171" y="8477"/>
                  </a:lnTo>
                  <a:cubicBezTo>
                    <a:pt x="11173" y="8978"/>
                    <a:pt x="12406" y="8554"/>
                    <a:pt x="12868" y="7514"/>
                  </a:cubicBezTo>
                  <a:cubicBezTo>
                    <a:pt x="13061" y="7244"/>
                    <a:pt x="13138" y="6897"/>
                    <a:pt x="13138" y="6550"/>
                  </a:cubicBezTo>
                  <a:cubicBezTo>
                    <a:pt x="13138" y="5818"/>
                    <a:pt x="12714" y="5125"/>
                    <a:pt x="12059" y="481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867;p34">
              <a:extLst>
                <a:ext uri="{FF2B5EF4-FFF2-40B4-BE49-F238E27FC236}">
                  <a16:creationId xmlns:a16="http://schemas.microsoft.com/office/drawing/2014/main" id="{F7E5B671-CF23-A8A8-3636-7DD429A396B4}"/>
                </a:ext>
              </a:extLst>
            </p:cNvPr>
            <p:cNvSpPr/>
            <p:nvPr/>
          </p:nvSpPr>
          <p:spPr>
            <a:xfrm>
              <a:off x="855500" y="3550000"/>
              <a:ext cx="328450" cy="227325"/>
            </a:xfrm>
            <a:custGeom>
              <a:avLst/>
              <a:gdLst/>
              <a:ahLst/>
              <a:cxnLst/>
              <a:rect l="l" t="t" r="r" b="b"/>
              <a:pathLst>
                <a:path w="13138" h="9093" extrusionOk="0">
                  <a:moveTo>
                    <a:pt x="11982" y="4932"/>
                  </a:moveTo>
                  <a:lnTo>
                    <a:pt x="2967" y="617"/>
                  </a:lnTo>
                  <a:cubicBezTo>
                    <a:pt x="1580" y="0"/>
                    <a:pt x="0" y="1041"/>
                    <a:pt x="0" y="2543"/>
                  </a:cubicBezTo>
                  <a:cubicBezTo>
                    <a:pt x="0" y="3314"/>
                    <a:pt x="463" y="4007"/>
                    <a:pt x="1156" y="4354"/>
                  </a:cubicBezTo>
                  <a:lnTo>
                    <a:pt x="10171" y="8669"/>
                  </a:lnTo>
                  <a:cubicBezTo>
                    <a:pt x="11212" y="9092"/>
                    <a:pt x="12367" y="8669"/>
                    <a:pt x="12907" y="7706"/>
                  </a:cubicBezTo>
                  <a:cubicBezTo>
                    <a:pt x="13022" y="7397"/>
                    <a:pt x="13099" y="7089"/>
                    <a:pt x="13138" y="6742"/>
                  </a:cubicBezTo>
                  <a:cubicBezTo>
                    <a:pt x="13138" y="5972"/>
                    <a:pt x="12714" y="5240"/>
                    <a:pt x="11982" y="4932"/>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868;p34">
              <a:extLst>
                <a:ext uri="{FF2B5EF4-FFF2-40B4-BE49-F238E27FC236}">
                  <a16:creationId xmlns:a16="http://schemas.microsoft.com/office/drawing/2014/main" id="{614F6393-724F-E891-CF9B-CDC948713804}"/>
                </a:ext>
              </a:extLst>
            </p:cNvPr>
            <p:cNvSpPr/>
            <p:nvPr/>
          </p:nvSpPr>
          <p:spPr>
            <a:xfrm>
              <a:off x="2494800" y="3076125"/>
              <a:ext cx="257175" cy="322675"/>
            </a:xfrm>
            <a:custGeom>
              <a:avLst/>
              <a:gdLst/>
              <a:ahLst/>
              <a:cxnLst/>
              <a:rect l="l" t="t" r="r" b="b"/>
              <a:pathLst>
                <a:path w="10287" h="12907" extrusionOk="0">
                  <a:moveTo>
                    <a:pt x="6665" y="1079"/>
                  </a:moveTo>
                  <a:lnTo>
                    <a:pt x="463" y="9285"/>
                  </a:lnTo>
                  <a:cubicBezTo>
                    <a:pt x="154" y="9632"/>
                    <a:pt x="0" y="10094"/>
                    <a:pt x="39" y="10557"/>
                  </a:cubicBezTo>
                  <a:lnTo>
                    <a:pt x="39" y="10711"/>
                  </a:lnTo>
                  <a:cubicBezTo>
                    <a:pt x="39" y="11250"/>
                    <a:pt x="308" y="11789"/>
                    <a:pt x="694" y="12175"/>
                  </a:cubicBezTo>
                  <a:cubicBezTo>
                    <a:pt x="1580" y="12907"/>
                    <a:pt x="2890" y="12753"/>
                    <a:pt x="3583" y="11866"/>
                  </a:cubicBezTo>
                  <a:lnTo>
                    <a:pt x="9863" y="3622"/>
                  </a:lnTo>
                  <a:cubicBezTo>
                    <a:pt x="10133" y="3275"/>
                    <a:pt x="10287" y="2813"/>
                    <a:pt x="10287" y="2389"/>
                  </a:cubicBezTo>
                  <a:cubicBezTo>
                    <a:pt x="10287" y="1773"/>
                    <a:pt x="10017" y="1195"/>
                    <a:pt x="9555" y="771"/>
                  </a:cubicBezTo>
                  <a:cubicBezTo>
                    <a:pt x="8669" y="0"/>
                    <a:pt x="7320" y="155"/>
                    <a:pt x="6665" y="1079"/>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869;p34">
              <a:extLst>
                <a:ext uri="{FF2B5EF4-FFF2-40B4-BE49-F238E27FC236}">
                  <a16:creationId xmlns:a16="http://schemas.microsoft.com/office/drawing/2014/main" id="{10A8B14E-6188-6578-5D20-7CBEB21FF8EC}"/>
                </a:ext>
              </a:extLst>
            </p:cNvPr>
            <p:cNvSpPr/>
            <p:nvPr/>
          </p:nvSpPr>
          <p:spPr>
            <a:xfrm>
              <a:off x="2861750" y="1859650"/>
              <a:ext cx="316900" cy="261050"/>
            </a:xfrm>
            <a:custGeom>
              <a:avLst/>
              <a:gdLst/>
              <a:ahLst/>
              <a:cxnLst/>
              <a:rect l="l" t="t" r="r" b="b"/>
              <a:pathLst>
                <a:path w="12676" h="10442" extrusionOk="0">
                  <a:moveTo>
                    <a:pt x="12676" y="2235"/>
                  </a:moveTo>
                  <a:cubicBezTo>
                    <a:pt x="12676" y="1812"/>
                    <a:pt x="12522" y="1388"/>
                    <a:pt x="12291" y="1041"/>
                  </a:cubicBezTo>
                  <a:cubicBezTo>
                    <a:pt x="11559" y="155"/>
                    <a:pt x="10287" y="1"/>
                    <a:pt x="9401" y="656"/>
                  </a:cubicBezTo>
                  <a:lnTo>
                    <a:pt x="810" y="6589"/>
                  </a:lnTo>
                  <a:cubicBezTo>
                    <a:pt x="309" y="6936"/>
                    <a:pt x="1" y="7552"/>
                    <a:pt x="1" y="8207"/>
                  </a:cubicBezTo>
                  <a:cubicBezTo>
                    <a:pt x="1" y="8631"/>
                    <a:pt x="155" y="9055"/>
                    <a:pt x="425" y="9401"/>
                  </a:cubicBezTo>
                  <a:cubicBezTo>
                    <a:pt x="1118" y="10249"/>
                    <a:pt x="2351" y="10441"/>
                    <a:pt x="3314" y="9825"/>
                  </a:cubicBezTo>
                  <a:lnTo>
                    <a:pt x="11867" y="3854"/>
                  </a:lnTo>
                  <a:cubicBezTo>
                    <a:pt x="12368" y="3468"/>
                    <a:pt x="12676" y="2890"/>
                    <a:pt x="12676" y="2235"/>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870;p34">
              <a:extLst>
                <a:ext uri="{FF2B5EF4-FFF2-40B4-BE49-F238E27FC236}">
                  <a16:creationId xmlns:a16="http://schemas.microsoft.com/office/drawing/2014/main" id="{834AECFB-7938-1F2E-313F-66F28EA43058}"/>
                </a:ext>
              </a:extLst>
            </p:cNvPr>
            <p:cNvSpPr/>
            <p:nvPr/>
          </p:nvSpPr>
          <p:spPr>
            <a:xfrm>
              <a:off x="487575" y="3213850"/>
              <a:ext cx="362175" cy="118500"/>
            </a:xfrm>
            <a:custGeom>
              <a:avLst/>
              <a:gdLst/>
              <a:ahLst/>
              <a:cxnLst/>
              <a:rect l="l" t="t" r="r" b="b"/>
              <a:pathLst>
                <a:path w="14487" h="4740" extrusionOk="0">
                  <a:moveTo>
                    <a:pt x="14486" y="1927"/>
                  </a:moveTo>
                  <a:cubicBezTo>
                    <a:pt x="14371" y="810"/>
                    <a:pt x="13369" y="1"/>
                    <a:pt x="12252" y="116"/>
                  </a:cubicBezTo>
                  <a:lnTo>
                    <a:pt x="1888" y="579"/>
                  </a:lnTo>
                  <a:cubicBezTo>
                    <a:pt x="848" y="656"/>
                    <a:pt x="0" y="1503"/>
                    <a:pt x="39" y="2582"/>
                  </a:cubicBezTo>
                  <a:lnTo>
                    <a:pt x="39" y="2813"/>
                  </a:lnTo>
                  <a:cubicBezTo>
                    <a:pt x="154" y="3930"/>
                    <a:pt x="1118" y="4739"/>
                    <a:pt x="2235" y="4701"/>
                  </a:cubicBezTo>
                  <a:lnTo>
                    <a:pt x="12598" y="4162"/>
                  </a:lnTo>
                  <a:cubicBezTo>
                    <a:pt x="13639" y="4123"/>
                    <a:pt x="14448" y="3275"/>
                    <a:pt x="14486" y="2274"/>
                  </a:cubicBezTo>
                  <a:cubicBezTo>
                    <a:pt x="14486" y="2235"/>
                    <a:pt x="14486" y="2197"/>
                    <a:pt x="14486" y="2158"/>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871;p34">
              <a:extLst>
                <a:ext uri="{FF2B5EF4-FFF2-40B4-BE49-F238E27FC236}">
                  <a16:creationId xmlns:a16="http://schemas.microsoft.com/office/drawing/2014/main" id="{506DF91D-3DA1-E1EF-90D9-923AFC51F9A2}"/>
                </a:ext>
              </a:extLst>
            </p:cNvPr>
            <p:cNvSpPr/>
            <p:nvPr/>
          </p:nvSpPr>
          <p:spPr>
            <a:xfrm>
              <a:off x="1743525" y="3016400"/>
              <a:ext cx="316900" cy="260075"/>
            </a:xfrm>
            <a:custGeom>
              <a:avLst/>
              <a:gdLst/>
              <a:ahLst/>
              <a:cxnLst/>
              <a:rect l="l" t="t" r="r" b="b"/>
              <a:pathLst>
                <a:path w="12676" h="10403" extrusionOk="0">
                  <a:moveTo>
                    <a:pt x="12676" y="2274"/>
                  </a:moveTo>
                  <a:cubicBezTo>
                    <a:pt x="12676" y="1850"/>
                    <a:pt x="12522" y="1426"/>
                    <a:pt x="12252" y="1080"/>
                  </a:cubicBezTo>
                  <a:cubicBezTo>
                    <a:pt x="11559" y="193"/>
                    <a:pt x="10287" y="1"/>
                    <a:pt x="9363" y="656"/>
                  </a:cubicBezTo>
                  <a:lnTo>
                    <a:pt x="848" y="6550"/>
                  </a:lnTo>
                  <a:cubicBezTo>
                    <a:pt x="309" y="6936"/>
                    <a:pt x="1" y="7552"/>
                    <a:pt x="39" y="8207"/>
                  </a:cubicBezTo>
                  <a:cubicBezTo>
                    <a:pt x="1" y="8631"/>
                    <a:pt x="155" y="9016"/>
                    <a:pt x="386" y="9401"/>
                  </a:cubicBezTo>
                  <a:cubicBezTo>
                    <a:pt x="1118" y="10249"/>
                    <a:pt x="2351" y="10403"/>
                    <a:pt x="3275" y="9825"/>
                  </a:cubicBezTo>
                  <a:lnTo>
                    <a:pt x="11828" y="3892"/>
                  </a:lnTo>
                  <a:cubicBezTo>
                    <a:pt x="12368" y="3545"/>
                    <a:pt x="12676" y="2929"/>
                    <a:pt x="12676" y="22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872;p34">
              <a:extLst>
                <a:ext uri="{FF2B5EF4-FFF2-40B4-BE49-F238E27FC236}">
                  <a16:creationId xmlns:a16="http://schemas.microsoft.com/office/drawing/2014/main" id="{9BE194A2-F611-45AF-5BE3-432FDD18E455}"/>
                </a:ext>
              </a:extLst>
            </p:cNvPr>
            <p:cNvSpPr/>
            <p:nvPr/>
          </p:nvSpPr>
          <p:spPr>
            <a:xfrm>
              <a:off x="1774350" y="1711325"/>
              <a:ext cx="163775" cy="356400"/>
            </a:xfrm>
            <a:custGeom>
              <a:avLst/>
              <a:gdLst/>
              <a:ahLst/>
              <a:cxnLst/>
              <a:rect l="l" t="t" r="r" b="b"/>
              <a:pathLst>
                <a:path w="6551" h="14256" extrusionOk="0">
                  <a:moveTo>
                    <a:pt x="1542" y="14024"/>
                  </a:moveTo>
                  <a:cubicBezTo>
                    <a:pt x="2659" y="14256"/>
                    <a:pt x="3776" y="13601"/>
                    <a:pt x="4046" y="12522"/>
                  </a:cubicBezTo>
                  <a:lnTo>
                    <a:pt x="6512" y="2775"/>
                  </a:lnTo>
                  <a:cubicBezTo>
                    <a:pt x="6550" y="2582"/>
                    <a:pt x="6550" y="2428"/>
                    <a:pt x="6550" y="2274"/>
                  </a:cubicBezTo>
                  <a:lnTo>
                    <a:pt x="6550" y="2197"/>
                  </a:lnTo>
                  <a:cubicBezTo>
                    <a:pt x="6550" y="1234"/>
                    <a:pt x="5895" y="386"/>
                    <a:pt x="4932" y="232"/>
                  </a:cubicBezTo>
                  <a:cubicBezTo>
                    <a:pt x="3853" y="1"/>
                    <a:pt x="2736" y="656"/>
                    <a:pt x="2466" y="1735"/>
                  </a:cubicBezTo>
                  <a:lnTo>
                    <a:pt x="39" y="11559"/>
                  </a:lnTo>
                  <a:cubicBezTo>
                    <a:pt x="1" y="11713"/>
                    <a:pt x="1" y="11867"/>
                    <a:pt x="1" y="12021"/>
                  </a:cubicBezTo>
                  <a:cubicBezTo>
                    <a:pt x="1" y="12060"/>
                    <a:pt x="1" y="12098"/>
                    <a:pt x="1" y="12137"/>
                  </a:cubicBezTo>
                  <a:lnTo>
                    <a:pt x="1" y="12214"/>
                  </a:lnTo>
                  <a:cubicBezTo>
                    <a:pt x="39" y="13100"/>
                    <a:pt x="694" y="13832"/>
                    <a:pt x="1542" y="14024"/>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73;p34">
              <a:extLst>
                <a:ext uri="{FF2B5EF4-FFF2-40B4-BE49-F238E27FC236}">
                  <a16:creationId xmlns:a16="http://schemas.microsoft.com/office/drawing/2014/main" id="{A871489D-AF17-DABE-17AE-A651B34B872A}"/>
                </a:ext>
              </a:extLst>
            </p:cNvPr>
            <p:cNvSpPr/>
            <p:nvPr/>
          </p:nvSpPr>
          <p:spPr>
            <a:xfrm>
              <a:off x="481800" y="1416600"/>
              <a:ext cx="215775" cy="340025"/>
            </a:xfrm>
            <a:custGeom>
              <a:avLst/>
              <a:gdLst/>
              <a:ahLst/>
              <a:cxnLst/>
              <a:rect l="l" t="t" r="r" b="b"/>
              <a:pathLst>
                <a:path w="8631" h="13601" extrusionOk="0">
                  <a:moveTo>
                    <a:pt x="1272" y="13100"/>
                  </a:moveTo>
                  <a:cubicBezTo>
                    <a:pt x="2273" y="13601"/>
                    <a:pt x="3506" y="13138"/>
                    <a:pt x="4007" y="12137"/>
                  </a:cubicBezTo>
                  <a:lnTo>
                    <a:pt x="8437" y="3083"/>
                  </a:lnTo>
                  <a:cubicBezTo>
                    <a:pt x="8553" y="2890"/>
                    <a:pt x="8630" y="2659"/>
                    <a:pt x="8630" y="2428"/>
                  </a:cubicBezTo>
                  <a:cubicBezTo>
                    <a:pt x="8630" y="2351"/>
                    <a:pt x="8630" y="2312"/>
                    <a:pt x="8630" y="2274"/>
                  </a:cubicBezTo>
                  <a:cubicBezTo>
                    <a:pt x="8630" y="1465"/>
                    <a:pt x="8168" y="771"/>
                    <a:pt x="7436" y="463"/>
                  </a:cubicBezTo>
                  <a:cubicBezTo>
                    <a:pt x="6434" y="1"/>
                    <a:pt x="5240" y="425"/>
                    <a:pt x="4739" y="1426"/>
                  </a:cubicBezTo>
                  <a:lnTo>
                    <a:pt x="270" y="10441"/>
                  </a:lnTo>
                  <a:cubicBezTo>
                    <a:pt x="116" y="10711"/>
                    <a:pt x="39" y="10981"/>
                    <a:pt x="0" y="11289"/>
                  </a:cubicBezTo>
                  <a:cubicBezTo>
                    <a:pt x="77" y="12060"/>
                    <a:pt x="540" y="12792"/>
                    <a:pt x="1272" y="13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74;p34">
              <a:extLst>
                <a:ext uri="{FF2B5EF4-FFF2-40B4-BE49-F238E27FC236}">
                  <a16:creationId xmlns:a16="http://schemas.microsoft.com/office/drawing/2014/main" id="{206D30C8-A880-BEB7-95C4-E669045ED32A}"/>
                </a:ext>
              </a:extLst>
            </p:cNvPr>
            <p:cNvSpPr/>
            <p:nvPr/>
          </p:nvSpPr>
          <p:spPr>
            <a:xfrm>
              <a:off x="2716325" y="2484750"/>
              <a:ext cx="215775" cy="339050"/>
            </a:xfrm>
            <a:custGeom>
              <a:avLst/>
              <a:gdLst/>
              <a:ahLst/>
              <a:cxnLst/>
              <a:rect l="l" t="t" r="r" b="b"/>
              <a:pathLst>
                <a:path w="8631" h="13562" extrusionOk="0">
                  <a:moveTo>
                    <a:pt x="7436" y="424"/>
                  </a:moveTo>
                  <a:cubicBezTo>
                    <a:pt x="6396" y="0"/>
                    <a:pt x="5240" y="424"/>
                    <a:pt x="4701" y="1387"/>
                  </a:cubicBezTo>
                  <a:lnTo>
                    <a:pt x="270" y="10402"/>
                  </a:lnTo>
                  <a:cubicBezTo>
                    <a:pt x="116" y="10672"/>
                    <a:pt x="39" y="10980"/>
                    <a:pt x="0" y="11250"/>
                  </a:cubicBezTo>
                  <a:cubicBezTo>
                    <a:pt x="0" y="12098"/>
                    <a:pt x="501" y="12830"/>
                    <a:pt x="1272" y="13138"/>
                  </a:cubicBezTo>
                  <a:cubicBezTo>
                    <a:pt x="2312" y="13562"/>
                    <a:pt x="3468" y="13138"/>
                    <a:pt x="4007" y="12175"/>
                  </a:cubicBezTo>
                  <a:lnTo>
                    <a:pt x="8438" y="3121"/>
                  </a:lnTo>
                  <a:cubicBezTo>
                    <a:pt x="8553" y="2851"/>
                    <a:pt x="8630" y="2582"/>
                    <a:pt x="8630" y="2273"/>
                  </a:cubicBezTo>
                  <a:cubicBezTo>
                    <a:pt x="8630" y="1464"/>
                    <a:pt x="8168" y="732"/>
                    <a:pt x="7436" y="424"/>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75;p34">
              <a:extLst>
                <a:ext uri="{FF2B5EF4-FFF2-40B4-BE49-F238E27FC236}">
                  <a16:creationId xmlns:a16="http://schemas.microsoft.com/office/drawing/2014/main" id="{F0746348-F9AA-04B1-2B70-78F75A31C818}"/>
                </a:ext>
              </a:extLst>
            </p:cNvPr>
            <p:cNvSpPr/>
            <p:nvPr/>
          </p:nvSpPr>
          <p:spPr>
            <a:xfrm>
              <a:off x="1938100" y="3537475"/>
              <a:ext cx="316900" cy="167625"/>
            </a:xfrm>
            <a:custGeom>
              <a:avLst/>
              <a:gdLst/>
              <a:ahLst/>
              <a:cxnLst/>
              <a:rect l="l" t="t" r="r" b="b"/>
              <a:pathLst>
                <a:path w="12676" h="6705" extrusionOk="0">
                  <a:moveTo>
                    <a:pt x="11558" y="3468"/>
                  </a:moveTo>
                  <a:lnTo>
                    <a:pt x="2042" y="155"/>
                  </a:lnTo>
                  <a:cubicBezTo>
                    <a:pt x="1657" y="0"/>
                    <a:pt x="1233" y="39"/>
                    <a:pt x="848" y="232"/>
                  </a:cubicBezTo>
                  <a:cubicBezTo>
                    <a:pt x="462" y="424"/>
                    <a:pt x="193" y="771"/>
                    <a:pt x="77" y="1195"/>
                  </a:cubicBezTo>
                  <a:cubicBezTo>
                    <a:pt x="0" y="1349"/>
                    <a:pt x="0" y="1503"/>
                    <a:pt x="0" y="1696"/>
                  </a:cubicBezTo>
                  <a:cubicBezTo>
                    <a:pt x="0" y="2389"/>
                    <a:pt x="424" y="3006"/>
                    <a:pt x="1079" y="3237"/>
                  </a:cubicBezTo>
                  <a:lnTo>
                    <a:pt x="10595" y="6550"/>
                  </a:lnTo>
                  <a:cubicBezTo>
                    <a:pt x="11019" y="6704"/>
                    <a:pt x="11442" y="6665"/>
                    <a:pt x="11828" y="6511"/>
                  </a:cubicBezTo>
                  <a:cubicBezTo>
                    <a:pt x="12174" y="6280"/>
                    <a:pt x="12444" y="5933"/>
                    <a:pt x="12598" y="5548"/>
                  </a:cubicBezTo>
                  <a:cubicBezTo>
                    <a:pt x="12598" y="5356"/>
                    <a:pt x="12637" y="5163"/>
                    <a:pt x="12637" y="5047"/>
                  </a:cubicBezTo>
                  <a:cubicBezTo>
                    <a:pt x="12675" y="4354"/>
                    <a:pt x="12251" y="3699"/>
                    <a:pt x="11558" y="3468"/>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76;p34">
              <a:extLst>
                <a:ext uri="{FF2B5EF4-FFF2-40B4-BE49-F238E27FC236}">
                  <a16:creationId xmlns:a16="http://schemas.microsoft.com/office/drawing/2014/main" id="{82FE0637-D672-3575-C2F0-F6FF3DB70CEC}"/>
                </a:ext>
              </a:extLst>
            </p:cNvPr>
            <p:cNvSpPr/>
            <p:nvPr/>
          </p:nvSpPr>
          <p:spPr>
            <a:xfrm>
              <a:off x="2132650" y="2184250"/>
              <a:ext cx="314975" cy="263925"/>
            </a:xfrm>
            <a:custGeom>
              <a:avLst/>
              <a:gdLst/>
              <a:ahLst/>
              <a:cxnLst/>
              <a:rect l="l" t="t" r="r" b="b"/>
              <a:pathLst>
                <a:path w="12599" h="10557" extrusionOk="0">
                  <a:moveTo>
                    <a:pt x="11751" y="6665"/>
                  </a:moveTo>
                  <a:lnTo>
                    <a:pt x="3314" y="617"/>
                  </a:lnTo>
                  <a:cubicBezTo>
                    <a:pt x="2389" y="0"/>
                    <a:pt x="1156" y="154"/>
                    <a:pt x="424" y="1002"/>
                  </a:cubicBezTo>
                  <a:cubicBezTo>
                    <a:pt x="154" y="1349"/>
                    <a:pt x="39" y="1772"/>
                    <a:pt x="0" y="2196"/>
                  </a:cubicBezTo>
                  <a:lnTo>
                    <a:pt x="0" y="2273"/>
                  </a:lnTo>
                  <a:cubicBezTo>
                    <a:pt x="0" y="2890"/>
                    <a:pt x="309" y="3506"/>
                    <a:pt x="848" y="3891"/>
                  </a:cubicBezTo>
                  <a:lnTo>
                    <a:pt x="9285" y="9901"/>
                  </a:lnTo>
                  <a:cubicBezTo>
                    <a:pt x="10171" y="10556"/>
                    <a:pt x="11443" y="10402"/>
                    <a:pt x="12175" y="9555"/>
                  </a:cubicBezTo>
                  <a:cubicBezTo>
                    <a:pt x="12444" y="9208"/>
                    <a:pt x="12598" y="8746"/>
                    <a:pt x="12598" y="8283"/>
                  </a:cubicBezTo>
                  <a:lnTo>
                    <a:pt x="12598" y="8245"/>
                  </a:lnTo>
                  <a:lnTo>
                    <a:pt x="12598" y="8206"/>
                  </a:lnTo>
                  <a:cubicBezTo>
                    <a:pt x="12598" y="7590"/>
                    <a:pt x="12252" y="7012"/>
                    <a:pt x="11751" y="6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77;p34">
              <a:extLst>
                <a:ext uri="{FF2B5EF4-FFF2-40B4-BE49-F238E27FC236}">
                  <a16:creationId xmlns:a16="http://schemas.microsoft.com/office/drawing/2014/main" id="{E7C7DE3B-570A-3256-79A0-302029F1A765}"/>
                </a:ext>
              </a:extLst>
            </p:cNvPr>
            <p:cNvSpPr/>
            <p:nvPr/>
          </p:nvSpPr>
          <p:spPr>
            <a:xfrm>
              <a:off x="3106400" y="2804525"/>
              <a:ext cx="282225" cy="312075"/>
            </a:xfrm>
            <a:custGeom>
              <a:avLst/>
              <a:gdLst/>
              <a:ahLst/>
              <a:cxnLst/>
              <a:rect l="l" t="t" r="r" b="b"/>
              <a:pathLst>
                <a:path w="11289" h="12483" extrusionOk="0">
                  <a:moveTo>
                    <a:pt x="3583" y="1233"/>
                  </a:moveTo>
                  <a:cubicBezTo>
                    <a:pt x="2235" y="0"/>
                    <a:pt x="39" y="925"/>
                    <a:pt x="0" y="2735"/>
                  </a:cubicBezTo>
                  <a:cubicBezTo>
                    <a:pt x="39" y="3313"/>
                    <a:pt x="270" y="3853"/>
                    <a:pt x="694" y="4238"/>
                  </a:cubicBezTo>
                  <a:lnTo>
                    <a:pt x="7744" y="11057"/>
                  </a:lnTo>
                  <a:cubicBezTo>
                    <a:pt x="9285" y="12483"/>
                    <a:pt x="11289" y="11057"/>
                    <a:pt x="11289" y="9477"/>
                  </a:cubicBezTo>
                  <a:cubicBezTo>
                    <a:pt x="11289" y="8938"/>
                    <a:pt x="11019" y="8399"/>
                    <a:pt x="10595" y="805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78;p34">
              <a:extLst>
                <a:ext uri="{FF2B5EF4-FFF2-40B4-BE49-F238E27FC236}">
                  <a16:creationId xmlns:a16="http://schemas.microsoft.com/office/drawing/2014/main" id="{37A391F0-0B49-8D68-B243-8FAC7BA91E24}"/>
                </a:ext>
              </a:extLst>
            </p:cNvPr>
            <p:cNvSpPr/>
            <p:nvPr/>
          </p:nvSpPr>
          <p:spPr>
            <a:xfrm>
              <a:off x="260275" y="4069125"/>
              <a:ext cx="276450" cy="314025"/>
            </a:xfrm>
            <a:custGeom>
              <a:avLst/>
              <a:gdLst/>
              <a:ahLst/>
              <a:cxnLst/>
              <a:rect l="l" t="t" r="r" b="b"/>
              <a:pathLst>
                <a:path w="11058" h="12561" extrusionOk="0">
                  <a:moveTo>
                    <a:pt x="7551" y="1388"/>
                  </a:moveTo>
                  <a:lnTo>
                    <a:pt x="655" y="8323"/>
                  </a:lnTo>
                  <a:cubicBezTo>
                    <a:pt x="270" y="8708"/>
                    <a:pt x="0" y="9247"/>
                    <a:pt x="0" y="9787"/>
                  </a:cubicBezTo>
                  <a:cubicBezTo>
                    <a:pt x="0" y="11636"/>
                    <a:pt x="2235" y="12560"/>
                    <a:pt x="3545" y="11251"/>
                  </a:cubicBezTo>
                  <a:lnTo>
                    <a:pt x="10479" y="4354"/>
                  </a:lnTo>
                  <a:cubicBezTo>
                    <a:pt x="10865" y="3969"/>
                    <a:pt x="11057" y="3468"/>
                    <a:pt x="11057" y="2967"/>
                  </a:cubicBezTo>
                  <a:cubicBezTo>
                    <a:pt x="11057" y="1349"/>
                    <a:pt x="9054" y="1"/>
                    <a:pt x="7551" y="1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79;p34">
              <a:extLst>
                <a:ext uri="{FF2B5EF4-FFF2-40B4-BE49-F238E27FC236}">
                  <a16:creationId xmlns:a16="http://schemas.microsoft.com/office/drawing/2014/main" id="{47C94EB0-3154-42DD-C59A-A2C8598A2A64}"/>
                </a:ext>
              </a:extLst>
            </p:cNvPr>
            <p:cNvSpPr/>
            <p:nvPr/>
          </p:nvSpPr>
          <p:spPr>
            <a:xfrm>
              <a:off x="1112650" y="2034000"/>
              <a:ext cx="341950" cy="211900"/>
            </a:xfrm>
            <a:custGeom>
              <a:avLst/>
              <a:gdLst/>
              <a:ahLst/>
              <a:cxnLst/>
              <a:rect l="l" t="t" r="r" b="b"/>
              <a:pathLst>
                <a:path w="13678" h="8476" extrusionOk="0">
                  <a:moveTo>
                    <a:pt x="13562" y="6896"/>
                  </a:moveTo>
                  <a:cubicBezTo>
                    <a:pt x="13601" y="6742"/>
                    <a:pt x="13639" y="6550"/>
                    <a:pt x="13639" y="6395"/>
                  </a:cubicBezTo>
                  <a:lnTo>
                    <a:pt x="13639" y="6357"/>
                  </a:lnTo>
                  <a:lnTo>
                    <a:pt x="13639" y="6357"/>
                  </a:lnTo>
                  <a:cubicBezTo>
                    <a:pt x="13678" y="6280"/>
                    <a:pt x="13678" y="6203"/>
                    <a:pt x="13639" y="6164"/>
                  </a:cubicBezTo>
                  <a:lnTo>
                    <a:pt x="13639" y="6049"/>
                  </a:lnTo>
                  <a:cubicBezTo>
                    <a:pt x="13639" y="6049"/>
                    <a:pt x="13639" y="6049"/>
                    <a:pt x="13639" y="6049"/>
                  </a:cubicBezTo>
                  <a:cubicBezTo>
                    <a:pt x="13639" y="6049"/>
                    <a:pt x="13639" y="6049"/>
                    <a:pt x="13639" y="6010"/>
                  </a:cubicBezTo>
                  <a:cubicBezTo>
                    <a:pt x="13639" y="5201"/>
                    <a:pt x="13100" y="4431"/>
                    <a:pt x="12329" y="4161"/>
                  </a:cubicBezTo>
                  <a:lnTo>
                    <a:pt x="2736" y="385"/>
                  </a:lnTo>
                  <a:cubicBezTo>
                    <a:pt x="1658" y="0"/>
                    <a:pt x="463" y="540"/>
                    <a:pt x="155" y="1657"/>
                  </a:cubicBezTo>
                  <a:cubicBezTo>
                    <a:pt x="78" y="1849"/>
                    <a:pt x="1" y="2081"/>
                    <a:pt x="1" y="2312"/>
                  </a:cubicBezTo>
                  <a:lnTo>
                    <a:pt x="1" y="2312"/>
                  </a:lnTo>
                  <a:lnTo>
                    <a:pt x="1" y="2350"/>
                  </a:lnTo>
                  <a:cubicBezTo>
                    <a:pt x="78" y="3198"/>
                    <a:pt x="617" y="3968"/>
                    <a:pt x="1388" y="4315"/>
                  </a:cubicBezTo>
                  <a:lnTo>
                    <a:pt x="10981" y="8052"/>
                  </a:lnTo>
                  <a:cubicBezTo>
                    <a:pt x="12021" y="8476"/>
                    <a:pt x="13215" y="7937"/>
                    <a:pt x="13562" y="6896"/>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80;p34">
              <a:extLst>
                <a:ext uri="{FF2B5EF4-FFF2-40B4-BE49-F238E27FC236}">
                  <a16:creationId xmlns:a16="http://schemas.microsoft.com/office/drawing/2014/main" id="{4547D839-634F-B8B7-C16B-14086C0B1254}"/>
                </a:ext>
              </a:extLst>
            </p:cNvPr>
            <p:cNvSpPr/>
            <p:nvPr/>
          </p:nvSpPr>
          <p:spPr>
            <a:xfrm>
              <a:off x="238125" y="2511725"/>
              <a:ext cx="292825" cy="286075"/>
            </a:xfrm>
            <a:custGeom>
              <a:avLst/>
              <a:gdLst/>
              <a:ahLst/>
              <a:cxnLst/>
              <a:rect l="l" t="t" r="r" b="b"/>
              <a:pathLst>
                <a:path w="11713" h="11443" extrusionOk="0">
                  <a:moveTo>
                    <a:pt x="3544" y="10710"/>
                  </a:moveTo>
                  <a:lnTo>
                    <a:pt x="11096" y="3660"/>
                  </a:lnTo>
                  <a:cubicBezTo>
                    <a:pt x="11481" y="3313"/>
                    <a:pt x="11712" y="2774"/>
                    <a:pt x="11712" y="2235"/>
                  </a:cubicBezTo>
                  <a:lnTo>
                    <a:pt x="11712" y="2196"/>
                  </a:lnTo>
                  <a:lnTo>
                    <a:pt x="11712" y="2158"/>
                  </a:lnTo>
                  <a:cubicBezTo>
                    <a:pt x="11712" y="1618"/>
                    <a:pt x="11481" y="1117"/>
                    <a:pt x="11096" y="732"/>
                  </a:cubicBezTo>
                  <a:cubicBezTo>
                    <a:pt x="10248" y="0"/>
                    <a:pt x="9015" y="0"/>
                    <a:pt x="8206" y="732"/>
                  </a:cubicBezTo>
                  <a:lnTo>
                    <a:pt x="655" y="7782"/>
                  </a:lnTo>
                  <a:cubicBezTo>
                    <a:pt x="231" y="8129"/>
                    <a:pt x="0" y="8668"/>
                    <a:pt x="0" y="9208"/>
                  </a:cubicBezTo>
                  <a:lnTo>
                    <a:pt x="0" y="9246"/>
                  </a:lnTo>
                  <a:lnTo>
                    <a:pt x="0" y="9285"/>
                  </a:lnTo>
                  <a:cubicBezTo>
                    <a:pt x="0" y="9824"/>
                    <a:pt x="231" y="10364"/>
                    <a:pt x="655" y="10710"/>
                  </a:cubicBezTo>
                  <a:cubicBezTo>
                    <a:pt x="1503" y="11442"/>
                    <a:pt x="2735" y="11442"/>
                    <a:pt x="3544" y="1071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881;p34">
              <a:extLst>
                <a:ext uri="{FF2B5EF4-FFF2-40B4-BE49-F238E27FC236}">
                  <a16:creationId xmlns:a16="http://schemas.microsoft.com/office/drawing/2014/main" id="{C6752EC3-52D3-229B-5EAF-8283439D03AC}"/>
                </a:ext>
              </a:extLst>
            </p:cNvPr>
            <p:cNvSpPr/>
            <p:nvPr/>
          </p:nvSpPr>
          <p:spPr>
            <a:xfrm>
              <a:off x="1440125" y="2631150"/>
              <a:ext cx="347725" cy="193625"/>
            </a:xfrm>
            <a:custGeom>
              <a:avLst/>
              <a:gdLst/>
              <a:ahLst/>
              <a:cxnLst/>
              <a:rect l="l" t="t" r="r" b="b"/>
              <a:pathLst>
                <a:path w="13909" h="7745" extrusionOk="0">
                  <a:moveTo>
                    <a:pt x="13909" y="2389"/>
                  </a:moveTo>
                  <a:lnTo>
                    <a:pt x="13909" y="2350"/>
                  </a:lnTo>
                  <a:lnTo>
                    <a:pt x="13909" y="2350"/>
                  </a:lnTo>
                  <a:cubicBezTo>
                    <a:pt x="13909" y="2081"/>
                    <a:pt x="13870" y="1811"/>
                    <a:pt x="13793" y="1541"/>
                  </a:cubicBezTo>
                  <a:cubicBezTo>
                    <a:pt x="13370" y="501"/>
                    <a:pt x="12175" y="0"/>
                    <a:pt x="11135" y="347"/>
                  </a:cubicBezTo>
                  <a:lnTo>
                    <a:pt x="1388" y="3468"/>
                  </a:lnTo>
                  <a:cubicBezTo>
                    <a:pt x="540" y="3737"/>
                    <a:pt x="1" y="4508"/>
                    <a:pt x="1" y="5355"/>
                  </a:cubicBezTo>
                  <a:cubicBezTo>
                    <a:pt x="1" y="5355"/>
                    <a:pt x="1" y="5394"/>
                    <a:pt x="1" y="5394"/>
                  </a:cubicBezTo>
                  <a:cubicBezTo>
                    <a:pt x="1" y="5664"/>
                    <a:pt x="39" y="5933"/>
                    <a:pt x="116" y="6203"/>
                  </a:cubicBezTo>
                  <a:cubicBezTo>
                    <a:pt x="540" y="7205"/>
                    <a:pt x="1696" y="7744"/>
                    <a:pt x="2775" y="7397"/>
                  </a:cubicBezTo>
                  <a:lnTo>
                    <a:pt x="12522" y="4200"/>
                  </a:lnTo>
                  <a:cubicBezTo>
                    <a:pt x="13331" y="3969"/>
                    <a:pt x="13909" y="3237"/>
                    <a:pt x="13909" y="238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82;p34">
              <a:extLst>
                <a:ext uri="{FF2B5EF4-FFF2-40B4-BE49-F238E27FC236}">
                  <a16:creationId xmlns:a16="http://schemas.microsoft.com/office/drawing/2014/main" id="{1DFC1090-EE3A-EF12-2109-B18C685B715D}"/>
                </a:ext>
              </a:extLst>
            </p:cNvPr>
            <p:cNvSpPr/>
            <p:nvPr/>
          </p:nvSpPr>
          <p:spPr>
            <a:xfrm>
              <a:off x="2496725" y="1580350"/>
              <a:ext cx="179175" cy="350600"/>
            </a:xfrm>
            <a:custGeom>
              <a:avLst/>
              <a:gdLst/>
              <a:ahLst/>
              <a:cxnLst/>
              <a:rect l="l" t="t" r="r" b="b"/>
              <a:pathLst>
                <a:path w="7167" h="14024" extrusionOk="0">
                  <a:moveTo>
                    <a:pt x="1503" y="13716"/>
                  </a:moveTo>
                  <a:cubicBezTo>
                    <a:pt x="2582" y="14024"/>
                    <a:pt x="3699" y="13407"/>
                    <a:pt x="4046" y="12367"/>
                  </a:cubicBezTo>
                  <a:lnTo>
                    <a:pt x="7051" y="2813"/>
                  </a:lnTo>
                  <a:cubicBezTo>
                    <a:pt x="7128" y="2620"/>
                    <a:pt x="7166" y="2427"/>
                    <a:pt x="7166" y="2235"/>
                  </a:cubicBezTo>
                  <a:cubicBezTo>
                    <a:pt x="7166" y="1310"/>
                    <a:pt x="6550" y="540"/>
                    <a:pt x="5664" y="309"/>
                  </a:cubicBezTo>
                  <a:cubicBezTo>
                    <a:pt x="4585" y="0"/>
                    <a:pt x="3429" y="578"/>
                    <a:pt x="3082" y="1657"/>
                  </a:cubicBezTo>
                  <a:lnTo>
                    <a:pt x="77" y="11173"/>
                  </a:lnTo>
                  <a:cubicBezTo>
                    <a:pt x="0" y="11366"/>
                    <a:pt x="0" y="11558"/>
                    <a:pt x="0" y="11789"/>
                  </a:cubicBezTo>
                  <a:cubicBezTo>
                    <a:pt x="0" y="12675"/>
                    <a:pt x="617" y="13484"/>
                    <a:pt x="1503" y="13716"/>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83;p34">
              <a:extLst>
                <a:ext uri="{FF2B5EF4-FFF2-40B4-BE49-F238E27FC236}">
                  <a16:creationId xmlns:a16="http://schemas.microsoft.com/office/drawing/2014/main" id="{B82A623E-47A1-B835-CAB0-D36869AD00A4}"/>
                </a:ext>
              </a:extLst>
            </p:cNvPr>
            <p:cNvSpPr/>
            <p:nvPr/>
          </p:nvSpPr>
          <p:spPr>
            <a:xfrm>
              <a:off x="1125175" y="1478250"/>
              <a:ext cx="324625" cy="260075"/>
            </a:xfrm>
            <a:custGeom>
              <a:avLst/>
              <a:gdLst/>
              <a:ahLst/>
              <a:cxnLst/>
              <a:rect l="l" t="t" r="r" b="b"/>
              <a:pathLst>
                <a:path w="12985" h="10403" extrusionOk="0">
                  <a:moveTo>
                    <a:pt x="964" y="4161"/>
                  </a:moveTo>
                  <a:lnTo>
                    <a:pt x="9632" y="9786"/>
                  </a:lnTo>
                  <a:cubicBezTo>
                    <a:pt x="10596" y="10403"/>
                    <a:pt x="11867" y="10056"/>
                    <a:pt x="12406" y="9054"/>
                  </a:cubicBezTo>
                  <a:cubicBezTo>
                    <a:pt x="12984" y="8130"/>
                    <a:pt x="12676" y="6897"/>
                    <a:pt x="11751" y="6319"/>
                  </a:cubicBezTo>
                  <a:lnTo>
                    <a:pt x="3083" y="655"/>
                  </a:lnTo>
                  <a:cubicBezTo>
                    <a:pt x="2120" y="1"/>
                    <a:pt x="848" y="347"/>
                    <a:pt x="309" y="1349"/>
                  </a:cubicBezTo>
                  <a:cubicBezTo>
                    <a:pt x="116" y="1657"/>
                    <a:pt x="1" y="2004"/>
                    <a:pt x="1" y="2389"/>
                  </a:cubicBezTo>
                  <a:cubicBezTo>
                    <a:pt x="39" y="3083"/>
                    <a:pt x="386" y="3738"/>
                    <a:pt x="964" y="4161"/>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884;p34">
              <a:extLst>
                <a:ext uri="{FF2B5EF4-FFF2-40B4-BE49-F238E27FC236}">
                  <a16:creationId xmlns:a16="http://schemas.microsoft.com/office/drawing/2014/main" id="{43779142-94F9-6D67-8006-C913D1D7A8BD}"/>
                </a:ext>
              </a:extLst>
            </p:cNvPr>
            <p:cNvSpPr/>
            <p:nvPr/>
          </p:nvSpPr>
          <p:spPr>
            <a:xfrm>
              <a:off x="2071975" y="2651375"/>
              <a:ext cx="317850" cy="267775"/>
            </a:xfrm>
            <a:custGeom>
              <a:avLst/>
              <a:gdLst/>
              <a:ahLst/>
              <a:cxnLst/>
              <a:rect l="l" t="t" r="r" b="b"/>
              <a:pathLst>
                <a:path w="12714" h="10711" extrusionOk="0">
                  <a:moveTo>
                    <a:pt x="11712" y="6242"/>
                  </a:moveTo>
                  <a:lnTo>
                    <a:pt x="3082" y="617"/>
                  </a:lnTo>
                  <a:cubicBezTo>
                    <a:pt x="2119" y="0"/>
                    <a:pt x="809" y="347"/>
                    <a:pt x="270" y="1349"/>
                  </a:cubicBezTo>
                  <a:cubicBezTo>
                    <a:pt x="77" y="1657"/>
                    <a:pt x="0" y="2004"/>
                    <a:pt x="0" y="2351"/>
                  </a:cubicBezTo>
                  <a:lnTo>
                    <a:pt x="0" y="2389"/>
                  </a:lnTo>
                  <a:lnTo>
                    <a:pt x="0" y="2428"/>
                  </a:lnTo>
                  <a:cubicBezTo>
                    <a:pt x="0" y="3121"/>
                    <a:pt x="385" y="3814"/>
                    <a:pt x="963" y="4161"/>
                  </a:cubicBezTo>
                  <a:lnTo>
                    <a:pt x="9593" y="9786"/>
                  </a:lnTo>
                  <a:cubicBezTo>
                    <a:pt x="10903" y="10711"/>
                    <a:pt x="12714" y="9709"/>
                    <a:pt x="12675" y="8091"/>
                  </a:cubicBezTo>
                  <a:lnTo>
                    <a:pt x="12675" y="8014"/>
                  </a:lnTo>
                  <a:cubicBezTo>
                    <a:pt x="12637" y="7282"/>
                    <a:pt x="12290" y="6627"/>
                    <a:pt x="11712" y="6242"/>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885;p34">
              <a:extLst>
                <a:ext uri="{FF2B5EF4-FFF2-40B4-BE49-F238E27FC236}">
                  <a16:creationId xmlns:a16="http://schemas.microsoft.com/office/drawing/2014/main" id="{AF1BEA37-B6B3-4BD9-BB1A-23024FC29C03}"/>
                </a:ext>
              </a:extLst>
            </p:cNvPr>
            <p:cNvSpPr/>
            <p:nvPr/>
          </p:nvSpPr>
          <p:spPr>
            <a:xfrm>
              <a:off x="2132650" y="1309700"/>
              <a:ext cx="262000" cy="316900"/>
            </a:xfrm>
            <a:custGeom>
              <a:avLst/>
              <a:gdLst/>
              <a:ahLst/>
              <a:cxnLst/>
              <a:rect l="l" t="t" r="r" b="b"/>
              <a:pathLst>
                <a:path w="10480" h="12676" extrusionOk="0">
                  <a:moveTo>
                    <a:pt x="6858" y="11751"/>
                  </a:moveTo>
                  <a:cubicBezTo>
                    <a:pt x="7205" y="12213"/>
                    <a:pt x="7706" y="12521"/>
                    <a:pt x="8245" y="12599"/>
                  </a:cubicBezTo>
                  <a:cubicBezTo>
                    <a:pt x="8746" y="12676"/>
                    <a:pt x="9285" y="12521"/>
                    <a:pt x="9709" y="12175"/>
                  </a:cubicBezTo>
                  <a:cubicBezTo>
                    <a:pt x="10171" y="11828"/>
                    <a:pt x="10480" y="11250"/>
                    <a:pt x="10480" y="10634"/>
                  </a:cubicBezTo>
                  <a:cubicBezTo>
                    <a:pt x="10480" y="10171"/>
                    <a:pt x="10325" y="9709"/>
                    <a:pt x="10056" y="9324"/>
                  </a:cubicBezTo>
                  <a:lnTo>
                    <a:pt x="3622" y="848"/>
                  </a:lnTo>
                  <a:cubicBezTo>
                    <a:pt x="3275" y="424"/>
                    <a:pt x="2774" y="155"/>
                    <a:pt x="2235" y="78"/>
                  </a:cubicBezTo>
                  <a:cubicBezTo>
                    <a:pt x="1734" y="0"/>
                    <a:pt x="1195" y="116"/>
                    <a:pt x="809" y="424"/>
                  </a:cubicBezTo>
                  <a:cubicBezTo>
                    <a:pt x="309" y="848"/>
                    <a:pt x="0" y="1426"/>
                    <a:pt x="0" y="2081"/>
                  </a:cubicBezTo>
                  <a:cubicBezTo>
                    <a:pt x="39" y="2505"/>
                    <a:pt x="193" y="2967"/>
                    <a:pt x="424" y="3314"/>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886;p34">
              <a:extLst>
                <a:ext uri="{FF2B5EF4-FFF2-40B4-BE49-F238E27FC236}">
                  <a16:creationId xmlns:a16="http://schemas.microsoft.com/office/drawing/2014/main" id="{BE0B0222-CDE1-AD5B-2DD7-15B11B2F22D8}"/>
                </a:ext>
              </a:extLst>
            </p:cNvPr>
            <p:cNvSpPr/>
            <p:nvPr/>
          </p:nvSpPr>
          <p:spPr>
            <a:xfrm>
              <a:off x="4072450" y="3022175"/>
              <a:ext cx="157975" cy="352550"/>
            </a:xfrm>
            <a:custGeom>
              <a:avLst/>
              <a:gdLst/>
              <a:ahLst/>
              <a:cxnLst/>
              <a:rect l="l" t="t" r="r" b="b"/>
              <a:pathLst>
                <a:path w="6319" h="14102" extrusionOk="0">
                  <a:moveTo>
                    <a:pt x="4701" y="194"/>
                  </a:moveTo>
                  <a:cubicBezTo>
                    <a:pt x="3622" y="1"/>
                    <a:pt x="2543" y="656"/>
                    <a:pt x="2235" y="1696"/>
                  </a:cubicBezTo>
                  <a:lnTo>
                    <a:pt x="0" y="11443"/>
                  </a:lnTo>
                  <a:lnTo>
                    <a:pt x="0" y="11867"/>
                  </a:lnTo>
                  <a:cubicBezTo>
                    <a:pt x="0" y="12830"/>
                    <a:pt x="655" y="13678"/>
                    <a:pt x="1619" y="13870"/>
                  </a:cubicBezTo>
                  <a:cubicBezTo>
                    <a:pt x="2697" y="14102"/>
                    <a:pt x="3815" y="13408"/>
                    <a:pt x="4084" y="12329"/>
                  </a:cubicBezTo>
                  <a:lnTo>
                    <a:pt x="6280" y="2582"/>
                  </a:lnTo>
                  <a:cubicBezTo>
                    <a:pt x="6319" y="2467"/>
                    <a:pt x="6319" y="2313"/>
                    <a:pt x="6319" y="2158"/>
                  </a:cubicBezTo>
                  <a:cubicBezTo>
                    <a:pt x="6319" y="1195"/>
                    <a:pt x="5625" y="386"/>
                    <a:pt x="4701" y="1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887;p34">
              <a:extLst>
                <a:ext uri="{FF2B5EF4-FFF2-40B4-BE49-F238E27FC236}">
                  <a16:creationId xmlns:a16="http://schemas.microsoft.com/office/drawing/2014/main" id="{9C8169E7-1C60-B9B2-EC25-ED998519527A}"/>
                </a:ext>
              </a:extLst>
            </p:cNvPr>
            <p:cNvSpPr/>
            <p:nvPr/>
          </p:nvSpPr>
          <p:spPr>
            <a:xfrm>
              <a:off x="6336825" y="1443575"/>
              <a:ext cx="328475" cy="224450"/>
            </a:xfrm>
            <a:custGeom>
              <a:avLst/>
              <a:gdLst/>
              <a:ahLst/>
              <a:cxnLst/>
              <a:rect l="l" t="t" r="r" b="b"/>
              <a:pathLst>
                <a:path w="13139" h="8978" extrusionOk="0">
                  <a:moveTo>
                    <a:pt x="10210" y="501"/>
                  </a:moveTo>
                  <a:lnTo>
                    <a:pt x="1157" y="4816"/>
                  </a:lnTo>
                  <a:cubicBezTo>
                    <a:pt x="463" y="5163"/>
                    <a:pt x="39" y="5818"/>
                    <a:pt x="1" y="6589"/>
                  </a:cubicBezTo>
                  <a:cubicBezTo>
                    <a:pt x="78" y="6897"/>
                    <a:pt x="155" y="7244"/>
                    <a:pt x="271" y="7552"/>
                  </a:cubicBezTo>
                  <a:cubicBezTo>
                    <a:pt x="771" y="8553"/>
                    <a:pt x="2004" y="8977"/>
                    <a:pt x="3044" y="8515"/>
                  </a:cubicBezTo>
                  <a:lnTo>
                    <a:pt x="12060" y="4161"/>
                  </a:lnTo>
                  <a:cubicBezTo>
                    <a:pt x="12715" y="3853"/>
                    <a:pt x="13138" y="3160"/>
                    <a:pt x="13138" y="2428"/>
                  </a:cubicBezTo>
                  <a:cubicBezTo>
                    <a:pt x="13138" y="2081"/>
                    <a:pt x="13061" y="1773"/>
                    <a:pt x="12907" y="1465"/>
                  </a:cubicBezTo>
                  <a:cubicBezTo>
                    <a:pt x="12406" y="463"/>
                    <a:pt x="11212" y="1"/>
                    <a:pt x="10210" y="501"/>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888;p34">
              <a:extLst>
                <a:ext uri="{FF2B5EF4-FFF2-40B4-BE49-F238E27FC236}">
                  <a16:creationId xmlns:a16="http://schemas.microsoft.com/office/drawing/2014/main" id="{55EE13A7-0781-88E3-B59C-EC531F2DDC05}"/>
                </a:ext>
              </a:extLst>
            </p:cNvPr>
            <p:cNvSpPr/>
            <p:nvPr/>
          </p:nvSpPr>
          <p:spPr>
            <a:xfrm>
              <a:off x="4556925" y="1446475"/>
              <a:ext cx="329425" cy="228275"/>
            </a:xfrm>
            <a:custGeom>
              <a:avLst/>
              <a:gdLst/>
              <a:ahLst/>
              <a:cxnLst/>
              <a:rect l="l" t="t" r="r" b="b"/>
              <a:pathLst>
                <a:path w="13177" h="9131" extrusionOk="0">
                  <a:moveTo>
                    <a:pt x="2967" y="8553"/>
                  </a:moveTo>
                  <a:lnTo>
                    <a:pt x="12020" y="4200"/>
                  </a:lnTo>
                  <a:cubicBezTo>
                    <a:pt x="12714" y="3891"/>
                    <a:pt x="13176" y="3159"/>
                    <a:pt x="13138" y="2389"/>
                  </a:cubicBezTo>
                  <a:cubicBezTo>
                    <a:pt x="13099" y="2042"/>
                    <a:pt x="13022" y="1695"/>
                    <a:pt x="12907" y="1426"/>
                  </a:cubicBezTo>
                  <a:cubicBezTo>
                    <a:pt x="12367" y="424"/>
                    <a:pt x="11211" y="0"/>
                    <a:pt x="10171" y="463"/>
                  </a:cubicBezTo>
                  <a:lnTo>
                    <a:pt x="1156" y="4777"/>
                  </a:lnTo>
                  <a:cubicBezTo>
                    <a:pt x="463" y="5124"/>
                    <a:pt x="0" y="5818"/>
                    <a:pt x="0" y="6627"/>
                  </a:cubicBezTo>
                  <a:cubicBezTo>
                    <a:pt x="39" y="8129"/>
                    <a:pt x="1580" y="9131"/>
                    <a:pt x="2967" y="8553"/>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89;p34">
              <a:extLst>
                <a:ext uri="{FF2B5EF4-FFF2-40B4-BE49-F238E27FC236}">
                  <a16:creationId xmlns:a16="http://schemas.microsoft.com/office/drawing/2014/main" id="{1421B123-CA29-711F-2D9D-FEBA42BDCF33}"/>
                </a:ext>
              </a:extLst>
            </p:cNvPr>
            <p:cNvSpPr/>
            <p:nvPr/>
          </p:nvSpPr>
          <p:spPr>
            <a:xfrm>
              <a:off x="5823475" y="1788375"/>
              <a:ext cx="256225" cy="322700"/>
            </a:xfrm>
            <a:custGeom>
              <a:avLst/>
              <a:gdLst/>
              <a:ahLst/>
              <a:cxnLst/>
              <a:rect l="l" t="t" r="r" b="b"/>
              <a:pathLst>
                <a:path w="10249" h="12908" extrusionOk="0">
                  <a:moveTo>
                    <a:pt x="10248" y="10557"/>
                  </a:moveTo>
                  <a:cubicBezTo>
                    <a:pt x="10248" y="10095"/>
                    <a:pt x="10094" y="9633"/>
                    <a:pt x="9825" y="9286"/>
                  </a:cubicBezTo>
                  <a:lnTo>
                    <a:pt x="3583" y="1041"/>
                  </a:lnTo>
                  <a:cubicBezTo>
                    <a:pt x="2851" y="155"/>
                    <a:pt x="1541" y="1"/>
                    <a:pt x="694" y="733"/>
                  </a:cubicBezTo>
                  <a:cubicBezTo>
                    <a:pt x="270" y="1118"/>
                    <a:pt x="39" y="1658"/>
                    <a:pt x="0" y="2197"/>
                  </a:cubicBezTo>
                  <a:lnTo>
                    <a:pt x="0" y="2351"/>
                  </a:lnTo>
                  <a:cubicBezTo>
                    <a:pt x="0" y="2813"/>
                    <a:pt x="154" y="3276"/>
                    <a:pt x="424" y="3622"/>
                  </a:cubicBezTo>
                  <a:lnTo>
                    <a:pt x="6627" y="11829"/>
                  </a:lnTo>
                  <a:cubicBezTo>
                    <a:pt x="7320" y="12792"/>
                    <a:pt x="8669" y="12907"/>
                    <a:pt x="9516" y="12137"/>
                  </a:cubicBezTo>
                  <a:cubicBezTo>
                    <a:pt x="9979" y="11713"/>
                    <a:pt x="10248" y="11135"/>
                    <a:pt x="10248" y="10557"/>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90;p34">
              <a:extLst>
                <a:ext uri="{FF2B5EF4-FFF2-40B4-BE49-F238E27FC236}">
                  <a16:creationId xmlns:a16="http://schemas.microsoft.com/office/drawing/2014/main" id="{C4063C73-F394-1373-7C71-F307A28CA6F8}"/>
                </a:ext>
              </a:extLst>
            </p:cNvPr>
            <p:cNvSpPr/>
            <p:nvPr/>
          </p:nvSpPr>
          <p:spPr>
            <a:xfrm>
              <a:off x="6242450" y="3035675"/>
              <a:ext cx="317875" cy="269700"/>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91;p34">
              <a:extLst>
                <a:ext uri="{FF2B5EF4-FFF2-40B4-BE49-F238E27FC236}">
                  <a16:creationId xmlns:a16="http://schemas.microsoft.com/office/drawing/2014/main" id="{DC2DFA1C-F0B6-891C-5495-BFA42AB35212}"/>
                </a:ext>
              </a:extLst>
            </p:cNvPr>
            <p:cNvSpPr/>
            <p:nvPr/>
          </p:nvSpPr>
          <p:spPr>
            <a:xfrm>
              <a:off x="3816250" y="1854850"/>
              <a:ext cx="361200" cy="119450"/>
            </a:xfrm>
            <a:custGeom>
              <a:avLst/>
              <a:gdLst/>
              <a:ahLst/>
              <a:cxnLst/>
              <a:rect l="l" t="t" r="r" b="b"/>
              <a:pathLst>
                <a:path w="14448" h="4778" extrusionOk="0">
                  <a:moveTo>
                    <a:pt x="14448" y="2851"/>
                  </a:moveTo>
                  <a:lnTo>
                    <a:pt x="14448" y="2504"/>
                  </a:lnTo>
                  <a:cubicBezTo>
                    <a:pt x="14448" y="1464"/>
                    <a:pt x="13600" y="655"/>
                    <a:pt x="12599" y="617"/>
                  </a:cubicBezTo>
                  <a:lnTo>
                    <a:pt x="2235" y="77"/>
                  </a:lnTo>
                  <a:cubicBezTo>
                    <a:pt x="1118" y="0"/>
                    <a:pt x="116" y="809"/>
                    <a:pt x="0" y="1927"/>
                  </a:cubicBezTo>
                  <a:lnTo>
                    <a:pt x="0" y="2196"/>
                  </a:lnTo>
                  <a:cubicBezTo>
                    <a:pt x="0" y="3236"/>
                    <a:pt x="809" y="4123"/>
                    <a:pt x="1888" y="4161"/>
                  </a:cubicBezTo>
                  <a:lnTo>
                    <a:pt x="12252" y="4662"/>
                  </a:lnTo>
                  <a:cubicBezTo>
                    <a:pt x="13331" y="4778"/>
                    <a:pt x="14332" y="3968"/>
                    <a:pt x="14448" y="2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92;p34">
              <a:extLst>
                <a:ext uri="{FF2B5EF4-FFF2-40B4-BE49-F238E27FC236}">
                  <a16:creationId xmlns:a16="http://schemas.microsoft.com/office/drawing/2014/main" id="{644B7E23-DC6C-0B7F-DE8B-E8006543759F}"/>
                </a:ext>
              </a:extLst>
            </p:cNvPr>
            <p:cNvSpPr/>
            <p:nvPr/>
          </p:nvSpPr>
          <p:spPr>
            <a:xfrm>
              <a:off x="5072200" y="1910700"/>
              <a:ext cx="316900" cy="261050"/>
            </a:xfrm>
            <a:custGeom>
              <a:avLst/>
              <a:gdLst/>
              <a:ahLst/>
              <a:cxnLst/>
              <a:rect l="l" t="t" r="r" b="b"/>
              <a:pathLst>
                <a:path w="12676" h="10442" extrusionOk="0">
                  <a:moveTo>
                    <a:pt x="11790" y="6512"/>
                  </a:moveTo>
                  <a:lnTo>
                    <a:pt x="3276" y="617"/>
                  </a:lnTo>
                  <a:cubicBezTo>
                    <a:pt x="2312" y="1"/>
                    <a:pt x="1080" y="193"/>
                    <a:pt x="386" y="1041"/>
                  </a:cubicBezTo>
                  <a:cubicBezTo>
                    <a:pt x="116" y="1388"/>
                    <a:pt x="1" y="1812"/>
                    <a:pt x="1" y="2235"/>
                  </a:cubicBezTo>
                  <a:cubicBezTo>
                    <a:pt x="1" y="2890"/>
                    <a:pt x="309" y="3507"/>
                    <a:pt x="848" y="3853"/>
                  </a:cubicBezTo>
                  <a:lnTo>
                    <a:pt x="9324" y="9748"/>
                  </a:lnTo>
                  <a:cubicBezTo>
                    <a:pt x="10249" y="10441"/>
                    <a:pt x="11559" y="10249"/>
                    <a:pt x="12214" y="9324"/>
                  </a:cubicBezTo>
                  <a:cubicBezTo>
                    <a:pt x="12522" y="9016"/>
                    <a:pt x="12676" y="8592"/>
                    <a:pt x="12637" y="8130"/>
                  </a:cubicBezTo>
                  <a:cubicBezTo>
                    <a:pt x="12676" y="7475"/>
                    <a:pt x="12329" y="6858"/>
                    <a:pt x="11790" y="65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93;p34">
              <a:extLst>
                <a:ext uri="{FF2B5EF4-FFF2-40B4-BE49-F238E27FC236}">
                  <a16:creationId xmlns:a16="http://schemas.microsoft.com/office/drawing/2014/main" id="{DBDB373A-4A26-AC43-C3B3-42BDABF1DB86}"/>
                </a:ext>
              </a:extLst>
            </p:cNvPr>
            <p:cNvSpPr/>
            <p:nvPr/>
          </p:nvSpPr>
          <p:spPr>
            <a:xfrm>
              <a:off x="5102075" y="3120425"/>
              <a:ext cx="164725" cy="356400"/>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94;p34">
              <a:extLst>
                <a:ext uri="{FF2B5EF4-FFF2-40B4-BE49-F238E27FC236}">
                  <a16:creationId xmlns:a16="http://schemas.microsoft.com/office/drawing/2014/main" id="{9168A7B3-862F-C3F2-3DFD-ACFC2DEB9E9B}"/>
                </a:ext>
              </a:extLst>
            </p:cNvPr>
            <p:cNvSpPr/>
            <p:nvPr/>
          </p:nvSpPr>
          <p:spPr>
            <a:xfrm>
              <a:off x="3566800" y="3481600"/>
              <a:ext cx="214800" cy="339075"/>
            </a:xfrm>
            <a:custGeom>
              <a:avLst/>
              <a:gdLst/>
              <a:ahLst/>
              <a:cxnLst/>
              <a:rect l="l" t="t" r="r" b="b"/>
              <a:pathLst>
                <a:path w="8592" h="13563" extrusionOk="0">
                  <a:moveTo>
                    <a:pt x="3968" y="1426"/>
                  </a:moveTo>
                  <a:cubicBezTo>
                    <a:pt x="3467" y="425"/>
                    <a:pt x="2273" y="1"/>
                    <a:pt x="1233" y="463"/>
                  </a:cubicBezTo>
                  <a:cubicBezTo>
                    <a:pt x="539" y="810"/>
                    <a:pt x="39" y="1503"/>
                    <a:pt x="0" y="2274"/>
                  </a:cubicBezTo>
                  <a:cubicBezTo>
                    <a:pt x="0" y="2582"/>
                    <a:pt x="77" y="2852"/>
                    <a:pt x="231" y="3122"/>
                  </a:cubicBezTo>
                  <a:lnTo>
                    <a:pt x="4700" y="12175"/>
                  </a:lnTo>
                  <a:cubicBezTo>
                    <a:pt x="5201" y="13138"/>
                    <a:pt x="6395" y="13562"/>
                    <a:pt x="7397" y="13138"/>
                  </a:cubicBezTo>
                  <a:cubicBezTo>
                    <a:pt x="8129" y="12830"/>
                    <a:pt x="8591" y="12098"/>
                    <a:pt x="8591" y="11328"/>
                  </a:cubicBezTo>
                  <a:cubicBezTo>
                    <a:pt x="8591" y="11251"/>
                    <a:pt x="8591" y="11212"/>
                    <a:pt x="8591" y="11135"/>
                  </a:cubicBezTo>
                  <a:cubicBezTo>
                    <a:pt x="8591" y="10904"/>
                    <a:pt x="8514" y="10673"/>
                    <a:pt x="8399" y="1048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95;p34">
              <a:extLst>
                <a:ext uri="{FF2B5EF4-FFF2-40B4-BE49-F238E27FC236}">
                  <a16:creationId xmlns:a16="http://schemas.microsoft.com/office/drawing/2014/main" id="{369C61A4-9C9F-5494-02E7-9CDD26EC1972}"/>
                </a:ext>
              </a:extLst>
            </p:cNvPr>
            <p:cNvSpPr/>
            <p:nvPr/>
          </p:nvSpPr>
          <p:spPr>
            <a:xfrm>
              <a:off x="6045000" y="2364350"/>
              <a:ext cx="215775" cy="339050"/>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96;p34">
              <a:extLst>
                <a:ext uri="{FF2B5EF4-FFF2-40B4-BE49-F238E27FC236}">
                  <a16:creationId xmlns:a16="http://schemas.microsoft.com/office/drawing/2014/main" id="{BACC0DD4-970C-C76E-AB91-AA4559038A30}"/>
                </a:ext>
              </a:extLst>
            </p:cNvPr>
            <p:cNvSpPr/>
            <p:nvPr/>
          </p:nvSpPr>
          <p:spPr>
            <a:xfrm>
              <a:off x="5174300" y="1392525"/>
              <a:ext cx="316900" cy="166650"/>
            </a:xfrm>
            <a:custGeom>
              <a:avLst/>
              <a:gdLst/>
              <a:ahLst/>
              <a:cxnLst/>
              <a:rect l="l" t="t" r="r" b="b"/>
              <a:pathLst>
                <a:path w="12676" h="6666" extrusionOk="0">
                  <a:moveTo>
                    <a:pt x="848" y="6473"/>
                  </a:moveTo>
                  <a:cubicBezTo>
                    <a:pt x="1233" y="6666"/>
                    <a:pt x="1657" y="6666"/>
                    <a:pt x="2081" y="6512"/>
                  </a:cubicBezTo>
                  <a:lnTo>
                    <a:pt x="11559" y="3198"/>
                  </a:lnTo>
                  <a:cubicBezTo>
                    <a:pt x="12213" y="2967"/>
                    <a:pt x="12676" y="2351"/>
                    <a:pt x="12637" y="1619"/>
                  </a:cubicBezTo>
                  <a:cubicBezTo>
                    <a:pt x="12637" y="1503"/>
                    <a:pt x="12599" y="1349"/>
                    <a:pt x="12599" y="1157"/>
                  </a:cubicBezTo>
                  <a:cubicBezTo>
                    <a:pt x="12445" y="771"/>
                    <a:pt x="12175" y="425"/>
                    <a:pt x="11790" y="193"/>
                  </a:cubicBezTo>
                  <a:cubicBezTo>
                    <a:pt x="11404" y="39"/>
                    <a:pt x="10981" y="1"/>
                    <a:pt x="10595" y="116"/>
                  </a:cubicBezTo>
                  <a:lnTo>
                    <a:pt x="1118" y="3468"/>
                  </a:lnTo>
                  <a:cubicBezTo>
                    <a:pt x="424" y="3699"/>
                    <a:pt x="1" y="4316"/>
                    <a:pt x="1" y="5009"/>
                  </a:cubicBezTo>
                  <a:cubicBezTo>
                    <a:pt x="1" y="5163"/>
                    <a:pt x="1" y="5317"/>
                    <a:pt x="78" y="5510"/>
                  </a:cubicBezTo>
                  <a:cubicBezTo>
                    <a:pt x="193" y="5895"/>
                    <a:pt x="463" y="6242"/>
                    <a:pt x="848" y="6473"/>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97;p34">
              <a:extLst>
                <a:ext uri="{FF2B5EF4-FFF2-40B4-BE49-F238E27FC236}">
                  <a16:creationId xmlns:a16="http://schemas.microsoft.com/office/drawing/2014/main" id="{964A5A58-A29E-B5AC-35B8-9F271970DA9F}"/>
                </a:ext>
              </a:extLst>
            </p:cNvPr>
            <p:cNvSpPr/>
            <p:nvPr/>
          </p:nvSpPr>
          <p:spPr>
            <a:xfrm>
              <a:off x="5460350" y="2740950"/>
              <a:ext cx="321725" cy="262950"/>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98;p34">
              <a:extLst>
                <a:ext uri="{FF2B5EF4-FFF2-40B4-BE49-F238E27FC236}">
                  <a16:creationId xmlns:a16="http://schemas.microsoft.com/office/drawing/2014/main" id="{8418FAF6-E20F-4AB5-467E-3BD6943B4E9B}"/>
                </a:ext>
              </a:extLst>
            </p:cNvPr>
            <p:cNvSpPr/>
            <p:nvPr/>
          </p:nvSpPr>
          <p:spPr>
            <a:xfrm>
              <a:off x="6772175" y="2597425"/>
              <a:ext cx="282250" cy="312100"/>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99;p34">
              <a:extLst>
                <a:ext uri="{FF2B5EF4-FFF2-40B4-BE49-F238E27FC236}">
                  <a16:creationId xmlns:a16="http://schemas.microsoft.com/office/drawing/2014/main" id="{5EBDDF67-5180-5887-66C0-638A648E38AC}"/>
                </a:ext>
              </a:extLst>
            </p:cNvPr>
            <p:cNvSpPr/>
            <p:nvPr/>
          </p:nvSpPr>
          <p:spPr>
            <a:xfrm>
              <a:off x="3687175" y="1308725"/>
              <a:ext cx="276450" cy="314975"/>
            </a:xfrm>
            <a:custGeom>
              <a:avLst/>
              <a:gdLst/>
              <a:ahLst/>
              <a:cxnLst/>
              <a:rect l="l" t="t" r="r" b="b"/>
              <a:pathLst>
                <a:path w="11058" h="12599" extrusionOk="0">
                  <a:moveTo>
                    <a:pt x="7514" y="11212"/>
                  </a:moveTo>
                  <a:cubicBezTo>
                    <a:pt x="9055" y="12599"/>
                    <a:pt x="11058" y="11212"/>
                    <a:pt x="11058" y="9632"/>
                  </a:cubicBezTo>
                  <a:cubicBezTo>
                    <a:pt x="11058" y="9132"/>
                    <a:pt x="10827" y="8631"/>
                    <a:pt x="10480" y="8284"/>
                  </a:cubicBezTo>
                  <a:lnTo>
                    <a:pt x="3545" y="1311"/>
                  </a:lnTo>
                  <a:cubicBezTo>
                    <a:pt x="2235" y="1"/>
                    <a:pt x="1" y="926"/>
                    <a:pt x="1" y="2775"/>
                  </a:cubicBezTo>
                  <a:cubicBezTo>
                    <a:pt x="1" y="3353"/>
                    <a:pt x="232" y="3892"/>
                    <a:pt x="656" y="427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00;p34">
              <a:extLst>
                <a:ext uri="{FF2B5EF4-FFF2-40B4-BE49-F238E27FC236}">
                  <a16:creationId xmlns:a16="http://schemas.microsoft.com/office/drawing/2014/main" id="{588156FE-0567-3FA4-2510-D2B35273AA05}"/>
                </a:ext>
              </a:extLst>
            </p:cNvPr>
            <p:cNvSpPr/>
            <p:nvPr/>
          </p:nvSpPr>
          <p:spPr>
            <a:xfrm>
              <a:off x="4305525" y="2190975"/>
              <a:ext cx="104050" cy="382400"/>
            </a:xfrm>
            <a:custGeom>
              <a:avLst/>
              <a:gdLst/>
              <a:ahLst/>
              <a:cxnLst/>
              <a:rect l="l" t="t" r="r" b="b"/>
              <a:pathLst>
                <a:path w="4162" h="15296" extrusionOk="0">
                  <a:moveTo>
                    <a:pt x="1" y="2698"/>
                  </a:moveTo>
                  <a:lnTo>
                    <a:pt x="1" y="12522"/>
                  </a:lnTo>
                  <a:cubicBezTo>
                    <a:pt x="1" y="15296"/>
                    <a:pt x="4162" y="15296"/>
                    <a:pt x="4162" y="12522"/>
                  </a:cubicBezTo>
                  <a:lnTo>
                    <a:pt x="4162" y="2698"/>
                  </a:lnTo>
                  <a:cubicBezTo>
                    <a:pt x="4162" y="1"/>
                    <a:pt x="1" y="1"/>
                    <a:pt x="1" y="2698"/>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01;p34">
              <a:extLst>
                <a:ext uri="{FF2B5EF4-FFF2-40B4-BE49-F238E27FC236}">
                  <a16:creationId xmlns:a16="http://schemas.microsoft.com/office/drawing/2014/main" id="{6CF10068-32D3-EEEC-4BC2-239793584CB2}"/>
                </a:ext>
              </a:extLst>
            </p:cNvPr>
            <p:cNvSpPr/>
            <p:nvPr/>
          </p:nvSpPr>
          <p:spPr>
            <a:xfrm>
              <a:off x="4441350" y="2942250"/>
              <a:ext cx="340975" cy="211925"/>
            </a:xfrm>
            <a:custGeom>
              <a:avLst/>
              <a:gdLst/>
              <a:ahLst/>
              <a:cxnLst/>
              <a:rect l="l" t="t" r="r" b="b"/>
              <a:pathLst>
                <a:path w="13639" h="8477" extrusionOk="0">
                  <a:moveTo>
                    <a:pt x="2697" y="8091"/>
                  </a:moveTo>
                  <a:lnTo>
                    <a:pt x="12290" y="4277"/>
                  </a:lnTo>
                  <a:cubicBezTo>
                    <a:pt x="13099" y="4007"/>
                    <a:pt x="13638" y="3275"/>
                    <a:pt x="13600" y="2427"/>
                  </a:cubicBezTo>
                  <a:lnTo>
                    <a:pt x="13600" y="2273"/>
                  </a:lnTo>
                  <a:cubicBezTo>
                    <a:pt x="13638" y="2235"/>
                    <a:pt x="13638" y="2158"/>
                    <a:pt x="13638" y="2081"/>
                  </a:cubicBezTo>
                  <a:cubicBezTo>
                    <a:pt x="13638" y="1927"/>
                    <a:pt x="13600" y="1773"/>
                    <a:pt x="13561" y="1618"/>
                  </a:cubicBezTo>
                  <a:cubicBezTo>
                    <a:pt x="13215" y="540"/>
                    <a:pt x="12020" y="0"/>
                    <a:pt x="10980" y="424"/>
                  </a:cubicBezTo>
                  <a:lnTo>
                    <a:pt x="1387" y="4161"/>
                  </a:lnTo>
                  <a:cubicBezTo>
                    <a:pt x="578" y="4508"/>
                    <a:pt x="39" y="5278"/>
                    <a:pt x="0" y="6164"/>
                  </a:cubicBezTo>
                  <a:cubicBezTo>
                    <a:pt x="0" y="6357"/>
                    <a:pt x="39" y="6588"/>
                    <a:pt x="116" y="6819"/>
                  </a:cubicBezTo>
                  <a:cubicBezTo>
                    <a:pt x="462" y="7898"/>
                    <a:pt x="1657" y="8476"/>
                    <a:pt x="2697" y="8091"/>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02;p34">
              <a:extLst>
                <a:ext uri="{FF2B5EF4-FFF2-40B4-BE49-F238E27FC236}">
                  <a16:creationId xmlns:a16="http://schemas.microsoft.com/office/drawing/2014/main" id="{3970F08D-C386-5362-A81A-7F94F1C9C754}"/>
                </a:ext>
              </a:extLst>
            </p:cNvPr>
            <p:cNvSpPr/>
            <p:nvPr/>
          </p:nvSpPr>
          <p:spPr>
            <a:xfrm>
              <a:off x="3561000" y="2391325"/>
              <a:ext cx="303425" cy="284150"/>
            </a:xfrm>
            <a:custGeom>
              <a:avLst/>
              <a:gdLst/>
              <a:ahLst/>
              <a:cxnLst/>
              <a:rect l="l" t="t" r="r" b="b"/>
              <a:pathLst>
                <a:path w="12137" h="11366" extrusionOk="0">
                  <a:moveTo>
                    <a:pt x="3777" y="732"/>
                  </a:moveTo>
                  <a:cubicBezTo>
                    <a:pt x="2929" y="0"/>
                    <a:pt x="1696" y="0"/>
                    <a:pt x="887" y="732"/>
                  </a:cubicBezTo>
                  <a:cubicBezTo>
                    <a:pt x="1" y="1503"/>
                    <a:pt x="1" y="2851"/>
                    <a:pt x="887" y="3622"/>
                  </a:cubicBezTo>
                  <a:lnTo>
                    <a:pt x="8400" y="10672"/>
                  </a:lnTo>
                  <a:cubicBezTo>
                    <a:pt x="9247" y="11366"/>
                    <a:pt x="10480" y="11366"/>
                    <a:pt x="11289" y="10672"/>
                  </a:cubicBezTo>
                  <a:cubicBezTo>
                    <a:pt x="12137" y="9863"/>
                    <a:pt x="12137" y="8553"/>
                    <a:pt x="11289" y="7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03;p34">
              <a:extLst>
                <a:ext uri="{FF2B5EF4-FFF2-40B4-BE49-F238E27FC236}">
                  <a16:creationId xmlns:a16="http://schemas.microsoft.com/office/drawing/2014/main" id="{C316EFA9-7881-BCC3-0399-8863BCEF94C3}"/>
                </a:ext>
              </a:extLst>
            </p:cNvPr>
            <p:cNvSpPr/>
            <p:nvPr/>
          </p:nvSpPr>
          <p:spPr>
            <a:xfrm>
              <a:off x="4767850" y="2364350"/>
              <a:ext cx="347725" cy="192650"/>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04;p34">
              <a:extLst>
                <a:ext uri="{FF2B5EF4-FFF2-40B4-BE49-F238E27FC236}">
                  <a16:creationId xmlns:a16="http://schemas.microsoft.com/office/drawing/2014/main" id="{F26649CD-E2BF-AE01-AC08-4FB5D5FDAF6C}"/>
                </a:ext>
              </a:extLst>
            </p:cNvPr>
            <p:cNvSpPr/>
            <p:nvPr/>
          </p:nvSpPr>
          <p:spPr>
            <a:xfrm>
              <a:off x="6277125" y="3820650"/>
              <a:ext cx="180125" cy="350600"/>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05;p34">
              <a:extLst>
                <a:ext uri="{FF2B5EF4-FFF2-40B4-BE49-F238E27FC236}">
                  <a16:creationId xmlns:a16="http://schemas.microsoft.com/office/drawing/2014/main" id="{3D3B28F4-B1BD-B5B0-7116-386E8A20E3A9}"/>
                </a:ext>
              </a:extLst>
            </p:cNvPr>
            <p:cNvSpPr/>
            <p:nvPr/>
          </p:nvSpPr>
          <p:spPr>
            <a:xfrm>
              <a:off x="4479875" y="3612600"/>
              <a:ext cx="317850" cy="260075"/>
            </a:xfrm>
            <a:custGeom>
              <a:avLst/>
              <a:gdLst/>
              <a:ahLst/>
              <a:cxnLst/>
              <a:rect l="l" t="t" r="r" b="b"/>
              <a:pathLst>
                <a:path w="12714" h="10403" extrusionOk="0">
                  <a:moveTo>
                    <a:pt x="9632" y="617"/>
                  </a:moveTo>
                  <a:lnTo>
                    <a:pt x="963" y="6242"/>
                  </a:lnTo>
                  <a:cubicBezTo>
                    <a:pt x="385" y="6666"/>
                    <a:pt x="39" y="7320"/>
                    <a:pt x="0" y="8052"/>
                  </a:cubicBezTo>
                  <a:cubicBezTo>
                    <a:pt x="0" y="8399"/>
                    <a:pt x="116" y="8746"/>
                    <a:pt x="308" y="9054"/>
                  </a:cubicBezTo>
                  <a:cubicBezTo>
                    <a:pt x="809" y="10094"/>
                    <a:pt x="2119" y="10403"/>
                    <a:pt x="3082" y="9786"/>
                  </a:cubicBezTo>
                  <a:lnTo>
                    <a:pt x="11751" y="4123"/>
                  </a:lnTo>
                  <a:cubicBezTo>
                    <a:pt x="12329" y="3738"/>
                    <a:pt x="12714" y="3083"/>
                    <a:pt x="12714" y="2389"/>
                  </a:cubicBezTo>
                  <a:cubicBezTo>
                    <a:pt x="12675" y="2004"/>
                    <a:pt x="12598" y="1657"/>
                    <a:pt x="12406" y="1349"/>
                  </a:cubicBezTo>
                  <a:cubicBezTo>
                    <a:pt x="11866" y="347"/>
                    <a:pt x="10595" y="1"/>
                    <a:pt x="9632" y="617"/>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06;p34">
              <a:extLst>
                <a:ext uri="{FF2B5EF4-FFF2-40B4-BE49-F238E27FC236}">
                  <a16:creationId xmlns:a16="http://schemas.microsoft.com/office/drawing/2014/main" id="{F1671B97-E049-ED99-9CBE-44ED64597215}"/>
                </a:ext>
              </a:extLst>
            </p:cNvPr>
            <p:cNvSpPr/>
            <p:nvPr/>
          </p:nvSpPr>
          <p:spPr>
            <a:xfrm>
              <a:off x="5433400" y="2190025"/>
              <a:ext cx="316900" cy="259100"/>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07;p34">
              <a:extLst>
                <a:ext uri="{FF2B5EF4-FFF2-40B4-BE49-F238E27FC236}">
                  <a16:creationId xmlns:a16="http://schemas.microsoft.com/office/drawing/2014/main" id="{F7CF3C5A-A47A-17D2-1809-20F5741A873E}"/>
                </a:ext>
              </a:extLst>
            </p:cNvPr>
            <p:cNvSpPr/>
            <p:nvPr/>
          </p:nvSpPr>
          <p:spPr>
            <a:xfrm>
              <a:off x="5460350" y="3561550"/>
              <a:ext cx="262975" cy="316900"/>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908;p34">
              <a:extLst>
                <a:ext uri="{FF2B5EF4-FFF2-40B4-BE49-F238E27FC236}">
                  <a16:creationId xmlns:a16="http://schemas.microsoft.com/office/drawing/2014/main" id="{4469429B-A47F-1361-BEE1-167C7EE2340B}"/>
                </a:ext>
              </a:extLst>
            </p:cNvPr>
            <p:cNvSpPr/>
            <p:nvPr/>
          </p:nvSpPr>
          <p:spPr>
            <a:xfrm>
              <a:off x="7026450" y="2133200"/>
              <a:ext cx="334250" cy="145450"/>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909;p34">
              <a:extLst>
                <a:ext uri="{FF2B5EF4-FFF2-40B4-BE49-F238E27FC236}">
                  <a16:creationId xmlns:a16="http://schemas.microsoft.com/office/drawing/2014/main" id="{8D047559-50B0-FE16-00D9-8C9EF0F3253F}"/>
                </a:ext>
              </a:extLst>
            </p:cNvPr>
            <p:cNvSpPr/>
            <p:nvPr/>
          </p:nvSpPr>
          <p:spPr>
            <a:xfrm>
              <a:off x="7162275" y="3448875"/>
              <a:ext cx="215750" cy="34000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961;p39">
            <a:extLst>
              <a:ext uri="{FF2B5EF4-FFF2-40B4-BE49-F238E27FC236}">
                <a16:creationId xmlns:a16="http://schemas.microsoft.com/office/drawing/2014/main" id="{A0C42C0F-1F5E-F1D9-58EE-9925973A758C}"/>
              </a:ext>
            </a:extLst>
          </p:cNvPr>
          <p:cNvGrpSpPr/>
          <p:nvPr/>
        </p:nvGrpSpPr>
        <p:grpSpPr>
          <a:xfrm rot="-1705845">
            <a:off x="6960754" y="3473239"/>
            <a:ext cx="2056834" cy="1605996"/>
            <a:chOff x="8827921" y="727574"/>
            <a:chExt cx="2056818" cy="1605983"/>
          </a:xfrm>
        </p:grpSpPr>
        <p:sp>
          <p:nvSpPr>
            <p:cNvPr id="854" name="Google Shape;962;p39">
              <a:extLst>
                <a:ext uri="{FF2B5EF4-FFF2-40B4-BE49-F238E27FC236}">
                  <a16:creationId xmlns:a16="http://schemas.microsoft.com/office/drawing/2014/main" id="{73C264F1-D48D-F599-9BFF-5516750D4DCE}"/>
                </a:ext>
              </a:extLst>
            </p:cNvPr>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63;p39">
              <a:extLst>
                <a:ext uri="{FF2B5EF4-FFF2-40B4-BE49-F238E27FC236}">
                  <a16:creationId xmlns:a16="http://schemas.microsoft.com/office/drawing/2014/main" id="{1C53808C-1508-C63C-8502-0E4FDACC14EB}"/>
                </a:ext>
              </a:extLst>
            </p:cNvPr>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964;p39">
              <a:extLst>
                <a:ext uri="{FF2B5EF4-FFF2-40B4-BE49-F238E27FC236}">
                  <a16:creationId xmlns:a16="http://schemas.microsoft.com/office/drawing/2014/main" id="{9411DB67-BED7-3C8A-6E0D-786CA438A085}"/>
                </a:ext>
              </a:extLst>
            </p:cNvPr>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965;p39">
              <a:extLst>
                <a:ext uri="{FF2B5EF4-FFF2-40B4-BE49-F238E27FC236}">
                  <a16:creationId xmlns:a16="http://schemas.microsoft.com/office/drawing/2014/main" id="{3976EE88-C18C-BAD3-2DA1-754AFEC3E6FF}"/>
                </a:ext>
              </a:extLst>
            </p:cNvPr>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6;p39">
              <a:extLst>
                <a:ext uri="{FF2B5EF4-FFF2-40B4-BE49-F238E27FC236}">
                  <a16:creationId xmlns:a16="http://schemas.microsoft.com/office/drawing/2014/main" id="{1EEE9844-7BF6-CF06-8832-1159F8A8AFE3}"/>
                </a:ext>
              </a:extLst>
            </p:cNvPr>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7;p39">
              <a:extLst>
                <a:ext uri="{FF2B5EF4-FFF2-40B4-BE49-F238E27FC236}">
                  <a16:creationId xmlns:a16="http://schemas.microsoft.com/office/drawing/2014/main" id="{ABE86ABE-7E0B-D768-7B0F-501B29566230}"/>
                </a:ext>
              </a:extLst>
            </p:cNvPr>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8;p39">
              <a:extLst>
                <a:ext uri="{FF2B5EF4-FFF2-40B4-BE49-F238E27FC236}">
                  <a16:creationId xmlns:a16="http://schemas.microsoft.com/office/drawing/2014/main" id="{5C22446C-7BB7-7785-5280-139D767A51B3}"/>
                </a:ext>
              </a:extLst>
            </p:cNvPr>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9;p39">
              <a:extLst>
                <a:ext uri="{FF2B5EF4-FFF2-40B4-BE49-F238E27FC236}">
                  <a16:creationId xmlns:a16="http://schemas.microsoft.com/office/drawing/2014/main" id="{E67E06F1-3636-8AC7-D729-5637C2FAD20D}"/>
                </a:ext>
              </a:extLst>
            </p:cNvPr>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0;p39">
              <a:extLst>
                <a:ext uri="{FF2B5EF4-FFF2-40B4-BE49-F238E27FC236}">
                  <a16:creationId xmlns:a16="http://schemas.microsoft.com/office/drawing/2014/main" id="{F3D9DD1E-C68E-5F60-A5F6-55A4A3BF319A}"/>
                </a:ext>
              </a:extLst>
            </p:cNvPr>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1;p39">
              <a:extLst>
                <a:ext uri="{FF2B5EF4-FFF2-40B4-BE49-F238E27FC236}">
                  <a16:creationId xmlns:a16="http://schemas.microsoft.com/office/drawing/2014/main" id="{6C0EA639-D1AD-7D76-3040-96A0DC70E698}"/>
                </a:ext>
              </a:extLst>
            </p:cNvPr>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2;p39">
              <a:extLst>
                <a:ext uri="{FF2B5EF4-FFF2-40B4-BE49-F238E27FC236}">
                  <a16:creationId xmlns:a16="http://schemas.microsoft.com/office/drawing/2014/main" id="{C7E21533-2469-55A2-76F3-BF4815325DE4}"/>
                </a:ext>
              </a:extLst>
            </p:cNvPr>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62;p34">
            <a:extLst>
              <a:ext uri="{FF2B5EF4-FFF2-40B4-BE49-F238E27FC236}">
                <a16:creationId xmlns:a16="http://schemas.microsoft.com/office/drawing/2014/main" id="{D7B4A1D7-6362-EBB1-1919-DE7E492B96D5}"/>
              </a:ext>
            </a:extLst>
          </p:cNvPr>
          <p:cNvSpPr txBox="1">
            <a:spLocks/>
          </p:cNvSpPr>
          <p:nvPr/>
        </p:nvSpPr>
        <p:spPr>
          <a:xfrm rot="1327">
            <a:off x="771317" y="3198611"/>
            <a:ext cx="1641763" cy="4174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Archivo"/>
              <a:buNone/>
              <a:defRPr sz="18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2pPr>
            <a:lvl3pPr marL="1371600" marR="0" lvl="2"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3pPr>
            <a:lvl4pPr marL="1828800" marR="0" lvl="3"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4pPr>
            <a:lvl5pPr marL="2286000" marR="0" lvl="4"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5pPr>
            <a:lvl6pPr marL="2743200" marR="0" lvl="5"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6pPr>
            <a:lvl7pPr marL="3200400" marR="0" lvl="6"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7pPr>
            <a:lvl8pPr marL="3657600" marR="0" lvl="7"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8pPr>
            <a:lvl9pPr marL="4114800" marR="0" lvl="8" indent="-304800" algn="l" rtl="0">
              <a:lnSpc>
                <a:spcPct val="100000"/>
              </a:lnSpc>
              <a:spcBef>
                <a:spcPts val="0"/>
              </a:spcBef>
              <a:spcAft>
                <a:spcPts val="0"/>
              </a:spcAft>
              <a:buClr>
                <a:schemeClr val="dk1"/>
              </a:buClr>
              <a:buSzPts val="2800"/>
              <a:buFont typeface="Archivo"/>
              <a:buNone/>
              <a:defRPr sz="2800" b="0" i="0" u="none" strike="noStrike" cap="none">
                <a:solidFill>
                  <a:schemeClr val="dk1"/>
                </a:solidFill>
                <a:latin typeface="Archivo"/>
                <a:ea typeface="Archivo"/>
                <a:cs typeface="Archivo"/>
                <a:sym typeface="Archivo"/>
              </a:defRPr>
            </a:lvl9pPr>
          </a:lstStyle>
          <a:p>
            <a:pPr marL="0" indent="0"/>
            <a:r>
              <a:rPr lang="zh-TW" altLang="en-US" sz="1600" dirty="0">
                <a:latin typeface="微軟正黑體" panose="020B0604030504040204" pitchFamily="34" charset="-120"/>
                <a:ea typeface="微軟正黑體" panose="020B0604030504040204" pitchFamily="34" charset="-120"/>
              </a:rPr>
              <a:t>組別： 第一組</a:t>
            </a:r>
            <a:endParaRPr lang="en-US" altLang="zh-TW" sz="1600"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4538A31E-6A46-83A5-1AD0-A02FFA77831E}"/>
              </a:ext>
            </a:extLst>
          </p:cNvPr>
          <p:cNvSpPr>
            <a:spLocks noGrp="1"/>
          </p:cNvSpPr>
          <p:nvPr>
            <p:ph type="sldNum" sz="quarter" idx="4"/>
          </p:nvPr>
        </p:nvSpPr>
        <p:spPr/>
        <p:txBody>
          <a:bodyPr/>
          <a:lstStyle/>
          <a:p>
            <a:fld id="{F5177135-5710-4BA7-B942-1A074D9A1B12}" type="slidenum">
              <a:rPr lang="zh-TW" altLang="en-US" smtClean="0"/>
              <a:pPr/>
              <a:t>1</a:t>
            </a:fld>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id="{9C60D5EB-BFAC-817F-0DED-274A84740C8E}"/>
              </a:ext>
            </a:extLst>
          </p:cNvPr>
          <p:cNvGraphicFramePr>
            <a:graphicFrameLocks noGrp="1"/>
          </p:cNvGraphicFramePr>
          <p:nvPr>
            <p:extLst>
              <p:ext uri="{D42A27DB-BD31-4B8C-83A1-F6EECF244321}">
                <p14:modId xmlns:p14="http://schemas.microsoft.com/office/powerpoint/2010/main" val="3199841087"/>
              </p:ext>
            </p:extLst>
          </p:nvPr>
        </p:nvGraphicFramePr>
        <p:xfrm>
          <a:off x="175260" y="994137"/>
          <a:ext cx="8793480" cy="3754120"/>
        </p:xfrm>
        <a:graphic>
          <a:graphicData uri="http://schemas.openxmlformats.org/drawingml/2006/table">
            <a:tbl>
              <a:tblPr firstRow="1" bandRow="1">
                <a:tableStyleId>{72833802-FEF1-4C79-8D5D-14CF1EAF98D9}</a:tableStyleId>
              </a:tblPr>
              <a:tblGrid>
                <a:gridCol w="6355080">
                  <a:extLst>
                    <a:ext uri="{9D8B030D-6E8A-4147-A177-3AD203B41FA5}">
                      <a16:colId xmlns:a16="http://schemas.microsoft.com/office/drawing/2014/main" val="3660898517"/>
                    </a:ext>
                  </a:extLst>
                </a:gridCol>
                <a:gridCol w="2438400">
                  <a:extLst>
                    <a:ext uri="{9D8B030D-6E8A-4147-A177-3AD203B41FA5}">
                      <a16:colId xmlns:a16="http://schemas.microsoft.com/office/drawing/2014/main"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948030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取消</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endParaRPr lang="en-US" altLang="zh-TW" sz="1600"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783689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檢視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交貨資料</a:t>
                      </a:r>
                      <a:endParaRPr lang="en-US" altLang="zh-TW"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98289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確認</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7908728"/>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送出</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435311"/>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感謝詞</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讀取</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451358"/>
                  </a:ext>
                </a:extLst>
              </a:tr>
            </a:tbl>
          </a:graphicData>
        </a:graphic>
      </p:graphicFrame>
      <p:sp>
        <p:nvSpPr>
          <p:cNvPr id="4" name="投影片編號版面配置區 3">
            <a:extLst>
              <a:ext uri="{FF2B5EF4-FFF2-40B4-BE49-F238E27FC236}">
                <a16:creationId xmlns:a16="http://schemas.microsoft.com/office/drawing/2014/main" id="{C1369BAA-D1AD-A6E0-76B1-ECA0008DDC89}"/>
              </a:ext>
            </a:extLst>
          </p:cNvPr>
          <p:cNvSpPr>
            <a:spLocks noGrp="1"/>
          </p:cNvSpPr>
          <p:nvPr>
            <p:ph type="sldNum" sz="quarter" idx="4"/>
          </p:nvPr>
        </p:nvSpPr>
        <p:spPr/>
        <p:txBody>
          <a:bodyPr/>
          <a:lstStyle/>
          <a:p>
            <a:fld id="{F5177135-5710-4BA7-B942-1A074D9A1B12}" type="slidenum">
              <a:rPr lang="zh-TW" altLang="en-US" smtClean="0"/>
              <a:pPr/>
              <a:t>10</a:t>
            </a:fld>
            <a:endParaRPr lang="zh-TW" altLang="en-US" dirty="0"/>
          </a:p>
        </p:txBody>
      </p:sp>
    </p:spTree>
    <p:extLst>
      <p:ext uri="{BB962C8B-B14F-4D97-AF65-F5344CB8AC3E}">
        <p14:creationId xmlns:p14="http://schemas.microsoft.com/office/powerpoint/2010/main" val="136597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群組 19"/>
          <p:cNvGrpSpPr/>
          <p:nvPr/>
        </p:nvGrpSpPr>
        <p:grpSpPr>
          <a:xfrm>
            <a:off x="2299837" y="450848"/>
            <a:ext cx="6080253" cy="688440"/>
            <a:chOff x="2912745" y="132670"/>
            <a:chExt cx="4922572" cy="688440"/>
          </a:xfrm>
        </p:grpSpPr>
        <p:sp>
          <p:nvSpPr>
            <p:cNvPr id="14"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刪除訂購藍圖之資料詞彙</a:t>
              </a:r>
            </a:p>
          </p:txBody>
        </p:sp>
        <p:cxnSp>
          <p:nvCxnSpPr>
            <p:cNvPr id="15" name="Google Shape;923;p36">
              <a:extLst>
                <a:ext uri="{FF2B5EF4-FFF2-40B4-BE49-F238E27FC236}">
                  <a16:creationId xmlns:a16="http://schemas.microsoft.com/office/drawing/2014/main" id="{C761A492-E432-E65F-F132-07E88618B699}"/>
                </a:ext>
              </a:extLst>
            </p:cNvPr>
            <p:cNvCxnSpPr>
              <a:cxnSpLocks/>
            </p:cNvCxnSpPr>
            <p:nvPr/>
          </p:nvCxnSpPr>
          <p:spPr>
            <a:xfrm>
              <a:off x="3319841" y="821110"/>
              <a:ext cx="4068630" cy="0"/>
            </a:xfrm>
            <a:prstGeom prst="straightConnector1">
              <a:avLst/>
            </a:prstGeom>
            <a:noFill/>
            <a:ln w="28575" cap="flat" cmpd="sng">
              <a:solidFill>
                <a:schemeClr val="accent3"/>
              </a:solidFill>
              <a:prstDash val="dash"/>
              <a:round/>
              <a:headEnd type="none" w="med" len="med"/>
              <a:tailEnd type="none" w="med" len="med"/>
            </a:ln>
          </p:spPr>
        </p:cxnSp>
      </p:grpSp>
      <p:grpSp>
        <p:nvGrpSpPr>
          <p:cNvPr id="16" name="群組 15"/>
          <p:cNvGrpSpPr/>
          <p:nvPr/>
        </p:nvGrpSpPr>
        <p:grpSpPr>
          <a:xfrm>
            <a:off x="0" y="280943"/>
            <a:ext cx="2735476" cy="338554"/>
            <a:chOff x="0" y="280943"/>
            <a:chExt cx="2735476" cy="338554"/>
          </a:xfrm>
        </p:grpSpPr>
        <p:sp>
          <p:nvSpPr>
            <p:cNvPr id="17"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2" name="文字方塊 1">
            <a:extLst>
              <a:ext uri="{FF2B5EF4-FFF2-40B4-BE49-F238E27FC236}">
                <a16:creationId xmlns:a16="http://schemas.microsoft.com/office/drawing/2014/main" id="{BA98E180-D391-6439-5B58-8EA65248DD3D}"/>
              </a:ext>
            </a:extLst>
          </p:cNvPr>
          <p:cNvSpPr txBox="1"/>
          <p:nvPr/>
        </p:nvSpPr>
        <p:spPr>
          <a:xfrm>
            <a:off x="4171950" y="4847793"/>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4-1b</a:t>
            </a:r>
            <a:endParaRPr lang="zh-TW" altLang="en-US" b="1" dirty="0">
              <a:latin typeface="微軟正黑體" panose="020B0604030504040204" pitchFamily="34" charset="-120"/>
              <a:ea typeface="微軟正黑體" panose="020B0604030504040204" pitchFamily="34" charset="-120"/>
            </a:endParaRPr>
          </a:p>
        </p:txBody>
      </p:sp>
      <p:graphicFrame>
        <p:nvGraphicFramePr>
          <p:cNvPr id="4" name="表格 3">
            <a:extLst>
              <a:ext uri="{FF2B5EF4-FFF2-40B4-BE49-F238E27FC236}">
                <a16:creationId xmlns:a16="http://schemas.microsoft.com/office/drawing/2014/main" id="{F4688001-A51F-39A9-8D4E-8F6A7177A249}"/>
              </a:ext>
            </a:extLst>
          </p:cNvPr>
          <p:cNvGraphicFramePr>
            <a:graphicFrameLocks noGrp="1"/>
          </p:cNvGraphicFramePr>
          <p:nvPr>
            <p:extLst>
              <p:ext uri="{D42A27DB-BD31-4B8C-83A1-F6EECF244321}">
                <p14:modId xmlns:p14="http://schemas.microsoft.com/office/powerpoint/2010/main" val="2941622315"/>
              </p:ext>
            </p:extLst>
          </p:nvPr>
        </p:nvGraphicFramePr>
        <p:xfrm>
          <a:off x="707621" y="1298695"/>
          <a:ext cx="7728757" cy="3512400"/>
        </p:xfrm>
        <a:graphic>
          <a:graphicData uri="http://schemas.openxmlformats.org/drawingml/2006/table">
            <a:tbl>
              <a:tblPr firstRow="1" bandRow="1"/>
              <a:tblGrid>
                <a:gridCol w="1148247">
                  <a:extLst>
                    <a:ext uri="{9D8B030D-6E8A-4147-A177-3AD203B41FA5}">
                      <a16:colId xmlns:a16="http://schemas.microsoft.com/office/drawing/2014/main" val="889605898"/>
                    </a:ext>
                  </a:extLst>
                </a:gridCol>
                <a:gridCol w="1148247">
                  <a:extLst>
                    <a:ext uri="{9D8B030D-6E8A-4147-A177-3AD203B41FA5}">
                      <a16:colId xmlns:a16="http://schemas.microsoft.com/office/drawing/2014/main" val="2285420132"/>
                    </a:ext>
                  </a:extLst>
                </a:gridCol>
                <a:gridCol w="1481011">
                  <a:extLst>
                    <a:ext uri="{9D8B030D-6E8A-4147-A177-3AD203B41FA5}">
                      <a16:colId xmlns:a16="http://schemas.microsoft.com/office/drawing/2014/main" val="4111756153"/>
                    </a:ext>
                  </a:extLst>
                </a:gridCol>
                <a:gridCol w="631103">
                  <a:extLst>
                    <a:ext uri="{9D8B030D-6E8A-4147-A177-3AD203B41FA5}">
                      <a16:colId xmlns:a16="http://schemas.microsoft.com/office/drawing/2014/main" val="4219135177"/>
                    </a:ext>
                  </a:extLst>
                </a:gridCol>
                <a:gridCol w="2132064">
                  <a:extLst>
                    <a:ext uri="{9D8B030D-6E8A-4147-A177-3AD203B41FA5}">
                      <a16:colId xmlns:a16="http://schemas.microsoft.com/office/drawing/2014/main" val="3571371017"/>
                    </a:ext>
                  </a:extLst>
                </a:gridCol>
                <a:gridCol w="1188085">
                  <a:extLst>
                    <a:ext uri="{9D8B030D-6E8A-4147-A177-3AD203B41FA5}">
                      <a16:colId xmlns:a16="http://schemas.microsoft.com/office/drawing/2014/main"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6" name="投影片編號版面配置區 5">
            <a:extLst>
              <a:ext uri="{FF2B5EF4-FFF2-40B4-BE49-F238E27FC236}">
                <a16:creationId xmlns:a16="http://schemas.microsoft.com/office/drawing/2014/main" id="{B71C017F-F0D4-C309-C5BF-96987E62C4C9}"/>
              </a:ext>
            </a:extLst>
          </p:cNvPr>
          <p:cNvSpPr>
            <a:spLocks noGrp="1"/>
          </p:cNvSpPr>
          <p:nvPr>
            <p:ph type="sldNum" sz="quarter" idx="10"/>
          </p:nvPr>
        </p:nvSpPr>
        <p:spPr/>
        <p:txBody>
          <a:bodyPr/>
          <a:lstStyle/>
          <a:p>
            <a:fld id="{F5177135-5710-4BA7-B942-1A074D9A1B12}" type="slidenum">
              <a:rPr lang="zh-TW" altLang="en-US" smtClean="0"/>
              <a:pPr/>
              <a:t>100</a:t>
            </a:fld>
            <a:endParaRPr lang="zh-TW" altLang="en-US" dirty="0"/>
          </a:p>
        </p:txBody>
      </p:sp>
    </p:spTree>
    <p:extLst>
      <p:ext uri="{BB962C8B-B14F-4D97-AF65-F5344CB8AC3E}">
        <p14:creationId xmlns:p14="http://schemas.microsoft.com/office/powerpoint/2010/main" val="3042204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309209" y="-3660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960620" y="598493"/>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101</a:t>
            </a:fld>
            <a:endParaRPr lang="zh-TW" altLang="en-US" dirty="0"/>
          </a:p>
        </p:txBody>
      </p:sp>
      <p:pic>
        <p:nvPicPr>
          <p:cNvPr id="19" name="Picture 4">
            <a:extLst>
              <a:ext uri="{FF2B5EF4-FFF2-40B4-BE49-F238E27FC236}">
                <a16:creationId xmlns:a16="http://schemas.microsoft.com/office/drawing/2014/main" id="{58002C34-767C-60ED-B078-60CC066C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04" y="536447"/>
            <a:ext cx="3702086" cy="43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89137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1</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20201" y="1137037"/>
          <a:ext cx="7983109" cy="3657600"/>
        </p:xfrm>
        <a:graphic>
          <a:graphicData uri="http://schemas.openxmlformats.org/drawingml/2006/table">
            <a:tbl>
              <a:tblPr firstRow="1" bandRow="1">
                <a:tableStyleId>{F2DE63D5-997A-4646-A377-4702673A728D}</a:tableStyleId>
              </a:tblPr>
              <a:tblGrid>
                <a:gridCol w="764312">
                  <a:extLst>
                    <a:ext uri="{9D8B030D-6E8A-4147-A177-3AD203B41FA5}">
                      <a16:colId xmlns:a16="http://schemas.microsoft.com/office/drawing/2014/main" val="547147960"/>
                    </a:ext>
                  </a:extLst>
                </a:gridCol>
                <a:gridCol w="2400889">
                  <a:extLst>
                    <a:ext uri="{9D8B030D-6E8A-4147-A177-3AD203B41FA5}">
                      <a16:colId xmlns:a16="http://schemas.microsoft.com/office/drawing/2014/main" val="2828932720"/>
                    </a:ext>
                  </a:extLst>
                </a:gridCol>
                <a:gridCol w="2467891">
                  <a:extLst>
                    <a:ext uri="{9D8B030D-6E8A-4147-A177-3AD203B41FA5}">
                      <a16:colId xmlns:a16="http://schemas.microsoft.com/office/drawing/2014/main" val="2724387813"/>
                    </a:ext>
                  </a:extLst>
                </a:gridCol>
                <a:gridCol w="2350017">
                  <a:extLst>
                    <a:ext uri="{9D8B030D-6E8A-4147-A177-3AD203B41FA5}">
                      <a16:colId xmlns:a16="http://schemas.microsoft.com/office/drawing/2014/main" val="2115170610"/>
                    </a:ext>
                  </a:extLst>
                </a:gridCol>
              </a:tblGrid>
              <a:tr h="365562">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65562">
                <a:tc rowSpan="9">
                  <a:txBody>
                    <a:bodyPr/>
                    <a:lstStyle/>
                    <a:p>
                      <a:pPr algn="ctr"/>
                      <a:r>
                        <a:rPr lang="zh-TW" altLang="en-US" sz="1800" baseline="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9">
                  <a:txBody>
                    <a:bodyPr/>
                    <a:lstStyle/>
                    <a:p>
                      <a:pPr algn="l"/>
                      <a:r>
                        <a:rPr lang="zh-TW" altLang="en-US" sz="1800" baseline="0" dirty="0">
                          <a:latin typeface="微軟正黑體" panose="020B0604030504040204" pitchFamily="34" charset="-120"/>
                          <a:ea typeface="微軟正黑體" panose="020B0604030504040204" pitchFamily="34" charset="-120"/>
                        </a:rPr>
                        <a:t>購物車</a:t>
                      </a:r>
                      <a:r>
                        <a:rPr lang="en-US" altLang="zh-TW" sz="1800" baseline="0" dirty="0">
                          <a:latin typeface="微軟正黑體" panose="020B0604030504040204" pitchFamily="34" charset="-120"/>
                          <a:ea typeface="微軟正黑體" panose="020B0604030504040204" pitchFamily="34" charset="-120"/>
                        </a:rPr>
                        <a:t>UI</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修改訂購數量</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655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修改訂購數量</a:t>
                      </a:r>
                      <a:endParaRPr lang="en-US" altLang="zh-TW" sz="1800" baseline="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5562">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50176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2</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800" baseline="0" dirty="0">
                          <a:solidFill>
                            <a:schemeClr val="tx1"/>
                          </a:solidFill>
                          <a:latin typeface="Microsoft JhengHei" panose="020B0604030504040204" pitchFamily="34" charset="-120"/>
                          <a:ea typeface="Microsoft JhengHei" panose="020B0604030504040204" pitchFamily="34" charset="-120"/>
                        </a:rPr>
                        <a:t>()</a:t>
                      </a:r>
                      <a:endParaRPr lang="zh-TW" altLang="en-US" sz="1800" baseline="0" dirty="0">
                        <a:solidFill>
                          <a:schemeClr val="tx1"/>
                        </a:solidFill>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顯示細部說明</a:t>
                      </a:r>
                      <a:r>
                        <a:rPr lang="en-US" altLang="zh-TW" sz="1800" baseline="0" dirty="0">
                          <a:latin typeface="Microsoft JhengHei" panose="020B0604030504040204" pitchFamily="34" charset="-120"/>
                          <a:ea typeface="Microsoft JhengHei"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顯示購物車資料</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計算金額</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送出訂購項目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修改蛋糕數量</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latin typeface="Microsoft JhengHei" panose="020B0604030504040204" pitchFamily="34" charset="-120"/>
                          <a:ea typeface="Microsoft JhengHei" panose="020B0604030504040204" pitchFamily="34" charset="-120"/>
                        </a:rPr>
                        <a:t>刪除蛋糕項目</a:t>
                      </a:r>
                      <a:r>
                        <a:rPr lang="en-US" altLang="zh-TW" sz="1800" baseline="0" dirty="0">
                          <a:latin typeface="Microsoft JhengHei" panose="020B0604030504040204" pitchFamily="34" charset="-120"/>
                          <a:ea typeface="Microsoft JhengHei" panose="020B0604030504040204" pitchFamily="34" charset="-120"/>
                        </a:rPr>
                        <a:t>()</a:t>
                      </a:r>
                      <a:endParaRPr lang="zh-TW" altLang="en-US" sz="1800" baseline="0" dirty="0">
                        <a:latin typeface="Microsoft JhengHei" panose="020B0604030504040204" pitchFamily="34" charset="-120"/>
                        <a:ea typeface="Microsoft JhengHei"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52811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3</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endParaRPr lang="en-US" altLang="zh-TW" sz="24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66680" y="970017"/>
            <a:ext cx="4930813"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06453" y="1634166"/>
          <a:ext cx="8787534" cy="2026920"/>
        </p:xfrm>
        <a:graphic>
          <a:graphicData uri="http://schemas.openxmlformats.org/drawingml/2006/table">
            <a:tbl>
              <a:tblPr firstRow="1" bandRow="1">
                <a:tableStyleId>{F2DE63D5-997A-4646-A377-4702673A728D}</a:tableStyleId>
              </a:tblPr>
              <a:tblGrid>
                <a:gridCol w="3435244">
                  <a:extLst>
                    <a:ext uri="{9D8B030D-6E8A-4147-A177-3AD203B41FA5}">
                      <a16:colId xmlns:a16="http://schemas.microsoft.com/office/drawing/2014/main" val="3570025489"/>
                    </a:ext>
                  </a:extLst>
                </a:gridCol>
                <a:gridCol w="389614">
                  <a:extLst>
                    <a:ext uri="{9D8B030D-6E8A-4147-A177-3AD203B41FA5}">
                      <a16:colId xmlns:a16="http://schemas.microsoft.com/office/drawing/2014/main" val="3617527861"/>
                    </a:ext>
                  </a:extLst>
                </a:gridCol>
                <a:gridCol w="1296063">
                  <a:extLst>
                    <a:ext uri="{9D8B030D-6E8A-4147-A177-3AD203B41FA5}">
                      <a16:colId xmlns:a16="http://schemas.microsoft.com/office/drawing/2014/main" val="3633783703"/>
                    </a:ext>
                  </a:extLst>
                </a:gridCol>
                <a:gridCol w="2060081">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r>
                        <a:rPr lang="en-US" altLang="zh-TW" sz="1800" baseline="0" dirty="0">
                          <a:latin typeface="微軟正黑體" panose="020B0604030504040204" pitchFamily="34" charset="-120"/>
                          <a:ea typeface="微軟正黑體" panose="020B0604030504040204" pitchFamily="34" charset="-120"/>
                        </a:rPr>
                        <a:t>(</a:t>
                      </a:r>
                      <a:r>
                        <a:rPr lang="zh-TW" altLang="en-US" sz="1800" baseline="0" dirty="0">
                          <a:latin typeface="微軟正黑體" panose="020B0604030504040204" pitchFamily="34" charset="-120"/>
                          <a:ea typeface="微軟正黑體" panose="020B0604030504040204" pitchFamily="34" charset="-120"/>
                        </a:rPr>
                        <a:t>訊息</a:t>
                      </a:r>
                      <a:r>
                        <a:rPr lang="en-US" altLang="zh-TW" sz="1800" baseline="0" dirty="0">
                          <a:latin typeface="微軟正黑體" panose="020B0604030504040204" pitchFamily="34" charset="-120"/>
                          <a:ea typeface="微軟正黑體" panose="020B0604030504040204" pitchFamily="34" charset="-120"/>
                        </a:rPr>
                        <a:t>)</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客戶透過「購物車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」刪除某蛋糕訂購項目後提交給系統。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1.</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刪除訂購項目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 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a:tabLst/>
                        <a:defRPr/>
                      </a:pPr>
                      <a:endParaRPr lang="zh-TW" altLang="en-US" sz="1200" b="0" i="0" u="none" strike="noStrike" cap="none" dirty="0">
                        <a:solidFill>
                          <a:schemeClr val="bg2">
                            <a:lumMod val="10000"/>
                          </a:schemeClr>
                        </a:solidFill>
                        <a:latin typeface="+mj-ea"/>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2.</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刪除蛋糕項目</a:t>
                      </a:r>
                      <a:r>
                        <a:rPr lang="en-US" altLang="zh-TW" sz="1800" baseline="0" dirty="0">
                          <a:solidFill>
                            <a:schemeClr val="tx1"/>
                          </a:solidFill>
                          <a:latin typeface="微軟正黑體" panose="020B0604030504040204" pitchFamily="34" charset="-120"/>
                          <a:ea typeface="微軟正黑體" panose="020B0604030504040204" pitchFamily="34" charset="-120"/>
                        </a:rPr>
                        <a:t>()</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180000" marR="0" lvl="0" indent="-3429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系統刪除某蛋糕訂購項目後即將購物車內容顯示在「購物車</a:t>
                      </a: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UI</a:t>
                      </a:r>
                      <a:r>
                        <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800" baseline="0" dirty="0">
                          <a:latin typeface="微軟正黑體" panose="020B0604030504040204" pitchFamily="34" charset="-120"/>
                          <a:ea typeface="微軟正黑體" panose="020B0604030504040204" pitchFamily="34" charset="-120"/>
                        </a:rPr>
                        <a:t>3.</a:t>
                      </a:r>
                      <a:endParaRPr lang="zh-TW" altLang="en-US"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800" baseline="0" dirty="0">
                          <a:solidFill>
                            <a:schemeClr val="tx1"/>
                          </a:solidFill>
                          <a:latin typeface="微軟正黑體" panose="020B0604030504040204" pitchFamily="34" charset="-120"/>
                          <a:ea typeface="微軟正黑體" panose="020B0604030504040204" pitchFamily="34" charset="-120"/>
                        </a:rPr>
                        <a:t>AC</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購物車</a:t>
                      </a:r>
                      <a:r>
                        <a:rPr lang="en-US" altLang="zh-TW" sz="1800" baseline="0" dirty="0">
                          <a:solidFill>
                            <a:schemeClr val="tx1"/>
                          </a:solidFill>
                          <a:latin typeface="微軟正黑體" panose="020B0604030504040204" pitchFamily="34" charset="-120"/>
                          <a:ea typeface="微軟正黑體" panose="020B0604030504040204" pitchFamily="34" charset="-120"/>
                        </a:rPr>
                        <a:t>UI</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spTree>
    <p:extLst>
      <p:ext uri="{BB962C8B-B14F-4D97-AF65-F5344CB8AC3E}">
        <p14:creationId xmlns:p14="http://schemas.microsoft.com/office/powerpoint/2010/main" val="38578584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r>
              <a:rPr lang="en-US" altLang="zh-TW" dirty="0"/>
              <a:t>4</a:t>
            </a:r>
            <a:endParaRPr lang="zh-TW" altLang="en-US" dirty="0"/>
          </a:p>
        </p:txBody>
      </p:sp>
      <p:grpSp>
        <p:nvGrpSpPr>
          <p:cNvPr id="3" name="群組 2">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7" name="Google Shape;915;p35">
            <a:extLst>
              <a:ext uri="{FF2B5EF4-FFF2-40B4-BE49-F238E27FC236}">
                <a16:creationId xmlns:a16="http://schemas.microsoft.com/office/drawing/2014/main" id="{5E43DFF3-5E1A-BF4C-53C5-54FC0E909F61}"/>
              </a:ext>
            </a:extLst>
          </p:cNvPr>
          <p:cNvSpPr txBox="1">
            <a:spLocks/>
          </p:cNvSpPr>
          <p:nvPr/>
        </p:nvSpPr>
        <p:spPr>
          <a:xfrm>
            <a:off x="3743325" y="136315"/>
            <a:ext cx="5400675" cy="720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sp>
        <p:nvSpPr>
          <p:cNvPr id="9" name="AutoShape 2"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lYAAAESCAYAAAA/hJv4AAAAAXNSR0IArs4c6QAAB/50RVh0bXhmaWxlACUzQ214ZmlsZSUyMGhvc3QlM0QlMjJ3d3cuZHJhdy5pbyUyMiUyMG1vZGlmaWVkJTNEJTIyMjAyMi0xMS0xOFQxNiUzQTUzJTNBMjQuNzE1WiUyMiUyMGFnZW50JTNEJTIyNS4wJTIwKFdpbmRvd3MlMjBOVCUyMDEwLjAlM0IlMjBXaW42NCUzQiUyMHg2NCklMjBBcHBsZVdlYktpdCUyRjUzNy4zNiUyMChLSFRNTCUyQyUyMGxpa2UlMjBHZWNrbyklMjBDaHJvbWUlMkYxMDcuMC4wLjAlMjBTYWZhcmklMkY1MzcuMzYlMjIlMjBldGFnJTNEJTIyb0RWLVBaR0pOUm9YMFhsS0ZOZnclMjIlMjB2ZXJzaW9uJTNEJTIyMjAuNS4zJTIyJTNFJTNDZGlhZ3JhbSUyMGlkJTNEJTIyd190SDFsLXdXSTViWHdRWWV6cjclMjIlMjBuYW1lJTNEJTIyJUU3JUFDJUFDJTIwMSUyMCVFOSVBMSVCNSUyMiUzRTdWcmZiNk00RVA1ckxOMDliTVZ2ekNOazAlMkJ0SmU3ZVZxdE9xVHlzM3VBbGF3TWh4bW5UJTJGJTJCaDJESVdCSWswMUp1dGxySGlJWW04RjgzM3pqR1JKa1Q3TE5YNXdVaTM5WVRGTmtHZkVHMlIlMkJSWmZuWWdtOXBlSzRNanUxVmhqbFA0c3BrYmcxM3lYZXFqSWF5cnBLWUxqc1RCV09wU0lxdWNjYnluTTVFeDBZNFolMkJ2dXRFZVdkdTlha0RudEdlNW1KTzFidnlTeFdGUldiUGxiJTJCdzFONW92NnpxWVhWQ01acVNlckoxa3VTTXpXTFpNOVJmYUVNeWFxbzJ3em9hbkVyc2FsdXU1NngyaXpNRTV6Y2NnRk54JTJGQ2YlMkJubm0wJTJGMzl6ZVRjTUslMkYzaE84JTJGT0JXWHA1SXVsSVByQllybm1zRVlOMkZQRnhsYVRnVGpDTTdlcUpjSklEUkolMkZKQTAxdTJURVRDY3BqeXdJUmdXV3RDbUNaek9TQllBZGFGeUZJNE1lRlEzUmFtMGMzTzV6RWJsQ0M2S011bzRNOHdSVjNRQUtzaXk2dERacjNseVZhbVJZc2lUOW1JaW94NTQza0xIaHdvJTJGSDRDUyUyRk1BTUdrZWh6SXE0U3huT1Jpam1Dd1hORmF3dEJDUzlsc2lCT1Y1YWJFTUc2eEx3ZG0zSmhJQm5ZaXpWUjZYRG94bWZNSlN5UlBjMERiS0Q0dzhzbHdvZVpsZU9aTndvYTJsV2k2TmU1TFFPSUZIWWlzJTJCb3klMkJCZ1lmSmE1SGpEcEJUMnpoTmlVaWV1dXNZWWt6ZDRaWWxzTUp0YkRqZDJNQllJNzFhdjdxcUxScmRrZTEySFBtbTVnaFFuRlBSYzFRR1VQUFlyNGdwdkQlMkJtdWhHd1hpU0MzaFdrWkdjTk9ia2JWdDBBY21SZ0pHazZGRENjQ2FKMEhSaW5rYXp2SFNaWkhmVFJKR3M1bHlUWnclMkJWWlJlV3ZLMDlOVmNmTFU5TzVid1JYUVlCZDMzUXMlMkJlMmVWYXpXejIwQXM1UXNsOG1zRzBQZDJEaVU4VjhseiUyRnJ1a1VRNjNoNUhwNmJPNjFFSGJJUm82aUtNVVFnSEFRb0NGRHBvQ3FjWVFWa0xCNUdOb29rY0NnMkVYVFQxVVJDaGNQckhuejNhSVdlS0x0RkVsVVl6WUpMeWdab3BTJTJCSllYaDV4dWt5JTJCazRmU2xReUtRb0pRd3VKR3lQMG9mYTBFRkdGVm91aGxGSlcwMm1tJTJCTm0zemk5WGtHN1ZtWTR4MHI1TTZVS0daJTJGa0IwT3FmSzk3YjVPJTJCYjd0MUslMkY0emxYSXlYeXZxdTNUZVcydFQ5UUxxZnVja3dOMjhEdEM5RTRaJTJCRmw5JTJGTnREOTlXNHhsSnFJbGs5QWljOVN6WHhmMjYlMkZJeUVzMWJYRExXa1ElMkZudVpDMnA3ZmRobHJ0YXMzWDVDTVB1RlpTV0NPSHd2Nzh2ZiUyQnR5eG1CU1U0em5EMnhkNWxtM3J1Qjk2eHB2NiUyRktDMGJhdXZxdTMzYnJxQ1B6JTJGZENHT3I5V1pnWHNzbFhzY25acTZmbmxxN2V4Q29OWEFrY3pna01waG5lOWR5SzVVcnBQcURoUSUyRlolMkIxQ25BT0t5eFpIT2lYTlclMkZhV2lsbEJjejNkdzdEQ0ZmY2tyWU4lMkJ2TVJmbllpMU43VTY2Z2QzRVA0ZVI2ZldydDBqMVM2MUM3bzBVWGd0ZFFuQ2pWNnF2dFFROXRIVVE0RW50ZjR1NFFFSlkyTkF3dmlzRWo3Z3hmSGw5SWVlcjlWQ0EzMkxjODcyMERuZ1RlcnJmNFNzRzh4c001ZSUyRlhWODlFQ2lFcmg0NXljclNXWUpqN3FJdWxYZU55T3pidktTNUppcW1qMlNWaXJkdVJOMUFhMSUyQmNQcUhXVU1OJTJGc2s3VTZUZjhZVkdrd0U5Sm0yVk1HS2VYbWUzR0VLRFpUWENlTzlCdW5yVkdjUWRxbEtvU0RhY290T1FHQlNWcDVGMG1aV08lMkZMbWkwOU1McmdwSG9nOVB0ZjBhcTRtWDd4eHQ3JTJCZ00lM0QlM0MlMkZkaWFncmFtJTNFJTNDJTJGbXhmaWxlJTNFiLKUzgAAIABJREFUeF7tnQv0XkWV5bfg6gyJCWgCw6hA1LE1bTc0IEwaMCAqPjCERpSoEeIEkLcNqMwiKAmPhFYJo0Ye8lASFNLT2BAYUWnkLTgqAzIEtAXFmcZGkwikCYSOMGtDVbpSue9n1f32XSsryf9ft+rUr+p+d3+nTp16GXSJgAiIQDUCOwB4A4DXApgI4BUANgPwbwCeAvA7AI8C+AWAP1RrQneJgAiIQFwEXhaXubJWBESgRwJvBfAuANMA7A7gVSVseRjAXQBuBvA9AP9c4l4VFQEREIFoCIQgrI6bNGnS7DVr1kxZt27d2DFjxqwdP378gytXrvwGgMXRkJShIjBMAvRIHQrgEABvarCL/wjgSgB8zp9vsF5VJQIiIAK9EuhTWL1//Pjxl+2zzz5jjjjiiAl77LEHJk6ciFWrVuGHP/whLr744qduueWWdWvWrPmvAK7vlZIaF4HRI0CP1CcBfKTlrq8E8FUA5wF4suW2VL0IiIAItE6gL2E1a+zYsZdcddVVY6ZPn57ayeuuuw4zZ85ct3bt2sMBXNE6DTUgAiLwOgCnAzgsD8VWW22FKVOmYPLkydhmm20wfvx4bL755njuuefwxBNP4LHHHsPDDz+MBx54AC+88EJedYzJOgvAF/IK6vciIAIiEDKBPoTVXwD42Z133gl6qfIueq/23HNPFtsRwP155fV7ERCBygROBPB5AC9PqoGiacaMGdhvv/0wbdq0F0VVkWv9+vW46667cPPNN+OGG27A3XffnXXbPQA+DeAHRepWGREQAREIjUDnwmrixInfP/XUU9910kknFWaxaNEiLFiw4MZVq1btV/gmFRQBEShK4DUALgTw/qQbdtttN8yZMwezZs3CuHHjitaZWm7FihVYsmQJl/uxevXqtHLzAMyv3ZgqEAEREIGOCXQtrLYfO3bsL55++ukxZfs5btw4Lgn+KYDflL1X5UVABFIJvAPA5QAorja6pk6dilNOOQUHHnhgK/i4ZMgvTeeccw6efDIxvOrbJnD+6VYMUKUiIAIi0AKBroXVrOnTp391+fLlE8r25YADDnjquuuuO1axVmXJqbwIpBL4aNLzNGHCBCxcuBDHHHNMJ+i4YeW0007DhRfSabbJ9RMAHwTw606MUSMiIAIiUJNA18LqtFNPPXX+2WefzSSCpa65c+c+v2DBAgbVMsBVlwiIQD0CcwBc4lfBzSSLFy/G9ttvX6/2Cndfc801OPbYY18MevcuJhjlMuU/VahWt4iACIhApwQkrDrFrcZEIAgCTKHwTd+SuXPn4qyz+v3eQlE1e/Zs3Hjjjb55D5rkpEosGsQUkhEiIAJpBLoWVloK1FwUgX4J7AvgJt+ECy64AEcddVS/ljmtH3rooVi6dKlvzx0m63tu7oZgOiJDREAERo5A18JKwesjN8XU4YAIMED9R36g+uWXXw4KmdCuww8/HJdeeqlvFgPtZ4dmq+wRAREQAUuga2HF7OpKt6D5JwL9ELjOT6kQmqfKxzJz5kwsW7bM//HxOu6qnwmkVkVABPIJdC6sAChBaP64qIQINE2AiePOdSsNIaYqr5PM2M5EwglJRd8CYEXe/fq9CIiACHRNoA9hxT7qSJuuR1rtjTIBHqTMnXUbduMecMABuPbaa6NgwoSiu+66K5599lnXXp4fmn4eVhQ9k5EiIAJDJNCXsCJLHcI8xBmlPoVIgFHgs6xhW265Je6//35st912IdqaaBOztB955JH+7z4M4KpoOiFDRUAERoJAn8LKAj5u0qRJs9esWTNl3bp1Y8eMGbN2/PjxD65cufIbiqMYiTmoTuYT4PEu/pX0s6Sa9gJwu/uL0OOq0nDQy8aD2Z3rZwB2ysenEiIgAiLQHYEQhJXbW26jDs2m7kZDLYlAMgGKKCbHtRfP0CsqrK4GcJC9ca+99sLtt2+ks6Jhfu+992LnnXf27T0MwJJoOiFDRUAEBk8gNBEjYTX4KacOViBQVVjtCOA+t73rr78e+++/fwUTwriFubYuuugi1ximj5gahnWyQgREQATC8w5JWGlWisCmBKoKq0UATrTVTZs2DbfeemvUfB966CFMmTLF78PeAG6LumMyXgREYDAE5LEazFCqIwMmUFVYPQ5gG8uFmcxnzdoQwx4troMPPhhXX80Vzg0XT28+OtoOyXAREIFBEWhDWPkvga6AlYk76comtSMCTRCoIqzeC+A7tvGJEydi5cqVTdjSex3Lly/HjBkzXDt+7wrI3g2UASIgAiNNoA1hVQeolgLr0NO9QyVQRVh9BcBxFghTFXixSVGz2nrrrX2h+HYAt0TdKRkvAiIwCAISVoMYRnVi4ASqCCtmJd8QjEQvz/Tpw8mnedhhh2HJko02A57h7Zwc+JRQ90RABEIlIGEV6sjILhH4dwJlhdW2AH7rAly7di222GKLwTClqKK4cq6bALxzMB1UR0RABKIlIGEV7dDJ8BEiUFZYbRRftfvuu+NHP2JWguFcv/zlL/HGN77R7dATAF45nB6qJyIgArESkLCKdeRk9ygRKCusPgXgCxbQ0OKrbL8YkL969Wp3HkwG8OgoTQz1VQREIDwCElbhjYksEgGfQFlhdQGAo2wlixYtwoknbkhnNRi6e+yxB+666y63P/sCuHkwHVRHREAEoiQgYRXlsMnoESNQVlgtB7AhUp05nw46aMOpNoNBN3PmTCxbtsztz8cAXDGYDqojIiACURKQsIpy2GT0iBHwhRXTCmSlUJ8D4LWW0R133IE999xzcMhOOOEEfOUrzCqx4fobAF8aXEf771DRcyn7t1QWiEAABCSsAhgEmSACOQRqJd297777sOOOPDZwWNfcuXOxYMECt1OnATh7WL0Moje15l8QPZARItAdgfkSVt3BVksiUJVArRfbihUrks7Xq2pLMPfNmzcP8+fzwIUNFzlt9INgjI3bkFrzL+6uy3oRKE1Awqo0Mt0gAt0TqPVik8eq+wEbWIu15t/AWKg7IpBHQMIqj5B+LwIBEFCMVcIgKMaqs5m50fyjp1CXCIiA4yrf+JmQsNLkEIEICGhXYMIgaVdgZzN3E2F1+umnd9a4GhKBkAkwHMH7siFhFfKAyTYRMATKCivlsdLUaZKAhFWTNFXXoAhIWA1qONWZESJQVlgp8/oITY4Ouiph1QFkNREnAQmrOMdNVotAWWGlswI1Z5okIGHVJE3VNSgCElaDGk51ZoQIlBVW2wL4rctn7dq12GKLLQaDbMmSJTjssMPc/twE4J2D6WBYHZGwCms8ZE1ABCSsAhoMmSICJQiUFVasegWAKbaN5cuXY/r0DafclGg6zKIUVRRXznUGAEVUtzNchYSVl1OsHUtUqwj0SCBp04aEVY8DoqZFoAaBKsKKZ70cZ9s88sgjcdFFF9UwIaxbt956a6xcudI16u0AeNSPruYJFBZWSsXQPHzVGAYBzu0YhdWuAK4G8AEAPw0DpawQgSAIVBFWG8VZTZw40RciQXSsihH0vs2YMcO99fcAtqlSl+4pREDCqhAmFRoygViF1U8APGiWL9465AFS30SgJIEqwopNPO4KjqVLl2LWrFklmw6v+MEHH4yrr+Z3sA3XhQCODs/SwVgkYTWYoVRHqhKIUVjZNYpPAHD/XZWB7hOBIRGoKqwWATjRgpg2bRpuvfXWqLk89NBDSece7g3gtqg7FrbxVYUVz218IaVrRc+pTbq/6L1s2r+/zL1Jprv1lamrDoc694Y9s8K3bkPcZmzC6kgA/ON6qei9+pr5Ez56WSgC7RKoKqx2BHCfa9r111+P/fffv11rW6z9qKOO8mPFfgRgaotNqmqgjrDS+TeaQbESqDzvyyjuNuAwrooiiqLKjatK+3kbNqhOEQidQFVhxX5xzewg28G99toLt99+e+j9TbTv3nvvxc477+z/jjkXNtoeGGXnwja68gsGL4kyXSIQI4HK875vYZXlmUryZMU4OLJZBOoSSHo5FX1h7QVgIyV1wQUXgJ6f2K4DDjgA1113nWv2zwDsFFs/IrS38gtGwirC0ZbJlkDled+nsCoSS1WkjKaBCIhANoGlADZErW+55Za4//77sd1220XD7eKLLwZTRnjXhwFcFU0n4jW08gtGwireQZfl1ZfA+xJWZbxRirfSDBeBegTeAOAXADaz1dD7c+2119artaO7V6xYgV133RXPPvus2+L1AIaT8bQjlhWbkbCqCE63RU2g8rzvQ1iVjZ8qWz7qkZTxItASgZMAnOvWPXfuXJx11lktNddMtS+88AL22GMP3H333X6FbzHZ5ZtpSLVkEaj8gpHHShMrYgKV530fwqqKB6qMhyvicZTpItAqAQYovd9tIfR4q5kzZ2LZsmU+lOMBLG6VlCp3CVR+wUhYaSJFTKDyvO9aWNWJmapzb8RjK9NFoDECrwHA9AT8e8N1+eWX49BDD22skaYqOvzww3HppZf61V0OYHZTbaieQgQqv2AkrArxVaEwCVSe910Kqya8TlW8XWEOmawSgX4I7AvgJr/p0DxXFHrMFO9ddwCYlpF0sh+iw2+18gtGwmr4k2PAPaw877sSVk3FSTVVz4DngromArkEPgLgm36pEGKuHnvsMcyePRs33nijbx6Pu3oXgH/O7Z0KNE2g8gtGwqrpoVB9HRKoPO+7ElZNepqa8Hx1ODZqSgSCJDAHwCW+ZdOnT8fixYux/fbbd270Nddcg2OPPRYUV97FHY2MDfunzo1SgyRQ+QXTsLB6B4B/MMvZXLv+bYfDswWA80x7PCbqGQB7AqAXlalMNvmi0qBtYwC8z5yi8Iipt6u2i3SDbHjo+0wAHKNXmTH6HyZ5Lw9Jj/GqPO+7EFZtxEa1UWeMAy+bRaAOgY8CuMKvYMKECVi4cCGOOeaYOnUXvnfVqlU47bTTcOGFPEt5k4tfyj4I4NeFK1TBpglUfsE0KKw2B3CmOUVgAoDjAHy76Y5m1NensOJz+mkAhwD4eWDC6o1mIwlPT7kSwA0AmBdlDwD88vYvAD4OgB7n2K7K875tYdWmd6lJL1hsAy57RaApAvyGyYDwjQLaWfnUqVNxyimn4MADD2yqrY3qee6557Bo0SKcc845ePLJJ5Pa4IuTnomnWzFAlRYlUPkF06Cwep15cS8HwHON6Nb8DIB1RTtRs1ySsKpZZeHbk4RV4ZtbLPhqAF8HsCWAwwH8H6+tPzdecYqrTwB4vEVb2qi68rxvU1i1HQ/Vdv1tDJTqFIEQCVBU0V20USoGa+huu+2GOXPmYNasWRg3blxt+5nwc8mSJWA29dWrV6fVxw+1+bUbUwVNEKj8gmlQWPG8S6bYoMrnMtgRxpP5QBMdLFCHhNXGkOhBpLBl6hMuhf4ghaH1ilN4bbLFtwD3PotUnvdtCqsuPEptesT6HFC1LQJ9EGDsyOcBvDyp8c033xwzZszAfvvth2nTpmHKlCmFbFy/fj3uuusu3HzzzbjhhhuSkn269dxjlj3SPqgLtalCjRKo/IJpSFhRzVNUbQvgYwB2AMCcbF80cU8vOL19EwAmPmM8FL1ZfwPgv5idsOcDoMdrvSlfpmzRpUC+U3cE8EkAM0w7POKA9tzv2Mk+0Rv7AQC7AxgP4H8D+DsAXwPAbxy2TXp77PU9ABQrb06J76IX6VhTL/vH9Cr0SPOgcuv5tfVyIwi33p5qyrMNHtq+oMDSO9thXNn/Ne2tSZlxHKsvA6DdjOl8zpSjl4tLhRRl9EByifMbRny5MVmfNd50cuE8ZGJgJjrmH47v1qYepmCx/WU97DPj4Opcled9W8KqyxioLtuqM0i6VwRiIMAll9MBHJZn7FZbbfWiuJo8eTK22WYbjB8/HhRfXOJ74oknXgxCf/jhh/HAAw+AGdRzrqcAMA38F/IK6vedE6j8gmlIWPFlykBovpgpUBhjxX+/wgitlQnCii9VihV6SbhExRc4hQy9LIsA/NG8iCnCipQtIqz4PuX5lfT+/tDZHEKh85+MIPopgFcC+AoAHpDOsj8G8B+Mx5iiicJqrhGAf2G8dNzJSw/uw0aAMabJD5znNx0uzfHoKv7NTR/07lHk/U8AJwOgaLF9oegho+8DuNMIQoo48iSvrLjGqea+hQD4p8z1HwHwvU1xSDvphKEYZduPmvg5u1GFwoqxZf9qyq4y9t1ixo/jO8nUx0PZbX95hijHuk4YQeV534aw6sOL1IV3rMzEUVkRiJ0Av0XzA5kf6G1e/BD/qnlhJgZatdm46i5EoPILpiFhxRcuxT6XAf+XsZg/owj/ay8vm/VCbWW+HNxqytMLS2HC8twMwSXEMmWLCCsbB8YXPL2/9qXOpXZ6huix4sueoojCil8k3AB82ni22VnHHXa/NLYXCV63Xj2KKzdYnO/49xgvHkUKvUcUcRSofLaPMrFr9psPl1zptaK3jd69tMsu8ZXdEcklRI4lRS6/vNnxYTu7mM003zHCkh4p2nyG8ai5rLhTkqzeacSsGxzPXH3clMN76yw/Vp73bQgrGkM3LZV5VxfjrXggK9vWJQIi0BwBHuDMD0F+a+SLqKnrH80HOt32zzdVqepphUDlF0wDn8n07tiXI5eO/mB6SA/H35tdaG4QuxVLfDnzxUrPlL3sPRcYYVGmbBFhxWfkYpN6gB4ge/E9y+W2nYzgysrFliSiiggrvgP53qV4tKs4tn16pfjlhWkQuJTKXXsUVuw/63bzm9CLxGW3v81JIVFVWNFL9i0jqPzxsTs/9zOpGygsWYZC+EMAHnKY2rHjHKDAcl3itr8sTm9h2jJl3sNSed63IazyjNXvRUAE4iTAb9pM0sns5/Ro8YO66MUljLsA3GziLZTosyi5/svRw7DhS+u8efNw+un80cbX/Pnzwd85F1/ydb/scp5dkxBPZT00jM9x0xDYFy69WX5uqYnmZ5yLXBbjS55LgUXK8l2Zl8eKIoAxU649WaP3JyZ+6PVG5LCv+wB4wqujiLBim1z+2hvAbQmNurb9xvSFPBhU7nqKLT/GKNn+JvXBtlfWY2WXEJkug3Ff/mUFG5dJKU5pNz1QvgC0ebw4x7gs6F4UaBThdvl1k8R4BR+pqsJqnoRVQcIqJgIisAkBvpjo0XotAH5IM+aF8R3/BoAxU78zMROM9bCeBmGMj0BfwsouG/HlmnW5O86sMDghQWBYYcXYIS7VMQsuhVWRsmy/KWHFJT96YcjVeoEZvM0Ab3pv315BWPmCxOeVJKxYxiY7teUtPy4HMm9Y2mU9ZFzSLBNjlZfYNElY8R7+nPFV9krMwecZe18JkZvUTwmr+D6rZLEIiIAIREGgL2FFjwO9GlyG+64R7C4w/twuEdllwiyPFXeQcRmKsU7/DQBjotI8Vn5ZirymhBXjlxhzxYB8ihJ6kOxuOcaOHV1BWFXxWNURVnZsmP0+a7mNy3LcvUmvGP+md47B8mU8VknCil5zxmflxYLVecAkrOrQ070iIAIiIAKpBPoSVlx25kuYAdZ+3BCNZQAz04MwWNsGsWfF3tgYK27VZ31lyhaJsaIXhfFbPN7FjbGirYxTpJ0nmTgnBl37cUM2xojH17jLiUWWAq0Hicua/hJeWoxVHWHF1S56uz6Vk8eK4QOMg2LKCcbCMWUGxS3TQFDcWkFJW9JirJKElR1LCu+kGCsG6TOtBu2ruilGwkofiiIgAiIgAq0Q6ENYWdFEcWV38SV1zp4f+N9N4PZ/Nl4oBmi7u+NYH/vhihYrrIqULSKs7K5Abtxyt/ozPQSXzChwuGue4upgI56Yu8pef2UC9blUyN9zdyEvCqtTPCHmL6kV2RVIoUDRZXcF1hFWvHey2X1He5Myr3M3JIPm/9L0h7v3i+wK5AnsdkMClzCThJUdD8ZsMSDf5gij4KPI5qYY29/cXC8pT42EVSsfJ6pUBERABESgD2FlRQq30XPZKC0fkV2SomhhDikGhHN5bxsA/8+82JnSg+KEJwu46QWssCpStoiwcvNYXW8C5XkfRQd329n0AlzGYqA546ooPOhRYdA6BQIT47KcDd7m7LOeOy4bMgUCxVjZPFY3mSzpPFYmK4t80Rgr+1TQU8Y+8MxAe1YgvVAMomdgOy8KSR6ebQVOVh4rjhWXde2ZiGnCivXavF1MrUEPpJvH6vYGjtGRsNJnnwiIgAiIQCsE+hBWfLkyCWjerjO7JMXlPQoYJs30M6//mcl1Ra8Wd8zZF3xS5vW0skWEFeHTHu5U5BLUu81o+JnXWYYB6kzBQI8bk2IyRxOXr+jd4tIZ0x3YNBP0RvEQZh4f8yuTioDixE8Qyua2M9nm9zdLnYxDIo+kzOt1PVZ2snFTAEUt84y5WeTZJ7bLGDL/4o5ieu+4HEpeNus8++xnXk/yWNn6/MzrNoO7zV5f54GQsKpDT/eKgAiIgAikEuhDWFUdjqzgdb/OMmWr2qP74iUgYRXv2MlyERABEQiagIRV0MMj41oiIGHVElhVKwIiIAKjTkDCatRnwGj2PxphZRO9ZSUeG80hVK9FoD4BLm0wNoUvQh4sy9iHxWZ3jA0GTWuFwb28/GzVfGYZUOtvHy9rLW3jBxUDkd1Ef2XrUfnuCUhYdc9cLfZPIBphVeaDvgpWu2bOM5l4MZOtn7G1Sr26RwRCIOBnG/YzCzctrJp8XiWsQphB1WyISVhV66HuEoFNCQQlrOxp1FUHyt1m6tZRpF5uuXRT9HMnx1h9Q646FLovMAIUVsxcTI8v5zbPyeKOIz4bdgdSlslJzwfr4E4cbt/2PVbcjcMt4P6xF0lt2F1TzBxd9fqcc4yG/ZJ0d077Seez2Rw/bn1VbdJ9L3lA+zorUPxFoC8CwQmrR7wlBX5IMjFb1qGOhJe17MDf+fX2BVztikAfBJKEFUWRXeYr67GiGOK28PMBvMcTVkWEUhnhUtZjJWHVxwxLblPCKpyxkCXdEQhaWNkPaB7KytwcWfEVElbdTRq1FB+BNGHFnjBXjV0CT+uZ7w22h9L63i7mDuJBtdZbRa8vj42YC+AY8wWHv+ep80XjJSWs4ptv1mIJq3jHTpZXJxC0sCqzhMdvz2mBsvJYVZ8gunMYBJqOsXI9yW7wuh9bxaU1K6Lslx8STRJWRU6dTxoNX/TJYxXOnJWwCmcsZEl3BIISVm63rahKy55rPzx5OnberqMiAs1H7gf3djckakkEmifQ9FKgK6bcf/ueY/v/e0xcF5cfJ2UIK/bc312Y5bFK8lRLWDU/f6rWKGFVlZzui5lAL8IqK0DULjEsNan6bWyVGwSbFHSaNQhlPVY2uNeNQYl5kGX76BBIe7aShBW/kDAAPW8ZkPTcLxp2iZ7PKOtIS7fAZ9kuA1JM2XQOu0hYjcyErCOsRgZSIB3lcT08Mse9kn4WiLlBmJHFjHP/xWvevHk4/fQN/91g+Pz581/8nXPN8wegTC/TPvytqGLsheuF8pcIygS+0i4JqzKjo7IxE8gSVlc4HUvzyLpiKC2m0fcgZeWxsptGfA+X3aHostZSYMwzL9n2qsJqeCTUo5El0JWwKgM4KUi2irAqk6hQHqsyI6SyMRBIWwrkIaf0CmelOvBTLfj9taKJP7eCyd1lyJ/b1AzchZgmxNJ+rqXAGGaYhFW8oyTLWyUQirDyY6L84FT3m22RRJ5lM0BLWLU6zVR5DwTyhJVd1vM9Vn4ahiTT7fNo4yH9AHa/DgmrHiZAT03KY9UTeDUbDoE+hZWb+TzvG7JLzPVoJS1vFMmpkzQCCl4PZ17KkvoE8oRVWY+V/1xZUeXHX9Fy/4tNlrBylyuL9jotFQTTOqQlKP0TAOeYWK9DnHxeShBalHqxcoWFVbHqVEoE4iTQRYxVHpmysRZpGdfZTpNHa+TZrd+LQKgE0tIt2KXAMh4rfgn6MoATjCDJ2hXopluwbMp6kMvmsXolAPZnNQDuGl6TMCjMr/UlAJMBfATA700ZCatmZ3AhYdVsk6pNBOIg0HTwel6v077RJt2X9yFd9kM5zzb9XgRiJZAkcnwPU9WlQDLx0ySkBcLnPbM+37LPcJo3yq33dQCuBHCv59WSsGp2dktYNctTtQ2IQMzCyl0CGdCQqCsiUIqAGzf4IZMBnRWUWXpL8wwnfRFK2+GbFL/oH4BeqmOmsL90P8N4rdi/UzyvFW34DICTTYZ4nploLwmrKvTT75GwapanahsQgaaFVd6HV1MeKy0DDmgSqiuFCKQ9W+6hyNubg3GPA7DW7Aq0S4FJ3iKbf+qZFAv85zUpzsreWmVjSFmPFdt6uRFOjKPiTsTl5kgsfiYcAIB1LjB/npawKjS3qhSSsKpCTfeMBIE+hFUT36S55MCr6JlkIzGY6uSgCSQJqyQx42ZEZ7qFJoVV1lKfK/DShFqSuGMWPQrBrPNC/fs2A/A2AB8HsA+AHUzc1U0ALgBwK4DnvZvyvvQNevK00DkJqxagqsphEGhaWOVRacJjVWSbeJ4d+r0IDIEAn4U3A3CXvFwPUpKwclOe5OWNy3pe/Tx0VXbbVvFYDWHchtCHTYTVEDqlPohAUwSayLz+HgA3NGVQh/W8F8B3O2xPTYlAWQKxPltl+9l1eT379YhvJKzqVaW7RWDwBCodaRPrh78+XAc/n6PvYKzPVujg9ezXGyEJq3r8dPdoEagkrEYLkXorAiIgAqNNQMJqtMdfvS9HQMKqHC+VFgEREIGRI8BNB/Z6AcDLvP/zv/Zn/L37f/476R63jqJl8sAXaSerjrr3p/WjLI+qDPP46PfdEHjBn9zdNKtWREAEREAEREAERGCABCSsBjio6pIIiIAIiIAIiEA/BCSs+uGuVkVABERABERABAZIQMJqgIOqLomACIiACIiACPRDQMKqH+5qVQREQAREQAREYIAEJKwGOKjqkgiIgAiIgAiIQD8EJKz64a5WRUAEREAEREAEBkhAwmqAg6ouiUCDBJgckp8Tbi6jBqtXVSIgAhXJSNgSAAAgAElEQVQI6LmsAK2rWySsuiKtdkQgTgJJyQrj7ImsFoHhENBzGfBYSlgFPDgyTQQCIKBvxgEMgkwQAY+AnsuAp4SEVcCDI9NEQAREQAREQATiIiBhFdd4yVoREAEREAEREIGACUhYBTw4Mk0EREAEREAERCAuAiEJq30A8M8t5k9cJGWtCIiACIiACIjAyBMISVgxGI9buudra/fIz0sBEAEREAEREIEoCYQkrOSxinIKyeiBE9Duo4EPsLoXJQE9lwEPW0jCKmBMMk0ERpaA8uWM7NCr4wET0HMZ8OBIWAU8ODJNBAIgoG/GAQyCTBABj4Cey4CnhIRVwINjTNsTwL4Azqxg6ptMvNpxAFYVuP+jAN4G4EQAzxQoX7UI7ZoDgB8ObGcigMXG1p9XrVT3iYAIiIAIiEDfBCSsuhkBCodvAnh3TnOfSxBQScLqswDOcOq6D8AhAFxRYttkMQqmIsKKZVn3I8Ze/r+I7X77bO+KDPuaElZ+O2l4s/jkjYlbZ9L4dDOD1IoIiIAIiEAUBCSsyg/TDABHAZhVQqxQnJwNYC6ASY63ZhcAHzMeooMAvN4IKwoGXhRjacLqBwDuNMLH1m3F0xYAzgOwFMDkHC8URc4yADuloLgowYNFm6zdSZ4t2m/7Qlu40/NaI9qKCBm3zTRhl2SXL9iyRresl8ztU1q9ewM4FoD1EH4GwPMAzgWwvvxU0x0iIAIiIAKxEQhJWMWwK3AKgK8DeKKkF6hNYUWRQ/FEEcbLFVUUXryaXuKrIqwudTxqVT1WvjfNf95cQZr3LDYtrLYFQLF3mRGRbJ/jwp/Ru2jHIs8u/V4EREAERCBiAiEJK+awYsxNqHms3gzgSwD2A/C9QITVPYaXFS1ZYoGig16mMsuCaVO7qrBifVneMdveXilCpMoyZdpYNSms+BydAIAeyOMBPGU6kvbziD8yZLoIiIAIiEAWgZCEVageqzEAPgCA8TX/YpZ2nispUNryWK0E8D6z7EexQ+GRJZxY5g4AvnCxP/fnSlpMURFh1UaMVZKwygp6d7n7MWZNCit6ptjfRQC+7UGkd47exFMBfD/CjyPtPopw0GTy4AnouQx4iEMSVqFisqKD8Ur0qjFuhi/SMp6ftoQVdwsy1ooXRccFAK7JAMkgbj6QM504oCrciwgrP8aqjaXAPHGUJ6yKbChw+aQJTe5wPALAhwH8ygNKYf55ABMM86erAO/xHuXL6RG+mhaBFAJ6LgOeGhJW+YOzKwB6Ha4GsJnxDqUJK7tbz/cItSWsHspJU1Ak4DqfwKYlqggrxhhxmTctSN5tJWkXnxWPZXcstr0UOM6MwbqMNBWHAjgpYedmFfZd36Nvxl0TV3sikE9Az2U+o95KSFiVQ28Dw8sIq7xdd74F9IpQPPAqsiswaydcUWHV9VKg7XOWRylpZEJcCtwBwLcAXA9gYcp0mmqWAbmTdHm5KafSIiACIiACMRGQsCo3WnnCKq22tjxW9AJVSWdQNx9TFY8VlwJ/Yzx+n8jAnpRGwRYPUVhZ0XS0szPT754V1wzcTxNf5WaiSouACIiACARJQMKq3LCEKKzYg7Q0BEU9VuUovJRbq2weK1dYMV4tKQdXXh6qEHcFvst4o9J2MpLtq43outUsh9r4iLLcVV4EREAERCBwAiEJq1B3BbpDGKKw8vNWWQ8WhcxbnUSdTU7FusIqFI9VE8HrNvt7lrCySU5/3cFxQU2Os+oSAREQAREoSSAkYRV6HiuiDUlY3W3SQFCkuEt7rpfK/vuLXr4rf5p0FWNllwLreKweN/miGOfG3FE271nSGYN5uwLLnE+Y5v2Tx6rkh46Ki4AIiMCQCYQkrOSxqnakjTs//UOXXTGQdSBzkgcqaxkxz2NFm5KO4vG9a77wyVoKtDsu3R2DRc4xbHtX4NBjrLT7aMhvAPUtVgJ6LgMeuZCEVcCYNpjWlcfKZZF3VqAtm5TTyRdHaYKoaWHlLkd+yNnl6CYNzRtvu7RmA7+/kBEczrryjrvx28vLgeWXTxOaRXYFWo8gz5mMbVeg8uXkzVT9XgS6J6DnsnvmhVuUsCqM6sWCecKqqTxWZYVV0vmArCNJDCSdp9e0sHLr294kVuXBxGudw6GTzs7LC15PGi3rtWJ9Z5oCRY7vaUpYWfabA/ik6aNvJ5druWvwEOe8xHIzr7/S+mbcH3u1LAJpBPRcBjw3JKzKDU6owopCgoHRvlhJElHsw6cAnA/AHvPSZIyV662ycU8UnMwQz7MNzwNgY6x8+mWFFevlcUO+YNnOCBwGp/Nw5CRBU2QZ0bcvLU0FOX86pR07Z5hAlFn7+bcuERABERCBgRKQsOpmYPPyWPHQXr6YmUCSYsDuNLPW+TvOrFBJ8vq4giEtg7nf6yIeK+uNS7PJ/pziiAdWX5uANs2z5tZdJMeW7SMFGnllXbTnyybQ3Q1wb8pjxbZfY8QibeFuTPd6C4ArzW7Am7qZbmpFBERABESgLwISVn2RV7tDIsDniDsU9wbAcwP/YDrHn59ojvE5HgAFtC4REAEREIEBEwhJWMWwK3DAU0Fdq0mAS47MGn+Z461jSohLAJwB4Laa9et2ERABERCBCAiEJKxiyGMVwZDKxB4J0GPFQHUGsa82MVXPAzgXwPoe7VLTIiACIiACHREISVjJY9XRoKsZEShBQLuPSsBSURHoiICey45AV2kmJGFVxX7dIwIi0C4B5ctpl69qF4EqBPRcVqHW0T0SVh2BVjMiECkBfTOOdOBk9qAJ6LkMeHglrAIeHJkmAiIgAiIgAiIQFwEJq7jGS9aKQF0CJwP4GoA1dSvS/SIgAiIgApsSkLDSrBCB0SLwDAAev8OdigsksEZr8NVbERCB9gn0IayYViHp4mG2zPvDo1keTSmTdm/7pNSCCAyDAFNBnANgMwAMgOURQxRY9GRVvfRcViWn+0RABAZHoC9hxcC7std8c5hv2ftUXgREYGMCPCPyVeZHzxmB9WMAPDqp7KXnsiwxlRcBERg0gZiE1aAHQp0TgZ4JMJEpvVhlLwmrssRUXgTqE9CuwPoMW6shJmGlD/DWpoEqHjECKwHwEGpe8liN2OCru4MgoDxWAQ+jhFXAgyPTRKAFAoyxWmgC2P0YKy3RtwBcVYpACwTksWoBalNVSlg1RVL1iEAcBNJ2BdqzOsv2Qp7kssRUXgREYNAEJKwGPbzqnAhsQiAtj5WElSaLCIiACDRAQMKqAYiqQgQGQEDCagCDqC6IgAj0T0DCqv8xkAUiEAIBCasQRkE2iIAIRE9Awir6IVQHRKARAhJWjWBUJSIgAqNOQMJq1GeA+i8CLxGQsNJMEIF4CGhXYMBjJWEV8ODINBHokICEVYew1ZQI1CSgPFY1AbZ5u4RVm3RVtwjEQ0DCKp6xkqUiII9VwHNAwirgwZFpItAhAQmrDmGrKREQgeESkLAa7tiqZyJQhoCEVRlaKisCIiACKQQkrDQ1REAESEDCSvNABERABBogIGHVAERVIQIDICBhNYBBVBdEQAT6JyBh1f8YyAIRCIGAhFUIoyAbREAEoicgYRX9EKoDItAIAQmrchj3BLAvgDPL3fZi6TeZpdfjAKyqcH/dWyYCOBvAXK/9jwL4NYA7vQZo7/sAnFe3Yd3fGAHtCmwMZfMVSVg1z1Q1ikCMBEZRWFFgfBPAu3MG7HMJAipJWH0WwBlOXfcBOATAz52f2Tb5IwqZLGHl11d2Xn0vpY00YbUFgPkALnVsTiubZQv7dUUBY7P45I2JW33S+BRoPuoiymMV8PBJWAU8ODJNBDokEJuwejmAdwE4AQBFDi96Ws4F8AMAzxdg54qGSQDmAKAnYBcAHwNwIoCDALzeCCsKBl4UY2nCim3TjiRBQuFCr89SAJMBvM208UwBW/0ieYLHt4/ljwHwRQBjHY+V22/aQe+U5cD/U9zZPrk2pInSixL65NeZ1V3Wu9h49FxBmnYPx8SOT1qZvQEcC8B6CD9j5gfnyvoK7EO4hc8rL/t3CDbJBkNAwkpTQQREwH5AU1SUvejh6PrDnaLqZADnALjSCB3azZfs+409XwLwx5zOtCmsKGwonijCeLmiyi610d4y4spdqssSVklt0QYKxe8AWOkIq/cUECZ5c4Li6xGnr355V5Dm1dW0sNoWAMXeZQCuNY1zXPgzehf9Zc88+/R7EcglIGGVi0gFRGAkCMTksfpLANcAuMSIK+t1oOCi0PtrAB8E8EBPwuoeb0ktSyxQdNA7lrcs6Ht9spYx90oRDKzjzQDuMMLqLACnOR60vOW7JG8UEfvCqsgSa9YyZVMeK77f6NGkB/J4AE85DoWkn4/Eg65Otk9Awqp9xmpBBGIgEJOwonDikhrFiO9xoKeIwmFWhgfFjkdbHit6hGywN+2h8MgSTtbmNEFkPVDW68QlurylwKQ5Z5cDv+4IKi6PJQXR0ya7HJq3VJkkrLLEUZbtTXqs6JmiWFwE4NseEIpMehNPBfD9GB5Q2RgPAQmreMZKlopAmwRiElZZHEIQVtwtyLgk6825wHjY0uxmEDeXYWcmiBw/Lsv1KqV5ffLmSRFR1qewKrKhwO1jWvA6Y8WOAPBhAL/yoIwB8HkAEwzzp/Og6fciUJSAhFVRUionAsMmMARhxc8zxhGxL+91vFl2d53vEWrLY/VQTgB2kYBrzjZ6VZaZwGvXM2fF1idypqQrvLKW55IEWl1hlSeO2l4KHGfGYF3GBoFDAZyUsHNz2E+6etc6AQmr1hGrARGIgsAQhNUUE8z+CwAUHX9wvEYMVHaFlRUtOxUcHXpFGKDNq8iuwKydcEWEVZu5rpI8VkVSJKR5hkJcCtwBwLcAXA9gYcoYTzXLgFw2Xl5wHoRSTLsCQxmJBDskrAIeHJkmAh0SiF1YvQbAVwEwsP1gAD8pwK4tjxW9SzYnFHeiUXgUyctUJh9TkeU8H4G9hzFH9NTcAGDHlCSndT1WfcdYWdF0dEasnRXX9Aqmia8C06iXIspj1Qv2Yo1KWBXjpFIiMHQCMQsreicoqv4cwGEAbi04WG0KK5qQloagiMfKdqGsZ433JSXe5M9tBvUlZlcgBRYTmDK3lR+gXldY9b0UyBxnDEpP2xBAHq82oovzhbtJrVgpOH16LSaPVa/4sxuXsAp4cGSaCHRIIFZh9RaTk4iJLo8yoqroC7JNYeXnknKzmr+1RO6otCXFMtnT7TSy+aS+66RbYNoBN9O6LVtXWNXxWOWJMv+xSPL02aXNLGFl4854jA9j8/J2P3b4OKqpmAlIWMU8erJdBJojEKOw+isA3HH3rAnw/mlJHG0Iq7sBfMDEeLkvfNdLZf9NT5F/hIzfhSaFVVKCUGZjf9xkZc+LN0vzhNEzxzqYL4opDijWbOLYpOzpXaRbGLrHquRUV/EuCUhYdUlbbYlAuARiE1bTAHzNZBFnoHpeMtAk8m0Iq6TjX/xAdFdk5QWpN7UUmHakDYVVVtb0vBlrd1y6oiuEBKFDj7HKGxf9vkcCElY9wlfTIhAQgZiEFQPVed4ez7z7OIAHK3IsK6zcZvLOCrRlkxJe+jFWZZbd3HrPBjA35yBnW95mXWcwvdtvHmnDi8H+zPv0ZZM8lPVSdLn5uNwkp1bwfSEnEWvecTf+0DWVILTIrkCb82xGhLsCK0553dYFAQmrLiirDREIn0BMwoqZwr9izr27LQUtA5K5LMerqTxWZYVV2pl9ScHrZc7Tox1py2k2QJ2Z6dOutHQLPMzYXZ5k3BqTnZ6ZcRhzVhuMleIOSd7Pq8jxPU0JK8t+cwCfBLA2wVB6OrlrkAH8RQ58Dv8ploVBEOhLWCV1nmvz/JbxKAAGEyZdXR/2GsQgyQgR6IBALMKqaHJM90ibvoSVe2iyO4RJIor9+hSA8wt6oLLilPK8RP69vgDk/fRU8WgezgsKWYoserSYIT4vyJv3M87MFyzbGYFDwcXDkZMETZFlRP9xSEtTQc6fTmnH9pkJRD8DgH/HdGlXYMCj1YewSsPBB5aTxQY9BoxNponA4AjEIqyaBJ+3FMhDe/litiLNT6Lp7zizgsQ/v5A2u4IhLQjc75tdqqrS56w2fGHlL0VaYcbdg+7uPhv8nubdsX3kMi3FU9ZFzxqXHRno7tbXlMeKbdslY9rCnY/uxd2kV5rdgDdVAdzzPcpj1fMAZDUfkrDaBwD/3GL+BIxNponA4AiMorAa3CA6HUqKARtyf5P6xvcbhdvexttmM/Hbo4+4C/J4ABTQsV3yWAU8YiEJq4AxyTQRGDwBCavBD/FIdpBLjhcBuAwAA/d5MezkEgA85igtRm8kYanTzRCQsGqGo2oRgdgJSFjFPoKyP40APVYMVGcQ+2oTU/U8gHMBrBc2EWiagIRV00RVnwjESUDCKs5xk9UiIAKBEZCwCmxAZI4I9ERAwqon8GpWBERgWAQkrIY1nuqNCFQlIGFVlZzuEwEREAGHQEjCSrsCNTVFoD8CElb9sVfLIlCWgHYFliXWYfmQhJXyWHU48GpKBDwCElaaEiLQH4GTzdmXawqaoDxWBUH1USwkYSWPVR8zQG2KwEsEJKw0E0SgPwLMZs/jd7hTcQGAPIElj1V/Y5XbckjCKtdYFRABEWiNgIRVa2hVsQjkEmAqiHMAbAaA3iie9UiBRU9W1UtHwFUlV/M+CauaAHW7CAyEgITVQAZS3YiWwCoArzLWP2cE1o8B8OikspeOhitLrMHyElYNwlRVIhAxgarCKuIuy3QRCJ4AE5nSi1X2krAqS6zB8hJWDcJUVSIQMYGqwkof4BEPukwPisBKc1g3jZLHKqihKWeMhFU5XiotAkMlIGE11JFVv2IgwBirhSaA3Y+x4o75spe+8JQl1mD5kISVdgU2OLCqSgRKEpCwKglMxUWgQQJpuwL1XDYIuauqQhJWdgJJaXc1+mpHBP6dgD7ANRtEoD8CaXms9Fz2NyaVWw5JWMljVXkYdaMI1CagD/DaCFWBCDROQM9l40jbrzAkYdV+b9WCCIhAGgF9gGtuiEB4BPRchjcmuRZJWOUiUgERGAkC+gAfiWFWJyMjoOcysgGjuRJWEQ6aTBaBFgjoA7wFqKpSBGoS0HNZE2Aft0tY9UFdbYpAeAT0AR7emMgiEdBzGeEckLCKcNBksgi0QEAf4C1AVZUiUJOAnsuaAPu4PSRhpV2BfcwAtSkCLxHQB7hmggiER0DPZXhjkmtRSMJKeaxyh0sFRKA1AvoAbw2tKhaBygT0XFZG19+NIQkreaz6mwdqWQT0Aa45IALhEdBzGd6Y5FoUkrDKNVYFREAEWiOgD/DW0KpiEahMQM9lZXT93Shh1R97tSwCIRHQB3hIoyFbROAlAnouI5wJElYRDppMFoEWCOgDvAWoqlIEahLQc1kTYB+3S1j1QV1tikB4BPQBHt6YyCIR0HMZ4RyQsIpw0GSyCLRAQB/gLUBVlSJQk4Cey5oA+7g9JGGlXYF9zAC1KQIvEdAHuGaCCIRHQM9leGOSa1FIwkp5rHKHSwVEoDUC+gBvDa0qFoHKBPRcVkbX340hCSt5rPqbB2pZBPQBHu8c+CyAHwC403ThowBeD+DMnC5NBHA2gLkAVjll3wRgDoDTATxTEwttewTAN2vWY2+nbZyrx3k2F6l+CwDnAVjqsEq7ryjDIu3WKaPnsg69nu4NSVj1hEDNioAIjPBSoH3ZfiJlFnzPCJSvAtgppcznEkQMBcUZJWfWXgkvfIofipJ3O3X57TUtrJoUFWWFFYXTMo/1RQBONP2nMEobK4soiSN/J2FVckKqeDUCElbVuOkuERgagVi/GY8B8H4ARwN4B4CfA/gGgEsB/L7AIPFlO9+U573uleYdofDg1ZQXJstMCqvFRvjSvj0B7Gu8QFcU6B+L+ELD1nF+gseqjPhg3azrjoJ2JBW7D8AhZtyyqiliV9J42b7Se+fXYcfxu2YsWaas169G1wvdGutzWahzQy0kYTXUkVW/RKAcgRg/wF8O4GSzlHU5gOUAXgvgkwB+bTwbj+dgKOKx4gvYLpWlLZ+Vo128dJqwcpf5ynqsKDYmA6Cg8JcC84RSUSFke1jWY5VGxhezPpc04eX+/B5nKZD/dgW19QxSWJFtk1674qO9ackYn8s6/R3EvRJWgxhGdUIEahOI8QN8dwDXAPgSgHMBrDcU3grg7wF82bxIX8igU9Rj9eYUz4xdpqobi5RmYpawKrLcmGQfRYPv7eKS5+EATnNikKyY+YnxmH0awAkp3r00+5sSVm79rhi2y6L0Vr3PjLdvixVJX3SEFct8zCwxumNnRSqFZ5E4tdoPXk4FMT6XbTMJvn4Jq+CHSAaKQCcEYvwAn2m8UvRQ/cyhZL0P9FoxNidL9BT1WFFY+S9ieneSXs5NDlgbMVZk8h0AKz2PleulcQUn+8Ng9r8FcEqCsEqysQiDJNGXJBYp+qzX0HrU7PKmFYluGb9tu0RIYUjheDWADwC4PWM5Vx6rIiOoMokEQhJW2hWoSSoC/RGIUVil0XodgCvNTjm+qP+YgzVpec9fekoSUf7PqgoM3zw3OL3ppUC3r2zXLgVO8nYCujsDdzFxXfT4JMWjZS2Ppnmsyu48tIIraaMA++Gyn5UimIrEadmxkLDq77Mo+pZDElbKYxX9dFIHIiYwBGG1GYA3mJc/xQBfjj81Y2JfqlMTgqXt8g89OPTMcAmRng2mIXiPuZ/er6Qg7bJLgWUD39OEFc0quuvQFSOuGBybkm6Bdbt2Wj5+XJKd7l0Iq6qPVtKyp1vXfsZ75adgkLCqSlz3ISRhJY+VJqQI9EcgdmG1o4mreqPZMTfbLPVYomnCyu4ac+NvGF/Dyw3ubmopsIqwyku34HpZ+O+s3YquBykrj5XNFeV6tfhvd4eiK6x8G4vM5CxRmrdEm+XlS2s7zWNlvV3aFVhk1FQml0BIwirXWBUQARFojUDswmoHAH8KYEsThL0bgGNNTqS04HV/6Y6eHSuwbK4ku6xUZCkwaXDc7f6+J6jI0lTWUmDeDj62l5bTib+zwmqR8fJxDjClg7vL0LU/TYi14bEqwsby9hn742AZMkbsKCfGyvVS+eJKHqvWPmqGX7GE1fDHWD0UgSIEYhdWbh+3Mst53B34QQAP5ABIivfxf5YmYrK8Lr4o8oUV/892uPTI3XZ+Hi0rfpLyWNG74os93xvmp2FIEhzWu2WDw31B4dbRh7DKSwZq+5QWe2UZc37b4HUKKl7MB+amrXB3FkpYFfnUUJlEAhJWmhgiIAIkMCRhxf4cAOBaAGmBzHbU3aSSXO7jMqBNL8BjU44xQfAsX3ZXYFLgdtJSYNYxLW14rFyR6O+4c/voi8ssYdXWUmCR42fyPFZWgDJmjsH6rPOhlGVNOy8krPS5WJmAhFVldLpRBAZFYGjCyoqHLGGVFMdDDxSDtPm3vfhvu0XfTd+QlW4h7XdpMVZpL/KsdAtVPFYUe7zoqXGFkr8rMCm/V9mdfGynah6rJmOsrA3f9s4KzPLouUHvWd6wtj8EhvZcts0riPolrIIYBhkhAr0TiO0DnEfZnAqASUK5k+8xj6B9MXLX140N0C2zFJjlgcoKXk970aclMa0irFwUWbFRaZ61socz1xVWdT1WrsfvNxmHMCeNb5+Cyo5TbM9lA49a/FWEJKy0KzD++aQexEsgxg/wg4wnictXXIqyQerbArjE5K86AsDvMobFFRd22c/uCuSSoCsksrK02ybyYqayhFWa0LFLXX/nLNkyLss9mDlr5qXFgaW1RxvflpBcNWnJrUj297ynIknANOWxos20kX1amyCs0vJjaSkwb9T0+1QCIQkr5bHSRBWB/gjEKKzGAfi8iX2yZwW+2uwGnADgSAC3GaRp6Rb8gGUWdwXVp0yMFc+Qc5fRkl68RYRXXroFe46fDSr3d8e5HqC8zO9FgteTzgpMyyafF8uUNHureqzculgH27YB9vZ31iuZtdzrtl9mp6GEVX+fRdG3HJKwkscq+umkDkRMIEZhRdx8WX4IwMcB7A3gUQCMpaFHh0k97ZUmrPgCZTkKJyt6kg4nThIIaS/8rGmQJ6z8e30x42dEzzpSp6ywyoqhKiNKfFH0SE5urSRebmyZPceQRxPZw7Dde6zAyjrWxs6V85yzEPPGSWcFRvyB1qfpIQmrPjmobREYdQKxCqs640axQI/U+eaFnSZ6sgRKWS9OWWHFpUwKxSRBkeSxojhaBmAnAPclZJl3eWXFWLGcn7W8SsxRWY+VXZrLE0lZYoxxWUlJUsuIQ3ms6jxZI36vhNWITwB1XwQMgVEUVhr80SIgYTVa491bbyWsekOvhkUgKAJtCKvxJkHnZUH1VMaIQDwE2ngu4+l9pJZKWEU6cDJbBBom0OQHOAXVSQBONstSXM7SJQIiUJ5Ak89l+dZ1RyUCElaVsOkmERgcgSY+wF1BdZXZ2v7g4EipQyLQHQE+l1WvOvdWbVP3AQhJWGlXoKakCPRHoI6wOtd4qOilYuA0d15JUPU3lmp5+AT4vDJv2/zhdzW+HoYkrJTHKr75I4uHQ6CqsLoFwC4AmLxykQTVcCaEehI0AZsMN6R3eNDAujQupEGRx6rLkVdbIrAxgarC6l8BvALA951M4G5d/EZtlyT085eYt83hdId5U/xps/WOFLG/7fJp/Uprt6w9TXErW08RO+0ckscq0E/xkIRVoIhklgiMBIGqwkoeq5GYHuqkCIhAUQISVkVJqZwIDJtAVWHFb+RujJWWBIc9T9Q7ERCBHAISVpoiIiAC/vJUGSLuUofdFcggdgmsMhRVVgREYDAEJKwGM5TqiAjUIlDHY+Vv61Yeq1pDoZtFQARiJiBhFfPoyXYRaI5Ak8LKWqXM682Nj2oSARGIhEBIwkq7AiOZNDJzkATaEFaDBKVOiUAABJTHKoBBSDMhJGGlPFYBTxSZNngCElaDH2J1cEAElM5n3R0AAAMYSURBVMcq4MEMSVjJYxXwRJFpgycgYTX4IVYHB0RAHquABzMkYRUwJpkmAoMnIGE1+CFWB0VABLogIGHVBWW1IQLhE5CwCn+MZKEIiEAEBCSsIhgkmSgCHRCQsOoAspoQAREYPgEJq+GPsXooAkUI+Lmoitxjy9S5t0w7KisCIiACwROQsAp+iGSgCIiACIiACIhALARCElbaFRjLrJGdo0RAu49GabTV11gI6LkMeKRCElbKYxXwRJFpI0tA+XJGdujV8YAJ6LkMeHBCElbyWAU8UWTayBLQN+ORHXp1PGACei4DHpyQhFXAmGSaCIiACIiACIiACOQTkLDKZ6QSIiACIiACIiACIlCIgIRVIUwqJAIiIAIiIAIiIAL5BCSs8hmphAiIgAiIgAiIgAgUIiBhVQiTComACIiACIiACIhAPoGQhJV2BeaPl0qIQNcEtPuoa+JqTwTyCei5zGfUW4mQhJXyWPU2DdSwCKQSUL4cTQ4RCI+AnsvwxmSDRSEJK3msAp4oMm1kCeib8cgOvToeMAE9lwEPTkjCKmBMMk0EREAEREAEREAE8glIWOUzUgkREAEREAEREAERKERAwqoQJhUSAREQAREQAREQgXwCElb5jFRCBERABERABERABAoRkLAqhEmFREAEREAEREAERCCfQEjCSrsC88dLJUSgawLafdQ1cbUnAvkE9FzmM+qtREjCyuax4t/zeyOihkVABFwCypej+SAC4RHQcxnemGywKCRhJY9VwBNFpo0sAX0zHtmhV8cDJqDnMuDBCUlYBYxJpomACIiACIiACIhAPgEJq3xGKiECIiACIiACIiAChQhIWBXCpEIiIAIiIAIiIAIikE9AwiqfkUqIgAiIgAiIgAiIQCECElaFMKmQCIiACIiACIiACOQTCElYaVdg/niphAh0TUC7j7omrvZEIJ+Anst8Rr2VCElYKY9Vb9NADYtAKgHly9HkEIHwCOi5DG9MNlgUkrCSxyrgiSLTRpaAvhmP7NCr4wET0HMZ8OCEJKwCxiTTREAEREAEREAERCCfwP8H5lGNro2Ahl4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Picture 2">
            <a:extLst>
              <a:ext uri="{FF2B5EF4-FFF2-40B4-BE49-F238E27FC236}">
                <a16:creationId xmlns:a16="http://schemas.microsoft.com/office/drawing/2014/main" id="{72F5052A-FDF1-4154-C23F-55A9E1951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171" y="1130266"/>
            <a:ext cx="7710950" cy="353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4963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106</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325884"/>
          <a:ext cx="7871791" cy="292608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7">
                  <a:txBody>
                    <a:bodyPr/>
                    <a:lstStyle/>
                    <a:p>
                      <a:pPr algn="ctr"/>
                      <a:r>
                        <a:rPr lang="zh-TW" altLang="en-US" sz="1800" baseline="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顯示蛋糕型錄</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顯示細部說明</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顯示購物車資料</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計算金額</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latin typeface="微軟正黑體" panose="020B0604030504040204" pitchFamily="34" charset="-120"/>
                          <a:ea typeface="微軟正黑體" panose="020B0604030504040204" pitchFamily="34" charset="-120"/>
                        </a:rPr>
                        <a:t>訂購</a:t>
                      </a:r>
                      <a:endParaRPr lang="en-US" altLang="zh-TW" sz="1800" baseline="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送出訂購項目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800" baseline="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刪除蛋糕項目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629803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107</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7"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667910" y="1717770"/>
          <a:ext cx="7871791" cy="1828800"/>
        </p:xfrm>
        <a:graphic>
          <a:graphicData uri="http://schemas.openxmlformats.org/drawingml/2006/table">
            <a:tbl>
              <a:tblPr firstRow="1" bandRow="1">
                <a:tableStyleId>{F2DE63D5-997A-4646-A377-4702673A728D}</a:tableStyleId>
              </a:tblPr>
              <a:tblGrid>
                <a:gridCol w="753654">
                  <a:extLst>
                    <a:ext uri="{9D8B030D-6E8A-4147-A177-3AD203B41FA5}">
                      <a16:colId xmlns:a16="http://schemas.microsoft.com/office/drawing/2014/main" val="547147960"/>
                    </a:ext>
                  </a:extLst>
                </a:gridCol>
                <a:gridCol w="2367411">
                  <a:extLst>
                    <a:ext uri="{9D8B030D-6E8A-4147-A177-3AD203B41FA5}">
                      <a16:colId xmlns:a16="http://schemas.microsoft.com/office/drawing/2014/main" val="2828932720"/>
                    </a:ext>
                  </a:extLst>
                </a:gridCol>
                <a:gridCol w="2433478">
                  <a:extLst>
                    <a:ext uri="{9D8B030D-6E8A-4147-A177-3AD203B41FA5}">
                      <a16:colId xmlns:a16="http://schemas.microsoft.com/office/drawing/2014/main" val="2724387813"/>
                    </a:ext>
                  </a:extLst>
                </a:gridCol>
                <a:gridCol w="2317248">
                  <a:extLst>
                    <a:ext uri="{9D8B030D-6E8A-4147-A177-3AD203B41FA5}">
                      <a16:colId xmlns:a16="http://schemas.microsoft.com/office/drawing/2014/main" val="2115170610"/>
                    </a:ext>
                  </a:extLst>
                </a:gridCol>
              </a:tblGrid>
              <a:tr h="289198">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47391">
                <a:tc rowSpan="4">
                  <a:txBody>
                    <a:bodyPr/>
                    <a:lstStyle/>
                    <a:p>
                      <a:pPr algn="ctr"/>
                      <a:r>
                        <a:rPr lang="zh-TW" altLang="en-US" sz="1800" baseline="0" dirty="0">
                          <a:latin typeface="微軟正黑體" panose="020B0604030504040204" pitchFamily="34" charset="-120"/>
                          <a:ea typeface="微軟正黑體" panose="020B0604030504040204" pitchFamily="34" charset="-120"/>
                        </a:rPr>
                        <a:t>實體物件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800" baseline="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baseline="0" dirty="0"/>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寫入訂購項目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讀取購物車資料</a:t>
                      </a:r>
                      <a:r>
                        <a:rPr lang="en-US" altLang="zh-TW" sz="1800" b="0" i="0" u="none" strike="noStrike" cap="none" baseline="0" dirty="0">
                          <a:solidFill>
                            <a:schemeClr val="tx1"/>
                          </a:solidFill>
                          <a:latin typeface="+mn-lt"/>
                          <a:ea typeface="+mn-ea"/>
                          <a:cs typeface="+mn-cs"/>
                          <a:sym typeface="Arial"/>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473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修改蛋糕訂購數量</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473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800" baseline="0" dirty="0"/>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800" b="0" i="0" u="none" strike="noStrike" cap="none" baseline="0" dirty="0">
                          <a:solidFill>
                            <a:schemeClr val="tx1"/>
                          </a:solidFill>
                          <a:latin typeface="+mn-lt"/>
                          <a:ea typeface="+mn-ea"/>
                          <a:cs typeface="+mn-cs"/>
                          <a:sym typeface="Arial"/>
                        </a:rPr>
                        <a:t>移除蛋糕項目</a:t>
                      </a:r>
                      <a:r>
                        <a:rPr lang="en-US" altLang="zh-TW" sz="1800" b="0" i="0" u="none" strike="noStrike" cap="none" baseline="0" dirty="0">
                          <a:solidFill>
                            <a:schemeClr val="tx1"/>
                          </a:solidFill>
                          <a:latin typeface="+mn-lt"/>
                          <a:ea typeface="+mn-ea"/>
                          <a:cs typeface="+mn-cs"/>
                          <a:sym typeface="Arial"/>
                        </a:rPr>
                        <a:t>()</a:t>
                      </a:r>
                      <a:endParaRPr lang="zh-TW" altLang="en-US" sz="1800" b="0" i="0" u="none" strike="noStrike" cap="none" baseline="0"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90550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108</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92845" y="1364114"/>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」刪除某蛋糕訂購項目後提交給「訂購」控制物件。</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UI</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l" rtl="0">
                        <a:lnSpc>
                          <a:spcPct val="100000"/>
                        </a:lnSpc>
                        <a:spcBef>
                          <a:spcPts val="0"/>
                        </a:spcBef>
                        <a:spcAft>
                          <a:spcPts val="0"/>
                        </a:spcAft>
                        <a:buClr>
                          <a:srgbClr val="000000"/>
                        </a:buClr>
                        <a:buFont typeface="Arial"/>
                      </a:pP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spTree>
    <p:extLst>
      <p:ext uri="{BB962C8B-B14F-4D97-AF65-F5344CB8AC3E}">
        <p14:creationId xmlns:p14="http://schemas.microsoft.com/office/powerpoint/2010/main" val="7045377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4"/>
          </p:nvPr>
        </p:nvSpPr>
        <p:spPr/>
        <p:txBody>
          <a:bodyPr/>
          <a:lstStyle/>
          <a:p>
            <a:fld id="{F5177135-5710-4BA7-B942-1A074D9A1B12}" type="slidenum">
              <a:rPr lang="zh-TW" altLang="en-US" smtClean="0"/>
              <a:pPr/>
              <a:t>109</a:t>
            </a:fld>
            <a:endParaRPr lang="zh-TW" altLang="en-US" dirty="0"/>
          </a:p>
        </p:txBody>
      </p:sp>
      <p:grpSp>
        <p:nvGrpSpPr>
          <p:cNvPr id="3" name="群組 2">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6" name="群組 5">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刪除定購項目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9"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92845" y="1364114"/>
          <a:ext cx="8583191" cy="25099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4">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「訂購」控制物件透過「購物車資料」實體物件刪除某蛋糕訂購項目後，再由「顯示」並控制物件將讀取至「購物車資料」實體物件的購物車資料顯示在「購物車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533400">
                <a:tc vMerge="1">
                  <a:txBody>
                    <a:bodyPr/>
                    <a:lstStyle/>
                    <a:p>
                      <a:pPr marL="342900" indent="-342900" algn="l" hangingPunct="0">
                        <a:buClr>
                          <a:srgbClr val="692302"/>
                        </a:buClr>
                        <a:buFont typeface="+mj-lt"/>
                        <a:buAutoNum type="arabicPeriod" startAt="2"/>
                      </a:pP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顯式購物車資料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7757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3" name="Google Shape;989;p40">
            <a:extLst>
              <a:ext uri="{FF2B5EF4-FFF2-40B4-BE49-F238E27FC236}">
                <a16:creationId xmlns:a16="http://schemas.microsoft.com/office/drawing/2014/main" id="{18C7F217-13DF-72E7-67FD-BB7A1283EDC2}"/>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id="{DDC5A1D0-DE35-10CB-8459-2B501C751843}"/>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系統目標</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A05CB30D-E641-AF36-8177-A3DA73756DB6}"/>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A2FCE482-7B49-7D80-AC51-47C99BC45DE3}"/>
              </a:ext>
            </a:extLst>
          </p:cNvPr>
          <p:cNvSpPr txBox="1"/>
          <p:nvPr/>
        </p:nvSpPr>
        <p:spPr>
          <a:xfrm>
            <a:off x="1116722" y="1955899"/>
            <a:ext cx="7178040" cy="1569660"/>
          </a:xfrm>
          <a:prstGeom prst="rect">
            <a:avLst/>
          </a:prstGeom>
          <a:noFill/>
        </p:spPr>
        <p:txBody>
          <a:bodyPr wrap="square">
            <a:spAutoFit/>
          </a:bodyPr>
          <a:lstStyle/>
          <a:p>
            <a:pPr marL="182563" indent="-182563">
              <a:buAutoNum type="arabicPeriod"/>
            </a:pP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1.~11.</a:t>
            </a:r>
            <a:r>
              <a:rPr lang="zh-TW" altLang="en-US" sz="1600" dirty="0">
                <a:latin typeface="微軟正黑體" panose="020B0604030504040204" pitchFamily="34" charset="-120"/>
                <a:ea typeface="微軟正黑體" panose="020B0604030504040204" pitchFamily="34" charset="-120"/>
              </a:rPr>
              <a:t> 可滿足系統目標成數中的第一點。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「建立一套</a:t>
            </a:r>
            <a:r>
              <a:rPr lang="en-US" altLang="zh-TW" sz="1600" dirty="0">
                <a:latin typeface="微軟正黑體" panose="020B0604030504040204" pitchFamily="34" charset="-120"/>
                <a:ea typeface="微軟正黑體" panose="020B0604030504040204" pitchFamily="34" charset="-120"/>
              </a:rPr>
              <a:t>RWD</a:t>
            </a:r>
            <a:r>
              <a:rPr lang="zh-TW" altLang="en-US" sz="16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需求描述為 </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和 </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 可滿足系統目標成數中的第二點。</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「此</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專家網路訂購系統提供客戶資料維護的功能」。</a:t>
            </a:r>
            <a:endParaRPr lang="en-US" altLang="zh-TW" sz="16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34F11A49-BFF6-BDD5-9141-6E68EA3DFE73}"/>
              </a:ext>
            </a:extLst>
          </p:cNvPr>
          <p:cNvSpPr>
            <a:spLocks noGrp="1"/>
          </p:cNvSpPr>
          <p:nvPr>
            <p:ph type="sldNum" sz="quarter" idx="4"/>
          </p:nvPr>
        </p:nvSpPr>
        <p:spPr/>
        <p:txBody>
          <a:bodyPr/>
          <a:lstStyle/>
          <a:p>
            <a:fld id="{F5177135-5710-4BA7-B942-1A074D9A1B12}" type="slidenum">
              <a:rPr lang="zh-TW" altLang="en-US" smtClean="0"/>
              <a:pPr/>
              <a:t>11</a:t>
            </a:fld>
            <a:endParaRPr lang="zh-TW" altLang="en-US" dirty="0"/>
          </a:p>
        </p:txBody>
      </p:sp>
    </p:spTree>
    <p:extLst>
      <p:ext uri="{BB962C8B-B14F-4D97-AF65-F5344CB8AC3E}">
        <p14:creationId xmlns:p14="http://schemas.microsoft.com/office/powerpoint/2010/main" val="35461892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110</a:t>
            </a:fld>
            <a:endParaRPr lang="zh-TW" altLang="en-US" dirty="0"/>
          </a:p>
        </p:txBody>
      </p:sp>
      <p:grpSp>
        <p:nvGrpSpPr>
          <p:cNvPr id="9" name="群組 8">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0869" y="450220"/>
            <a:ext cx="4961572" cy="449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17270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121921" y="1935456"/>
          <a:ext cx="8938260" cy="2575584"/>
        </p:xfrm>
        <a:graphic>
          <a:graphicData uri="http://schemas.openxmlformats.org/drawingml/2006/table">
            <a:tbl>
              <a:tblPr firstRow="1" bandRow="1">
                <a:tableStyleId>{17292A2E-F333-43FB-9621-5CBBE7FDCDCB}</a:tableStyleId>
              </a:tblPr>
              <a:tblGrid>
                <a:gridCol w="8938260">
                  <a:extLst>
                    <a:ext uri="{9D8B030D-6E8A-4147-A177-3AD203B41FA5}">
                      <a16:colId xmlns:a16="http://schemas.microsoft.com/office/drawing/2014/main" val="20000"/>
                    </a:ext>
                  </a:extLst>
                </a:gridCol>
              </a:tblGrid>
              <a:tr h="257558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中選擇欲刪除的蛋糕項目後，點選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刪除訂購項目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15963" indent="-715963"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①系統依客戶刪除的蛋糕訂購項目，針對記憶體陣列變數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內相對應的資料作刪        除，並進行下列計算</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541338" indent="-541338" algn="just"/>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單價</a:t>
                      </a:r>
                      <a:r>
                        <a:rPr lang="en-US" altLang="zh-TW" sz="1600" b="0" dirty="0">
                          <a:solidFill>
                            <a:schemeClr val="tx1"/>
                          </a:solidFill>
                          <a:latin typeface="微軟正黑體" panose="020B0604030504040204" pitchFamily="34" charset="-120"/>
                          <a:ea typeface="微軟正黑體" panose="020B0604030504040204" pitchFamily="34" charset="-120"/>
                        </a:rPr>
                        <a:t>X</a:t>
                      </a:r>
                      <a:r>
                        <a:rPr lang="zh-TW" altLang="en-US" sz="1600" b="0" dirty="0">
                          <a:solidFill>
                            <a:schemeClr val="tx1"/>
                          </a:solidFill>
                          <a:latin typeface="微軟正黑體" panose="020B0604030504040204" pitchFamily="34" charset="-120"/>
                          <a:ea typeface="微軟正黑體" panose="020B0604030504040204" pitchFamily="34" charset="-120"/>
                        </a:rPr>
                        <a:t>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4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el-GR"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Σ</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L="715963" indent="-625475"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111</a:t>
            </a:fld>
            <a:endParaRPr lang="zh-TW" altLang="en-US" dirty="0"/>
          </a:p>
        </p:txBody>
      </p:sp>
      <p:grpSp>
        <p:nvGrpSpPr>
          <p:cNvPr id="9" name="群組 8">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1505947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grpSp>
        <p:nvGrpSpPr>
          <p:cNvPr id="2" name="群組 1"/>
          <p:cNvGrpSpPr/>
          <p:nvPr/>
        </p:nvGrpSpPr>
        <p:grpSpPr>
          <a:xfrm>
            <a:off x="3128009" y="150485"/>
            <a:ext cx="5659755" cy="670625"/>
            <a:chOff x="1480184" y="150485"/>
            <a:chExt cx="5659755" cy="670625"/>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UI</a:t>
              </a:r>
              <a:r>
                <a:rPr lang="zh-TW" altLang="en-US" sz="2800" b="1" dirty="0">
                  <a:latin typeface="微軟正黑體" panose="020B0604030504040204" pitchFamily="34" charset="-120"/>
                  <a:ea typeface="微軟正黑體" panose="020B0604030504040204" pitchFamily="34" charset="-120"/>
                </a:rPr>
                <a:t>構通圖</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112</a:t>
            </a:fld>
            <a:endParaRPr lang="zh-TW" altLang="en-US"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21" y="1516116"/>
            <a:ext cx="8050873" cy="221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4272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3089909" y="150485"/>
            <a:ext cx="5659755" cy="670625"/>
            <a:chOff x="1480184" y="150485"/>
            <a:chExt cx="5659755" cy="670625"/>
          </a:xfrm>
        </p:grpSpPr>
        <p:sp>
          <p:nvSpPr>
            <p:cNvPr id="2"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2800" b="1" dirty="0">
                  <a:latin typeface="微軟正黑體" panose="020B0604030504040204" pitchFamily="34" charset="-120"/>
                  <a:ea typeface="微軟正黑體" panose="020B0604030504040204" pitchFamily="34" charset="-120"/>
                </a:rPr>
                <a:t>刪除訂購項目使用個案之</a:t>
              </a:r>
              <a:r>
                <a:rPr lang="en-US" altLang="zh-TW" sz="2800" b="1" dirty="0">
                  <a:latin typeface="微軟正黑體" panose="020B0604030504040204" pitchFamily="34" charset="-120"/>
                  <a:ea typeface="微軟正黑體" panose="020B0604030504040204" pitchFamily="34" charset="-120"/>
                </a:rPr>
                <a:t>AC</a:t>
              </a:r>
              <a:r>
                <a:rPr lang="zh-TW" altLang="en-US" sz="2800" b="1" dirty="0">
                  <a:latin typeface="微軟正黑體" panose="020B0604030504040204" pitchFamily="34" charset="-120"/>
                  <a:ea typeface="微軟正黑體" panose="020B0604030504040204" pitchFamily="34" charset="-120"/>
                </a:rPr>
                <a:t>構通圖</a:t>
              </a:r>
            </a:p>
          </p:txBody>
        </p:sp>
        <p:cxnSp>
          <p:nvCxnSpPr>
            <p:cNvPr id="3"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8" name="投影片編號版面配置區 7"/>
          <p:cNvSpPr>
            <a:spLocks noGrp="1"/>
          </p:cNvSpPr>
          <p:nvPr>
            <p:ph type="sldNum" sz="quarter" idx="4"/>
          </p:nvPr>
        </p:nvSpPr>
        <p:spPr/>
        <p:txBody>
          <a:bodyPr/>
          <a:lstStyle/>
          <a:p>
            <a:fld id="{F5177135-5710-4BA7-B942-1A074D9A1B12}" type="slidenum">
              <a:rPr lang="zh-TW" altLang="en-US" smtClean="0"/>
              <a:pPr/>
              <a:t>113</a:t>
            </a:fld>
            <a:endParaRPr lang="zh-TW" alt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165718"/>
            <a:ext cx="697230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4393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id="{5125C33B-5DF6-5BBC-41CF-5032C4735657}"/>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BEF2C4CB-4263-E3B4-6271-57AA5D307F4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B91EF48-08FB-D41C-DEEE-5921D856C5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3369235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460724461"/>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2" name="群組 1">
            <a:extLst>
              <a:ext uri="{FF2B5EF4-FFF2-40B4-BE49-F238E27FC236}">
                <a16:creationId xmlns:a16="http://schemas.microsoft.com/office/drawing/2014/main" id="{6B977CFA-17FF-5011-D2E4-30A6EF54B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4AF7ECE0-1AFF-9820-88C0-4387DFAACC8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AE1D0D87-9894-850C-6ABF-638A476052D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0419953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116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13" name="群組 12">
            <a:extLst>
              <a:ext uri="{FF2B5EF4-FFF2-40B4-BE49-F238E27FC236}">
                <a16:creationId xmlns:a16="http://schemas.microsoft.com/office/drawing/2014/main" id="{69091D3A-2890-6D95-5CA1-B4E073890593}"/>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E14AA722-CD3F-E666-B442-83D5EC73FD3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BFDFCF17-3431-BD6F-05DE-BCB10A653DA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Tree>
    <p:extLst>
      <p:ext uri="{BB962C8B-B14F-4D97-AF65-F5344CB8AC3E}">
        <p14:creationId xmlns:p14="http://schemas.microsoft.com/office/powerpoint/2010/main" val="29562266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a:t>1</a:t>
            </a:r>
            <a:endParaRPr lang="zh-TW" altLang="en-US" dirty="0"/>
          </a:p>
        </p:txBody>
      </p:sp>
      <p:grpSp>
        <p:nvGrpSpPr>
          <p:cNvPr id="13" name="群組 12">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a:extLst>
              <a:ext uri="{FF2B5EF4-FFF2-40B4-BE49-F238E27FC236}">
                <a16:creationId xmlns:a16="http://schemas.microsoft.com/office/drawing/2014/main" id="{F61868AD-95EC-FD7A-CD61-93FA3FD60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464" y="977281"/>
            <a:ext cx="4323371" cy="40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7120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p:cNvSpPr>
            <a:spLocks noGrp="1"/>
          </p:cNvSpPr>
          <p:nvPr>
            <p:ph type="sldNum" sz="quarter" idx="10"/>
          </p:nvPr>
        </p:nvSpPr>
        <p:spPr/>
        <p:txBody>
          <a:bodyPr/>
          <a:lstStyle/>
          <a:p>
            <a:r>
              <a:rPr lang="en-US" altLang="zh-TW" dirty="0"/>
              <a:t>1</a:t>
            </a:r>
            <a:endParaRPr lang="zh-TW" altLang="en-US" dirty="0"/>
          </a:p>
        </p:txBody>
      </p:sp>
      <p:grpSp>
        <p:nvGrpSpPr>
          <p:cNvPr id="13" name="群組 12">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pSp>
        <p:nvGrpSpPr>
          <p:cNvPr id="16" name="群組 15">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17"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8"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08" y="518586"/>
            <a:ext cx="6001516" cy="4557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3893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 name="群組 8"/>
          <p:cNvGrpSpPr/>
          <p:nvPr/>
        </p:nvGrpSpPr>
        <p:grpSpPr>
          <a:xfrm>
            <a:off x="0" y="0"/>
            <a:ext cx="2772230" cy="584775"/>
            <a:chOff x="0" y="280943"/>
            <a:chExt cx="2478996" cy="584775"/>
          </a:xfrm>
        </p:grpSpPr>
        <p:sp>
          <p:nvSpPr>
            <p:cNvPr id="10" name="Google Shape;1035;p43"/>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graphicFrame>
        <p:nvGraphicFramePr>
          <p:cNvPr id="4" name="表格 3"/>
          <p:cNvGraphicFramePr>
            <a:graphicFrameLocks noGrp="1"/>
          </p:cNvGraphicFramePr>
          <p:nvPr>
            <p:extLst>
              <p:ext uri="{D42A27DB-BD31-4B8C-83A1-F6EECF244321}">
                <p14:modId xmlns:p14="http://schemas.microsoft.com/office/powerpoint/2010/main" val="1638100622"/>
              </p:ext>
            </p:extLst>
          </p:nvPr>
        </p:nvGraphicFramePr>
        <p:xfrm>
          <a:off x="480990" y="1003538"/>
          <a:ext cx="8457512" cy="3750676"/>
        </p:xfrm>
        <a:graphic>
          <a:graphicData uri="http://schemas.openxmlformats.org/drawingml/2006/table">
            <a:tbl>
              <a:tblPr firstRow="1" bandRow="1">
                <a:tableStyleId>{17292A2E-F333-43FB-9621-5CBBE7FDCDCB}</a:tableStyleId>
              </a:tblPr>
              <a:tblGrid>
                <a:gridCol w="5536293">
                  <a:extLst>
                    <a:ext uri="{9D8B030D-6E8A-4147-A177-3AD203B41FA5}">
                      <a16:colId xmlns:a16="http://schemas.microsoft.com/office/drawing/2014/main" val="20000"/>
                    </a:ext>
                  </a:extLst>
                </a:gridCol>
                <a:gridCol w="2921219">
                  <a:extLst>
                    <a:ext uri="{9D8B030D-6E8A-4147-A177-3AD203B41FA5}">
                      <a16:colId xmlns:a16="http://schemas.microsoft.com/office/drawing/2014/main" val="20001"/>
                    </a:ext>
                  </a:extLst>
                </a:gridCol>
              </a:tblGrid>
              <a:tr h="603922">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使用個案名稱：取消採購訂單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3146754">
                <a:tc>
                  <a:txBody>
                    <a:bodyPr/>
                    <a:lstStyle/>
                    <a:p>
                      <a:pPr algn="just"/>
                      <a:r>
                        <a:rPr lang="zh-TW" altLang="en-US" sz="1400" b="1" dirty="0">
                          <a:latin typeface="微軟正黑體" panose="020B0604030504040204" pitchFamily="34" charset="-120"/>
                          <a:ea typeface="微軟正黑體" panose="020B0604030504040204" pitchFamily="34" charset="-120"/>
                        </a:rPr>
                        <a:t>行為者：</a:t>
                      </a:r>
                      <a:r>
                        <a:rPr lang="zh-TW" altLang="en-US" sz="1400" b="0" dirty="0">
                          <a:latin typeface="微軟正黑體" panose="020B0604030504040204" pitchFamily="34" charset="-120"/>
                          <a:ea typeface="微軟正黑體" panose="020B0604030504040204" pitchFamily="34" charset="-120"/>
                        </a:rPr>
                        <a:t>客戶</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目標：</a:t>
                      </a:r>
                      <a:r>
                        <a:rPr lang="zh-TW" altLang="en-US" sz="1400" b="0" dirty="0">
                          <a:latin typeface="微軟正黑體" panose="020B0604030504040204" pitchFamily="34" charset="-120"/>
                          <a:ea typeface="微軟正黑體" panose="020B0604030504040204" pitchFamily="34" charset="-120"/>
                        </a:rPr>
                        <a:t>使客戶能在線上取消己訂購的所有蛋糕項目。</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前提：</a:t>
                      </a:r>
                      <a:r>
                        <a:rPr lang="zh-TW" altLang="en-US" sz="1400" b="0" dirty="0">
                          <a:latin typeface="微軟正黑體" panose="020B0604030504040204" pitchFamily="34" charset="-120"/>
                          <a:ea typeface="微軟正黑體" panose="020B0604030504040204" pitchFamily="34" charset="-120"/>
                        </a:rPr>
                        <a:t>購物車內已有蛋糕產品。</a:t>
                      </a:r>
                      <a:endParaRPr lang="en-US" altLang="zh-TW" sz="1400" b="0" dirty="0">
                        <a:latin typeface="微軟正黑體" panose="020B0604030504040204" pitchFamily="34" charset="-120"/>
                        <a:ea typeface="微軟正黑體" panose="020B0604030504040204" pitchFamily="34" charset="-120"/>
                      </a:endParaRPr>
                    </a:p>
                    <a:p>
                      <a:pPr algn="just"/>
                      <a:r>
                        <a:rPr lang="en-US" altLang="zh-TW" sz="1400" b="1" dirty="0">
                          <a:latin typeface="微軟正黑體" panose="020B0604030504040204" pitchFamily="34" charset="-120"/>
                          <a:ea typeface="微軟正黑體" panose="020B0604030504040204" pitchFamily="34" charset="-120"/>
                        </a:rPr>
                        <a:t>Include</a:t>
                      </a:r>
                      <a:r>
                        <a:rPr lang="zh-TW" altLang="en-US" sz="1400" b="0" dirty="0">
                          <a:latin typeface="微軟正黑體" panose="020B0604030504040204" pitchFamily="34" charset="-120"/>
                          <a:ea typeface="微軟正黑體" panose="020B0604030504040204" pitchFamily="34" charset="-120"/>
                        </a:rPr>
                        <a:t>：刪除訂購項目使用個案。</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結束狀態：</a:t>
                      </a:r>
                      <a:r>
                        <a:rPr lang="zh-TW" altLang="en-US" sz="1400" b="0" dirty="0">
                          <a:latin typeface="微軟正黑體" panose="020B0604030504040204" pitchFamily="34" charset="-120"/>
                          <a:ea typeface="微軟正黑體" panose="020B0604030504040204" pitchFamily="34" charset="-120"/>
                        </a:rPr>
                        <a:t>購物車內所有蛋糕訂購項目皆被清空，並顯示清空訊息。</a:t>
                      </a:r>
                      <a:endParaRPr lang="en-US" altLang="zh-TW" sz="1400" b="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一系列事件：</a:t>
                      </a:r>
                      <a:endParaRPr lang="en-US" altLang="zh-TW" sz="1400" b="1"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正常程序</a:t>
                      </a:r>
                      <a:r>
                        <a:rPr lang="en-US" altLang="zh-TW" sz="1400" b="1" dirty="0">
                          <a:latin typeface="微軟正黑體" panose="020B0604030504040204" pitchFamily="34" charset="-120"/>
                          <a:ea typeface="微軟正黑體" panose="020B0604030504040204" pitchFamily="34" charset="-120"/>
                        </a:rPr>
                        <a:t>—</a:t>
                      </a:r>
                    </a:p>
                    <a:p>
                      <a:pPr algn="just"/>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客戶於未送出訂單前，取消本次採購訂單。</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如表</a:t>
                      </a:r>
                      <a:r>
                        <a:rPr lang="en-US" altLang="zh-TW" sz="1400" dirty="0">
                          <a:latin typeface="微軟正黑體" panose="020B0604030504040204" pitchFamily="34" charset="-120"/>
                          <a:ea typeface="微軟正黑體" panose="020B0604030504040204" pitchFamily="34" charset="-120"/>
                        </a:rPr>
                        <a:t>5-1a</a:t>
                      </a:r>
                      <a:r>
                        <a:rPr lang="zh-TW" altLang="en-US" sz="1400" dirty="0">
                          <a:latin typeface="微軟正黑體" panose="020B0604030504040204" pitchFamily="34" charset="-120"/>
                          <a:ea typeface="微軟正黑體" panose="020B0604030504040204" pitchFamily="34" charset="-120"/>
                        </a:rPr>
                        <a:t>及</a:t>
                      </a:r>
                      <a:r>
                        <a:rPr lang="en-US" altLang="zh-TW" sz="1400" dirty="0">
                          <a:latin typeface="微軟正黑體" panose="020B0604030504040204" pitchFamily="34" charset="-120"/>
                          <a:ea typeface="微軟正黑體" panose="020B0604030504040204" pitchFamily="34" charset="-120"/>
                        </a:rPr>
                        <a:t>5-1b)</a:t>
                      </a:r>
                    </a:p>
                    <a:p>
                      <a:pPr algn="just"/>
                      <a:r>
                        <a:rPr lang="en-US" altLang="zh-TW" sz="1400" dirty="0">
                          <a:latin typeface="微軟正黑體" panose="020B0604030504040204" pitchFamily="34" charset="-120"/>
                          <a:ea typeface="微軟正黑體" panose="020B0604030504040204" pitchFamily="34" charset="-120"/>
                        </a:rPr>
                        <a:t>2.</a:t>
                      </a:r>
                      <a:r>
                        <a:rPr lang="zh-TW" altLang="en-US" sz="1400" dirty="0">
                          <a:latin typeface="微軟正黑體" panose="020B0604030504040204" pitchFamily="34" charset="-120"/>
                          <a:ea typeface="微軟正黑體" panose="020B0604030504040204" pitchFamily="34" charset="-120"/>
                        </a:rPr>
                        <a:t>系統自動清空（刪除）購物車內所有蛋糕訂購項目。</a:t>
                      </a:r>
                      <a:endParaRPr lang="en-US" altLang="zh-TW" sz="1400" dirty="0">
                        <a:latin typeface="微軟正黑體" panose="020B0604030504040204" pitchFamily="34" charset="-120"/>
                        <a:ea typeface="微軟正黑體" panose="020B0604030504040204" pitchFamily="34" charset="-120"/>
                      </a:endParaRPr>
                    </a:p>
                    <a:p>
                      <a:pPr algn="just"/>
                      <a:r>
                        <a:rPr lang="en-US" altLang="zh-TW" sz="1400" dirty="0">
                          <a:latin typeface="微軟正黑體" panose="020B0604030504040204" pitchFamily="34" charset="-120"/>
                          <a:ea typeface="微軟正黑體" panose="020B0604030504040204" pitchFamily="34" charset="-120"/>
                        </a:rPr>
                        <a:t>3.</a:t>
                      </a:r>
                      <a:r>
                        <a:rPr lang="zh-TW" altLang="en-US" sz="1400" dirty="0">
                          <a:latin typeface="微軟正黑體" panose="020B0604030504040204" pitchFamily="34" charset="-120"/>
                          <a:ea typeface="微軟正黑體" panose="020B0604030504040204" pitchFamily="34" charset="-120"/>
                        </a:rPr>
                        <a:t>系統顯示清空購物車訊息。</a:t>
                      </a:r>
                      <a:endParaRPr lang="en-US" altLang="zh-TW" sz="1400" dirty="0">
                        <a:latin typeface="微軟正黑體" panose="020B0604030504040204" pitchFamily="34" charset="-120"/>
                        <a:ea typeface="微軟正黑體" panose="020B0604030504040204" pitchFamily="34" charset="-120"/>
                      </a:endParaRPr>
                    </a:p>
                    <a:p>
                      <a:pPr algn="just"/>
                      <a:r>
                        <a:rPr lang="zh-TW" altLang="en-US" sz="1400" b="1" dirty="0">
                          <a:latin typeface="微軟正黑體" panose="020B0604030504040204" pitchFamily="34" charset="-120"/>
                          <a:ea typeface="微軟正黑體" panose="020B0604030504040204" pitchFamily="34" charset="-120"/>
                        </a:rPr>
                        <a:t>例外狀況</a:t>
                      </a:r>
                      <a:r>
                        <a:rPr lang="en-US" altLang="zh-TW" sz="1400" b="1" dirty="0">
                          <a:latin typeface="微軟正黑體" panose="020B0604030504040204" pitchFamily="34" charset="-120"/>
                          <a:ea typeface="微軟正黑體" panose="020B0604030504040204" pitchFamily="34" charset="-120"/>
                        </a:rPr>
                        <a:t>—</a:t>
                      </a:r>
                    </a:p>
                    <a:p>
                      <a:pPr algn="just"/>
                      <a:r>
                        <a:rPr lang="zh-TW" altLang="en-US" sz="1400" dirty="0">
                          <a:latin typeface="微軟正黑體" panose="020B0604030504040204" pitchFamily="34" charset="-120"/>
                          <a:ea typeface="微軟正黑體" panose="020B0604030504040204" pitchFamily="34" charset="-120"/>
                        </a:rPr>
                        <a:t>●客戶不慎取消本次的採購行為。</a:t>
                      </a:r>
                      <a:endParaRPr lang="en-US" altLang="zh-TW" sz="14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400" dirty="0">
                          <a:latin typeface="微軟正黑體" panose="020B0604030504040204" pitchFamily="34" charset="-120"/>
                          <a:ea typeface="微軟正黑體" panose="020B0604030504040204" pitchFamily="34" charset="-120"/>
                        </a:rPr>
                        <a:t>客戶須回到蛋糕型錄頁面，重新訂購欲訂購之蛋糕項目。</a:t>
                      </a:r>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7</a:t>
                      </a:r>
                      <a:r>
                        <a:rPr lang="zh-TW" altLang="en-US" sz="1400" dirty="0">
                          <a:latin typeface="微軟正黑體" panose="020B0604030504040204" pitchFamily="34" charset="-120"/>
                          <a:ea typeface="微軟正黑體" panose="020B0604030504040204" pitchFamily="34" charset="-120"/>
                        </a:rPr>
                        <a:t>：客戶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取消</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採購訂單</a:t>
                      </a:r>
                    </a:p>
                    <a:p>
                      <a:pPr marL="0" indent="358775"/>
                      <a:r>
                        <a:rPr lang="zh-TW" altLang="en-US" sz="1400" dirty="0">
                          <a:latin typeface="微軟正黑體" panose="020B0604030504040204" pitchFamily="34" charset="-120"/>
                          <a:ea typeface="微軟正黑體" panose="020B0604030504040204" pitchFamily="34" charset="-120"/>
                        </a:rPr>
                        <a:t>           客戶</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讀取</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清空訊息</a:t>
                      </a:r>
                      <a:endParaRPr lang="en-US" altLang="zh-TW" sz="1400"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p>
                      <a:pPr marL="0" indent="0"/>
                      <a:endParaRPr lang="en-US" altLang="zh-TW"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5" name="Google Shape;915;p35">
            <a:extLst>
              <a:ext uri="{FF2B5EF4-FFF2-40B4-BE49-F238E27FC236}">
                <a16:creationId xmlns:a16="http://schemas.microsoft.com/office/drawing/2014/main" id="{E032B191-F9CA-9758-5CC3-BB146C776674}"/>
              </a:ext>
            </a:extLst>
          </p:cNvPr>
          <p:cNvSpPr txBox="1">
            <a:spLocks/>
          </p:cNvSpPr>
          <p:nvPr/>
        </p:nvSpPr>
        <p:spPr>
          <a:xfrm>
            <a:off x="1807377" y="25706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(5)</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2" name="Google Shape;923;p36">
            <a:extLst>
              <a:ext uri="{FF2B5EF4-FFF2-40B4-BE49-F238E27FC236}">
                <a16:creationId xmlns:a16="http://schemas.microsoft.com/office/drawing/2014/main" id="{0B261655-0D66-F076-558D-5294D14B1B85}"/>
              </a:ext>
            </a:extLst>
          </p:cNvPr>
          <p:cNvCxnSpPr>
            <a:cxnSpLocks/>
          </p:cNvCxnSpPr>
          <p:nvPr/>
        </p:nvCxnSpPr>
        <p:spPr>
          <a:xfrm>
            <a:off x="1807377" y="915022"/>
            <a:ext cx="5400675" cy="0"/>
          </a:xfrm>
          <a:prstGeom prst="straightConnector1">
            <a:avLst/>
          </a:prstGeom>
          <a:noFill/>
          <a:ln w="28575" cap="flat" cmpd="sng">
            <a:solidFill>
              <a:schemeClr val="accent3"/>
            </a:solidFill>
            <a:prstDash val="dash"/>
            <a:round/>
            <a:headEnd type="none" w="med" len="med"/>
            <a:tailEnd type="none" w="med" len="med"/>
          </a:ln>
        </p:spPr>
      </p:cxnSp>
      <p:sp>
        <p:nvSpPr>
          <p:cNvPr id="6" name="投影片編號版面配置區 5">
            <a:extLst>
              <a:ext uri="{FF2B5EF4-FFF2-40B4-BE49-F238E27FC236}">
                <a16:creationId xmlns:a16="http://schemas.microsoft.com/office/drawing/2014/main" id="{CD827536-F88A-308D-144F-83BDAF801918}"/>
              </a:ext>
            </a:extLst>
          </p:cNvPr>
          <p:cNvSpPr>
            <a:spLocks noGrp="1"/>
          </p:cNvSpPr>
          <p:nvPr>
            <p:ph type="sldNum" sz="quarter" idx="10"/>
          </p:nvPr>
        </p:nvSpPr>
        <p:spPr/>
        <p:txBody>
          <a:bodyPr/>
          <a:lstStyle/>
          <a:p>
            <a:fld id="{F5177135-5710-4BA7-B942-1A074D9A1B12}" type="slidenum">
              <a:rPr lang="zh-TW" altLang="en-US" smtClean="0"/>
              <a:pPr/>
              <a:t>119</a:t>
            </a:fld>
            <a:endParaRPr lang="zh-TW" altLang="en-US" dirty="0"/>
          </a:p>
        </p:txBody>
      </p:sp>
    </p:spTree>
    <p:extLst>
      <p:ext uri="{BB962C8B-B14F-4D97-AF65-F5344CB8AC3E}">
        <p14:creationId xmlns:p14="http://schemas.microsoft.com/office/powerpoint/2010/main" val="357401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3" name="圖片 2">
            <a:extLst>
              <a:ext uri="{FF2B5EF4-FFF2-40B4-BE49-F238E27FC236}">
                <a16:creationId xmlns:a16="http://schemas.microsoft.com/office/drawing/2014/main" id="{E1634747-AFA8-9B65-EBB3-86FF92994C59}"/>
              </a:ext>
            </a:extLst>
          </p:cNvPr>
          <p:cNvPicPr>
            <a:picLocks noChangeAspect="1"/>
          </p:cNvPicPr>
          <p:nvPr/>
        </p:nvPicPr>
        <p:blipFill>
          <a:blip r:embed="rId3"/>
          <a:stretch>
            <a:fillRect/>
          </a:stretch>
        </p:blipFill>
        <p:spPr>
          <a:xfrm>
            <a:off x="7596779" y="3239057"/>
            <a:ext cx="1341723" cy="1569660"/>
          </a:xfrm>
          <a:prstGeom prst="rect">
            <a:avLst/>
          </a:prstGeom>
        </p:spPr>
      </p:pic>
      <p:sp>
        <p:nvSpPr>
          <p:cNvPr id="4" name="Google Shape;989;p40">
            <a:extLst>
              <a:ext uri="{FF2B5EF4-FFF2-40B4-BE49-F238E27FC236}">
                <a16:creationId xmlns:a16="http://schemas.microsoft.com/office/drawing/2014/main" id="{0147C126-C014-00A4-3139-BB9793C016B9}"/>
              </a:ext>
            </a:extLst>
          </p:cNvPr>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a:extLst>
              <a:ext uri="{FF2B5EF4-FFF2-40B4-BE49-F238E27FC236}">
                <a16:creationId xmlns:a16="http://schemas.microsoft.com/office/drawing/2014/main" id="{55AE7A63-34A3-2F40-189D-A1383D5E5B95}"/>
              </a:ext>
            </a:extLst>
          </p:cNvPr>
          <p:cNvSpPr txBox="1"/>
          <p:nvPr/>
        </p:nvSpPr>
        <p:spPr>
          <a:xfrm>
            <a:off x="1084662" y="1715563"/>
            <a:ext cx="7106837"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 系統限制陳述中的第一點為「限制商品訂購數量」，此部分屬於背後撰寫的程式碼進行判定，可於系統分析與設計時再考量。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系統限制陳述中的第二點為「客戶不論用何種瀏覽器都能使用所有的操作功能」，可於系統分析與設計時再考量。</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系統限制陳述中的第三點為「 雙方訂單成交後，客戶未於時限內取貨，將無法退款」，此部分屬於背後撰寫的程式碼進行判定，可於系統分析與設計時再考量。</a:t>
            </a:r>
            <a:endParaRPr lang="en-US" altLang="zh-TW" sz="1600" dirty="0">
              <a:latin typeface="微軟正黑體" panose="020B0604030504040204" pitchFamily="34" charset="-120"/>
              <a:ea typeface="微軟正黑體" panose="020B0604030504040204" pitchFamily="34" charset="-120"/>
            </a:endParaRPr>
          </a:p>
        </p:txBody>
      </p:sp>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Google Shape;915;p35">
            <a:extLst>
              <a:ext uri="{FF2B5EF4-FFF2-40B4-BE49-F238E27FC236}">
                <a16:creationId xmlns:a16="http://schemas.microsoft.com/office/drawing/2014/main" id="{B7A8A4B6-FCFE-5CEA-FB30-22A0182AA142}"/>
              </a:ext>
            </a:extLst>
          </p:cNvPr>
          <p:cNvSpPr txBox="1">
            <a:spLocks noGrp="1"/>
          </p:cNvSpPr>
          <p:nvPr>
            <p:ph type="title"/>
          </p:nvPr>
        </p:nvSpPr>
        <p:spPr>
          <a:xfrm>
            <a:off x="2204085" y="137716"/>
            <a:ext cx="5003314"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tx2"/>
                </a:solidFill>
                <a:latin typeface="微軟正黑體" panose="020B0604030504040204" pitchFamily="34" charset="-120"/>
                <a:ea typeface="微軟正黑體" panose="020B0604030504040204" pitchFamily="34" charset="-120"/>
              </a:rPr>
              <a:t>檢視是否達到</a:t>
            </a:r>
            <a:r>
              <a:rPr lang="zh-TW" altLang="en-US" sz="3600" b="1" dirty="0">
                <a:solidFill>
                  <a:schemeClr val="accent2"/>
                </a:solidFill>
                <a:latin typeface="微軟正黑體" panose="020B0604030504040204" pitchFamily="34" charset="-120"/>
                <a:ea typeface="微軟正黑體" panose="020B0604030504040204" pitchFamily="34" charset="-120"/>
              </a:rPr>
              <a:t>系統限制</a:t>
            </a:r>
            <a:endParaRPr sz="3600" b="1" dirty="0">
              <a:solidFill>
                <a:schemeClr val="accent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0E4F21C6-F71E-B17B-458B-52947EBABCA0}"/>
              </a:ext>
            </a:extLst>
          </p:cNvPr>
          <p:cNvCxnSpPr>
            <a:cxnSpLocks/>
          </p:cNvCxnSpPr>
          <p:nvPr/>
        </p:nvCxnSpPr>
        <p:spPr>
          <a:xfrm>
            <a:off x="2476500" y="821110"/>
            <a:ext cx="4465320"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id="{2C9458C9-69E6-D376-C905-BA5A5D227A1A}"/>
              </a:ext>
            </a:extLst>
          </p:cNvPr>
          <p:cNvSpPr>
            <a:spLocks noGrp="1"/>
          </p:cNvSpPr>
          <p:nvPr>
            <p:ph type="sldNum" sz="quarter" idx="10"/>
          </p:nvPr>
        </p:nvSpPr>
        <p:spPr/>
        <p:txBody>
          <a:bodyPr/>
          <a:lstStyle/>
          <a:p>
            <a:fld id="{F5177135-5710-4BA7-B942-1A074D9A1B12}" type="slidenum">
              <a:rPr lang="zh-TW" altLang="en-US" smtClean="0"/>
              <a:pPr/>
              <a:t>12</a:t>
            </a:fld>
            <a:endParaRPr lang="zh-TW" altLang="en-US" dirty="0"/>
          </a:p>
        </p:txBody>
      </p:sp>
    </p:spTree>
    <p:extLst>
      <p:ext uri="{BB962C8B-B14F-4D97-AF65-F5344CB8AC3E}">
        <p14:creationId xmlns:p14="http://schemas.microsoft.com/office/powerpoint/2010/main" val="34005226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638393" y="831398"/>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nvGraphicFramePr>
        <p:xfrm>
          <a:off x="1104900" y="1869903"/>
          <a:ext cx="6934200" cy="169164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1386840">
                  <a:extLst>
                    <a:ext uri="{9D8B030D-6E8A-4147-A177-3AD203B41FA5}">
                      <a16:colId xmlns:a16="http://schemas.microsoft.com/office/drawing/2014/main" val="3692602857"/>
                    </a:ext>
                  </a:extLst>
                </a:gridCol>
                <a:gridCol w="1386840">
                  <a:extLst>
                    <a:ext uri="{9D8B030D-6E8A-4147-A177-3AD203B41FA5}">
                      <a16:colId xmlns:a16="http://schemas.microsoft.com/office/drawing/2014/main" val="2225934352"/>
                    </a:ext>
                  </a:extLst>
                </a:gridCol>
                <a:gridCol w="1386840">
                  <a:extLst>
                    <a:ext uri="{9D8B030D-6E8A-4147-A177-3AD203B41FA5}">
                      <a16:colId xmlns:a16="http://schemas.microsoft.com/office/drawing/2014/main" val="2861577340"/>
                    </a:ext>
                  </a:extLst>
                </a:gridCol>
                <a:gridCol w="1386840">
                  <a:extLst>
                    <a:ext uri="{9D8B030D-6E8A-4147-A177-3AD203B41FA5}">
                      <a16:colId xmlns:a16="http://schemas.microsoft.com/office/drawing/2014/main" val="2218924968"/>
                    </a:ext>
                  </a:extLst>
                </a:gridCol>
              </a:tblGrid>
              <a:tr h="370840">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2" name="群組 1">
            <a:extLst>
              <a:ext uri="{FF2B5EF4-FFF2-40B4-BE49-F238E27FC236}">
                <a16:creationId xmlns:a16="http://schemas.microsoft.com/office/drawing/2014/main" id="{35DF069D-37C0-299D-6D61-C7124533472C}"/>
              </a:ext>
            </a:extLst>
          </p:cNvPr>
          <p:cNvGrpSpPr/>
          <p:nvPr/>
        </p:nvGrpSpPr>
        <p:grpSpPr>
          <a:xfrm>
            <a:off x="0" y="387516"/>
            <a:ext cx="2772230" cy="584775"/>
            <a:chOff x="0" y="280943"/>
            <a:chExt cx="2478996" cy="584775"/>
          </a:xfrm>
        </p:grpSpPr>
        <p:sp>
          <p:nvSpPr>
            <p:cNvPr id="3" name="Google Shape;1035;p43">
              <a:extLst>
                <a:ext uri="{FF2B5EF4-FFF2-40B4-BE49-F238E27FC236}">
                  <a16:creationId xmlns:a16="http://schemas.microsoft.com/office/drawing/2014/main" id="{01E741F0-410F-3CD6-338C-ECA08EAEE818}"/>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B093EE1-04D5-F256-FA88-67394C8F3E4B}"/>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8" name="文字方塊 7">
            <a:extLst>
              <a:ext uri="{FF2B5EF4-FFF2-40B4-BE49-F238E27FC236}">
                <a16:creationId xmlns:a16="http://schemas.microsoft.com/office/drawing/2014/main" id="{F83E5344-7F8A-7CDC-60CB-3F5D26B9A742}"/>
              </a:ext>
            </a:extLst>
          </p:cNvPr>
          <p:cNvSpPr txBox="1"/>
          <p:nvPr/>
        </p:nvSpPr>
        <p:spPr>
          <a:xfrm>
            <a:off x="4171950" y="3863432"/>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5-1a</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45D854CA-6E89-FAFA-503B-1911725BB46A}"/>
              </a:ext>
            </a:extLst>
          </p:cNvPr>
          <p:cNvCxnSpPr>
            <a:cxnSpLocks/>
          </p:cNvCxnSpPr>
          <p:nvPr/>
        </p:nvCxnSpPr>
        <p:spPr>
          <a:xfrm>
            <a:off x="2772230" y="1486522"/>
            <a:ext cx="3628570" cy="0"/>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id="{069426AB-D181-7B82-1BFA-6E1BEB6A7EDB}"/>
              </a:ext>
            </a:extLst>
          </p:cNvPr>
          <p:cNvSpPr>
            <a:spLocks noGrp="1"/>
          </p:cNvSpPr>
          <p:nvPr>
            <p:ph type="sldNum" sz="quarter" idx="10"/>
          </p:nvPr>
        </p:nvSpPr>
        <p:spPr/>
        <p:txBody>
          <a:bodyPr/>
          <a:lstStyle/>
          <a:p>
            <a:fld id="{F5177135-5710-4BA7-B942-1A074D9A1B12}" type="slidenum">
              <a:rPr lang="zh-TW" altLang="en-US" smtClean="0"/>
              <a:pPr/>
              <a:t>120</a:t>
            </a:fld>
            <a:endParaRPr lang="zh-TW" altLang="en-US" dirty="0"/>
          </a:p>
        </p:txBody>
      </p:sp>
    </p:spTree>
    <p:extLst>
      <p:ext uri="{BB962C8B-B14F-4D97-AF65-F5344CB8AC3E}">
        <p14:creationId xmlns:p14="http://schemas.microsoft.com/office/powerpoint/2010/main" val="9474339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nvGraphicFramePr>
        <p:xfrm>
          <a:off x="493972" y="1545759"/>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sp>
        <p:nvSpPr>
          <p:cNvPr id="12" name="Google Shape;915;p35">
            <a:extLst>
              <a:ext uri="{FF2B5EF4-FFF2-40B4-BE49-F238E27FC236}">
                <a16:creationId xmlns:a16="http://schemas.microsoft.com/office/drawing/2014/main" id="{DED191F5-1AFA-1FFE-76DF-4CA85526DA09}"/>
              </a:ext>
            </a:extLst>
          </p:cNvPr>
          <p:cNvSpPr txBox="1">
            <a:spLocks/>
          </p:cNvSpPr>
          <p:nvPr/>
        </p:nvSpPr>
        <p:spPr>
          <a:xfrm>
            <a:off x="1581670" y="624993"/>
            <a:ext cx="5867214"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取消採購訂單藍圖</a:t>
            </a:r>
          </a:p>
        </p:txBody>
      </p:sp>
      <p:grpSp>
        <p:nvGrpSpPr>
          <p:cNvPr id="3" name="群組 2">
            <a:extLst>
              <a:ext uri="{FF2B5EF4-FFF2-40B4-BE49-F238E27FC236}">
                <a16:creationId xmlns:a16="http://schemas.microsoft.com/office/drawing/2014/main" id="{0219EFBD-D3E1-2AC2-7835-B1EC86474A59}"/>
              </a:ext>
            </a:extLst>
          </p:cNvPr>
          <p:cNvGrpSpPr/>
          <p:nvPr/>
        </p:nvGrpSpPr>
        <p:grpSpPr>
          <a:xfrm>
            <a:off x="0" y="387516"/>
            <a:ext cx="2772230" cy="584775"/>
            <a:chOff x="0" y="280943"/>
            <a:chExt cx="2478996" cy="584775"/>
          </a:xfrm>
        </p:grpSpPr>
        <p:sp>
          <p:nvSpPr>
            <p:cNvPr id="4" name="Google Shape;1035;p43">
              <a:extLst>
                <a:ext uri="{FF2B5EF4-FFF2-40B4-BE49-F238E27FC236}">
                  <a16:creationId xmlns:a16="http://schemas.microsoft.com/office/drawing/2014/main" id="{10FA54EC-A017-7950-399D-ACF796360C6E}"/>
                </a:ext>
              </a:extLst>
            </p:cNvPr>
            <p:cNvSpPr/>
            <p:nvPr/>
          </p:nvSpPr>
          <p:spPr>
            <a:xfrm rot="5400000">
              <a:off x="1070221" y="-789278"/>
              <a:ext cx="338554" cy="247899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B07A7324-F69E-D315-C16B-63A7E4FCCA91}"/>
                </a:ext>
              </a:extLst>
            </p:cNvPr>
            <p:cNvSpPr txBox="1"/>
            <p:nvPr/>
          </p:nvSpPr>
          <p:spPr>
            <a:xfrm>
              <a:off x="0" y="280943"/>
              <a:ext cx="2359356" cy="584775"/>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7" name="文字方塊 6">
            <a:extLst>
              <a:ext uri="{FF2B5EF4-FFF2-40B4-BE49-F238E27FC236}">
                <a16:creationId xmlns:a16="http://schemas.microsoft.com/office/drawing/2014/main" id="{2FD6604D-2E26-8B3E-EA63-BBB62B51F322}"/>
              </a:ext>
            </a:extLst>
          </p:cNvPr>
          <p:cNvSpPr txBox="1"/>
          <p:nvPr/>
        </p:nvSpPr>
        <p:spPr>
          <a:xfrm>
            <a:off x="4166570" y="4730781"/>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5-1b</a:t>
            </a:r>
            <a:endParaRPr lang="zh-TW" altLang="en-US" b="1" dirty="0">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783FA484-4071-7D8F-D70D-6D30A73E998B}"/>
              </a:ext>
            </a:extLst>
          </p:cNvPr>
          <p:cNvCxnSpPr>
            <a:cxnSpLocks/>
          </p:cNvCxnSpPr>
          <p:nvPr/>
        </p:nvCxnSpPr>
        <p:spPr>
          <a:xfrm flipV="1">
            <a:off x="2712720" y="1260093"/>
            <a:ext cx="3627120" cy="20689"/>
          </a:xfrm>
          <a:prstGeom prst="straightConnector1">
            <a:avLst/>
          </a:prstGeom>
          <a:noFill/>
          <a:ln w="28575" cap="flat" cmpd="sng">
            <a:solidFill>
              <a:schemeClr val="accent3"/>
            </a:solidFill>
            <a:prstDash val="dash"/>
            <a:round/>
            <a:headEnd type="none" w="med" len="med"/>
            <a:tailEnd type="none" w="med" len="med"/>
          </a:ln>
        </p:spPr>
      </p:cxnSp>
      <p:sp>
        <p:nvSpPr>
          <p:cNvPr id="11" name="投影片編號版面配置區 10">
            <a:extLst>
              <a:ext uri="{FF2B5EF4-FFF2-40B4-BE49-F238E27FC236}">
                <a16:creationId xmlns:a16="http://schemas.microsoft.com/office/drawing/2014/main" id="{D40F4D16-3995-01B9-605B-0E01242814A6}"/>
              </a:ext>
            </a:extLst>
          </p:cNvPr>
          <p:cNvSpPr>
            <a:spLocks noGrp="1"/>
          </p:cNvSpPr>
          <p:nvPr>
            <p:ph type="sldNum" sz="quarter" idx="4"/>
          </p:nvPr>
        </p:nvSpPr>
        <p:spPr/>
        <p:txBody>
          <a:bodyPr/>
          <a:lstStyle/>
          <a:p>
            <a:fld id="{F5177135-5710-4BA7-B942-1A074D9A1B12}" type="slidenum">
              <a:rPr lang="zh-TW" altLang="en-US" smtClean="0"/>
              <a:pPr/>
              <a:t>121</a:t>
            </a:fld>
            <a:endParaRPr lang="zh-TW" altLang="en-US" dirty="0"/>
          </a:p>
        </p:txBody>
      </p:sp>
    </p:spTree>
    <p:extLst>
      <p:ext uri="{BB962C8B-B14F-4D97-AF65-F5344CB8AC3E}">
        <p14:creationId xmlns:p14="http://schemas.microsoft.com/office/powerpoint/2010/main" val="11133417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293969" y="227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945380" y="637377"/>
            <a:ext cx="4107180" cy="0"/>
          </a:xfrm>
          <a:prstGeom prst="straightConnector1">
            <a:avLst/>
          </a:prstGeom>
          <a:noFill/>
          <a:ln w="28575" cap="flat" cmpd="sng">
            <a:solidFill>
              <a:schemeClr val="accent3"/>
            </a:solidFill>
            <a:prstDash val="dash"/>
            <a:round/>
            <a:headEnd type="none" w="med" len="med"/>
            <a:tailEnd type="none" w="med" len="med"/>
          </a:ln>
        </p:spPr>
      </p:cxn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5" cy="338554"/>
            <a:chOff x="0" y="280943"/>
            <a:chExt cx="2775285"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144781" y="280943"/>
              <a:ext cx="2630504"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a:t>
              </a:r>
              <a:r>
                <a:rPr lang="zh-TW" altLang="en-US" sz="1600" b="1" dirty="0">
                  <a:latin typeface="微軟正黑體" pitchFamily="34" charset="-120"/>
                  <a:ea typeface="微軟正黑體" pitchFamily="34" charset="-120"/>
                </a:rPr>
                <a:t>　鄭惠文撰寫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122</a:t>
            </a:fld>
            <a:endParaRPr lang="zh-TW" altLang="en-US" dirty="0"/>
          </a:p>
        </p:txBody>
      </p:sp>
      <p:pic>
        <p:nvPicPr>
          <p:cNvPr id="11" name="Picture 2">
            <a:extLst>
              <a:ext uri="{FF2B5EF4-FFF2-40B4-BE49-F238E27FC236}">
                <a16:creationId xmlns:a16="http://schemas.microsoft.com/office/drawing/2014/main" id="{6480C6AF-ED63-40C7-850D-6BBF908D7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340" y="635100"/>
            <a:ext cx="3684089" cy="448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3029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123</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686731846"/>
              </p:ext>
            </p:extLst>
          </p:nvPr>
        </p:nvGraphicFramePr>
        <p:xfrm>
          <a:off x="259769" y="1880547"/>
          <a:ext cx="8624462" cy="2421066"/>
        </p:xfrm>
        <a:graphic>
          <a:graphicData uri="http://schemas.openxmlformats.org/drawingml/2006/table">
            <a:tbl>
              <a:tblPr firstRow="1" bandRow="1">
                <a:tableStyleId>{F2DE63D5-997A-4646-A377-4702673A728D}</a:tableStyleId>
              </a:tblPr>
              <a:tblGrid>
                <a:gridCol w="1149188">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9">
                  <a:extLst>
                    <a:ext uri="{9D8B030D-6E8A-4147-A177-3AD203B41FA5}">
                      <a16:colId xmlns:a16="http://schemas.microsoft.com/office/drawing/2014/main" val="2724387813"/>
                    </a:ext>
                  </a:extLst>
                </a:gridCol>
                <a:gridCol w="2650605">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378906">
                <a:tc rowSpan="6">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rowSpan="6">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修改訂購數量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a:latin typeface="微軟正黑體" panose="020B0604030504040204" pitchFamily="34" charset="-120"/>
                          <a:ea typeface="微軟正黑體" panose="020B0604030504040204" pitchFamily="34" charset="-120"/>
                        </a:rPr>
                        <a:t>刪除訂購項目</a:t>
                      </a:r>
                      <a:r>
                        <a:rPr lang="en-US" altLang="zh-TW" sz="160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625904"/>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367041"/>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152121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124</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991375934"/>
              </p:ext>
            </p:extLst>
          </p:nvPr>
        </p:nvGraphicFramePr>
        <p:xfrm>
          <a:off x="239279" y="1982116"/>
          <a:ext cx="8624461" cy="2072640"/>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8">
                  <a:extLst>
                    <a:ext uri="{9D8B030D-6E8A-4147-A177-3AD203B41FA5}">
                      <a16:colId xmlns:a16="http://schemas.microsoft.com/office/drawing/2014/main" val="2724387813"/>
                    </a:ext>
                  </a:extLst>
                </a:gridCol>
                <a:gridCol w="2650604">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262589">
                <a:tc rowSpan="5">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pPr algn="ct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800" dirty="0">
                          <a:latin typeface="微軟正黑體" panose="020B0604030504040204" pitchFamily="34" charset="-120"/>
                          <a:ea typeface="微軟正黑體" panose="020B0604030504040204" pitchFamily="34" charset="-120"/>
                        </a:rPr>
                        <a:t>清空訊息</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992018"/>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450220"/>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099519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125</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14612986"/>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92606803"/>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1188557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126</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695626592"/>
              </p:ext>
            </p:extLst>
          </p:nvPr>
        </p:nvGraphicFramePr>
        <p:xfrm>
          <a:off x="438725" y="1850113"/>
          <a:ext cx="8428781" cy="19354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系統刪除購物車內所有蛋糕訂購項目後，載入「清空訊息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1679306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127</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7" name="Picture 2">
            <a:extLst>
              <a:ext uri="{FF2B5EF4-FFF2-40B4-BE49-F238E27FC236}">
                <a16:creationId xmlns:a16="http://schemas.microsoft.com/office/drawing/2014/main" id="{CBC01031-5820-5E45-30C6-17928A5CB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87" y="976639"/>
            <a:ext cx="8494045" cy="375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830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128</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570921715"/>
              </p:ext>
            </p:extLst>
          </p:nvPr>
        </p:nvGraphicFramePr>
        <p:xfrm>
          <a:off x="261284" y="897621"/>
          <a:ext cx="8621432" cy="4211680"/>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9">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載入購物車資料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endParaRPr lang="zh-TW" altLang="en-US"/>
                    </a:p>
                  </a:txBody>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4">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036791"/>
                  </a:ext>
                </a:extLst>
              </a:tr>
              <a:tr h="41099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606803"/>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060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0852343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129</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600624440"/>
              </p:ext>
            </p:extLst>
          </p:nvPr>
        </p:nvGraphicFramePr>
        <p:xfrm>
          <a:off x="314224" y="1782947"/>
          <a:ext cx="8621432" cy="2567716"/>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84689"/>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64847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59749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128593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019236153"/>
              </p:ext>
            </p:extLst>
          </p:nvPr>
        </p:nvGraphicFramePr>
        <p:xfrm>
          <a:off x="594360" y="1850390"/>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val="67158318"/>
                    </a:ext>
                  </a:extLst>
                </a:gridCol>
                <a:gridCol w="2009775">
                  <a:extLst>
                    <a:ext uri="{9D8B030D-6E8A-4147-A177-3AD203B41FA5}">
                      <a16:colId xmlns:a16="http://schemas.microsoft.com/office/drawing/2014/main" val="1330435213"/>
                    </a:ext>
                  </a:extLst>
                </a:gridCol>
                <a:gridCol w="2009775">
                  <a:extLst>
                    <a:ext uri="{9D8B030D-6E8A-4147-A177-3AD203B41FA5}">
                      <a16:colId xmlns:a16="http://schemas.microsoft.com/office/drawing/2014/main" val="2017387183"/>
                    </a:ext>
                  </a:extLst>
                </a:gridCol>
                <a:gridCol w="2009775">
                  <a:extLst>
                    <a:ext uri="{9D8B030D-6E8A-4147-A177-3AD203B41FA5}">
                      <a16:colId xmlns:a16="http://schemas.microsoft.com/office/drawing/2014/main"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58D07694-03BA-7709-7858-C745D585BD88}"/>
              </a:ext>
            </a:extLst>
          </p:cNvPr>
          <p:cNvSpPr>
            <a:spLocks noGrp="1"/>
          </p:cNvSpPr>
          <p:nvPr>
            <p:ph type="sldNum" sz="quarter" idx="10"/>
          </p:nvPr>
        </p:nvSpPr>
        <p:spPr/>
        <p:txBody>
          <a:bodyPr/>
          <a:lstStyle/>
          <a:p>
            <a:fld id="{F5177135-5710-4BA7-B942-1A074D9A1B12}" type="slidenum">
              <a:rPr lang="zh-TW" altLang="en-US" smtClean="0"/>
              <a:pPr/>
              <a:t>13</a:t>
            </a:fld>
            <a:endParaRPr lang="zh-TW" altLang="en-US" dirty="0"/>
          </a:p>
        </p:txBody>
      </p:sp>
    </p:spTree>
    <p:extLst>
      <p:ext uri="{BB962C8B-B14F-4D97-AF65-F5344CB8AC3E}">
        <p14:creationId xmlns:p14="http://schemas.microsoft.com/office/powerpoint/2010/main" val="1815814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130</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590645996"/>
              </p:ext>
            </p:extLst>
          </p:nvPr>
        </p:nvGraphicFramePr>
        <p:xfrm>
          <a:off x="357609" y="1707351"/>
          <a:ext cx="8428781" cy="2662453"/>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」取消本次採購訂單後，提交給「訂購」控制物件。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205740">
                <a:tc rowSpan="4">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「訂購」控制物件經由「購物車資料」實體物件刪除購物車內所有蛋糕訂購項目後，透過「顯示」控制物件載入「清空訊息</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」以知會客戶。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購物車資料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86613">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4114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20574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清空訊息</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33820032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131</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6" name="圖片 5">
            <a:extLst>
              <a:ext uri="{FF2B5EF4-FFF2-40B4-BE49-F238E27FC236}">
                <a16:creationId xmlns:a16="http://schemas.microsoft.com/office/drawing/2014/main" id="{66E9DBA3-D8C4-3256-AEEA-C9A4E4F0F182}"/>
              </a:ext>
            </a:extLst>
          </p:cNvPr>
          <p:cNvPicPr>
            <a:picLocks noChangeAspect="1"/>
          </p:cNvPicPr>
          <p:nvPr/>
        </p:nvPicPr>
        <p:blipFill>
          <a:blip r:embed="rId2"/>
          <a:stretch>
            <a:fillRect/>
          </a:stretch>
        </p:blipFill>
        <p:spPr>
          <a:xfrm>
            <a:off x="847801" y="619497"/>
            <a:ext cx="7448397" cy="4524003"/>
          </a:xfrm>
          <a:prstGeom prst="rect">
            <a:avLst/>
          </a:prstGeom>
        </p:spPr>
      </p:pic>
    </p:spTree>
    <p:extLst>
      <p:ext uri="{BB962C8B-B14F-4D97-AF65-F5344CB8AC3E}">
        <p14:creationId xmlns:p14="http://schemas.microsoft.com/office/powerpoint/2010/main" val="17923077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2108770"/>
          <a:ext cx="8462379" cy="17983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取消採購訂單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①清空記憶體陣列變數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內所有資料。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②將清空訊息顯示在清空訊息</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132</a:t>
            </a:fld>
            <a:endParaRPr lang="zh-TW" altLang="en-US" dirty="0"/>
          </a:p>
        </p:txBody>
      </p:sp>
    </p:spTree>
    <p:extLst>
      <p:ext uri="{BB962C8B-B14F-4D97-AF65-F5344CB8AC3E}">
        <p14:creationId xmlns:p14="http://schemas.microsoft.com/office/powerpoint/2010/main" val="24331726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id="{E30FCB66-35CD-62F5-219E-C0E69EFC3E84}"/>
              </a:ext>
            </a:extLst>
          </p:cNvPr>
          <p:cNvPicPr>
            <a:picLocks noChangeAspect="1"/>
          </p:cNvPicPr>
          <p:nvPr/>
        </p:nvPicPr>
        <p:blipFill>
          <a:blip r:embed="rId2"/>
          <a:stretch>
            <a:fillRect/>
          </a:stretch>
        </p:blipFill>
        <p:spPr>
          <a:xfrm>
            <a:off x="1133759" y="1077960"/>
            <a:ext cx="6260023" cy="3668617"/>
          </a:xfrm>
          <a:prstGeom prst="rect">
            <a:avLst/>
          </a:prstGeom>
        </p:spPr>
      </p:pic>
    </p:spTree>
    <p:extLst>
      <p:ext uri="{BB962C8B-B14F-4D97-AF65-F5344CB8AC3E}">
        <p14:creationId xmlns:p14="http://schemas.microsoft.com/office/powerpoint/2010/main" val="1533409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pic>
        <p:nvPicPr>
          <p:cNvPr id="3" name="圖片 2">
            <a:extLst>
              <a:ext uri="{FF2B5EF4-FFF2-40B4-BE49-F238E27FC236}">
                <a16:creationId xmlns:a16="http://schemas.microsoft.com/office/drawing/2014/main" id="{AA417E9C-5A8F-B0B3-51A9-4E06003D8F26}"/>
              </a:ext>
            </a:extLst>
          </p:cNvPr>
          <p:cNvPicPr>
            <a:picLocks noChangeAspect="1"/>
          </p:cNvPicPr>
          <p:nvPr/>
        </p:nvPicPr>
        <p:blipFill>
          <a:blip r:embed="rId2"/>
          <a:stretch>
            <a:fillRect/>
          </a:stretch>
        </p:blipFill>
        <p:spPr>
          <a:xfrm>
            <a:off x="659477" y="1327364"/>
            <a:ext cx="7894665" cy="3208586"/>
          </a:xfrm>
          <a:prstGeom prst="rect">
            <a:avLst/>
          </a:prstGeom>
        </p:spPr>
      </p:pic>
    </p:spTree>
    <p:extLst>
      <p:ext uri="{BB962C8B-B14F-4D97-AF65-F5344CB8AC3E}">
        <p14:creationId xmlns:p14="http://schemas.microsoft.com/office/powerpoint/2010/main" val="1930391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id="{5A2FE17A-C807-80FD-5C3C-895E7215086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71C25337-44CE-D679-974F-305483CCEF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D330E3F0-9AC9-0DBA-39DE-F61DB6319BD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6874300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02962590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67C4A94C-D622-1485-2D67-B6F0D89FDB59}"/>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C05AE031-EB50-7DC5-FA9B-8476FDE6287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80861FE0-057F-99D6-F4EA-503256F3F7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3238592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1874432577"/>
              </p:ext>
            </p:extLst>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22839307-886C-9F5A-5506-252EB059C203}"/>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F1DEE716-2384-C82F-A2E6-0687664BF49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8F216D1-2202-C93A-BD65-6CE5FEDA0E5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Tree>
    <p:extLst>
      <p:ext uri="{BB962C8B-B14F-4D97-AF65-F5344CB8AC3E}">
        <p14:creationId xmlns:p14="http://schemas.microsoft.com/office/powerpoint/2010/main" val="24988998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138</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sp>
        <p:nvSpPr>
          <p:cNvPr id="8" name="Google Shape;915;p35">
            <a:extLst>
              <a:ext uri="{FF2B5EF4-FFF2-40B4-BE49-F238E27FC236}">
                <a16:creationId xmlns:a16="http://schemas.microsoft.com/office/drawing/2014/main" id="{9164EF95-2F2B-6C64-2DE7-0D68EEFD945B}"/>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A3C9145E-C09A-91BE-2AB6-EC9D44E155C7}"/>
              </a:ext>
            </a:extLst>
          </p:cNvPr>
          <p:cNvSpPr/>
          <p:nvPr/>
        </p:nvSpPr>
        <p:spPr>
          <a:xfrm>
            <a:off x="890154" y="1925782"/>
            <a:ext cx="7363691" cy="81049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您已經成功清空購物車</a:t>
            </a:r>
          </a:p>
        </p:txBody>
      </p:sp>
      <p:grpSp>
        <p:nvGrpSpPr>
          <p:cNvPr id="5" name="群組 4">
            <a:extLst>
              <a:ext uri="{FF2B5EF4-FFF2-40B4-BE49-F238E27FC236}">
                <a16:creationId xmlns:a16="http://schemas.microsoft.com/office/drawing/2014/main" id="{B298D99F-FFBD-85A6-5755-634CC81DEED8}"/>
              </a:ext>
            </a:extLst>
          </p:cNvPr>
          <p:cNvGrpSpPr/>
          <p:nvPr/>
        </p:nvGrpSpPr>
        <p:grpSpPr>
          <a:xfrm>
            <a:off x="4028701" y="0"/>
            <a:ext cx="5400675" cy="677535"/>
            <a:chOff x="3746761" y="214450"/>
            <a:chExt cx="5400675" cy="720946"/>
          </a:xfrm>
        </p:grpSpPr>
        <p:sp>
          <p:nvSpPr>
            <p:cNvPr id="6" name="Google Shape;915;p35">
              <a:extLst>
                <a:ext uri="{FF2B5EF4-FFF2-40B4-BE49-F238E27FC236}">
                  <a16:creationId xmlns:a16="http://schemas.microsoft.com/office/drawing/2014/main" id="{31B192AB-CA3C-CAE1-2EF6-38047A0DC1B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7" name="Google Shape;923;p36">
              <a:extLst>
                <a:ext uri="{FF2B5EF4-FFF2-40B4-BE49-F238E27FC236}">
                  <a16:creationId xmlns:a16="http://schemas.microsoft.com/office/drawing/2014/main" id="{8233446F-7E0E-5E70-829A-7C754E0D271D}"/>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9373612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139</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aphicFrame>
        <p:nvGraphicFramePr>
          <p:cNvPr id="5" name="表格 6">
            <a:extLst>
              <a:ext uri="{FF2B5EF4-FFF2-40B4-BE49-F238E27FC236}">
                <a16:creationId xmlns:a16="http://schemas.microsoft.com/office/drawing/2014/main" id="{D56629F5-D0A8-8E97-0B9F-C2AA33FF31E9}"/>
              </a:ext>
            </a:extLst>
          </p:cNvPr>
          <p:cNvGraphicFramePr>
            <a:graphicFrameLocks noGrp="1"/>
          </p:cNvGraphicFramePr>
          <p:nvPr>
            <p:extLst>
              <p:ext uri="{D42A27DB-BD31-4B8C-83A1-F6EECF244321}">
                <p14:modId xmlns:p14="http://schemas.microsoft.com/office/powerpoint/2010/main" val="3526618235"/>
              </p:ext>
            </p:extLst>
          </p:nvPr>
        </p:nvGraphicFramePr>
        <p:xfrm>
          <a:off x="547947" y="1444827"/>
          <a:ext cx="7912708" cy="2433320"/>
        </p:xfrm>
        <a:graphic>
          <a:graphicData uri="http://schemas.openxmlformats.org/drawingml/2006/table">
            <a:tbl>
              <a:tblPr firstRow="1" bandRow="1">
                <a:tableStyleId>{17292A2E-F333-43FB-9621-5CBBE7FDCDCB}</a:tableStyleId>
              </a:tblPr>
              <a:tblGrid>
                <a:gridCol w="1196542">
                  <a:extLst>
                    <a:ext uri="{9D8B030D-6E8A-4147-A177-3AD203B41FA5}">
                      <a16:colId xmlns:a16="http://schemas.microsoft.com/office/drawing/2014/main" val="612395793"/>
                    </a:ext>
                  </a:extLst>
                </a:gridCol>
                <a:gridCol w="208280">
                  <a:extLst>
                    <a:ext uri="{9D8B030D-6E8A-4147-A177-3AD203B41FA5}">
                      <a16:colId xmlns:a16="http://schemas.microsoft.com/office/drawing/2014/main" val="343993320"/>
                    </a:ext>
                  </a:extLst>
                </a:gridCol>
                <a:gridCol w="896794">
                  <a:extLst>
                    <a:ext uri="{9D8B030D-6E8A-4147-A177-3AD203B41FA5}">
                      <a16:colId xmlns:a16="http://schemas.microsoft.com/office/drawing/2014/main" val="4040700328"/>
                    </a:ext>
                  </a:extLst>
                </a:gridCol>
                <a:gridCol w="777419">
                  <a:extLst>
                    <a:ext uri="{9D8B030D-6E8A-4147-A177-3AD203B41FA5}">
                      <a16:colId xmlns:a16="http://schemas.microsoft.com/office/drawing/2014/main" val="1098698448"/>
                    </a:ext>
                  </a:extLst>
                </a:gridCol>
                <a:gridCol w="1059874">
                  <a:extLst>
                    <a:ext uri="{9D8B030D-6E8A-4147-A177-3AD203B41FA5}">
                      <a16:colId xmlns:a16="http://schemas.microsoft.com/office/drawing/2014/main" val="4080759932"/>
                    </a:ext>
                  </a:extLst>
                </a:gridCol>
                <a:gridCol w="1134508">
                  <a:extLst>
                    <a:ext uri="{9D8B030D-6E8A-4147-A177-3AD203B41FA5}">
                      <a16:colId xmlns:a16="http://schemas.microsoft.com/office/drawing/2014/main" val="2495200599"/>
                    </a:ext>
                  </a:extLst>
                </a:gridCol>
                <a:gridCol w="1274618">
                  <a:extLst>
                    <a:ext uri="{9D8B030D-6E8A-4147-A177-3AD203B41FA5}">
                      <a16:colId xmlns:a16="http://schemas.microsoft.com/office/drawing/2014/main" val="148228193"/>
                    </a:ext>
                  </a:extLst>
                </a:gridCol>
                <a:gridCol w="1364673">
                  <a:extLst>
                    <a:ext uri="{9D8B030D-6E8A-4147-A177-3AD203B41FA5}">
                      <a16:colId xmlns:a16="http://schemas.microsoft.com/office/drawing/2014/main" val="2271514991"/>
                    </a:ext>
                  </a:extLst>
                </a:gridCol>
              </a:tblGrid>
              <a:tr h="370840">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介面代號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en-US" altLang="zh-TW" sz="1600" b="0" dirty="0">
                          <a:solidFill>
                            <a:srgbClr val="000000"/>
                          </a:solidFill>
                          <a:latin typeface="微軟正黑體" panose="020B0604030504040204" pitchFamily="34" charset="-120"/>
                          <a:ea typeface="微軟正黑體" panose="020B0604030504040204" pitchFamily="34" charset="-120"/>
                        </a:rPr>
                        <a:t>5.2</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600" b="0">
                          <a:solidFill>
                            <a:srgbClr val="000000"/>
                          </a:solidFill>
                          <a:latin typeface="微軟正黑體" panose="020B0604030504040204" pitchFamily="34" charset="-120"/>
                          <a:ea typeface="微軟正黑體" panose="020B0604030504040204" pitchFamily="34" charset="-120"/>
                        </a:rPr>
                        <a:t>5.2</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dirty="0">
                          <a:solidFill>
                            <a:srgbClr val="000000"/>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介面名稱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algn="l"/>
                      <a:r>
                        <a:rPr lang="zh-TW" altLang="en-US" sz="1600" b="0" dirty="0">
                          <a:solidFill>
                            <a:srgbClr val="000000"/>
                          </a:solidFill>
                          <a:latin typeface="微軟正黑體" panose="020B0604030504040204" pitchFamily="34" charset="-120"/>
                          <a:ea typeface="微軟正黑體" panose="020B0604030504040204" pitchFamily="34" charset="-120"/>
                        </a:rPr>
                        <a:t>清空訊息</a:t>
                      </a:r>
                      <a:r>
                        <a:rPr lang="en-US" altLang="zh-TW" sz="1600" b="0" dirty="0">
                          <a:solidFill>
                            <a:srgbClr val="000000"/>
                          </a:solidFill>
                          <a:latin typeface="微軟正黑體" panose="020B0604030504040204" pitchFamily="34" charset="-120"/>
                          <a:ea typeface="微軟正黑體" panose="020B0604030504040204" pitchFamily="34" charset="-120"/>
                        </a:rPr>
                        <a:t>UI</a:t>
                      </a:r>
                      <a:endParaRPr lang="zh-TW" altLang="en-US" sz="1600" b="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98132017"/>
                  </a:ext>
                </a:extLst>
              </a:tr>
              <a:tr h="37084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介面說明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7">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zh-TW" altLang="en-US" sz="1600">
                          <a:solidFill>
                            <a:srgbClr val="000000"/>
                          </a:solidFill>
                          <a:latin typeface="微軟正黑體" panose="020B0604030504040204" pitchFamily="34" charset="-120"/>
                          <a:ea typeface="微軟正黑體" panose="020B0604030504040204" pitchFamily="34" charset="-120"/>
                        </a:rPr>
                        <a:t>用以告知客戶購物車已清空</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337879"/>
                  </a:ext>
                </a:extLst>
              </a:tr>
              <a:tr h="518160">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r>
                        <a:rPr lang="zh-TW" altLang="en-US" sz="1600" b="1">
                          <a:solidFill>
                            <a:srgbClr val="000000"/>
                          </a:solidFill>
                          <a:latin typeface="微軟正黑體" panose="020B0604030504040204" pitchFamily="34" charset="-120"/>
                          <a:ea typeface="微軟正黑體" panose="020B0604030504040204" pitchFamily="34" charset="-120"/>
                        </a:rPr>
                        <a:t>元件類型</a:t>
                      </a:r>
                      <a:endParaRPr lang="en-US" altLang="zh-TW"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3">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元件功能</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資料庫之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zh-TW" altLang="en-US" sz="1600" b="1" dirty="0">
                          <a:solidFill>
                            <a:schemeClr val="bg1"/>
                          </a:solidFill>
                          <a:latin typeface="微軟正黑體" panose="020B0604030504040204" pitchFamily="34" charset="-120"/>
                          <a:ea typeface="微軟正黑體" panose="020B0604030504040204" pitchFamily="34" charset="-120"/>
                        </a:rPr>
                        <a:t>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資料型態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gn="ct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長度</a:t>
                      </a:r>
                      <a:r>
                        <a:rPr lang="en-US" altLang="zh-TW" sz="1600" b="1" dirty="0">
                          <a:solidFill>
                            <a:schemeClr val="bg1"/>
                          </a:solidFill>
                          <a:latin typeface="微軟正黑體" panose="020B0604030504040204" pitchFamily="34" charset="-120"/>
                          <a:ea typeface="微軟正黑體" panose="020B0604030504040204" pitchFamily="34" charset="-120"/>
                        </a:rPr>
                        <a:t>)</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3159049173"/>
                  </a:ext>
                </a:extLst>
              </a:tr>
              <a:tr h="370840">
                <a:tc>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清空訊息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r>
                        <a:rPr lang="en-US" altLang="zh-TW" sz="1600" dirty="0">
                          <a:solidFill>
                            <a:srgbClr val="000000"/>
                          </a:solidFill>
                          <a:latin typeface="微軟正黑體" panose="020B0604030504040204" pitchFamily="34" charset="-120"/>
                          <a:ea typeface="微軟正黑體" panose="020B0604030504040204" pitchFamily="34" charset="-120"/>
                        </a:rPr>
                        <a:t>Label</a:t>
                      </a: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zh-TW" altLang="en-US" sz="1600" dirty="0">
                          <a:solidFill>
                            <a:srgbClr val="000000"/>
                          </a:solidFill>
                          <a:latin typeface="微軟正黑體" panose="020B0604030504040204" pitchFamily="34" charset="-120"/>
                          <a:ea typeface="微軟正黑體" panose="020B0604030504040204" pitchFamily="34" charset="-120"/>
                        </a:rPr>
                        <a:t>告至客戶購物車已清空之訊息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346130"/>
                  </a:ext>
                </a:extLst>
              </a:tr>
              <a:tr h="370840">
                <a:tc gridSpan="8">
                  <a:txBody>
                    <a:bodyPr/>
                    <a:lstStyle/>
                    <a:p>
                      <a:pPr algn="l"/>
                      <a:r>
                        <a:rPr lang="zh-TW" altLang="en-US" sz="1600" dirty="0">
                          <a:solidFill>
                            <a:srgbClr val="000000"/>
                          </a:solidFill>
                          <a:latin typeface="微軟正黑體" panose="020B0604030504040204" pitchFamily="34" charset="-120"/>
                          <a:ea typeface="微軟正黑體" panose="020B0604030504040204" pitchFamily="34" charset="-120"/>
                        </a:rPr>
                        <a:t>函式定義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018790"/>
                  </a:ext>
                </a:extLst>
              </a:tr>
              <a:tr h="370840">
                <a:tc gridSpan="2">
                  <a:txBody>
                    <a:bodyPr/>
                    <a:lstStyle/>
                    <a:p>
                      <a:pPr algn="ctr"/>
                      <a:r>
                        <a:rPr lang="zh-TW" altLang="en-US" sz="1600" b="1" dirty="0">
                          <a:solidFill>
                            <a:schemeClr val="bg1"/>
                          </a:solidFill>
                          <a:latin typeface="微軟正黑體" panose="020B0604030504040204" pitchFamily="34" charset="-120"/>
                          <a:ea typeface="微軟正黑體" panose="020B0604030504040204" pitchFamily="34" charset="-120"/>
                        </a:rPr>
                        <a:t>限制與註解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endParaRPr lang="zh-TW" altLang="en-US" sz="1600" b="1"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90000"/>
                      </a:schemeClr>
                    </a:solidFill>
                  </a:tcPr>
                </a:tc>
                <a:tc gridSpan="6">
                  <a:txBody>
                    <a:bodyPr/>
                    <a:lstStyle/>
                    <a:p>
                      <a:pPr algn="ctr"/>
                      <a:endParaRPr lang="zh-TW" altLang="en-US" sz="1600" dirty="0">
                        <a:solidFill>
                          <a:srgbClr val="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1236667"/>
                  </a:ext>
                </a:extLst>
              </a:tr>
            </a:tbl>
          </a:graphicData>
        </a:graphic>
      </p:graphicFrame>
      <p:sp>
        <p:nvSpPr>
          <p:cNvPr id="7" name="Google Shape;915;p35">
            <a:extLst>
              <a:ext uri="{FF2B5EF4-FFF2-40B4-BE49-F238E27FC236}">
                <a16:creationId xmlns:a16="http://schemas.microsoft.com/office/drawing/2014/main" id="{4DDBE971-B682-BB28-B689-6AB7FD2F3A8D}"/>
              </a:ext>
            </a:extLst>
          </p:cNvPr>
          <p:cNvSpPr txBox="1">
            <a:spLocks/>
          </p:cNvSpPr>
          <p:nvPr/>
        </p:nvSpPr>
        <p:spPr>
          <a:xfrm>
            <a:off x="175058" y="981967"/>
            <a:ext cx="2927292" cy="649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grpSp>
        <p:nvGrpSpPr>
          <p:cNvPr id="6" name="群組 5">
            <a:extLst>
              <a:ext uri="{FF2B5EF4-FFF2-40B4-BE49-F238E27FC236}">
                <a16:creationId xmlns:a16="http://schemas.microsoft.com/office/drawing/2014/main" id="{208B5F2E-403B-46A8-045F-E5A3558867E9}"/>
              </a:ext>
            </a:extLst>
          </p:cNvPr>
          <p:cNvGrpSpPr/>
          <p:nvPr/>
        </p:nvGrpSpPr>
        <p:grpSpPr>
          <a:xfrm>
            <a:off x="4028701" y="0"/>
            <a:ext cx="5400675" cy="677535"/>
            <a:chOff x="3746761" y="214450"/>
            <a:chExt cx="5400675" cy="720946"/>
          </a:xfrm>
        </p:grpSpPr>
        <p:sp>
          <p:nvSpPr>
            <p:cNvPr id="8" name="Google Shape;915;p35">
              <a:extLst>
                <a:ext uri="{FF2B5EF4-FFF2-40B4-BE49-F238E27FC236}">
                  <a16:creationId xmlns:a16="http://schemas.microsoft.com/office/drawing/2014/main" id="{78462E25-5CB9-4758-AC5E-ECF7FF02E67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清空訊息</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60864A2-E5F7-437C-C44F-6F3A8F5AAD39}"/>
                </a:ext>
              </a:extLst>
            </p:cNvPr>
            <p:cNvCxnSpPr>
              <a:cxnSpLocks/>
            </p:cNvCxnSpPr>
            <p:nvPr/>
          </p:nvCxnSpPr>
          <p:spPr>
            <a:xfrm>
              <a:off x="4145280" y="891985"/>
              <a:ext cx="46329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42738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蛋糕資料藍圖之資料詞彙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ECE99B68-9F67-8ED6-35DF-4E4937BB6054}"/>
              </a:ext>
            </a:extLst>
          </p:cNvPr>
          <p:cNvGraphicFramePr>
            <a:graphicFrameLocks noGrp="1"/>
          </p:cNvGraphicFramePr>
          <p:nvPr>
            <p:extLst>
              <p:ext uri="{D42A27DB-BD31-4B8C-83A1-F6EECF244321}">
                <p14:modId xmlns:p14="http://schemas.microsoft.com/office/powerpoint/2010/main" val="2893630456"/>
              </p:ext>
            </p:extLst>
          </p:nvPr>
        </p:nvGraphicFramePr>
        <p:xfrm>
          <a:off x="495300" y="1801076"/>
          <a:ext cx="8278068" cy="2062480"/>
        </p:xfrm>
        <a:graphic>
          <a:graphicData uri="http://schemas.openxmlformats.org/drawingml/2006/table">
            <a:tbl>
              <a:tblPr firstRow="1" bandRow="1">
                <a:tableStyleId>{17292A2E-F333-43FB-9621-5CBBE7FDCDCB}</a:tableStyleId>
              </a:tblPr>
              <a:tblGrid>
                <a:gridCol w="1379678">
                  <a:extLst>
                    <a:ext uri="{9D8B030D-6E8A-4147-A177-3AD203B41FA5}">
                      <a16:colId xmlns:a16="http://schemas.microsoft.com/office/drawing/2014/main" val="889605898"/>
                    </a:ext>
                  </a:extLst>
                </a:gridCol>
                <a:gridCol w="1379678">
                  <a:extLst>
                    <a:ext uri="{9D8B030D-6E8A-4147-A177-3AD203B41FA5}">
                      <a16:colId xmlns:a16="http://schemas.microsoft.com/office/drawing/2014/main" val="2285420132"/>
                    </a:ext>
                  </a:extLst>
                </a:gridCol>
                <a:gridCol w="1379678">
                  <a:extLst>
                    <a:ext uri="{9D8B030D-6E8A-4147-A177-3AD203B41FA5}">
                      <a16:colId xmlns:a16="http://schemas.microsoft.com/office/drawing/2014/main" val="4111756153"/>
                    </a:ext>
                  </a:extLst>
                </a:gridCol>
                <a:gridCol w="649510">
                  <a:extLst>
                    <a:ext uri="{9D8B030D-6E8A-4147-A177-3AD203B41FA5}">
                      <a16:colId xmlns:a16="http://schemas.microsoft.com/office/drawing/2014/main" val="4219135177"/>
                    </a:ext>
                  </a:extLst>
                </a:gridCol>
                <a:gridCol w="2109846">
                  <a:extLst>
                    <a:ext uri="{9D8B030D-6E8A-4147-A177-3AD203B41FA5}">
                      <a16:colId xmlns:a16="http://schemas.microsoft.com/office/drawing/2014/main" val="3571371017"/>
                    </a:ext>
                  </a:extLst>
                </a:gridCol>
                <a:gridCol w="1379678">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C152612C-07CA-15F2-A632-7B8BBAE4DAB5}"/>
              </a:ext>
            </a:extLst>
          </p:cNvPr>
          <p:cNvSpPr>
            <a:spLocks noGrp="1"/>
          </p:cNvSpPr>
          <p:nvPr>
            <p:ph type="sldNum" sz="quarter" idx="4"/>
          </p:nvPr>
        </p:nvSpPr>
        <p:spPr/>
        <p:txBody>
          <a:bodyPr/>
          <a:lstStyle/>
          <a:p>
            <a:fld id="{F5177135-5710-4BA7-B942-1A074D9A1B12}" type="slidenum">
              <a:rPr lang="zh-TW" altLang="en-US" smtClean="0"/>
              <a:pPr/>
              <a:t>14</a:t>
            </a:fld>
            <a:endParaRPr lang="zh-TW" altLang="en-US" dirty="0"/>
          </a:p>
        </p:txBody>
      </p:sp>
    </p:spTree>
    <p:extLst>
      <p:ext uri="{BB962C8B-B14F-4D97-AF65-F5344CB8AC3E}">
        <p14:creationId xmlns:p14="http://schemas.microsoft.com/office/powerpoint/2010/main" val="26697597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140</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5" name="群組 4">
            <a:extLst>
              <a:ext uri="{FF2B5EF4-FFF2-40B4-BE49-F238E27FC236}">
                <a16:creationId xmlns:a16="http://schemas.microsoft.com/office/drawing/2014/main"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id="{58C69D6F-6F2D-B964-E45A-87030FCF2CED}"/>
              </a:ext>
            </a:extLst>
          </p:cNvPr>
          <p:cNvPicPr>
            <a:picLocks noChangeAspect="1"/>
          </p:cNvPicPr>
          <p:nvPr/>
        </p:nvPicPr>
        <p:blipFill>
          <a:blip r:embed="rId2"/>
          <a:stretch>
            <a:fillRect/>
          </a:stretch>
        </p:blipFill>
        <p:spPr>
          <a:xfrm>
            <a:off x="1507281" y="1002605"/>
            <a:ext cx="6110403" cy="3859952"/>
          </a:xfrm>
          <a:prstGeom prst="rect">
            <a:avLst/>
          </a:prstGeom>
        </p:spPr>
      </p:pic>
    </p:spTree>
    <p:extLst>
      <p:ext uri="{BB962C8B-B14F-4D97-AF65-F5344CB8AC3E}">
        <p14:creationId xmlns:p14="http://schemas.microsoft.com/office/powerpoint/2010/main" val="18272983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141</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鄭惠文撰寫</a:t>
              </a:r>
            </a:p>
          </p:txBody>
        </p:sp>
      </p:grpSp>
      <p:grpSp>
        <p:nvGrpSpPr>
          <p:cNvPr id="3" name="群組 2">
            <a:extLst>
              <a:ext uri="{FF2B5EF4-FFF2-40B4-BE49-F238E27FC236}">
                <a16:creationId xmlns:a16="http://schemas.microsoft.com/office/drawing/2014/main" id="{E47A6FC5-D3E8-598F-3550-998D84F4B444}"/>
              </a:ext>
            </a:extLst>
          </p:cNvPr>
          <p:cNvGrpSpPr/>
          <p:nvPr/>
        </p:nvGrpSpPr>
        <p:grpSpPr>
          <a:xfrm>
            <a:off x="4858551" y="-35383"/>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取消採購訂單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pic>
        <p:nvPicPr>
          <p:cNvPr id="2" name="圖片 1">
            <a:extLst>
              <a:ext uri="{FF2B5EF4-FFF2-40B4-BE49-F238E27FC236}">
                <a16:creationId xmlns:a16="http://schemas.microsoft.com/office/drawing/2014/main" id="{C7E100F9-6092-FE53-1DCA-3B5C2C5772EC}"/>
              </a:ext>
            </a:extLst>
          </p:cNvPr>
          <p:cNvPicPr>
            <a:picLocks noChangeAspect="1"/>
          </p:cNvPicPr>
          <p:nvPr/>
        </p:nvPicPr>
        <p:blipFill>
          <a:blip r:embed="rId2"/>
          <a:stretch>
            <a:fillRect/>
          </a:stretch>
        </p:blipFill>
        <p:spPr>
          <a:xfrm>
            <a:off x="871828" y="55880"/>
            <a:ext cx="6392896" cy="5143500"/>
          </a:xfrm>
          <a:prstGeom prst="rect">
            <a:avLst/>
          </a:prstGeom>
        </p:spPr>
      </p:pic>
    </p:spTree>
    <p:extLst>
      <p:ext uri="{BB962C8B-B14F-4D97-AF65-F5344CB8AC3E}">
        <p14:creationId xmlns:p14="http://schemas.microsoft.com/office/powerpoint/2010/main" val="5070674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id="{69F7B1D2-2668-2D0A-E7BF-57AF8B8D4D47}"/>
              </a:ext>
            </a:extLst>
          </p:cNvPr>
          <p:cNvGrpSpPr/>
          <p:nvPr/>
        </p:nvGrpSpPr>
        <p:grpSpPr>
          <a:xfrm>
            <a:off x="1777364" y="607914"/>
            <a:ext cx="5400675" cy="673200"/>
            <a:chOff x="1777364" y="607914"/>
            <a:chExt cx="5400675" cy="6732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6079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315854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val="20000"/>
                    </a:ext>
                  </a:extLst>
                </a:gridCol>
                <a:gridCol w="4019550">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使客戶能在線上完成蛋糕產品的訂購並送出訂單。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蛋糕袋內所有蛋糕訂購內容都拋轉成訂單</a:t>
                      </a:r>
                      <a:r>
                        <a:rPr lang="en-US" altLang="zh-TW" sz="1600" b="0" dirty="0">
                          <a:latin typeface="微軟正黑體" panose="020B0604030504040204" pitchFamily="34" charset="-120"/>
                          <a:ea typeface="微軟正黑體" panose="020B0604030504040204" pitchFamily="34" charset="-120"/>
                        </a:rPr>
                        <a:t>(</a:t>
                      </a:r>
                      <a:r>
                        <a:rPr lang="zh-TW" altLang="en-US" sz="1600" b="0" dirty="0">
                          <a:latin typeface="微軟正黑體" panose="020B0604030504040204" pitchFamily="34" charset="-120"/>
                          <a:ea typeface="微軟正黑體" panose="020B0604030504040204" pitchFamily="34" charset="-120"/>
                        </a:rPr>
                        <a:t>如表</a:t>
                      </a:r>
                      <a:r>
                        <a:rPr lang="en-US" altLang="zh-TW" sz="1600" b="0" dirty="0">
                          <a:latin typeface="微軟正黑體" panose="020B0604030504040204" pitchFamily="34" charset="-120"/>
                          <a:ea typeface="微軟正黑體" panose="020B0604030504040204" pitchFamily="34" charset="-120"/>
                        </a:rPr>
                        <a:t>:6-2a</a:t>
                      </a:r>
                      <a:r>
                        <a:rPr lang="zh-TW" altLang="en-US" sz="1600" b="0" dirty="0">
                          <a:latin typeface="微軟正黑體" panose="020B0604030504040204" pitchFamily="34" charset="-120"/>
                          <a:ea typeface="微軟正黑體" panose="020B0604030504040204" pitchFamily="34" charset="-120"/>
                        </a:rPr>
                        <a:t>及</a:t>
                      </a:r>
                      <a:r>
                        <a:rPr lang="en-US" altLang="zh-TW" sz="1600" b="0" dirty="0">
                          <a:latin typeface="微軟正黑體" panose="020B0604030504040204" pitchFamily="34" charset="-120"/>
                          <a:ea typeface="微軟正黑體" panose="020B0604030504040204" pitchFamily="34" charset="-120"/>
                        </a:rPr>
                        <a:t>6-2b)</a:t>
                      </a:r>
                      <a:r>
                        <a:rPr lang="zh-TW" altLang="en-US" sz="1600" b="0" dirty="0">
                          <a:latin typeface="微軟正黑體" panose="020B0604030504040204" pitchFamily="34" charset="-120"/>
                          <a:ea typeface="微軟正黑體" panose="020B0604030504040204" pitchFamily="34" charset="-120"/>
                        </a:rPr>
                        <a:t>，系統顯示感謝詞與訂單編號。</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862C7DB1-B55C-3D05-881E-8C75799F3682}"/>
              </a:ext>
            </a:extLst>
          </p:cNvPr>
          <p:cNvSpPr>
            <a:spLocks noGrp="1"/>
          </p:cNvSpPr>
          <p:nvPr>
            <p:ph type="sldNum" sz="quarter" idx="10"/>
          </p:nvPr>
        </p:nvSpPr>
        <p:spPr/>
        <p:txBody>
          <a:bodyPr/>
          <a:lstStyle/>
          <a:p>
            <a:fld id="{F5177135-5710-4BA7-B942-1A074D9A1B12}" type="slidenum">
              <a:rPr lang="zh-TW" altLang="en-US" smtClean="0"/>
              <a:pPr/>
              <a:t>142</a:t>
            </a:fld>
            <a:endParaRPr lang="zh-TW" altLang="en-US" dirty="0"/>
          </a:p>
        </p:txBody>
      </p:sp>
    </p:spTree>
    <p:extLst>
      <p:ext uri="{BB962C8B-B14F-4D97-AF65-F5344CB8AC3E}">
        <p14:creationId xmlns:p14="http://schemas.microsoft.com/office/powerpoint/2010/main" val="11025730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546156946"/>
              </p:ext>
            </p:extLst>
          </p:nvPr>
        </p:nvGraphicFramePr>
        <p:xfrm>
          <a:off x="109008" y="751343"/>
          <a:ext cx="8956464" cy="4133901"/>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val="20000"/>
                    </a:ext>
                  </a:extLst>
                </a:gridCol>
                <a:gridCol w="3692169">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使用個案名稱：確認採購訂單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327586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客戶選定所有欲訂購的蛋糕項目後，進入結帳流程。</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客戶檢視並確認客戶資料</a:t>
                      </a:r>
                      <a:r>
                        <a:rPr lang="en-US" altLang="zh-TW" sz="1600" dirty="0">
                          <a:latin typeface="微軟正黑體" panose="020B0604030504040204" pitchFamily="34" charset="-120"/>
                          <a:ea typeface="微軟正黑體" panose="020B0604030504040204" pitchFamily="34" charset="-120"/>
                        </a:rPr>
                        <a:t>(6-1a</a:t>
                      </a:r>
                      <a:r>
                        <a:rPr lang="zh-TW" altLang="en-US" sz="1600" dirty="0">
                          <a:latin typeface="微軟正黑體" panose="020B0604030504040204" pitchFamily="34" charset="-120"/>
                          <a:ea typeface="微軟正黑體" panose="020B0604030504040204" pitchFamily="34" charset="-120"/>
                        </a:rPr>
                        <a:t>及</a:t>
                      </a:r>
                      <a:r>
                        <a:rPr lang="en-US" altLang="zh-TW" sz="1600" dirty="0">
                          <a:latin typeface="微軟正黑體" panose="020B0604030504040204" pitchFamily="34" charset="-120"/>
                          <a:ea typeface="微軟正黑體" panose="020B0604030504040204" pitchFamily="34" charset="-120"/>
                        </a:rPr>
                        <a:t>6-1b)</a:t>
                      </a:r>
                      <a:r>
                        <a:rPr lang="zh-TW" altLang="en-US" sz="1600" dirty="0">
                          <a:latin typeface="微軟正黑體" panose="020B0604030504040204" pitchFamily="34" charset="-120"/>
                          <a:ea typeface="微軟正黑體" panose="020B0604030504040204" pitchFamily="34" charset="-120"/>
                        </a:rPr>
                        <a:t>等相關資料。</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系統顯示本次顧客訂購的訂單編號、訂購日期、客戶資料、蛋糕編號、蛋糕名稱、單價、數量、小計和總價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結帳後將無發法從事新增、修改、刪除訂購項目等動作</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，供客戶進確認。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客戶確認採購訂單無誤後向系統送出新訂單。</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系統收到客戶送來的新訂單後，顯示「謝謝光臨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●客戶於客戶資料表誤填錯誤資料或遺漏相關資訊。</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客戶得以在訂單送出前，重新填入正確資料。</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8</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檢視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交貨資料</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9</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確認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採購訂單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10</a:t>
                      </a:r>
                      <a:r>
                        <a:rPr lang="zh-TW" altLang="en-US" sz="1600" dirty="0">
                          <a:latin typeface="微軟正黑體" panose="020B0604030504040204" pitchFamily="34" charset="-120"/>
                          <a:ea typeface="微軟正黑體" panose="020B0604030504040204" pitchFamily="34" charset="-120"/>
                        </a:rPr>
                        <a:t>：客戶＋送出＋確認後訂單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a:t>
                      </a:r>
                      <a:endParaRPr lang="en-US" altLang="zh-TW" sz="1600" dirty="0">
                        <a:latin typeface="微軟正黑體" panose="020B0604030504040204" pitchFamily="34" charset="-120"/>
                        <a:ea typeface="微軟正黑體" panose="020B0604030504040204" pitchFamily="34" charset="-120"/>
                      </a:endParaRPr>
                    </a:p>
                    <a:p>
                      <a:pPr marL="0" indent="1163638"/>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訂單編號</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1526714" cy="338554"/>
            <a:chOff x="0" y="280943"/>
            <a:chExt cx="152671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0" name="投影片編號版面配置區 9">
            <a:extLst>
              <a:ext uri="{FF2B5EF4-FFF2-40B4-BE49-F238E27FC236}">
                <a16:creationId xmlns:a16="http://schemas.microsoft.com/office/drawing/2014/main" id="{E57BB59D-C2E9-AF9A-E719-C04C898129CA}"/>
              </a:ext>
            </a:extLst>
          </p:cNvPr>
          <p:cNvSpPr>
            <a:spLocks noGrp="1"/>
          </p:cNvSpPr>
          <p:nvPr>
            <p:ph type="sldNum" sz="quarter" idx="10"/>
          </p:nvPr>
        </p:nvSpPr>
        <p:spPr/>
        <p:txBody>
          <a:bodyPr/>
          <a:lstStyle/>
          <a:p>
            <a:fld id="{F5177135-5710-4BA7-B942-1A074D9A1B12}" type="slidenum">
              <a:rPr lang="zh-TW" altLang="en-US" smtClean="0"/>
              <a:pPr/>
              <a:t>143</a:t>
            </a:fld>
            <a:endParaRPr lang="zh-TW" altLang="en-US" dirty="0"/>
          </a:p>
        </p:txBody>
      </p:sp>
      <p:grpSp>
        <p:nvGrpSpPr>
          <p:cNvPr id="8" name="群組 7">
            <a:extLst>
              <a:ext uri="{FF2B5EF4-FFF2-40B4-BE49-F238E27FC236}">
                <a16:creationId xmlns:a16="http://schemas.microsoft.com/office/drawing/2014/main" id="{3D110099-AD6B-548E-8D64-1D5F24B11F23}"/>
              </a:ext>
            </a:extLst>
          </p:cNvPr>
          <p:cNvGrpSpPr/>
          <p:nvPr/>
        </p:nvGrpSpPr>
        <p:grpSpPr>
          <a:xfrm>
            <a:off x="1777364" y="-4490"/>
            <a:ext cx="5400675" cy="674154"/>
            <a:chOff x="1777364" y="-4490"/>
            <a:chExt cx="5400675" cy="674154"/>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4490"/>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(6)</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FD171A55-B9E9-2306-68F2-9CC75615B20D}"/>
                </a:ext>
              </a:extLst>
            </p:cNvPr>
            <p:cNvCxnSpPr>
              <a:cxnSpLocks/>
            </p:cNvCxnSpPr>
            <p:nvPr/>
          </p:nvCxnSpPr>
          <p:spPr>
            <a:xfrm>
              <a:off x="1777364" y="669664"/>
              <a:ext cx="5400675"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497912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id="{D7B3870F-CF93-18D1-CD95-448BD6894C30}"/>
              </a:ext>
            </a:extLst>
          </p:cNvPr>
          <p:cNvGrpSpPr/>
          <p:nvPr/>
        </p:nvGrpSpPr>
        <p:grpSpPr>
          <a:xfrm>
            <a:off x="2912745" y="132670"/>
            <a:ext cx="3387090" cy="673200"/>
            <a:chOff x="2912745" y="132670"/>
            <a:chExt cx="3387090" cy="6732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805870"/>
              <a:ext cx="31546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val="67158318"/>
                    </a:ext>
                  </a:extLst>
                </a:gridCol>
                <a:gridCol w="1855470">
                  <a:extLst>
                    <a:ext uri="{9D8B030D-6E8A-4147-A177-3AD203B41FA5}">
                      <a16:colId xmlns:a16="http://schemas.microsoft.com/office/drawing/2014/main" val="1330435213"/>
                    </a:ext>
                  </a:extLst>
                </a:gridCol>
                <a:gridCol w="1855470">
                  <a:extLst>
                    <a:ext uri="{9D8B030D-6E8A-4147-A177-3AD203B41FA5}">
                      <a16:colId xmlns:a16="http://schemas.microsoft.com/office/drawing/2014/main" val="2017387183"/>
                    </a:ext>
                  </a:extLst>
                </a:gridCol>
                <a:gridCol w="1855470">
                  <a:extLst>
                    <a:ext uri="{9D8B030D-6E8A-4147-A177-3AD203B41FA5}">
                      <a16:colId xmlns:a16="http://schemas.microsoft.com/office/drawing/2014/main"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文字方塊 3">
            <a:extLst>
              <a:ext uri="{FF2B5EF4-FFF2-40B4-BE49-F238E27FC236}">
                <a16:creationId xmlns:a16="http://schemas.microsoft.com/office/drawing/2014/main" id="{0ED871FF-5851-B29B-3482-B8FF898A999A}"/>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72737621-D084-EC93-7FCE-8E195226D7F0}"/>
              </a:ext>
            </a:extLst>
          </p:cNvPr>
          <p:cNvSpPr>
            <a:spLocks noGrp="1"/>
          </p:cNvSpPr>
          <p:nvPr>
            <p:ph type="sldNum" sz="quarter" idx="10"/>
          </p:nvPr>
        </p:nvSpPr>
        <p:spPr/>
        <p:txBody>
          <a:bodyPr/>
          <a:lstStyle/>
          <a:p>
            <a:fld id="{F5177135-5710-4BA7-B942-1A074D9A1B12}" type="slidenum">
              <a:rPr lang="zh-TW" altLang="en-US" smtClean="0"/>
              <a:pPr/>
              <a:t>144</a:t>
            </a:fld>
            <a:endParaRPr lang="zh-TW" altLang="en-US" dirty="0"/>
          </a:p>
        </p:txBody>
      </p:sp>
    </p:spTree>
    <p:extLst>
      <p:ext uri="{BB962C8B-B14F-4D97-AF65-F5344CB8AC3E}">
        <p14:creationId xmlns:p14="http://schemas.microsoft.com/office/powerpoint/2010/main" val="30543332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id="{46FC7400-C0D7-FBFF-FE62-2262BB1CC579}"/>
              </a:ext>
            </a:extLst>
          </p:cNvPr>
          <p:cNvGrpSpPr/>
          <p:nvPr/>
        </p:nvGrpSpPr>
        <p:grpSpPr>
          <a:xfrm>
            <a:off x="1310640" y="150485"/>
            <a:ext cx="5829299" cy="635100"/>
            <a:chOff x="1310640" y="150485"/>
            <a:chExt cx="5829299"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文字方塊 7">
            <a:extLst>
              <a:ext uri="{FF2B5EF4-FFF2-40B4-BE49-F238E27FC236}">
                <a16:creationId xmlns:a16="http://schemas.microsoft.com/office/drawing/2014/main" id="{A7DC9AC7-AFB1-E54B-7329-14C91101D044}"/>
              </a:ext>
            </a:extLst>
          </p:cNvPr>
          <p:cNvSpPr txBox="1"/>
          <p:nvPr/>
        </p:nvSpPr>
        <p:spPr>
          <a:xfrm>
            <a:off x="4211164" y="4168501"/>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6-1b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id="{5F8184A9-9C6B-44EE-A0B3-46CC7967383E}"/>
              </a:ext>
            </a:extLst>
          </p:cNvPr>
          <p:cNvSpPr>
            <a:spLocks noGrp="1"/>
          </p:cNvSpPr>
          <p:nvPr>
            <p:ph type="sldNum" sz="quarter" idx="4"/>
          </p:nvPr>
        </p:nvSpPr>
        <p:spPr/>
        <p:txBody>
          <a:bodyPr/>
          <a:lstStyle/>
          <a:p>
            <a:fld id="{F5177135-5710-4BA7-B942-1A074D9A1B12}" type="slidenum">
              <a:rPr lang="zh-TW" altLang="en-US" smtClean="0"/>
              <a:pPr/>
              <a:t>145</a:t>
            </a:fld>
            <a:endParaRPr lang="zh-TW" altLang="en-US" dirty="0"/>
          </a:p>
        </p:txBody>
      </p:sp>
    </p:spTree>
    <p:extLst>
      <p:ext uri="{BB962C8B-B14F-4D97-AF65-F5344CB8AC3E}">
        <p14:creationId xmlns:p14="http://schemas.microsoft.com/office/powerpoint/2010/main" val="31551551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3" name="群組 2">
            <a:extLst>
              <a:ext uri="{FF2B5EF4-FFF2-40B4-BE49-F238E27FC236}">
                <a16:creationId xmlns:a16="http://schemas.microsoft.com/office/drawing/2014/main" id="{3C87326B-E130-33A0-EE30-ACD0925C8DB9}"/>
              </a:ext>
            </a:extLst>
          </p:cNvPr>
          <p:cNvGrpSpPr/>
          <p:nvPr/>
        </p:nvGrpSpPr>
        <p:grpSpPr>
          <a:xfrm>
            <a:off x="2912745" y="132670"/>
            <a:ext cx="3387090" cy="665580"/>
            <a:chOff x="2912745" y="132670"/>
            <a:chExt cx="3387090" cy="66558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798250"/>
              <a:ext cx="268224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346710">
                  <a:extLst>
                    <a:ext uri="{9D8B030D-6E8A-4147-A177-3AD203B41FA5}">
                      <a16:colId xmlns:a16="http://schemas.microsoft.com/office/drawing/2014/main" val="3692602857"/>
                    </a:ext>
                  </a:extLst>
                </a:gridCol>
                <a:gridCol w="1040130">
                  <a:extLst>
                    <a:ext uri="{9D8B030D-6E8A-4147-A177-3AD203B41FA5}">
                      <a16:colId xmlns:a16="http://schemas.microsoft.com/office/drawing/2014/main" val="1330435213"/>
                    </a:ext>
                  </a:extLst>
                </a:gridCol>
                <a:gridCol w="693420">
                  <a:extLst>
                    <a:ext uri="{9D8B030D-6E8A-4147-A177-3AD203B41FA5}">
                      <a16:colId xmlns:a16="http://schemas.microsoft.com/office/drawing/2014/main" val="2225934352"/>
                    </a:ext>
                  </a:extLst>
                </a:gridCol>
                <a:gridCol w="693420">
                  <a:extLst>
                    <a:ext uri="{9D8B030D-6E8A-4147-A177-3AD203B41FA5}">
                      <a16:colId xmlns:a16="http://schemas.microsoft.com/office/drawing/2014/main" val="2017387183"/>
                    </a:ext>
                  </a:extLst>
                </a:gridCol>
                <a:gridCol w="1040130">
                  <a:extLst>
                    <a:ext uri="{9D8B030D-6E8A-4147-A177-3AD203B41FA5}">
                      <a16:colId xmlns:a16="http://schemas.microsoft.com/office/drawing/2014/main" val="2861577340"/>
                    </a:ext>
                  </a:extLst>
                </a:gridCol>
                <a:gridCol w="346710">
                  <a:extLst>
                    <a:ext uri="{9D8B030D-6E8A-4147-A177-3AD203B41FA5}">
                      <a16:colId xmlns:a16="http://schemas.microsoft.com/office/drawing/2014/main" val="3489375889"/>
                    </a:ext>
                  </a:extLst>
                </a:gridCol>
                <a:gridCol w="1386840">
                  <a:extLst>
                    <a:ext uri="{9D8B030D-6E8A-4147-A177-3AD203B41FA5}">
                      <a16:colId xmlns:a16="http://schemas.microsoft.com/office/drawing/2014/main"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文字方塊 1">
            <a:extLst>
              <a:ext uri="{FF2B5EF4-FFF2-40B4-BE49-F238E27FC236}">
                <a16:creationId xmlns:a16="http://schemas.microsoft.com/office/drawing/2014/main" id="{A43EAEBF-DE58-FE41-DCC6-2DD6C9B10FF9}"/>
              </a:ext>
            </a:extLst>
          </p:cNvPr>
          <p:cNvSpPr txBox="1"/>
          <p:nvPr/>
        </p:nvSpPr>
        <p:spPr>
          <a:xfrm>
            <a:off x="4211164" y="4168501"/>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6-2a</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id="{257FD8A1-6EC5-E204-4352-EEA5C0E24D4C}"/>
              </a:ext>
            </a:extLst>
          </p:cNvPr>
          <p:cNvSpPr>
            <a:spLocks noGrp="1"/>
          </p:cNvSpPr>
          <p:nvPr>
            <p:ph type="sldNum" sz="quarter" idx="10"/>
          </p:nvPr>
        </p:nvSpPr>
        <p:spPr/>
        <p:txBody>
          <a:bodyPr/>
          <a:lstStyle/>
          <a:p>
            <a:fld id="{F5177135-5710-4BA7-B942-1A074D9A1B12}" type="slidenum">
              <a:rPr lang="zh-TW" altLang="en-US" smtClean="0"/>
              <a:pPr/>
              <a:t>146</a:t>
            </a:fld>
            <a:endParaRPr lang="zh-TW" altLang="en-US" dirty="0"/>
          </a:p>
        </p:txBody>
      </p:sp>
    </p:spTree>
    <p:extLst>
      <p:ext uri="{BB962C8B-B14F-4D97-AF65-F5344CB8AC3E}">
        <p14:creationId xmlns:p14="http://schemas.microsoft.com/office/powerpoint/2010/main" val="123141282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5" name="群組 4">
            <a:extLst>
              <a:ext uri="{FF2B5EF4-FFF2-40B4-BE49-F238E27FC236}">
                <a16:creationId xmlns:a16="http://schemas.microsoft.com/office/drawing/2014/main" id="{11519467-1BD5-C397-E078-1066DB508471}"/>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7" name="表格 7">
            <a:extLst>
              <a:ext uri="{FF2B5EF4-FFF2-40B4-BE49-F238E27FC236}">
                <a16:creationId xmlns:a16="http://schemas.microsoft.com/office/drawing/2014/main" id="{E4E1F76D-FCDD-1E6C-390F-72E9C4130C46}"/>
              </a:ext>
            </a:extLst>
          </p:cNvPr>
          <p:cNvGraphicFramePr>
            <a:graphicFrameLocks noGrp="1"/>
          </p:cNvGraphicFramePr>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val="889605898"/>
                    </a:ext>
                  </a:extLst>
                </a:gridCol>
                <a:gridCol w="1211862">
                  <a:extLst>
                    <a:ext uri="{9D8B030D-6E8A-4147-A177-3AD203B41FA5}">
                      <a16:colId xmlns:a16="http://schemas.microsoft.com/office/drawing/2014/main" val="2285420132"/>
                    </a:ext>
                  </a:extLst>
                </a:gridCol>
                <a:gridCol w="1563061">
                  <a:extLst>
                    <a:ext uri="{9D8B030D-6E8A-4147-A177-3AD203B41FA5}">
                      <a16:colId xmlns:a16="http://schemas.microsoft.com/office/drawing/2014/main" val="4111756153"/>
                    </a:ext>
                  </a:extLst>
                </a:gridCol>
                <a:gridCol w="666067">
                  <a:extLst>
                    <a:ext uri="{9D8B030D-6E8A-4147-A177-3AD203B41FA5}">
                      <a16:colId xmlns:a16="http://schemas.microsoft.com/office/drawing/2014/main" val="4219135177"/>
                    </a:ext>
                  </a:extLst>
                </a:gridCol>
                <a:gridCol w="1917535">
                  <a:extLst>
                    <a:ext uri="{9D8B030D-6E8A-4147-A177-3AD203B41FA5}">
                      <a16:colId xmlns:a16="http://schemas.microsoft.com/office/drawing/2014/main" val="3571371017"/>
                    </a:ext>
                  </a:extLst>
                </a:gridCol>
                <a:gridCol w="1586554">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A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D</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E</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Char(20) </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0912345678</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F</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Char(50)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aaa@gmail.com</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文字方塊 8">
            <a:extLst>
              <a:ext uri="{FF2B5EF4-FFF2-40B4-BE49-F238E27FC236}">
                <a16:creationId xmlns:a16="http://schemas.microsoft.com/office/drawing/2014/main" id="{10C24C68-2FB0-A677-9283-78906734A0A0}"/>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5" name="投影片編號版面配置區 14">
            <a:extLst>
              <a:ext uri="{FF2B5EF4-FFF2-40B4-BE49-F238E27FC236}">
                <a16:creationId xmlns:a16="http://schemas.microsoft.com/office/drawing/2014/main" id="{A2232169-A1D8-4DCE-0B2D-F68FD15912F1}"/>
              </a:ext>
            </a:extLst>
          </p:cNvPr>
          <p:cNvSpPr>
            <a:spLocks noGrp="1"/>
          </p:cNvSpPr>
          <p:nvPr>
            <p:ph type="sldNum" sz="quarter" idx="4"/>
          </p:nvPr>
        </p:nvSpPr>
        <p:spPr/>
        <p:txBody>
          <a:bodyPr/>
          <a:lstStyle/>
          <a:p>
            <a:fld id="{F5177135-5710-4BA7-B942-1A074D9A1B12}" type="slidenum">
              <a:rPr lang="zh-TW" altLang="en-US" smtClean="0"/>
              <a:pPr/>
              <a:t>147</a:t>
            </a:fld>
            <a:endParaRPr lang="zh-TW" altLang="en-US" dirty="0"/>
          </a:p>
        </p:txBody>
      </p:sp>
    </p:spTree>
    <p:extLst>
      <p:ext uri="{BB962C8B-B14F-4D97-AF65-F5344CB8AC3E}">
        <p14:creationId xmlns:p14="http://schemas.microsoft.com/office/powerpoint/2010/main" val="38064110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grpSp>
        <p:nvGrpSpPr>
          <p:cNvPr id="9" name="群組 8">
            <a:extLst>
              <a:ext uri="{FF2B5EF4-FFF2-40B4-BE49-F238E27FC236}">
                <a16:creationId xmlns:a16="http://schemas.microsoft.com/office/drawing/2014/main" id="{E28FBC5E-70FC-546D-09AA-1774FCB72E37}"/>
              </a:ext>
            </a:extLst>
          </p:cNvPr>
          <p:cNvGrpSpPr/>
          <p:nvPr/>
        </p:nvGrpSpPr>
        <p:grpSpPr>
          <a:xfrm>
            <a:off x="1480184" y="150485"/>
            <a:ext cx="5659755" cy="635100"/>
            <a:chOff x="1480184" y="150485"/>
            <a:chExt cx="5659755" cy="635100"/>
          </a:xfrm>
        </p:grpSpPr>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pSp>
      <p:pic>
        <p:nvPicPr>
          <p:cNvPr id="6" name="圖片 5">
            <a:extLst>
              <a:ext uri="{FF2B5EF4-FFF2-40B4-BE49-F238E27FC236}">
                <a16:creationId xmlns:a16="http://schemas.microsoft.com/office/drawing/2014/main" id="{B28E9B28-37A5-2080-C258-743118CC68CD}"/>
              </a:ext>
            </a:extLst>
          </p:cNvPr>
          <p:cNvPicPr>
            <a:picLocks noChangeAspect="1"/>
          </p:cNvPicPr>
          <p:nvPr/>
        </p:nvPicPr>
        <p:blipFill rotWithShape="1">
          <a:blip r:embed="rId4"/>
          <a:srcRect b="66469"/>
          <a:stretch/>
        </p:blipFill>
        <p:spPr>
          <a:xfrm>
            <a:off x="7827469" y="4670449"/>
            <a:ext cx="847417" cy="406801"/>
          </a:xfrm>
          <a:prstGeom prst="rect">
            <a:avLst/>
          </a:prstGeom>
        </p:spPr>
      </p:pic>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50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20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文字方塊 6">
            <a:extLst>
              <a:ext uri="{FF2B5EF4-FFF2-40B4-BE49-F238E27FC236}">
                <a16:creationId xmlns:a16="http://schemas.microsoft.com/office/drawing/2014/main" id="{DDA65BD4-C0EE-8D60-8AD7-13C50190F79A}"/>
              </a:ext>
            </a:extLst>
          </p:cNvPr>
          <p:cNvSpPr txBox="1"/>
          <p:nvPr/>
        </p:nvSpPr>
        <p:spPr>
          <a:xfrm>
            <a:off x="4211164" y="469788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6-2b</a:t>
            </a:r>
            <a:endParaRPr lang="zh-TW" altLang="en-US" b="1" dirty="0">
              <a:latin typeface="微軟正黑體" panose="020B0604030504040204" pitchFamily="34" charset="-120"/>
              <a:ea typeface="微軟正黑體" panose="020B0604030504040204" pitchFamily="34" charset="-120"/>
            </a:endParaRPr>
          </a:p>
        </p:txBody>
      </p:sp>
      <p:sp>
        <p:nvSpPr>
          <p:cNvPr id="14" name="投影片編號版面配置區 13">
            <a:extLst>
              <a:ext uri="{FF2B5EF4-FFF2-40B4-BE49-F238E27FC236}">
                <a16:creationId xmlns:a16="http://schemas.microsoft.com/office/drawing/2014/main" id="{D70798A1-D8B8-5C15-D8B4-FC6D9DD04096}"/>
              </a:ext>
            </a:extLst>
          </p:cNvPr>
          <p:cNvSpPr>
            <a:spLocks noGrp="1"/>
          </p:cNvSpPr>
          <p:nvPr>
            <p:ph type="sldNum" sz="quarter" idx="4"/>
          </p:nvPr>
        </p:nvSpPr>
        <p:spPr/>
        <p:txBody>
          <a:bodyPr/>
          <a:lstStyle/>
          <a:p>
            <a:fld id="{F5177135-5710-4BA7-B942-1A074D9A1B12}" type="slidenum">
              <a:rPr lang="zh-TW" altLang="en-US" smtClean="0"/>
              <a:pPr/>
              <a:t>148</a:t>
            </a:fld>
            <a:endParaRPr lang="zh-TW" altLang="en-US" dirty="0"/>
          </a:p>
        </p:txBody>
      </p:sp>
    </p:spTree>
    <p:extLst>
      <p:ext uri="{BB962C8B-B14F-4D97-AF65-F5344CB8AC3E}">
        <p14:creationId xmlns:p14="http://schemas.microsoft.com/office/powerpoint/2010/main" val="34173626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1" name="群組 10">
            <a:extLst>
              <a:ext uri="{FF2B5EF4-FFF2-40B4-BE49-F238E27FC236}">
                <a16:creationId xmlns:a16="http://schemas.microsoft.com/office/drawing/2014/main" id="{9DCA9A05-2597-B208-F0EF-623BE0C40924}"/>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149</a:t>
            </a:fld>
            <a:endParaRPr lang="zh-TW" altLang="en-US" dirty="0"/>
          </a:p>
        </p:txBody>
      </p:sp>
      <p:grpSp>
        <p:nvGrpSpPr>
          <p:cNvPr id="4" name="群組 3">
            <a:extLst>
              <a:ext uri="{FF2B5EF4-FFF2-40B4-BE49-F238E27FC236}">
                <a16:creationId xmlns:a16="http://schemas.microsoft.com/office/drawing/2014/main" id="{D1F2EC9A-FC59-5B4E-778D-A6E3B0C7637D}"/>
              </a:ext>
            </a:extLst>
          </p:cNvPr>
          <p:cNvGrpSpPr/>
          <p:nvPr/>
        </p:nvGrpSpPr>
        <p:grpSpPr>
          <a:xfrm>
            <a:off x="0" y="280943"/>
            <a:ext cx="1526714" cy="338554"/>
            <a:chOff x="0" y="280943"/>
            <a:chExt cx="1526714" cy="338554"/>
          </a:xfrm>
        </p:grpSpPr>
        <p:sp>
          <p:nvSpPr>
            <p:cNvPr id="8" name="Google Shape;1035;p43">
              <a:extLst>
                <a:ext uri="{FF2B5EF4-FFF2-40B4-BE49-F238E27FC236}">
                  <a16:creationId xmlns:a16="http://schemas.microsoft.com/office/drawing/2014/main" id="{A957CEE4-168D-1F61-5F9F-1A39FEA79E8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a:extLst>
                <a:ext uri="{FF2B5EF4-FFF2-40B4-BE49-F238E27FC236}">
                  <a16:creationId xmlns:a16="http://schemas.microsoft.com/office/drawing/2014/main" id="{B1B55419-7940-C117-2100-2F6CB7BFC578}"/>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2" name="Picture 2">
            <a:extLst>
              <a:ext uri="{FF2B5EF4-FFF2-40B4-BE49-F238E27FC236}">
                <a16:creationId xmlns:a16="http://schemas.microsoft.com/office/drawing/2014/main" id="{DFEF3C4A-89A3-56BF-E4BD-5E10F516B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340" y="651851"/>
            <a:ext cx="4719003" cy="4491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0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821110"/>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767760842"/>
              </p:ext>
            </p:extLst>
          </p:nvPr>
        </p:nvGraphicFramePr>
        <p:xfrm>
          <a:off x="929640" y="1233169"/>
          <a:ext cx="7421880" cy="2553971"/>
        </p:xfrm>
        <a:graphic>
          <a:graphicData uri="http://schemas.openxmlformats.org/drawingml/2006/table">
            <a:tbl>
              <a:tblPr firstRow="1" bandRow="1">
                <a:tableStyleId>{17292A2E-F333-43FB-9621-5CBBE7FDCDCB}</a:tableStyleId>
              </a:tblPr>
              <a:tblGrid>
                <a:gridCol w="1855470">
                  <a:extLst>
                    <a:ext uri="{9D8B030D-6E8A-4147-A177-3AD203B41FA5}">
                      <a16:colId xmlns:a16="http://schemas.microsoft.com/office/drawing/2014/main" val="67158318"/>
                    </a:ext>
                  </a:extLst>
                </a:gridCol>
                <a:gridCol w="1855470">
                  <a:extLst>
                    <a:ext uri="{9D8B030D-6E8A-4147-A177-3AD203B41FA5}">
                      <a16:colId xmlns:a16="http://schemas.microsoft.com/office/drawing/2014/main" val="1330435213"/>
                    </a:ext>
                  </a:extLst>
                </a:gridCol>
                <a:gridCol w="1855470">
                  <a:extLst>
                    <a:ext uri="{9D8B030D-6E8A-4147-A177-3AD203B41FA5}">
                      <a16:colId xmlns:a16="http://schemas.microsoft.com/office/drawing/2014/main" val="2017387183"/>
                    </a:ext>
                  </a:extLst>
                </a:gridCol>
                <a:gridCol w="1855470">
                  <a:extLst>
                    <a:ext uri="{9D8B030D-6E8A-4147-A177-3AD203B41FA5}">
                      <a16:colId xmlns:a16="http://schemas.microsoft.com/office/drawing/2014/main" val="3489375889"/>
                    </a:ext>
                  </a:extLst>
                </a:gridCol>
              </a:tblGrid>
              <a:tr h="641351">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3">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id="{9FA15540-C043-B882-B3A4-9EA6202AC93E}"/>
              </a:ext>
            </a:extLst>
          </p:cNvPr>
          <p:cNvSpPr>
            <a:spLocks noGrp="1"/>
          </p:cNvSpPr>
          <p:nvPr>
            <p:ph type="sldNum" sz="quarter" idx="10"/>
          </p:nvPr>
        </p:nvSpPr>
        <p:spPr/>
        <p:txBody>
          <a:bodyPr/>
          <a:lstStyle/>
          <a:p>
            <a:fld id="{F5177135-5710-4BA7-B942-1A074D9A1B12}" type="slidenum">
              <a:rPr lang="zh-TW" altLang="en-US" smtClean="0"/>
              <a:pPr/>
              <a:t>15</a:t>
            </a:fld>
            <a:endParaRPr lang="zh-TW" altLang="en-US" dirty="0"/>
          </a:p>
        </p:txBody>
      </p:sp>
    </p:spTree>
    <p:extLst>
      <p:ext uri="{BB962C8B-B14F-4D97-AF65-F5344CB8AC3E}">
        <p14:creationId xmlns:p14="http://schemas.microsoft.com/office/powerpoint/2010/main" val="15770209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150</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658098666"/>
              </p:ext>
            </p:extLst>
          </p:nvPr>
        </p:nvGraphicFramePr>
        <p:xfrm>
          <a:off x="662940" y="952341"/>
          <a:ext cx="7818119" cy="40538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1">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1">
                  <a:txBody>
                    <a:bodyPr/>
                    <a:lstStyle/>
                    <a:p>
                      <a:pPr algn="l"/>
                      <a:r>
                        <a:rPr lang="zh-TW" altLang="en-US" sz="1800" dirty="0">
                          <a:latin typeface="微軟正黑體" panose="020B0604030504040204" pitchFamily="34" charset="-120"/>
                          <a:ea typeface="微軟正黑體" panose="020B0604030504040204" pitchFamily="34" charset="-120"/>
                        </a:rPr>
                        <a:t>購物車 </a:t>
                      </a:r>
                      <a:r>
                        <a:rPr lang="en-US" altLang="zh-TW" sz="1800" dirty="0">
                          <a:latin typeface="微軟正黑體" panose="020B0604030504040204" pitchFamily="34" charset="-120"/>
                          <a:ea typeface="微軟正黑體" panose="020B0604030504040204" pitchFamily="34" charset="-120"/>
                        </a:rPr>
                        <a:t>UI </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小計</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總價</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瀏覽蛋糕型錄</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修改訂購數量</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045452"/>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刪除訂購項目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960603"/>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取消採購項目</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10239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填寫交貨資料</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4792427"/>
                  </a:ext>
                </a:extLst>
              </a:tr>
            </a:tbl>
          </a:graphicData>
        </a:graphic>
      </p:graphicFrame>
    </p:spTree>
    <p:extLst>
      <p:ext uri="{BB962C8B-B14F-4D97-AF65-F5344CB8AC3E}">
        <p14:creationId xmlns:p14="http://schemas.microsoft.com/office/powerpoint/2010/main" val="18123796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151</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3003174224"/>
              </p:ext>
            </p:extLst>
          </p:nvPr>
        </p:nvGraphicFramePr>
        <p:xfrm>
          <a:off x="662940" y="1550670"/>
          <a:ext cx="7818119" cy="20421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交貨資料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連絡電話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bl>
          </a:graphicData>
        </a:graphic>
      </p:graphicFrame>
    </p:spTree>
    <p:extLst>
      <p:ext uri="{BB962C8B-B14F-4D97-AF65-F5344CB8AC3E}">
        <p14:creationId xmlns:p14="http://schemas.microsoft.com/office/powerpoint/2010/main" val="257256891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152</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4048814308"/>
              </p:ext>
            </p:extLst>
          </p:nvPr>
        </p:nvGraphicFramePr>
        <p:xfrm>
          <a:off x="662940" y="1417384"/>
          <a:ext cx="7818119" cy="271272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7">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7">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911643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645413"/>
                  </a:ext>
                </a:extLst>
              </a:tr>
            </a:tbl>
          </a:graphicData>
        </a:graphic>
      </p:graphicFrame>
    </p:spTree>
    <p:extLst>
      <p:ext uri="{BB962C8B-B14F-4D97-AF65-F5344CB8AC3E}">
        <p14:creationId xmlns:p14="http://schemas.microsoft.com/office/powerpoint/2010/main" val="20740413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153</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1441002010"/>
              </p:ext>
            </p:extLst>
          </p:nvPr>
        </p:nvGraphicFramePr>
        <p:xfrm>
          <a:off x="741981" y="123450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確認訂單 </a:t>
                      </a:r>
                      <a:r>
                        <a:rPr lang="en-US" altLang="zh-TW" sz="18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74764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謝謝光臨</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訊息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17045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5523376"/>
                  </a:ext>
                </a:extLst>
              </a:tr>
            </a:tbl>
          </a:graphicData>
        </a:graphic>
      </p:graphicFrame>
    </p:spTree>
    <p:extLst>
      <p:ext uri="{BB962C8B-B14F-4D97-AF65-F5344CB8AC3E}">
        <p14:creationId xmlns:p14="http://schemas.microsoft.com/office/powerpoint/2010/main" val="12753643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154</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776919588"/>
              </p:ext>
            </p:extLst>
          </p:nvPr>
        </p:nvGraphicFramePr>
        <p:xfrm>
          <a:off x="662940" y="1304535"/>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顯示清空訊息</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57281"/>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1218165"/>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813019"/>
                  </a:ext>
                </a:extLst>
              </a:tr>
            </a:tbl>
          </a:graphicData>
        </a:graphic>
      </p:graphicFrame>
    </p:spTree>
    <p:extLst>
      <p:ext uri="{BB962C8B-B14F-4D97-AF65-F5344CB8AC3E}">
        <p14:creationId xmlns:p14="http://schemas.microsoft.com/office/powerpoint/2010/main" val="34887317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155</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3465061926"/>
              </p:ext>
            </p:extLst>
          </p:nvPr>
        </p:nvGraphicFramePr>
        <p:xfrm>
          <a:off x="662940" y="1850693"/>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0220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00530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刪除蛋糕項目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48589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取消蛋糕採購訂單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43104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4582476"/>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1950383"/>
                  </a:ext>
                </a:extLst>
              </a:tr>
            </a:tbl>
          </a:graphicData>
        </a:graphic>
      </p:graphicFrame>
    </p:spTree>
    <p:extLst>
      <p:ext uri="{BB962C8B-B14F-4D97-AF65-F5344CB8AC3E}">
        <p14:creationId xmlns:p14="http://schemas.microsoft.com/office/powerpoint/2010/main" val="33455699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156</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448815089"/>
              </p:ext>
            </p:extLst>
          </p:nvPr>
        </p:nvGraphicFramePr>
        <p:xfrm>
          <a:off x="453124" y="678180"/>
          <a:ext cx="8237751" cy="4419600"/>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val="3570025489"/>
                    </a:ext>
                  </a:extLst>
                </a:gridCol>
                <a:gridCol w="548640">
                  <a:extLst>
                    <a:ext uri="{9D8B030D-6E8A-4147-A177-3AD203B41FA5}">
                      <a16:colId xmlns:a16="http://schemas.microsoft.com/office/drawing/2014/main" val="3617527861"/>
                    </a:ext>
                  </a:extLst>
                </a:gridCol>
                <a:gridCol w="1310640">
                  <a:extLst>
                    <a:ext uri="{9D8B030D-6E8A-4147-A177-3AD203B41FA5}">
                      <a16:colId xmlns:a16="http://schemas.microsoft.com/office/drawing/2014/main" val="3633783703"/>
                    </a:ext>
                  </a:extLst>
                </a:gridCol>
                <a:gridCol w="1653540">
                  <a:extLst>
                    <a:ext uri="{9D8B030D-6E8A-4147-A177-3AD203B41FA5}">
                      <a16:colId xmlns:a16="http://schemas.microsoft.com/office/drawing/2014/main" val="1318945102"/>
                    </a:ext>
                  </a:extLst>
                </a:gridCol>
                <a:gridCol w="1562100">
                  <a:extLst>
                    <a:ext uri="{9D8B030D-6E8A-4147-A177-3AD203B41FA5}">
                      <a16:colId xmlns:a16="http://schemas.microsoft.com/office/drawing/2014/main"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32931">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」，點選填寫交貨資料功能提交給系統，以進行結帳動作。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405902">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19919">
                <a:tc>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系統隨即載入「交貨資料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」令客戶檢視交貨資料。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332931">
                <a:tc rowSpan="2">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」確認交貨資料後，提交給系統。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314839"/>
                  </a:ext>
                </a:extLst>
              </a:tr>
              <a:tr h="332931">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163163"/>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759986"/>
                  </a:ext>
                </a:extLst>
              </a:tr>
              <a:tr h="332931">
                <a:tc rowSpan="2">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433160"/>
                  </a:ext>
                </a:extLst>
              </a:tr>
              <a:tr h="405902">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32919"/>
                  </a:ext>
                </a:extLst>
              </a:tr>
              <a:tr h="519919">
                <a:tc>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系統載入「謝謝光臨</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882330"/>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926080" y="-101448"/>
            <a:ext cx="62063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5376391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157</a:t>
            </a:fld>
            <a:endParaRPr lang="zh-TW" altLang="en-US" dirty="0"/>
          </a:p>
        </p:txBody>
      </p:sp>
      <p:grpSp>
        <p:nvGrpSpPr>
          <p:cNvPr id="5" name="群組 4">
            <a:extLst>
              <a:ext uri="{FF2B5EF4-FFF2-40B4-BE49-F238E27FC236}">
                <a16:creationId xmlns:a16="http://schemas.microsoft.com/office/drawing/2014/main" id="{4C69FEFB-BF42-27A3-C256-D75240A6F6EB}"/>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A6BE66B1-1468-768C-79B7-674EC0489049}"/>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CCAA0824-3C48-8187-C5FC-9B8450A9954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8" name="圖片 7">
            <a:extLst>
              <a:ext uri="{FF2B5EF4-FFF2-40B4-BE49-F238E27FC236}">
                <a16:creationId xmlns:a16="http://schemas.microsoft.com/office/drawing/2014/main" id="{ED1085D4-5C2C-8D6D-B196-4023580CED07}"/>
              </a:ext>
            </a:extLst>
          </p:cNvPr>
          <p:cNvPicPr>
            <a:picLocks noChangeAspect="1"/>
          </p:cNvPicPr>
          <p:nvPr/>
        </p:nvPicPr>
        <p:blipFill>
          <a:blip r:embed="rId2"/>
          <a:stretch>
            <a:fillRect/>
          </a:stretch>
        </p:blipFill>
        <p:spPr>
          <a:xfrm>
            <a:off x="1318260" y="543297"/>
            <a:ext cx="7292340" cy="4676403"/>
          </a:xfrm>
          <a:prstGeom prst="rect">
            <a:avLst/>
          </a:prstGeom>
        </p:spPr>
      </p:pic>
      <p:grpSp>
        <p:nvGrpSpPr>
          <p:cNvPr id="9" name="群組 8">
            <a:extLst>
              <a:ext uri="{FF2B5EF4-FFF2-40B4-BE49-F238E27FC236}">
                <a16:creationId xmlns:a16="http://schemas.microsoft.com/office/drawing/2014/main" id="{087EE4F3-9F8F-2F7E-7FC6-267B011FBE6B}"/>
              </a:ext>
            </a:extLst>
          </p:cNvPr>
          <p:cNvGrpSpPr/>
          <p:nvPr/>
        </p:nvGrpSpPr>
        <p:grpSpPr>
          <a:xfrm>
            <a:off x="3949065" y="-91803"/>
            <a:ext cx="5400675" cy="635100"/>
            <a:chOff x="4227224" y="25137"/>
            <a:chExt cx="5400675" cy="635100"/>
          </a:xfrm>
        </p:grpSpPr>
        <p:sp>
          <p:nvSpPr>
            <p:cNvPr id="10" name="Google Shape;915;p35">
              <a:extLst>
                <a:ext uri="{FF2B5EF4-FFF2-40B4-BE49-F238E27FC236}">
                  <a16:creationId xmlns:a16="http://schemas.microsoft.com/office/drawing/2014/main" id="{2C8E6F83-1039-919C-779C-CC0663E78CB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11" name="Google Shape;923;p36">
              <a:extLst>
                <a:ext uri="{FF2B5EF4-FFF2-40B4-BE49-F238E27FC236}">
                  <a16:creationId xmlns:a16="http://schemas.microsoft.com/office/drawing/2014/main" id="{C98BB2E8-C064-105E-4DD5-8E86B32C5511}"/>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23965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158</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030235117"/>
              </p:ext>
            </p:extLst>
          </p:nvPr>
        </p:nvGraphicFramePr>
        <p:xfrm>
          <a:off x="662940" y="1356424"/>
          <a:ext cx="7818119" cy="304800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8">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algn="l"/>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顯示蛋糕型錄</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顯示細部說明</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a:solidFill>
                            <a:schemeClr val="tx1"/>
                          </a:solidFill>
                          <a:effectLst/>
                          <a:latin typeface="微軟正黑體" panose="020B0604030504040204" pitchFamily="34" charset="-120"/>
                          <a:ea typeface="微軟正黑體" panose="020B0604030504040204" pitchFamily="34" charset="-120"/>
                          <a:cs typeface="+mn-cs"/>
                          <a:sym typeface="Arial"/>
                        </a:rPr>
                        <a:t>顯示購物車資料</a:t>
                      </a:r>
                      <a:r>
                        <a:rPr lang="en-US" altLang="zh-TW" sz="1600" b="0" i="0" u="none" strike="noStrike" cap="none">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計算金額</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顯示清空訊息</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94767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045452"/>
                  </a:ext>
                </a:extLst>
              </a:tr>
            </a:tbl>
          </a:graphicData>
        </a:graphic>
      </p:graphicFrame>
    </p:spTree>
    <p:extLst>
      <p:ext uri="{BB962C8B-B14F-4D97-AF65-F5344CB8AC3E}">
        <p14:creationId xmlns:p14="http://schemas.microsoft.com/office/powerpoint/2010/main" val="14440418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159</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81535315"/>
              </p:ext>
            </p:extLst>
          </p:nvPr>
        </p:nvGraphicFramePr>
        <p:xfrm>
          <a:off x="662940" y="1463104"/>
          <a:ext cx="7818119" cy="237744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6">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6">
                  <a:txBody>
                    <a:bodyPr/>
                    <a:lstStyle/>
                    <a:p>
                      <a:pPr algn="l"/>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送出訂購項目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修改蛋糕數量</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刪除蛋糕項目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取消蛋糕採購訂單</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 </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1920100"/>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86064"/>
                  </a:ext>
                </a:extLst>
              </a:tr>
            </a:tbl>
          </a:graphicData>
        </a:graphic>
      </p:graphicFrame>
    </p:spTree>
    <p:extLst>
      <p:ext uri="{BB962C8B-B14F-4D97-AF65-F5344CB8AC3E}">
        <p14:creationId xmlns:p14="http://schemas.microsoft.com/office/powerpoint/2010/main" val="325964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310640" y="150485"/>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516380" y="785585"/>
            <a:ext cx="549402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extLst>
              <p:ext uri="{D42A27DB-BD31-4B8C-83A1-F6EECF244321}">
                <p14:modId xmlns:p14="http://schemas.microsoft.com/office/powerpoint/2010/main" val="1834659883"/>
              </p:ext>
            </p:extLst>
          </p:nvPr>
        </p:nvGraphicFramePr>
        <p:xfrm>
          <a:off x="312420" y="1822448"/>
          <a:ext cx="8519160" cy="200152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355AD40D-CC98-79AD-E1DA-BA0D1C9F37FD}"/>
              </a:ext>
            </a:extLst>
          </p:cNvPr>
          <p:cNvSpPr>
            <a:spLocks noGrp="1"/>
          </p:cNvSpPr>
          <p:nvPr>
            <p:ph type="sldNum" sz="quarter" idx="4"/>
          </p:nvPr>
        </p:nvSpPr>
        <p:spPr/>
        <p:txBody>
          <a:bodyPr/>
          <a:lstStyle/>
          <a:p>
            <a:fld id="{F5177135-5710-4BA7-B942-1A074D9A1B12}" type="slidenum">
              <a:rPr lang="zh-TW" altLang="en-US" smtClean="0"/>
              <a:pPr/>
              <a:t>16</a:t>
            </a:fld>
            <a:endParaRPr lang="zh-TW" altLang="en-US" dirty="0"/>
          </a:p>
        </p:txBody>
      </p:sp>
    </p:spTree>
    <p:extLst>
      <p:ext uri="{BB962C8B-B14F-4D97-AF65-F5344CB8AC3E}">
        <p14:creationId xmlns:p14="http://schemas.microsoft.com/office/powerpoint/2010/main" val="33868852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160</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732040209"/>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客戶密碼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修改蛋糕訂購數量</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移除蛋糕採購訂單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565496"/>
                  </a:ext>
                </a:extLst>
              </a:tr>
            </a:tbl>
          </a:graphicData>
        </a:graphic>
      </p:graphicFrame>
    </p:spTree>
    <p:extLst>
      <p:ext uri="{BB962C8B-B14F-4D97-AF65-F5344CB8AC3E}">
        <p14:creationId xmlns:p14="http://schemas.microsoft.com/office/powerpoint/2010/main" val="38960559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161</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3EAAFCC9-2660-AAF3-1FFD-DC717EE42779}"/>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FA2C3507-4AA6-3F41-41B2-C8A04BD1D0E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0A8DE369-7167-3C3F-D2FB-A1A1005CD0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8" name="表格 8">
            <a:extLst>
              <a:ext uri="{FF2B5EF4-FFF2-40B4-BE49-F238E27FC236}">
                <a16:creationId xmlns:a16="http://schemas.microsoft.com/office/drawing/2014/main" id="{75CBFA7D-F162-9685-879A-0D92FED38010}"/>
              </a:ext>
            </a:extLst>
          </p:cNvPr>
          <p:cNvGraphicFramePr>
            <a:graphicFrameLocks noGrp="1"/>
          </p:cNvGraphicFramePr>
          <p:nvPr>
            <p:extLst>
              <p:ext uri="{D42A27DB-BD31-4B8C-83A1-F6EECF244321}">
                <p14:modId xmlns:p14="http://schemas.microsoft.com/office/powerpoint/2010/main" val="221782804"/>
              </p:ext>
            </p:extLst>
          </p:nvPr>
        </p:nvGraphicFramePr>
        <p:xfrm>
          <a:off x="662940" y="1036384"/>
          <a:ext cx="7818119" cy="3718560"/>
        </p:xfrm>
        <a:graphic>
          <a:graphicData uri="http://schemas.openxmlformats.org/drawingml/2006/table">
            <a:tbl>
              <a:tblPr firstRow="1" bandRow="1">
                <a:tableStyleId>{F2DE63D5-997A-4646-A377-4702673A728D}</a:tableStyleId>
              </a:tblPr>
              <a:tblGrid>
                <a:gridCol w="1152674">
                  <a:extLst>
                    <a:ext uri="{9D8B030D-6E8A-4147-A177-3AD203B41FA5}">
                      <a16:colId xmlns:a16="http://schemas.microsoft.com/office/drawing/2014/main" val="2546322221"/>
                    </a:ext>
                  </a:extLst>
                </a:gridCol>
                <a:gridCol w="1659106">
                  <a:extLst>
                    <a:ext uri="{9D8B030D-6E8A-4147-A177-3AD203B41FA5}">
                      <a16:colId xmlns:a16="http://schemas.microsoft.com/office/drawing/2014/main" val="3964872877"/>
                    </a:ext>
                  </a:extLst>
                </a:gridCol>
                <a:gridCol w="2362200">
                  <a:extLst>
                    <a:ext uri="{9D8B030D-6E8A-4147-A177-3AD203B41FA5}">
                      <a16:colId xmlns:a16="http://schemas.microsoft.com/office/drawing/2014/main" val="1081832138"/>
                    </a:ext>
                  </a:extLst>
                </a:gridCol>
                <a:gridCol w="2644139">
                  <a:extLst>
                    <a:ext uri="{9D8B030D-6E8A-4147-A177-3AD203B41FA5}">
                      <a16:colId xmlns:a16="http://schemas.microsoft.com/office/drawing/2014/main" val="3504989142"/>
                    </a:ext>
                  </a:extLst>
                </a:gridCol>
              </a:tblGrid>
              <a:tr h="348030">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567936"/>
                  </a:ext>
                </a:extLst>
              </a:tr>
              <a:tr h="334121">
                <a:tc rowSpan="10">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10">
                  <a:txBody>
                    <a:bodyPr/>
                    <a:lstStyle/>
                    <a:p>
                      <a:pPr algn="l"/>
                      <a:r>
                        <a:rPr lang="zh-TW" altLang="en-US" sz="18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408858"/>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訂購日期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552609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客戶帳號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860309"/>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8925615"/>
                  </a:ext>
                </a:extLst>
              </a:tr>
              <a:tr h="334121">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聯絡電話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1463969"/>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電子郵件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1814898"/>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0798832"/>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5140974"/>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362393"/>
                  </a:ext>
                </a:extLst>
              </a:tr>
              <a:tr h="334121">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565496"/>
                  </a:ext>
                </a:extLst>
              </a:tr>
            </a:tbl>
          </a:graphicData>
        </a:graphic>
      </p:graphicFrame>
    </p:spTree>
    <p:extLst>
      <p:ext uri="{BB962C8B-B14F-4D97-AF65-F5344CB8AC3E}">
        <p14:creationId xmlns:p14="http://schemas.microsoft.com/office/powerpoint/2010/main" val="42942732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162</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805277831"/>
              </p:ext>
            </p:extLst>
          </p:nvPr>
        </p:nvGraphicFramePr>
        <p:xfrm>
          <a:off x="358140" y="1169139"/>
          <a:ext cx="8404860" cy="3188654"/>
        </p:xfrm>
        <a:graphic>
          <a:graphicData uri="http://schemas.openxmlformats.org/drawingml/2006/table">
            <a:tbl>
              <a:tblPr firstRow="1" bandRow="1">
                <a:tableStyleId>{F2DE63D5-997A-4646-A377-4702673A728D}</a:tableStyleId>
              </a:tblPr>
              <a:tblGrid>
                <a:gridCol w="3208603">
                  <a:extLst>
                    <a:ext uri="{9D8B030D-6E8A-4147-A177-3AD203B41FA5}">
                      <a16:colId xmlns:a16="http://schemas.microsoft.com/office/drawing/2014/main" val="3570025489"/>
                    </a:ext>
                  </a:extLst>
                </a:gridCol>
                <a:gridCol w="556580">
                  <a:extLst>
                    <a:ext uri="{9D8B030D-6E8A-4147-A177-3AD203B41FA5}">
                      <a16:colId xmlns:a16="http://schemas.microsoft.com/office/drawing/2014/main" val="3617527861"/>
                    </a:ext>
                  </a:extLst>
                </a:gridCol>
                <a:gridCol w="1329607">
                  <a:extLst>
                    <a:ext uri="{9D8B030D-6E8A-4147-A177-3AD203B41FA5}">
                      <a16:colId xmlns:a16="http://schemas.microsoft.com/office/drawing/2014/main" val="3633783703"/>
                    </a:ext>
                  </a:extLst>
                </a:gridCol>
                <a:gridCol w="1677470">
                  <a:extLst>
                    <a:ext uri="{9D8B030D-6E8A-4147-A177-3AD203B41FA5}">
                      <a16:colId xmlns:a16="http://schemas.microsoft.com/office/drawing/2014/main" val="1318945102"/>
                    </a:ext>
                  </a:extLst>
                </a:gridCol>
                <a:gridCol w="1632600">
                  <a:extLst>
                    <a:ext uri="{9D8B030D-6E8A-4147-A177-3AD203B41FA5}">
                      <a16:colId xmlns:a16="http://schemas.microsoft.com/office/drawing/2014/main" val="3978248598"/>
                    </a:ext>
                  </a:extLst>
                </a:gridCol>
              </a:tblGrid>
              <a:tr h="466632">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680506">
                <a:tc rowSpan="2">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」，點選填寫交貨資料功能後，提交給「顯示」控制物件，以進行結帳動作。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填寫交貨資料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680506">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453670">
                <a:tc rowSpan="3">
                  <a:txBody>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「顯示」控制物件透過「客戶資料」實體物件讀取客戶資料後，載入「交貨資料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」，使客戶能檢視交貨資料。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50282"/>
                  </a:ext>
                </a:extLst>
              </a:tr>
              <a:tr h="45367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檢視交貨資料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0530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8079106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163</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017606280"/>
              </p:ext>
            </p:extLst>
          </p:nvPr>
        </p:nvGraphicFramePr>
        <p:xfrm>
          <a:off x="239280" y="1270586"/>
          <a:ext cx="8630400" cy="2935933"/>
        </p:xfrm>
        <a:graphic>
          <a:graphicData uri="http://schemas.openxmlformats.org/drawingml/2006/table">
            <a:tbl>
              <a:tblPr firstRow="1" bandRow="1">
                <a:tableStyleId>{F2DE63D5-997A-4646-A377-4702673A728D}</a:tableStyleId>
              </a:tblPr>
              <a:tblGrid>
                <a:gridCol w="3313586">
                  <a:extLst>
                    <a:ext uri="{9D8B030D-6E8A-4147-A177-3AD203B41FA5}">
                      <a16:colId xmlns:a16="http://schemas.microsoft.com/office/drawing/2014/main" val="3570025489"/>
                    </a:ext>
                  </a:extLst>
                </a:gridCol>
                <a:gridCol w="574791">
                  <a:extLst>
                    <a:ext uri="{9D8B030D-6E8A-4147-A177-3AD203B41FA5}">
                      <a16:colId xmlns:a16="http://schemas.microsoft.com/office/drawing/2014/main" val="3617527861"/>
                    </a:ext>
                  </a:extLst>
                </a:gridCol>
                <a:gridCol w="1373112">
                  <a:extLst>
                    <a:ext uri="{9D8B030D-6E8A-4147-A177-3AD203B41FA5}">
                      <a16:colId xmlns:a16="http://schemas.microsoft.com/office/drawing/2014/main" val="3633783703"/>
                    </a:ext>
                  </a:extLst>
                </a:gridCol>
                <a:gridCol w="1732355">
                  <a:extLst>
                    <a:ext uri="{9D8B030D-6E8A-4147-A177-3AD203B41FA5}">
                      <a16:colId xmlns:a16="http://schemas.microsoft.com/office/drawing/2014/main" val="1318945102"/>
                    </a:ext>
                  </a:extLst>
                </a:gridCol>
                <a:gridCol w="1636556">
                  <a:extLst>
                    <a:ext uri="{9D8B030D-6E8A-4147-A177-3AD203B41FA5}">
                      <a16:colId xmlns:a16="http://schemas.microsoft.com/office/drawing/2014/main" val="3978248598"/>
                    </a:ext>
                  </a:extLst>
                </a:gridCol>
              </a:tblGrid>
              <a:tr h="406093">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05968">
                <a:tc rowSpan="5">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完成交貨資料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314839"/>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交貨資料</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送出交貨資料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163163"/>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587971"/>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1988012"/>
                  </a:ext>
                </a:extLst>
              </a:tr>
              <a:tr h="505968">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顯示確認訂單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5052143"/>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47155" y="0"/>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37237829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164</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077730349"/>
              </p:ext>
            </p:extLst>
          </p:nvPr>
        </p:nvGraphicFramePr>
        <p:xfrm>
          <a:off x="239280" y="1173320"/>
          <a:ext cx="8638020" cy="3238659"/>
        </p:xfrm>
        <a:graphic>
          <a:graphicData uri="http://schemas.openxmlformats.org/drawingml/2006/table">
            <a:tbl>
              <a:tblPr firstRow="1" bandRow="1">
                <a:tableStyleId>{F2DE63D5-997A-4646-A377-4702673A728D}</a:tableStyleId>
              </a:tblPr>
              <a:tblGrid>
                <a:gridCol w="3316512">
                  <a:extLst>
                    <a:ext uri="{9D8B030D-6E8A-4147-A177-3AD203B41FA5}">
                      <a16:colId xmlns:a16="http://schemas.microsoft.com/office/drawing/2014/main" val="3570025489"/>
                    </a:ext>
                  </a:extLst>
                </a:gridCol>
                <a:gridCol w="575298">
                  <a:extLst>
                    <a:ext uri="{9D8B030D-6E8A-4147-A177-3AD203B41FA5}">
                      <a16:colId xmlns:a16="http://schemas.microsoft.com/office/drawing/2014/main" val="3617527861"/>
                    </a:ext>
                  </a:extLst>
                </a:gridCol>
                <a:gridCol w="1374323">
                  <a:extLst>
                    <a:ext uri="{9D8B030D-6E8A-4147-A177-3AD203B41FA5}">
                      <a16:colId xmlns:a16="http://schemas.microsoft.com/office/drawing/2014/main" val="3633783703"/>
                    </a:ext>
                  </a:extLst>
                </a:gridCol>
                <a:gridCol w="1733885">
                  <a:extLst>
                    <a:ext uri="{9D8B030D-6E8A-4147-A177-3AD203B41FA5}">
                      <a16:colId xmlns:a16="http://schemas.microsoft.com/office/drawing/2014/main" val="1318945102"/>
                    </a:ext>
                  </a:extLst>
                </a:gridCol>
                <a:gridCol w="1638002">
                  <a:extLst>
                    <a:ext uri="{9D8B030D-6E8A-4147-A177-3AD203B41FA5}">
                      <a16:colId xmlns:a16="http://schemas.microsoft.com/office/drawing/2014/main" val="3978248598"/>
                    </a:ext>
                  </a:extLst>
                </a:gridCol>
              </a:tblGrid>
              <a:tr h="498255">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56734">
                <a:tc rowSpan="6">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客戶透過「交貨資料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」完成交貨資料後，提交給「訂購」控制物件。若客戶資料有更動，則「訂購」控制物件更新「客戶資料 」實體物件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。之後系統利用「 顯示」控制物件透過「 訂單資料」實體物件、「 購物車資料」實體物件和「 客戶資料」實體物件，讀取購物車資料與客戶資料。</a:t>
                      </a:r>
                      <a:r>
                        <a:rPr lang="en-US" altLang="zh-TW" sz="1600" dirty="0">
                          <a:solidFill>
                            <a:srgbClr val="C00000"/>
                          </a:solidFill>
                          <a:latin typeface="微軟正黑體" panose="020B0604030504040204" pitchFamily="34" charset="-120"/>
                          <a:ea typeface="微軟正黑體" panose="020B0604030504040204" pitchFamily="34" charset="-120"/>
                        </a:rPr>
                        <a:t>[Par</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2337129"/>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669417"/>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615365"/>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067571"/>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555253"/>
                  </a:ext>
                </a:extLst>
              </a:tr>
              <a:tr h="456734">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22942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47155" y="-46497"/>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0478621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165</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2207986752"/>
              </p:ext>
            </p:extLst>
          </p:nvPr>
        </p:nvGraphicFramePr>
        <p:xfrm>
          <a:off x="453124" y="982980"/>
          <a:ext cx="8237751" cy="3808508"/>
        </p:xfrm>
        <a:graphic>
          <a:graphicData uri="http://schemas.openxmlformats.org/drawingml/2006/table">
            <a:tbl>
              <a:tblPr firstRow="1" bandRow="1">
                <a:tableStyleId>{F2DE63D5-997A-4646-A377-4702673A728D}</a:tableStyleId>
              </a:tblPr>
              <a:tblGrid>
                <a:gridCol w="3162831">
                  <a:extLst>
                    <a:ext uri="{9D8B030D-6E8A-4147-A177-3AD203B41FA5}">
                      <a16:colId xmlns:a16="http://schemas.microsoft.com/office/drawing/2014/main" val="3570025489"/>
                    </a:ext>
                  </a:extLst>
                </a:gridCol>
                <a:gridCol w="548640">
                  <a:extLst>
                    <a:ext uri="{9D8B030D-6E8A-4147-A177-3AD203B41FA5}">
                      <a16:colId xmlns:a16="http://schemas.microsoft.com/office/drawing/2014/main" val="3617527861"/>
                    </a:ext>
                  </a:extLst>
                </a:gridCol>
                <a:gridCol w="1310640">
                  <a:extLst>
                    <a:ext uri="{9D8B030D-6E8A-4147-A177-3AD203B41FA5}">
                      <a16:colId xmlns:a16="http://schemas.microsoft.com/office/drawing/2014/main" val="3633783703"/>
                    </a:ext>
                  </a:extLst>
                </a:gridCol>
                <a:gridCol w="1653540">
                  <a:extLst>
                    <a:ext uri="{9D8B030D-6E8A-4147-A177-3AD203B41FA5}">
                      <a16:colId xmlns:a16="http://schemas.microsoft.com/office/drawing/2014/main" val="1318945102"/>
                    </a:ext>
                  </a:extLst>
                </a:gridCol>
                <a:gridCol w="1562100">
                  <a:extLst>
                    <a:ext uri="{9D8B030D-6E8A-4147-A177-3AD203B41FA5}">
                      <a16:colId xmlns:a16="http://schemas.microsoft.com/office/drawing/2014/main" val="3978248598"/>
                    </a:ext>
                  </a:extLst>
                </a:gridCol>
              </a:tblGrid>
              <a:tr h="33293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79120">
                <a:tc>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「顯示」控制物件透過「確認訂單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」令客戶確認此次採購訂單。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759986"/>
                  </a:ext>
                </a:extLst>
              </a:tr>
              <a:tr h="388247">
                <a:tc rowSpan="4">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客戶透過「確認訂單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」確認此次採購訂單無誤後，提交給「訂購」控制物件。「訂購」控制物件透過「訂單資料」實體物件新增訂單。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433160"/>
                  </a:ext>
                </a:extLst>
              </a:tr>
              <a:tr h="38824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確認訂單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2732919"/>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寫入訂單資料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6792910"/>
                  </a:ext>
                </a:extLst>
              </a:tr>
              <a:tr h="388247">
                <a:tc vMerge="1">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訂單資料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0761348"/>
                  </a:ext>
                </a:extLst>
              </a:tr>
              <a:tr h="519919">
                <a:tc rowSpan="2">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「訂購」控制物件透過「顯示」控制物件載入「謝謝光臨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」，以告知客戶本次線上採購訂單編號。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顯示謝謝光臨</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5882330"/>
                  </a:ext>
                </a:extLst>
              </a:tr>
              <a:tr h="519919">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0391987"/>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2735580" y="-101448"/>
            <a:ext cx="639684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859997" y="533845"/>
              <a:ext cx="5202930"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BBE91453-A679-8603-93C9-A4F65286CB4E}"/>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4BD0C614-A6B5-190A-AF25-21DBA66698ED}"/>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546753CD-4396-0C29-BABB-FFE7B750FA0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7488174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166</a:t>
            </a:fld>
            <a:endParaRPr lang="zh-TW" altLang="en-US" dirty="0"/>
          </a:p>
        </p:txBody>
      </p:sp>
      <p:grpSp>
        <p:nvGrpSpPr>
          <p:cNvPr id="11" name="群組 10">
            <a:extLst>
              <a:ext uri="{FF2B5EF4-FFF2-40B4-BE49-F238E27FC236}">
                <a16:creationId xmlns:a16="http://schemas.microsoft.com/office/drawing/2014/main" id="{810FE31A-3853-D99A-B4BE-C6175DFC7912}"/>
              </a:ext>
            </a:extLst>
          </p:cNvPr>
          <p:cNvGrpSpPr/>
          <p:nvPr/>
        </p:nvGrpSpPr>
        <p:grpSpPr>
          <a:xfrm>
            <a:off x="4152659" y="-12954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492C2851-6E1B-03DB-BBA4-FF3665331D1E}"/>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94414140-3E07-AD69-D0F8-B001F6C839C8}"/>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5135BA7E-86F5-4291-4CED-B75073258C6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9" name="圖片 8">
            <a:extLst>
              <a:ext uri="{FF2B5EF4-FFF2-40B4-BE49-F238E27FC236}">
                <a16:creationId xmlns:a16="http://schemas.microsoft.com/office/drawing/2014/main" id="{377739FC-7E89-DFD2-3FC2-EC86CE3F2075}"/>
              </a:ext>
            </a:extLst>
          </p:cNvPr>
          <p:cNvPicPr>
            <a:picLocks noChangeAspect="1"/>
          </p:cNvPicPr>
          <p:nvPr/>
        </p:nvPicPr>
        <p:blipFill>
          <a:blip r:embed="rId2"/>
          <a:stretch>
            <a:fillRect/>
          </a:stretch>
        </p:blipFill>
        <p:spPr>
          <a:xfrm>
            <a:off x="1526715" y="619496"/>
            <a:ext cx="6660365" cy="4524003"/>
          </a:xfrm>
          <a:prstGeom prst="rect">
            <a:avLst/>
          </a:prstGeom>
        </p:spPr>
      </p:pic>
    </p:spTree>
    <p:extLst>
      <p:ext uri="{BB962C8B-B14F-4D97-AF65-F5344CB8AC3E}">
        <p14:creationId xmlns:p14="http://schemas.microsoft.com/office/powerpoint/2010/main" val="35899180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31086"/>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確認採購訂單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2281367484"/>
              </p:ext>
            </p:extLst>
          </p:nvPr>
        </p:nvGraphicFramePr>
        <p:xfrm>
          <a:off x="71640" y="647302"/>
          <a:ext cx="8569440" cy="4480560"/>
        </p:xfrm>
        <a:graphic>
          <a:graphicData uri="http://schemas.openxmlformats.org/drawingml/2006/table">
            <a:tbl>
              <a:tblPr firstRow="1" bandRow="1">
                <a:tableStyleId>{17292A2E-F333-43FB-9621-5CBBE7FDCDCB}</a:tableStyleId>
              </a:tblPr>
              <a:tblGrid>
                <a:gridCol w="8569440">
                  <a:extLst>
                    <a:ext uri="{9D8B030D-6E8A-4147-A177-3AD203B41FA5}">
                      <a16:colId xmlns:a16="http://schemas.microsoft.com/office/drawing/2014/main" val="20000"/>
                    </a:ext>
                  </a:extLst>
                </a:gridCol>
              </a:tblGrid>
              <a:tr h="4354175">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填寫交貨資料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系統顯示交貨資料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要求客戶確認交貨資料，若客戶有異動資料，則將異動後資料存入客戶資料中。</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執行時機：客戶於交貨資料</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完成交貨資料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系統會自動讀取訂單資料、購物車資料與客戶資料，並顯示確認訂單</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要求客戶確認本次所有訂購資訊。</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執行時機：客戶於確認訂單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系統將客戶資料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客戶帳號</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及記憶體陣列變數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內的資料拋轉至訂單資料。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拋轉至訂單資料時，訂單編號由系統依日期和流水號自動編列、訂購日期預設為系統日期。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179388"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 資料拋轉完成後系統顯示一網頁，內容包括「謝謝光臨</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」感謝詞及訂單編號。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167</a:t>
            </a:fld>
            <a:endParaRPr lang="zh-TW" altLang="en-US" dirty="0"/>
          </a:p>
        </p:txBody>
      </p:sp>
      <p:grpSp>
        <p:nvGrpSpPr>
          <p:cNvPr id="3" name="群組 2">
            <a:extLst>
              <a:ext uri="{FF2B5EF4-FFF2-40B4-BE49-F238E27FC236}">
                <a16:creationId xmlns:a16="http://schemas.microsoft.com/office/drawing/2014/main" id="{91A24BC6-DEC2-F4C7-982B-509DF361EAF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C764BBBA-8E00-D072-868A-2D14B30BCDF0}"/>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F12A35F6-C4C0-C6A5-D2BF-B1CBB0230E5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9880222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168</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591482" y="-10143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10" name="群組 9">
            <a:extLst>
              <a:ext uri="{FF2B5EF4-FFF2-40B4-BE49-F238E27FC236}">
                <a16:creationId xmlns:a16="http://schemas.microsoft.com/office/drawing/2014/main" id="{348A4A87-7727-AC24-9F9B-49FB80010D79}"/>
              </a:ext>
            </a:extLst>
          </p:cNvPr>
          <p:cNvGrpSpPr/>
          <p:nvPr/>
        </p:nvGrpSpPr>
        <p:grpSpPr>
          <a:xfrm>
            <a:off x="0" y="280943"/>
            <a:ext cx="1526714" cy="338554"/>
            <a:chOff x="0" y="280943"/>
            <a:chExt cx="1526714" cy="338554"/>
          </a:xfrm>
        </p:grpSpPr>
        <p:sp>
          <p:nvSpPr>
            <p:cNvPr id="15" name="Google Shape;1035;p43">
              <a:extLst>
                <a:ext uri="{FF2B5EF4-FFF2-40B4-BE49-F238E27FC236}">
                  <a16:creationId xmlns:a16="http://schemas.microsoft.com/office/drawing/2014/main" id="{4DB2F3B3-F984-B273-DC8B-9E86D9FCCF57}"/>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id="{44A0B931-784A-B0E6-63C4-5CCB045D01D1}"/>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028" name="Picture 4">
            <a:extLst>
              <a:ext uri="{FF2B5EF4-FFF2-40B4-BE49-F238E27FC236}">
                <a16:creationId xmlns:a16="http://schemas.microsoft.com/office/drawing/2014/main" id="{0F49D7F2-99B4-B762-6FA3-E9890B397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591783"/>
            <a:ext cx="6915151" cy="448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509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169</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6" name="群組 5">
            <a:extLst>
              <a:ext uri="{FF2B5EF4-FFF2-40B4-BE49-F238E27FC236}">
                <a16:creationId xmlns:a16="http://schemas.microsoft.com/office/drawing/2014/main" id="{38B3A420-98EE-AAC9-14BA-85DBE65CF718}"/>
              </a:ext>
            </a:extLst>
          </p:cNvPr>
          <p:cNvGrpSpPr/>
          <p:nvPr/>
        </p:nvGrpSpPr>
        <p:grpSpPr>
          <a:xfrm>
            <a:off x="0" y="280943"/>
            <a:ext cx="1526714" cy="338554"/>
            <a:chOff x="0" y="280943"/>
            <a:chExt cx="1526714" cy="338554"/>
          </a:xfrm>
        </p:grpSpPr>
        <p:sp>
          <p:nvSpPr>
            <p:cNvPr id="10" name="Google Shape;1035;p43">
              <a:extLst>
                <a:ext uri="{FF2B5EF4-FFF2-40B4-BE49-F238E27FC236}">
                  <a16:creationId xmlns:a16="http://schemas.microsoft.com/office/drawing/2014/main" id="{CF67F628-8F89-4967-CAC8-35DBC771CE33}"/>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160C0F03-738F-1C71-392A-01E0F1621E5F}"/>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3" name="Picture 2">
            <a:extLst>
              <a:ext uri="{FF2B5EF4-FFF2-40B4-BE49-F238E27FC236}">
                <a16:creationId xmlns:a16="http://schemas.microsoft.com/office/drawing/2014/main" id="{C7CFFC56-B77C-0FAA-72F6-1FF893FDB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1" y="885049"/>
            <a:ext cx="6880860" cy="4367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37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採購訂單藍圖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253740" y="821110"/>
            <a:ext cx="268224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22">
            <a:extLst>
              <a:ext uri="{FF2B5EF4-FFF2-40B4-BE49-F238E27FC236}">
                <a16:creationId xmlns:a16="http://schemas.microsoft.com/office/drawing/2014/main" id="{E2764FB4-4A13-5F15-7F10-07B28B996C47}"/>
              </a:ext>
            </a:extLst>
          </p:cNvPr>
          <p:cNvGraphicFramePr>
            <a:graphicFrameLocks noGrp="1"/>
          </p:cNvGraphicFramePr>
          <p:nvPr>
            <p:extLst>
              <p:ext uri="{D42A27DB-BD31-4B8C-83A1-F6EECF244321}">
                <p14:modId xmlns:p14="http://schemas.microsoft.com/office/powerpoint/2010/main" val="1735237405"/>
              </p:ext>
            </p:extLst>
          </p:nvPr>
        </p:nvGraphicFramePr>
        <p:xfrm>
          <a:off x="1295400" y="1169670"/>
          <a:ext cx="6934200" cy="2804160"/>
        </p:xfrm>
        <a:graphic>
          <a:graphicData uri="http://schemas.openxmlformats.org/drawingml/2006/table">
            <a:tbl>
              <a:tblPr firstRow="1" bandRow="1">
                <a:tableStyleId>{17292A2E-F333-43FB-9621-5CBBE7FDCDCB}</a:tableStyleId>
              </a:tblPr>
              <a:tblGrid>
                <a:gridCol w="1386840">
                  <a:extLst>
                    <a:ext uri="{9D8B030D-6E8A-4147-A177-3AD203B41FA5}">
                      <a16:colId xmlns:a16="http://schemas.microsoft.com/office/drawing/2014/main" val="67158318"/>
                    </a:ext>
                  </a:extLst>
                </a:gridCol>
                <a:gridCol w="346710">
                  <a:extLst>
                    <a:ext uri="{9D8B030D-6E8A-4147-A177-3AD203B41FA5}">
                      <a16:colId xmlns:a16="http://schemas.microsoft.com/office/drawing/2014/main" val="3692602857"/>
                    </a:ext>
                  </a:extLst>
                </a:gridCol>
                <a:gridCol w="1040130">
                  <a:extLst>
                    <a:ext uri="{9D8B030D-6E8A-4147-A177-3AD203B41FA5}">
                      <a16:colId xmlns:a16="http://schemas.microsoft.com/office/drawing/2014/main" val="1330435213"/>
                    </a:ext>
                  </a:extLst>
                </a:gridCol>
                <a:gridCol w="693420">
                  <a:extLst>
                    <a:ext uri="{9D8B030D-6E8A-4147-A177-3AD203B41FA5}">
                      <a16:colId xmlns:a16="http://schemas.microsoft.com/office/drawing/2014/main" val="2225934352"/>
                    </a:ext>
                  </a:extLst>
                </a:gridCol>
                <a:gridCol w="693420">
                  <a:extLst>
                    <a:ext uri="{9D8B030D-6E8A-4147-A177-3AD203B41FA5}">
                      <a16:colId xmlns:a16="http://schemas.microsoft.com/office/drawing/2014/main" val="2017387183"/>
                    </a:ext>
                  </a:extLst>
                </a:gridCol>
                <a:gridCol w="1040130">
                  <a:extLst>
                    <a:ext uri="{9D8B030D-6E8A-4147-A177-3AD203B41FA5}">
                      <a16:colId xmlns:a16="http://schemas.microsoft.com/office/drawing/2014/main" val="2861577340"/>
                    </a:ext>
                  </a:extLst>
                </a:gridCol>
                <a:gridCol w="346710">
                  <a:extLst>
                    <a:ext uri="{9D8B030D-6E8A-4147-A177-3AD203B41FA5}">
                      <a16:colId xmlns:a16="http://schemas.microsoft.com/office/drawing/2014/main" val="3489375889"/>
                    </a:ext>
                  </a:extLst>
                </a:gridCol>
                <a:gridCol w="1386840">
                  <a:extLst>
                    <a:ext uri="{9D8B030D-6E8A-4147-A177-3AD203B41FA5}">
                      <a16:colId xmlns:a16="http://schemas.microsoft.com/office/drawing/2014/main" val="2218924968"/>
                    </a:ext>
                  </a:extLst>
                </a:gridCol>
              </a:tblGrid>
              <a:tr h="370840">
                <a:tc gridSpan="8">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a:p>
                  </a:txBody>
                  <a:tcPr/>
                </a:tc>
                <a:extLst>
                  <a:ext uri="{0D108BD9-81ED-4DB2-BD59-A6C34878D82A}">
                    <a16:rowId xmlns:a16="http://schemas.microsoft.com/office/drawing/2014/main" val="701897919"/>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訂單編號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訂購日期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2022/10/28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994379708"/>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a:t>
                      </a:r>
                      <a:r>
                        <a:rPr lang="zh-TW" altLang="en-US" sz="1600" baseline="0" dirty="0">
                          <a:solidFill>
                            <a:sysClr val="windowText" lastClr="000000"/>
                          </a:solidFill>
                          <a:latin typeface="微軟正黑體" panose="020B0604030504040204" pitchFamily="34" charset="-120"/>
                          <a:ea typeface="微軟正黑體" panose="020B0604030504040204" pitchFamily="34" charset="-120"/>
                        </a:rPr>
                        <a:t>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01567921"/>
                  </a:ext>
                </a:extLst>
              </a:tr>
              <a:tr h="370840">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tc>
                <a:extLst>
                  <a:ext uri="{0D108BD9-81ED-4DB2-BD59-A6C34878D82A}">
                    <a16:rowId xmlns:a16="http://schemas.microsoft.com/office/drawing/2014/main" val="3745600929"/>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G</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H</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I</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J</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K</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370840">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280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gridSpan="2">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37084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L</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7">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1,400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r"/>
                      <a:r>
                        <a:rPr lang="zh-TW" altLang="en-US"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dirty="0">
                          <a:solidFill>
                            <a:sysClr val="windowText" lastClr="000000"/>
                          </a:solidFill>
                          <a:latin typeface="微軟正黑體" panose="020B0604030504040204" pitchFamily="34" charset="-120"/>
                          <a:ea typeface="微軟正黑體" panose="020B0604030504040204" pitchFamily="34" charset="-120"/>
                        </a:rPr>
                        <a:t>1,000</a:t>
                      </a:r>
                      <a:r>
                        <a:rPr lang="zh-TW" altLang="en-US" dirty="0">
                          <a:solidFill>
                            <a:sysClr val="windowText" lastClr="000000"/>
                          </a:solidFill>
                          <a:latin typeface="微軟正黑體" panose="020B0604030504040204" pitchFamily="34" charset="-120"/>
                          <a:ea typeface="微軟正黑體" panose="020B0604030504040204" pitchFamily="34" charset="-120"/>
                        </a:rPr>
                        <a:t>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a:p>
                  </a:txBody>
                  <a:tcPr/>
                </a:tc>
                <a:tc hMerge="1">
                  <a:txBody>
                    <a:bodyPr/>
                    <a:lstStyle/>
                    <a:p>
                      <a:pPr algn="r"/>
                      <a:endParaRPr lang="zh-TW" altLang="en-US"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3" name="投影片編號版面配置區 2">
            <a:extLst>
              <a:ext uri="{FF2B5EF4-FFF2-40B4-BE49-F238E27FC236}">
                <a16:creationId xmlns:a16="http://schemas.microsoft.com/office/drawing/2014/main" id="{C5904276-F219-7E17-53B8-6D4A842A2C3B}"/>
              </a:ext>
            </a:extLst>
          </p:cNvPr>
          <p:cNvSpPr>
            <a:spLocks noGrp="1"/>
          </p:cNvSpPr>
          <p:nvPr>
            <p:ph type="sldNum" sz="quarter" idx="10"/>
          </p:nvPr>
        </p:nvSpPr>
        <p:spPr/>
        <p:txBody>
          <a:bodyPr/>
          <a:lstStyle/>
          <a:p>
            <a:fld id="{F5177135-5710-4BA7-B942-1A074D9A1B12}" type="slidenum">
              <a:rPr lang="zh-TW" altLang="en-US" smtClean="0"/>
              <a:pPr/>
              <a:t>17</a:t>
            </a:fld>
            <a:endParaRPr lang="zh-TW" altLang="en-US" dirty="0"/>
          </a:p>
        </p:txBody>
      </p:sp>
    </p:spTree>
    <p:extLst>
      <p:ext uri="{BB962C8B-B14F-4D97-AF65-F5344CB8AC3E}">
        <p14:creationId xmlns:p14="http://schemas.microsoft.com/office/powerpoint/2010/main" val="760147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170</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extLst>
              <p:ext uri="{D42A27DB-BD31-4B8C-83A1-F6EECF244321}">
                <p14:modId xmlns:p14="http://schemas.microsoft.com/office/powerpoint/2010/main" val="555954395"/>
              </p:ext>
            </p:extLst>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2" name="群組 1">
            <a:extLst>
              <a:ext uri="{FF2B5EF4-FFF2-40B4-BE49-F238E27FC236}">
                <a16:creationId xmlns:a16="http://schemas.microsoft.com/office/drawing/2014/main" id="{B8F8029E-9922-A4E2-FB43-48B0BA078AB7}"/>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B2BAAC03-62E3-1C56-EACE-C66B680C7F6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278FAC1-0A43-448A-9E8B-23B83CFAC2AA}"/>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566479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171</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656078766"/>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2" name="群組 1">
            <a:extLst>
              <a:ext uri="{FF2B5EF4-FFF2-40B4-BE49-F238E27FC236}">
                <a16:creationId xmlns:a16="http://schemas.microsoft.com/office/drawing/2014/main" id="{82E99DE2-70D6-A689-71B5-2514EE8A7645}"/>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1BEF373A-41BC-A831-15A1-5F87843113B6}"/>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1C494A-2B23-22E1-B20B-F9936AEFCB9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4488934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2" name="群組 1">
            <a:extLst>
              <a:ext uri="{FF2B5EF4-FFF2-40B4-BE49-F238E27FC236}">
                <a16:creationId xmlns:a16="http://schemas.microsoft.com/office/drawing/2014/main" id="{DC03A6C9-E04A-FE66-0878-7B9D3F27E20C}"/>
              </a:ext>
            </a:extLst>
          </p:cNvPr>
          <p:cNvGrpSpPr/>
          <p:nvPr/>
        </p:nvGrpSpPr>
        <p:grpSpPr>
          <a:xfrm>
            <a:off x="0" y="280943"/>
            <a:ext cx="1526714" cy="338554"/>
            <a:chOff x="0" y="280943"/>
            <a:chExt cx="1526714" cy="338554"/>
          </a:xfrm>
        </p:grpSpPr>
        <p:sp>
          <p:nvSpPr>
            <p:cNvPr id="4" name="Google Shape;1035;p43">
              <a:extLst>
                <a:ext uri="{FF2B5EF4-FFF2-40B4-BE49-F238E27FC236}">
                  <a16:creationId xmlns:a16="http://schemas.microsoft.com/office/drawing/2014/main" id="{354A108B-E7A2-41EB-22B1-D4FD481F413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19913785-3F4C-3E9E-A9E6-BE9CB2784436}"/>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8400597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173</a:t>
            </a:fld>
            <a:endParaRPr lang="zh-TW" altLang="en-US" dirty="0"/>
          </a:p>
        </p:txBody>
      </p:sp>
      <p:sp>
        <p:nvSpPr>
          <p:cNvPr id="17" name="矩形: 圓角 16">
            <a:extLst>
              <a:ext uri="{FF2B5EF4-FFF2-40B4-BE49-F238E27FC236}">
                <a16:creationId xmlns:a16="http://schemas.microsoft.com/office/drawing/2014/main" id="{9E544918-2A5B-D0F2-E6EF-9539C311C1F6}"/>
              </a:ext>
            </a:extLst>
          </p:cNvPr>
          <p:cNvSpPr/>
          <p:nvPr/>
        </p:nvSpPr>
        <p:spPr>
          <a:xfrm>
            <a:off x="3861554" y="3210878"/>
            <a:ext cx="1420892" cy="428625"/>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完成交貨資料</a:t>
            </a:r>
          </a:p>
        </p:txBody>
      </p:sp>
      <p:graphicFrame>
        <p:nvGraphicFramePr>
          <p:cNvPr id="10" name="表格 12">
            <a:extLst>
              <a:ext uri="{FF2B5EF4-FFF2-40B4-BE49-F238E27FC236}">
                <a16:creationId xmlns:a16="http://schemas.microsoft.com/office/drawing/2014/main" id="{89965109-944C-404B-D6C0-523D83B46577}"/>
              </a:ext>
            </a:extLst>
          </p:cNvPr>
          <p:cNvGraphicFramePr>
            <a:graphicFrameLocks noGrp="1"/>
          </p:cNvGraphicFramePr>
          <p:nvPr>
            <p:extLst>
              <p:ext uri="{D42A27DB-BD31-4B8C-83A1-F6EECF244321}">
                <p14:modId xmlns:p14="http://schemas.microsoft.com/office/powerpoint/2010/main" val="3792124580"/>
              </p:ext>
            </p:extLst>
          </p:nvPr>
        </p:nvGraphicFramePr>
        <p:xfrm>
          <a:off x="369570" y="1579309"/>
          <a:ext cx="8404860" cy="1045210"/>
        </p:xfrm>
        <a:graphic>
          <a:graphicData uri="http://schemas.openxmlformats.org/drawingml/2006/table">
            <a:tbl>
              <a:tblPr firstRow="1" bandRow="1">
                <a:tableStyleId>{5DA37D80-6434-44D0-A028-1B22A696006F}</a:tableStyleId>
              </a:tblPr>
              <a:tblGrid>
                <a:gridCol w="1295400">
                  <a:extLst>
                    <a:ext uri="{9D8B030D-6E8A-4147-A177-3AD203B41FA5}">
                      <a16:colId xmlns:a16="http://schemas.microsoft.com/office/drawing/2014/main" val="3619750372"/>
                    </a:ext>
                  </a:extLst>
                </a:gridCol>
                <a:gridCol w="2678430">
                  <a:extLst>
                    <a:ext uri="{9D8B030D-6E8A-4147-A177-3AD203B41FA5}">
                      <a16:colId xmlns:a16="http://schemas.microsoft.com/office/drawing/2014/main" val="436413702"/>
                    </a:ext>
                  </a:extLst>
                </a:gridCol>
                <a:gridCol w="1325880">
                  <a:extLst>
                    <a:ext uri="{9D8B030D-6E8A-4147-A177-3AD203B41FA5}">
                      <a16:colId xmlns:a16="http://schemas.microsoft.com/office/drawing/2014/main" val="2552082882"/>
                    </a:ext>
                  </a:extLst>
                </a:gridCol>
                <a:gridCol w="3105150">
                  <a:extLst>
                    <a:ext uri="{9D8B030D-6E8A-4147-A177-3AD203B41FA5}">
                      <a16:colId xmlns:a16="http://schemas.microsoft.com/office/drawing/2014/main" val="3684710827"/>
                    </a:ext>
                  </a:extLst>
                </a:gridCol>
              </a:tblGrid>
              <a:tr h="522605">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solidFill>
                      <a:srgbClr val="E7C5AF"/>
                    </a:solidFill>
                  </a:tcPr>
                </a:tc>
                <a:tc>
                  <a:txBody>
                    <a:bodyPr/>
                    <a:lstStyle/>
                    <a:p>
                      <a:pPr algn="l"/>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Anna</a:t>
                      </a:r>
                    </a:p>
                  </a:txBody>
                  <a:tcPr anchor="ct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姓名</a:t>
                      </a:r>
                    </a:p>
                  </a:txBody>
                  <a:tcPr anchor="ctr">
                    <a:solidFill>
                      <a:srgbClr val="E7C5AF"/>
                    </a:solidFill>
                  </a:tcP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val="2584397337"/>
                  </a:ext>
                </a:extLst>
              </a:tr>
              <a:tr h="522605">
                <a:tc>
                  <a:txBody>
                    <a:bodyPr/>
                    <a:lstStyle/>
                    <a:p>
                      <a:pPr algn="ct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tc>
                  <a:txBody>
                    <a:bodyPr/>
                    <a:lstStyle/>
                    <a:p>
                      <a:pPr algn="ctr"/>
                      <a:r>
                        <a:rPr lang="zh-TW" altLang="en-US" sz="1600" b="0" dirty="0">
                          <a:latin typeface="微軟正黑體" panose="020B0604030504040204" pitchFamily="34" charset="-120"/>
                          <a:ea typeface="微軟正黑體" panose="020B0604030504040204" pitchFamily="34" charset="-120"/>
                        </a:rPr>
                        <a:t>電子郵件</a:t>
                      </a:r>
                    </a:p>
                  </a:txBody>
                  <a:tcPr anchor="ctr"/>
                </a:tc>
                <a:tc>
                  <a:txBody>
                    <a:bodyPr/>
                    <a:lstStyle/>
                    <a:p>
                      <a:endParaRPr lang="zh-TW" altLang="en-US" dirty="0">
                        <a:latin typeface="微軟正黑體" panose="020B0604030504040204" pitchFamily="34" charset="-120"/>
                        <a:ea typeface="微軟正黑體" panose="020B0604030504040204" pitchFamily="34" charset="-120"/>
                      </a:endParaRPr>
                    </a:p>
                  </a:txBody>
                  <a:tcPr>
                    <a:noFill/>
                  </a:tcPr>
                </a:tc>
                <a:extLst>
                  <a:ext uri="{0D108BD9-81ED-4DB2-BD59-A6C34878D82A}">
                    <a16:rowId xmlns:a16="http://schemas.microsoft.com/office/drawing/2014/main" val="4143153163"/>
                  </a:ext>
                </a:extLst>
              </a:tr>
            </a:tbl>
          </a:graphicData>
        </a:graphic>
      </p:graphicFrame>
      <p:sp>
        <p:nvSpPr>
          <p:cNvPr id="18" name="矩形: 圓角 17">
            <a:extLst>
              <a:ext uri="{FF2B5EF4-FFF2-40B4-BE49-F238E27FC236}">
                <a16:creationId xmlns:a16="http://schemas.microsoft.com/office/drawing/2014/main" id="{C4B7E525-9B86-4D2E-EFF8-39405624DA8D}"/>
              </a:ext>
            </a:extLst>
          </p:cNvPr>
          <p:cNvSpPr/>
          <p:nvPr/>
        </p:nvSpPr>
        <p:spPr>
          <a:xfrm>
            <a:off x="1744980" y="2179320"/>
            <a:ext cx="14798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0912345678</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sp>
        <p:nvSpPr>
          <p:cNvPr id="14" name="矩形: 圓角 13">
            <a:extLst>
              <a:ext uri="{FF2B5EF4-FFF2-40B4-BE49-F238E27FC236}">
                <a16:creationId xmlns:a16="http://schemas.microsoft.com/office/drawing/2014/main" id="{00A77F45-7C46-9CFE-63BA-CCF816379FB0}"/>
              </a:ext>
            </a:extLst>
          </p:cNvPr>
          <p:cNvSpPr/>
          <p:nvPr/>
        </p:nvSpPr>
        <p:spPr>
          <a:xfrm>
            <a:off x="5737860" y="164717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zh-TW" altLang="en-US" sz="1400" dirty="0">
                <a:solidFill>
                  <a:sysClr val="windowText" lastClr="000000"/>
                </a:solidFill>
                <a:latin typeface="微軟正黑體" panose="020B0604030504040204" pitchFamily="34" charset="-120"/>
                <a:ea typeface="微軟正黑體" panose="020B0604030504040204" pitchFamily="34" charset="-120"/>
              </a:rPr>
              <a:t>安娜</a:t>
            </a:r>
          </a:p>
        </p:txBody>
      </p:sp>
      <p:sp>
        <p:nvSpPr>
          <p:cNvPr id="24" name="矩形: 圓角 23">
            <a:extLst>
              <a:ext uri="{FF2B5EF4-FFF2-40B4-BE49-F238E27FC236}">
                <a16:creationId xmlns:a16="http://schemas.microsoft.com/office/drawing/2014/main" id="{4113C072-DBEE-E312-F2D9-D93B37823FBC}"/>
              </a:ext>
            </a:extLst>
          </p:cNvPr>
          <p:cNvSpPr/>
          <p:nvPr/>
        </p:nvSpPr>
        <p:spPr>
          <a:xfrm>
            <a:off x="5730240" y="2188191"/>
            <a:ext cx="2453640" cy="358140"/>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sz="1400" dirty="0">
                <a:solidFill>
                  <a:sysClr val="windowText" lastClr="000000"/>
                </a:solidFill>
                <a:latin typeface="微軟正黑體" panose="020B0604030504040204" pitchFamily="34" charset="-120"/>
                <a:ea typeface="微軟正黑體" panose="020B0604030504040204" pitchFamily="34" charset="-120"/>
              </a:rPr>
              <a:t>aaa@gmail.com</a:t>
            </a:r>
          </a:p>
        </p:txBody>
      </p:sp>
      <p:grpSp>
        <p:nvGrpSpPr>
          <p:cNvPr id="25" name="群組 24">
            <a:extLst>
              <a:ext uri="{FF2B5EF4-FFF2-40B4-BE49-F238E27FC236}">
                <a16:creationId xmlns:a16="http://schemas.microsoft.com/office/drawing/2014/main" id="{1488ABD3-46B2-003B-4FBD-42B4C053F1DB}"/>
              </a:ext>
            </a:extLst>
          </p:cNvPr>
          <p:cNvGrpSpPr/>
          <p:nvPr/>
        </p:nvGrpSpPr>
        <p:grpSpPr>
          <a:xfrm>
            <a:off x="0" y="280943"/>
            <a:ext cx="1526714" cy="338554"/>
            <a:chOff x="0" y="280943"/>
            <a:chExt cx="1526714" cy="338554"/>
          </a:xfrm>
        </p:grpSpPr>
        <p:sp>
          <p:nvSpPr>
            <p:cNvPr id="26" name="Google Shape;1035;p43">
              <a:extLst>
                <a:ext uri="{FF2B5EF4-FFF2-40B4-BE49-F238E27FC236}">
                  <a16:creationId xmlns:a16="http://schemas.microsoft.com/office/drawing/2014/main" id="{FEA2CAA7-3B57-BC06-34DA-7D47AF9D683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文字方塊 26">
              <a:extLst>
                <a:ext uri="{FF2B5EF4-FFF2-40B4-BE49-F238E27FC236}">
                  <a16:creationId xmlns:a16="http://schemas.microsoft.com/office/drawing/2014/main" id="{AB76ADCB-58D9-8AB9-1DB5-ADB2B5562207}"/>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8" name="群組 27">
            <a:extLst>
              <a:ext uri="{FF2B5EF4-FFF2-40B4-BE49-F238E27FC236}">
                <a16:creationId xmlns:a16="http://schemas.microsoft.com/office/drawing/2014/main" id="{D4565ACE-4C6E-3725-3B60-3F80E84EA084}"/>
              </a:ext>
            </a:extLst>
          </p:cNvPr>
          <p:cNvGrpSpPr/>
          <p:nvPr/>
        </p:nvGrpSpPr>
        <p:grpSpPr>
          <a:xfrm>
            <a:off x="4021081" y="187"/>
            <a:ext cx="5400675" cy="677535"/>
            <a:chOff x="3746761" y="214450"/>
            <a:chExt cx="5400675" cy="720946"/>
          </a:xfrm>
        </p:grpSpPr>
        <p:sp>
          <p:nvSpPr>
            <p:cNvPr id="29" name="Google Shape;915;p35">
              <a:extLst>
                <a:ext uri="{FF2B5EF4-FFF2-40B4-BE49-F238E27FC236}">
                  <a16:creationId xmlns:a16="http://schemas.microsoft.com/office/drawing/2014/main" id="{28755117-DC73-6558-2330-178AE5660F3F}"/>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p>
          </p:txBody>
        </p:sp>
        <p:cxnSp>
          <p:nvCxnSpPr>
            <p:cNvPr id="30" name="Google Shape;923;p36">
              <a:extLst>
                <a:ext uri="{FF2B5EF4-FFF2-40B4-BE49-F238E27FC236}">
                  <a16:creationId xmlns:a16="http://schemas.microsoft.com/office/drawing/2014/main" id="{31FE456D-C853-F960-80A7-9B9AA71B3326}"/>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2179527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46761" y="-10559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交貨資料</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83380" y="891985"/>
              <a:ext cx="451866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333653590"/>
              </p:ext>
            </p:extLst>
          </p:nvPr>
        </p:nvGraphicFramePr>
        <p:xfrm>
          <a:off x="109876" y="641924"/>
          <a:ext cx="8954728" cy="436425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2">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598077">
                  <a:extLst>
                    <a:ext uri="{9D8B030D-6E8A-4147-A177-3AD203B41FA5}">
                      <a16:colId xmlns:a16="http://schemas.microsoft.com/office/drawing/2014/main" val="914887659"/>
                    </a:ext>
                  </a:extLst>
                </a:gridCol>
                <a:gridCol w="998357">
                  <a:extLst>
                    <a:ext uri="{9D8B030D-6E8A-4147-A177-3AD203B41FA5}">
                      <a16:colId xmlns:a16="http://schemas.microsoft.com/office/drawing/2014/main" val="20004"/>
                    </a:ext>
                  </a:extLst>
                </a:gridCol>
              </a:tblGrid>
              <a:tr h="288555">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交貨資料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88555">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用以顯示客戶資料，供其進行確認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40197">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8264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說明此頁面之功能</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8555">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8855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8104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90544">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完成交貨資料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即可轉向確認訂單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40197">
                <a:tc gridSpan="6">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FinishData</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Customer_Name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Tel, 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Button</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按下此</a:t>
                      </a:r>
                      <a:r>
                        <a:rPr lang="en-US" altLang="zh-TW" sz="1400" b="0" i="0" u="none" strike="noStrike" cap="none" dirty="0">
                          <a:solidFill>
                            <a:schemeClr val="tx1"/>
                          </a:solidFill>
                          <a:latin typeface="+mn-lt"/>
                          <a:ea typeface="+mn-ea"/>
                          <a:cs typeface="+mn-cs"/>
                          <a:sym typeface="Arial"/>
                        </a:rPr>
                        <a:t>Button</a:t>
                      </a:r>
                      <a:r>
                        <a:rPr lang="zh-TW" altLang="en-US" sz="1400" b="0" i="0" u="none" strike="noStrike" cap="none" dirty="0">
                          <a:solidFill>
                            <a:schemeClr val="tx1"/>
                          </a:solidFill>
                          <a:latin typeface="+mn-lt"/>
                          <a:ea typeface="+mn-ea"/>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378018">
                <a:tc>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5">
                  <a:txBody>
                    <a:bodyPr/>
                    <a:lstStyle/>
                    <a:p>
                      <a:r>
                        <a:rPr lang="zh-TW" altLang="en-US" dirty="0">
                          <a:latin typeface="微軟正黑體" panose="020B0604030504040204" pitchFamily="34" charset="-120"/>
                          <a:ea typeface="微軟正黑體" panose="020B0604030504040204" pitchFamily="34" charset="-120"/>
                        </a:rPr>
                        <a:t>當客戶漏填資訊，須顯示錯誤訊息已告知客戶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263806695"/>
                  </a:ext>
                </a:extLst>
              </a:tr>
            </a:tbl>
          </a:graphicData>
        </a:graphic>
      </p:graphicFrame>
      <p:grpSp>
        <p:nvGrpSpPr>
          <p:cNvPr id="3" name="群組 2">
            <a:extLst>
              <a:ext uri="{FF2B5EF4-FFF2-40B4-BE49-F238E27FC236}">
                <a16:creationId xmlns:a16="http://schemas.microsoft.com/office/drawing/2014/main" id="{BF9EFF80-C6AF-C885-3B33-59910B03345C}"/>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CD358773-312C-8FAD-0E0E-F3F2AD87F905}"/>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1B631A0C-258D-94BB-24A9-EDE11803FEF0}"/>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2428721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789930" y="2038396"/>
          <a:ext cx="7348230" cy="2403310"/>
        </p:xfrm>
        <a:graphic>
          <a:graphicData uri="http://schemas.openxmlformats.org/drawingml/2006/table">
            <a:tbl>
              <a:tblPr firstRow="1" bandRow="1">
                <a:tableStyleId>{A456E5F7-DCF2-4F9C-AE1B-8167118C69D7}</a:tableStyleId>
              </a:tblPr>
              <a:tblGrid>
                <a:gridCol w="1469646">
                  <a:extLst>
                    <a:ext uri="{9D8B030D-6E8A-4147-A177-3AD203B41FA5}">
                      <a16:colId xmlns:a16="http://schemas.microsoft.com/office/drawing/2014/main" val="3187903835"/>
                    </a:ext>
                  </a:extLst>
                </a:gridCol>
                <a:gridCol w="1866449">
                  <a:extLst>
                    <a:ext uri="{9D8B030D-6E8A-4147-A177-3AD203B41FA5}">
                      <a16:colId xmlns:a16="http://schemas.microsoft.com/office/drawing/2014/main" val="3722347426"/>
                    </a:ext>
                  </a:extLst>
                </a:gridCol>
                <a:gridCol w="1072843">
                  <a:extLst>
                    <a:ext uri="{9D8B030D-6E8A-4147-A177-3AD203B41FA5}">
                      <a16:colId xmlns:a16="http://schemas.microsoft.com/office/drawing/2014/main" val="921499761"/>
                    </a:ext>
                  </a:extLst>
                </a:gridCol>
                <a:gridCol w="1469646">
                  <a:extLst>
                    <a:ext uri="{9D8B030D-6E8A-4147-A177-3AD203B41FA5}">
                      <a16:colId xmlns:a16="http://schemas.microsoft.com/office/drawing/2014/main" val="1379648797"/>
                    </a:ext>
                  </a:extLst>
                </a:gridCol>
                <a:gridCol w="1469646">
                  <a:extLst>
                    <a:ext uri="{9D8B030D-6E8A-4147-A177-3AD203B41FA5}">
                      <a16:colId xmlns:a16="http://schemas.microsoft.com/office/drawing/2014/main" val="4067262766"/>
                    </a:ext>
                  </a:extLst>
                </a:gridCol>
              </a:tblGrid>
              <a:tr h="338438">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蛋糕編號</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蛋糕名稱</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單價</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數量</a:t>
                      </a:r>
                    </a:p>
                  </a:txBody>
                  <a:tcPr marL="99491" marR="99491" marT="49745" marB="49745" anchor="ctr">
                    <a:solidFill>
                      <a:srgbClr val="B04D3A"/>
                    </a:solidFill>
                  </a:tcPr>
                </a:tc>
                <a:tc>
                  <a:txBody>
                    <a:bodyPr/>
                    <a:lstStyle/>
                    <a:p>
                      <a:pPr algn="ctr"/>
                      <a:r>
                        <a:rPr lang="zh-TW" altLang="en-US" sz="1600" dirty="0">
                          <a:solidFill>
                            <a:schemeClr val="bg1"/>
                          </a:solidFill>
                          <a:latin typeface="微軟正黑體" panose="020B0604030504040204" pitchFamily="34" charset="-120"/>
                          <a:ea typeface="微軟正黑體" panose="020B0604030504040204" pitchFamily="34" charset="-120"/>
                        </a:rPr>
                        <a:t>小計</a:t>
                      </a:r>
                    </a:p>
                  </a:txBody>
                  <a:tcPr marL="99491" marR="99491" marT="49745" marB="49745" anchor="ctr">
                    <a:solidFill>
                      <a:srgbClr val="B04D3A"/>
                    </a:solidFill>
                  </a:tcPr>
                </a:tc>
                <a:extLst>
                  <a:ext uri="{0D108BD9-81ED-4DB2-BD59-A6C34878D82A}">
                    <a16:rowId xmlns:a16="http://schemas.microsoft.com/office/drawing/2014/main" val="1335064136"/>
                  </a:ext>
                </a:extLst>
              </a:tr>
              <a:tr h="338438">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extLst>
                  <a:ext uri="{0D108BD9-81ED-4DB2-BD59-A6C34878D82A}">
                    <a16:rowId xmlns:a16="http://schemas.microsoft.com/office/drawing/2014/main" val="302759073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extLst>
                  <a:ext uri="{0D108BD9-81ED-4DB2-BD59-A6C34878D82A}">
                    <a16:rowId xmlns:a16="http://schemas.microsoft.com/office/drawing/2014/main" val="335512374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extLst>
                  <a:ext uri="{0D108BD9-81ED-4DB2-BD59-A6C34878D82A}">
                    <a16:rowId xmlns:a16="http://schemas.microsoft.com/office/drawing/2014/main" val="727066424"/>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extLst>
                  <a:ext uri="{0D108BD9-81ED-4DB2-BD59-A6C34878D82A}">
                    <a16:rowId xmlns:a16="http://schemas.microsoft.com/office/drawing/2014/main" val="3984299572"/>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extLst>
                  <a:ext uri="{0D108BD9-81ED-4DB2-BD59-A6C34878D82A}">
                    <a16:rowId xmlns:a16="http://schemas.microsoft.com/office/drawing/2014/main" val="1134592190"/>
                  </a:ext>
                </a:extLst>
              </a:tr>
              <a:tr h="338438">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57228" y="4479807"/>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3754767" y="4826884"/>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新增訂單</a:t>
            </a:r>
          </a:p>
        </p:txBody>
      </p:sp>
      <p:grpSp>
        <p:nvGrpSpPr>
          <p:cNvPr id="10" name="群組 9">
            <a:extLst>
              <a:ext uri="{FF2B5EF4-FFF2-40B4-BE49-F238E27FC236}">
                <a16:creationId xmlns:a16="http://schemas.microsoft.com/office/drawing/2014/main"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7" name="表格 23">
            <a:extLst>
              <a:ext uri="{FF2B5EF4-FFF2-40B4-BE49-F238E27FC236}">
                <a16:creationId xmlns:a16="http://schemas.microsoft.com/office/drawing/2014/main" id="{F735963E-4C82-2408-233F-23FC02541CBF}"/>
              </a:ext>
            </a:extLst>
          </p:cNvPr>
          <p:cNvGraphicFramePr>
            <a:graphicFrameLocks noGrp="1"/>
          </p:cNvGraphicFramePr>
          <p:nvPr/>
        </p:nvGraphicFramePr>
        <p:xfrm>
          <a:off x="809228" y="772687"/>
          <a:ext cx="7328932" cy="1112520"/>
        </p:xfrm>
        <a:graphic>
          <a:graphicData uri="http://schemas.openxmlformats.org/drawingml/2006/table">
            <a:tbl>
              <a:tblPr firstRow="1" bandRow="1">
                <a:tableStyleId>{0E3FDE45-AF77-4B5C-9715-49D594BDF05E}</a:tableStyleId>
              </a:tblPr>
              <a:tblGrid>
                <a:gridCol w="1832233">
                  <a:extLst>
                    <a:ext uri="{9D8B030D-6E8A-4147-A177-3AD203B41FA5}">
                      <a16:colId xmlns:a16="http://schemas.microsoft.com/office/drawing/2014/main" val="107073779"/>
                    </a:ext>
                  </a:extLst>
                </a:gridCol>
                <a:gridCol w="1832233">
                  <a:extLst>
                    <a:ext uri="{9D8B030D-6E8A-4147-A177-3AD203B41FA5}">
                      <a16:colId xmlns:a16="http://schemas.microsoft.com/office/drawing/2014/main" val="387726310"/>
                    </a:ext>
                  </a:extLst>
                </a:gridCol>
                <a:gridCol w="1832233">
                  <a:extLst>
                    <a:ext uri="{9D8B030D-6E8A-4147-A177-3AD203B41FA5}">
                      <a16:colId xmlns:a16="http://schemas.microsoft.com/office/drawing/2014/main" val="3038499150"/>
                    </a:ext>
                  </a:extLst>
                </a:gridCol>
                <a:gridCol w="1832233">
                  <a:extLst>
                    <a:ext uri="{9D8B030D-6E8A-4147-A177-3AD203B41FA5}">
                      <a16:colId xmlns:a16="http://schemas.microsoft.com/office/drawing/2014/main" val="2180654338"/>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訂單編號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0" dirty="0">
                          <a:latin typeface="微軟正黑體" panose="020B0604030504040204" pitchFamily="34" charset="-120"/>
                          <a:ea typeface="微軟正黑體" panose="020B0604030504040204" pitchFamily="34" charset="-120"/>
                        </a:rPr>
                        <a:t>202210280001</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訂購日期</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b="1" dirty="0">
                          <a:latin typeface="微軟正黑體" panose="020B0604030504040204" pitchFamily="34" charset="-120"/>
                          <a:ea typeface="微軟正黑體" panose="020B0604030504040204" pitchFamily="34" charset="-120"/>
                        </a:rPr>
                        <a:t>2022/10/28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97094739"/>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ID</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Anna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姓名</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4906221"/>
                  </a:ext>
                </a:extLst>
              </a:tr>
              <a:tr h="370840">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0912345678</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TW" sz="1600" dirty="0">
                          <a:latin typeface="微軟正黑體" panose="020B0604030504040204" pitchFamily="34" charset="-120"/>
                          <a:ea typeface="微軟正黑體" panose="020B0604030504040204" pitchFamily="34" charset="-120"/>
                        </a:rPr>
                        <a:t>aaa@gmail.com</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5189505"/>
                  </a:ext>
                </a:extLst>
              </a:tr>
            </a:tbl>
          </a:graphicData>
        </a:graphic>
      </p:graphicFrame>
    </p:spTree>
    <p:extLst>
      <p:ext uri="{BB962C8B-B14F-4D97-AF65-F5344CB8AC3E}">
        <p14:creationId xmlns:p14="http://schemas.microsoft.com/office/powerpoint/2010/main" val="3543121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176</a:t>
            </a:fld>
            <a:endParaRPr lang="zh-TW" altLang="en-US" dirty="0"/>
          </a:p>
        </p:txBody>
      </p:sp>
      <p:graphicFrame>
        <p:nvGraphicFramePr>
          <p:cNvPr id="10" name="表格 9"/>
          <p:cNvGraphicFramePr>
            <a:graphicFrameLocks noGrp="1"/>
          </p:cNvGraphicFramePr>
          <p:nvPr/>
        </p:nvGraphicFramePr>
        <p:xfrm>
          <a:off x="94637" y="727680"/>
          <a:ext cx="8911646" cy="41497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val="20000"/>
                    </a:ext>
                  </a:extLst>
                </a:gridCol>
                <a:gridCol w="1725253">
                  <a:extLst>
                    <a:ext uri="{9D8B030D-6E8A-4147-A177-3AD203B41FA5}">
                      <a16:colId xmlns:a16="http://schemas.microsoft.com/office/drawing/2014/main" val="20001"/>
                    </a:ext>
                  </a:extLst>
                </a:gridCol>
                <a:gridCol w="358324">
                  <a:extLst>
                    <a:ext uri="{9D8B030D-6E8A-4147-A177-3AD203B41FA5}">
                      <a16:colId xmlns:a16="http://schemas.microsoft.com/office/drawing/2014/main" val="2092064774"/>
                    </a:ext>
                  </a:extLst>
                </a:gridCol>
                <a:gridCol w="1904816">
                  <a:extLst>
                    <a:ext uri="{9D8B030D-6E8A-4147-A177-3AD203B41FA5}">
                      <a16:colId xmlns:a16="http://schemas.microsoft.com/office/drawing/2014/main" val="20002"/>
                    </a:ext>
                  </a:extLst>
                </a:gridCol>
                <a:gridCol w="160416">
                  <a:extLst>
                    <a:ext uri="{9D8B030D-6E8A-4147-A177-3AD203B41FA5}">
                      <a16:colId xmlns:a16="http://schemas.microsoft.com/office/drawing/2014/main" val="428708201"/>
                    </a:ext>
                  </a:extLst>
                </a:gridCol>
                <a:gridCol w="1389955">
                  <a:extLst>
                    <a:ext uri="{9D8B030D-6E8A-4147-A177-3AD203B41FA5}">
                      <a16:colId xmlns:a16="http://schemas.microsoft.com/office/drawing/2014/main" val="20003"/>
                    </a:ext>
                  </a:extLst>
                </a:gridCol>
                <a:gridCol w="1398012">
                  <a:extLst>
                    <a:ext uri="{9D8B030D-6E8A-4147-A177-3AD203B41FA5}">
                      <a16:colId xmlns:a16="http://schemas.microsoft.com/office/drawing/2014/main" val="20004"/>
                    </a:ext>
                  </a:extLst>
                </a:gridCol>
              </a:tblGrid>
              <a:tr h="296149">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確認訂單</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50345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用以顯示訂單內容與客戶資料，令客戶再次確認，確認無誤後即存入資料庫中之訂單資料表。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18930">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67575">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96149">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614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說明客戶姓名</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err="1"/>
                        <a:t>CustomerˍName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說明客戶聯絡電話</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Tel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034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說明客戶電子郵件</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Email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18930">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164642512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177</a:t>
            </a:fld>
            <a:endParaRPr lang="zh-TW" altLang="en-US" dirty="0"/>
          </a:p>
        </p:txBody>
      </p:sp>
      <p:graphicFrame>
        <p:nvGraphicFramePr>
          <p:cNvPr id="10" name="表格 9"/>
          <p:cNvGraphicFramePr>
            <a:graphicFrameLocks noGrp="1"/>
          </p:cNvGraphicFramePr>
          <p:nvPr/>
        </p:nvGraphicFramePr>
        <p:xfrm>
          <a:off x="508456" y="777704"/>
          <a:ext cx="8127087" cy="4238776"/>
        </p:xfrm>
        <a:graphic>
          <a:graphicData uri="http://schemas.openxmlformats.org/drawingml/2006/table">
            <a:tbl>
              <a:tblPr firstRow="1" bandRow="1">
                <a:tableStyleId>{D27102A9-8310-4765-A935-A1911B00CA55}</a:tableStyleId>
              </a:tblPr>
              <a:tblGrid>
                <a:gridCol w="1801279">
                  <a:extLst>
                    <a:ext uri="{9D8B030D-6E8A-4147-A177-3AD203B41FA5}">
                      <a16:colId xmlns:a16="http://schemas.microsoft.com/office/drawing/2014/main" val="20000"/>
                    </a:ext>
                  </a:extLst>
                </a:gridCol>
                <a:gridCol w="1454545">
                  <a:extLst>
                    <a:ext uri="{9D8B030D-6E8A-4147-A177-3AD203B41FA5}">
                      <a16:colId xmlns:a16="http://schemas.microsoft.com/office/drawing/2014/main" val="20001"/>
                    </a:ext>
                  </a:extLst>
                </a:gridCol>
                <a:gridCol w="2369820">
                  <a:extLst>
                    <a:ext uri="{9D8B030D-6E8A-4147-A177-3AD203B41FA5}">
                      <a16:colId xmlns:a16="http://schemas.microsoft.com/office/drawing/2014/main" val="20002"/>
                    </a:ext>
                  </a:extLst>
                </a:gridCol>
                <a:gridCol w="1226317">
                  <a:extLst>
                    <a:ext uri="{9D8B030D-6E8A-4147-A177-3AD203B41FA5}">
                      <a16:colId xmlns:a16="http://schemas.microsoft.com/office/drawing/2014/main" val="914887659"/>
                    </a:ext>
                  </a:extLst>
                </a:gridCol>
                <a:gridCol w="1275126">
                  <a:extLst>
                    <a:ext uri="{9D8B030D-6E8A-4147-A177-3AD203B41FA5}">
                      <a16:colId xmlns:a16="http://schemas.microsoft.com/office/drawing/2014/main" val="20004"/>
                    </a:ext>
                  </a:extLst>
                </a:gridCol>
              </a:tblGrid>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說明該蛋糕單價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顯示各蛋糕之訂購數量</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說明各訂購項目之小計</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說明此次蛋糕訂購總價</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0924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及確認所有訂購資訊</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1898313"/>
                  </a:ext>
                </a:extLst>
              </a:tr>
              <a:tr h="572244">
                <a:tc gridSpan="5">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OrderˍDate</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CustomerˍID</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1056">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400" dirty="0">
                          <a:latin typeface="微軟正黑體" panose="020B0604030504040204" pitchFamily="34" charset="-120"/>
                          <a:ea typeface="微軟正黑體" panose="020B0604030504040204" pitchFamily="34" charset="-120"/>
                        </a:rPr>
                        <a:t>當發現錯誤資訊時，使用者可按瀏覽器之「上一頁」功能回到購物車</a:t>
                      </a:r>
                      <a:r>
                        <a:rPr lang="en-US" altLang="zh-TW" sz="1400" dirty="0">
                          <a:latin typeface="微軟正黑體" panose="020B0604030504040204" pitchFamily="34" charset="-120"/>
                          <a:ea typeface="微軟正黑體" panose="020B0604030504040204" pitchFamily="34" charset="-120"/>
                        </a:rPr>
                        <a:t>UI</a:t>
                      </a:r>
                      <a:r>
                        <a:rPr lang="zh-TW" altLang="en-US" sz="1400" dirty="0">
                          <a:latin typeface="微軟正黑體" panose="020B0604030504040204" pitchFamily="34" charset="-120"/>
                          <a:ea typeface="微軟正黑體" panose="020B0604030504040204" pitchFamily="34" charset="-120"/>
                        </a:rPr>
                        <a:t>，做瀏覽蛋糕型錄、修改訂購數量或刪除訂購項目等動作</a:t>
                      </a: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1CBA8579-02CB-65C1-E252-470BFB41A529}"/>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ACF324E9-C6EE-6876-8E2A-B0A19DBDC5D4}"/>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確認訂單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6AA31B53-D426-F9A1-FF80-3FAFC495C0E0}"/>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13" name="群組 12">
            <a:extLst>
              <a:ext uri="{FF2B5EF4-FFF2-40B4-BE49-F238E27FC236}">
                <a16:creationId xmlns:a16="http://schemas.microsoft.com/office/drawing/2014/main" id="{B981458F-1D6A-858A-306E-3045346653C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EB01281B-6822-823E-50B7-1045D599849E}"/>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B6ACBC5B-CBF9-A47D-7689-54AB930986C5}"/>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819482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178</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835527" y="55552"/>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0D0E284A-885A-97A1-35BC-CB7F672CEE59}"/>
              </a:ext>
            </a:extLst>
          </p:cNvPr>
          <p:cNvGrpSpPr/>
          <p:nvPr/>
        </p:nvGrpSpPr>
        <p:grpSpPr>
          <a:xfrm>
            <a:off x="0" y="280943"/>
            <a:ext cx="1526714" cy="338554"/>
            <a:chOff x="0" y="280943"/>
            <a:chExt cx="1526714" cy="338554"/>
          </a:xfrm>
        </p:grpSpPr>
        <p:sp>
          <p:nvSpPr>
            <p:cNvPr id="13" name="Google Shape;1035;p43">
              <a:extLst>
                <a:ext uri="{FF2B5EF4-FFF2-40B4-BE49-F238E27FC236}">
                  <a16:creationId xmlns:a16="http://schemas.microsoft.com/office/drawing/2014/main" id="{FBFD4448-86D9-8941-898D-AEFA5778330B}"/>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17C66FC2-E8A3-7D98-02AE-D6C0F2F520E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5" name="矩形 14">
            <a:extLst>
              <a:ext uri="{FF2B5EF4-FFF2-40B4-BE49-F238E27FC236}">
                <a16:creationId xmlns:a16="http://schemas.microsoft.com/office/drawing/2014/main" id="{D98AEB38-AC2E-1D2F-9437-F79CB577B150}"/>
              </a:ext>
            </a:extLst>
          </p:cNvPr>
          <p:cNvSpPr/>
          <p:nvPr/>
        </p:nvSpPr>
        <p:spPr>
          <a:xfrm>
            <a:off x="1012074" y="2050672"/>
            <a:ext cx="7423266" cy="10421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000000"/>
                </a:solidFill>
                <a:latin typeface="微軟正黑體" panose="020B0604030504040204" pitchFamily="34" charset="-120"/>
                <a:ea typeface="微軟正黑體" panose="020B0604030504040204" pitchFamily="34" charset="-120"/>
              </a:rPr>
              <a:t>謝謝光臨</a:t>
            </a:r>
            <a:r>
              <a:rPr lang="en-US" altLang="zh-TW" sz="2400" b="1" dirty="0">
                <a:solidFill>
                  <a:srgbClr val="000000"/>
                </a:solidFill>
                <a:latin typeface="微軟正黑體" panose="020B0604030504040204" pitchFamily="34" charset="-120"/>
                <a:ea typeface="微軟正黑體" panose="020B0604030504040204" pitchFamily="34" charset="-120"/>
              </a:rPr>
              <a:t>~</a:t>
            </a:r>
          </a:p>
          <a:p>
            <a:pPr algn="ctr"/>
            <a:r>
              <a:rPr lang="zh-TW" altLang="en-US" sz="2000" dirty="0">
                <a:solidFill>
                  <a:srgbClr val="000000"/>
                </a:solidFill>
                <a:latin typeface="微軟正黑體" panose="020B0604030504040204" pitchFamily="34" charset="-120"/>
                <a:ea typeface="微軟正黑體" panose="020B0604030504040204" pitchFamily="34" charset="-120"/>
              </a:rPr>
              <a:t>您的訂單編號為：</a:t>
            </a:r>
            <a:r>
              <a:rPr lang="en-US" altLang="zh-TW" sz="2000" dirty="0">
                <a:solidFill>
                  <a:srgbClr val="000000"/>
                </a:solidFill>
                <a:latin typeface="微軟正黑體" panose="020B0604030504040204" pitchFamily="34" charset="-120"/>
                <a:ea typeface="微軟正黑體" panose="020B0604030504040204" pitchFamily="34" charset="-120"/>
              </a:rPr>
              <a:t>202210280001</a:t>
            </a:r>
          </a:p>
        </p:txBody>
      </p:sp>
    </p:spTree>
    <p:extLst>
      <p:ext uri="{BB962C8B-B14F-4D97-AF65-F5344CB8AC3E}">
        <p14:creationId xmlns:p14="http://schemas.microsoft.com/office/powerpoint/2010/main" val="4824147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179</a:t>
            </a:fld>
            <a:endParaRPr lang="zh-TW" altLang="en-US" dirty="0"/>
          </a:p>
        </p:txBody>
      </p:sp>
      <p:graphicFrame>
        <p:nvGraphicFramePr>
          <p:cNvPr id="10" name="表格 9"/>
          <p:cNvGraphicFramePr>
            <a:graphicFrameLocks noGrp="1"/>
          </p:cNvGraphicFramePr>
          <p:nvPr/>
        </p:nvGraphicFramePr>
        <p:xfrm>
          <a:off x="118054" y="1220056"/>
          <a:ext cx="8911646" cy="2746501"/>
        </p:xfrm>
        <a:graphic>
          <a:graphicData uri="http://schemas.openxmlformats.org/drawingml/2006/table">
            <a:tbl>
              <a:tblPr firstRow="1" bandRow="1">
                <a:tableStyleId>{D27102A9-8310-4765-A935-A1911B00CA55}</a:tableStyleId>
              </a:tblPr>
              <a:tblGrid>
                <a:gridCol w="1974870">
                  <a:extLst>
                    <a:ext uri="{9D8B030D-6E8A-4147-A177-3AD203B41FA5}">
                      <a16:colId xmlns:a16="http://schemas.microsoft.com/office/drawing/2014/main" val="20000"/>
                    </a:ext>
                  </a:extLst>
                </a:gridCol>
                <a:gridCol w="1725253">
                  <a:extLst>
                    <a:ext uri="{9D8B030D-6E8A-4147-A177-3AD203B41FA5}">
                      <a16:colId xmlns:a16="http://schemas.microsoft.com/office/drawing/2014/main" val="20001"/>
                    </a:ext>
                  </a:extLst>
                </a:gridCol>
                <a:gridCol w="358324">
                  <a:extLst>
                    <a:ext uri="{9D8B030D-6E8A-4147-A177-3AD203B41FA5}">
                      <a16:colId xmlns:a16="http://schemas.microsoft.com/office/drawing/2014/main" val="2092064774"/>
                    </a:ext>
                  </a:extLst>
                </a:gridCol>
                <a:gridCol w="1904816">
                  <a:extLst>
                    <a:ext uri="{9D8B030D-6E8A-4147-A177-3AD203B41FA5}">
                      <a16:colId xmlns:a16="http://schemas.microsoft.com/office/drawing/2014/main" val="20002"/>
                    </a:ext>
                  </a:extLst>
                </a:gridCol>
                <a:gridCol w="160416">
                  <a:extLst>
                    <a:ext uri="{9D8B030D-6E8A-4147-A177-3AD203B41FA5}">
                      <a16:colId xmlns:a16="http://schemas.microsoft.com/office/drawing/2014/main" val="428708201"/>
                    </a:ext>
                  </a:extLst>
                </a:gridCol>
                <a:gridCol w="1389955">
                  <a:extLst>
                    <a:ext uri="{9D8B030D-6E8A-4147-A177-3AD203B41FA5}">
                      <a16:colId xmlns:a16="http://schemas.microsoft.com/office/drawing/2014/main" val="20003"/>
                    </a:ext>
                  </a:extLst>
                </a:gridCol>
                <a:gridCol w="1398012">
                  <a:extLst>
                    <a:ext uri="{9D8B030D-6E8A-4147-A177-3AD203B41FA5}">
                      <a16:colId xmlns:a16="http://schemas.microsoft.com/office/drawing/2014/main" val="20004"/>
                    </a:ext>
                  </a:extLst>
                </a:gridCol>
              </a:tblGrid>
              <a:tr h="28533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用以表達謝謝光臨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訊息，並告知客戶此次訂購之訂單編號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850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表達謝謝光臨</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8533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訂單編號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85337">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2406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6">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hMerge="1">
                  <a:txBody>
                    <a:bodyPr/>
                    <a:lstStyle/>
                    <a:p>
                      <a:endParaRPr lang="zh-TW" altLang="en-US" dirty="0"/>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just"/>
                      <a:endParaRPr lang="zh-TW" altLang="en-US" sz="1400" dirty="0">
                        <a:latin typeface="微軟正黑體" panose="020B0604030504040204" pitchFamily="34" charset="-120"/>
                        <a:ea typeface="微軟正黑體" panose="020B0604030504040204" pitchFamily="34" charset="-120"/>
                      </a:endParaRPr>
                    </a:p>
                  </a:txBody>
                  <a:tcPr marL="87087" marR="87087" marT="43544" marB="435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0955283"/>
                  </a:ext>
                </a:extLst>
              </a:tr>
            </a:tbl>
          </a:graphicData>
        </a:graphic>
      </p:graphicFrame>
      <p:grpSp>
        <p:nvGrpSpPr>
          <p:cNvPr id="13" name="群組 12">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4"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2" name="群組 1">
            <a:extLst>
              <a:ext uri="{FF2B5EF4-FFF2-40B4-BE49-F238E27FC236}">
                <a16:creationId xmlns:a16="http://schemas.microsoft.com/office/drawing/2014/main" id="{2757AF15-09B4-F128-FA6A-11EDF2F8C72A}"/>
              </a:ext>
            </a:extLst>
          </p:cNvPr>
          <p:cNvGrpSpPr/>
          <p:nvPr/>
        </p:nvGrpSpPr>
        <p:grpSpPr>
          <a:xfrm>
            <a:off x="3820287" y="-51128"/>
            <a:ext cx="5400675" cy="677535"/>
            <a:chOff x="3746761" y="214450"/>
            <a:chExt cx="5400675" cy="720946"/>
          </a:xfrm>
        </p:grpSpPr>
        <p:sp>
          <p:nvSpPr>
            <p:cNvPr id="4" name="Google Shape;915;p35">
              <a:extLst>
                <a:ext uri="{FF2B5EF4-FFF2-40B4-BE49-F238E27FC236}">
                  <a16:creationId xmlns:a16="http://schemas.microsoft.com/office/drawing/2014/main" id="{487468CA-59D2-B2C2-0754-ECF31D87FB2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謝謝光臨</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23FCE874-A49D-4660-78B7-1C065F8F53AC}"/>
                </a:ext>
              </a:extLst>
            </p:cNvPr>
            <p:cNvCxnSpPr>
              <a:cxnSpLocks/>
            </p:cNvCxnSpPr>
            <p:nvPr/>
          </p:nvCxnSpPr>
          <p:spPr>
            <a:xfrm>
              <a:off x="3995554" y="891985"/>
              <a:ext cx="4960620"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2627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8" name="Google Shape;989;p40">
            <a:extLst>
              <a:ext uri="{FF2B5EF4-FFF2-40B4-BE49-F238E27FC236}">
                <a16:creationId xmlns:a16="http://schemas.microsoft.com/office/drawing/2014/main" id="{6313CC9D-3357-145E-AF83-300933E67288}"/>
              </a:ext>
            </a:extLst>
          </p:cNvPr>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E4E1F76D-FCDD-1E6C-390F-72E9C4130C46}"/>
              </a:ext>
            </a:extLst>
          </p:cNvPr>
          <p:cNvGraphicFramePr>
            <a:graphicFrameLocks noGrp="1"/>
          </p:cNvGraphicFramePr>
          <p:nvPr>
            <p:extLst>
              <p:ext uri="{D42A27DB-BD31-4B8C-83A1-F6EECF244321}">
                <p14:modId xmlns:p14="http://schemas.microsoft.com/office/powerpoint/2010/main" val="4019379100"/>
              </p:ext>
            </p:extLst>
          </p:nvPr>
        </p:nvGraphicFramePr>
        <p:xfrm>
          <a:off x="500753" y="1250679"/>
          <a:ext cx="8156941" cy="3317240"/>
        </p:xfrm>
        <a:graphic>
          <a:graphicData uri="http://schemas.openxmlformats.org/drawingml/2006/table">
            <a:tbl>
              <a:tblPr firstRow="1" bandRow="1">
                <a:tableStyleId>{17292A2E-F333-43FB-9621-5CBBE7FDCDCB}</a:tableStyleId>
              </a:tblPr>
              <a:tblGrid>
                <a:gridCol w="1211862">
                  <a:extLst>
                    <a:ext uri="{9D8B030D-6E8A-4147-A177-3AD203B41FA5}">
                      <a16:colId xmlns:a16="http://schemas.microsoft.com/office/drawing/2014/main" val="889605898"/>
                    </a:ext>
                  </a:extLst>
                </a:gridCol>
                <a:gridCol w="1211862">
                  <a:extLst>
                    <a:ext uri="{9D8B030D-6E8A-4147-A177-3AD203B41FA5}">
                      <a16:colId xmlns:a16="http://schemas.microsoft.com/office/drawing/2014/main" val="2285420132"/>
                    </a:ext>
                  </a:extLst>
                </a:gridCol>
                <a:gridCol w="1563061">
                  <a:extLst>
                    <a:ext uri="{9D8B030D-6E8A-4147-A177-3AD203B41FA5}">
                      <a16:colId xmlns:a16="http://schemas.microsoft.com/office/drawing/2014/main" val="4111756153"/>
                    </a:ext>
                  </a:extLst>
                </a:gridCol>
                <a:gridCol w="666067">
                  <a:extLst>
                    <a:ext uri="{9D8B030D-6E8A-4147-A177-3AD203B41FA5}">
                      <a16:colId xmlns:a16="http://schemas.microsoft.com/office/drawing/2014/main" val="4219135177"/>
                    </a:ext>
                  </a:extLst>
                </a:gridCol>
                <a:gridCol w="1917535">
                  <a:extLst>
                    <a:ext uri="{9D8B030D-6E8A-4147-A177-3AD203B41FA5}">
                      <a16:colId xmlns:a16="http://schemas.microsoft.com/office/drawing/2014/main" val="3571371017"/>
                    </a:ext>
                  </a:extLst>
                </a:gridCol>
                <a:gridCol w="1586554">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A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訂單編號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Char(12)  </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年</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月</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日</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流水號</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YYYYMMDD0001</a:t>
                      </a:r>
                    </a:p>
                    <a:p>
                      <a:pPr algn="ct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p>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202210280001</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訂購日期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Date</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YYYY/MM/DD</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2022/10/28</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D</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Char(20)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E</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Char(20) </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0912345678</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dirty="0">
                          <a:latin typeface="微軟正黑體" panose="020B0604030504040204" pitchFamily="34" charset="-120"/>
                          <a:ea typeface="微軟正黑體" panose="020B0604030504040204" pitchFamily="34" charset="-120"/>
                        </a:rPr>
                        <a:t>F</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4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Char(50)</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4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dirty="0">
                          <a:latin typeface="微軟正黑體" panose="020B0604030504040204" pitchFamily="34" charset="-120"/>
                          <a:ea typeface="微軟正黑體" panose="020B0604030504040204" pitchFamily="34" charset="-120"/>
                        </a:rPr>
                        <a:t>aaa@gmail.com</a:t>
                      </a:r>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14" name="投影片編號版面配置區 13">
            <a:extLst>
              <a:ext uri="{FF2B5EF4-FFF2-40B4-BE49-F238E27FC236}">
                <a16:creationId xmlns:a16="http://schemas.microsoft.com/office/drawing/2014/main" id="{C3954724-CC2E-A85F-290A-B5A5499873FB}"/>
              </a:ext>
            </a:extLst>
          </p:cNvPr>
          <p:cNvSpPr>
            <a:spLocks noGrp="1"/>
          </p:cNvSpPr>
          <p:nvPr>
            <p:ph type="sldNum" sz="quarter" idx="4"/>
          </p:nvPr>
        </p:nvSpPr>
        <p:spPr/>
        <p:txBody>
          <a:bodyPr/>
          <a:lstStyle/>
          <a:p>
            <a:fld id="{F5177135-5710-4BA7-B942-1A074D9A1B12}" type="slidenum">
              <a:rPr lang="zh-TW" altLang="en-US" smtClean="0"/>
              <a:pPr/>
              <a:t>18</a:t>
            </a:fld>
            <a:endParaRPr lang="zh-TW" altLang="en-US" dirty="0"/>
          </a:p>
        </p:txBody>
      </p:sp>
    </p:spTree>
    <p:extLst>
      <p:ext uri="{BB962C8B-B14F-4D97-AF65-F5344CB8AC3E}">
        <p14:creationId xmlns:p14="http://schemas.microsoft.com/office/powerpoint/2010/main" val="13139273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180</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3390901"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3954093" y="873639"/>
              <a:ext cx="4920694"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2" name="AutoShape 2" descr="data:image/png;base64,iVBORw0KGgoAAAANSUhEUgAACRgAAAcQCAYAAACyzr+eAAAAAXNSR0IArs4c6QAASfh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glMjZsdCUzQiUyRnNwYW4lMjZndCUzQiUyNmx0JTNCc3BhbiUyMHN0eWxlJTNEJTI2cXVvdCUzQmZvbnQtZmFtaWx5JTNBJTIwQ2FsaWJyaSUyQyUyMCUyNmFtcCUzQnF1b3QlM0JzYW5zLXNlcmlmJTI2YW1wJTNCcXVvdCUzQiUzQiUyNnF1b3QlM0IlMjBsYW5nJTNEJTI2cXVvdCUzQkVOLVVTJTI2cXVvdCUzQiUyNmd0JTNCfiklMjZsdCUzQiUyRnNwYW4lMjZndCUzQiUyNmx0JTNCYnIlMjZndCUzQiUyNmx0JTNCc3BhbiUyMHN0eWxlJTNEJTI2cXVvdCUzQmZvbnQtZmFtaWx5JTNBJTIwJUU2JTk2JUIwJUU3JUI0JUIwJUU2JTk4JThFJUU5JUFCJTk0JTJDJTIwJTI2YW1wJTNCcXVvdCUzQnNlcmlmJTI2YW1wJTNCcXVvdCUzQiUzQiUyNnF1b3QlM0IlMjZndCUzQiVFNiU4NCU5RiVFOCVBQyU5RCVFNiU4MyVBMCVFOSVBMSVBNyVFOCVBOCU4QSVFNiU4MSVBRiVFMyU4MCU4MSVFOCVBOCU4MiVFNSU5NiVBRSVFNyVCNyVBOCVFOCU5OSU5RiUyNmx0JTNCJTJGc3BhbiUyNmd0JTNCJTI2bHQlM0IlMkZmb250JTI2Z3QlM0I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0ODUlMjIlMjB5JTNEJTIyMzY1JTIyJTIwd2lkdGglM0QlMjIxNjAlMjIlMjBoZWlnaHQlM0QlMjI0MCUyMiUyMGFzJTNEJTIyZ2VvbWV0cnklMjIlMkYlM0UlM0MlMkZteENlbGwlM0UlM0NteENlbGwlMjBpZCUzRCUyMklFTDNyYWNweFBCeW16bl9aRlBuLTIxJTIyJTIwdmFsdWUlM0QlMjIlMjIlMjBzdHlsZSUzRCUyMmVuZEFycm93JTNEbm9uZSUzQmh0bWwlM0QxJTNCcm91bmRlZCUzRDAlM0Jmb250U2l6ZSUzRDEyJTNCZW50cnlYJTNEMC41JTNCZW50cnlZJTNEMSUzQmVudHJ5RHglM0QwJTNCZW50cnlEeSUzRDAlM0JlbnRyeVBlcmltZXRlciUzRDAlM0JleGl0WCUzRDAuNDI3JTNCZXhpdFklM0QtMC4wMTklM0JleGl0RHglM0QwJTNCZXhpdER5JTNEMCUzQmV4aXRQZXJpbWV0ZXIlM0QwJTNCc3RhcnRBcnJvdyUzRG9wZW4lM0JzdGFydEZpbGwlM0QwJTNCJTIyJTIwZWRnZSUzRCUyMjElMjIlMjBwYXJlbnQlM0QlMjIxJTIyJTIwc291cmNlJTNEJTIySUVMM3JhY3B4UEJ5bXpuX1pGUG4tMTklMjIlMjB0YXJnZXQlM0QlMjJJRUwzcmFjcHhQQnltem5fWkZQbi0xMCUyMiUzRSUzQ214R2VvbWV0cnklMjB3aWR0aCUzRCUyMjUwJTIyJTIwaGVpZ2h0JTNEJTIyNTAlMjIlMjByZWxhdGl2ZSUzRCUyMjElMjIlMjBhcyUzRCUyMmdlb21ldHJ5JTIyJTNFJTNDbXhQb2ludCUyMHglM0QlMjIzNjAlMjIlMjB5JTNEJTIyMjkwJTIyJTIwYXMlM0QlMjJzb3VyY2VQb2ludCUyMiUyRiUzRSUzQ214UG9pbnQlMjB4JTNEJTIyNDEwJTIyJTIweSUzRCUyMjI0MCUyMiUyMGFzJTNEJTIydGFyZ2V0UG9pbnQlMjIlMkYlM0UlM0MlMkZteEdlb21ldHJ5JTNFJTNDJTJGbXhDZWxsJTNFJTNDbXhDZWxsJTIwaWQlM0QlMjJJRUwzcmFjcHhQQnltem5fWkZQbi0yM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yMjAlMjIlMjB5JTNEJTIyMjYwJTIyJTIwd2lkdGglM0QlMjI2MCUyMiUyMGhlaWdodCUzRCUyMjMwJTIyJTIwYXMlM0QlMjJnZW9tZXRyeSUyMiUyRiUzRSUzQyUyRm14Q2VsbCUzRSUzQ214Q2VsbCUyMGlkJTNEJTIySUVMM3JhY3B4UEJ5bXpuX1pGUG4tMjMlMjIlMjB2YWx1ZSUzRCUyMiUyMiUyMHN0eWxlJTNEJTIyZW5kQXJyb3clM0Rub25lJTNCaHRtbCUzRDElM0Jyb3VuZGVkJTNEMCUzQmZvbnRTaXplJTNEMTIlM0JlbnRyeVglM0QwJTNCZW50cnlZJTNEMC42MSUzQmVudHJ5RHglM0QwJTNCZW50cnlEeSUzRDAlM0JlbnRyeVBlcmltZXRlciUzRDAlM0JleGl0WCUzRDElM0JleGl0WSUzRDAuNSUzQmV4aXREeCUzRDAlM0JleGl0RHklM0QwJTNCc3RhcnRBcnJvdyUzRG9wZW4lM0JzdGFydEZpbGwlM0QwJTNCJTIyJTIwZWRnZSUzRCUyMjElMjIlMjBwYXJlbnQlM0QlMjIxJTIyJTIwc291cmNlJTNEJTIySUVMM3JhY3B4UEJ5bXpuX1pGUG4tOSUyMiUyMHRhcmdldCUzRCUyMklFTDNyYWNweFBCeW16bl9aRlBuLTM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QlMjIlMjB2YWx1ZSUzRCUyMiVFNCVCOCU4QSVFNCVCOCU4MCVFOSVBMCU4MS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M3MCUyMiUyMHklM0QlMjIxOTQlMjIlMjB3aWR0aCUzRCUyMjYwJTIyJTIwaGVpZ2h0JTNEJTIyMzAlMjIlMjBhcyUzRCUyMmdlb21ldHJ5JTIyJTJGJTNFJTNDJTJGbXhDZWxsJTNFJTNDbXhDZWxsJTIwaWQlM0QlMjJJRUwzcmFjcHhQQnltem5fWkZQbi0yNSUyMiUyMHZhbHVlJTNEJTIyJTIyJTIwc3R5bGUlM0QlMjJlbmRBcnJvdyUzRG5vbmUlM0JodG1sJTNEMSUzQnJvdW5kZWQlM0QwJTNCZm9udFNpemUlM0QxMiUzQmV4aXRYJTNELTAuMDA0JTNCZXhpdFklM0QwLjgwOSUzQmV4aXREeCUzRDAlM0JleGl0RHklM0QwJTNCZXhpdFBlcmltZXRlciUzRDAlM0JlbnRyeVglM0QxJTNCZW50cnlZJTNEMC41JTNCZW50cnlEeCUzRDAlM0JlbnRyeUR5JTNEMCUzQmVudHJ5UGVyaW1ldGVyJTNEMCUzQnN0YXJ0QXJyb3clM0RvcGVuJTNCc3RhcnRGaWxsJTNEMCUzQiUyMiUyMGVkZ2UlM0QlMjIxJTIyJTIwcGFyZW50JTNEJTIyMSUyMiUyMHNvdXJjZSUzRCUyMklFTDNyYWNweFBCeW16bl9aRlBuLTMlMjIlMjB0YXJnZXQlM0QlMjJJRUwzcmFjcHhQQnltem5fWkZQbi0xOCUyMiUzRSUzQ214R2VvbWV0cnklMjB3aWR0aCUzRCUyMjUwJTIyJTIwaGVpZ2h0JTNEJTIyNTAlMjIlMjByZWxhdGl2ZSUzRCUyMjElMjIlMjBhcyUzRCUyMmdlb21ldHJ5JTIyJTNFJTNDbXhQb2ludCUyMHglM0QlMjI0NDAlMjIlMjB5JTNEJTIyMjYwJTIyJTIwYXMlM0QlMjJzb3VyY2VQb2ludCUyMiUyRiUzRSUzQ214UG9pbnQlMjB4JTNEJTIyMzYwJTIyJTIweSUzRCUyMjI5MCUyMiUyMGFzJTNEJTIydGFyZ2V0UG9pbnQlMjIlMkYlM0UlM0NBcnJheSUyMGFzJTNEJTIycG9pbnRzJTIyJTNFJTNDbXhQb2ludCUyMHglM0QlMjI0MTAlMjIlMjB5JTNEJTIyMjgwJTIyJTJGJTNFJTNDbXhQb2ludCUyMHglM0QlMjI0MTAlMjIlMjB5JTNEJTIyMzk3JTIyJTJGJTNFJTNDJTJGQXJyYXklM0UlM0MlMkZteEdlb21ldHJ5JTNFJTNDJTJGbXhDZWxsJTNFJTNDbXhDZWxsJTIwaWQlM0QlMjJJRUwzcmFjcHhQQnltem5fWkZQbi0yNiUyMiUyMHZhbHVlJTNEJTIyQ2xpY2slMjIlMjBzdHlsZSUzRCUyMnRleHQlM0JodG1sJTNEMSUzQnN0cm9rZUNvbG9yJTNEbm9uZSUzQmZpbGxDb2xvciUzRG5vbmUlM0JhbGlnbiUzRGNlbnRlciUzQnZlcnRpY2FsQWxpZ24lM0RtaWRkbGUlM0J3aGl0ZVNwYWNlJTNEd3JhcCUzQnJvdW5kZWQlM0QwJTNCZm9udFNpemUlM0QxMiUzQiUyMiUyMHZlcnRleCUzRCUyMjElMjIlMjBwYXJlbnQlM0QlMjIxJTIyJTNFJTNDbXhHZW9tZXRyeSUyMHglM0QlMjIzNTAlMjIlMjB5JTNEJTIyMzY3JTIyJTIwd2lkdGglM0QlMjI2MCUyMiUyMGhlaWdodCUzRCUyMjMwJTIyJTIwYXMlM0QlMjJnZW9tZXRyeSUyMiUyRiUzRSUzQyUyRm14Q2VsbCUzRSUzQ214Q2VsbCUyMGlkJTNEJTIySUVMM3JhY3B4UEJ5bXpuX1pGUG4tMjclMjIlMjB2YWx1ZSUzRCUyMiUyMiUyMHN0eWxlJTNEJTIyZW5kQXJyb3clM0Rub25lJTNCaHRtbCUzRDElM0Jyb3VuZGVkJTNEMCUzQmZvbnRTaXplJTNEMTIlM0JlbnRyeVglM0QwLjUlM0JlbnRyeVklM0QxJTNCZW50cnlEeCUzRDAlM0JlbnRyeUR5JTNEMCUzQmVudHJ5UGVyaW1ldGVyJTNEMCUzQmV4aXRYJTNEMC41JTNCZXhpdFklM0QwJTNCZXhpdER4JTNEMCUzQmV4aXREeSUzRDAlM0JzdGFydEFycm93JTNEb3BlbiUzQnN0YXJ0RmlsbCUzRDAlM0IlMjIlMjBlZGdlJTNEJTIyMSUyMiUyMHBhcmVudCUzRCUyMjElMjIlMjBzb3VyY2UlM0QlMjJJRUwzcmFjcHhQQnltem5fWkZQbi00JTIyJTIwdGFyZ2V0JTNEJTIySUVMM3JhY3B4UEJ5bXpuX1pGUG4tMTc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g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NTU2JTIyJTIweSUzRCUyMjMwMSUyMiUyMHdpZHRoJTNEJTIyNjAlMjIlMjBoZWlnaHQlM0QlMjIzMCUyMiUyMGFzJTNEJTIyZ2VvbWV0cnklMjIlMkYlM0UlM0MlMkZteENlbGwlM0UlM0MlMkZyb290JTNFJTNDJTJGbXhHcmFwaE1vZGVsJTNF8eDl+AAAIABJREFUeF7s3Q+w/fdd1/mnWlQwZUWbbKkBFxxA0jDEMmChdBIEWigqOiD1D+BSltJN26EIXaE0EZNS0IK00z+WMhQtyFiEcXCXllJx85tS6MJSwpIGhREUYq1JHVYaZYFidr7lhv5yufd3zj2/c8733+POdFJ6z/fzeb8f709+9/fjvH6f8/vyRYAAAQIECBAgQIAAAQIECBAgQIAAAQIECBAgQIAAAQIECBAgQIAAgXMEfh8ZAgQIECBAgAABAgQIECBAgAABAgQIECBAgAABAgQIECBAgAABAgQInCcgYORs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CBAgAABAgQIECBAgAABAgQIECBAgAABAgQIECBAgAABAucKCBg5HAQIECBAgAABAgQIECBAgAABAgQIECBAgAABAgQIECBAgAABAgQInCsgYORwECBAgAABAgQIECBAgAABAgQIECBAgAABAgQIECBAgAABAgQIECBwroCAkcNBgAABAgQIECBAgAABAgQIECBAgAABAgQIECBAgAABAgQIECBAgMC5AgJGDgcBAgQIEJi+wPXVx1YfVX1E9WHVY6trqw+prqn+cPWok1beW/1/1YPVr1YPVO+qfqX6peoXqp+r7pt+6yokQIAAAQIECBAgQIAAAQIECBAgQIAAAQIECBAgQGBsAQGjsSdgfwIECBAg8EiBISz05OpTqk+snnASJDqE0xA8env1k9WPVW85CSUdYi9rEiBAgAABAgQIECBAgAABAgQIECBAgAABAgQIECAwUwEBo5kOTtkECBAgsCiBm6qnVU+pbh65s0vVD1dvqO4euRbbEyBAgAABAgQIECBAgAABAgQIECBAgAABAgQIECAwAQEBowkMQQkECBAgsEqBG6svqD6vumGiAvdW3199b3XPRGtUFgECBAgQIECAAAECBAgQIECAAAECBAgQIECAAAECBxYQMDowsOUJECBAgMApgWdUXzyBm4ouOpjhZqPXVa+96INeT4AAAQIECBAgQIAAAQIECBAgQIAAAQIECBAgQIDAvAUEjOY9P9UTIECAwDwEHlvdWj2runYeJZ9b5QPVq6tXVe+aeS/KJ0CAAAECBAgQIECAAAECBAgQIECAAAECBAgQIEBgCwEBoy2QvIQAAQIECOwocH31VdVXVEv7mftQ9bLqW6r7dvTxGAECBAgQIECAAAECBAgQIECAAAECBAgQIECAAAECMxBY2pudMyBXIgECBAisQOCa6gXV1ywwWHR6fEPQ6O9V31A9uILZapEAAQIECBAgQIAAAQIECBAgQIAAAQIECBAgQIDA6gQEjFY3cg0TIECAwIEFho9C+/oFfBTaRZmGj04b+h4+Os0XAQIECBAgQIAAAQIECBAgQIAAAQIECBAgQIAAAQILEhAwWtAwtUKAAAECowo8sfqm6uZRqxh/80snNze9bfxSVECAAAECBAgQIECAAAECBAgQIECAAAECBAgQIECAwD4EBIz2oWgNAgQIEFi7wB3VbWtHONX/ndXtTAgQIECAAAECBAgQIECAAAECBAgQIECAAAECBAgQmL+AgNH8Z6gDAgQIEBhP4KbqFdWTxith0ju/tXpOdfekq1QcAQIECBAgQIAAAQIECBAgQIAAAQIECBAgQIAAAQJXFBAwckAIECBAgMBuAs+sXl35WXplv4eqZ1Wv2Y3ZUwQIECBAgAABAgQIECBAgAABAgQIECBAgAABAgQIjC3gTdGxJ2B/AgQIEJijwMtPbuaZY+1j1Tzc9PTcsTa3LwECBAgQIECAAAECBAgQIECAAAECBAgQIECAAAECuwsIGO1u50kCBAgQWJ/AY6rvrp66vtb30vGbqi+s3r2X1SxCgAABAgQIECBAgAABAgQIECBAgAABAgQIECBAgMBRBASMjsJsEwIECBBYgMCN1eurGxbQy5gt3Fs9vbpnzCLsTYAAAQIECBAgQIAAAQIECBAgQIAAAQIECBAgQIDA9gICRttbeSUBAgQIrFfgydX3Vdetl2Cvnd9ffX71lr2uajECBAgQIECAAAECBAgQIECAAAECBAgQIECAAAECBA4iIGB0EFaLEiBAgMCCBD6z+oHqAxfU0xRa+fXqc6s3T6EYNRAgQIAAAQIECBAgQIAAAQIECBAgQIAAAQIECBAgcL6AgJHTQYAAAQIEzhcYwkU/WH0ApIMI/Fb1OUJGB7G1KAECBAgQIECAAAECBAgQIECAAAECBAgQIECAAIG9CQgY7Y3SQgQIECCwMIHhY9He5Oaig091uMnoqT4u7eDONiBAgAABAgQIECBAgAABAgQIECBAgAABAgQIECCws4CA0c50HiRAgACBBQvcWP1Idd2Ce5xSa/dXn17dM6Wi1EKAAAECBAgQIECAAAECBAgQIECAAAECBAgQIECAwO8ICBg5CQQIECBA4JECj6kuVTeAOarAvdXN1buPuqvNCBAgQIAAAQIECBAgQIAAAQIECBAgQIAAAQIECBDYKCBgtJHICwgQIEBgZQI/dPKRXStrexLtDh9J91mTqEQRBAgQIECAAAECBAgQIECAAAECBAgQIECAAAECBAj8roCAkcNAgAABAgTeL/Dy6jlARhV4RfXcUSuwOQECBAgQIECAAAECBAgQIECAAAECBAgQIECAAAECjxAQMHIgCBAgQIDA7wg8s/o2GJMQ+PLqNZOoRBEECBAgQIAAAQIECBAgQIAAAQIECBAgQIAAAQIECCRg5BAQIECAAIG6qXp7+bk4kcPwUPWE6u6J1KMMAgQIECBAgAABAgQIECBAgAABAgQIECBAgAABAqsWEDBa9fg1T4AAAQInAj9aPYnGpATeWn3qpCpSDAECBAgQIECAAAECBAgQIECAAAECBAgQIECAAIGVCggYrXTw2iZAgACB3xW4o7qNxyQF7qxun2RliiJAgAABAgQIECBAgAABAgQIECBAgAABAgQIECCwIgEBoxUNW6sECBAg8HsEnlj9OJdJC3xy9bZJV6g4AgQIECBAgAABAgQIECBAgAABAgQIECBAgAABAgsXEDBa+IC1R4AAAQJXFLirupnRpAUuVbdMukLFESBAgAABAgQIECBAgAABAgQIECBAgAABAgQIEFi4gIDRwgesPQIECBA4V+DW6pV8ZiHw7OpVs6hUkQQIECBAgAABAgQIECBAgAABAgQIECBAgAABAgQWKCBgtMChaokAAQIENgpcU/1ide3GV3rBFAQeqD6yenAKxaiBAAECBAgQIECAAAECBAgQIECAAAECBAgQIECAwNoEBIzWNnH9EiBAgMAg8I3V16CYlcAwsxfMqmLFEiBAgAABAgQIECBAgAABAgQIECBAgAABAgQIEFiIgIDRQgapDQIECBDYWuD66pcrPwO3JpvECx+qPry6bxLVKIIAAQIECBAgQIAAAQIECBAgQIAAAQIECBAgQIDAigS8ubqiYWuVAAECBN4n8K3V81jMUuCl1VfOsnJFEyBAgAABAgQIECBAgAABAgQIECBAgAABAgQIEJixgIDRjIendAIECBC4sMBjq3e6vejCblN5YLjF6HHVu6ZSkDoIECBAgAABAgQIECBAgAABAgQIECBAgAABAgQIrEFAwGgNU9YjAQIECDwscEd1G45ZC9xZ3T7rDhRPgAABAgQIECBAgAABAgQIECBAgAABAgQIECBAYGYCAkYzG5hyCRAgQOCqBO6vrr2qFTw8tsAD1XVjF2F/AgQIECBAgAABAgQIECBAgAABAgQIECBAgAABAmsSEDBa07T1SoAAgXULPKP6jnUTLKb7L61eu5huNEKAAAECBAgQIECAAAECBAgQIECAAAECBAgQIEBg4gICRhMfkPIIECBAYG8Cd1U37201C40pcKm6ZcwC7E2AAAECBAgQIECAAAECBAgQIECAAAECBAgQIEBgTQICRmuatl4JECCwXoEbq59db/uL7PzjqnsW2ZmmCBAgQIAAAQIECBAgQIAAAQIECBAgQIAAAQIECExMQMBoYgNRDgECBAgcROCO6raDrGzRsQTurG4fa3P7EiBAgAABAgQIECBAgAABAgQIECBAgAABAgQIEFiTgIDRmqatVwIECKxX4B3VDettf5Gd31s9fpGdaYoAAQIECBAgQIAAAQIECBAgQIAAAQIECBAgQIDAxAQEjCY2EOUQIECAwN4Fbqp+eu+rWnAKAn+munsKhaiBAAECBAgQIECAAAECBAgQIECAAAECBAgQIECAwJIFBIyWPF29ESBAgMAg8ILqG1AsUuDrqhcvsjNNESBAgAABAgQIECBAgAABAgQIECBAgAABAgQIEJiQgIDRhIahFAIECBA4iMBd1c0HWdmiYwtcqm4Zuwj7EyBAgAABAgQIECBAgAABAgQIECBAgAABAgQIEFi6gIDR0iesPwIECKxb4JrqPesmWHz3j64eXHyXGiRAgAABAgQIECBAgAABAgQIECBAgAABAgQIECAwooCA0Yj4tiZAgACBgwt8dvWGg+9igzEFnla9ccwC7E2AAAECBAgQIECAAAECBAgQIECAAAECBAgQIEBg6QICRkufsP4IECCwboE7qxeum2Dx3b+oum3xXWqQAAECBAgQIECAAAECBAgQIECAAAECBAgQIECAwIgCAkYj4tuaAAECBA4u8EPVUw++iw3GFHhT9VljFmBvAgQIECBAgAABAgQIECBAgAABAgQIECBAgAABAksXEDBa+oT1R4AAgXUL3F9du26CxXf/QHXd4rvUIAECBAgQIECAAAECBAgQIECAAAECBAgQIECAAIERBQSMRsS3NQECBAgcVOD66lcOuoPFpyLwYdV9UylGHQQIECBAgAABAgQIECBAgAABAgQIECBAgAABAgSWJiBgtLSJ6ocAAQIEHhb4zOqHcaxC4CnVm1fRqSYJECBAgAABAgQIECBAgAABAgQIECBAgAABAgQIjCAgYDQCui0JECBA4CgCt1avPMpONhlb4NnVq8Yuwv4ECBAgQIAAAQIECBAgQIAAAQIECBAgQIAAAQIEliogYLTUyeqLAAECBF5SfTWGVQh8c/X8VXSqSQIECBAgQIAAAQIECBAgQIAAAQIECBAgQIAAAQIjCAgYjYBuSwIECBA4isA/rZ5+lJ1sMrbA66u/OnYR9idAgAABAgQIECBAgAABAgQIECBAgAABAgQIECCwVAEBo6VOVl8ECBAgcFd1M4ZVCFyqbllFp5okQIAAAQIECBAgQIAAAQIECBAgQIAAAQIECBAgMIKAgNEI6LYkQIAAgaMIvKO64Sg72WRsgXurx49dhP0JECBAgAABAgQIECBAgAABAgQIECBAgAABAgQILFVAwGipk9UXAQIECLyz+lAMqxD4j9XjVtGpJgkQIECAAAECBAgQIECAAAECBAgQIECAAAECBAiMICBgNAK6LQkQIEDgKAK/Vj36KDvZZGyB91QfPHYR9idAgAABAgQIECBAgAABAgQIECBAgAABAgQIECCwVAEBo6VOVl8ECBAg8JvVB2BYhcBvVX9wFZ1qkgABAgQIECBAgAABAgQIECBAgAABAgQIECBAgMAIAgJGI6DbkgABAgSOIvDfKz/njkI9+iYPVb9/9CoUQIAAAQIECBAgQIAAAQIECBAgQIAAAQIECBAgQGChAt54XehgtUWAAAECCRit5xAIGK1n1jolQIAAAQIECBAgQIAAAQIECBAgQIAAAQIECBAYQUDAaAR0WxIgQIDAUQR8RNpRmCexiY9Im8QYFEGAAAECBAgQIECAAAECBAgQIECAAAECBAgQILBUAQGjpU5WXwQIECDwa9WjMaxC4D3VB6+iU00SIECAAAECBAgQIECAAAECBAgQIECAAAECBAgQGEFAwGgEdFsSIECAwFEE3ll96FF2ssnYAv+xetzYRdifAAECBAgQIECAAAECBAgQIECAAAECBAgQIECAwFIFBIyWOll9ESBAgMA7qhswrELg3urxq+hUkwQIECBAgAABAgQIECBAgAABAgQIECBAgAABAgRGEBAwGgHdlgQIECBwFIG7qpuPspNNxha4VN0ydhH2J0CAAAECBAgQIECAAAECBAgQIECAAAECBAgQILBUAQGjpU5WXwQIECDwT6unY1iFwOurv7qKTjVJgAABAgQIECBAgAABAgQIECBAgAABAgQIECBAYAQBAaMR0G1JgAABAkcReEn11UfZySZjC3xz9fyxi7A/AQIECBAgQIAAAQIECBAgQIAAAQIECBAgQIAAgaUKCBgtdbL6IkCAAIFbq1diWIXAs6tXraJTTRIgQIAAAQIECBAgQIAAAQIECBAgQIAAAQIECBAYQUDAaAR0WxIgQIDAUQQ+s/rho+xkk7EFnlK9eewi7E+AAAECBAgQIECAAAECBAgQIECAAAECBAgQIEBgqQICRkudrL4IECBA4PrqVzCsQuDDqvtW0akmCRAgQIAAAQIECBAgQIAAAQIECBAgQIAAAQIECIwgIGA0ArotCRAgQOBoAvdX1x5tNxuNIfBAdd0YG9uTAAECBAgQIECAAAECBAgQIECAAAECBAgQIECAwFoEBIzWMml9EiBAYJ0CP1Q9dZ2tr6brN1WftZpuNUqAAAECBAgQIECAAAECBAgQIECAAAECBAgQIEBgBAEBoxHQbUmAAAECRxO4s3rh0Xaz0RgCL6puG2NjexIgQIAAAQIECBAgQIAAAQIECBAgQIAAAQIECBBYi4CA0VomrU8CBAisU+Czqzess/XVdP206o2r6VajBAgQIECAAAECBAgQIECAAAECBAgQIECAAAECBEYQEDAaAd2WBAgQIHA0gWuq9xxtNxuNIfDo6sExNrYnAQIECBAgQIAAAQIECBAgQIAAAQIECBAgQIAAgbUICBitZdL6JECAwHoF7qpuXm/7i+78UnXLojvUHAECBAgQIECAAAECBAgQIECAAAECBAgQIECAAIEJCAgYTWAISiBAgACBgwq8oPqGg+5g8bEEvq568Vib25cAAQIECBAgQIAAAQIECBAgQIAAAQIECBAgQIDAWgQEjNYyaX0SIEBgvQI3VT+93vYX3fmfqe5edIeaI0CAAAECBAgQIECAAAECBAgQIECAAAECBAgQIDABAQGjCQxBCQQIECBwcIF3VDccfBcbHFPg3urxx9zQXgQIECBAgAABAgQIECBAgAABAgQIECBAgAABAgTWKiBgtNbJ65sAAQLrErijum1dLS++2zur2xffpQYJECBAgAABAgQIECBAgAABAgQIECBAgAABAgQITEBAwGgCQ1ACAQIECBxc4MbqZw++iw2OKfBx1T3H3NBeBAgQIECAAAECBAgQIECAAAECBAgQIECAAAECBNYqIGC01snrmwABAusTuKu6eX1tL7LjS9Uti+xMUwQIECBAgAABAgQIECBAgAABAgQIECBAgAABAgQmKCBgNMGhKIkAAQIEDiLwjOo7DrKyRY8t8KXVa4+9qf0IECBAgAABAgQIECBAgAABAgQIECBAgAABAgQIrFVAwGitk9c3AQIE1ilwf3XtOltfTNcPVNctphuNECBAgAABAgQIECBAgAABAgQIECBAgAABAgQIEJiBgIDRDIakRAIECBDYm8Ad1W17W81CYwjcWd0+xsb2JECAAAECBAgQIECAAAECBAgQIECAAAECBAgQILBWAQGjtU5e3wQIEFinwGOrd1Z+/s1z/g9Vj6veNc/yVU2AAAECBAgQIECAAAECBAgQIECAAAECBAgQIEBgngLeYJ3n3FRNgAABArsLfGv1vN0f9+SIAi+tvnLE/W1NgAABAgQIECBAgAABAgQIECBAgAABAgQIECBAYJUCAkarHLumCRAgsGqB66tfdovR7M7AcHvRh1f3za5yBRMgQIAAAQIECBAgQIAAAQIECBAgQIAAAQIECBCYuYCA0cwHqHwCBAgQ2EngxdXX7vSkh8YS+CYzG4vevgQIECBAgAABAgQIECBAgAABAgQIECBAgAABAmsXEDBa+wnQPwECBNYpcE31i9W162x/dl0/UH1k9eDsKlcwAQIECBAgQIAAAQIECBAgQIAAAQIECBAgQIAAgQUICBgtYIhaIECAAIGdBG6tXrnTkx46tsCzq1cde1P7ESBAgAABAgQIECBAgAABAgQIECBAgAABAgQIECDwOwICRk4CAQIECKxZ4K7q5jUDzKD3S9UtM6hTiQQIECBAgAABAgQIECBAgAABAgQIECBAgAABAgQWKyBgtNjRaowAAQIEthB4YvXjW7zOS8YT+OTqbeNtb2cCBAgQIECAAAECBAgQIECAAAECBAgQIECAAAECBASMnAECBAgQWLvAHdVta0eYaP93VrdPtDZlESBAgAABAgQIECBAgAABAgQIECBAgAABAgQIEFiNgIDRakatUQIECBC4gsCPVk8iNCmBt1afOqmKFEOAAAECBAgQIECAAAECBAgQIECAAAECBAgQIEBgpQICRisdvLYJECBA4BECN1Vvr/xcnMbBeKh6QnX3NMpRBQECBAgQIECAAAECBAgQIECAAAECBAgQIECAAIF1C3gjdd3z1z0BAgQIvF/gmdW3AZmEwJdXr5lEJYogQIAAAQIECBAgQIAAAQIECBAgQIAAAQIECBAgQMBNDc4AAQIECBC4TODl1XOIjCrwiuq5o1ZgcwIECBAgQIAAAQIECBAgQIAAAQIECBAgQIAAAQIEHiHgBiMHggABAgQIPFLgh6qnQhlF4E3VZ42ys00JECBAgAABAgQIECBAgAABAgQIECBAgAABAgQIEDhXQMDI4SBAgAABAo8UeEx1qboBzFEF7q1urt591F1tRoAAAQIECBAgQIAAAQIECBAgQIAAAQIECBAgQIDARgEBo41EXkCAAAECKxS4sfqR6roV9j5Gy/dXn17dM8bm9iRAgAABAgQIECBAgAABAgQIECBAgACE7gS+AAAgAElEQVQBAgQIECBA4MoCAkZOCAECBAgQOFvgydXwkV0fCOigAr9+8pF0bznoLhYnQIAAAQIECBAgQIAAAQIECBAgQIAAAQIECBAgQGBnAQGjnek8SIAAAQIrEPjM6gerD1hBr2O0+FvV51RvHmNzexIgQIAAAQIECBAgQIAAAQIECBAgQIAAAQIECBAgsJ2AgNF2Tl5FgAABAusVGEJGP+Amo70fgOHmos8VLtq7qwUJECBAgAABAgQIECBAgAABAgQIECBAgAABAgQI7F1AwGjvpBYkQIAAgQUKDB+X9n3VdQvsbYyW7q8+v/KxaGPo25MAAQIECBAgQIAAAQIECBAgQIAAAQIECBAgQIDABQUEjC4I5uUECBAgsFqBG6vXVzesVmA/jd9bPb26Zz/LWYUAAQIECBAgQIAAAQIECBAgQIAAAQIECBAgQIAAgUMLCBgdWtj6BAgQILAkgcdU3109dUlNHbGXN1VfWL37iHvaigABAgQIECBAgAABAgQIECBAgAABAgQIECBAgACBqxQQMLpKQI8TIECAwCoFXl49Z5Wd7970K6rn7v64JwkQIECAAAECBAgQIECAAAECBAgQIECAAAECBAgQGEtAwGgsefsSIECAwNwFnlm9uvKz9MqTfKh6VvWauQ9c/QQIECBAgAABAgQIECBAgAABAgQIECBAgAABAgTWKuBN0bVOXt8ECBAgsA+Bm6rhZp4n7WOxBa7x1pObnu5eYG9aIkCAAAECBAgQIECAAAECBAgQIECAAAECBAgQILAaAQGj1YxaowQIECBwQIE7qtsOuP4cl76zun2OhauZAAECBAgQIECAAAECBAgQIECAAAECBAgQIECAAIFHCggYOREECBAgQGA/Ak+svqm6eT/LzXaVS9XXVG+bbQcKJ0CAAAECBAgQIECAAAECBAgQIECAAAECBAgQIEDgEQICRg4EAQIECBDYr8Ct1ddX1+532cmv9sBJ36+afKUKJECAAAECBAgQIECAAAECBAgQIECAAAECBAgQIEDgQgICRhfi8mICBAgQILCVwDXV11V/u1r6z9qHTm5uenH14FY6XkSAAAECBAgQIECAAAECBAgQIECAAAECBAgQIECAwKwElv6m56yGoVgCBAgQWJzA9dVXVV+xwKDRECx6WfUt1X2Lm5yGCBAgQIAAAQIECBAgQIAAAQIECBAgQIAAAQIECBD4XQEBI4eBAAECBAgcXuCx1fDRac9awEenDR+F9upq+Ci0dx2ezg4ECBAgQIAAAQIECBAgQIAAAQIECBAgQIAAAQIECIwtIGA09gTsT4AAAQJrE3hG9cXVzTNr/FL1uuq1M6tbuQQIECBAgAABAgQIECBAgAABAgQIECBAgAABAgQIXKWAgNFVAnqcAAECBAjsKHBj9QXV51U37LjGoR+7t/r+6nurew69mfUJECBAgAABAgQIECBAgAABAgQIECBAgAABAgQIEJimgIDRNOeiKgIECBBYl8BN1dOqp0zgZqPhpqIfrt5Q3b2uMeiWAAECBAgQIECAAAECBAgQIECAAAECBAgQIECAAIGzBASMnAsCBAgQIDAtgWuqJ1efUn1i9YTq2gOV+ED19uonqx+r3lI9eKC9LEuAAAECBAgQIECAAAECBAgQIECAAAECBAgQIECAwEwFBIxmOjhlEyBAgMCqBK6vPrb6qOojqg+rHnsSPPqQagglPfqUyHtOwkK/Wg1BondVv1L9UvUL1c9V961KUbMECBAgQIAAAQIECBAgQIAAAQIECBAgQIAAAQIECOwkIGC0E5uHCBAgQIDA5AQeOlWRn/GTG5GCCBAgQIAAAQIECBAgQIAAAQIECBAgQIAAAQIECMxTwJuP85ybqgkQIECAwGkBASNngg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WIaAgNEy5qgLAgQIECBAgAABAgQIECBAgAABAgQIECBAgAABApMTEDCa3EgURIAAAQIEdhIQMNqJzUMECBAgQIAAAQIECBAgQIAAAQIECBAgQIAAAQIECGwSEDDaJOT7BAgQIEBgHgICRvOYkyoJECBAgAABAgQIECBAgAABAgQIECBAgAABAgQIzE5AwGh2I1MwAQIECBA4U0DAyMEgQIAAAQIECBAgQIAAAQIECBAgQIAAAQIECBAgQOAgAgJGB2G1KAECBAgQOLqAgNHRyW1IgAABAgQIECBAgAABAgQIECBAgAABAgQIECBAYB0CAkbrmLMuCRAgQGD5AgJGy5+xDgkQIECAAAECBAgQIECAAAECBAgQIECAAAECBAiMIiBgNAq7TQkQIECAwN4FBIz2TmpBAgQIECBAgAABAgQIECBAgAABAgQIECBAgAABAgQGAQEj54AAAQIECCxDQMBoGXPUBQECBAgQIECAAAECBAgQIECAAAECBAgQIECAAIHJCQgYTW4kCiJAgAABAjsJCBjtxOYhAgQIECBAgAABAgQIECBAgAABAgQIECBAgAABAgQ2CQgYbRLyfQIECBAgMA8BAaN5zEmVBAgQIECAAAECBAgQIECAAAECBAgQIECAAAECBGYnIGA0u5EpmAABAgQInCkgYORgECBAgAABAgQIECBAgAABAgQIECBAgAABAgQIECBwEAEBo4OwWpQAAQIECBxdQMDo6OQ2JECAAAECBAgQIECAAAECBAgQIECAAAECBAgQILAOAQGjdcxZlwQIECCwfAEBo+XPWIcECBAgQIAAAQIECBAgQIAAAQIECBAgQIAAAQIERhEQMBqF3aYECBAgQGDvAgJGeye1IAECBAgQIECAAAECBAgQIECAAAECBAgQIECAAAECg4CAkXNAgAABAgSWISBgtIw56oIAAQIECBAgQIAAAQIECBAgQIAAAQIECBAgQIDA5AQEjCY3EgURIECAAIGdBASMdmLzEAECBAgQIECAAAECBAgQIECAAAECBAgQIECAAAECmwQEjDYJ+T4BAgQIEJiHgIDRPOakSgIECBAgQIAAAQIECBAgQIAAAQIECBAgQIAAAQKzExAwmt3IFEyAAAECBM4UEDByMAgQIECAAAECBAgQIECAAAECBAgQIECAAAECBAgQOIiAgNFBWC1KgAABAgSOLiBgdHRyGxIgQIAAAQIECBAgQIAAAQIECBAgQIAAAQIECBBYh4CA0TrmrEsCBAgQWL6AgNHyZ6xDAgQIECBAgAABAgQIECBAgAABAgQIECBAgAABAqMICBiNwm5TAgQIECCwdwEBo72TWpAAAQIECBAgQIAAAQIECBAgQIAAAQIECBAgQIAAgUFAwMg5IECAAAECyxAQMFrGHHVBgAABAgQIECBAgAABAgQIECBAgAABAgQIECBAYHICAkaTG4mCCBAgQIDATgICRjuxeYgAAQIECBAgQIAAAQIECBAgQIAAAQIECBAgQIAAgU0CAkabhHyfAAECBAjMQ0DAaB5zUiUBAgQIECBAgAABAgQIECBAgAABAgQIECBAgACB2QkIGM1uZAomQIAAAQJnCggYORgECBAgQIAAAQIECBAgQIAAAQIECBAgQIAAAQIECBxEQMDoIKwWJUCAAAECRxcQMDo6uQ0JECBAgAABAgQIECBAgAABAgQIECBAgAABAgQIrENAwGgdc9YlAQIECCxfQMBo+TPWIQECBAgQIECAAAECBAgQIECAAAECBAgQIECAAIFRBASMRmG3KQECBAgQ2LuAgNHeSS1IgAABAgQIECBAgAABAgQIECBAgAABAgQIECBAgMAgIGDkHBAgQIAAgWUICBgtY466IECAAAECBAgQIECAAAECBAgQIECAAAECBAgQIDA5AQGjyY1EQQQIECBAYCcBAaOd2DxEgAABAgQIECBAgAABAgQIECBAgAABAgQIECBAgMAmAQGjTUK+T4AAAQIE5iEgYDSPOamSAAECBAgQIECAAAECBAgQIECAAAECBAgQIECAwOwEBIxmNzIFEyBAgACBMwUEjBwMAgQIECBAgAABAgQIECBAgAABAgQIECBAgAABAgQOIiBgdBBWixIgQIAAgaMLCBgdndyGBAgQIECAAAECBAgQIECAAAECBAgQIECAAAECBNYhIGC0jjnrkgABAgSWLyBgtPwZ65AAAQIECBAgQIAAAQIECBAgQIAAAQIECBAgQIDAKAICRqOw25QAAQIECOxdQMBo76QWJECAAAECBAgQIECAAAECBAgQIECAAAECBAgQIEBgEBAwcg4IECBAgMAyBASMljFHXRAgQIAAAQIECBAgQIAAAQIECBAgQIAAAQIECBCYnICA0eRGoiACBAgQILCTgIDRTmweIkCAAAECBAgQIECAAAECBAgQIECAAAECBAgQIEBgk4CA0SYh3ydAgAABAvMQEDCax5xUSYAAAQIECBAgQIAAAQIECBAgQIAAAQIECBAgQGB2AgJGsxuZggkQIECAwJkCAkYOBgECBAgQIECAAAECBAgQIECAAAECBAgQIECAAAECBxEQMDoIq0UJECBAgMDRBQSMjk5uQwIECBAgQIAAAQIECBAgQIAAAQIECBAgQIAAAQLrEBAwWsecdUmAAAECyxcQMFr+jHVIgAABAgQIECBAgAABAgQIECBAgAABAgQIECBAYBQBAaNR2G1KgAABAgT2LiBgtHdSCxIgQIAAAQIECBAgQIAAAQIECBAgQIAAAQIECBAgMAgIGDkHBAgQIEBgGQICRsuYoy4IECBAgAABAgQIECBAgAABAgQIECBAgAABAgQITE5AwGhyI1EQAQIECBDYSUDAaCc2DxEgQIAAAQIECBAgQIAAAQIECBAgQIAAAQIECBAgsElAwGiTkO8TIECAAIF5CAgYzWNOqiRAgAABAgQIECBAgAABAgQIECBAgAABAgQIECAwOwEBo9mNTMEECBAgQOBMAQEjB4M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CYrsBN1d1blrdrwOgie2xZipcRIECAAAECBAgQIECAAAECBAgQIECAAAECBAgQILAkAQGjJU1TLwQIECCwFIFbqr9TDf/8tOquLRrbJWA0rP9/nqz/d7fcZ4tSvIQAAQIECBAgQIAAAQIECBAgQIAAAQIECBAgQIAAgSUJCBgtaZp6IUCAAIElCLy0+orLGhnCRUPIaNPXLgGjIVw0hIwe/npZ9bxNG/k+AQIECBAgQIAAAQIECBAgQIAAAQIECBAgQIAAAQLrEhAwWte8dUuAAAEC0xd4+Fahyyvd5hajiwaMdt1n+oIqJECAAAECBAgQIECAAAECBAgQIECAAAECBAgQIEBgrwICRnvltBgBAgQIENiLwHBr0c2XrbTNLUYXDRidvr3o0qnbjPbSiEUIECBAgAABAgQIECBAgAABAgQIECBAgAABAgQIEJi/gIDR/GeoAwIECBBYnsAutwtdJGC0y/rLU9YRAQIECBAgQIAAAQIECBAgQIAAAQIECBAgQIAAAQJbCQgYbcXkRQQIECBA4OgCF73F6CIBI7cXHX2cNiRAgAABAgQIECBAgAABAgQIECBAgAABAgQIECAwXwEBo/nOTuUECBAgsGyBi94ytG3A6KLrLltZdwQIECBAgAABAgQIECBAgAABAgQIECBAgAABAgQIbBQQMNpI5AUECBAgQGA0gYvcYrRtwMjtRaON08YECBAgQIAAAQIECBAgQIAAAQIECBAgQIAAAQIE5ikgYDTPuamaAAECBNYhcJHbhrYJGF1kvXUI65IAAQIECBAgQIAAAQIECBAgQIAAAQIECBAgQIAAgY0CAkYbibyAAAECBAiMKrDtLUbbBIzcXjTqKG1OgAABAgQIECBAgOHNoDgAACAASURBVAABAgQIECBAgAABAgQIECBAYJ4CAkbznJuqCRAgQGA9AtveOrQpYLTtOuuR1SkBAgQIECBAgAABAgQIECBAgAABAgQIECBAgAABAlsJCBhtxeRFBAgQIEBgVIFtbjHaFDBye9GoI7Q5AQIECBAgQIAAAQIECBAgQIAAAQIECBAgQIAAgfkKCBjNd3YqJ0CAAIH1CGxz+9CVAkbbPL8eTZ0SIECAAAECBAgQIECAAAECBAgQIECAAAECBAgQIHAhAQGjC3F5MQECBAgQGE1g0y1GVwoYub1otLHZmAABAgQIECBAgAABAgQIECBAgAABAgQIECBAgMD8BQSM5j9DHRAgQIDAOgQ23UJ0XsBo03Pr0NMlAQIECBAgQIAAAQIECBAgQIAAAQIECBAgQIAAAQI7CwgY7UznQQIECBAgcHSBK91idF7AyO1FRx+TDQkQIECAAAECBAgQIECAAAECBAgQIECAAAECBAgsS0DAaFnz1A0BAgQILFvgSrcRnRUwcnvRss+D7ggQIECAAAECBAgQIECAAAECBAgQIECAAAECBAgcRUDA6CjMNiFAgAABAnsTOO8Wo7MCRm4v2hu7hQgQIECAAAECBAgQIECAAAECBAgQIECAAAECBAisV0DAaL2z1zkBAgQIzFPgvFuJhjDR5V+fVp31vw0BJV8ECBAgQIAAAQIECBAgQIAAAQIECBAgQIAAAQIECBDYWkDAaGsqLyRAgAABApMROOsWoyF4dPnX8JrL/7dLp/7vyTSjEAIECBAgQIAAAQIECBAgQIAAAQIECBAgQIAAAQIEpi0gYDTt+aiOAAECBAicJXDWLUabpIYbjdxetEnJ9wkQIECAAAECBAgQIECAAAECBAgQIECAAAECBAgQ+D0CAkYOBQECBAgQmKfA6VuMrtSF24vmOWNVEyBAgAABAgQIECBAgAABAgQIECBAgAABAgQIEJiEgIDRJMagCAIECBAgcGGBi9xi5PaiC/N6gAABAgQIECBAgAABAgQIECBAgAABAgQIECBAgACBhwUEjJwFAgQIECAwX4FtbjFye9F856tyAgQIECBAgAABAgQIECBAgAABAgQIECBAgAABApMQEDCaxBgUQYAAAQIEdhLY5hYjtxftROshAgQIECBAgAABAgQIECBAgAABAgQIECBAgAABAgQeFhAwchYIECBAgMC8Ba50i5Hbi+Y9W9UTIECAAAECBAgQIECAAAECBAgQIECAAAECBAgQmISAgNEkxqAIAgQIECCws8CVbjFye9HOrB4kQIAAAQIECBAgQIAAAQIECBAgQIAAAQIECBAgQOBhAQEjZ4EAAQIECMxf4KxbjNxeNP+56oAAAQIECBAgQIAAAQIECBAgQIAAAQIECBAgQIDAJAQEjCYxBkUQIECAAIGrEjjrFiO3F10VqYcJECBAgAABAgQIECBAgAABAgQIECBAgAABAgQIEHhYQMDIWSBAgAABAssQuPwWI7cXLWOmuiBAgAABAgQIECBAgAABAgQIECBAgAABAgQIECAwCQEBo0mMQREECBAgQOCqBS6/xcjtRVfNaQECBAgQIECAAAECBAgQIECAAAECBAgQIECAAAECBB4WEDCa11n4g9VHV3+q+p+q66vHVddVj6n+aHVN9UHV8NpHzas91RIgQIAAAQIECBAgsIPAe6vfrP5b9WD1/1bvru6v3lndV/276t9WP3/y2h228QgBAgQIECBAgAABAgQIECBAgAABAgQIrFVAwGi6k//j1SdVn1B9fPVx1cdMt1yVESBAgAABAgQIECAwE4F/U/1s9TPVT1U/Uf3nmdSuTAIECBAgQIAAAQIECBAgQIAAAQIECBAYQUDAaAT0c7YcAkV/rho+4ubJJ4Gi6VSnEgIECBAgQIAAAQIEliwwBI7eUt1V/SuBoyWPWm8ECBAgQIAAAQIECBAgQIAAAQIECBC4uICA0cXN9vnEjdWfr552Eira59rWIkCAAAECBAgQIECAwK4CQ9joDdX/Ud2z6yKeI0CAAAECBAgQIECAAAECBAgQIECAAIFlCAgYHX+OH119QfV51U07bP9L1S9Uwz9/ufoP1buqd1e/Wr2n+m/Vb1Tv3WF9jxAgQIAAAQIECBAgMC+BR1V/qPqg6tHVh1SPqR5b/Ynqw6uPqD7q5J8X7e7u6vur761+/qIPez0BAgQIECBAgAABAgQIECBAgAABAgQIzF9AwOh4M/yb1RdWn3GBLd9e/WT1U9XPVO+o/usFnvdSAgQIECBAgAABAgQIXC7wR6rHVx9ffUL1idUTLkD0L6vvrv7xBZ7xUgIECBAgQIAAAQIECBAgQIAAAQIECBCYuYCA0WEH+JHVM6svPfkbxJt2GwJFP1JdqoaPJPi1TQ/4PgECBAgQIECAAAECBK5S4INPPrL55urTtwwcDTeofkf1muoXr3J/jxMgQIAAAQIECBAgQIAAAQIECBAgQIDAxAUEjA4zoE+qnlN90RbLv7H636s3VP9+i9d7CQECBAgQIECAAAECBA4p8Cerp1V/ofrsLTb6ruoV1U9s8VovIUCAAAECBAgQIECAAAECBAgQIECAAIEZCggY7Xdon1z9rerzNyw73FD0+ur7qgf2W4LVCBAgQIAAAQIECBAgsDeBa0/+fPP0arjh6Epfw59v/kH143vb3UIECBAgQIAAAQIECBAgQIAAAQIECBAgMAkBAaP9jOHG6murv36F5YaPEPjO6nXVPfvZ1ioECBAgQIAAAQIECBA4msDw554vrr5kw0dAf0/1jf7cc7S52IgAAQIECBAgQIAAAQIECBAgQIAAAQIHFxAwujri/6H6+up5V1jm7dWrq2+/uq08TYAAAQIECBAgQIAAgckIfFn1rOoJV6jopSd/Xvovk6laIQQIECBAgAABAgQIECBAgAABAgQIECCwk4CA0U5s73to+H+m33mFv7k7fAzay6p/vvsWniRAgAABAgQIECBAgMCkBf5y9RVX+Pi04SbX207+0sWkG1EcAQIECBAgQIAAAQIECBAgQIAAAQIECJwvIGB08dMx/A3dv1d9xjmP/mj1kupfXHxpTxAgQIAAAQIECBAgQGCWAn+xen71qedU/y+rv10NN7z6IkCAAAECBAgQIECAAAECBAgQIECAAIGZCQgYXWxgLzy5teisp/519aLqn1xsSa8mQIAAAQIECBAgQIDAYgT+RjX8uelPn9PRcJvR8OcmXwQIECBAgAABAgQIECBAgAABAgQIECAwIwEBo+2GdWP18uqWM17+29Xt1Yu3W8qrCBAgQIAAAQIECBAgsHiBF1R3VH/gjE7vqp5b3bN4BQ0SIECAAAECBAgQIECAAAECBAgQIEBgIQICRpsH+WXVq6pHnfHS762+tvrFzct4BQECBAgQIECAAAECBFYl8JHVN1ZfcEbX761urb59VSKaJUCAAAECBAgQIECAAAECBAgQIECAwEwFBIyuPLhXV19+xkv+U/VVPg5tpqde2QQIECBAgAABAgQIHFNg+Ni0b6n+xzM2/bbqWccsxl4ECBAgQIAAAQIECBAgQIAAAQIECBAgcHEBAaOzzT66+s7qU8749vdUz6seuDi3JwgQIECAAAECBAgQILBKgWurl1Z//Yzuf6z6kurnVymjaQIECBAgQIAAAQIECBAgQIAAAQIECMxAQMDo9w7ps6vXVY85Y37DFf7/cAZzVSIBAgQIECBAgAABAgSmKPC/nnwE9ena3l19cfXGKRatJgIECBAgQIAAAQIECBAgQIAAAQIECKxdQMDokSfgy6rXnHEo3l49s/qptR8Y/RMgQIAAAQIECBAgQOAqBT7h5M9dTzhjneHPXd9+let7nAABAgQIECBAgAABAgQIECBAgAABAgT2LCBg9H7QF1Z3nuH7XdUzqvfu2d5yBAgQIECAAAECBAgQWKvAo6rXVl90BsBt1YvWCqNvAgQIECBAgAABAgQIECBAgAABAgQITFFAwOh3pvKS6qvPGNDt54SOpjhLNREgQIAAAQIECBAgQGBuAkOY6I4ziv7m6vlza0a9BAgQIECAAAECBAgQIECAAAECBAgQWKqAgFG9srr1jAH/z9U/Xurg9UWAAAECBAgQIECAAIGJCPzN6h+dUcurqmdPpEZlECBAgAABAgQIECBAgAABAgQIECBAYNUCaw8Yvbr68lMn4D3VX6netOqToXkCBAgQIECAAIFjCvzx6gnVm4+56ch7PXxzzbdVX1n9+sj12H5cgadW/6x69KkyhvPxrHFLszsBAgQIECBAgAABAgQIECBAgAABAgQIrDlgdNbNRe+s/nL1E44GAQIECBAgQIDA5AQ+sHpK9QNbVjaEVt5Q/ZstXv+k6kdPXjcEzf9G9Z8ve24IAP2TaghBDF+fWr11i3W3fcnp9YfnvvBkz01rDC7fWj2xevqW/W5a8xjfP+ujsfbteow+7LE/gU+q/nn1uFNLuslof8ZWIkCAAAECBAgQIECAAAECBAgQIECAwE4Caw0YvaT66lNiv1T9xeqenSSn/dDHVK+vPv6yMvfx5s3Db2ZdfgvUNn8D/fSbSds8c1Hhs96kG96MHGr9Txdd7NTrL38DcvjWWW9CXuUWoz/+IdVnVE+r/vTJG5ZDUcMNX3dXP33y5s//NdJtA9dVf6n6nJNz/SdPxN5Wvf3kjee37LG2YeZvPPkb9XedvOk8BBLP+zp2ffs6MI+q/m71gupn9vgm9UX9rtTPUOPXVHeevGhK//4dyu/yX8N/ofr86v85hTT8PP87J/+5mvOwbZjhavY479kx/U7XNNTyZ09+jRl+Xt508u//8GvgEEK+dPJr4L3Vfz8Exg5rHspvh1Le98gfqf7+ycfQ/vuTc/t/77rYqeeG4M8XnREAOr385T+vt/l9z+nfL91+2a81w9qnf2+x79+/nPV7l21/jTv97D5/Dd/T2M5cZpjld+/596f7rPfaapjz8BcQht/zfEn1c/vcwFpnCtxY/YvqI05995ur5zMjQIAAAQIECBAgQIAAAQIECBAgQIAAgXEE1hgweuGpN4sG+SFcNAQVlvqGgYDR+//9+t+qf1D99lX8K7fkgNEfq77q5GMohv++6Wu4EeKO6vur39j04j18f6hpmOGtZ3x8xunl91nbcAPGcG6Gr+GGiCHg8ptn9DNWfXugfd8Sf+7kjd4P3XPAaFu/bfoYbi75vsvmv+2b79usfbWvOZTfEH59+LaWoff/pfovp4r9oOplJ9+7mj7GDBiN6few2e8/+ffgxdUnbgH5upNQ17/b4rWHfsmh/Hape/j95V+rho+iHT7qaPAcAnDv3WWxM545HUrZdtlNIaOHf7/0rnPCS5eHeDattW1Nl7/uatY/ffvS8OvE8HFjl9/AtEtNh37m4VmeDnMdet+LrH/5z53hFp3h9yH/9SILeO1OAh9b/eAZIaPhLyq8aKcVPUSAAAECBAgQIECAAAECBAgQIECAAAECVyWwtoDRl1WvOSU23EIyfNTFEm8uerhVAaP3D324RWF4M+tqPtJkqQGjx5/8Lf2hv4t+fddJMOmBiz54gdd/VPWKk4/GucBjXW1tw5vjw0cqDrdlDF+fe/K36k/XMFZ9F7G40muHN/K+8+TWluF1+7r9Ylu/bfr4E/W+eX7aZS+eSsDoUH5/4CQU+7UnPf+tk5Dbaa/ho2SGj266ZRvIK7xmrIDR2H4DyXDjznB71/Cfi3z9/+y9Cfi913jv/b3UoaV49VDToaHl8KKINtRbrSHEUFVj0MZwkISEiqE1nRPEVFNQNBVODYk5NFq0aNBSoWLupaFFq1qtpA5KykHf6+v/LFlZnmGt9Qz72Xt/1nW58N9ruNdnDc/z2/d337fFjEdK+vOSRhPXnYtfrZm259VNhLmp7pLYlhqBkaPQWCDalyptrMAoRHZ0BD2fx74S5hDfYWMERiE65NRRlWr3QG67bRAYpRE7/T7g9f3P3ElSr5qAIxn5jKTp0nznnlzdKw0hAAEIQAACEIAABCAAAQhAAAIQgAAEIAABCECgisA+CYxuK+mtCSWnOnEaKKc72eWCwOiCq/umJlVarRhmFwVGqXM6EPMZsRjrL5uIPXZ++szcoOXAzPmr/is3kTCcsi0uFow5ZZmjj1mI4TRGt5SURl8akx7PwqvXSzKjLkf5Ju2b4u66XCMus3gqlKlEATn8cuZwUUlPaYRscf01CIzm5OdoUo6S43Pn8+hnWZtA8oaS/kiS648pmxAYrYFfnM4r5pfegb4HLOIKaRlD3U2mTpqTX81eMksLeSzqdnmYpOdPLMbIFaWEekF0c7Ckg3rEP2MERqkIZUjoE6eLDfeYeVm4YuF7SYSkMcKkmjWesk3uWvaNGbMv4VYyj59rouf57Pv56Ahduxr5tITLEnUPkfTOlsiVfid0+loKBCAAAQhAAAIQgAAEIAABCEAAAhCAAAQgAAEILERgXwRG12gcspdJuN6m+VXsQrg3NgwCox9GP8bhuWsCo0tK+l1J944w2aluB7Gdwml6Fd8bFhg9UdKvJGinSEGXrpYdh8+QdGxin1Oz/V5LmhI7Wh8qyWm5HD0nlFrb4kgZjp5zTCP0CP1u2r6xF8tlJT07itAU+ptKYDTEL9d+i5/MP15Tt920wGhufr5v7ED1vC2mM09H3ktLnEbNn/l8+j9rj7CxBn4WJzoylO+ZuHSlP7OA5kGSnNIp3o+u/xBJX8vd1BPUm5tfjYn3aKJFms27mrvlizUd9bTJFaWkAiN36WfbURPb09Vdl8goFsTEor5aoVB4L9n0fViDNXct+/qOxVquN4dQ8sLNnRoinDmiot8rnIaOMj8Bi+7+JBnmHEne+5+ef3hGgAAEIAABCEAAAhCAAAQgAAEIQAACEIAABCAAARPYF4GRoz3cJFny+0p6+Z5sAwRGP7zQjnxzV0kfqtgDuyYwSoUbFhcd3aS36RMn2Hn8O42jPWD0r/nvJumvK7h2NXFEIkedCo78HPvsCHyEpKdHnTrCiCMOfK7Atos0fVis5NKWnmqT9hVMpbWqIzE4/dvtWz6dQmCUwy9nDk4/Z3HRjVoqb9KhPjc/T9d77znNvC2MeHQTTSxF4RRqT43+0SKP1+bA3WCdtfCLI5MEHBYRmPu3Ovj4/cn3yUnJ3XQnSX+2ENMl+JVOJU1j+ABJLy3tJKN+riglFRgNiUHGRDDKMPsHVboi7tQIjLrESiX2lNStSU9X0v9UdYciSNWM87OSXtNENPS7iN8j317TEW2qCNxH0suSlo6wWZPat8oAGkEAAhCAAAQgAAEIQAACEIAABCAAAQhAAAIQ2HcC+yAwsvMv/aW6ow6csEeLj8CofbGd9sp74yuFe2GXBEaOxOFf4VtwF4pFCsdL+k4Gl9SZ7CYW9lgIMUXkFKfFclQRRyQKxdF2Htfj+A/1Lt04tu3wD6U0qsEVm3Q1TonUlp5q0/ZlLFFrFd/9Fl1aXHS9jk6mEBgN8cuxvy1CVNxuEwKjpfhZVOc1OqKZcNf+/dEmCtWDm3r/LOkOks7KAbyBOmvi15Z6LzfdY5oSyyj7RGBToV6KX6m9tst39XObhk5p5Mh43o9Tl20XGAUh0eUlHS7p7AZQjcBoSBRVw94Rgfx8t8CxTZSVRgyqGWPuNnMIjBztzO9Hnr9L7Xvk3HPf5f7b9p7X2sJ4CgQgAAEIQAACEIAABCAAAQhAAAIQgAAEIAABCMxMYNcFRg9s0nTEGB0FI04FNTPiVXSPwOjAMvhXzmkkq5pUabskMPKv8d8gyRFiXEojEPkOsQPSop9Q2tKI1R6EdO/aUf1rkj6Y2WEc/cVNntY4Br+b2X4oPdWm7cucxgWqWbTiKDhO5RSnd/pXSRZMhH+bQmA0xG/I/jRKjEVeFo06veV1m8ZLC4yW5Bfvr8800TI+3gLNabJeJenQ5rO+VGpDzOf+fG38rt2IBK7VTLx0398qiWBiUc29JH15JpBL8iudwkGSTomiiUwpNk1tWavAyO+db2xJLZra3yUK6hIY9Ql+guCiVEDbtb6xgKP0PJTuGdfPXcuavudoc4ikP5R0hUZ4bAHo6XMMRJ+dBJyOMghvQ6UjJZ0MMwhAAAIQgAAEIAABCEAAAhCAAAQgAAEIQAACEJiXwC4LjK4j6SOSnCoplA83KXZyIrPMS37Z3hEYHeB998aR5ZRgoVhQ41RCbU77rlXaJYHRryaOsRpxUMpjSgd76ry3GMopd76aeYTSVC6lEQ2G0lNt2r5MDN+v5kgtd5bkVFpBnBPaO42ko0L5s8Oaf5zCsTzEb8h+iz7+IEqN5sgy/7uJTBUiLy0lMNoEv/h89u39a0p6XbSuL5H0m5K+OQR4wc/Xys9R7CxaC6VUFOM0ZRZ3XUjS1yT9YyNi/KeJ2W6CX8kU0uhFpWLVkrFcN1eUsmSKtFiY84uSfK92lS772wRGfYKftve7UpZD9eeO+pm7lkN2LvV5GvmRKEZLkT9/HP9t57S3B0dD+2+7G0j65PLmMCIEIAABCEAAAhCAAAQgAAEIQAACEIAABCAAgf0hsMsCo3dJclqjuPzcilPGzLnrEBgdoGuHn50SL5dkp3Ao/iW0o7nYOZxTphAYXVLSTZuIJBZK2Cni8m+S/qpxTPoX8nbSzimIs6DEKdFCeaIk/6ckvVm6v6YQpgR7LifJ59aMbiTpo5KeJCk3AlEqHrBAxQKC/8hY6Jz0VJu0L2MKF6iSiq3Ch2ZiB7afB6dOKDDK4dc3BztxnR4vpP2yM/F+kr4n6bVRarelBEZL83MqHqfy9Bl18Ro9peNspkK3xzbRukr3yJz118gvTXG25tRyS/Mr3QuO5uJnaYii9XxJv5WRyrJ0nFC/i0dXf7G4dKn0Xn0RhcbaEPoO/bQJmgKjtjsyFjKldsbvOFNFRepb520TGHku8f5zZD2nYv2z2s1MuyoCN5T0oaSlo/fdvKo3GkEAAhCAAAQgAAEIQAACEIAABCAAAQhAAAIQgEAWgV0VGD2+cczGEOyk/r0sKrtXCYHRgTW1A84iBaeHsuM+Lk6t4KgfOcKaMQIjpzKy6MWRXX4iY6v9RSOoOaMRVmQ0Kapye0m/IOn6kuxwfGsLm6EOb9ykCAqptZyKzimC/n6o4cyfO+KHBSoPjcZ5uKQTM8eNz80c0TjG2pc5jR9USx3yFrJZiBL2VuxwdqOxQrEx/Pxssr2OqOViB+7Rkl4t6RorERjNze8yzfydDm7IgZ2mAnRUNouw1lSW3n85/EL0oZA68y1N2p2vrAlcY8vS/EoRODraaVGjuzSpwkr7ya0/RmDkMbpSjnWlLgt2daUwy7Xb9UIfl5d0uKSzo8Yl/QdbzT19p4nFc20RiEJbD53aEN5xSsWbYUzf233Rm1JWtQKj0G4oWlTJ2uTWTd+r5xbU5dq1b/UeJMki6bj4bD9530AwXwhAAAIQgAAEIAABCEAAAhCAAAQgAAEIQAACSxHYRYGRw+WflQB0+hI7Iva1IDA6sPLBCWWnnsVEFteEYjHFPZuIQUP7pFZg5L1pJ5TblxSLCyyUebak80oaLlQ3dfSuxUl/C0mnSHJkDRcLnu7a8ov3Lkyxw7wmddwQ/rH2DfWffh7WyVGy7Hx7saRvRJWmFhiN4efUaBYThTRodiA6GortTe+zUid4KbdQf2l+h0hyFDPvX0dl8PhtabcuIunpjWjRtoYoPE4JagGNU0N6r/18I2r0+lsE6Ggb7t/nIkdYWcttzfxScaTFhxagfnvsZGdov/T+K5lCGglqrDgxZ+xcUcqSKdJy7HadcIed2Zzb+LmeKzAKzA9q7oZzk8GH+gnvMW1pQ/s+G5pj7rrE/dS0SZ8DS0Raim1O9/wcIuQh1nx+gIAjL1rUHhdHN/IzkAIBCEAAAhCAAAQgAAEIQAACEIAABCAAAQhAAAITE9hFgdE7ohQdxvUvkq4r6csTs9um7hAYHVit+FfuqbjDn5/cOPti0UXbOtcIjH65JTWb+7Z4yL/0t8PfTu2rSLpl44BMx36epMclopBN70OnsXqBpPtGhjytiQ6Rm8Zs6jlcSNJtG0GW934oTgV3fGbKuVS0URL5aGg+U9g3NEbb53eTdPVmn7fdh1MKjMbwc/rA35V072YSITWaHbgumxIYLcnP84yjEvUJXy7dRDoKgklHPfudRnRg0WRf8f3zGkmOcPKlmk1V0GaN/By5xfMPJT3n3ou3a9IfOUWjBVtm9sEmatvrFhRoLc2vYGl1bUmvl2RhoMscgszUnlxRyqYERk5baIFDKvzxPPoi7wwJgwKHoeg9QyKhPn5Dbfv2RmlkqZJ91ld3KaFpbEOagvUBkl461YToJ5uAI4N+QpJT1obyTkk+gxQIQAACEIAABCAAAQhAAAIQgAAEIAABCEAAAhCYmMCuCYycQidNg7b0r5onXqJJukNgdABjLDC6cEeqtCOaX0P3RfQoFRhZ1GGHqx3UodhJbdGAIxqlDkgLUCyAsiDGUUfi4iguz5G0KfFOuiF/qXHQhyhBQ6mcJtnQLZ2YmR2zTvfmdIiHJXXs/H5IIzjMseGKzT64WSMosGCpJOVLOsbU9uXMobTOlAKjWn5+JtlJ6+hKLnFqtHAmNyUwGuI5JT+nG3xhk67L4/Y9x36mOYOO2FBbHHHGqWbeX9vBBO02wS9NLRc4WzjptJlOt9qXynJJgdYQ4in5DY2Vfp6KSpx60ULTOcuaBUYxjzR919jIQ2Ya7sBnNs+pNs5OE/Wkjrsjjr7Tll5sCoFRW1q2rv2Qu5Zx+3i/l4w15Z40p7dJCulh26JBTTkefXUTaBO2+Zl2EtAgAAEIQAACEIAABCAAAQhAAAIQgAAEIAABCEBgWgK7JDC6lKS/lXSZCJGjCzhCwb4XBEYHdkDqSLtSI/y5ebRBclKllQiMLirpKZIeEY3hlESOlPGmgdRE/lW206JZ9BRKzrfHDQAAIABJREFUaZqvOfe+fy1uh9odo0E8p/tL+sqcA0d9/6ykNzSRedqGtADA6bWcYs6poXJL7DjsS0811N9c9g2NW/P5lAKFWn4/16ynI8W4ODqWRXVxCqF9EBjFc/xMk9rv4x2LapHfezo+SyOkeY1vKsmpwdLiu+U+PX3V7KmSNlPuv1x+QYQR7HSkubObCFqOGJRbHGXrmJb0rLntp6g3Jb8Se9JoZW57a0mOJjlnyRWlxBGMHAHQz2NHnlmyxALBsDdPk3RCixFDEYyCOOiLHe3dZRjDUck8/670aU4X63dk7/m4bJPAqGsOS6yvn1NOwXyTZjBHonSqLt+llOUJvLZJCRpGPkeSBbhfXd4URoQABCAAAQhAAAIQgAAEIAABCEAAAhCAAAQgsLsEdklg5GgwD4uWyhFeriHps7u7fNkzQ2B0AFXbL/XtCLVAJfwC3fUsSLGooStVWonAKE0d4/4dGeMlA+KisLhtIiiLjuwo/Vb2Dpi+oiNAWTT19Khrixnu2qQOmn7E9h7TtYhr/aukJzYiMttWUnLTUw31OZd9Q+PWfD6lQKGGn1N9WbAWhB0WbVhcZ4FNXPZBYPSrkk5vJu37yVGdupykTiX38oSRxXRPbtL1fC35zM/9qzbpAkMaulDFUboshvh8zQYa2WbK/ZfD70cbAacjnoVy90aQEYsmLRZ4ayMa+JEmqpzTWMbPDLdPU/mNxFHcfEp+JYNbCGuRxaFNoyFBXEnffXVrBEa+ly7WRP1Jo9xNZVdbP3Fkm6HUZkMCI4viXNrESWHsIJzriuwzJCAa+nyKdYn7yF3LuE3gtEmBURppzvZZpPjnc24m+u4kcDVJn5bkezqU5zbpRsEGAQhAAAIQgAAEIAABCEAAAhCAAAQgAAEIQAACExHYFYHRdSR9ImFiAYZTTFHO/zX79SIYbWKbUlZxmo3QNidFRBo1IqdNqW2ps9Xt2+ZsoYxFKE7pEkpbWqZ4/BKBUZqCpybCz50lOdpBKI6y1BZ1oJRRbX0zczpCn6/Yye7/f7yk79R2XNGuLS1G2o0FAs9r0m51icbiNiXpqYZMnsO+oTFrP59KoFDDzw5BR/VypCkXn0EL8V7TMpldFxiZhcUDj2nm7vvSUVfa0jamdd3E94Oj6TiaRl+qR0dXM/P0ObmJc2y7p9p/ufzanl8fkXSDhrujujjFlO/eVMxpUY0FlhYnxXeg73dHx/ly7SEc0W4qfqUmpFHa3tlEcZmbQa4oJY5g5OdxHA0td6596cZy+3C9sOf8v7ts6RMYeS4WUfSJi8L96DG63hOG5pPLtm3uNW1r2qxBYNR2/zoK3CtKNgV1JyXgd3k/L+NyXUmfnHQUOoMABCAAAQhAAAIQgAAEIAABCEAAAhCAAAQgsMcEdkVgdGrj0ApL+TeSrrXH65pOnQhGB4h0iaoOknSKJAuHQumKnuLPcwVGbb9utzDHgqqScsUm4sLNokaOsPHmkk4mqnuh5qw5ylPsWHe0FTvW/2WicXK7eUiTjueDkr7diBQcSSOIBOJ+Xi/J9YdszE2vlGPjHPbljFtTZyqBQg0/nynf432p0cKcdl1g5DSfr5R0m2bCfemmnJ7qLs1+t4DUwpdHSjojcwNcvBF1xVF8PtVEkfrrzD6mqjbV/svl1yYwiu//+0kyi67SdReWRKibip37mYpfqU1pij7vXQvcSqPGlY6bK0pZk8DIc/S+cxSlNG1ZmH+XwMj/brHxyQOghsRDOcKcXLZtptS0rWmTM4/SPVVT3+89J0UNLVj3f/rEnTXj0CafgO/ta0bVHWHNe4wCAQhAAAIQgAAEIAABCEAAAhCAAAQgAAEIQAACExDYBYHRLzSRGmIcTvFiZzXlAAEERgc49EVtsmDHjtFYNPOCJlVaGvEgV2D0M00Elhs2G/GfJd1B0lmFG9MiAqcic8SDULpSnxR2XVTdkYv863ynI4w5Oa3S/SU54scaih3/BzfRlH4lMWgo/Z2r56RXGjPPsfaNGbuv7VQChVJ+l2tEdyEtVZ+4r+0++9PGedjlsJ+LV9rvVPx8X/yRpCs0z7Z7Nem55pqHI9A4UlQsyq0RQo61b2l+XQIjRzzzPfeejAm1RcBzBB+nnvN9v2SZil+pzWmUNt+xju70H6UdFdbPiQ4Xd9kVKfGBkt7YI/hxH0OinfheOrMnOlHOFIdSpLmPK0v6Qktn4V3vSz13Yk76sxrBTzCnpm1Nm7UIjBwlKo60N0dEzpx9Q53zCbTdDTeR9H4gQQACEIAABCAAAQhAAAIQgAAEIAABCEAAAhCAwHgCuyAwclSSu0Yo3ivppuPR7FQPCIwOLGefwMjpgpxWwY7RULrSNOUKjGKhgPt0yqJasUD6K/mlnVjm85uSHr9ycVF8cC2C+h1JD0pOc58AMRVz9aWnGntJ1Ng3dsy+9lMIFEr5WaDhM2cBnUtfarRg+65HMIrTKi5xztuENkuJROL9OMX+c3+5/LoERqUp4q4tye8hQaDlPXxbSRZeLlmm4ldqc5rydCnxa64oZSiCUbC/76wNCYxS9mPObZ/AqE8cFO/nvnedobl4/QOzGrF+qfCrdL+l9TedMjZ9H3yLpCMkfWXsxGg/isBfNO/8oZM3NJH5RnVKYwhAAAIQgAAEIAABCEAAAhCAAAQgAAEIQAACEJC2XWB0iCRHu4jLplJHrXk/ITA6sDp9Tjd/fvUmitGNosVsi6aSKzDKrZezd1Kn3RgHZs54cR2nUXps85/4398u6VhJnyntcMH6l5f0Ekm3j8a0o+kBkr7aYkecjm4JoUCpfXOim0KgUMrvlyW9PEqN9mxJj5P0rZ6J7rLAKE2rWOPgr9kjqYBxE1Ghpth/JfzaBEY1Z76tn4c3kd5q1qK2zRT8asbeFYFRzdz72gy9b3S1bRMYxe8SXf3miIJyIhzZrhwRUpf9ucKvuH1Nm7VEMJryPW/qPbjP/cWRFAMHv9s7nS4FAhCAAAQgAAEIQAACEIAABCAAAQhAAAIQgAAERhDYdoHRK5pfCgcETmlysxE8drUpAqMDK5vj8LuHpBcnUXpS0UOuQym3Xs6+SwVGSwkALivJ8/cv8uPiX+kfM3PqphwuOXXuLOm0qKIFUY569vGWxl6ztzXr/+4mksM/5Qwyok6JfSOGGWw6hUChhF8qrnLEFwtqPj9g6S4LjOK59e3TwcUsrJA6Y8dEWysc+gfVp9h/Jfx+RNIJkh4TGVw7b/fhyEehPK0RaXy3FkZFuyn4lQ7bxnBbIxj12Z0juMmJhJTDN13H0KbPvrDvh9Kz5YiQPF7OfLvmUiMWqmmzFoFRGqlyqXeznL2073X8DmcRcyhOg+z0lRQIQAACEIAABCAAAQhAAAIQgAAEIAABCEAAAhAYQWCbBUZXk/R3ydztqH/TCB672rRNYHRrSe8YOeG2yA05zsU04sEc0XjanHQ5AiPP6RlNZJ6Ax1EtLLA5vfmHXOFQbr2cZUgFRnaUWOBj2+Yq15T0PEneK3Hx2E5r9eW5Bp6435L9H6dXOlHSoyV9e2J70u5K7JvTlCkECrn8nBrNbC3wcEnPWN88d1lgFAt9+iJtTb0P0rtqE2mHpth/pfzSZ1GtOGCTEebCXpiCX+m+qn0HKB2nrX6uKCU3RdpUAqOxUcfSdRzak2ENDmoEsed2wA39+mMz6aoXr2nNXHLXJTazps1aBEZrfR5Ncca2vY87SXpjMomflvTZbZ8Y9kMAAhCAAAQgAAEIQAACEIAABCAAAQhAAAIQ2CSBbRYYPV3Sb0fwPizJvySm/DABR6F5laRDo49qHEdpz5duUorF6ae2XWDkObalSoujq+QKh3Lr5ezZpR3YvyDp9yRdLzHud5sUVnMKm3J4lNRpE5u17f+S9Eol4w/VzbVvqJ+xn48VKJTw64rSMXYOoX3OPTTVWKGfsfzSaDAWvzxF0n9ObWhLf78kyREAQ1kqeldsyib4TRUZbun7uW1LjOVXs82IYHQ+tTFRf9pEpu45RxTtce8i6XBJZ/csYm70olhglDN+OmSNWKimzVoERjeW5HSxfv65DAnCas4ZbeoJnCXp4Kj57zTi5voeaQkBCEAAAhCAAAQgAAEIQAACEIAABCAAAQhAYM8JbLPAyNFTLhOt35GSTt7z9eya/qUkvaRJCxXqPFaS07iMKT/VCJduEnWSI1xacwQjT8Xn4p6STkpSpTkFzvGSbiTpvdGcuxxKaeqM2vQ7HiqODOP//6ImitB/jFnAlrae+20acZHXNxQLip7cRDT61sRjzt1droCnJL3SlDbn2jflmG19jRUolPBDYPTDK+DnmaOD+fy55EaZsyDgYpL83z8h6a8llabmmkpoM2aPjt1/NfxSYVXtHZ3ym+t+7uM7ll/t2qXP86XEfbmilLVGMEq5tfEfEviEPobq5UYvsg3bJjA6LFOIVbu/h9pNKSQfGovPywk8sEl7HFqeI8k/uqBAAAIQgAAEIAABCEAAAhCAAAQgAAEIQAACEIBAJYFtFRjdR9LLojnzhXH/BriIJEd8skgllCnSktmx8rZEhPPLkv58YD+uXWBk8y/epEp7cDQXi2zuKukbmQKjVIDl9hYNnFl4Xn9U0rMlxbZMIRBLzfB94CgIL2yECuHzf5P0EEmvkfS9QtvHVL+oJEfHunbzC3TzfFjG/krHbIvgdUdJb04qlqZXWtq+MSxz2o4VKJTwQ2D0wysSCxJzhS6PkWThYyg1qRN97i2c9H9C2UaBTA2/n2nutRD98J8l3UGSo16UlPSZNsf9PGTP2PM71H/X5+ke3FaBUe3803ZDIutUjBbaB6Gy//+pkoaEM7niIveXG73IdcdGBgp2leyDXLFYzDre70MCq6nWtq2fVGD0lial7lfmHJS+iwikP0i5r6SXF/VAZQhAAAIQgAAEIAABCEAAAhCAAAQgAAEIQAACEPgBgW0VGL0jSff1TEm/xbr2EjiqicgTKn2gidLzuUpu3jsWLFn4EkquU3wbBEae07UkvTpJE/au5tfQ/vdQuiIYpSmjXP9oSRZ3lZQrNg7Hm0WN2gQyJX2mdb2ed5L0HElx5KK/l/QgSX+yUKqm2C5HZXmepAdE//gISScW2pJGkmoTEdSkp1rSvjFrm9t2jEChlJ/TKz5D0lVyjYvqOcLG9SNhowVwH5P0f6M6fyzJ6fyWLGP42c74js4VgMaiLvdhDkOpklImaeSf2ntqLOtN8Gu7o0vvmLY+pr6fc9iO5ZczRludTaWHyxWl5EYwqp1/2m5IYOT68TtQKsQZEs6ECENOzZVz1kNkOQub/c523sBExwiM4uhHU/HM6WeTAqNN7f8cLtQ5QMDvGo+KYLxT0q2AAwEIQAACEIAABCAAAQhAAAIQgAAEIAABCEAAAnUEtlFgdA1JZyfTva6kT9Yh2JtWqcjCE3c0mOcXijUCsCs16XxuHhHMdYpvi8DI58POI0cFiYsFKleI/qFLYOQqaWozR81xyoZ/Ldh5qQOrRkQwNJwjT/kX3bG4yONYXPT+ocYzfp7ys2Po3pK8BjnFwheLD+MoLxZLHSHJkc9C8Xq+IhIu5qanWsq+nLmOrTNGoFDLr8bmOBWb2/edv5r+a9uM4eeIaS+Q5MgKLrlCREf3en0jhgx2W5D30oJJWAzjO85CGZdPSbpbk2qtoJvRVTfBz0an4tvSO+YQSX8YPRPmuJ9z4I7hl9N/V500zdwbGlHoV8d0mtE2N1JOrsCoL+JOGKtPPJRTJ0wr3GHHSHpfMtc+gVH47POZYqFSMZJNCbZ9qXn/OTdjLUKVWGC0LxGM0neAknkXoKXqCALXkfSJpL33+adH9ElTCEAAAhCAAAQgAAEIQAACEIAABCAAAQhAAAJ7S2AbBUaPl3RCtGLvkRRHdtnbxRyYeOrAdnVHp3G6OTMsKReW5CgPTrsWl7tIemNGR9siMPJUzM0RcywK6ip9Aoc2AcCRkl6SKexqE3JZFGbRzLcyWOdUOUjSKZKc6iMUR7iy87M0VVDOeCV1Uue925bwaxNOtUUoidP95Ubisi1L2VfCrLbuGIFCLb8aW3dRYBTPqSRNV9u97ihrFtB9MQNu2/3iqHSPm/B+yTDj+1XG7L9afh433U/+t1zxbdvzYer7eQl+uWO01bumpNdJstDb5d2NMOWfxnQ60LYmUk6XADpHqJQjHsqpE0/L+/2bLRGF+gRGFku5OIVaTilJjRb6GyMwch85PFPbc6NRpfwCB7cvEULlsMupk0bucxu/U1usTFkXAd9Lfh8Mxfv0yesyEWsgAAEIQAACEIAABCAAAQhAAAIQgAAEIAABCGwHgW0UGH2kSY8TCD9Y0u9tB+6NW5lGqrBBFhlZtOUoGDmClcs24pZHJrNxe0eC+ErGLLdJYOTptKVKi6fZJzC6qKSnNIKs0MYpnSzeee2AyMis7ey3WCAUr5edaWnUgwzsrVXa7KsVntXa0NeuzZGca59/tW4h142iAczNUSgcASIucRQCC8oeLenbGRNayr4MU0ZXGSPwqOVXY/QuCoziVGelEWAcbcttQgQiM/Uz8bclfb0HcNv94uhF95D08ZqFGdlmzP4bw68typnvmIdLelPPHd0mtHW7u0r60EgWNc3H8KsZL7RxukNHwLp98w8lArnacdNIOWdIeq+ktlRZQbzS9ZzOEcTkiIfSOr6nbOdHCyc5lCItt7vS1GihX4tFzTI3ImWuPX31agRGU4w7to9LNe8YPvMuvm99HzsdHWVdBByN80WRST6XN1iXiVgDAQhAAAIQgAAEIAABCEAAAhCAAAQgAAEIQGA7CGybwKgtzP1PSvryduDeuJV2dj1D0rEtlvyFpJMlOfqF03cFccWFJNmB6CgFt23EGXEaLXeVK/gIw26bwMjnxGmHXtyxgkMpmq7eOGBjoYsdUXZ2WECU7l8zt6PUab3iqEIe3sIXt/lOhy1tgpc++5ze5jVJyjdHR3qOpO/OsGNL7bMJP9vYaKFXKEEYd1pLBAiP4WhaFs7ZyRqKmdsR+PZkXhZmvDAScvWlwWlDMrd98Zg1/HKXsVagMJZfrn2h3hiB0Rr5pVEwfD9alPifmWC67nWLYywy+tukr777xWJGRwXpGzu9v6dKCVa7/8byM+bLNYIKi3Dj+6LrjnZKQAuQUqGt2TiyX9f97L7Xxi9zm3VWa4viYpGaBbRzlVRg9NkmCp/HS/djLF7xeqZRg+YQGFlg5vlfT1JpyqwpBEahD/Moje4zlFJujjWdUmAU9obfaXMjPdXO6WeadxOnIHZZInpXra373s6C2jQ1Mem1931XMH8IQAACEIAABCAAAQhAAAIQgAAEIAABCECgisC2CYwsrnhaNNO3Sbpd1cz3t5Edqb8r6W4TIciJ9JAOtW0CI9t/yYbbvVu4DQmM3KQtVZf/3aIXR9VxWi6Luq4i6ZaJMCYMaeeoxT/f6Fm7EgGFoxdZcPbQifZC6KZPcFBiX+jP99ThjQjoJxJbvf/s1HPkFReLkJwyMRXBmbOjnb1K0veSPmLBymcaEVJJBJe57YvNreGXu7y1Ao+x/HLtC/V2TWB0mUaAeJtmgo6A8Y5CKG0CmdCFU2A6IonPgNf40I7IDU9o7oPzBsZem0BmCn7h7viDJOKZ/90R5/4sikTz880dHUeMcr3Tmyh+/7Jl/Aq3Wmv1OIKUK/g9zftkDpFqmwHxnvTz51EdZyi946aYe04fJdGAxgqMwjPixs1z8+wcA6M6U4p9coeecsx4L5Rwz7U1rmeBdpxiuCT6Yc14tBlH4K3NDyVCL49pSfU8bgRaQwACEIAABCAAAQhAAAIQgAAEIAABCEAAAhDYAwLbJjD6c0k3jdaF9Gh1m9QiDX+xnkZfKO3tryQ9TNL7C6JteIxtFBjZ7rZINf73HIGR69nh93xJdlCXFAsDntc4QvrERe6zRIBy7SY1XhwZqMSurrpTC4w8ju+qOzWRlVLx0JDNFiHZ4exoR6m4yG3HpFcKY89pXzy/kvUd4pJ+XiswmoJfia27JjBy9Is/aqKIWWh4ryYqXAkT172SJDu4S8Wjvl8sNHRktCFxUdv9vekIRlPx89wcqc93rUVeJcUpwh6RGU1xbQKtknl21U3PZGmavzE2dAlyHP3PkeksTo1FNq7vd8dnNfs9J4JRjn05adRy+hkjMBorLorPd1skv9C/6zktZs59kTPnqQRGoZ94zNz3sxw70zpxalB/5siJb6zpiDaLEEjTpDnKlUViFAhAAAIQgAAEIAABCEAAAhCAAAQgAAEIQAACECggsE0CIztdzknmdlClI7YA0c5WdZqcmzRpXizcKCkWbNgJ65RhQ4KXtn63VWDk8+JoP89NJlXiwHKaBouyjpaURuNpY/XHTaq0MzNFXCUClDTqRMke6Ks7h8AojOcz/0RJbZGkUpssnLCj+0mSPt9h8BTpleKup7YvNbtkfUvXs0ZgNDW/HJt3TWB0lKSTmomPjbjh/XFk4/zPEeLZwerzcUaH+C7n/t60wGhKfp7vxRuGTrE4dEf7WWhRl5+FuWKLXRQYpdHw/lnSHSSdlXOgR9axkMgRutrOThCcOOWoIwX27efSVGZpX5sWGE0hLoqfL12pQgPvkcu2aPOxa9tm7KUkvaSJeOjPPyDpnpI+t+jMGKyEgJ+J6bugI+CdW9IJdSEAAQhAAAIQgAAEIAABCEAAAhCAAAQgAAEI7DuBbRIYOSrD66IF+7AkRy6gjCPgPeD0OodIshPuBpKunqSY+kgj5HKkIqej+miTzqt25G0VGHm+l24cmXGUkBKBUWD2k5JuIekwSdeLUhbZYW2H/buayEiOvNAWdaeLfYkApe3X/rVrGrebU2Dkcbxn/5ukX5HktFLmF8QU5uX96n3qdBj/OCDMmiq9Ujz/Ke1L16NkfUvXskZgNAe/Ibt3SWCUrqeFhxZKjC1O6ehof04henATPc19Ot2XI89ZbPEnzVn5TuFgaxLIzMXPSMzQ97MZxne07xg/C32/+O7/2hbzKzS9t3oqWJ1qL/cNGq9/m4goR3SzCxGMwjwtcPVzvVYwMSZ60pi9NFUEozE2lLZ1REsLmP2+7HJCI35eKi1gqb3UP0DAokc/E0O5exPJEz4QgAAEIAABCEAAAhCAAAQgAAEIQAACEIAABCCQSWCbBEZOdeG0FqE8U9JvZc6TahCAAAQgAAEIQAAC8xC4gqRXSDq06X6JNGlBbOgIf10pu0KdL3WIb7ZdYBREQRYNWuQypoToRFNFJcu1ZRsFRnHkNEfs+jVJH8ydMPU2RsDpQJ0yN5QXSTpmY9YwMAQgAAEIQAACEIAABCAAAQhAAAIQgAAEIACBLSSwTQKjj0u6bsTY0UvesoXMMRkCEIAABCAAAQjsGoH7N2mjPK8lRBdBHNSXAs229ImItllgFARBXenMSvdXYFETlbF0rLj+tgmMHMnypZJCeuGXSTq2MmXwGG60LSdwe0lOPRzKJyQ5GhUFAhCAAAQgAAEIQAACEIAABCAAAQhAAAIQgAAEMglsi8DIv9A+J5nTpSpSk2RioRoEIAABCEAAAhCAQAEBp+g6RZKFLy5zpo0KkYlOy4jcE4Q4bcKZbRUY2W7Pa0xKtHhp49ST/yuDacG2GKy6bQKjW0p6k6RLSPq6pLtKevvgLKmwBgJOffnVxBCneq1NK7iGOWEDBCAAAQhAAAIQgAAEIAABCEAAAhCAAAQgAIFFCWyLwOi2kt4akfmwpBsuSorBIAABCEAAAhCAAAS6CPid8qGSnttU+ICke0r63AzISgQ2IY3Y5SUdLunsyJ4SgVFXP7E4Z2w0oTDGYZK6IjP9mKSLZYoignjHU+7qLx6zr94My/j9LrdJYHRRSU6z5X3u4rSAD+EHD3NtjVn6PUvSwVHPt5P0tllGolMIQAACEIAABCAAAQhAAAIQgAAEIAABCEAAAjtIYFsERo9Pfk39+5KO3sH1YEoQgAAEIAABCEBgWwlcSdIrJd28mcCRTdq0/5xwQkHQc4yk92X2ayHRXUYKjMJQFvicKOmolrGH0rUNmRuLfcaKldKxgpiqzwa/Xx8n6bwhQyf8vETkNeGwVV05ndZrJF2L6EVV/NbQ6KTk7Hr/PXkNhmEDBCAAAQhAAAIQgAAEIAABCEAAAhCAAAQgAIFtILAtAqPXNykIAlM7rE7eBsDYCAEIQAACEIAABPaIQBw1512SjpD0xYnmH8Q97s8p2MaWMeKWVGg0hThnToFRzCqkjYv/bQr7a9YjrMGmxs+1+cKSnijpsU2DF0j6rYXFWLm2Uq+bwAMlvTj6+A2S7gYwCEAAAhCAAAQgAAEIQAACEIAABCAAAQhAAAIQyCOwLQKjv5HkX6yHciNJH8ybIrUgAAEIQAACEIAABBYicElJvyvp3s14U0YxsnjpahOJi2zeGIGR24doSmdOFPknJ0XaVMsYhGAfa4nsNNUYOf1si8Aojl70KUn3kPTxnAlSZ1UEDpHk9I2hOGXiNVdlIcZAAAIQgAAEIAABCEAAAhCAAAQgAAEIQAACEFgxgW0QGF1E0rcShj8u6Rsr5oppEIAABCAAAQhAYF8JxGIMpzFzuq/Pj4ThiEGOhuQUbFOl8JpasDRyinvZfKzIawloF5X0FEmPaAabUjS3hP2McT6Bi0v69wSI1/fbQIIABCAAAQhAAAIQgAAEIAABCEAAAhCAAAQgAIFhAtsgMLqOpE9EU/lc8+v14dlRAwIQgAAEIAABCEBgaQJ+v3xAlIrIaaWeIem7SxvCeBCYgMAtJJ0i6QpNiubj+KHDBFQ318VnJV01Gv66kj65OXMYGQIQgAAEIAABCEAAAhCAAAQgAAEIQAACEIDA9hDYBoHRHSX9YYT07ZIO2x7EWAoBCEAAAhCAAAT2joAjhVhU9GBJfy/prpI+tHcUmPC2E7i0pN+XdLcmtdb9JDlFGmV7CfyppFtH5v+apNO3dzpYDgFveSwmAAAgAElEQVQIQAACEIAABCAAAQhAAAIQgAAEIAABCEBgOQLbIDD6TUnPjZD4S/6jl0PESBCAAAQgAAEIQAACEIAABCCwAwROknRUNI+HSXreDsyLKUAAAhCAAAQgAAEIQAACEIAABCAAAQhAAAIQmJ3ANgiMninpkRGJx0l66uxkGAACEIAABCAAAQhAAAIQgAAEdomAUzY+JZrQsyQ9apcmyFwgAAEIQAACEIAABCAAAQhAAAIQgAAEIAABCMxFYBsERqdKulcE4L6SXj4XEPqFAAQgAAEIQAACEIAABCAAgZ0kcB9JL4tm9ipJv76TM2VSEIAABCAAAQhAAAIQgAAEIAABCEAAAhCAAAQmJrANAqN3SDo0mvdtJP3pxBzoDgIQgAAEIAABCEAAAhCAAAR2m8Bhkv4kmuI7Jd1qt6fM7CAAAQhAAAIQgAAEIAABCEAAAhCAAAQgAAEITENgGwRGH5F0/Wi6PyfprGmmTy8QgAAEIAABCEAAAhCAAAQgsCcEbijpQ9FcPyrpBnsyd6YJAQhAAAIQgAAEIAABCEAAAhCAAAQgAAEIQGAUgW0QGH1O0kHRLH9a0mdHzZrGEIAABCAAAQhAAAIQgAAEILBvBK4m6e+iSX9e0lX3DQLzhQAEIAABCEAAAhCAAAQgAAEIQAACEIAABCBQQ2AbBEZflnSZaHI/Kcn/RoEABCAAAQhAAAIQgAAEIAABCOQSuKykf40qnyPJ/0aBAAQgAAEIQAACEIAABCAAAQhAAAIQgAAEIACBAQLbIDD6hqSLRfP4cUn+NwoEIAABCEAAAhCAAAQgAAEIQCCXwMUl/XtU+ZuS/G8UCEAAAhCAAAQgAAEIQAACEIAABCAAAQhAAAIQGCCwDQKj/yvpwtE8/ouk77CyEIAABCAAAQhAAAIQgAAEIACBAgL+u9J/X4bivyv99yUFAhCAAAQgAAEIQAACEIAABCAAAQhAAAIQgAAEBghsg8DoP5M5bIPNbLz5CfyYpFtLOr1yqCtL+kJh2/8qyb9yPq+wHdWHCZjtnSWdPFyVGjtAYN/Or+d7oqSjJP2GpFN3YA2ZwnIE/j9J/1PSr0s6d7lhVzOSz48jWe7j3KdYBO6fKSjSx64R4O/LXVtR5gMBCEAAAhCAAAQgAAEIQAACEIAABCAAAQgsQmAbxDp8AbzIVtjIIHZ6/XdJH60c3Q7XJ0Vt/5ekEzL68pivlXSmpOMKBEN28r636T93rD5z3N9BC4sNLOR5gaQnSDo7g5Wr2M5bZLCt6TuYEDtAw79NwThzilSrILDv57cEWbhzrhc1WpvQyOfXwqfPF96LORziu3pt886xf9N1LIi9r6S7SDq84O7etN1jx0/PzdTPhLAvf1HS+0Yamz7DprZ1jHnbcP+Mmd9Sbb1fzijcK13iQK/J/SUdX/AO6nmGe9rvumP37FLc1joOf1+udWWwCwIQgAAEIAABCEAAAhCAAAQgAAEIQAACEFg1AQRGq16enTcuOPd+v9KhnQqMPlbgfA3OwBsXtHH0iFOiVam1O3SxpNN9jIMxFlblbspSEUGbwOhP9zhiRy7nTdbb9/Nbwj7cHWPvjJIxS+qmd5vbjhVdBEf4YS2GlNzVJfPY5bqB5+ULnlnbyKPtWRDPY8rnQq1IuYtr2t8U52iKNVz7/TPFHJfoo219S8aN79S2d7KSvlx3TSK2UtvXUB+B0RpWARsgAAEIQAACEIAABCAAAQhAAAIQgAAEIACBrSOAwGjrlqzY4CFnXXGHMzWocbwHZ0+tkyU4eL6UIWSJneW148Xo2talVJQztBQ5zrCcudQIjErXszSFi+f22YWjPw3xnuNzzm831U2e35K1jh3JY0U7JeMO1R3aWzVCjpK7oqb/oTnt+udBKLJr7HKeVX6mfFiS/zvnuTW0F9r2/1jhWzyPtZz1td4/Q+uzxs9z9mmf3fG+nUJgVPqetUamm7QJgdEm6TM2BCAAAQhAAAIQgAAEIAABCEAAAhCAAAQgsLUEEBht7dIVGW5Hhp1ptanI4sGCA3msYyMnoo5tPkLSKztSSPQJjOyIfVRGpIfcX/aHeU/l2A395Tg0zeGRkl4k6dyOlc9x7OeM1dZ97tzDetQIpUoERrGTb+w+LDpIG6rM+e0Gv6nzW7IVxgohPZb3gNMaHttzB+TY1CcqqhFE5Djca/rNmcs21vE6XlPS6ZXGx0LXbeWas2eMZ+67PT4LJYKlazRnsO1ZPOYZWLklBput6f4ZNHblFUrXN95j6XktEcjGWKZYz5VjXsw8BEaLoWYgCEAAAhCAAAQgAAEIQAACEIAABCAAAQhAYJcIIDDapdVcZi5TCYxynCR2zhwt6cclndAyvb4+ckUoscO2SxjT5ySqpV7qqMp1ytqeqR2zSwuMSplOJfoqHXcb63N+pfctuHC5Z6fPpDTVWK6wJDdCRk5/OfdPjbBwwaVYxVBjBUY1qT27Jm5x3k1HpCe9UkfbochYbfZsYu/kPPvbbI3TCaZ2lz7X596Um7x/5p7bJvovXV8ERptYpfwxERjls6ImBCAAAQhAAAIQgAAEIAABCEAAAhCAAAQgAIEfEEBgxGYwgeCIPkbDzvcpBAqhj5yoAcEJaIFRKgzoEhilDs7XNNGM/rFjuYeioJTYm7Ojwpxc12N3RSWK+8oRZOWMXVMn10lZ6nyLbSmJYFQzh11uw/mVTukR1k19fnP3Uq7AJ7e/UK82Elk8Tm4knDCHMyuFKF1z873n6HS5918po7XWz4k0t7TtNQLNWGSTY2/NGDn9jqkT9rb7OFzS2ZmdpWK7eG5jnoGZw2dXW/P9kz2JlVUsXV8ERitbwMQcBEbrXh+sgwAEIAABCEAAAhCAAAQgAAEIQAACEIAABFZKAIHRShdmYbPSCBl9zsCxAqPg9HqmpFMz59nljO4S3ZSmnuhzogcHkU09riNVW+Y0flAtOGdzIoeERgiMSinvT33Or/RaSW0imDnOb87Oqo2Okvadrq0/t8DI6R/fkWNIR51cgVHuEKWCoVikkSM0zbVj7fVyIkFtYg6lAqAhUe4m5lA6Zq5wNu23T2RSKkAptTm3/trvn9x5rK1e6foiMFrbCl7QHgRG614frIMABCAAAQhAAAIQgAAEIAABCEAAAhCAAARWSgCB0UoXZmGzYmfUkLO3RmB0/UaYc46kF0h6QkG0AKPoEiV1iW6C83NoLjFmM/hmi4DIY7h0pWi7S2H0g8Da0Zja+uxa+jkERreS9OGMCEq5jtgu55vX39EhzuvZ17URjNzuYhlzWPhILToc51da6vzmLGy8l0vuoLa++9Ix5djSVSdXYBTm8sqB6Hah3hcz7rU0ssoUEZnGsFiqbUmksbltKhVKpPbsgsCoZg5DKerGcp1i3bfh/plinpvoo3R9ERhtYpXyx0RglM+KmhCAAAQgAAEIQAACEIAABCAAAQhAAAIQgAAEfkAAgRGbwQRK0uCUCozilDC/URC1KF6Z4KQ5KEmp0ya6CY7zyyfCH/97jbipa4ekkShy5zYU6SP0m0Y3mlpgFAsXhiIpjRUY5URsqhUY1YjJdu3Uc37LV7T2/A6NNKVzPxbi/P6EEdQ8h1yBUVzXIqO+qHPhLA7dhaFeadScIfZr/nxImNJle3xPTyXECmv/+RF7qkacs7b1qXmmDqU3LRWgTM1kW+6fqee9VH+l69t3z5ZG2gxzrNm3S/HZtnEQGG3bimEvBCAAAQhAAAIQgAAEIAABCEAAAhCAAAQgsAoCCIxWsQwbNyIISHKibZQIjNJIFZ5oraO8zbHT5mgJ9rU5uWNn7RzQh4Q6wdnkyEWOYJSWvlRXc6bWGXL0TyUwmoN53Gft3prbrrn75/xOQ3jo/A6NMqVzP+5r6HwO2dX2eYnAyO1z9ljOs6F03Jq5rbFNuL9L7qh4D4Q5TbEXbIvXys/DcythbbvAqC+yjJHEz9tY2DW0x0sFKJX4W5tt0/0z5byX7GvMe1h6dtvej0vnMvaZVTrertVHYLRrK8p8IAABCEAAAhCAAAQgAAEIQAACEIAABCAAgUUIIDBaBPPqB8mNPOGJxBGJaidW4xRpc2imAqPgYLNdxw2k5OqyfcjxWDtnt+tLt+bPUwGUndHPkfTpyOGZIwLLsbEkishYgVFO+5woR+m8UkGWP6/ZWzm81lyH83v+6sx5fvv2QG0Erq4+SyKM1ezNNqFPV6S40P+QeCInIsc+RhyLRQkl91O4N0sjF/WljfQaPV/SQwvTlKZ7bNMCoztKenvlM95zCXvV//vwFhZdEc6G7tqhMxI4uh9HkGoTGtec5227f2rmuIY2ueubY2vOfZnTD3XqCSAwqmdHSwhAAAIQgAAEIAABCEAAAhCAAAQgAAEIQGCPCSAw2uPFb6YeO6ZyoisM/YJ/LqJt46YCI9d5YYfDMNeuuQQKdiY9QdKxHVEjhhyEU6fFKHH05wiEzLfLkZ7TPhVX5Tjih5y9uWu+zfU4vxdcvbnOb98eiSNR5Ozbof0W9zeUbqyrr5hDm0AlFRh9WNKJko6KOkznMiTKCH1aNOEobWkpSeU3xGhbPo/vxJK1jNenpF28d1IxqvfEEyW9dKS4yOw3KTAKY5cKr+I90/ce0/cs7kphGvrOEaDEIu0pBMNrvH+25XzW2unz+c0RAreacfuEgzX90UZCYMQugAAEIAABCEAAAhCAAAQgAAEIQAACEIAABCBQQQCBUQW0HWuSpmkYcmZuWmAUO+Ri0c2zGgf5K0dGBZhDoBD67LNtSISzBoFRydaP04EMzS12WPt/54g0wr59pqRTSwzbsbqc3wsu6Bznt2/LpFFm7i7pSZKG7tGuPmNhyVjxwdhoc2lKnzFsp4gut2NHt3M6banRaueeIxqu6XvudKO5NtWKjPoEtl0Co3A2w/OqLb3ckMBoyrSxtmPN90/uGm5jvakigZXMfZOivhI7t6kuAqNtWi1shQAEIAABCEAAAhCAAAQgAAEIQAACEIAABFZDAIHRapZiY4bEv8i3Ee8dEHhsSmDUBigW3Zwh6aAJxCZjnOhdi2jH0NU6onq4TRjzxj3Rl9YgMEoFB7mbtkRg1CeqiNPimMdnJ1jv3DmstR7n94IrM8f57TvXp0hKRRy1EUVKo1GN2ZO1abt8lz2q456KRSep8MOf3XRE6soxc922tmPu+lRUtusCo9c0+/EfCxa57Y5oE/7EXXo/H99EgLpewVi5VWsEiV2Ck224f3K5rLXelCLAmjnOda5rbNnmNgiMtnn1sB0CEIAABCAAAQhAAAIQgAAEIAABCEAAAhDYGAEERhtDv4qB21LWDKWdWqvAKE7JMyaVxNQCBUc9eLAkR1g6r1n1rsgifU7GMU7nts1WkiJt7GadQmBU6zQda/ua23N+f3h1pj6/beufphdzSrC0xHVyncHhjNcK+XL3auocz4kYltN3fK851dppUTrIK0v6Qk4ne15nzL1cm1atBvkmo6kMRQnyfKYQgLSJ5Cwo7DsvObbV8I7bbPv9M3b+a2g/xf4aM4+5nxFjbNumtgiMtmm1sBUCEIAABCAAAQhAAAIQgAAEIAABCEAAAhBYDQEERqtZisUN6XPEB+dhW/qRbRAYjRHjTC1QiCOFpItsvsdIcp3PD0T3GDOnts01xpFdulnHCozaBFm5oo1SW7elPue3faWmPr/pKOEc5uy/2JahVE6h36F6U+zPNFrLkMDIggb/59MDg+c+GwKXL/ZEdZtintvWRxwBqkZAMPUzoo/f2gVGtn0oKpHrtO39IOC5fBKpy3y9xz33tvRo7m9ugdEu3D/bdi7b7K19zoQ96T4Pl3R2JoyutH2ZzanWQQCBEVsDAhCAAAQgAAEIQAACEIAABCAAAQhAAAIQgEAFAQRGFdB2pMmQwCR1zoXUVblO5CkwdUX6Kem71FGb6zga4hdsbPule+zUdD9HDDgt3VefUKmER1vdmvQsfWN6Ti6nNv8dC4wcaeqFkmrSzJSu5Vgubu9z4DX86BSdTdjH0P7j/PZHGhnily5VqF+6B+NoI13ioT5B54Rb5gddpfdqX1pCN+oSXKS25T4bYiFNjlBrDIO1nt+u/RXWIkfMEvextOAnd63HrF1X2xIRT5xCMkQaG4rSGO7OL0XP5XAGcoXAczxTHT1pF+6fkj2x1vOb+56YznUKgdGQILSE777XRWC07zuA+UMAAhCAwFgCF5F0DUk/LekgSf9N0hUl/aSky0j6fyT9uKSLSXLdC48dkPYQgAAEIAABCEAAAhCAwOoJfEfStyV9U9K/S/o/ks6R9K+S/knSPzYBN/6u+VG761K2kAACoy1ctAlMLnEOxs7gtqFLHV7uoyuyQFtfUwhrgrMvx9mf4zhKmQwxMG+LatJfrHf9exvnKTh0bZ0u+6/f/MI+pHbL2Xpt4oGDJb03co5es/n/cX+vbfgMiR1ybJiyTsp9aK2nHLurL86v1CXWmev8eh/0RS7pW/dY0JPunyUjFwUbu+6SLsd1fG/Osb+nFmPENq7x/KYMuwQzuSKjWvHbmLUsuYPGjNP3LMzZN37XuL+k45sUpeF+uHFPBJm2uYV/GxJ3lIifcrl47F26f3Ln7XprPb85z5m2eSIwKln9+esiMJqfMSNAAAIQgMDuEPDfhIdIumHzY7HrNt/r7c4MmQkEIAABCEAAAhCAAAQgsAkCjvL+CR3w+Z0l6YM9GQQ2YR9jdhBAYLR/W6PWMTink7k2LVBNSpictCk1u2LI2XllSV+IOg48HdEnRFboG7dmrjXziNtMwcoRSk6T9PaB6AtLR+AoYdMWhWpTQiPOr2QxWk0ErL41Hzq/JfulrW7sKA8ihfBvS+6ltnvc9txC0pMktQn84jZ9AovcvRmLEIcEG2O5u/2azm88n5zIUN4jd+kRw2xCXOQ55K71FOuX9jFGxJMTiagtullppMG575NSrmu5f0rtXuv5RWBUs5Lra4PAaH1rgkUQgAAEILAeAn5v9t+IN5N0U0kWFFEgAAEIQAACEIAABCAAAQgsQcCCo7+Q9G5JZyA4WgJ5+RgIjMqZbXOLOZyCUwiPaqPWzCG6qXUcle4L2+5igVFOmWOuQ+OahcNZn9tUjFOdlURzyWm3KUf5EIPweZtIwZ8t6Ujm/A6v1lLnd9iSC9aIxXoPl3RY858lxUW2qC3tpEU+H5Z0oqSjWoSAcwmMau/9Uvauv4bzG9tdcpb7IhxZFLb0Hor30dwp7trWeozAKHDvurfjfZJGPrQQeOh5Pca2mn2d22Yt90+uvWm9tZ3f2ucMEYxqd8A87RAYzcOVXiEAAQhAYHsJXEfSr0i6XSMq2t6ZYDkEIAABCEAAAhCAAAQgsEsELDZ6q6Q/lvTJXZrYNs8FgdE2r16+7bEzZKxTN00PtqTAIp3xHKKbWsdR/mocSLXkX4Ed16RtcduhFCzxXP+gGcy5KscWj+syZxSlHIFRGi1pKKpVKpQYu69zOHaJ6eY+A5zfnNU5UGeJ85tvzQ/XjPf5Enu2686MRU4hilBsW7ynd0FgZA6bOr/xGtTuz/Dc9b14TJM6yiK1TYiLPJ9NRpwbI+IZigjVFlWqJpXp3M+E2jto0/dPrd1rOb/B/i7B05j55bZdIupbri3bXg+B0bavIPZDAAIQgMAUBK4h6e5N1NTrV3T4OUmfkeT//gdJX5T0JUnnSPqKpK9L+qakb0n6TkX/NIEABCAAAQhAAAIQgAAEtovAhSVdtAlecQlJl5Z0GUmXl3QlSVeRdFVJV2/+u3R2H22y5rxO0qdLG1N/OgIIjKZjudaeghBjSLCRa39bBIxNOdO2UWBkB98TJB3bEtYtOG3bHEjxXF8k6VRJr2z+O3ft0nqxw31I7JArMmizJTdaR9veyp3bUo72NhvnHJvzm7sDDtSrFXCUjVJXO05TtIk7MxZPxCKV+L5pu4Nyz37uOW9LQVVHtLzV0uc3tnDsvFOB1NCdXU4nv8U2Coxy0qMFAY6dIiFKX0m0wTHip3z6dTU3ff/UWX3BVps8v7ElCIymWM3N94HAaPNrgAUQgAAEILA5AvdpojEfWmCCo97+laSzJPn7xb+W9I2C9lSFAAQgAAEIQAACEIAABCAQE7i4pGtLup6kG0r6eUkHFyB6p6RTJL28oA1VJyKAwGgikCvtJjjL7EzOiVCTM41cJ3JOXyV12oQ5qcDoypK+UNJpS905BQp2cL6gERid3TP2jSUdLimuE8/1WVE6o5HTvUDzPof1GIdy7Z6JHaLpPOcU9QwxbbNrjqgCnN+hlfjhz+c8v+XWHGgRC0Om3Lc+ky4WG+aUcA59zoNI0VFwhvbuLgmMzGmp8xuvidfqahkptrrWsUvQsIkUZbZxzPMgZ6/21akV8QxFCYznFZ6FvoOfL+mhyfO4y75a28Yy6Wu/lvtnqjlu4vymttc+Z0iRNtUumKYfBEbTcKQXCEAAAhDYHgL+e+RISfdvfkE8ZLkFRX8m6T2SnJLga0MN+BwCEIAABCAAAQhAAAIQgMBIApdsMgD9sqRbZgqOHEH1pZJeLOmzI8eneSYBBEaZoHaw2q0k+QuDcwvnVisW8TB2yhzRRN45r3JcNwtO1UdKepIkOwOD6MYhmU8o7DuuXus4Ghoy9OuoQ11ir3js1HEcOy7fOIPAKKTe8Z5I1ya2qybyyiad0UPrUvN5W6qlGi41Y4c2nN92enOd39q1ilNKTrlH4kgeOZFsApcgXvQLl4VJ+ygwWsP5LdlPbWvdJjgaEoqVjDlUd5N3em0kHrdzCNY4NenQs79UGJYjMLLI5JqSTh+CPMHna7l/JpjKD7pYw/mtfc4gMJpyJ4zvC4HReIb0AAEIQAAC20HgkCaCtr+LGypvk/RHkt4q6e+HKvM5BCAAAQhAAAIQgAAEIACBmQn8lKTbSbqDpNtmjGUfvAN9fDCjLlVGEEBgNALeljcNjqfSiBpjBEbB+VaTri12lBm9nam3iARGFhUFx9OY1GGljiOP6f8M5Xr03K2cbIs2EjtMLSw6qMXx3yYwSiMdhfmbT0jv4v8dnFpnJs7Vrn9Pt3auU8xj3rTFgTs2NdAaj1rs5KzZz2PnxPltJzjX+S1dr3BmHNpxiTIkXgr2nNYIMHOjEtn2Nof+FHPKEUZNMU5bH5s+vznzivdQ13O6TWi0xH2UPo9z5jNHndy55rwbtKVHK42KOCQwivfdnNGn1nb/TL32mz6/pc+ZMP/cd6mUV+14U3Pftf4QGO3aijIfCEAAAhBICfyCpIdLuusAGkcoeq2kN0j6MhghAAEIQAACEIAABCAAAQislMBlm79vnAHIEY76iv++eY6k9690LltvFgKjrV/C6gls2kFY6lwLjrs4SkOaIs0wwrxqozmUOHJiJ9dQejHbFsRFbc6/mEebk3KTAqOavRLzD+3bRBApi3RfxJ8PiSiqD8MWNqxZkymnuU/nt4TbXGKcPhty1sL3h8WhQXhYKzDqu1dzxae7KDgs2SNDdeOIRbkCGvfZlVKy9lnYZ+e2raGZmk8svE3n1zcntz0jI9Vsn8CoTQxWKvAe2jtrvX+G7N62z0vuz3huCIzWtdIIjNa1HlgDAQhAAALTEbiOpMdIuldPl45o+weSXiHpk9MNTU8QgAAEIAABCEAAAhCAAAQWIeC/e+4t6X4DKaBfJelp/N0z/ZogMJqe6bb0WJviJNeJ3MahTRCUw6srMk9bf6Hu5SVZxejiX2M5kkiOQCVXYJTrLIydxW1zbRMHhDZBtJTa5DRmJ0paIoJRrcNySDAVWAw56tLxp3bI5uy/Ndbh/LavytTnN3ftu87JXFF60juiz87g1H5mJHIcOndxf7l1c58N2yZOyd0DY+qlz5Mx91zNM6fU9m1aw8D2LzoiCHruQ/dG7XMwh2uOQHConzXfP0O2b+PnuXdiOrcpBEY577HbyHQTNiMw2gR1xoQABCAAgTkJXErSEyQ9rGcQf5d0kqST5zSEviEAAQhAAAIQgAAEIAABCCxI4IGSjpZ0cM+Yz23+Xvrqgnbt9FAIjHZ6eXsnt0mBQqmDJE3vEybWJVhKnZ9DDtcpd0EsKGgTIYWx+hi43RGSnOrtvBbn55ICo1w2gXEacSPXcetx2qJL1Drycu3e1nqc33lWrlQQlDr2w7meW4CRKzAK58+0jmvuE//vknOVWxeBUfmeTKMOlT4bh0YsiXRWInQZSgU2ZNeSn6fP/75Iel8aiHI0ZPfSXNZ+/wzx2tbPl05BF3Oa+o7Y1jWYwm4ERlNQpA8IQAACEFgLAX+ZfkLPL3edBu15kt60FoOxAwIQgAAEIAABCEAAAhCAwMQE7iTpN3vSpzmSq7/D948uKCMJIDAaCXCLm2+TQKEr7VmXwKj2V+JzLGcssClx4Ma2bDKCUS6TLnFBsD2NthT6DWvV5djNFTfk2rkr9Ti/m13JVLSQpqFai8DIdr6wieZ2doSs5Fzl1kVglLcn20RFH2oi7R2TkYYrb5TzU6aFvdkltA2iUPd7TUmnZwywtJAmw6SsKrHgKhZqTDWfqfoZmsy23D9D89jWz2OBUUkKwtp30/gdEIHRdLsGgdF0LOkJAhCAAAQ2R8C/0P0dSYd2mPBeSY5k++bNmcjIEIAABCAAAQhAAAIQgAAEFiXwq5IeJcnf3baVd0r6bUkO5kGpJIDAqBLcDjTbFoFCcKwc1BJZoEtgtDZnjJ1KDlV9rKRzO/ZOcOI7atGpSZ007ds/LJgiLXerd+2nrvR2od/gcDszibASPs8VN+TauSv1OL/Lr2RJur41CIxy7pTDmpes9/XgzD2DNQKjZzV3me+9PhuWX+3pRkyjnbSlP5s7IkqbCMJjPl/SQyXF4rOhmQ9FpRtqv+nPY/strrKoy+8SIa1qCYt0LnMKjLbt/tn0Os85/iYFRiWCpjkZ7ELfCIx2YRWZAwQgAIH9JvD4JmpRG4W/kfTknhTB+02O2UMAAhCAAAQgAF4MrAgAACAASURBVAEIQAAC+0DAfjr/3eQfVrcVf5/vv5soFQQQGFVA25Em2yJQCI4c/+oqFd50CYy8RHM7+KfeBnYeXlnSyySlYptUpPPNFQuM0hRTQwKioVRPueKGqddj7f1xfpdZoRKnfmzR3PfP0LmxLb4fXRwqPy1d58rn1QKMj0YNcs9gqcDId/olJR3VjFWanm6ZHVA/StgDbYKitNc5BUYe/9HJmtbP6vz0elMIcsbYMbZtGgVoiv03tcBom++fseuzi+1rIxjtIos1zAmB0RpWARsgAAEIQKCGwHUk/a6km7U0/q4kv9c+taZj2kAAAhCAAAQgAAEIQAACENhBAo+V9CRJP9Iyt3dLeoikT+7gvGedEgKjWfGuuvNtESjYTocyO7wlykKfwCg4ck7r+VXXJhfI87ppS9SeNid9KtKx3SdGjvmx86hN3RaP2+VYDfusK63H0Oe54oaxDLatPed3/hUb2pt9FmxaYGSRkCNdOCT+eS2G9p2rNIXX/KTPH2EKkceS9k411tTCgznvzaG0llMxWaKfVMAzNjrMlAKjbb5/lli7bRxjynOeRrYcE3lrG1lOYTMCoyko0gcEIAABCCxN4IGSXiTpwi0Dv07SYyR9dmmjGA8CEIAABCAAAQhAAAIQgMDKCVxN0tMk3b3Fzu9IerCkk1c+h1WZh8BoVcuxqDHBebXooNFgOY7kkMrkix0ioT6BUdu87JBxjvp3ZE7aX968sSWtWde/Z3b7/Wp2NB0nqS31Wyoesc0WCgRmgcuNE+FVVzqyrihCQ9GFcufTlzInrFGb4zYn1c6cjvLc+a2xHud3eFXmPL9Do29aYDRkX8m5Kqk7NK4/n5tNjg1rqzOl8MBzm3rNYl65karWxrjNnjYxXZcYNmc+UwqMcsbrqjP3GcuJoDbG/l1tO9U5j9+dAqsx+3ZXeQ/NC4HRECE+hwAEIACBtRE4qeNHZv8i6RGkQ1vbcmEPBCAAAQhAAAIQgAAEILBCAv7u/NmSLtdim4NxHL1Cm1dpEgKjVS7LIkZtWqCQEzXHzpjnS3poS/QiQyoVGLk/51o8PSJsR+xTJD0uERIFB+37EnGT//23m6hKOQ6d4Ah6pST3FZeuSBCpc9gipFMkhfHWJjDq+iV9l+ApMBj63PXmdJQvctBmGoTzewDs3Oe3dvnW7uAvOVcldXN4zc0mx4a11ZlKeJDerYc1kazSZ8+Y+e/K+sUCWz///R4wNl0fAqMxO2tdbTf9jK2hkSPcr+l3V9sgMNrVlWVeEIAABHaPwDUk/YGkm7RM7VWSHibpy7s3bWYEAQhAAAIQgAAEIAABCEBgFgKXlfRcSfdq6f0vJd1P0qdnGXmHOkVgtEOLWTiVJVMs2UF954rwYnbWObzzqR1zKxUY+Vf3Fuuk/XWNExzrJ7SIg3KdrBYD3VrSH0YCoXg6XesQz8317xJFK1qbwKhLKDUU5WDoc887R9xghp9vWaPCI7FV1Tm/5y/XnOe3dlPk3g+1/eecnb6+c85VaF9SN2c+c7PJsWFtdbZJYNQXlW5tXLvs6XqGxhGNasQaCIy2ZQcM29kWJWi41WZr5Aj3N2vhukZHYLSu9cAaCEAAAhBoJ3BbSa+QdJmWjx3C//cABwEIQAACEIAABCAAAQhAAAJVBB7UpKBOG58j6d6S3lbV6540QmC0JwvdMk07NO8v6XhJ5xVgqEmP4l9c3V7SczpENm3D26ntL0ye1WNfqcDIjm2XVGDkObkvf35uYoz/7VFJKrJQpWT8Lsdj7LyPIyIFh/PbJV0ySaW2NoFRn0gqFkbFaHPSo7n+kLihL0JUwbbeuqqc3/OXbInzW7pB5hbRIDAqXZF1198WgVFO1Ll1kz5gXTifaRTCVFTSltqzb34IjLZh9Tdn49TnfHMz2Y2RERjtxjoyCwhAAAK7TMApv1/cMsEPSzpS0lm7PHnmBgEIQAACEIAABCAAAQhAYAECN2z+7jq4ZSz/3XXyAjZs5RAIjLZy2TZqdI3AKBhc4px03W8OiJ9KBD62wfXP6ElVdkzLZ8FmR8g5LrEndkYOpUvrE8oEZ+eftoicgkPqtChV29oERm1O1Ta7442bu4+GBEZ9UaY2elBWOngu9zbz9/n8li4nAqNuYnOzKV2rNdSfWngwdG/WznmssK123CnbDd2B8XO9NCIMAqMpV2r3+pr6nO8eoWVnhMBoWd6MBgEIQAACZQQeH33/E7d8paT/Iek7Zd1RGwIQgAAEIAABCEAAAhCAAAQ6CFxY0v+WdETL5/7O/8mQ+2ECCIzYFaUEhpxzQ/3FzruaFCRx/yUCoz4hypAYpi8lTGh7PUlD0Q66hER9TqfAO+57TQKjLtvNzLa3RYUKa3H5jshQ8RoPOcrb+AztwX3+nPN7wdUvOb8l+2ZuEc1YocfQuSo5gyVcXHduNqX2rKH+1MKDkvUtmb/v9a6odCX9bKpuVzrP1J5Q78wWYXGf7aUCo1tJ8i/Q08iJY/nMfcbG3j9j57et7ac+59vKYS12IzBay0pgBwQgAAEIpASeKemRLVjGfn8GaQhAAAIQgAAEIAABCEAAAhDoJhC+309rONOSMx1RIgIIjNgOpQRqBAqxEz8d72MZIpMuG0sERn2pzoYiswzNOdjRFoEotr0rHVqXYMht3feVEidnl0Cnax5dztJcJ6rZXa3lF3RdkR76RD8lUZ88/yFHeXCkDom7Svf5rtYf2stt8+b8lu+GkrupvPcD4r33Ng1r9v7Queq6t2rGSuc3t/ihhuem20wtPChZ39y5Dwlxc/vZVL0SYatt9Bk7qCWlap/9JQKjsWc4x465nFBz2r6p/bHEuFOf8yVs3uUxEBjt8uoyNwhAAALbS+CFkh7cYv59Jb18e6eF5RCAAAQgAAEIQAACEIAABLaCwH0kvazF0hdJchYkSkMAgdHub4XgzC1J9RE7J6cmFOxwvydKOqoZoMZxnevEH4paMOR4HPo8drYNpUrLtdlYgt1p6rYxAqOvNUpL876FpCdJGtobV5bkL7Rct6uE9Qu2OXT3qUnlUnGRm/c5ymv6m3o/z90f5/f8c/ClyohYU57f3PXuUjrnti+tVyokKIncVCNWCfvW84hFpDGXUptLmWxT/amFBzVrNsRrm6MXDd0BQ3PP/TxXYNQm2hx6d8i1wfXWfv+UzGWX6k59zneJzSbmgsBoE9QZEwIQgAAE+gicFH0/Fup9XdLdJPnHbBQIQAACEIAABCAAAQhAAAIQmJ/AYZJeL+kSyVD2pR89//DbMQICo+1YpzFWzikWSu0qdZDFtg1F/2ljkCPWyUnJNuSMjftoE0LljBHsL4kg4/m5nJBMvstJ1SWkSsc8OIp+4q5LHP19jtHAweKi9yU2DzHs2uMl+7d0/405V0u1LZn/WJtK+e3j+c1lHO6mIfFebn9D9bwW35R03lDF5vO5BUaxGbEAM/73GlFp5vS2rlpflLCxk6l5tqZjhjUsvSPG2j5F+1JRR9d+ncKWoT5KnsV9fa39/hnisKufh701JnLnrrLZxLwQGG2COmNCAAIQgEAXgbbIRf8k6U6SPgg2CEAAAhCAAAQgAAEIQAACEFiUwCGS3iTpismoRDJqgCAwWnQ/bmywOJpErhFLOUBqU210pedK5xccbX3zGRIYuc/QT5dTPDftT58IJ7bdTtH7Szq+RTTQ5TD1PF4g6QmSzo46c33/27GSzm3+Pdhbs85dqdWu39gaj+3hclOxde3N3GgMUzjSc8/HkvU4vxeMgpOyX/L85q770g7+XLtCvVjQMiQayeGbM358jpcSXuXYtYY6cwqMPL+hNe5jENbfotFU7LoGdn02hPeL0mdDX5rPtc85fl/hnK1rtWrfd9c1i92xBoHR7qwlM4EABCCw7QSeKemRySQ+J+lXJX1y2yeH/RCAAAQgAAEIQAACEIAABLaUwHUkvVnSVRP7n9VkCtrSaU1jNgKjaTiuvZdcUcum5mEBxaMkHZ4IY/rsyREY5TrGQ1837rHBjiH/qqzExjE8+yKSTJHuZYn55HAtYZS7niV9bkNdzq/UF+0mZ58tsd/jvWSbbi3p9JVusCUjGAUEYczTtlCoMvcylkbZmdue0H84W1/cwjXb5/229vtnqf27tnEQGK1rRRAYrWs9sAYCEIDAvhJ4fMt7tsVFt5f0qX2FwrwhAAEIQAACEIAABCAAAQishMC1JL2lRWTkH9Q/eSU2bsQMBEYbwc6gExCIBUZjojNMYApddBCwg9fr9FEIQSAhwPnd/JYoSat2ZUlf2LzJO23B2hgHgY5/UX3qTpNnchBYhkBtRK1lrNu/URAY7d+aM2MIQAACayPwQEkvToxyWrTDiFy0tqXCHghAAAIQgAAEIAABCEBgjwk4kpGzJKTp0o6UdPK+ckFgtK8rz7whAAEIQAACEIAABCAAAQjsHwEERvu35swYAhCAwJoI3FbSWxODvi7pUEkfXJOh2AIBCEAAAhCAAAQgAAEIQAACOkTSOyVdImFxO0lv20c+CIz2cdWZMwQgAAEIQAACEIAABCAAgf0kgMBoP9edWUMAAhBYA4FrSHqfpMskxtym+VXsGmzEBghAAAIQgAAEIAABCEAAAhC4IAFHm/2TBMo5khy5/tP7BguB0b6tOPOFAAQgAAEIQAACEIAABCCwvwQQGO3v2jNzCEAAApsmYHHRTRIj7ivp5Zs2jPEhAAEIQAACEIAABCAAAQhAoJfAfSS9LKnxl43IaK/QITDaq+VmshCAAAQgAAEIQAACEIAABPaaAAKjvV5+Jg8BCEBgYwROknRUMvr/knTCxixiYAhAAAIQgAAE9pXAf5V0Z0kn7ysA5g0BCECgksD/lPSkpO3vSzq6sr+tbIbAaCuXDaMhAAEIQAACEIAABCAAAQhAoIIAAqMKaDSBAAQgAIFRBB4o6cVJD6+UdO9RvdIYAhCAAAQgAIE2Av9d0mslXa/58DcknToRqh+TdKKkG0s6XNLZE/U7tps7Snq7pPMyO7qVpLuscB6Z5ssO/jOa1LO5bZzGyO1+XdK5USPvl/tLOr6An5tbpOV9ZbG4o1RSIACB/SHwCklHJNM9cp9EmwiM9mezM1MIQAACEIAABCAAAQhAAAL7TgCB0b7vAOYPAQhAYFkC15H0EUkXjob9sKQbSfrOsqYwGgQgsAUE7AB/b2LnoyU9e4I7I/3F/a5GUftJSXeQdKikG0iyeMDFQpD3S3qrpD+V9LWF94N9cT8l6e6SbiHp5yX9hKSvS/pos+5vkfSBCdZ67NR+uUnfaXu99x4n6VtjO12wfXyOPtbMxc7gWFQy1pxwnn6xQFxyZUlfGDtw0j4InkKUxBJ74rYl7Saewve7O645m7mCrbYIIiV2xfNNBWkl/YS6U9+nXptnSDpW0t9Lclqm99QYRhsIQGAWAv7bzs/rg6Pe/bed3zs+OcuIK+sUgdHKFgRzIAABCEAAAhCAAAQgAAEIQGA2AgiMZkNLxxCAAAQg0ELgXZJulvz7z0k6C1oQgAAEWgi0CYzsXHbEjbERMnZdYHRZSY+Q9GBJlxjYXRYxOL3JaQsJZywseXJm5Lq/kvTYJjrL9zZwSi4nyaleHBHnU5LuIenjG7DDQ3rfnyKpNAJR2OtTiz5iDLE4J3ectvM9B9oSsVCIwnNYBeepbA/r7P5yWY4VGMXjTCEw8pmxSCo3glQOu5+V9BpJ15J0epNq919yGlIHAhBYhMANJX0oGendkm6+yOgbHgSB0YYXgOEhAAEIQAACEIAABCAAAQhAYDECCIwWQ81AEIAABPaewOObtBkxCDu+f2/vyQAAAhDoItAlQHhT41z+8gh0uyww+oXmbg0psXIxPa+JzvON3AYV9Wpte6ok/2dO29LpOCKDI2Y55ZOLhU6OovLdinnHTZyOy9H7SiIIxaIT9xULOCzucWoapxtNBR2x8KdUmFQ6zVickyuMyRkj9Ou6aTqvtH0awahmzvG9k9Pe9t15olRAbXeeI4wNzTvcZzn2mllftKYgMPpSxrgx/7mFbD8i6beae8DjerynryDCWc4epg4E9oXAgyS9KJmsz6pFxTtdEBjt9PIyOQhAAAIQgAAEIAABCEAAAhCICCAwYjtAAAIQgMASBBwuP41S9KrGcbXE+IwBAQhsJ4G+CCd2ND9nhNhjVwVGcTqveNUdpejPJP1DE9HIUV1cNy1TpaBr23GOQOLUXKnwKbbtIpJuIslrn0ZestPS676UyMip2xwx6ApNxCyLNz4/wVGKhThjugsio4s1kaqe1SIwCmIRj3N4kxovd0yLWm5aGIkmFkKVRA7qs6lE8DKFoCruI0fcY9vnjsY0FBFoHwRG5nxQcybN+5+bKFNn5G5o6kEAAosQOFXSvZKRHN3IwtqdLQiMdnZpmRgEIAABCEAAAhCAAAQgAAEIJAQQGLElIAABCEBgCQLvkHRoNJBTWlxX0pjoI0vYzRgQgMBmCfQ57Z0q7a4t6ThyLd5FgdHVmyg2N4ogdKU/sy/sBpKeJunWUf2vN1zfngsys55TtlkkcaeovtfQ0e1e35Ka7SpNNKUjE9v8/50mae6S2utxXyIp/ftpSjtq03NNkdKqbx65Ihv3MRTFyOnxvlAILdwDQyIbd9sXmadk2CCU+liLMMv2vLBCsJWOH8aYItrTvgiMfG89QNKLG5hTRLMr2RfUhQAEhgn4+fkJSU4xGso7JTl6384WBEY7u7RMDAIQgAAEIAABCEAAAhCAAAQSAgiM2BIQgAAEIDA3gaNb0qDlpvCY2zb6hwAE1k1gKCqIhSlHSfpKxTR2TWB0UUlPkfSIiMUHGmf8J3v42AFo4cYdozovk3TsxJGC7t8IdMIwFhfdR9J7emy7eJOSzOk0Q7GgwH3VrHnuNklFDHaM3ruJmJLbR029WJxTEv0nTZ9WM/ZQmxKRUZfYpU20Y3HU7SSd2GNAiRAnh+EDJb1xIEVdEG2dmURwSu+kMe8zJfMaWp99ERiZw5UaIeXNGyhLiP+G+PM5BCBwQQJtzyWnTztpV0EhMNrVlWVeEIAABCAAAQhAAAIQgAAEIJASQGDEnoAABCAAgTkJXErS30q6TDTI65pf/c85Ln1DAAK7QWBIYORZPkzS8ysiy+yawOjnJL1B0k81S58j4Am75JeaqEBOBebi1EN3aEltWburLi3ppUn0otx1u6qkV0sKUZkcYem2TcqyWnuG2sVpmFzXEVNs/9ylJp1ZENS8UpLT0sSlJLVYOrfgHE4FNHGEoLE83PdfSzqkSfHWlcKtRDwTeFy+J8LQ1BGfakVGCIzqd1AsWHxfkyptivSF9RbREgIQSAm8VtLdo388R9LPSPrqLqJCYLSLq8qcIAABCEAAAhCAAAQgAAEIQKCNAAIj9gUEIAABCMxJwBEJ7EQO5buSriHps3MOSt8QgMDOEEgFRhbN/B9J14tmWJsqbZcERj8i6XhJnlMoj22i//jeHSqXaFI+HRFVdHShVww1zPzc6/g2SR7HxZGV7inpcxntLyLp6U0UmVDdkfEcdWmOYh/hQyU9t8LWsfaE/Z4bLWgoHVitgCWIdCzYOE7SecnEphLoxKnBwtz7BE05UZ1qRFpj1622fe36tI1XIsJy+75IT7XCtGDDFCnfhpimwsNcweJQv3wOAQhMR+Bqkj4tye8oofjZ6ufKzhUERju3pEwIAhCAAAQgAAEIQAACEIAABDoIIDBia0AAAhCAwFwEriPpE0nnj5P01LkGpF8IQGDnCKQCIwsvHEnmmVGkHk/aQpiHSPpaAYFdEhhdsYlec7Nm/iUCnoDMDr/flPQZSd9rUhCdUsCzr6rT2MVpUSw+fbSkb2f2v+RapdGLTpD0REk5Qq3M6XRWKxWcBC5tgqScSD5dhtiOR/VEABo7z75xvecsHgvCpjAPt7Fd5w4MXirSmmsuOf2Wrndfn+kZyRk/1En3zxQCshwxWImNad1UVEkUozE0aQuB+QhY7Oz0rXG5rqS+1K3zWTNjzwiMZoRL1xCAAAQgAAEIQAACEIAABCCwKgIIjFa1HBgDAQhAYKcIOFXLvaIZ/Y2ka+3UDJkMBCAwN4E2gZEj69y3iWoTj3+kpJcUpEqbQrTyk5IObdKJ3UCSHfMujqr0MUnvkvRmSY4EY9HOXCWNEFQq4JnLrtCvoxg46tQNJTmV2+sLUo5ZSGCRz2MiI+2wfNpMRsepl5wq7tckfXCmsdJuS6LQBHGK+2gTc7SJV9y/90qfUCeIS46ZOQ1dF9LAIIiMDpb03kR01Lcc4c6IRUoLLV/xMHMIjGrTtcXG10YwKgYwskF67y2VynCk2TSHwN4R+JSka0azflXzHNopEAiMdmo5qybjh5KLFa+UzRHwS4xDfH50cyYwMgR2gsD1mzC2Z+/EbOaZhH8J882WcL/zjDZfrzy/5mNLzxCAAAR2mQACo11eXeYGAQhAYHMEfkHSXybDT+H02tyMGBkCENgEgTaBkZ3y/6URE90+MsoOrHtI+nimoWMERo5y8whJFjuFtF99w75J0pMlfaRAAJU5je9Xc7SX50QNzOG1JR2suO6lGzHSnSIb79gIt6Y2Ox3L62bB0VemHqilv9KIQ7eS9D8kHdsS1aerr6GUajbLZ84CuX9cYM5tQ8Q2OtWWy5Mk5b5DTCnamRvBHLZu4ntur9nFMqJLTc3zMk2ktds0HS95XqeeC/1BYJcJxILYMM+bSHr/Lk0agdEurWbdXOKNvrTK2Q/iR0p60QYexnW05msV54D1KFOshf9ovFJH3uCpZuIX8CXEaYhGplmxONxn7h8p04x8oJdw38w5dhrS1L+eOlwSgqPzVzKsQ25+86E9EP8h7Lpzrm9sC8+voZXhcwhAAAIQaCOAwIh9AQEIQAACcxBwdIq7Rh07+sBN5xiIPiEAgZ0m0CUwcpqkW0hyOqUrRARObr77/UYGlRqBkf1Hh0l6bhStKGOo71f5N0kPb1KZfSe3UUa9H5X0bEkPbuo66s4dJJ2V0XbtVczb33e9MjJ0zlRIaUQU7xGndkn/ZpqD25RRY/oiIcV+l7nTWAVO/q701pJOzwSXnvuS77NLokBlmvODalOukTudQ2BkG58v6aELfv8f5jGFD69kTXw/OPWuI5y5fF2ShYh/VtIJdSEAgUUI/EUTbS8M9gZJd1tk5IUGQWC0EOgVD5P+YTGVwzlnyvHYS73c5di1iTqxg36KF5PU4V/yUloy/zlfYIMdsWDEKv7wAlViJ3UPEEiFbP63KfZbCd+wnqfNtJZtOZPZNxdcoZovlPrWuI35EiIjnl8lJ4+6EIAABCAQCCAwYi9AAAIQgMDUBA6R9IGk07miTUxtO/1BAALrItAnMLqwpEe3fJ92RCPiGRKFlH4fZN/RPSWd1BK1yOIhO7Udjf+7TTrIm0n6qQSnHeD+LtcpzKYSGTnqjgU4IZqTo8c5PaWj0LhcSNL/2/zg0Oncbtz8u3986OgBr5Zkx99561p6XbSZx7Mk/URkW2kqvNxpORXb8ZK8L0KxKOYduR2MrDeV2CRHBDP1jy37ph77ZUp8bfH5zP0uOydCU7A1h1M8r7bve8f68KZa89jO1A82clsWN1/at+JIXm+PrPT9+sTmHi42ngYQgMBsBH61RWR6owVTkM42sdAxAqPZEa96gFhsEDuDw8tMyQtQ6UTTP2jcfgmHdKmdU9X3y5NzL3eJY3JfBnOjErUJSXJfTEvm3LaOJe1r6o59ka0Zc1fapPvCe8IRxJZOlzWnyr/0j6VdWdvcebTdDWMFiHP8cTg0H55fQ4T4HAIQgAAEugggMGJvQAACEIDA1AReIckO/lDeI8mOdgoEIACBUgJ9AiP3dfmWVGn+XsdCIKdM6yulAiPbcmoiGrKwyBE0LPBJoyZZIHMXSf6+0d/PhWKRkUUyrymF0VHfIqZXSXK6EZfgw7BtN2ic7b8yMNYnJD1B0h9K+t5EdtV0Y9GY1/Tmkh4i6eeTTp7X8M6JUFU6fppuyRGgnGrub0s7qqwf9uOY7/pzfSrh+2Kb2hbpPpy7Lv/JWBFLzhzDGBbE5UbjL00z15a2p2T5xvoL5/gOeezalMy/re5YJqXjp8KvP2neQc8p7Yj6EIDA7ATeLemXo1H87nTv2UddaAAERguBXukwXS9WbQ7oJaaw9MN4iTmFMca+vKW2DgkChl6ap5r70hGMcl7Gp5rbLvaziZCwbRynjtgVj4HAqH/nxl9U5Z4nM71mR1jfsKc+X5iO0e1e0HyZU5O+jufXLt5QzAkCEIDAMgQQGC3DmVEgAAEI7AsB/5js75LJ3lnSm/YFAPOEAAQmJTAkMPJgjjLjVBuXiEbOSZVWIjBylCBH5ojTefj76Ac1UYD6Jn315jsf2xnKlGm+Ugf7SyQ9rEmT9sIk+s/Q4lhk9IwNRDNKo5Ckdlos9eQmetRckZZuKOmPopR7dnwe06RdGuI29vPwfaL7sd/EKQBrSq5gJXwX7TGOS9Y73U9dfpdaIYv7e1RGZKjcucScgu1nFn4vW8N6ijY1cxwaN1dklvZT6z+Lx9tEwIRLNSLTkJZ3l1JEDq01n0Ng2wg4heEbE6N/WtJnt20ibfYiMNqFVayfw5Ayu6vnHGX0nBFK6me8uZZLC4zC2s4donFJgdGXRv7BsbnVX8/IaxEYmUiN0CWHJAKjfkrhzJbcDX1/hOdGVYutSv8gzxU6xX3w/Mo5DdSBAAQgAIE2AgiM2BcQgAAEIDAlgadL+u2oww9LstOWAgEIQKCGQI7AyFFvnBLnsdEAjhJ0dJP+qytVWonA6JaNUDKImNy/Hdpxap6++f1sE7HoWlEli4CeL2koldsQN0d4sR3BNourPiTJqcVi0ZVTuDmi3Lcl+TtRpyuJIyuFcZx27tkTpnAbst+f9/kK7Hj0c+XNje05/dXUcRSFl0cNn9akS3PKu7lL7fd6sV1tKbymsnvpH8Ln+Nva5hbOCpEvCgAAIABJREFU9ByZK6ZiGfezawKjmu+0x3J1akNnSXlM1NF9JDmaJgUCEFgfAUcHPDgy63eadLfrs7TQIgRGhcB2qHqtstcIcl54EBhdcLMMvTzlrEd48c55wV1C+OMZLjEOgpHpLp41CYy6Ulx5tj4PDi/vX86U/kqH/dK9X+I/vEv+AKr9hU7uzh2KyJb2k3Nfdo3N8yt3VagHAQhAYHcJIDDa3bVlZhCAAAQ2QeDLkpxmJhSnAbKzmwIBCECghkCOwMj9Xqn53syptUL5gKT79aRKyxUYXUSSxZOO9BKKhUG/JelbmZOy38ntLdwJZapUPikjR8a+ZBSJx4724yU52nZcLiTpFpKemqQimzqFWw6idC3a2jiNm0U/jn6Qyz1nbNfZtEghx6fQJ0JKM3D0RZJZ0/fhXeuTwyNtuw3zSm0e8pHl7t+4Xu33xFNEMCr5fr1mbl1tjmqim4XPLTj1f8aKN6e0kb4gAIEDBB4o6cURDKczvOwuwEFgtAurWDeHPie8X2jOkOTQpW1lSgetx7Iq3/mcd7kMvTzlvAjlCoxq8vXWss/5Y6i277RdjrBqqrF2tZ+1/eHRlms7PgulwhOvGwKj7t07dA91tcy5n0rOzNgIRjy/SmhTFwIQgAAEUgIIjNgTEIAABCAwFQH/YvxlUWc784XxVIDoBwIQKCaQKzByx3dsREZx1B6no7cQqO0He7kCoys239XfLLLe6c7eUTgbRzFyKjenTHOZKpVPyig2KycakcVZTqVmfqG8q/mx4xcL51hT3QIuiwGcYtPffTpi0FUkOWpUW4Sl50l6nKRv1AzW0eZiktzvA0aucY1JqTgop484Qk9b+20WGPX9UL8rA0D83WpJlPoc1nPWqf1uus+m2u+tt1lglKZYdJrI35T0zTkXj74hAIFqAukPUu6bRBCs7niTDREYbZL+Zsfue5gvKRoJFLbpRahm5YZennJehGKB0UObkLKHSUqV0kvm3l1yryAwqtl5F2yzlMBo6og3Jb8GQGDUvk/6cpt7vfzFQle+85z7yaP6nrtpRs7vsbmqeX6NvwvoAQIQgMA+E0BgtM+rz9whAAEITEvAzvZDoy6f2Tj2px2F3iAAgX0iUCIwuqikp0h6RASoLxpPrsAoTUH2l5LuJenvCxfiUpLs+HZqtVD6hCC53XcJjF7U3ME5Qpy2FG4W27w014gZ6jn1nSNSeU1/Puk/RzhVYlIq0vG+sYjszJJOKuv2pYdr69IirGMkOQWpy4mSDmrEUY+X5GguaxMYhT06tN9zs4B07fmaH+eWLFvYJ44G5ohkpZkG0rGGfGQltoW6ud9bp31vs8AovaPxm9XsHNpAYDkCz5D0qGi4d0qyUHCrCwKjrV6+auOHItwsKRoJk5j7ZagaVmXDqQUWQ2bEKv7wojb0AjvUZ87nNeE7c/qN6yAYKSXWXX8pgZEtmDIPdsleZr+0r3+4F9rEWn3p6txbzh9qbXde17qNERjx/JruPqAnCEAAAvtKAIHRvq4884YABCAwLYFrSHJanrhcV9Inpx2G3iAAgT0jUCIwMhoLLU6R5HahOFXaEZI+k7DLFRj9qqTTo7aOQmTxzVcL16ItDVf8HXZhdz+o3ia2+JSke0j6eGants1p1MwklLX8ALotwpKjP3l+f545v6Fq6fe2S/lmwvd6V5V0ucbIw1uep23fHaY/nnS0FouNlhIYhfMzJOZI92fXvsoVF8VrGa9b6Zq57RMkHdvzI9N4rFSEVjpe2x6cW2A0tO+n/rzkR9FTjp2e37Oa++FvpxyEviAAgckIXEeS056m9/mnJxthAx0hMNoA9BUMGV5yul5uwstS1wv/VCnShuxYAapRJtSE+6wd8OFR3lW/WFvF3PZynvZvG+8s6eTKgREYVYLbULMlBUYbmiIp0lrAh3V32ssTWj4f+vIqR2AU/2Ez9MfVGIHR0HOD59emTh7jQgACENgeAgiMtmetsBQCEIDAmgk4akL899V7JMXphNZsO7ZBAALrJTD0HU2b5RaevFjSUKq0XIFRGmFmjPAmd8ySFWkTGNXY6H7eFnGrjdRUYntu3WtJerWk60UN/J2/Ixl9O7eTnnqbEhiFtfs16f9n722A7z2uu77vtBQG8dKhhNTgqBFuAacvI+NQ0JS4gBvbkAIONkQtIEhxEqWRR0VJRNMYbNnCgSIHB9cKSUyaUElgAQoRLWmiUPNiixE0GKe0JUpboWAbNCRqBwrShALTOdZda7Xa59mz++zzsvf53BnN3/7dfTn72bPP3r3ne8/qP5f0iokYRvrd4fdfru2LM+l4v1/s9X34kh+Upz/CXCK0sTVlIrSWjEJLEwuUxFUl11wy7qm2l8xLyd7S+6XvwEv1W9/fa/222ks9CEBA+kuSflUEwp7Hv39kMAiMRp69dtvDB4mpDZAAbTvbqZqlD0+eAH58RZq1l7vOqOZ6tPjDdeuHQwRG/X1lzRZ7HajWtHFp22QwejlBe15YCsYp0WF6uHxMkqWVDr9WS59PlpLYvtT46OVwbz2GNtIvdKyuzcknIrO8XwDkfIH9a+kKoT4EIAABCCAwwgcgAAEIQKAHgb8p6TVRQ18j6Y/2aJg2IACBUxNoERjZ9yx2/YZlJgkvu/LKshjFmYi8Yp81BUYtQqDUIex6M8uq9IuiN+zHt/ZdVc3r35L0YUlfeKlkGZ/sOjdvFqSavmrLWtzOBCTfHFW04KTNzd+rbSxTPmXYIztNyazwfaCVs6CqXZ/nERjZ3L5J0gPR95DWhvf7xdL34d52SuPzvO+JAVk79hyw9ToVA/L0dcQypRhZi81epmnbI1+R9vmS/oSk/+AyqC3Wb8vcUAcCEHiRgIlqLeYWXhYv+6UjA0JgNPLstdnuyTKBwKiN7Vyt0ocnzwchj8DIez3alLK7VnW9VPVeQ7pVBFXTx4hlbS5vaEhtWjvXo7BBYPTSmQqH6PQQHkrFe8JU1rr0+WR32dtB5t2XX1I9fBEv5Q4z6S8qbB1bWm3PHelTBz/79RYC2VFWJHZCAAIQOB4BBEbHmxMsggAEIDAagVya+8+V9OOjDQR7IQCBwxFoERjZIExsY9/9/IpoRJbJ2jKnWNYXex1BYPQHLnb88wXk0++arKk0Q4yn+dztA0f6vjTNsNRTAJX62RYCBevz/st3iD9xEQt5BEZTc+sVBs0JjHIxkh7X+OX8rxQfSuuEOTqST3rW1VyZWgae/jxxtVw7IwuM1ri+zsOaMhCAQDuBnyfpHyTVh75eG4FRuzOMWjP9BUJOtIHAqP/slj48eT4IlQRGPdJB1v6KZMsMRk80pv7sP5vHatEjEAkWl36xEcrZrzCflPT8xkM1++xXn+9b0DcCo5dOWrhLPnc1mpUMz6Y5Ad/c8yn+QiJ34I2/vArve78ASN2P/WvjBUl3EIAABK6UAAKjK51YhgUBCEBgQwJ2RY0FycPLrtj5kg37pysIQOB6CbQKjIxI7qo0y4DzDkk/eRCBUQ/xRk4YdI0Co5yQqpfYZOsMRukPIMP/7yUw6v1E6MU52GXfhb4xySjmsTk8D1r829P+1mVKMbIWezxxtVy7IwuM0uxrWwgEW+aGOhCAwEsJfJ+kXxf96b+S9AdHhYTAaNSZa7Pbq2xFYNTGd65WGhhf0sOUECB8KHpE0pSYIPRbmuMl9m1RN06p2nLf8BY2btVHzS9OPAKjUCa+07p1LDdK+qSzcmzbkg/FNQKjmuxPzmEcqpixuOeSIjt3paLHH2xAUwe1nKgxnrupjHktAiP2r0O5FsZAAAIQGJoAAqOhpw/jIQABCByCwF+R9LrIEq5HO8S0YAQEroLAEoHRz7hclWbPpPCyq9Ls2q/HKgRGvzERQth1ZJaN+h9WEv6pl8CZfXcbXt+YCDQrm/xMccvk/kcuNoX6LVekpd81GSsTgdiPXI/wWlNglLa95LtYD6v0B5C9BUZzAhzv95+ecexRZvQ4TsxsDYFR6/yOLDDaev3u4ff0CYFrJJBek/ZRSf/hqANFYDTqzLXZnYpcpj54lT60lD4AmnWhr7mMOOHAVJs1p230+9YqXV3mUVoHXlO/9Ah9eBT2pTnel1a59zgrytoHoLI1+5YILMI6CgftJYISa8PafeXCrFFLhXUeX07pewVGLSKXfWe6rvcwPkuPba+PzVQv/Xos93zK7QPx4cbusLeX/Xoubb+FPftX3fxTGgIQgAAEpgkgMMI7IAABCEBgCQE7C9nVLvHrJkk/tqRR6kIAAhC4EFgiMLImvkDSdyVXpf1FSbdJ+l2S3hORnvo+6Asl/feSfv6l7N+4fL/zf1bO0s+5XNv2H0f17HuihyvbyRW3X/1/U/TG+yVZdrl/WtF2GqRvHWfa5c+S9JbLtXWWJf5nS/oqST9SYZsVfbWkPyXJrlCx19+X9BskmZ1LX1tmQLHvAX+TJPvRdPi+uhRf8nx36CljnFoFKDnG9n35U5fr3ebmwHzL5u9R50TFNqY/LveO09nVrsWuTWC0V2aptZ5duzoHnUPgBAQ+P7q2Ngz3c6K9cSgECIyGmq5FxoYPKXb3sr3sMFESGC3qsKLyGQRGJRwegdFcGzVZZ7wfSntcuVYad8/3W8QoPfvfoy3vXAbbag5UvbJE2cHBsiGFZ8/anLwCI++982vbu1b7nyfpvssXQGkf9sz9NknffflVVikLWPp8si/T7cugZy5i0ljMlj43chnXWv2W/Wstb6FdCEAAAucigMDoXPPNaCEAAQj0JvBbLgHf0O7HJVkwnhcEIACBHgSWCows3mPfxYUfnAWbTIzzLyT93sjIKYHRL7gIKH51VNYy+/xg5QDTa7h6CmTecMnKFEz6a5L+U0l/p8LGtI3WTE1plz9P0p+Q9MXRG2+V9D0VtlnRNJPUX5X0WzsJWnPXzG353fqoAiPPD+Zj8Yc37pWLw8Sxu9ZsO6nL2ffhNgZ7RuR+nJyWL81TpUt/NilB6ceuNe3mMn3V1F9Sdi+B0dJ9YsmYqQsBCCwjYCLh10ZNfJmkP72syX1qIzDah/sevcYfHixNqkdg1HOjz425lJGnByf7gGEf0D7Ro7EFbZREFl6BkY3nbZLeJen5yB5jeb+kWyU9WbCzRmSSO2wswLBq1TU+0B3Ff6bAecU0oX7N3FudGuHampO7NBOS1zbvoc/b3t7+Ex82UqGP7Qn25YbnmZE+nywVtf039SucdL6WZjA66/7l9TPKQQACEIBAHQEERnW8KA0BCEAAAi8lYN+9xNcP2Q87fg+QIAABCHQi0CNwbFelWUafr4xssuu/7Lvkz43+NvXdf+5qs9rvzP7ly7MxzjL0/ZdMSmkWuBZ0ORGUXeP2nc7GftrlOrk7o/L2/dN7JaXnBWeTny2W42c/8nu7pH/ibCwnOKmdg7muctfMvVnSn3Pat7RYSbji+XGip4zZWft9+NzY0vXp4ZCLWaSxongsuR9rWj/hx7KxEMzssb97BUPpD2499sdllorQ1shgFAuMauxrFW15/a6WbU35VHzY89lQYwdlIQCBegJ/SNLdUbVvlXRHfTP710BgtP8cbGFB2CzNSS0DRPggURJk2GZpv07wpnL0jsU+SNjrIW+FBeXSD01TH9AWdOGqGj48TV3n5REYpWKf8IEp1P20pHsd1rR+6HI0fXVFjuI/U2BrP5S3HKi2EAJ6HMfGahtvSRBTK7ry9N1a5gj+k0vdG+bUe+jyPJ8Co+CT9qz9o5K+9/JGfNCpOYidef9q9TvqQQACEIDAPAEERngIBCAAAQgsIfC/RNfVWDu/XtKfX9IgdSEAAQhEBHoIjKw5uyrtT0q6eYbu3I+L/yNJf1aSXfdlLxMo/eYka9DcxFn2og9f7Ajlvu4ifFoq4LH2cgImi3tYvMMyqZder5f0YHQNnGVX+lJJf71U0fm+XZH2SFS2hp/F7Cwbk2UfD/ytqZYsSFPmWh/2A2b7L7y+WpJ9f7fF62gCI7PnueQH3TkOtRmMpr57tWzy3xf9UNzzXal9R3rPRagWZx+qERmF76q9iQXi55G3zpz/1MYyPL7YGuvqITDyfrfuGUdNmdsvz4dQ592S7L8ez9YaOygLAQjUE7BrY/+HqNrfkmSfmYZ7ITAabsqqDc6JT7wCI+vMG9T3Gtb7Q4mn35zif2uh0RoZWMKHupoPkcar9cNTjvUvvqTT9KTU9MzVVBn7BcVjjg/5S/qYqnsE/8nZVjqIzdV5k6SaD8A1z4w15qCmzSMJjMzuo/lPfF2mR5CYjmHOb4KfxGKi+JAXnlmeQ3PcbyyerPHFa9i/anyfshCAAAQg4COAwMjHiVIQgAAEIPByAnaeSjNv/KuS/hGwIAABCHQi0EtgNHVVWmzmnGDg51zEJnYtZHhZ1vyvkvRXCmP9RZI+ePnhcihqV5jdJun/6MTJmsldjWRXw5mQ6cdn+jHx1XdJ+hVRmW+W9A5JP9nJPssU9aHLNWcxg/9M0t+e6cPm7ddI+m8lfX5Uzq5PMVHB/9PJPmvGfsRpIrDwsqxX3yDpn3bsY6qp0vfanu8OPWWs/9IPbuM1V/q+vEZgFBint02Y3SYGsWxb4T3vWKZ42velr5RkwqX41ou0fKvAqFcsbQ2BUau79oyRtdrQUi+XIe0/kfRwS2PUgQAENifwsyX9w6TXz3FeW7m5sXMdIjA61HSsYoxt2q9LPlzUBmhNzb/Wq5RFqVe/uSC/tb1V/6UPT54MIbkPw+FvdniyjFA2t/aaEw6ED8I9Phh6PlQvncNS9qel7Xvq7+0/ORtb2JcOVKVDX60wycM2d9D5yCXbWkv9owmMbAxH8p/cgbP0K53S86l0CA6+GjK4/d3LL9bsi5G5ZzD7V8sKoA4EIAABCJQIIDAqEeJ9CEAAAhCYIvDrLhkHwvsfl/SF4IIABCDQkUAvgZGZZEGs/0bS75iwr5SRxGyx75tjocv/Len3S/qOzHVfdu3Yl0j6AxfxT+jWsvdYdhzLqDSVYSN39VTpe/upTD//s6RvlGTfL/6LaOw/RZJlLrLrSeLMTvZ9lWUMmhP+5MRMJX52M8SfSbIQWV92rabZ9s+SebH5epuk3yvpX4veM7tMQGAZ9Hq+LGOC2WeCMHtZNj4TgfUUMU3Z21tg1JPLnN95vo8vCVds7CbAs2xEvQRGgadl75oTGSEwetFTSvNU41Mlf65pq1TWxJ8WC7QsKPYy0aZll+v9fCjZwfsQgEA7gb8h6bVRdfvs9D+2N7dPTQRG+3DfqteptIktAqPSB3rvmOJMPlvfDZpeMRZs7jW2OQZrCYzSAHwuIJ/aVbLFO5dWruXe4Zr207I9RFGt/e/pP6nNJcFH6fDWIhRKRSLpry9yfb5Bkn3h6s1wFV8pVjqkT43xiAIjs/UI/mNzeH/mmjnjbmmWp66fm/M3r1/E17KZT9ivouYERuxfrU8q6kEAAhCAQIkAAqMSId6HAAQgAIEpAhb0jX/QZd9rWdCcFwQgAIFeBHoKjMym3FVlwdbSd29TAh6rb0Kj/0nSJyT988tVaL86ESOFfiwrjmUISgU1MbMWgZHVN9GQZSz6g5kJ+JuS/sLle0n7Xu43JsInq+IRP1m5FoGR2WZiD/veLb7qzNqz71WNn/0Iz657e40ku5YuFhZZuR+T9Lsk/cUVrj+yDHx/7CJOsL62FCqUBBmlHzOavVM/6Fy6FufiDz0ERrnbKDzjLY3LE/NBYPQixV4Co5wfrhlvfLWkPxVd12siwa/IZEQp+QvvQwAC+xGwK1AtNhZe9mw28fZQLwRGQ01XlbG5VIuxs77Hmb0nfDDptSmG9rYWF4Wx5w4rW4hWSh/wPIKRNPvMj0h67yV9axBw2AejD0i6M1LAx47T48Nq7vDnnc+WD26B3RbzVFpke/lPalfg+IQj9WlctzWDUfrs8M7FlKimxDm8X/qiI9fOUQVGZuue/hPmwr4Mtzvp09ecyCj3fIrn1rs/2JclQZg2JzBi//KuEMpBAAIQgEALAQRGLdSoAwEIQAACRsCuqLFfiYeXXRVkV+DwggAEINCLQG+BkcV/LPhsGYfSl+d7N6v/pZmsRJ7xmgjJhJn2nJwTF1lbrQIjq2uZk+x5bN+Tp0KeOTtNvPO1kv6sQ7zTIjCyvk1kZELUb6q0zepatqM7JP1Vh32e+UjL2NzatXCxcPbNkv5cS2OVdXoLjOa+m1z6fXg8tB4Co1x2+ZaYzVdK+p7oh72ecY4qMIqTFlS62m7FPc/XFuNMKPloVNEElvY9+1R2uJY+qAMBCKxLwJ7f8ecyEwrGV9Ku23un1hEYdQI5WDNHyGDkFaSsgTbOkhLaL92vu9SONQRGOZFAemVaarfng2bNWD0fquP2lgiM1vpQVjNeK7uH/6Q21qzhuO7S+Y8P00eZj5TNkQVGe/lPOKR+9JLaOufzc6l0p65nfK5wr/fU2mo5NIe2anz/2gSytc8qykMAAhCAQJ4AAiM8AwIQgAAEWgnYD73szBlev0LSX29tjHoQgAAEMgR6C4ysC7tSx76LT4NXNd/t3STJypvI0iPi+e8uohpPBnSzcYnAyOpbnOuXSnq3pF/v8CwTFdkPsC0Dk+fVKjBqsc2EWZbd4Fsk/bjHuAVlfrmk75X08y9tmFDBMk790wVteqqeVWAU/Oi+5Dvalu9KLTvW9yU/Mi/9UHtUgdFa2ao8vtpaZo3450+9ZGuzubfX378IQPks2jpL1IPAPgRs7/1rUdf2Wcmykw31QmA01HR1M/bsAdpcVhVvBo7WSegtMJo7ANr82iv+9UGwOxzWvBloSuM9o8BoD/+J52GJgGapwMjsiAVWa6+bkv/l3l/Cp6W/2jp7+I89f1418UyI7Z96TuW+RKkd91T5mi+zYv/z+B4Co16zRDsQgAAErosAAqPrmk9GAwEIQGArAhbU+cmks58p6Z9sZQD9QAACpyCwhsDIwP0ySfYL+c+PKNZ+J2OxpM+T9CWS7Do0E/QE0aUFx+xKsr90ET18qjKjxlKBURjWvyTp35b0my6ipX//cu2YXYVmQfi/fMlY9L9L+hcVHrVEYBTbZu38BkmvlxRss/eNnWUssu/sPyLpH1TYtqRoek2azZ99n/b3ljTqqHtGgVEQydwi6dZEGFQrMJrK/h77ae4H9aMKjBwuVV2k5Yfw1Z10rvALLsI0e/7a67slvZ3Pop0p0xwE1ifwMyT946Qby8a4tri368gQGHXFOUxjLQKj3oNbQ8FbY2Mc5LcP7+mHupq2PGXXSOM4lXUpd49vsDHMfS/+ZxQYGcut/Sf2sTCHLVm3egiM4oPKFmvHs77iMkcXGG3tP7ZGb5u5Si8neErndXSBUa0Plcr3en6W+uF9CEAAAhBYhwACo3W40ioEIACBayfw70r6W9Eg/87lhxzXPm7GBwEIQAAC103gbZL+WDTELa5Jy30fOUc590NDryinx/fhwTZPLGRKuDIXl/GOJdhhY/qgpHsqhUoIjF70shEFRm+Q9Fi0UN56uSbvup9QjA4C10ngKUm/MBravyfpfx1pqAiMRpqtfra2CIw82SI8FgahzdkCtHMZjLzZRTx8rczUNWk9P0ynH6q9ti0pV/urmiV9HbVu+OD7xIxgZM72Xj4QZzE62loeQWC0lX8ZCzto2i8Znr10OiUWCs/43EGz9OuX2vHEh+badc3+VUub8hCAAAQgkBJAYIRPQAACEIBACwELuNo1MuFlAZ43tTREHQhAAAIQgMCBCNj1aHal3RdfbPqApN+TydrX0+RagVHu+2evKMf7fbiV+xpJ75P0/MRgWwVG8Y/Pcz8a9o4lmGV23D/xo/m5HycjMHpxYkcTGFl2kz8k6c7LEP6CpN9xuSat59qkLQhAYBsClrHwjVFXXyrp0W267tMLAqM+HEdrhQDtsWYsFmv0urrM2nxlIkLpfT2aUfR8qI5pt3xwK10vd6zZXNcam1dTprdm3PIeqEqjSEUqLdmUSn20vo/A6AVynqxDuefN1HNiLjNaOle5O8DTMrauX9cglGP/al0Z1IMABCAAgUAAgRG+AAEIQAACLQT+C0nfElW0YOdXtzREHQhAAAIQgMCBCFiM0EQLYY/725J+i6T/bUUbS1ekebr2inI834d7byuovaXCssTfIcm+zzRR8tSP+L1jCVyCHbXfybcKjKzf2r5yc1jbv8cPWsu0xKla++pR79+R9KclfcGlsa+6ZB5Lv9/o0RdtQAAC6xP4Nkm3R938bkl/ZP1u+/WAwKgfy5FaIkB7nNnKqfXjoH96/7Q320dOxV4z715CCIy8pJaXCx96H5F0b2NzngOVt2lvFiMrZy+vzXZAunuBiAqB0YszmDv0lq61Cz5irVj9kPko5xdfeUnDGpex+m+R9B2S1shuVfMcC+MnA593VVMOAhCAwDkIIDA6xzwzSghAAAK9Cdwn6eujRt8h6Zt6d0J7EIAABCAAgR0I3CTpwcuPia37r5P0fklriRdqvn+cwhGLctZAlovD1AqMzC6PMCceS+n71PhHpaXveVMu8ff5LczmvmON7cqNIX7fG+NqsdFbZySBkcXx7Qe933wZ3F+UdJukT3sHSzkIQOBwBL5R0nsjqyx7nsVFh3khMBpmqroaSoC2K85FjZXSY6YfGN8l6WOSXn35d+oDZ/iQ/vhF2LHWByYERoum3105HDKsgn2YnErTWmqwp8AoFr/NZd5acnDxHMDSMSMwepFImO+nK/3Gnkv2eqjgUPHzKz3QBv+oPeiWfJj9q0SI9yEAAQhAoEQAgVGJEO9DAAIQgECOgJ2Pfmv0xpdL+uOgggAEIAABCFwBAYsTfsXlB4M2nBEEDGsLjHJxl/C9ZEkE1OISrd+h19iyVQahUmb9Xj8GbeEc6qz13fUSm6bq2k0lD0j6NZcCZC9agzJtQmBbAr9T0ndHXf6Jyw/+t7ViQW8IjBbAG7hqS4C293BrPvj07nuL9uIPuFMB9lgrBj7RAAAgAElEQVTsMaXazokl0qxGU+3H12l9maT3SOqtDkdgtIU3vZBJZklWn2BlT4FReoibEgO1Ho7Mr23MP1iJGIHRS4F5xEK5TEQe7OmvdtLneni/19WPZhP7l2dmKAMBCEAAAnMEEBjhHxCAAAQg0ELAzqZfHFX8tZLsrMMLAhCAAAQgcA0EPlfShyT9xstgji5iiL+b7h3zmJrP8F3nGrGtFsFU7bhrvlft5dNpLKvn98RLbIztavmR85K+a+qm4r8/e7lW6cdrGqEsBCBwOAJ2beb3R1b9BUlvOJyVMwYhMBpptvrZWvNBoiXto8fSNT6Eefrdskz64WnNvnMfJlOleO9MIjaevce4JtOjtB0Y9/ig21NgZHzi58PULw9qfhnRwz4ERnWea8z/y4uYa+7XI+aHli45zmpUOlTX3h/usZz9y0OJMhCAAAQgMEcAgRH+AQEIQAACLQT+pqTXRBV/maS/0dIQdSAAAQhAAAIHJfBGSX9G0s8aIIuR58fbB8V8OrNK3yHvAWQUgVGcvej/lfSbJT22BzD6hAAEuhL4Qkk/FLX4CUm/tGsPKzeGwGhlwAdtviVA2ytt4RE/TOwxTV4hRY04IzeOOHtMraLdw2XLDEa9fNAzrqOUCX5iKTBL11V5bPb6nactKxO3h8DIS22/cib4MQGWfVhJX+HZPPWcyGVC8jzPcwK5IAK7r8Gv2b/28x96hgAEIHAtBBAYXctMMg4IQAAC2xL4O5cfXYRe/01JT21rAr1BAAIQgAAEViXwUyS9W9I3Xnr53ZI+ICk9Q61qREXj9l3nDZKerahDUQgYgfCd9VEyKuVmxeL3d0r6lsub3yTpXZL+GVMIAQgMT+BVkv6vaBRPS/qFI40KgdFIs9XPVgK0/Vi2tuSZgx5ikKPdJRuEBcbtVklPtgI8Qb2Q/eWjDSKMKTw9fCpt23zs/pn5rBHJ9bCPDEbTi2NOEFjKNmTz+BFJj0fNewRGU9YEW2qFj55nZ+gz2NdLnLhkvCd4ZDFECEAAAsMQQGA0zFRhKAQgAIFDEbCrKD4nssiukuF6ikNNEcZAAAIQgEAHAnHGlDVuROhgIk1A4BQEvkDSn5R0s6Q/L+krJD1zipEzSAhcP4GfJ+kfRMP8CUn2t2FeCIyGmaquhtYEaGvKeowMAdojK4M941hSxhtYXxrMjsUaZu8RrqVbIjAKAgjL5hOLHJbMxZHrmp+8XtK9HY3sIeCpNQeBUS2xPuVtvVha40eT5sIafELSXZKej96fWp/Bb8wXewmMrNsWAVDNnlRT1kOd/ctDiTIQgAAEjk8AgdHx5wgLIQABCByRwD+5ZEkItv1MSfY3XhCAAAQgAIFrI/CrJP1xSZ8v6ZslvUPST17bIBkPBA5M4KdJeq+kr5P0Y5J+p6S/fGB7MQ0CEKgj8DMk/eOoynOS7G/DvBAYDTNVXQ31Bl3jjBZdDZB0VoGR92qgpUKQeO7sTtZ//aJ07pXJo9UfWgVGqS/WZj1ptffa6i31qxYeCIxaqC2vE9baIxmR2tR1aFNZjKayVNWKIM3/7INSEDW1+CP713LfoAUIQAACZyeAwOjsHsD4IQABCLQR+P8k2dUx4fWvcEVFG0hqQQACEIAABCAAAQhAAAIQODEBO1fa+TK87OpDO18O80JgNMxUdTWUAG1XnO7G0oxCccVUMBPmqDXrUKgfhFy/VtKDlw5bREZztrsBdC54VpHaEowtgo4l/VldBEZLCbbXnxI0zl2HFjKsfdElW1Eoe9Ml41B8p3mtwMjatnYeioZU2wb7V7s/UBMCEIAABF4ggMAIT4AABCAAgRYC7B8t1KgDAQhAAAIQgAAEIAABCEAAAimBoc+XCIzO6dAtAdpUlBKCwrX38HqvBzvLzIS5yI23VUCTm5s0A1AQD9RwDmIFu/P1CK8PS7pb0qeOYMwgNiAwGmSiOpppz5i3SrpV0pNRu97rvuae2bXiICtvr1hgVOuT7F8dnYOmIAABCJyUwNAH+JPOGcOGAAQgcAQC7B9HmAVsgAAEIAABCEAAAhCAAAQgMD6Boc+XCIzGd8CWEXgDtFNt50QxaQaeWNDSImZpGdfodUIgPx1HTcahEPC3NlLuaRaimnZ7sW29Iq1X/2dvp1bM0YMXGYx6UGxvY0ogFAsGp57RpTI1AqOwJ3w0ERjZyGr2pJqyOWrsX+2+RE0IQAAC10Jg6AP8tUwC44AABCAwIAH2jwEnDZMhAAEIQAACEIAABCAAAQgckMDQ50sERgf0qA1Mag3QpgKVuQw7Fky+QVJ8NZcNLRUibTDcIbqIhUHG6KnoSrMwgNJ1aWFe57JKpVmItp6PXgKjIFb4tKR7h5jhYxg5ksCo1TeDjz2TudLrGLOwrRVhzl+RZDEqiUDjZ8XUXNQIjIIdj2fWbHot2xwh9q9t/YfeIAABCFwjgaEP8Nc4IYwJAhCAwCAE2D8GmSjMhAAEIAABCEAAAhCAAAQgcHACQ58vERgd3LtWMq82QJter1V7LZoNIxW2tLSxEo5dm42zFuWY5K4lS7ONxPPjuVYtlylpqyxTvQRGcRYSz5h3neSNOk8FgNZtLEpL532rOZ+7BrCEpiXLFgKjl1OdeuabT9wm6S5JzyfVgr/MCRtrrsqsKTvnF+xfpVXD+xCAAAQgUCIw9AG+NDjehwAEIACB1Qiwf6yGloYhAAEIQAACEIAABCAAAQicisDQ50sERqfy1c8O1ntlUU3GIi9JhEYvkKoVyExlE4nnqCbjS5wxKZ67WHSSCsu8c7xHOQRrL6c+N39birK8z5teftNLxNbLniO0E9Z7i2Brzv6pax1LY16yXr3+xP5VmgXehwAEIHBeAkMf4M87bYwcAhCAwO4E2D92nwIMgAAEIAABCEAAAhCAAAQgcBUEhj5fIjC6Ch+sHkQI0E5lpkhFQGuIEUqZe6oHdfAKnkxEtUNYmhEknoMwxyYweizKZpLLilNr51ble4sntrJ7i37SLEJbsvIKQnpxCH69RMTSy5ajtBOeP3dIsivKer1aRYi3S3pE0rMNhrB/NUCjCgQgAAEIvITA0Ad45hICEIAABHYjwP6xG3o6hgAEIAABCEAAAhCAAAQgcFUEhj5fIjC6Kl90DyYEaGPhUE5IsvYVSnFwekvBgxvUwoIp015jjNtd2qYJD75E0vsXjpXqxyZwpmvDYuHc2s+wY8/6dVrH/nWd88qoIAABCGxJYOgD/Jag6AsCEIAABF5CgP0Dh4AABCAAAQhAAAIQgAAEIACBHgSGPl8iMOrhAuO1EQK0cfDd/mave3cYjglmnouy5uxgwlBdvkbSL5f0HUNZjbEQ2IZAEOA9IOmhbbqklw0JsH9tCJuuIAABCFwpgaEP8Fc6JwwLAhCAwAgE2D9GmKX1bLTvGt4i6UPrdUHLEKgmgF/6kMHJx4lSELgmAvYjZPse2W4BacmiPzoLS+5wQ6ex2zP0tZJ+cHQoHe1nX+kI88RNDX2+RGB0Ys9l6BCAAAQgAAEIQAACEIAABE5GYOgD/MnmiuFCAAIQOBIB9o8jzcb2trxB0lsl3SLpVklPbm/Coh4tyPqRymvTp4KzliX7bZLeVflj0fCDMPtx65Lr282umzb+UZnZ/kFJ91TMvdn5esePeVvaDs6Qu7r+nY4+FznTgJVHW782r2+U9KiT9V2Svs/pm3Hm9/h2i9BVeiMD2eFfEKg8eAHkuU0i3CRwc0Ud51RTrILAjZK+/LJ3j7hvVwz1JUVT/+uxJyzZa94s6bHKzwu5sdc+59h/Wz2IelsSGPp8icBoS1ehLwhAAAIQgAAEIAABCEAAAhDYk8DQB/g9wdE3BCAAgZMTYP84uQNIigNsewfdawJtNnMhG3DrLMbjTYOXLW0uCXjGY/EE+1vsC3VyY/X2GQs5vDZ42w7t5YK+OdGIt/9rLjfa+jVRy22O7Cuxn3meSyXxQSow+nZJ9rx5voNz2BxY/5/o0JaniV5ZV3Jree4ZljI0W6fWpc3z05WiyyB4qn1eeJhdW5kwF68YVBzsnY/cXhDXXbov5Nr/YSdT89e7nWWnxlu777P/ej2HcnsTGPp8icBob/ehfwhAAAIQgAAEIAABCEAAAhDYisDQB/itINEPBCAAAQi8jAD7B05hBOLA8V7B3Tibhleos1RgFPfTQ2DUKlrIBTl7z4OHlYd7S4CzlkvMw8PBxvbUxtmfjvTkGGn9xuu8hmFJZBTW7zMT4qWYUamtGrtCWRvX6zqKluZsCGu5dl2lbaZrucQlXpclYUeYZ6+NqS2edd8yT9dUJzAuzcVoY/bsVeZXH5dk/3r2rSkGtXtN3E7LXliai9JYWvr0rsFgWy2Ts++/pTk96/tDny8RGJ3VbRk3BCAAAQhAAAIQgAAEIACB8xEY+gB/vulixBCAAAQOQ4D94zBTsbshceDKE9y1gP1bJH2og+W5oJknaBoCkR57zcy5bC8lgcLUMIMNpcDgHKYwfk/mBBvD10v6VknPTjTqCUJ6+so1H9ouzU/t3MR91QQ442B0bSC1g+sepolR1m+LwMjm9f2Fq9JK67ckMAo+99FGoVrLuHo4zxKf967lYGdNtqylPErPlx7s9m7DfPbVFVcGpvaWfHrv8Xn694iJrJ0lfj5nR81ek7bj2Wc9DOIypXF61yz7by15yvcmMPT5EoFRb3egPQhAAAIQgAAEIAABCEAAAhA4KoGhD/BHhYpdEIAABE5AgP3jBJPsHGJNdorQ5BoBtppgW20Q7agCo9pxeIOyxrIUsHS6x2eLbR3grLXvDMKEHJNR1m8QnpQEeWkGnNdKumlG/LNEYJRmEGtZM0sFNbV+Hsp/raRva7zqzbuWQ18tAiMvy2sQy9TO4VKBUZiPWxZe02V2L8nAZfvRKyeyd5WuOMsx8wqGa3mXnpu1/Yb1U3qW9bAz/cxV2udqP1PENrbMWahfsqsnC9o6NoGhz5cIjI7tXFgHAQhAAAIQgAAEIAABCEAAAv0IDH2A74eBliAAAQhAoJIA+0clsCsvHoLkuew2Fky7v1Mg88GF15qEaagNoh1RYBQC6zYm4z+VlSh2vR5Zk1pd2StKqJ2b2J4lWSVax3UN9UZYv60CI5sfy2J0+0YT5RXGBHO841pqfnhevKLDs9i7loPNU89PG7u9HooGV3tFWstzcCnLveuvLdBtGV+LQKRWXNfSR8tYPHWW7DVnEBjViq48zClzDgJDny8RGJ3DSRklBCAAAQhAAAIQgAAEIAABCEhDH+CZQAhAAAIQ2I0A+8du6Dfv+CslfU9BwBKygDyRZCNIA6FLgk49A/G1IpYjCowCjy+S9LjTKxAYOUFdUbFrWb/e9V8rUFmSwaiHm3jHtbSvowmMYnFJLMqqnb8zCoxqMtEt9Zua+rUCoNq5rrFl7bJ7Cow+7zK4T1UM0isKrP1sFJuwhEnFUCh65QSGPl8iMLpy72R4EIAABCAAAQhAAAIQgAAEIPBZAkMf4JlHCEAAAhDYjQD7x27oN+84BOBv7tRzq8ioZyC+Noh2NIFRCKqbsOjeinlZQ2D0Bkkfd2RQWhrgfI2kJwtXOrUGOK3eDY4xVKA+TNFrWb/e9V8rWkBgNO+qtVlmWh0/iFN+rSTLVOfNBHU2gVHw1zsqhKWtc1KqV7uPpu3VrtWSPWu8b/uWjTPNEljaa+bYLMlgFD/Paz5Lsf+u4R20uQaBoc+XCIzWcAnahAAEIAABCEAAAhCAAAQgAIEjEhj6AH9EoNgEAQhA4CQE2D9OMtEHGqZXYOAxuTYwGoLYb5KUZgwqCRSm7Fki9jEWt81cjRbaTm1d0mduHLH4oJRJaWmA05OxqRT0nZqLnr7l8b8zllnK2Fu/VrRQWr9za9/m0ZMham6+veNa6jNLMhjZc8NeQczoXcvB5jmBZjqu2vk7k8AocLyl8pq7+Dmdu8a0xbcC96eTrIU1bdXOdU3bvcpOrf+5vaaUubHnFXdeIZ53zU59NmL/7eVRtFMiMPT5EoFRaXp5HwIQgAAEIAABCEAAAhCAAASuhcDQB/hrmQTGAQEIQGBAAuwfA07a4Cb3DMQvuWImvQamR4aYkjgnnroQ8LRgf+5qtDggavVie5eMu+Q+petxegU4S3Ysfd8bsF3az9nqL12/3vq1ooUlAqN4PdWs4XjuveNa6i9LBEZp3961HOrVCIxC2951eCaBUfA3LxvjH7MP81F6Vnt8zWyxuUoz+3jqhjK1a7Wm7V5l0/20pd10vkYWGLWMv6ZOjW/XtEvZcQgMfb5EYDSOo2EpBCAAAQhAAAIQgAAEIAABCCwjMPQBftnQqQ0BCEAAAgsIsH8sgEfVJgI9A/G1GYzmDC4JFJoGO1MpzSaSFk2vNLKA3R+W9KOXq17eI+mdlVerTZkT+vIErL2ihKm58dT3ZFlIx5ILILeKRXrP9TW1t3T91l7VFQeq1xTWxXNUc2VRqLeUi9dHEBh5SR2zXKuYLTw3azMXzV0baXveByTdebm2spXY3gKjN0t6rHDt5pSAbS6DUSnr2ZIr0lpZe/ZPa5v9t5Uw9XoRGPp8icColxvQDgQgAAEIQAACEIAABCAAAQgcncDQB/ijw8U+CEAAAldMgP3jiif3oENbIxBvgcDnCgHG3jjmArelviywe4+kt0t6NlO4dEXYWlekeQRLtQFOG14s9PHUT0UoHqFQqNMiDinNF++/SGDp+l0iMDIrzPdfmbnOqSQQLIkFls7xUi7e/hEYeUkdr1wsLqp5TsW+W1MvzsqXPtttj3m3pO9cKC4yynsKjELfJeHVEoFRGGO6V48gMGL/Pd5z4CwWDX2+RGB0FjdlnBCAAAQgAAEIQAACEIAABCAw9AGe6YMABCAAgd0IsH/shn6YjkuB+9qBrBGI75WJoWYsrUHVIB56YOJqNLOhJMI5gsCohlWcGak0tjhgnQZHp/oMPnqfpIdqDDtB2aOtX+/6r11fpXEiMHq5s3vWYlyLK9K2f2DkrkZrtWKta6tqRYOt9pfqzYmMrk1gVGIRv8/+W0OLsr0IDH2+RGDUyw1oBwIQgAAEIAABCEAAAhCAAASOTmDoA/zR4WIfBCAAgSsmwP5xxZObGVopCJ9WiTMghPc82WTmqHoFBjUz0zMIW9NvKFsTuLXxv2rmarMwllsk3TqRXeIIAiPPdWo5lh5Rg8dH4mtxjMdTJxAXXcP69cyt+c1eAqM3SPr4RGaxrZ9ruf5Gy2BU+zxtfa7U9jNK+SXP+vCsbdmnavgcRWD0YUl3S/pUxvijCYzCPn/T5VmXy2TYun/OzR37b41nU3YJgaHPlwiMlkw9dSEAAQhAAAIQgAAEIAABCEBgJAJDH+BHAo2tEIAABK6MAPvHlU2oYzhLg4FLA8BegYFjKJ8tsrfAyMvEgpxfI+l90XVuaRA4DGruKpwlQecc1zXmZGr+egQ4Y+HbUsFbjZ8doezo69fra3sIjGK2tX7lHddSH0JgtJTgOPWX+FTrtWotdGrXaksfU3XCXli6Ou5IAqPc55Xa500rQ/bfVnLUqyUw9PkSgVHtdFMeAhCAAAQgAAEIQAACEIAABEYlMPQBflTo2A0BCEDgCgiwf1zBJA42hCVB06mh1lzdE7cRhCr2t6lsQbk+4/5Kgc24fgiG5tq0613ukGRlnpZ0VyRCSsufWWCUE2TVZJAabLkcztyl69dbPxYtvEPSeyXdvjGNmrXtHdfSIawhMGqxqSSICOvUuzanBCAttl1DnVjs5hWw5vaad85ky+vF6ewCox4cW+a4pd+lAiP23xbq56wz9PkSgdE5nZZRQwACEIAABCAAAQhAAAIQOCOBoQ/wZ5wwxgwBCEDgIATYPw4yEScyY41A/J4Co1KgPZ7aUuYCY3Ob48qUOaHSUleqEVV4+rIx2euhy79xgPNeSfdLutnTUFJmq4Bs3K0J0mwOP9Fg77VUWbp+vfVT0cINFx9604YgveIYM8k7rqXmryEw8q6lmufsEQVGo6zf1JfseW887e+eq7S2FvzUzvXSNRDXHzGDUc/xl9pi/y0R4v21CAx9vkRgtJZb0C4EIAABCEAAAhCAAAQgAAEIHI3A0Af4o8HEHghAAAInIsD+caLJPshQ1wjE1wS+Yww9MhjVCIysbwvGmqgmzZg09ffctK0pMJoSG7xG0pMzWZVydsZZOIJY47WSPiYp9PPqy/+P6z984bNF9o2aZZFy9wozavo4etml69dbv4dIwis+6MHcO66lfSEwaic4wvqd8lmvyCj44ZbPJgRGkoll13yx/76Q3fE9EeQtfXzNub3Wtoc+XyIwula3ZFwQgAAEIAABCEAAAhCAAAQgkBIY+gDPdEIAAhCAwG4E2D92Q3/ajtcIxI8kMLKJv1HSJyMPCKIBC1I+7vCM3lekObpUEGO1ZBsK7ZvI6BFJj0UCo1xGjh7iEs+YWsrkslCdKdC5dP166/fwAQRG8x7uuS4pbqHmOVsrOtnqirSjrl+PcMz8+a0z13nuIS4y/6id65bn7lQd7xqf8q+5605LPhnGvYUQlv33BQ846vrt6dPX0tbQ50sERtfihowDAhCAAAQgAAEIQAACEIAABEoEhj7AlwbH+xCAAAQgsBoB9o/V0F5NwyHI9rSkuyoz2OQgeAUGNQBrAt9xu3tkMMqNy4Kk9vJmQdhDYGSM7ZqqIAiqFSeEcXvq7RUo9/pcLshpdXtfL+e1Z67c0dZvnNXKM76pa8q+UtL3FK6M8ogPwjPgiYXPt9pxecY+V+aHZ4Qm3rY9azFuq+Y5Wys6KYk5vGPylDva+q1hNZfhyLK77CF2rLHfMz81ZTxr3No7usAoPIdMgJv7HMD++6JXHG391vjrmcoOfb5EYHQmV2WsEIAABCAAAQhAAAIQgAAEzk1g6AP8uaeO0UMAAhDYlQD7x674N+/cglj3SHp7ITAfDAtBuTdd/tAjqL22wGhrqLVXpKX2GY/XJeKGELCdajsWGH3XpcFPdRi49WuvNbMoeUQNabaGkt+FNgOCLTJKpGsj9L2myOga1q93/ZcyGIU1MCVAsvkoiQ/SOZxrq7S8EBi9lFCt6GRLgZFZusf6TX2oRrAV1w2+Zs/FOy5+bnv0HuIis6u0VktrZ8n7pTWefpYJ9gahrDeD0TdI+glJ8T7bK4NRut955rFVZMz+u8TbqFtDYOjzJQKjmqmmLAQgAAEIQAACEIAABCAAAQiMTGDoA/zI4LEdAhCAwOAE2D8Gn8AG80NgqqHqZ6p4gl9zbXsFBjX2Tf2ivaaN1rJLBEZzgpHAKdd+HFz8VkkPSXrg8m/rOOKAe0mgE5etHb9XeJCKhmrGtdRHvX3lbFy779HXr3f9l0QLSzlMzXGtP4d2vOPy+tZUOc9VWt4+PGKDuK0aQUxp/lIbtxYYWf97rN9e/pIKpErPbK9PtJSrneuWPqbqbCUw+gpJv1fS7T2Nn2lrbh9h/30B3J7rdyM3GLqboc+XCIyG9j2MhwAEIAABCEAAAhCAAAQgAIEKAkMf4CvGSVEIQAACEOhLgP2jL09aKxNYIxBfE/iOLdzzijQLEn7wklHqyQy2MKZbMlchxQKj90l6/wqBz7mA9ZKAsldglCKZE5SsLeqZ8+qcXa0ilfLq2b/E0vXrrV/yMU8GD4/4wJMJyUPdOy5PW3Nl1hAYtdhU8vFaHnsIjGzce6xfY/Oqiisx0/mZEtQuycDV4gOhTmmtLmm7VNezxq2N3lek9VyHpTGm7y/hzf5bS5vyrQSGPl8iMGqddupBAAIQgAAEIAABCEAAAhCAwGgEhj7AjwYbeyEAAQhcEQH2jyuazEGGUht49gxrNIFRsNeyDk1dRxaPKQ0cx0HV71lBYBSu3vm4pOeTCZi7UsYzV0uCo572ty6Tu2ppzWvSth5f2t/S9eutX/KT3gKjpXPmHdfS+espbNgig5E3s85eAqPR1m+ctSWwzQmOSgKwpX4Y1y+t1Z59pW3FArG5NXwtAiP235d6wGjrd821cLS2hz5fIjA6mjthDwQgAAEIQAACEIAABCAAAQisRWDoA/xaUGgXAhCAAASKBNg/iogo0JnAGoH40QRGFhR9auJKszhgasKimyS9SVIcMM4JjNJMR1MB1ZC16QlJd0UCoqm/p9Pvzfpk8/y6pA9ra4357+yi1c3FQU4TZ90qKZeVqrrhA1ZYOn/e+iXRAgKj5X62psCo9Qq7PbKRjbB+w3P35plrSnNCoy2eR2Gt7v24mhvrtQiM2H9f7mUjrN+918Ye/Q99vkRgtIfL0CcEIAABCEAAAhCAAAQgAAEI7EFg6AP8HsDoEwIQgAAEPkOA/QNH2JqAV2BQY1ccYKrJ3OAN1qW2tAqarB0bv70euvwbB45DP3HGotwVMHsKjFqCyfGchPq5bBMpizRzU/z+0owzNf5F2RcJLF2/3voIjPJeN0IGo6krvDzraA+BkceuvcrEGYtqxEJTAq+a/dE7Zu+a9ra3Rrm9BEa2Z31A0p0zotOwr90xk9EwMGH/XcM7aHMNAkOfLxEYreEStAkBCEAAAhCAAAQgAAEIQAACRyQw9AH+iECxCQIQgMBJCLB/nGSiDzTMNYKRewqMaoQucbA4NyWpoMbKhDq563AsWGzXmL1f0hYZjHLXkXhcqySYCm2U5jHtHzGCh37fMkvXr7e+V2DUa3Q16zjXp3dcS+0dTWDkFbTsdUXa0vlYo34q0FrynGvZc2rHtJXv19oVl99LYBTm8qMTGQvTuc59BsjtjzUs2H9raFG2F4Ghz5cIjHq5Ae1AAAIQgAAEIAABCEAAAhCAwNEJDH2APzpc7IMABCBwxQTYP654cieGZpkNLOhoQcFnHcPvGdC27tYIRuayADmG1qWIV5gwl9Vjrg2rd5ukBy7XmaXZk7YUGHmBhaB2mnGjlPmpJDIoCZC89o1cbvT1613/CIzyXtrzebzWFWktNpbW/shr1mt7mnXIu7d426/JfjMndOif044AACAASURBVEn7y2XZ89q0Vbm9BEbhM0/uulB7L5dpqoZ9jh/771ZeRT9zBIY+XyIwwrkhAAEIQAACEIAABCAAAQhA4CwEhj7An2WSGCcEIACBAxJg/zjgpKxs0tTVKd5uvRkpptrzCgy89li5WGBUY1+PK9JqgsCxwKY1iDiSwCgdY7A9zbYU5jrMxzMTAjgERvmAdM1aqVkfuXaXrt/w/AkZuUrPial14mnHI3zwlPHwXcrF04eVaRHvTLXdQ2CUE4KV1nHOnrMKjHKioh+S9LAkz5VZXr8J/YT1P5XZKIhCrd1XS3rU0UGvNeToqrnIngKjqSvQ4rmv+RxRghDmlv23RIr31yQw9PkSgdGarkHbEIAABCAAAQhAAAIQgAAEIHAkAkMf4I8EElsgAAEInIwA+8fJJjz6xXwpwB/IxIFIb505qmsE4vcUGNUKNszWeyS9fSaDVAiGWtaihxKYqcDg7254RZp3tUxlnymJCMI8PiHprkvGprhPBEYvCoy8a/FI63cui9eUbyEweimZFoFRzD3OKrZUYHSTpAcj80LbnyPpY5JqRJSlZ4P32XP0cmm2vdz1Z2tn5MvtWdbnByTdKenJCoilrHQVTa1adEr0FttvIh97xT5t/z83RzXrMPRhbdm+Zi+71vT2ibaXgmD/XUqQ+j0IDH2+RGDUwwVoAwIQgAAEIAABCEAAAhCAAARGIDD0AX4EwNgIAQhA4EoJsH9c6cTODMuT+SOuXhuELhFdQ2BU6nPq/dYMRq39eetZ8PJGSd8tKRXbpIH45w4sMEpFMCUBUfC1KfEMAqN2gVEuSO71x7jckvUbB/Ntjj9yEaLkBA+hnym7Pc8xT2aVtIz5qNn5iUo4S7jUdFUjbMg9x2v6ailroiK7ttH+rcnKcu0Co5I/x6zXFBjZevqGBv+e8oVWf2zxrSV1vAIjE/Sm/HNCudpxh73NREVfcxnIrZViLu/4p55F7L9egpTrQWDo8yUCox4uQBsQgAAEIAABCEAAAhCAAAQgMAKBoQ/wIwDGRghAAAJXSoD940ondmZYnsB8XB2Bkc9HagOOcasWEHxdJmtP7qqTNEho7YRsCD5L50vVZB2ZamlK2BECn1PCg9L7CIyuS2D0VJQtJM6sY34VB8m/VZIJ6Z6PHM7zHKsVGIWrqW6W5M0QFUw6usCox7PB00ZrRptrFxh52IUyvYWvaz43W67Dq2HRq+zU55g0g1HIGBjWs/WfE0DW7vehH8v6ZW0/22tgmXbYf1eES9NuAkOfLxEYueeZghCAAAQgAAEIQAACEIAABCAwOIGhD/CDs8d8CEAAAiMTYP8YefbabPcE5uOWERiVOeeufqrJ3mFBWrs6JRd8TK87ee0l60sQQIS+b5EUZ0SYCthPZTEoZTcoU3ihxJzAIPheLmDrESasGSj3jm/vcte0fsNYjKkJjO6W9IMZwPG8b8m/Rmw3usDI7LdXeiVjLe9WoVBrvVr7Rig/ksAoJ4I9IuNagZGVt+fTlBioVmBkTIINNZ8Nalmy/9YSo/xaBIY+XyIwWsstaBcCEIAABCAAAQhAAAIQgAAEjkZg6AP80WBiDwQgAIETEWD/ONFkX4Y6qkAhzigwyqylWVBC8O8BSY8ng5jKBJGKakyE9GB0/dDRBEZTgdeSgKD0vuFCYDR2BqPY5afm0oLw9ydiuTD3drXQ+y6ZjGqfY1PPDE+WI8/zZmSBUSrgigWAtZlXStccTrH0rH/PPFxDmZEERlv5/dJ5nfLjqQxGpf5aBEYeEW2p39L77L8lQry/FYGhz5cIjLZyE/qBAAQgAAEIQAACEIAABCAAgb0JDH2A3xse/UMAAhA4MQH2j/NNfm1g/igZjHJZgo4+e2kGFBvDGyV9byQQiseQZisKV0LFc2bl3xoJMI4mMJoSSpWEB6X3bdwegZExfDoj4Dq6r3jtG3X9puOby3wS1kEu01Vop5bDFF8ERi9eRxcYxdfV2fPlBkkm7nrPxHMrZjuXpWzOxxEYvUhnJIFR63x7n3drl9tSYGRj6T23KR/237U9hva9BIY+XyIw8k4z5SAAAQhAAAIQgAAEIAABCEBgdAJDH+BHh4/9EIAABAYmwP4x8OQ1ml4bmD+KwKhxuLPV1g72TXU+JWqIBTTxNSrBzsck/ezkKrWjCYzmRFKxMCpm483sUBIYzWWIWsN/9mjzGtZvab6nfDrmXcuhdi3Wzu1WmVxaMqfMjSVeUz8wcyWUtRGYT10dt+SaRQRGL85S732p9Nys9fVQ/hrmbGuBkbELz4pYyNc6B2k99t9eJGlnKYGhz5cIjJZOP/UhAAEIQAACEIAABCAAAQhAYBQCQx/gR4GMnRCAAASukAD7xxVOamFItYF5BEb9fWQu4BsChLlgfwg8PyLp3otZRxMY5cRTObtjqnPZbOJypUB5eN/YpFfQ9Z/FfVq8hvXrEaJMZeII1Gs5TM3W2TMYhfF7xA6xGCMnMvJknpqah2sQq/R6IowiMPJknevFZK121hIYhXbN7rsu1zrGYwjrzv42l6mtdtzsv7XEKL8WgaHPlwiM1nIL2oUABCAAAQhAAAIQgAAEIACBoxEY+gB/NJjYAwEIQOBEBNg/TjTZl6HWBuYRGK3jI1NCorngcpiLOCB5JIHRlO3mc2a7jfnZBGdNRpaSwCjHZ53Z26/Va1i/3muV5sZay2FqxnoJjGLBwFbesVSYEJ5BZq+3rbDG0jolEWGJCQKjFwmNIjAyn5/KSlea76O831tgFK+PqUxfNvb0ytd3RqLhVjbsv63kqLcGgaHPlwiM1nAJ2oQABCAAAQhAAAIQgAAEIACBIxIY+gB/RKDYBAEIQOAkBNg/TjLR0TBrA/NTAeVWcrX9t/bjqdc7kOvpM5SZug5t7nooY/fKJCPClEBnKmA/lT3Gk1XGbDdRwqsywdCp7CZzop/a4G5JYLQkg0rN3O1Ztnb9HG391ghR5sSNtRym5qyHwCj24x5CgTn/Kq0Br2+2+kVuzYa/3VS4Ys0zrvCMSYWI3nFdQ7ne+1Ivn4nZ1qzjI89J7R6U7t+vkGRXl96dDDK+4nRq/KnIyMqV6rH/HtmbsC0mMPT5EoERzgwBCEAAAhCAAAQgAAEIQAACZyEw9AH+LJPEOCEAAQgckAD7xwEnZWWTlmbamAuAhaDjzZJyv96P3187EO/B2DuQ6+kzLlMjkgi23pFc/7VEYPSPLoFRy17yeknvmZi32OYbJX35pezUeEM2lGDbA5IeSgq3BHbnAuUt7dXO1xHKj75+57JZpXznslvVrJ2pduLnUSmwPzf3owmMgrjIcy1abtzG7QOS7pT05EVUZAKLWy//P1cnXru5fntnyjvCWm21ofe+tIbA6BqyF9n8tO4bcfaveJ7nshbl/CEnMrJyU5+P2H9bVxX1tiYw9PkSgdHW7kJ/EIAABCAAAQhAAAIQgAAEILAXgaEP8HtBo18IQAACEBD7x/mcoCYwv4ROHLzPtbMkoL/Errju0kD7UjtC/56gpM2bve5NOp0KRoe/P5NkFUn7fK2kj0Vt1gi/cnMc5jUETk1c9HhicxxU9V7NZE3EgfIS+yP4V8nGlvdHXr9TIrk5DlNChhYOU8F867/GD1N7RxIYTT0XWnzR6rRcSzi3N3ieha22jlKvtHcuGccPLMgyFfoNc34Nz9hWgVH6LGkV6wWmsXDU1sAjkj43I8yN5579d8lKoO7aBIY+XyIwWts9aB8CEIAABCAAAQhAAAIQgAAEjkJg6AP8USBiBwQgAIETEmD/ON+k97gSqJZafB2P1e0R5Ky1IVe+9ZqgHn1bG3MinDSQ+DZJ75L0fNL5lMDIxDgflHRPklXEytvf3i4pXEMUsjG0BEmnrlZ7zcVWy3CSjuVhSU8kV715mXoz+BzFx7zj8pYbdf0GX/90RiTnHXtcrkVgFOqn4oCziFrC865GRDg3Ny2CsbS9dD1fg2ilxZ9zz0jLBLjGawnjIPI00Wgqdl3D1rXbjEWrtesi+P99BSGQdwxmy1skfchbQRL7bwUsim5KYOjzJQKjTX2FziAAAQhAAAIQgAAEIAABCEBgRwJDH+B35EbXEIAABM5OgP3j7B6w3fiDiOVIwfy9BUZe+hZ4fC4jLrL6c9dIeds3DvcXrjjytjVVLog6bunUzxrX/iwd4zXXX7p+rf6rOooSlgiMbJ6mAvPXOoe917i1Z3Ng8xqEii3sWMcvp9b7irSWecnV6S0S7GXXknaWCIys37skfd/M1YBLbOtZl/23J03a8hAY+nyJwMgzxZSBAAQgAAEIQAACEIAABCAAgWsgMPQB/homgDFAAAIQGJQA+8egE4fZXQgEgdG1ZrvpAqlTIxY0tyDnJzq1RzPjELB5v02SXZeXZuBqHUVvwVKrHaPUs2ddelVhq+0tmVZa+zprvRslffJAg++dredAQ/uMUM7Wx1Kx3JHGlNrC/nvk2blO24Y+XyIwuk6nZFQQgAAEIAABCEAAAhCAAAQg8HICQx/gmVAIQAACENiNAPvHbujpGAIQgAAEIAABCEAAAhCAwFURGPp8icDoqnyRwUAAAhCAAAQgAAEIQAACEIDADIGhD/DMLAQgAAEI7EaA/WM39HQMAQhAAAIQgAAEIAABCEDgqggMfb5EYHRVvshgIAABCEAAAhCAAAQgAAEIQGCGwNAHeGYWAhCAAAR2I8D+sRt6OoYABCAAAQhAAAIQgAAEIHBVBIY+XyIwuipfZDAQgAAEIAABCEAAAhCAAAQgMENg6AM8MwsBCEAAArsRYP/YDT0dQwACEIAABCAAAQhAAAIQuCoCQ58vERhdlS8yGAhAAAIQgAAEIAABCEAAAhCYITD0AZ6ZhQAEIACB3Qiwf+yGno4hAAEIQAACEIAABCAAAQhcFYGhz5cIjK7KFxkMBCAAAQhAAAIQgAAEIAABCMwQGPoAz8xCAAIQgMBuBNg/dkNPxxCAAAQgAAEIQAACEIAABK6KwNDnSwRGV+WLDAYCEIAABCAAAQhAAAIQgAAEZggMfYBnZiEAAQhAYDcC7B+7oadjCEAAAhCAAAQgAAEIQAACV0Vg6PMlAqOr8kUGAwEIQAACEIAABCAAAQhAAAIzBIY+wDOzEIAABCCwGwH2j93Q0zEEIAABCEAAAhCAAAQgAIGrIjD0+RKB0VX5IoOBAAQgAAEIQAACEIAABCAAgRkCQx/gmVkIQAACENiNAPvHbujpGAIQgAAEIAABCEAAAhCAwFURGPp8icDoqnyRwUAAAhCAAAQgAAEIQAACEIDADIGhD/DMLAQgAAEI7EaA/WM39HQMAQhAAAIQgAAEIAABCEDgqggMfb5EYHRVvshgIAABCEAAAhCAAAQgAAEIQGCGwNAHeGYWAhCAAAR2I8D+sRt6OoYABCAAAQhAAAIQgAAEIHBVBIY+XyIwuipfZDAQgAAEIAABCEAAAhCAAAQgMENg6AM8MwsBCEAAArsRYP/YDf3QHf9KSb9P0m+T9OzQI2kz/qdLuuGkY28j9tJaxu/9km6X9NslPdSjUdoYmsCNkj459Ai2M/7nXtbMvZIe367b1Xr6JZK+5PJMWK0TGv4sgWvzn72m9jWSnpT0/F4G0C8EDkxg6PMlAqMDexamQQACEIAABCAAAQhAAAIQgEBXAkMf4LuSoDEIQAACEKghwP5RQ4uygYCJAb5c0lsl3XoJsp2BjgXCH5Z082Ww75RkQf5eLxNtvUfSF3UQDsQiHrOvt61LxpxytLYQGi0hOl3X/ODrJX3rgQVxQfDwpo5+auLHBzu2t87s1LfaY10H3tb73iLR8MwzW374ZPtJ/ewvr9HDf5ZbMXYL4dkSRjG3t5p/f8S5n1u7TzvL5gj2Eu7G4/uBAzwjxvaW81o/9PkSgdF5HZeRQwACEIAABCAAAQhAAAIQOBuBoQ/wZ5ssxgsBCEDgQATYPw40GYOZEoLUr7jyoHAakE2nqWcALg62Wz9LRUFpe9ZmD/HSUlcNAcxvl3QXGSCW4pysn/puPPfhvY82ZJCy+butY+A5FZwtFZrk1mxvX4tFUatNoLPhlrEFRjd1nEenuZ8ploo04rpHeEbVjKWl7Oj+0zLmXnXCvralKHXOX21cU88sy/b4McdeHsot2fdzPtXCKLYlzFlLO73mm3bGJDD0+RKB0ZhOh9UQgAAEIAABCEAAAhCAAAQgUE9g6AN8/XCpAQEIQAACnQiwf3QCedJmQtCtp8jmCChzwpzULgvqf1yS/btUCGRt50QRS4UW8TiOErSPxSRHsekIPleyweOTpTbs/RAoTkU93rlYIwNKLni/ZE3lBEt3XNZrz+uMcoF4zxysUcY7f3HfW4tEc5nLzJ4WgdQaDLduc3T/mZrPLTmuIXwpiYrj8Vn/338RaVr2oVQw2zrHLWsi7mvJZ4ceYqctfYC+jklg6PMlAqNjOhVWQQACEIAABCAAAQhAAAIQgEB/AkMf4PvjoEUIQAACEHASYP9wgrrSYhYgfLWkRxvHF/9iviXA3dht12pe4UZLwK/G0DioWSOu+MWXq6+ezXS2R6aH0piDTTVjTNs0v71H0tsPfO1XiUPt+zVB77m2Q0A+9Xuvf+dEBUvWfvwM6SVUDGPzjql2LnqVP8I1bkFMsESQMMdjKvNLr7nuNRcjtnMk/9mTX+vzp+aZ2rpfhfVVehal6+RLJT1Wmd3PmxmwlFXJa/Oec07fxycw9PkSgdHxHQwLIQABCEAAAhCAAAQgAAEIQKAPgaEP8H0Q0AoEIAABCDQQYP9ogHZFVZYKjEKA7pYO16RZcOx1jVdmmaDglRN1a4KIYWrXyIpQcptYaFHTfxyYTOsdTWAUApdLxAXpNTCtweXSfBz5/VIAuBRoXpK5podALGYbZ8voMZctGbJulPTJHSb8CAKR+Pm4ZF0avtKztsf87jBNh+3yCP6zJZxYFBkLdmrW71RGoXTvjH25Zj9OeZSe1aH80r26xt5UzJSKn7w2bzn39DUegaHPlwiMxnM4LIYABCAAAQhAAAIQgAAEIACBNgJDH+DbhkwtCEAAAhDoQID9owPEgZtovb5jzSG3BLmnsmRM2dnSx5pjtraDMML+962SnnR2mGaiice2NGjpNMFVbK3rdNbKvOIa1E6FSgHgksBoyi8sSH2bpAcmMmeEOXxGkvWRy5pVg6Q1a9dUHzVB9tBG/OyoEcC85sLIu05zNvcWiNj43y3pOyueH2ZXvA94xBSlrG/xmjzSM6jGN9cue03+szarVLhWs05bbWt5luT6Kj2rrU4QfNr/bn2u1ohG0/X7YUl3S/rUZQAem1u5Uu88BIY+XyIwOo+jMlIIQAACEIAABCAAAQhAAAJnJzD0Af7sk8f4IQABCOxIgP1jR/gH6LoUKN7LxFoBUElQsdc4avptze4zF8A/SnC/NTtTyi/NXmTvm5jBgqM/WAN78LKlAPDceggioUck3ZtwiIUm6ZVAc9nKWoPxrT4/NX21QsNcOx6BjdV7s6QfqRTypP31FBgtEWHE66r1KqipOTnKM+hoS/6a/GdNtrEwtbdvztnd+kxL2yw9q6186coyD19vG55rbT02e2yizLkJDH2+RGB0budl9BCAAAQgAAEIQAACEIAABM5EYOgD/JkmirFCAAIQOBgB9o+DTciG5oTA3R2SHt+w31xXS4PQ1yAwahlD6Yq6pVx7uEXPLDVz18H1sHWUNkoB4ClfCnNh47wryVKUu94qDuhbmybkymXXSrNTeQSCcX+5jCT2/g0VWZJasyvFIssasdpRxZmxD9dkepl6Viy9Eu8Iz6Ajrutr8581GIfnmOd50rv/LQVGYZw16zUeb+lZGpf1PCdL+0tv1rR3nQSGPl8iMLpOp2RUEIAABCAAAQhAAAIQgAAEIPByAkMf4JlQCEAAAhDYjQD7x27od+24JEyZMi4WePS6mir8ov7pjOjBC6lFnONte6tyLYH80tUqewf3e4qLYhHLty/wla3mc81+SgHgqfVgf7cr0HLX8MTZi9JAd0mMGPwsCAGec4iDQn9TGYPi+S4F3j1ZOXLzUdNHXN/6e6+kd1QIoHL998xglMsSdqOkT0rKicda/LNl3e39DGoZ59p1RvOftXmk7ddc97WWbbUCo6kMQqVndejnpgXXo4Xn2BOOfdHzzCnZvBZz2r0uAkOfLxEYXZczMhoIQAACEIAABCAAAQhAAAIQmCYw9AGeiYUABCAAgd0IsH/shn7XjkPQtyZgnAtS98gsYLZYQCsnevBCGl1gVMpAkGZZCVlkSoHAPYP7PcVFcVs9fM7rV0ctV5r33HqwIPQ9kt6eEcXE4qJU8BPYf1TSQxkgwcdqBIceUWF63dncvLf6eetzY06oVeMznmB/aK80D6Etj2Crxsa0bEnslZZvnZslNh697oj+sxXTtfwlPHMsW2N6NWRubDUCo/j5aW3Fz6rSszqIg+6beL56uJfWfvoMuV3S3Dou2Zza9JWSvmeh2NIzTsqMRWDo8yUCo7GcDWshAAEIQAACEIAABCAAAQhAoJ3A0Af49mFTEwIQgAAEFhJg/1gIcMDqsVilJlgcgk41QgLDM3fVkQXXPiDpTklPLmDZKhRY0OVLqr5Z0mPJlVM1bYcgo9XJXUGVXqcTRASlwKI3WGvtWAapXlfl1QRnPZxisUmNz3raHrFMKQCcrod/Q9LDkm4uDDYnTvFe5VQzL3PXrYVnxvslWSA8vEwM+Ycl/Wgyhtg3asRnrVlScuKo9Io4M9Fji1dglIo702dweP/TTvHElj7vfQZtadOefeE/L9C3Z5hl7QmixakMQD3nKhUC9Ww7bSuIt18r6WOSpsTcZtP9E/u+x75SFsO4jdK+Ecp6y1l59mbPLJ2zzNDnSwRG53RaRg0BCEAAAhCAAAQgAAEIQOCMBIY+wJ9xwhgzBCAAgYMQYP84yERsZEYsFpjKdJEzJXf9jsfkOPD+ziT4bUHxd0v6zoXiojjIVZORyWO/p0wIsNUKr7yBvzmxTpjPKXGHJ7gfB13TOfKMPy3Teu3UVF9xezU+22L7KHW8gfKwHmxcqWAnCGBefQmAT819ri+bB8tYEdqsEReVrlszW+cyKsVzFAt03nexxyuy8Yp74v48wrmcIGvqueSxYWqu4+dNr4w4a/i/5xm0Rr9HbBP/eXFWUlFej72n55x75srTX0msY+vjlY6rzab6qhFmeddiyeZgS+7ZdLR59MwRZdYhMPT5EoHROk5BqxCAAAQgAAEIQAACEIAABCBwPAJDH+CPhxOLIAABCJyGAPvHaaa6eaC5q9FaG1tLAJRep9Rq39J6rSKjOaHBVKDTk7mgFFDMZV5ZMkdplqsvk/QeSa3CoFjYRuDyRe+sFRg9f8k0cVtyFWGY/0dmMt9MCYJK4rbcWvJk2on9fc4Xc4F1bzaQMKZnKq9mDGP2ZCdK11ZuLHPrPn2mTbGwNfJeSe846BVFpWdQ7CdLxRZLn99r18d/XiQcP9vDX2uEimvP1RYCo8DArmxryR5YY2OO91oMW/f7teyh3X0IDH2+RGC0j9PQKwQgAAEIQAACEIAABCAAAQhsT2DoA/z2uOgRAhCAAAQuBNg/cIUSgRAUbRF4pEKIJeKVOTuPIjD6sKS7JX2qBDV6Pw4ShgBrTvgTN2lCpnddMkCVrr2qMOWzRVsChFPX1LVmNPIKTVrGN3qdUoaJ3FzYPBjTT1wGHwLOFti2ALe9rN3XZ8RG6RWA6RVnHuGQtW/1XlfI1uG5ijGUmbrSbS4jSE1QPvaTpVeqhfE/GzWaCoxSMWfLOuzp2zbm5xZc/Wi2eAVGceanVqFmz7H3buuM/jPHcG/xaLrW0s8mc8+J+L2S2HDuWW3vmd/bcyB+Lnh9L/18NWdL6TrVuM/S/uK1j3LnJjD0+RKB0bmdl9FDAAIQgAAEIAABCEAAAhA4E4GhD/BnmijGCgEIQOBgBNg/DjYhBzPHc4XPlMmt16q1IJgSt7S0VVvHE0DvkQUqDbqHMc9lffDYVjvetHw8z1O2xGW8IrOabB9LxzBa/VIAuLQepgRBb5D01guMuyaEJVNZgsIcPz0hIDKB09suwri3SHqwAH3Kl0p+nxNOxV0Fv/L64Zq+seT5uqZd1nYQBtr/vvVyjWVJ+NjbpiNltOk9th7tHdl/SuPz7BulNpa+n15nGPtbSYg4Vze2a+5ZbW08JemhhoGknynmRHmebIdemxtMpcpJCQx9vkRgdFKvZdgQgAAEIAABCEAAAhCAAAROSGDoA/wJ54shQwACEDgKAfaPo8zE8eyIswKVfqWfs35J5qNaGiVBRW17NeW9Ih5PcD4XUJ/KfGH9WvByLvuB17aa8cZla8QacUC0lKEktFsq12r36PWWCIxK2YaCnz6REQqVriDLXVsWWJf837L12MuER7nMPcFuKzMlfgp9TWU4Cs+JLf0qvZoozgS3tUAkFUXUrIMwJ97r+WranirbkjWvR79HauNI/tOTy5EERnPPm9snnkfezzdTz2ob/wcl3XMR79WyTdfhXLazuYxvuX5L+0utrZQ/J4Ghz5cIjM7ptIwaAhCAAAQgAAEIQAACEIDAGQkMfYA/44QxZghAAAIHIcD+cZCJOJgZaeDbI2aJh7C14GfPgFiNiCeUjYVEpatLgjDjmUhMVMoWE+aixrYaFww21wrP4qDylMhjDxGId+zpNWPeer3Llfx9bv3NZc1IBSixwGPuOp9UBGHjzQW850SLwc8fyVzRZu295pJR6UknzHRdxQH5XplxajKT5frMCYzmrntcKoyqsTfF3Jrxaa1nkNMNXlLsKOs3GFUzH0fwnxbmU3V6C4yM5Q2VV43N+aY3g1FJBDf1rJ66jtLDONh2kyTLGDclgrK2vJ8V4n5L+4vHxjXKHG39rjHGa2pz6PMlAqNrckXGAgEIQAACEIAABCAAAQhAAAJzBIY+wDO1EIAABCCwGwH2j93QH7bjt5Xw7AAAIABJREFUqaCbV2TUKj5ZAmTPgFhNAD2+Jup5SSFQeEt0DVHKITe28LeSUKLGNi//OaGJp41Y6JEKlI6euSgV4NQKrDx8PGVK/j4lMDL7P3Lp4GOZjsJ4PkfSw5KCqO3VknLl4yZC3VA2J0gJ/v6ApMejyjXZiTx8Qplcxp7Smqlp38pOZfQpCQ+sbk5gdKOkT0ZGzGUMahX91I5xSfk1nkGt9hxl/cb2n9V/eguMWrKB7SkwCuvf/q29Ii3e/18v6T0Tgs7Qx90zny9ya6m0v7Suv6X1jrh+l47pmusPfb5EYHTNrsnYIAABCEAAAhCAAAQgAAEIQCAmMPQBnqmEAAQgAIHdCLB/7Ib+cB1PXcUVG2oBnrfOBKv2EBeZfXsGxJYE0D3ZBaaynNxWuB7NuCyxbU0HjQOFQfAR/raXaMc73lzWka1tLvl7TmA0J1RJxTCx8O3LJX31JUtGyiiXUSf4tJWdu74vfa6Urvvzzk9aLudrrW3l6sXZRLzjDe20iCLSq+bmrkbqOc7Wto72DDrC+o1ZntV/egqM0meb93kc++b3J1eW1WYwmhL9ep7Vr5rI2pZbc4GbCTTvLezx4VlxX6WIqWRz67OgR72jrd8eY7rWNoY+XyIwula3ZFwQgAAEIAABCEAAAhCAAAQgkBIY+gDPdEIAAhCAwG4E2D92Q3+ojmsCSnMZjuyX9N7gXk8ANfb37NfaWhJAD3ZPiQRyQc40wDg3niW29eYUtxeLJL5W0psu/+3hOy3jnLraaCuxR8nfcwKj9Bqzkq3WRgh8xwH8Ur3A5qPOoLa1fX9GtNhy5VE6lzlRVe8MRtan+bNlbnq00plaBEaVXexe/IjPoL3XbzopR/efmqvcdne4iwGp+DEV5s3ZaYLL90l6f3T92A9dsrrd7BhgerWkZX+byzZma8ReJhgqvazsKyXddbkycm591bQb91vaX0o2rv3+0dbv2uMdtf2hz5cIjEZ1O+yGAAQgAAEIQAACEIAABCAAgVoCQx/gawdLeQhAAAIQ6EaA/aMbyiEbigM1NYH3EBi3IN4dF5GNiUT2EohMXQm1xaQsCaCXMkLlskpNCTJyY11i2xbs4qCv50qpLWzy9pEKdkK9kgDH2/5cuVIAeO6KtDg47bVl6mozb/2pcoGhBdbjK9OsvPcawKm204xY8TVvucxLrWOxfp5yiqla+5hb2zXP7dr+UzFDbX0rf9Rn0J7rN+Y4iv/UCHRa/GSNOumzODwXS33Z8yHO3Bba8da39sO6LD2rrWzwRbs6cu66tNzeP7W+rKxlOQxCpNKY4/c9Nte0t0bZo6zfNcZ2LW0Ofb5EYHQtbsg4IAABCEAAAhCAAAQgAAEIQKBEYOgDfGlwvA8BCEAAAqsRYP9YDe3hG16aPSMN8OwpEBlRYOS5Hi0EdZ+JrpuqyUpw1OC+LY746qotRDlrLMhchpwtRHZz153F40yzZnze5c1PrQGjsk1PpqMWkdGcaC19ZvWYqz2C8en8e0VGJUFjPIXx+lwiyDryM2iv9RtzHsl/Kpf4bPGeV6S12jXnm7VXpE3Z4J1f+wxz98z1s1NizKkx3Cjpk41gvDY3Nt+t2hHWb7fBXGFDQ58vERhdoUcyJAhAAAIQgAAEIAABCEAAAhDIEhj6AM+cQgACEIDAbgTYP3ZDv2vH8fVHLYZMXVExdw1ISz/eOiMKjDziiVQEZuKJD0i6U9KTDjhHDO7HgeUeAo+AwVjZay4DhANZdZFYiBEqewUf1Z1dKpQCwC3rYU58E96z7q3tZ1sNj+p5hHLhOXPLTOA9NBk/k0qCmFwmktY584q9OiCbbML73J3K+uGxrXWtHvEZFI93j/Ub9z+S/3j8xFsGgdFLSZUEx1OZrtZYX6X9JTfHHsGo1zdqyu29fmtsPVvZoc+XCIzO5q6MFwIQgAAEIAABCEAAAhCAwHkJDH2AP++0MXIIQAACuxNg/9h9CoYzIA6IhqxFOcFRa8C+BUiLoKKln1yd1kw8peuHctfX1QrDPMFHEy3Z9VGP9gIy004s7OiZtSjnkxsM5zNd5EQbPceWG0cpANyyHubWcPpeScBTYm/2vc55fU9prKlt3ufOlEjSbK+Zv5J9UyyWCCxGulrQ8wwq+cua7++xfuPxnNV/lvh/L38IvpnLvrh1BiMbU7AnfYaZLTdMCDvXWF8tPhl/Dtoym+Xe67eXL15jO0OfLxEYXaNLMiYIQAACEIAABCAAAQhAAAIQyBEY+gDPlEIAAhCAwG4E2D92Qz9cx3FQeyqbRS5ov1SM4AGVy0jiqde7jHesISj2wEzGndz1aLXXnpSCj3FwzpsFpYVZ7Dst9Wvr1AhEatvOlY85en1gSb+lAPCUwCheJ+kanguop+v6Pkn/dRTwDvZ4uFvZ2xziopzPxIH3moxFc6znsvp41kRpLqb6XiKwCGys7Vud2cyW+NtU3TdL+pFC/6VnUGjbk9FqjTFYm1uv33gcZ/WfJf7fww/i58cSgVHpGVEzv6FsjUBnan2VrlybY1hjs7WT+/zVmvGsZW73XL8t9p6lztDnSwRGZ3FTxgkBCEAAAhCAAAQgAAEIQAACQx/gmT4IQAACENiNAPvHbuiH6TjODlMjnshdXWGD9mYYqQGUXiVWU3ePssbU+MxdNzU3Jqv7EUmPF4yfC+7nxGC9g4JLrmRqnZdSwLe13SPVKwWApwRG6XVMMSuvwCgnIkrFQFNCIyv3NknvkvR8BHTKT8Lz5pdJelCS2fv7Jf0xSW+SVBOI98yfrZe3Vop2SnMx1e8SgcVRBEYeQYRHYBT75RnWb+wTZ/WfJf7vWculMvHzLudz3udhyV9r5rflKsqp9TWXoa3Eptf7vZ/PveyinW0IDH2+RGC0jZPQCwQgAAEIQAACEIAABCAAAQjsT2DoA/z++LAAAhCAwGkJsH+cdupnB54Gp5YIT1JRQ9pxKUDnmaGRBEaB7UdnshflrkeLOawp3OkxH1P2rRVw9AgdPH40SplS0LokMMqtZ29AfU5gZPymMup4s1jlRIxxNq97L1lznr1Mlo31aYfYbmpuvRmV5up/7CJ+uisRTs350xKBxVEERt45rV1XnkxYtW0etXxpLU/ZPbr/LLG/11zas8OyqeWEvqUr0uK6Zo+N50czhtXMb2nfz43bI+Cr5VVjc23blD8PgaHPlwiMzuOojBQCEIAABCAAAQhAAAIQgMDZCQx9gD/75DF+CEAAAjsSYP/YEf4Bu06zDvUO9NZcZVYjdFkjyLbW9KSCqznBxjOFLEclG7fmkgqLwtjWFoAhMHqpJxxRYGQWTmU1K6314FevyAiYwlhrsqsFWrFApqW+tVMSUJbW6JL3W2w2XvZ6yNFxEDzYVY65bGmB3xOOK+/muosZriVCdAx3lyKj+U8vSEcQGM2NpSQwCnVL5WrFOrV7dm15z/zV2uxpkzLnIzD0+RKB0fkclhFDAAIQgAAEIAABCEAAAhA4K4GhD/BnnTTGDQEIQOAABNg/DjAJO5uQExX9kKSHJd2xIDNIOqzQT7gibSqwGoLmVv/Vkh518FkjyObodnGRWHAVC416jadXO6WBpnOZXoOHwKhEsO79UgB4qcAonb9SEN2bUSeICizjUE22H6NjY369JMtgFL9qRIslyi2CytEEIq28csKf3gKjs4mLgl9bBqw9Xi0CtV527iEw2uLasFQsWXpWT31O8j6L1tjja23u5RO0c10Ehj5fIjC6LmdkNBCAAAQgAAEIQAACEIAABCAwTWDoAzwTCwEIQAACuxFg/9gN/W4dp9fa5K5LWuvqmzDoVMBgf7c+PyDpTklPVtBpuVakovnVi8b2W8DXRF0WNMxla6k1Zo3gY7AhzVY0d40eAqPamZsvXwoAtwiM5gL+vQRGNipvBh0bo71ymXNiOkt8q4fIoTQXUzO5pG+voCvXd6vAaG6f6JXB6MwCo1IWr3Qu9/KfXk+yJfYvsWHtzzZmW/z5pvb5ULtn15b3sKu12dMmZc5HYOjzJQKj8zksI4YABCAAAQhAAAIQgAAEIHBWAkMf4M86aYwbAhCAwAEIsH8cYBI2MiEElueEIMGUNYNw1v83SPpEp3HPXZ/UqYtNmkkzofQItvcOPtaIimJoS0QgHvhckfYCpVQ8MpVNI/cM2Epg5JlPK/NVkr5GUkm8ssS3eogcWoPxS/ruITDyCFrC82PqWUQGI683T5cbzX+Wj/iFFpb4fy8b5topiSq9NtTMb0ufvfd4G1eNzV4OlDsfgaHPlwiMzuewjBgCEIAABCAAAQhAAAIQgMBZCQx9gD/rpDFuCEAAAgcgwP5xgEk4oAlLAti54awZTAy2PnMRWDx7QJ5ek1IBTy7Tk7ctK9cz+BiEHN6rW2I7l4hAPOM9s8DoH0m6O4JkwpGPS7J/awRGc2u+FPhe8rywutZ+TnDoWdtLfKvHc2kqW1TJb5f0vYR3jb0IjEqzuPz9mvmIe9vLf5aP+IUWltjfy4a5dkrPPK8NNWKdWNjt3ft77vFhTDU2ezlQ7nwEhj5fIjA6n8MyYghAAAIQgAAEIAABCEAAAmclMPQB/qyTxrghAAEIHIAA+8cBJuGAJiwJYOeGs2Yw8ZqCYSFYGDNsEfSE+msEH1vcdYkIxNPfWQRGcdA75RKLiaZEC3NZzALDXHajUrB9yfPiDZLuk/SIpHszk10SYCzxrR7PpbDGPBmB4uEt6XsJ7xLP2EYERp6nz7Iyo/nPstG+WHuJ//eyYa6d0jPPa0PN55OwNu2q1FudV8WuscfX2OzlQLnzERj6fInA6HwOy4ghAAEIQAACEIAABCAAAQiclcDQB/izThrjhgAEIHAAAuwfB5iEA5qwJICdG86awcQlAoMjoY+vG3qHpPdKuv1iYOt1aWsEH1uYrT1HZxAY5cRnNhc53ygJjObmMCeUmRM25drKZd+wNm6T9ICk55NKc5mK4r7nxtqyRno8l/YUiNwsKWVtY7Jnhz1DctncEBi1PMHWqzOa//Qi0WPt9bIl185aAiPr642SHk06ja+3rBErrrHHIzBa07PO0/bQ50sERudxVEYKAQhAAAIQgAAEIAABCEDg7ASGPsCfffIYPwQgAIEdCbB/7Aj/wF2PJDAKATbvlSJHxB6CmbckmQtiUUmLgGKN4GMLPwRGLdReWicV+cz5+5SIJASO56zJZcyqFRjl2vi8S6aifyjprozIaE74EuzOZfZY4ls9RA5Twq/lM+5rIfUDe3a/TdK7MoytRQRGPq5blRrNf3px6bH2etmSa6dVYGTz+RFJj18aTcU69mcTGH3vjPE1n2XW2OMRGK3pWedpe+jzJQKj8zgqI4UABCAAAQhAAAIQgAAEIHB2AkMf4M8+eYwfAhCAwI4E2D92hH/grkcRGIUgpaG0wHkuY8eBMX/WtBD0T4UZNaKS3DjXCD628FwiAvH0d4YMRsbB1uU9kt5e8PUaEUlo9+EL6NzVPK3B9nTuwnp9OiMymstUFL+XBt+X+FYPkUOr7y3pOzyfcxmMzB7LFJUTcYXn5IOSPFlSuCLN8/RZVmY0/1k22hdrL/H/XjbMteN55uUEmyYE/m5Jn7w0XhLrpG3UiIusizX2+JLNW/Cnj/EJDH2+RGA0vgMyAghAAAIQgAAEIAABCEAAAhDwERj6AO8bIqUgAAEIQGAFAuwfK0C9giZHERi1BmePNEWlYF4c6PSIAuKxrRF8bGG3RATi6e8a/MAzTitzYxS8nqpTKzAqXdPkCbZ77Z8S01n9uUxF9t79SYYvq7PEt/YUOSzpe06oZTxeh8DI647DltvLf3oBW2J/Lxvm2kmfeVbWhHnpK5dVLS5T2t+trD1/7XVvw8DW2OM9NjeYSpWTERj6fInA6GTeynAhAAEIQAACEIAABCAAAQicmMDQB/gTzxtDhwAEILA3AfaPvWfgmP2PIjCy4NpbM6KDY1J9uVWB8zOFDEyh3BMzwoHcmGuDj2+Q9PEVMkEtEYF45vJMAiMPjxqB0Vw2nNBXT4FREBa8IrNuY9GB90rAJb61p8hhrb5tzb8SgZFnmQxdZi//6QVtLfuX2Bc/C6faKQmK0npri3Vq93gPn7Vt9thAmfEJDH2+RGA0vgMyAghAAAIQgAAEIAABCEAAAhDwERj6AO8bIqUgAAEIQGAFAuwfK0C9giZHEBgFGx9p/OX/3tM0J7TI2WZBv5skPVRheE3wMb6qpfaalpJJpauWSvVL769pe6nvI77vFRjNXUsWj6unwMjanfOHWsFQbfl4XHuKHNboO8yTjXGLK9J6CRFCOz8w+FWXWz4L9vKfXmNcw/6SbeG5UyoXv1+bNTBtu9cambK5Zo/3jnttm712UG5sAkOfLxEYje18WA8BCEAAAhCAAAQgAAEIQAACfgJDH+D9w6QkBCAAAQh0JsD+0RnolTQ3gsBo5OxFteKiVrfyBh9zmRt+e6WYac7GlsBu65itnjf7zZI+jlzXKzAK81ISdvQWGM0JSmxtfFDSPZKedEDuJTCqzUziMG22SEu2plKfgYWVm5rTuEypvfj93JqKhX01bZXK9hY4lvob8f29/MfDKn5eeMpvNd8xs5xdazwDvM9iD6dcGe8eX9M+AqMaWpSdIjD0+RKBEY4NAQhAAAIQgAAEIAABCEAAAmchMPQB/iyTxDghAAEIHJAA+8cBJ+UAJnmuCmk1syRm8LQbAmA9RTCefnuUqRVvrRXE94yll1AnBEGXZoPw2GxlLJD8nKTnvRWurFyJdywA8MxJb4FRT4Fdq2AmN+W9/N3rTmsL73LPx1Zeued2a1slPh6fLLVxhvf38J9WrlP7WI/PAzU2BZ/d6rND6VlcY3uu7BrZAQOjredmKQvqH4vA0OdLBEbHciasgQAEIAABCEAAAhCAAAQgAIH1CAx9gF8PCy1DAAIQgECBAPsHLpIjsKbAyPpbEtwL4oTHB7warfUqoFBvq0wPvVfF2kHW3vaO3t5cZqJ4bXvXYZz5w1unxNBsNL+2YPazpcIz7y/JYLSg225V1xKJTM1Tz4wqPdvqBvRkDW3tP0vxpvZuvafZs+y9kt6x8Lnj5bD23rdG+2Fdr5HRycuNcuMTGPp8icBofAdkBBCAAAQgAAEIQAACEIAABCDgIzD0Ad43REpBAAIQgMAKBNg/VoB6BU3WZtnZasghk8qnBxQXBaaPDGj70vm1eXujpEeXNkR9F4GcwGjJlUprCIxcA3EUGl1g5Bhi1yIm6rpf0q3OK+jmOucqpa5Tc4rGwj54X8crOI8Mbg0BUDxe7zWXNYwQGNXQouwUgaHPlwiMcGwIQAACEIAABCAAAQhAAAIQOAuBoQ/wZ5kkxgkBCEDggATYPw44KQcx6UZJnzyILWbG2QKTB0KPKYMRyGW8sqCxvR4abCyYCwEIQGBkAmte2RkERj0zQYXPWndIskyRvCDQQmDo8yUCo5Yppw4EIAABCEAAAhCAAAQgAAEIjEhg6AP8iMCxGQIQgMCVEGD/uJKJZBgQgAAEIAABCEAAAhCAAAR2JjD0+RKB0c7eQ/cQgAAEIAABCEAAAhCAAAQgsBmBoQ/wm1GiIwhAAAIQSAmwf+AT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cA0EfrqkN0p6tHEwN0r6ZGXdnyvpOUnPV9ajeJmAsX2LpA+Vi1LiCgicbf3aeN8v6XZJv13SQ1cwhwwBAr/yguBxUOxK4JdIsmfMJ3a1gs7PTmDo8yUCo7O7L+OHAAQgAAEIQAACEIAABCBwHgJDH+DPM02MFAIQgMDhCLB/HG5KTmuQBcQsMNYaFPt9kt4T0XunpHsdNK3PhyU9IemuCsGQBVM/dmnf29ecOdbeTRuLDUzI80FJ90h60sHKipidr3ewbWk7mBALMMLfejB2DpFiDQTOvn5rkIVnzs1RpaMJjWz9mvDp6crnoodD/Kw+2rg99vcqYxw+IqlGkGPPX6v32yQ9GxliPvU2Se+q2MOsephn2ytr7MgxMJsevLzx7Sv4zRx3e/58vaRvTbj0mquR2glz+qaOc2E+98qN53Qk5tj6cgJDny8RGOHSEIAABCAAAQhAAAIQgAAEIHAWAkMf4M8ySYwTAhCAwAEJsH8ccFJOalIIOrcGJlOB0Q9LutUpnAmCllsq6sTBVJuyVrvDdG8ZdF8icIiFVV5XrRUR5ARGP5AJqnv7p9z6BM6+fmsIh2fH0mdGTZ81ZdNnm9X9ooUClFT0ENtT86yuGcfRy6Z7Vq298Zzknum17S0Vcabj2fKZHfe91FdruR2tfLx/9njGpPvxWdfr0eb56PYMfb5EYHR098I+CEAAAhCAAAQgAAEIQAACEOhFYOgDfC8ItAMBCEAAAtUE2D+qkQ1dISfcOOKAWoJiIcDYGiQNAdpnHEKWOFje2l/MPTcvtaKc0jx6gtmesbQIjGrns/YKKRvbUxtnfyrxXuN91u801T3Xb81cx0KQIwkhSr7VIhapeVa0tF/D/YhlPc/kObvj53UPgVHtczq2Ld4T470rjHHN+c1x7L1/Hsl/TAD4qpksgvFannvGeLMS5cSBns8KR2KGLdsTGPp8icBoe4ehRwhAAAIQgAAEIAABCEAAAhDYh8DQB/h9kNErBCAAAQhIYv84nxtYINICUK1XkcXEQgB5SWDS2vNk1DGbb5P0wMQVMHMCIwvI3e3ITuTNLBLG3StoGtrzZAbwXAXjCex7+sqtDu/Yw3y0BHprBEZxcHmpH47wNGD9Ts/SXuu3xm+WCiHD89KuNXz7wuug5kRFLeInj2Cmpd0aviOVrX1GzglHagR2MaMe/hjv4fa/48yBc5mr1pyrXnvzmja2tp3LMNbaltUrfRYIvpXO7ZI+qXv9BIY+XyIwun4HZYQQgAAEIAABCEAAAhCAAAQg8AKBoQ/wTCIEIAABCOxGgP1jN/RX0XEvgZEnyGnB1a+W9DMnfrk/14ZXhDKVhSGeLG92gJoJrg00ewL5of/eoputBUY1HK3sNQeWa1mUyrN+pcdLkDq+7107c12mgg2vYMeb4cbTnuf50yIs7Ih6iKZqn/tHFhgF367NbBP8+RUzAmCvcHCISe9g5NYCo177RIeh08RABIY+XyIwGsjTMBUCEIAABCAAAQhAAAIQgAAEFhEY+gC/aORUhgAEIACBJQTYP5bQu866IRB9h8rB9x6Bp5rAZAhG3puxbUpglGbp+PAlm9GnJqavFMyssdfjIWFMVtb6ftZRySPIcjTTVMQrkqgNnsfG1GQwahrEFVdi/UoPSpoS1vVev15X8gp8vO2FcqXsI572YtHSnMAojOEJSXdNZJLz9JeWseeeZafzPv9a+jhindpn5FEFRktEtwiM6j0zfEaZEnN55sO7j5t1tX5aPyJqXCOBoc+XCIyu0SUZEwQgAAEIQAACEIAABCAAAQjkCAx9gGdKIQABCEBgNwLsH7uhP2zHaYaMuYwwSwVGIWB9n6SHnESmgtFTopvaq2PmgughcGem9gqwh2ChJ3NIQITAyOksJyzG+pUelpQTwayxfj0u5smMVttOKG8CI7v+8Qc9DUyU8QqMvF3UCobijEi1GXC8Nh2xXK1w46gCo7k91sb4kRmxck+BkfX1VMVniSP6hMemLQVGweducVwx67GdMuchMPT5EoHReRyVkUIAAhCAAAQgAAEIQAACEDg7gaEP8GefPMYPAQhAYEcC7B87wj9o13GwuRTsbREYveaS+eInJH1Q0j2SnqxgMSVKmhLdlIJxua6NwXOZDB3Wh70sg1L6svfeWhmEC6zqtpQbAAAgAElEQVTtmqZcm1NY1hAYvUHSxx0ZlLyZD6aC5zb/Nt/Pz8x5awYjq3eDYwwV7jZcUdavtNX69ThH7Mul52mpvfhqpJ5XkHkFRmEsDxSy24Vyn3Y819LMTj0yMpU4HuX9axEYze2xnuv0es9H72tBe9u3tL3SZ5raDEZ3SvqApDdJSoXOa2UtW8qA+scnMPT5EoHR8R0MCyEAAQhAAAIQgAAEIAABCECgD4GhD/B9ENAKBCAAAQg0EGD/aIB25VVqAkq1AqNQ3hC2BshD8Oym5EqdnOhmKjuC/b1F3DQ19WkQ1Tu2UqaP0G4a9OstMIqFC6VMSksFRp6MTa0Co1Lg9cqX7meGx/qtn+XW9Vvqqae4KBbi9BZQeAVGNt5Q1kRGc1nnwlosPQtDublMeSXOo75fKzCam6faTH2B2dK9pJThZg+B0bWJ1NJrXtf291gI6V3Ha9tE++MRGPp8icBoPIfDYghAAAIQgAAEIAABCEAAAhBoIzD0Ab5tyNSCAAQgAIEOBNg/OkC8siaCgMSTbaNGYJRmqjBsrYHyXGA2FygN9uWC3LGoZo0pLAl1QrDYMhdZBqP0NXfV1ZpB21Kgv5fAaA3mcZutvrW2XWu3z/rtQ7i0fku99BQXxW2V1mfJrtz7NQIjq+/xMc/eUNtvy9iOXGfJczz1g9z+Wjv2Fp8vzXNJwNTrirSSHbUsjlY+/Tywpn1fK+nbLh28X5L3ejSz8S2SPrSmcbQ9DIGhz5cIjIbxMwyFAAQgAAEIQAACEIAABCAAgYUEhj7ALxw71SEAAQhAoJ0A+0c7u2utWfOL9TgjUSuPlqBmsDEWkaSBzBCUN7vuKlzJNWW756qR1nHPXbdmbaYCKBvrH5b0o5JKQdtam2qyiCwVGHnqe7IcpWPMBWBbfKuW3dHKs35fnJE11+/cvLdm4JpqsybDWIs/5oQ+U5niQvul7DuejDpnzzhWYlgzlx7eNe15y05l2Uv9ZEqwjMDIS/rFcqV143nuefbhmmx48TNkDRFkPSVq7E1g6PMlAqO93Yf+IQABCEAAAhCAAAQgAAEIQGArAkMf4LeCRD8QgAAEIPAyAuwfOEVMIA5MeTLA7JU1INdvKrqxMvdLulXSk43T7AnUtTRtgbt7JL1d0rOZBkoChbUERjVZq0pBxDg7Ryz08QQ2U3GVRyhUI6xpmbMR6rB+XzpLa63fOV+IM8l4/LbkV3F7pevGptqKOeSuj0oFRh+XZJlLbo8aTMcS7LIiuWdsaNOys1mWtvRVI14oMRr9fWP1XKMItnXs5hM3TOw/3jY9vl7aqxAYeWm/WG4rgZF3T526wq3H86+eDjWOQmDo8yUCo6O4EXZAAAIQgAAEIAABCEAAAhCAwNoEhj7Arw2H9iEAAQhAYJIA+wfOERNIr1kpBbT3FhjFgpg4kPm+S4D8gYnrx7yzvoZAIbQ5Z1tJhFMK2nrHF8qVApZxey1Zq2IxUmls1ldtxpbgt/dJeqh28FdUnvX70slcY/3OuUvw7SDi+TJJ75FUeo5OtRkLfzziP49tre6eCgqXsO2RXa51HEesZ+v2A5LuXCCGrR1XLgtgaxuhXk50WtqrEBjVUn9xf5x6JnjWZmkfnhIN1VjrEanXtEfZsQgMfb5EYDSWs2EtBCAAAQhAAAIQgAAEIAABCLQTGPoA3z5sakIAAhCAwEIC7B8LAV5Z9fi6ExvaxyTN/Qp9L4FRDnscyPyIpJs6iE08gbpaF7DA7qsmsnpYW6HPW2ayL5WCti02PSjJI2IoBSZLfXvqewRPb5b02CXrh/F4qsN8l2w/+vus35fO0Brrd8oHpgQbniwvuTZrs1Et8c2pbGOlNm3Md088p2KRYJo1yd573YKrK0t2jfZ+DzHHkjG3CEHSKylzmbHMptJehcCofubSDH/1LbxYYyoTYXhuPTLzWSW0UprjJfZRd1wCQ58vERiN63hYDgEIQAACEIAABCAAAQhAAAJ1BIY+wNcNldIQgAAEINCRAPtHR5iDN5W7sqZ0RcZRBUbxlTxLroLpLVCwYOrXSLIMS89f/GUqI9Bc1pPeAT2PoKeXe/cQGLWKNnqN4YjtsH5fPiu9129u3tPrxexKsPQVl/GKOcIaL11FuNQXU3FLr2uN4ueaXbVmQoVwHeSNkj651PArqr+3wKjFx1KRy9R+VdqrEBjVO3Lpc5nnuRfW55SoOPTheR6U5rh+hNS4BgJDny8RGF2DCzIGCEAAAhCAAAQgAAEIQAACEPAQGPoA7xkgZSAAAQhAYBUC7B+rYB2u0bmAVAg05TIUjCAwWhL88gTqaiY7zhSS1jO+d1wyPjxdyO6xZEw5e0cSGOUEWV7RRs1cjVSW9Zufrd7rN+0lrEOP/8W2TGV7Ce2Hdkvlevhoeq1eSVBgghD770cLnXv3hsDl045MKT3Ge8Q2Wv00zN3/z96ZQP831ev/WY3+dDX8G6RRdf3JvYhErWik0myI7k2TpKQBadIqmRqQBqmUUmgyRN0mzUWRREpJkUgaSJO5Wv/1ZO9r278z7L3PPsM+59lrfZef73ePr73POZ999vN53hzTdhHh1dz2UsL3WVGQFdM1hQFseub1MRch12If7U6pztT1ZMdg57ftcwjzd11LU+KmvuQlUPT+UgKjvItBtYmACIiACIiACIiACIiACIiACEyXQNEb+OliVc9EQAREYPYE9PyY/RQHDbBNYOIfQttvvYceIgd1oiVTndNPTN2xTg2hB3Vt/Gwfq5wq3AN91rMDAP7Xun1Uja/PQ9uUA+emOeBYmI4x/3UdjOg09R4A68VMoskbO5cJTaxQhNcB5/DsHJVlrKNt/en6bQ712MbPnyqbP3YNuk5GdeKhJkFnxiXzv1X599W2MIkhjjOsPPTZ4Drh9C0Omer1G/qc8ec/h8CoTVBW9/zh/HLu6MgXIjBqW1dd13abI0/X+ll+KuuH3Cn+qXJLYz9D1xPHsyOANzqOivba5XM5RLQW4uCWg73qKI9A0ftLCYzKW3DqsQiIgAiIgAiIgAiIgAiIgAiIQBqBojfwaUNWKREQAREQgQwE9PzIALHwKkIPgjlMPyyKP/TYA3d7aPfJCpFJVV05hDVWQBNy2B9yUOczaWNA3lWHd3W/r1peOTjULdu6/q9vHDJsaLeQZV8lHtgAwCkAbDtrmf936+N64OFm34fSIWNw8/jc2+Y6tv6U/Lp+gTqxTl/XL9dBmwiwbi5dQY+/foZ0LrL9q7uX1AlP3PtmynptK5Nb4Dj165f9C1mnVdzGEBjZNum2R4GLXT9t88YxbgHgpLYFEPl3X8AaWTwq+1Tu/20ixJD15F/H9nqPdRRTuNKoJbSozEXvLyUwWtRa1WBFQAR6JHAHAHcEcCfnx/3/2wG4DYBbm//y33U/TXlu2eMYVLUIiEA1gX8AuL7m54aGv9kyNs9fAVwJ4I/Oj/v/f9YEiIAIiIAI9E6g6A1873TUgAiIgAiIQB0BPT+WvTZixAkuqT4PmVPDAqWEDfOdXXKthrbD1nsBuMRpzPKko0+dK4Hbt5Sxdh1bDlZ0KDkewMmOwKjKqckeoPbtaJLCpMqFaiyhka5foEqcmDKvbpm267dr/a5QwR7s298NuZaq7uPsz6ONK02VwC/UsSR0bboixBQ3ndi5mNL1a/seIgipGufQAqMq8UmowIj951zvGeiMEzKvrlhvKDHqFNZPm9A7hJ2fx3WljBFQpq7BlD6qTFkEit5fSmBU1mJTb0VABIYhcCsA9wbAFxn8cUVD/LcrHLL/lvBnmLlRKyIwZwIUMlF81CRC4t9/DeBi8/P3OQPR2ERABESgBwJFb+B74KEqRUAEREAEwgjo+RHGaY65Qg+AY8aeQ3iUelDYh+gm9eA3hhnzsu9MFBiFpD7G2tYuWazshG5zQ53FuLmElEsNQdU2hlx/rzpkZt19C1Pc/uv6bZ/Noa7f9p7cPIcr1tsdwOPMz5DiIvaoKuwkRT4/AHAIgJ0rhIB9CYxS7/ux7Jl/Ctev2+/UdZoq7khtj/flTQHs5oTUihUYHZ0yYYFlhrr/jr1+2kI6hsxv1XVsf3eUCWka8rkk5HkeOH3KNjMCRe8vJTCa2WrUcERABIII8IMABUT2hyIi9//vEVSLMomACIjA+AQudcRGFB3x251WfMR/Xz5+F9UDERABEZgUgaI38JMiqc6IgAiIwLII6PmxrPn2D1e7Hur636Qf6oCvatb6EN2EHNR1XUFVh7b20K7O0cMd64dNB/iFna6J7TL16aIUciDpuyW1uVr5Qomu6zqEY52Yru9rwF2TXcep6zdkpvvL467zrnOZ0kt7H3FFTvae4/bNXdNzEBiR1VjXb9U81QlWUuY0tkyoaxTXw94AdnVEpmwrRWCU6x5ZFYIzJoRnLCs3/5jrpy+Bkf9ZpOqzic+srS9dGKts2QSK3l9KYFT24lPvRUAEqgmsAuCBANauERIxXJmSCIiACCyBwN+M4MgVHlGA9FMAPwFw1RIgaIwiIAIi4BAoegOvmRQBERABERiNgJ4fo6EfpWErxGgTbIR2rsoBI9fhYWgfbL4SBUZ1h7Yckz24qzoAdsd6mHEbsK4DsdxsfvfAtE3sECoyqOpLqPNO1doKHdtQTjBVfeyzbV2/oSvgxnxDCATjenRTbjdM2hj3THsNrwbgJUYoQicl935TdQ8KvfZDr/MxBQpDX791a2XqAiP2700AjgDwM28QUxAYjRVKc6z103bNhNz3/Ov4PAD7A9jLEZDx88m7ALysYt79++sY97DUe6/KDUOg6P2lBEbDLBK1IgIi0A8BWg5TSOT/3L+f5lSrCIiACMyOwAVGaESxkftz9exGqgGJgAiIwI0Eit7AaxJFQAREQARGI6Dnx2joB2/YOlLwMDnEoSakg6GHyCF1xeSpEub4AiO6evMLKV1SyEFdav084DvUuEL4h7as07a9CYDtvAM+d6wHOeGMUvtSVa5JZGQPOFMOdlPXjCvI8Pvbp6injWlVv0JdQdrqdv+u6zeG1o15+7x+43tzYwn3YD/nuuU1yXRMYMfsdcjr3IoUfYFRVVVzEhhxfENdv03TkrpOhw6RVjWGJQuMxlo/fQiMqj4T+iHT/PkPvRcE3pKUbWYEit5fSmA0s9Wo4YjATAnwA2SVkOgBMx2vhiUCIiACYxP4RY3waCgb3bHHr/ZFQATmS6DoDfx8p0UjEwEREIHJE9DzY/JTNEgHNwfwAy/0SUjDqWIR1s13YjsAoPNO7H7MdQ6wIpdXAtgHAA/MreiGobf3DRlITZ7Ug9+2Jm29HHud2Mtt2xfyuIe6J/QgMKLDFYVoXBP+3Lj9SnEt6CJOauM6xt+rQuWkcOnSd12/1fT6un5T58oN6ZRzjbj3wzb3MXvvPQSAFS9eboRJSxQYTeH6TV2nEhgBRwNIEbqmXsN+uTHWT26BUdM9g581mKo+R4WEO83FWfWUR6Do/aUERuUtOPVYBOZO4A4AHgJgYwAPNsIiCYnmPusanwiIQCkErPDo+wC+B+B0AH8qpfPqpwiIgAjIwUhrQAREQAREIJFA0S+AE8esYisSsAdWsY4aXQRGViSTEq7NPajnaOgY82hHYMTDsLZv34esg9iDX7bJn/NbKufYL6xxG3EdNXhwel8A/sF/lcDIdzqy42dXyOsK0yd7KH0agN0cAVHd7/2hhB5qs81NvTZsX3goHCKECJmjKeRxD5lT1nPXMej6rSbY1/UbO1/2mlkvtmBi/jbxku3P8UY4EONEUiWoSOzmzYqNeT8Y+/qNXacWXOi92J+f1Paq5jnFwSjHenHrGFNgxH4MvX78zz85eNa57vEzHufY/Qxh27NzPzb/HONXHfkJFL2/lMAo/4JQjSIgAnEE1nUERRQV/WdcceUWAREQAREYmcCPjNCIYiOKjs4ZuT9qXgREQASaCBS9gdfUioAIiIAIjEZAz4/R0E+q4T4OrGIGGHtAZQ+23EMxP0Qa27fjSg1ZFXMQ6x4ytoUXY99sKKMq8YHLo+oAd0yBUcpacfnb8lUiCJ+Fvy7cv7eJKGLWX+l5U+Yk55iXdP3GcOtLjNPUh5C54P2DwgErGkgVGDXdV0PFp21uLDG8S80bw98dY6kCo1z37rm54YWu36Zrhn+7X0fnRrcfdULt1DUbOkblK59A0ftLCYzKX4AagQiUROAuxpnIOhRRUHT7kgbQ0NerAFwJ4I/mx/83//967+eGit+15fn7THhpGCJQEoFbAbiN93Prit+15bkjAP7cyfz4/16lJCgNff2zIziyoqM/zGRsGoYIiED5BIrewJePXyMQAREQgWIJ6PlR7NRl7XjqQV3oIXJVZ6sEQSGDqnPmqarP5l0NwHam8k8CoJNIyCFnqMDIzWfHUOUG5YYyqhprlTjAlrGiJb9PDGPmhjv6mam4DwejVMFEm2DKsmg7tPTbj3XcCllfJebR9Vs9a7mv39C1UXed9OXS498jmvppRSkHOiLHtuvOrS80b+izQQKjmzvgxIhhcwiMQp6DTespxcGoa5u2P6n3vdDruMR8rgNirucj67yH50ao8Gglro5h+1z0/lICo2EXi1oTgaUReBCAhzoORWsVBIBxlS8GcAkAxqJvEg9RVHRtQWNTV0VABKZJYKUa4ZErSFodwL3Nz52nOYzKXp3niI5oMX9WQX1XV0VABOZFoOgN/LymQqMRAREQgaII6PlR1HT11tnUg7rQQ+SqjsccTLrl/fA+9m91giX/ALtN5JMTsisoqBIh2baaDlxZbgcAR5lwZmMKjELZWMZ+uLA2wUedKMq2GypuCO3nXPLp+u1nJmMFQb6wyF7XfYtoQgVG9vojLTc8Ysx1FZo39NnQN5t+VkbeWocOoef2vqvYJ+Y53uRel0I09b6X0lYJZaqEja7IyP/sE3p/Y7n3GJG2FTDHzHsJ7NTH/ASK3l9KYJR/QahGEVgygbsCeKzzc6+JwqBzEMVD9ociIvf/+W86EimJgAiIwJQJ0PHIio34X95z3f/nv+m0NMXE++5XnJ/fT7GT6pMIiMAsCRS9gZ/ljGhQIiACIlAGAT0/ypinvnuZelAXeohc1f/UA6q6sGd1AqNUl4c+mLsCm5BQRlV9KElg5I/R9n0T77DSjtPO1W+d8E0ug1BxQx9zN+U6df2OOzv+wb3vQtO3iCZUYFQlFCC5mOsqNG/os6FvNuOujLDWXYGRHIzCmDFX6n0vvIWycrqhMqvWkbvOKP59I4BTANA4gf+t+0xir/lTTei1KX2mKmuGltXboveXEhgta7FqtCLQB4FHANjciIoY8mwq6TIAPzE/v3LciCge+s1UOql+iIAIiEDPBKzjkRUf3QfAA83P3XtuO6Z6hlL7shEcfTOmoPKKgAiIQCSBojfwkWNVdhEQAREQgXwE9PzIx7LkmlIP6kIPkavYpAiMrEDlvhUClDqBkSvI6erWkGOOeTi3N4BdAVxRU6E90KNr0TFeHj/sG98HDhUiLXT8deupzaHIHlzSHdh1WLHthoobQvs5l3y6foefyZhwfX2LaEIERiH3lMcBaBO4hF6Doc8Gl81B5l7G+x7FDEtJYwqM2ua7bQ5inuOuAKat3pi/p4p1Y9oYM6/7GcZ3Bax6NtY5E1UJeH1xZF39nOetjTD4GQD2ARDqgDQmO7U9HoGi95cSGI23cNSyCJRK4AFGTGRFRauOPBB+W8cKidz//mHkfql5ERABEZg6gbs4YiMrOuJ/Vxu543/x3I1+PnJ/1LwIiMC8CBS9gZ/XVGg0IiACIlAUAT0/ipqu3jpbikDBHpAdWCG8qRMYEVrfB/y5J4aH+PwyzZEAfLGNL9K5esICI/8Ask1A1CaUCBU35J6Pqden63eYGYoRFbk96vv+03bdsC+8PzLtW4Gq7rri9Upxw9lOmdBrMFZgxHs6z2J2Nm1JvNC+pqfgJCOBUfs85cgxVmhX23c/jF+dECnHWFXHPAgUvb+UwGgei1CjEIE+CdwKwBMcl6K1+2ysoe7feUKic83/S0g00oSoWREQgdkSsMKjdTwB0t1GGvFPHcHR5wD8Y6R+qFkREIF5ECh6Az+PKdAoREAERKBIAnp+FDlt2TtdikCB/dyzJrxWk8DIHo4dX3PAnh1oZIUc16YVrj1Vh/S+SIdN0cHIHsxHNr1C9hxuEHWHznad1TlJtf09VNzQlUFp5XX99j9jbWuzqQdjC4woEqJTDcMgXVPR0abryl7L/RNesQWJjJqp5xQY+c54Pwuc8BSBUS4nwdT7XuDQiskW+lxs+owUMlj3XqBrM4TYsvMUvb+UwGjZi1ejF4EmAk8DsJX5WWVgVBQTMVwOf74H4BwAvx+4D2pOBERABETg5gTuCmBdAA8BwJCY/BladHQVgBPMz4maIBEQARFIIFD0Bj5hvCoyHIEnAvgPE5qZB7PXD9e0WhIBERiAgJ4fA0AuoIm+QpeEDj3ksMqGCbm0RiQUe3jGQ7kNTEjrkH7uZPZrflizut+H1Gnz8KCYIcGqQr/5h6jsM4UClpnlsoknvKoLR1bnItTmLhQ6Hjecix9+x85RVViepnK27dCD1NC+ziWfrt/2mezz+m1rfWyBUVv/Yq6rmLxt7fLvfbMJ6UOpeXIJjNx7r2URKgKSwGj81RMyBzmuWyt4lnvR+HNeQg+K3l9KYFTCElMfRWA4AlsaQRFjhd5huGZxhicoOn/AttWUCIiACIhAOoE1PcHRRulVRZf8EwAe4FJw9Pno0iogAiKwVAJFb+CXOmmFjNu+tMzhaFDIkLN0kw65QwuWYzt+LYCzAFwXW1D5Z0VAz49ZTWfyYMYWKIQ8Y3iY+i4ALwNQ5a4QKzBifWsBOMmhxkO4/QHsBcAVEtnDuVM9cRN//2rjqhRyIGsPco8CwLrcZA+Lf2sO3W37/sEgRUhHA7DtTU1gVOeEUSd4sgza/s58OQ5Jky+SCRfU9Xvj5PR9/aYugb5FNCEh0pr6HnNdxeQN4dU3m5A+DJFn7Gs0ZYwhwt8QcYttOyZvSH8t0y95z8yQsnPJE3rtd3V78sNDhnxmmwtjjSONQNH7SwmM0iZdpURgTgQeC4CCIroV0Z2i7/RrT0xElyK+sFUSAREQAREon8BKnuCILkf3HGBYdLmzYqOvDNCemhABESiXQNEb+HKxL6LnEhilTfOYISVCe7zkF/KhjJaQT8+PJcxy+xhTD5+qQni1tcaDKr6r+0BbRu/vvK9eCOCYmnKxAiP2nWIdv766duwB274V4qDQQ3KKgbYAQNfaKkFS3Ty4Y+Pw+b5zOyO0mprAqE4o1XYQ2vZ3jjtE3ECGF1XMUeRyKyq7rt+bpqvP6zd1UYTeH1LrD7l2muoOua5s+Zi8IePpm01IH4bIU+USNES7XdoIEZGEiob6HP9S9zP2WXtgw+ei0Odm0zpx5+5k8wWa9Wo+w3RZbyo7LwJF7y8lMJrXYtRoRCCUwGaOqKjvg99zAfCw97sm3NkvQzupfCIgAiIgArMgsIYRHT0UAEWt6/Q8KgpZ6WpEwdG3em5L1YuACJRHoOgNfHm4F9VjCYzSplsCozRuKjU8AT0/hmc+xRZ5ULUjgDcCuCaigykCI7rFMvzm2yMOqHiovQuAgxr6Fysw4sE2ky8w4phYF//uh0Pj7/b0QpFZXDHt1x3Kuof3rgDJHiTycG9VL5Ta1ARGTSIpVxjlLrOQ8GjM3yZuaHKIiljWxWXV9XvTlA1x/cYukL5FNBIYxc7IPPLnCpHWhYYERl3opZf1HYXcmnznqa57eVveCrkeb1wU2WaIc2P6KFWyZAJF7y8lMCp56anvIhBH4D8APMd8++l+cUWjcjNkDQVFXzb/5bemlERABERABETAEuAzaHMjNqLgqM+QnHwGUWz0EQA/1hSIgAiIAICiN/CawUkT6PpSctKDK6Rz/wbgPQB2MOGBXqWwZoXMXBnd1POjjHmaai9TBEZ2LCEhsdy8V7eIn2IEPqyX+b/WEKrsJRV/s32mQ85uXn9ckUzboVuTUKYp7Is9UOaXTuikxDQ1gVHVgXNVv901HbqO2gRGTS5TU72GxuxXKPeqPi75+o2dMwmM6on1zSZ2rkrKX6rAyH8+2jXwwxrxbt2cdBXWlTTXIX1t+nJLqstT1dz4blQPX5hjYMhcKE/h7yclMNISFoH5E9gGwPMAbNnjUOlOZAVF3+6xHVUtAiIgAiIwPwKbOoIjuhz1lT4P4MMAjuurAdUrAiJQBAEdEBcxTUV2UgKj8aeNLonHAlgbwFMBfGb8LqkHMyKg58eMJnOEoXQRKLC77kGV/6372OHECIyahChtYhjbTtWhmi3L8CFth251QqKmQ2PL2617SgKjur6TGfte5Qpl52K1gMPlNoFRFZ/YdbSk/Lp+bz7bMddvzDrpW0TTVWjRdl25Y43JG8KobzYhfSg1T0kCozrGVaIY/7NAqMNdqfPYR7/tPcGvu0387Oa31yZ/53+e8R2UYurtY7yqc3oEit5fSmA0vQWlHolADgKrA3i+ERb14VZ0sedSdHmOTqsOERABERCBxRO4s+dudO8eiNDV6ENGbPSbHupXlSIgAtMmUPQGftpoF987CYzGXwJ0yWAoITrqPhvAZeN3ST2YEQE9P2Y0mSMMJUWg4B7i+12OdTBwy8cIjJpCnbU5s7SN2Q8n4odZs32uC4dWJxhiOdZ9D889qU6gUzcOy/80r5663/tzRHZ8J2sdlOzf3UPg9zt1N4l+Ylyf2E6buMEeiLaJu0a4VCbZZNtaruq0rt/4qYy5N8XXfqN47xRTMGXtt11Xbp9i8oaMRQKjEErVeUoWGPkClSaHHT4nVgbghuYika6i5HTy0y7pCoPIiO+Kj/a67D6jq0Zj71lNn8n8Z4HmY9rrYujeFb2/lMBo6OWi9kSgXwKPNsIiGx89Z2unAjjROBXxoakkAiIgAiIgAn0T4DdaGU7taeabnLnbOzQedHkAACAASURBVMaIjWj5ryQCIrAMAkVv4JcxRcWOUgKjcafu7gA+akKw7gHgkIqQiOP2UK2XTkDPj9JnMK7/9uCp7XDJrdU/CIxrsTm37Qdz8f62s8meckgeeohvD8V+m+io0+a44x72t32rP7TPxGL77Ydu6yIw+guAPY07Ad+97gOgbW3cC8BzTd662bXzZ/t2FADuUd0UKy5i2SZxQ0p9OdfyEHXp+r3pOpjC9Rs6502hi0LriMkXe9Af49yUIjByBQ+uYMHlEtvnGB5zzVuiwMgPr5UiKvaFLSl1zHFNuJ89qphUiUP9z1ru/ISEVatySkr5/DbH+Vj6mIreX0pgtPTlq/HPgcBKRlREx6INMw/oDAAnmJ/zM9et6kRABERABEQghsCaALYyPxvFFAzIe6YRGtHZ6NqA/MoiAiJQLoGiN/DlYl9EzyUwGnea+RnheAA/BbAtgHPH7Y5anyEBPT9mOKkNQ+pTLOQ32yau8fO7fQs52PLLh4h1QkKytR2gt4VrCWnD9j3GQYbjY/Kdg+oOmeuEVH6bGzjuJ6w/5qC/6sDSzrvlQHERv9zppjaGdUs4Zv3Grr8S7gQx4+86nlh+S7x+QxkP/Vmac3E1gGsCO9i3wMjtRl3oJokSAifLyWZZjimwCXnusssxjkWhJCQ0upGUK9QL+ezkcnOf9+4cxXwOcAWE7tzpmg5dyfPMV/T+UgKjeS5KjWoZBOjqsKMRF62Sccj8sEVREV/O6qVsRrCqSgREQAREIBuBdQBsbcRGfB7mSlcZodERAOTWl4uq6hGBaREoegM/LZTqjUdg6EOROU8AvzhzQOQA72NcK/5onuE3RJa32b8HYH8JjhPpzbuYnh/znt+q0dUdBjWRGOoAMzXUT114Ln9MIWE/2gRGrNPWU3eAFhr2p0mE4/adB4J8V/rGCtFAncCI4zgUwN4AfuZUxvz83a4AbPg229+Uea4Lrba+6avbNrsRGoqtbj2GusGEHLSWePXr+r3xncZ23rq2cznk9Ru6fqb+WdoVHLQJy0L4hnBxr+M217SQ+paYJ/V5mZNV29r2RUB93JfbnHtyjncKdYU4EcX2s8tnALblzoGdY34+OjlC6BjbZ+WfNoGi95cSGE17cal3IlBFgAeptHzfISMefsvTiorOylivqhIBERABERCBvgk8yBEbrZ2xMYZZebuERhmJqioRmAaBojfw00CoXtQQaHtxLHDhBOq+tR1eQ3pOHd6ks5t7ST0/5j7DK44vVNQyFhkedDFsV52AoKpfIQKj0INxW9cmDX3g/fw9kX3swrPJkaQtZFtIu0OMJ4RrSF9tntD5jKmzhLy6foEmZ4yQdTbEenfXEvu0BYCTJrrAhnQwsghsm/wiuO/KNlFMk+vWlARGrnCoymmtbzebuYfI9Jm2CQFDF6tbb9c6eU1vacLdhravfPMlUPT+UgKj+S5MjWx+BNYFsDuA52Qa2gWOqOj0THWqGhEQAREQAREYk8DGjtjo/pk68hEABwP4Uab6VI0IiMC4BIrewI+LTq23EJDAKN8SsQcBfwVw9kDf6LQOSBIY5ZvHudWk58fcZnSZ45n74eIcZpWHj5wnPv+URMAloOt3/PUQE1btXgAuGb/Li++B3Vf04QoUCrfKza8unGdonV3yxazjLu3MpSydBh8C4PC5DEjjmAyBoveXEhhNZh2pIyJQS+A/jGPRczMxouL9QwA+n6k+VSMCIiACIiACUyTAb4Q83wiOcvTvSCM0+nGOylSHCIjAaASK3sCPRk0NhxCQwCiEUlgeexCQEoImrIUVc2n+Usktp5yeH8uZa41UBERABERABERABERABERABPokUPT+UgKjPpeG6haBbgTWMcKi53Wr5l+lLzOiIgqLLsxQn6oQAREQAREQgVII3M8IjSg2unuGTn/YCI3OzVCXqhABERieQNEb+OFxqcUIAhKoRMBqySqBUT6WqikfAT0/8rFUTSIgAiIgAiIgAiIgAiIgAiKwZAJF7y8lMFry0tXYp0rggUZYxIPQrulrRlh0TNeKVF4EREAEREAEZkCAsbL5fH1UhrFQtMvQaT/JUJeqEAERGI5A0Rv44TCppQQCEhglQKspIoFRPpaqKR8BPT/ysVRNIiACIiACIiACIiACIiACIrBkAkXvLyUwWvLS1dinRuC+AF4PYMeOHbvWiIrosPD9jnWpuAiIgAiIgAjMkcCDjdCILoErdRzgEQD2A3BRx3pUXAREYBgCRW/gh0GkVhIJWIHRiQDeC+D6xHrcYtzbnQXgugx1lVSFBEYlzdZy+qrnx3LmWiMVAREQAREQAREQAREQAREQgT4JFL2/lMCoz6WhukUgnMCeAPYHcOvwIivkPBsARUV0VPhbh3pUVAREQAREQASWQuB2jtBo/Q6DvgHAXgAO7FCHioqACAxDoOgN/DCI1EoiASswSixeWexLAP4bwBU5Ky2gLiswGqOr7wewG4BrxmhcbU6agJ4fk54edU4EREAEREAEREAEREAEREAEiiFQ9P5SAqNi1pk6OlMCmxth0UYdxncKgLcD+HSHOlRUBERABERABJZO4OkAdgfw8A4gzjBCoy93qENFRUAE+iVQ9Aa+XzSqvSMBCYw6AnSKS2CUj6VqykdAz498LFWTCIiACIiACIiACIiACIiACCyZQNH7SwmMlrx0NfYxCdzZCIte2KETpxph0Qkd6lBRERABERABERCBmxPYygiNeLiZmg43QqPLUytQOREQgd4IFL2B742KKs5BwAqM5IDTnaYVGP0cwJsAXNq9ytYa/gvATgA0f62oFptBz4/FTr0GLgIiIAIiIAIiIAIiIAIiIAJZCRS9v5TAKOtaUGUiEETgxUZcdMeg3Ctm+o4RFh2fWF7FREAEREAEREAE2glsbYRGD2vPWpnjSiMyem9ieRUTARHoh0DRG/h+kKjWTATGEhi9FMCTMo2hr2ouBvAqAHw2hiQrMPohgO0A/CykUMc8Y81fx26r+IAE9PwYELaaEgEREAEREAEREAEREAEREIEZEyh6fymB0YxXpoY2OQIPNcKiRyX27DQABwM4LrG8iomACIiACIiACMQT2AbAHgA2iS/6rxJfN0Kj7yaWVzEREIG8BIrewOdFodoyExhLoNJHaLbMaPAlAP8N4IrAiiUwCgSlbIMS0PNjUNxqTAREQAREQAREQAREQAREQARmS6Do/aUERrNdlxrYhAisZIRFuyf26XQjLDo2sbyKiYAIiIAIiIAIdCewrREabZxY1SEAXgvgusTyKiYCIpCHQNEb+DwIVEtPBMYSGMnBKM+EjjV/eXqvWoYgoOfHEJTVhgiIgAiIgAiIgAiIgAiIgAjMn0DR+0sJjOa/QDXCcQlsBuD9ANZK6Abt4A8A8KmEsioiAiIgAiIgAiLQDwGGaqFQaL2E6s8DsDOAbyWUVREREIE8BIrewOdBoFp6IiCBSj6wcjDKx1I15SOg50c+lqpJBERABERABERABERABERABJZMoOj9pQRGS166GnvfBHYD8PbERl5vXI8Si6uYCIiACIiACIhAzwT2ArBfYht0NaSjkZIIiMDwBIrewA+PSy1GEJDAKAJWS1YrMMpXY3hN/IIQ9/LXhBdRzoUQ0PNjIROtYYpAoQTWN8+unxXa/yG6/X8BXD2DZzw/JzGdOgQ0tSECIiACIiACItALgaL3lxIY9bImVOnCCaxsXIuelcDhOAAUF2kzmABPRURABERABERgYAL/z4iMtklo92jjZsQXnEoiIALDESh6Az8cJrWUQEACowRoNUUkMMrHUjXlI6DnRz6Wc6iJ96khDvclGsmzWrhv+6RxoeX72mPyVBtcy38D4P6vz7bdMbJjdMan+67eMd80TXYevgSA/74ieAarM/4f88UhuhQz9Tm/bg/sOPi7oYXRHPMrARyWgV9H/CouAiIgAiIgAkUTKHp/KYFR0WtPnZ8ggYcDOBzA2pF9uwAAnRC42VUSAREQAREQAREoiwBf3O4P4P6R3f6pERl9O7KcsouACKQTKHoDnz5slRyAgARG+SBbgdFlAI4C8Md8VdfWxPDmW45wUDfA0NREJgJ6fmQCOZNq7D2/T0GBKxh5A4B9Z8JujGHQuYaiosc5jQ8tzLDzeXxPc+kLjDhUrZubrzZ73drfduVTxbzPe4Lttz+OXIKpkGvTbZvnIEMILUP6pTwiIAIiIAIiUBqBoveXEhiVttzU3ykTeDmAdyR08C1GXPTPhLIqIgIiIAIiIAIiMA0CtzAio9ckdOcVAN6ZUE5FREAE4gkUvYGPH65KDEhAAqN8sK3AaEj3Bc1fvvmba016fsx1ZtPG5R/wp9USV0qH+XG83Ny+wIjCEjqwDB0uyzrP9CFusmKX32Zy50mnPc2SVSKzrp8z7Hx2FSrFEHPH4YqZ7D2pT7FR1X1vCEFVDB/lFQEREAEREIFSCBS9v5TAqJRlpn5OmcBKxrVoh8hOftGEQzszspyyi4AIiIAIiIAITJfABkZo9PjILtKhgdbq10SWU3YREIE4AkVv4OOGqtwDE5BAJR9wCYzysVRN+Qjo+ZGP5RxqGtrBSOKibqvGFWWMydINqZVbZCSBUfMaccOvhq4BMl0LwEkVVds1dRGA3SL28Sx3KIC9E8PX2Xlml9wQeFUCqm5XTVjpPgVNYT1QLhEQAREQAREok0DR+0sJjMpcdOr1dAg8zIiL1ono0lUA6HZ0REQZZRUBERABERABESiLwI7GlWiViG6fC+CFAL4TUUZZRUAE4ggUvYGPG6pyD0xAAqN8wCUwysdSNeUjoOdHPpZzqGlIgZEcabqvmKkIjDiSFKFLCAEJjJoppXxOs4Iw1uyLiFjfPSLFRa7AjHWGCp3ckdn1E+uaZK+B1Txhklt3nw5bIWtYeURABERABERgSQSK3l9KYLSkpaqx5ibwdADHArhlRMXfMu4E50WUUVYREAEREAEREIEyCfDbjvxm6mYR3f8HgG0BfDqijLKKgAiEEyh6Ax8+TOUcgUDKwdUI3SyiSQmMipimxXVSz4/FTXnjgCUwKms9TElgVBfiikQpQKFDPt1tY51tJTCqX5OWzXqRoh5fEJR71ceGaHP7EytOksAo9+ypPhEQAREQARHoRqDo/aUERt0mX6WXS4DuAjwwjEnvMN9qiCmjvCIgAiIgAiIgAuUTOATAKyKHwXBph0eWUXYREIF2AkVv4NuHpxwjEpDAKB98KzC6zByy/jFf1bU1UQy8pdnnx4Q6GaBramIiBPT8mMhETKQb9p4/RHcUgqg75SkJjDgau35ckYgrHokVnrBOCYzq14l15ol1/eki6KnqTVcHo6Y55pr6GoBTazDkFBixrQsBHNP90lQNIiACIiACIrBYAkXvLyUwWuy61cA7EHgdgP0jyvMbJxQkHR1RRllFQAREQAREQATmReBZRjDEl4qhaS8AB4RmVj4REIEgAkVv4INGqExjEZDAKB95N3xMvlrDauIXiSQwCmO1tFx6fixtxpvHK4FRWethKIFRbsebGJcaCYyq16Sde/6VQqMrnGycr5W937m1hAqMWO+mAZ8f3Pr4fiBWoNMklBrynmQZ6TNTWfdB9VYEREAERGBaBIreX0pgNK3FpN5Mn8DBAHaP6OYpJiTaTyLKKKsIiIAIiIAIiMA8CTzQOCPwRXFoovtRzGeP0HqVTwSWSqDoDfxSJ62QcUtglG+iNgwQ2N4awOoALgHwz3xN43vmC0XXZqxTVc2DgJ4f85jHXKNQiLRcJIepZyiBEUfjhuPqOroYEYoERtW0rSinSqzVFK6OtYUIjKpEZXXz1kVgZMtuAmA7AD/zhjuGwCjFaavrNaHyIiACIiACIjAXAkXvLyUwmssy1DiGIHAQgD0iGnoXgJdH5FdWERABERABERCBZRB4J4CXRQyVAudXRuRXVhEQgXoCRW/gNbGTJiCB0XDTs4oR3+4AYCcA3xyuabW0YAJ6fix48iuGLoFRWethSIHRWGQkMFqRvJ13hg3bt2JifMdEPxxhiMDIFZS1OU51ERjZvta5Btl7Ul0YuFwh0tr6Mdb6V7siIAIiIAIiUBqBoveXEhiVttzU37EIvA3AnoGN85uOOwP4aGB+ZRMBERABERABEVgegWcbN6OVAod+IIBXBeZVNhEQgXoCRW/gNbGTJiCB0TDTsxYAPhOfZJr7BIBdG8Kb2F7xG/985p4B4KphuqpWZkZAz4+ZTWjH4Uhg1BHgwMUlMBoY+ESao3sR3+dXOf6wi77rz8kADgNwkum/LzD6AQA6DH/bCW9W9/mPZSk+Otth0UVgZNupEzFJYDSRRaduiIAIiIAIiEAggaL3lxIYBc6ysi2awFsAvDqQwEVm00JbdSUREAEREAEREAERaCLwEACfBHDfQExvBfCawLzKJgIiUE2g6A28JnXSBCQw6nd66Fr0QgCvB3AnAH8F8CZzEHhNS9N3BfABAE8x5f4HwJEA6GggsVG/8zan2vX8mNNsdh/LkOGIfFeV7r2fRw0Ua6wcIDDlaCUwmsecx4zCzvlRjhjILe86D9W5/vgCI35muI/5/LGe2ctTvFQVKswPlcfr+AXmcwy/mJwS/o5tSmAUswqUVwREQAREQASmS6Do/aUERtNdWOrZNAhwg8GXliHp+wCeAeCXIZmVRwREQAREQAREQAQArAHgUwAeHEjjjQD2CcyrbCIgAisSKHoDrwmdNAEJjPqZnlsAeDSAAwBsZJqgMOgVAM4E4F/TVb3Y2IQ7f4wRJ9k8fwTwcfNzOoC/9zME1ToTAnp+zGQiMw1jSAej0wDsBqBNTJlpaMVUEyIQsYMJFRitD+BnI7Bm/3YBcFCHthUi7eZLl9coU1VoNP6e7kZHA2gS8DWFSHPDq1WJflwRov17qoOR7asdYVWf5WBUzK1LHRUBERABERCBfxEoen8pgZFWsQjUE9gRwAcDAX3BiIv+Fphf2URABERABERABETAEridERk9IRAJv/l4RGBeZRMBEbg5gaI38JrMSROQwCjv9PB91brGTfiZpmoKgvYDcHii8xAP9ig22gYA66QTkk0/MvVS9Pv7vENRbTMhoOfHTCay8GFYgQKHsXTRkSvwII8qFxk73SECI5uH7vRd2d4LwCWBa83tW9MY2qqLERjFuD+1tTvFv5PF3g0hVEPWA8dVJzByf2/H786dK35zxUcpAiO3r03rXAKjKa5E9UkEREAEREAE6gkUvb+UwEhLWwSqCfCA7/OBcI4DsG1gXmUTAREQAREQAREQgToCx5pDzxBCWwKgwFlJBEQgjkDRG/i4oSp3IAGKPG8bmLcp2+4AXgfgwwB4yHNthjptFf8E8GcA/O/cEx2L6CDxSiMCsuNlWDO6+J0V6FrUxomHfI80jhFPcjJTxMRwKu8y7sQhDkltbenv8yCg58c85rH0UbiuKF3EKKVzYP99YS9/VxcyLVRQYuu9R0eRke84E8u7LgxWUz2hAqMUkUts/8fMb8fHZznTKQ2dqQuNZotUCYzsWloNAMOj0fHKFRR9whTeHoBffwp7fy3VhVaTwGjMVae2RUAEREAERCCeQNH7SwmM4idcJeZPgN+S/CaAOwQM9fiIg8CA6pRFBERABERABERg4QQoXN46gMGfADwCwDkBeZVFBETgJgJFb+A1kb0QcA9re2kgQ6VN4TsyVD+JKlYFQKHPiwBs6vToDBO2/CsAruuhp3wvdh/T7k6Oq9FfAfCZfCCA8zKJmnrovqockICeHwPCHrmpKneSkbvU2HyKGGXK4wnpW6xQI0ZglMslisIQuiExrOcQKVRg5H/uaRPZDNH3nG3c0zy7KfDx0/sBvA/AkQBCQg/6AqPLAXwSwG9NiLUrnAb8+0bVZ7fUdWvXEEOltwmMcrJsqossuzp9DdVXtSMCIiACIiACUyRQ9P5SAqMpLin1aUwCvCbOBPCggE58GsBWAfmURQREQAREQAREQARiCJwA4OkBBejisKEOPQNI9Z/l/ubz4wMBPMAcVvNbrTzMoDvKbUwXrgfAkLp8Gc0X078C8AsAPzGuHBf039XFt1D0Bn7xs9cPAAmM+uEaUyvDk7+tImTZwUbkc1VMZR3y8p79fACvcfpCYdOzAVzWoV4VnQcBPT/mMY+ho/DDEoWWGyNfneCgS18oVqEY4uwulfRYNlRMY7sQIzBimZzh0rpg6OqEFNp2brHI2OvHDZ/nC334uY9f6LHuQ02MfIERHbL4c1JNIX++ujoYsa8cC+vdBUCIwKhvwZhl23c7oWtX+URABERABESgVAJF7y8lMCp12anffRHghuqFAZV/FsBTAvIpiwiIgAiIgAiIgAikEPgMgCcHFORnF7o9KA1L4F4AGFL3McZp4+6ZmucB9rcBfNWEwLskU72q5iYCRW/gNZG9EMgVIq2XzplK5x4i7W4A+Dx7qrkHvhsAQ6Jd0yfUhrrvAmAPc5j3YgDHjNQPNTstAnp+TGs+1Jt+Cfji26k56VkhR6jIIVZgRLpTEVJwrHsGCGJiRVd9rqAprB/24ULvGW7nNNT1qypEWh03uyZ5rbwXwIkmoyveinEwsvP5EuOCZZm2CQrZxhYNIqjUeef4mPSZKJWgyomACIiACIjAzQkUvb+UwEjLWQRuIsBvTX4wAAgdjhiSZKhvUQZ0SVlEQAREQAREQARmRmAVE7KVDkVt6QUAjmjLpL93JnBH8+3RbQFs1rm2sAq+BeBY8yL3yrAiytVCoOgNvGZXBGZMgMJNir1+BoCCqikkCo3oOjeW0GkKDNSHmwjo+aHV4BJY0zhSuiGS+iBE4eXJI92HqkLFTUFoZMVCdAsNcaHhvKQIjFguVNTRx9zH1jklgRH7PrX1Y9cAw43tGwg3VGBk14krJrLzsR4AK4QLFRjZfJc6fY1Zi6GitEAM/yu2Y/5QUV9o3conAiIgAiIgAkslUPT+UgKjpS5bjdsnsK4JjXarFjQMZUFx0flCKAIiIAIiIAIiIAI9E+DBxTcB8OV5U/q7CZV2Ts/9WWr1GwHY2YTNGWv/xE3nh4zDxxlLnYhM4y56A5+JgaoRAREQARGIJ6DnRzyzOZewTii5Q0u5zKwjyg8jhDS5mVeJRNhGm4tK7n649aWwTxUYpZZLGT8FJF8zbjUp5acmMOIYprR+yPceAHZzBHuc36sbBHxtAqM2wZBdq/YavhjAIWZv2XQN8drf1OtrrMDo6JRFFFhmzOs/sIvKJgIiIAIiIAKTJ1D0/nKsF+Qxs1o04JiBKu+oBL5iQly0deJRAL7Rlkl/F4HCCNAlg98S1jdzC5s4dVcERGARBB4J4OsBI2VIrccG5FOWcAJ8IfxKAE8LKEKHCwp/+PL4PGPHz2+c/gHAXwFcZ+q4LYB/A0BXDL7gvh+AtQDwm60UMtG9oy3Rbv9gAKe0ZdTfKwlof6mFIQIiIAIikEJAz48UavMtY4UDQ41wTOcgV2TjjncMkUGb4KNuProIhXyRCJ322tLmAH5gXK7a8vLvbkixVIeYKQqMOLYprB/O4XsqhHrkvnWDgK9pvYWuCzcsG9dEm8CI87g3gF299ZMiMMp1jVqxI+ezT1FlyLWiPCIgAiIgAiIwFwJF7y8lMJrLMtQ4uhDYxWwy2up4IYAPtGXS3xdL4KUANgBA94jvAfgxgD8XQIMHnQeYb8a8AsB3AfgPtgKGUdnFWwDgwTxjrl9U6iBMvzlPfLnAw+rPA/hLzXjowsaDax5m09FkbunfzQH8WQAuAHD9BAe4CYB1zL3gFwD+NKNraoK4F9OlnQAcHjDalwA4LCCfsjQTuL95qcsXsk2J9vpfAECh+umZoG5shGJPAP5lRd+U+K1Uvnzm/VApnEDRG/jwYSqnCIiACIhAZgJ6fmQGWnh1sS46VvzBYYeG9bKH+mOKi+w0VQmqxuiX5Xia5+7Stpy6CIxYtxV3hI65TlTT1k/79xSR0VQFRhzTmOvHzgXDonH/5qcmkVGVwMid21ABz/omBCzbbhIYsb03mfDnvpBtCgIjiYtCr2DlEwEREAEREIF2AkXvLyUwap9g5Zg3AYYc4Qf2VVuGSWERBUZK5RGg2ILzfBkAugv0ldxvG7ENCjyeAeCLfTWYsV46GL0NwA4A9jKH2NZpIWMzg1fFZ9wzARwE4LUAjilYdMMwjp8AsDaAPxqx4/sA/MoTr9wewAcBbAOAL9y+DeBk47xWuuCI80kra7p2MJHDSQDeacQ8UxHGud/sYj8pOjgSwEd6dgnjdfwa0wa/FXc2gN9J3DT4fafPBikwotCoKVF8yBfLDOmqlEaA1xGFt3X7JH5uPMrck/sW9lDotL15PnNeqxLvfa8D8Ja04S6yVNEb+EXOmAYtAiIgAtMgoOfHNOZhKr0YUmCUIjbpg5P/3ottPLxDSK+UPsaILNz6uwqMrHiHrqNTmQ+f35QFRuzrGOvHCoT4bozvBKuSXRv8YqIbPo15q9ZNW1i1pnXdFlKtqWzM2rfvpUIFUG3Xoq1PAqM2Uvq7CIiACIiACIQTKHp/KYFR+EQr5zwJfBjAc1uGxkPaDU0IqXlSmPeoVjebSDrZ8FCQ3zY61rgM5XI/4b30jeaHbXwMwOcA0GWFocdKSBSufNyEaKEbAgVHcwiZRkefPczBK4VGbzbClBLmxPaRLyA4H3QwchNFc08GcKbzy1sC4LeyKKiyiX/nATXddEpOdwfwUS8EFIV8FO5wvH0KCGO4VX0zj/cFzgGfJ30l90WVbYMv0d4B4DMFi+v64lVivXRl4/XMbz82JQranlfiAEfuM7lSsLhZTT8Ypu5QACeM1M+tzHOA4Xqr0rcAvLzn+8xIQ8/ebNEb+Ow0VKEIiIAIiEAoAT0/QkktI98SBUZVrjy5BAwhq6aLgKarwIj9cwUyQ447hA3zdOET2kaXfGOsHwpjGJKa78makhXQ+OIxV1jWZexVZWOFahIY5Z4B1ScCzdsm8AAAIABJREFUIiACIiAC4xIoen8pgdG4i0etj0tgUwA8jGlLDzVOIG359PdpEqizJabQhKKgGzJ02z3YZ73c9P0jol7eix8M4DzjfBRRFAydxc3y+ZFt+m2wDy8zYgT+7alGlBDTl6nmpbMLLYjp/EFxGcPZ0dmlhGRdmOhWRDcuJgojPwvgJyYsju9MZF86UNTCGPOfBPD7iMHeF8DtAJzbo/sNrxm28YfAfpHDC5wQUXTq2A/AVYHlh8zmCozogkIxwo8GCudW5aTGb5jxxdUcBINDzuNU22IIPoaybEuPCPyM01bPUv5Ol0reZ6v2RrTR57OdwuEppCcaUWVV+DRuTF8UGE5vCmMZqw9Fb+DHgqZ2RUAEREAEVgglXsI7VU1bfwSWKDAiTfcd2w8jwr3lmAm7301xTcohMHLFJkOPPYTf1AVGQ68fXqN0avddiSzLqvfF/ryWLjAKWTcxeeRgFENLeUVABERABESgmUDR7ydL2AwXDVhXz6QJnGhEFE2d5CG26wQy6QGpc5UE3A0jQyp9xzj1/A8AhpLJkdywVLsbMUtMvTwIpgsLBSF0H6DQKDRxfLuYMGBdBQRrGDYbA8j9bSyKVui4M1boNQq4jgNwHwCHAXjVRMUp/rzbtcF+MzF0D0OENYU7sy/dUjb+dwPAchRgUpTCcGu554yCL4bz2RrA640Ap83py3XYoosIXxJdGnqRBOS7C4DbZKrTFRg1vfhcycxjztB1du4Zlo1OZPzvlQHjV5ayCFDswntBU2L4wKeVNazRekuXLz57/XSFuVcxNN0UE0VRFDHyc4Cf6MT0iil2eiJ90v5yIhOhboiACIhAYQT0/ChswnrubpVzbV9Nxjqd9NWPMeu1Qg+Ggq8TjDT1L4fAiPW7X+pJeefSJ8MSBEZ9jt+tmyz4ToRO4NzXMdWJhez7Tzu37vXmlkkRtvnjdb+gGntdy8FoqNWjdkRABERABERgGAJF7y8lMBpmkaiV6RFguCweUjclOsJwI6FUNgH3JULd5o33Qm7yKNDxb+oho6c4gWHRHpvg/EPhBB1pKOphosiIh4IM5RbSFwpPeMhIN5euAiO70X08gG0AfD9k8AF5rEjmB+ZF0K8CyuTOwlBpbzKHxaw7l0MT186TjHiKoYtC5ix0bL64iKKctwcIflIFRlZcRDY2MWzeqwFcEtBphmejMIn/5TqmuxBDmLkCGisu4liY+HeGf6Noqm79sgzzUEjHtfMcAN8M6E9oFls/XUH2BHB8RWhDO8/s41db5jlUYLSzEbAebcI4UljYdf3Yuef9gxbf9kVaKAvlK4cAr7E1W7rLUFrfKGdIg/f01gA+VSPE4nVJwXCoy9rgnTcN8vMHnwt8Ke4nCumfkcmpcazx9dVu0Rv4vqCoXhEQAREQgVYCen60IlpUhqU6GI01ydzr8ktK25n3DbH9yCUw8kUqOUQnsWOpyy+B0Y1kQlyHqt6Z2Gva/xt/z/UX8o6F4rfPt6xR1sN3Z7FCOQmMcl0pqkcEREAEREAEpkGg6P2lBEbTWETqxfAEGF6IooCmxI0rQ9solU0gRGDEEW5hwoNdCODsyFBldzKOKncHcCiAXwcioxBjcwAUvLmJogsKMBiupc3dZF0AHzIuJW0uMCHdomCJzio/rxBZhJT389wCwL8b5yD+jY4qLwFAMc7QiS8FvmBCjeVwaOIzlAf45M/wZTyMPiZgzkLGvZkJccMXIzHrgXX7YbJC2mvKQzHPswFcHFDROiYMHYVzMekD5uWKH/KMwrA9ANBNjokCo1xr0/ZvVQAMO8VE1hTr0f3Dd27i+mHIObrafbFBDBQiMKJbEsfEF0o2fdqIuTg+igZWN2Hq2u4BLmcJjGJWXdl5tzJiuKZR0KnvyWUPs7fe87nNa473Wj9R/DdV16I6IBQa8xvUfmIo4KcDoIOj0k0Eit7AayJFQAREQARGI6Dnx2joJ9mwBEbDTYsVjPDLQPsmNptLYMTmQ12MmI8ptM8UnvBLT6kiKgmMblocZMkvjbipLaydXSMs0yYm2smcGbhf6mJ57tO5l+zD3UoCo8SLX8VEQAREQAREYKIEit5fSmA00VWlbvVKgAfJ321p4XMBAqReO6nKsxEIFRjd0WwAt83WcreKjjJWvm1h3J5i3F3GcAUKGSEdItYDwMNcm74C4LkV4ajoJENRR4ygIqQPNg8FYB81blE8cKUTTZfkOwyxLoZf46Y/9TCXz2XWS3EZXw6xnpcC+ESE4Mu+dDjVCGFu6DJIABcA4D0xxCGLgqD/AkDWoekfAGhzzvsy/20TWTzTsODvKPwL6UNouzYfxTwP8goxBJv/MoqCQIrIKJBrclEKERhRPEQxmisupPiOgiNy4Lcg6UrCxPBNDHfli6+qximBUezsl52fAiI6bzWlh5rrq+yR5u09n0e8p1lhoa2drlC8tnktlpjohMhwq777Ju+vXCepz6USWbT1uegNfNvg9HcREAEREIHeCOj50RvaIiuWwGiYabNO22wt1vHF7WFOgZG7529yD+7y5a8UZyQJjG6acTvfF0WuGwqLmPi+pim5AiZfuGTXR5ugKfYKksAolpjyi4AIiIAIiMC0CRS9v5TAaNqLS73rhwAdKBhqpyk9BsDX+mletQ5MIFRgxG6tDODaCCGHHQrdDigIoSiI4gO6oAyRbmvERZdHfCNqiH65bVhHG7KlKwxDE/IQt0oo8hAADOlCsRS/BRTrJNU2Nus4dHtzuHx9W4GGv5M9v5lE8ZSfTgbwYgB0w4pJdHuic9qBxvGJTjb8VhQdKGJCZ6WGSIvpa995OVcUgVFkQ3coXlefbOBAlyyK8bhuYgRq9hp6mXFe+qBx1+JBfBXz1QAwz50BPA/ATytAhAiM+Iyhe8rfjCDrOwD89chxv8YIzH4DYB/jWOM7K7ldkMCo75U5rfofHSCUpOiR14/SjQQoeqXI1Xcu4me+7QsIidY2jxRMUpDKteEmPkcYxrWr4LSt/VL+XvQGvhTI6qcIiIAIzJCAnh8znNQOQ5LAqAO8iKJdXX1sUzkFRlb0xHeBTHVioFSBEYUpdDL6cgQnZpXA6ObAQsRCVU5EIdh9hyTfscj+PWf4+hSBUchYYvL04cwU077yioAIiIAIiMCcCBS9v5TAaE5LUWMJIUB3DR4c8+C2LjF8Gl1hlOZBIEZglDJiN9TRm417jevCklJnaBkr3nmTEV+ElrP5yIaHrb+NLRiYn9cb+0YHnhcB+HiLUMZ/SRPYzOSy/QgAQ7CdE9EzCl0Y4mZ/7/5EhxK+RKDYKjT1KTCi4875ACh46SuRBV2QDjKH/a8AwJcydSKruwJgiDXet3l/pzMVw1vyXt7m+kNBAe2reSBPMU+Iw4d9UURXIb5Q/J0Hok1gRCckWqQz1NqRxqmsrp/8nPY442LEl4VcD28EcFYNDwmM+lqV0633My1h0Ch4pWNPjPBuuqPt3jMK+57mVcNrmYLGGCFn9570VwPvGxznU70mKODlOJVWnOsS9sSaNxEQAREQgfEJFP0CeHx8s+uBu+/re3BvmPCXyvocu2Wc4ubj9yunwIh1uwITvv+pcryx+/OQ+cvRPwmM4lYjmb/aiLnq5pA1ch3e15tjO/91ghv3/WZT3TE9lsAohpbyioAIiIAIiMD0CRS9vyzhZWrRgKe/fhfXQzpOfKhl1DxA/+biyMx3wF0ERhTIrGRcRuoIMbQanYsYfoQiGm4umxLFbaz3yo7IXfHOFiYEDoULdApqc1BiWYoWDgZAt4P9jANT1/BTdwPwJxPmjMOjgwKvN4opGLYl5ICbYxhKoNVxCrIVpysOhUXPN+5OvwTweFM755IvPCiCCeXSl8DIviD5doBddCoclwXD2b0ewCUNlfFzzAsMHzcbXbJ2BMAwcXVpbQAfBvA9AHsFXDe2Hhtqj24gZP0Wb223CYzWMGK7B5rD/pBQfRsCoPseQyBRBMVQbXyB6V9TEhilrrxyyzGk4jdaus97C9f60hPDDb7cg0BxkS84mgsnCop8kRGdBCnaXHrS/nLpK0DjFwEREIE0Anp+pHGba6khHYxyCRRKmgv7Lo/v29rCVYWMK4eAx23HrU8Co5AZGDcP32dRgFX15T0rFqoTglU5IbUJjDjaKoGcFYHRuTx2XacIjHLdO0LGO+4Mq3UREAEREAERKI9A0ftLCYzKW3DqcTcCDIHxqIYqfgCAB7lK8yHQRWDEDSgFDnQCOLPG3WBdAMcBYIgmHvQyDEldorCHLinbmJA1DIuU6phAURHbpVsO3V4YVoyJMenpMPOFilBvFEM9wQihNvU6SWcUihYYlisl2dBRdHOhWIPCLLqz8GVQqLgopd2SyzAkGueDQi++ZLCCGobuORrA6SbUGl+AxKyTvgRGuV/w+XPHNfluEyqMoh06s7SJ0njNcX3dx1RGAcEBRsDXVJa86XrEcHbkHyOuc0VNl5mwSu513yYwovCJYdZiraXdsVJ4VuUKJoFRyXeE9L7z+bRBQ3F+9mFYviUnOsT5AmByoVAw5v5aEkPeqxgOzg+XRuc1ilaXnIrewC954jR2ERABERiZgJ4fI09A4c1bYQGHsZ35clHhQ+qt+318uSm3wIiD596fXwSqm085GPW2RKIrbhIEtrkNcR65d3S/wNZFcGP7EuJs5Q5UAqPoaVcBERABERABEZg0gaL3lxIYTXptqXOZCdwhwDWG4gweUCvNh0AXgRHvkQxHxBBfrwTwMcedxxKym0oKfZ4B4LwadKzrmcYpiC5GFARR0EPxUuzhpnVeoZsJ3YEYhsy627A/7zVCjbcB4EaZh4vbmgNmPzwgQy39AcAN5sCRog6mNc3v/gLg6hYBBkNa0YFnD1P2c0ZARTcjlo8dX8rqIxMeoDMM2xUpFQxchvbKnLdnmz6/1YRUI6uusdr7EhitBeBTANjX2G9aheC9H4CNTBiwttBmrM919eH/08XlHkbE13ZdrWLW+A8rhHghfbXhCbnuDjFtXm8KNgmMrPsRBYkUGn4/pDGTh/cQrg2K9pgoUHTFhfydBEYRQGeUlY40XIdNiQJT3pOXmNYHQAG5u++hyxlFjXz+zTnRpZCuczzQsonPGQrSYkJvzo1R0Rv4uU2GxiMCIiACBRHQ86OgyZpgV7sIjKwAgnvBJpfeCQ47qUvcU/M9Ft935Up9CIza+iaBURuhfv7O64VfyqRbrZvsNXia+XKm+0WzuuvTrhuuxVwCI/bJvveLcRiKERjF5A2Zha7vKUPaUB4REAEREAERWBqBoveXEhgtbbkue7w8zD22BcGdCxEnLHsm40bfJDDipvOfFaIhtwW7KYtrNSw3XSe2B/CLsOz/ysUwZHRhYNgTipR8kcJTKjbRtnqKiXioSmHCGQB+CuDPNW0/BADDq1AQkZKOMKFoQoQiKfW7ZfgsoziQTjRkwoN2ujOEutLQSYgCrB1MWYZIbHPOSe0zD3spBmC4xi8DYLgaHvJyHdrUdePel8Boc+P48xzjtpTKIEe5hxoh3XomtBlf9hwK4GXG9enFAL7Yo7iNQj1+U5FrhsImztlvzMCaBEbWvYhr4F0J/VvViAcpTKu6f0hglGN1lVcHn3OXt3Sb9zi63i0x8Z5OZzg3bWJc4pbAg2JkvkR3E13X6Iq21FT0Bn6pk6Zxi4AIiMAECOj5MYFJKLgLqQIj112Fw491PSkYWdauS2CUFeekK7PX2vEVIrW6cGh1LkZ1LlWxDkZcf+6XN1PWY6hoyL9n5JysL5n3XyV8sTPnuFWXCIiACIiACPRBoOj9pQRGfSwJ1TlVAhRlMERGXaJzC0UbSvMiUCcwYrgyOu482Qg+6kKg2Q0cv6lCwQKdflLTPQHsagpT6MPwaydEOqjYTWxdiCQrbmB4LboKXWJEN8wfI5qhwwu/SUPnr5DEw9stTUaKlyj08A80Q+pJycMwdZ8AQDcZm/jNPrKmg1JIosiI35BjeK1rjUsPQ8tcF1I4IM+tATzXuGHxkJ/h0CiGqnJ3yiUwoosPBS1XBvSvLQvXAx2xdgFAhyqG+js3QSDjtsNr8OVmjbFurtG2xHnaGgDj1TMs2h+NExgdlbi+bT8p3KtzHWtrI/TvrzXrhS5IriV6ncCI7kpclxT2vQpAqvjuXgCeD+BiU597XUtgFDp788vHb2dSYFqXKLpkaKylJd6r3uwNeokhwqpCxPEexnCUS0xFb+CXOGEaswiIgAhMhICeHxOZiIG74b5TGrjp2uZ0yB8/EymCjvhWbl5CDkZdCaaXtyIjvjtyHbibwqHZdzkPN25FNi8dyPmezhXVxAqMWDfrcfsSW4cERunrQSVFQAREQAREYIoEit5fSmA0xSWlPvVF4AIADMFTlxgGiw4YSmUSoLMPxSS+a02VwIjCBjrecHNGJxIKG/Yyrje+oCSnG4zdrDJcCZ1PKDCJTdzgPhDApQB+VyHwsG0M/cLJcuLYGLbp17EDS8xPQQkdi3Yy5ekmQ7HR500fYsOzcT3wQJr3A7peMBwYHZ9ch6HEroJrkQK1NtGTfcngC1dC27XlmZ/rgC8wGMKPYrPYRDHLGia8Hx1QbOLafZoTYqfu+qtrz78GTzZio7oQg6yHc82wgnua65aiPzoB+eLAO5lDc64JCrkY5vCi2IEH5LduYX6osiqBEcfLdfVgI/LgtdtHksCoD6pl1Ml7Fl2x6tKFAO5fxlCy9ZLj/bkXGu1o8/zN1khBFVHgSOGwTXw+MlwjPx8vLRW9gV/aZGm8IiACIjAhAnp+TGgyBu6KFSvQQXcKie88uC8e6r3LFMbctQ8SGHUlWF55vh/hF9TcL4RxFKFf6rPvdqpcw2LFQczP5AqMYtdkisDID8GW+r6xiUV5K0M9FgEREAEREIFpECh6fymB0TQWkXrRPwE6R7RtvOl+0nS43X8v1UIXAjak1/XmQJGCEIYsohDiGcbdhqIThgVh2C86gFBM4qaPGFcj91spfQiM+hT/jC0w6nNs/vqwLlTWgYEiFboW8UC5S+KzcUMA7wBAnhSp0G0qRaCT0g9XIMQQNlyzMYmioPc5jlIxZUPz+uH56q6/unvqA8xLHvcapKsXXTb88XI+GBKN87GRcS3azwgC61yAWO/rjKiHLkdcIx/KHAKToip+G45CJ4YEtE5CVQIj5qWrF11kUoSFofMigVEoqfnlW8u4YzWNjJ+FbCi/+RFYcUS+oIbPdn7W+8MSBl8xRobopIMaX2TbtFTBVdEb+IWuXw1bBERABKZAQM+PKcxCuX1IDZFW7oin1fNYMUeO3svBKAfF9DrqRDGuYNC6FfmttOWJERhZJyR+IdMVGLHNUNFQbN4qarYt92++eMp1eKpjkz4jKikCIiACIiACIuASKHp/KYGRFvNSCDwWwJcbBns+AG4elMolQHcTOlDRVYTOLzaUGUNT8VtmdDWhgKHpcJ8iNG643APYOQqMGGZqY8OD4oscaWhhA59fzzRCGopJKPJgODDOca60mgkLRrcp1vsmAMdGhppL6YsrMPK/bRRaH1+ekc+TjCiH6z9HoqsThXr8xiRDdNlUd/3FtkkBzvFOIVpIk/uzze9iHIkoQKPrEh2MeH/nWn9nS3i62P5W5a8LkZaj7rY6hr4O2/qjvw9LgPepNRua3BwAQz8uIfFlKF/guik2NJr7ctWtJ9VdLpR7XRiOHALeqlBpS3xxXPQGPnQhKZ8IiIAIiEB2Anp+ZEe6qApzCYzsZ1S6Wu+7KILdBluSwKjKMSdk9HaN/bYipFdI+bnlsXPOd3uui1GbiMYVF9XNRYzAyPaD7y39a9YPy9Y0BzFiJLcef3/ZtK8km5UBPB4Av4xiU+qanNua0nhEQAREQAREICeBoveXEhjlXAqqa8oE6BzBg+W6xAPtbaY8APUtmUBViLSYyuYmMKK4iCHMDgNwjnFV+UEMkJq8Qwob+Oziy4H3GOFYLueiqqFROEMnHP4wkRvHmkuYVdWmfVHB0H1PB/DVjvNDXqsCoOAmNdGdh6HdYkPOpbZHpw2KARjKkOKoj5twdVyzsX3wRUrsE4UHfFnyPwD48i1HCDw71lCB0QYAbgng+wljquM65HWYOrcq1x+B44wFfF0LL28Jo9Zfz4av+dMmjKNtmS9zKaSJSXMUGHH8pxh3PsviRPOsiWFTet6iN/Clw1f/RUAERKBgAnp+FDx5E+h6LoGR60KSQ4A+ATSdu1Al0H+/eZ9wjfnsy8/ANg0lsK9yjAkdbMqXzSQwWpFunSiH7234ZUK+c+IacZN9p+OuIb/mmFBjMXmb1keswMjfz6Z8UcYPD5lSR+iaVz4REAEREAERWBqBoveXEhgtbbkud7wMF8TD6rrEcDv8oK40PwK5BEZ0PmLorS5CBIo8NgHQ50sguxE+HcD+AChScdODjCOMDU1FoczuxqbXhnhifj4fuNGmAwyFJUxXA6AYiWHo/LSZCcnV59hsvyi6eTuA+wDgITL72WfYqdsC4ME8w6SRGwVN/P++QiquDuAxAH5kRGBd1lxJVzTXHOf0RQB2MsIizu8BZt114UBhHcPNvRrA4zwodH35rnG5OwvARRUvmGI4hgiMGKbpwwD+HQC/CfZBANeZRvgSiCHV6BAVO2YJjGJman5592n5LMMXpLy+5p4YSvF73iDp5va5yIHPVWD0RCOudHEwzOUZkXxKzl70Br5k8Oq7CIiACBROQM+Pwicwovt1nwMjqhgsqw78V0TdNH99v7NyexMTIi3HgsklYsvRl6nUYcU9KYKtpjG4731ixtrleg1dTzGORaF9l9AolJTyiYAIiIAIiEA4gaL3lxIYhU+0cpZN4OsAHtkwBDq60CFDaX4EcgmM6H7wRSf0WgqpewLYdSCBUUz/vmNcjXyRzjomJBjFEKGpz5c1FIlsD+DdRnzSh5sQN80UUjFcnvuAp/vPcwAcYkRGFKUw1My3QsFE5GMf6ODDeYkVmEQ0s0JWfibgIfxlAM7M6KrT1ieyZcg+8qR4jKK3IwAcZYRjsY5FTe3Z8IAUWbAtK7Tzy/BaoIjtXeYP6xqxHt2O/G+3+WXbBEYUUdF9i4f8NrlrmVbU7zBCpwMBMCydK/5rGp8ERm2rbd5/Z1jEjzUM8RsAHjVvBP8aHQV7DJlpEz8DPjph3HMVGBHF17y1wHvuCxIYlVqk6A18qdDVbxEQARGYAQE9P2YwiRFDqAtbG1HFYFlziycG6/gADfkuQkOyChWE5MJg30V0EbHk6stU6rHCmJcA4HvdXClVhMgvPzOKwhUJHWlz2PdFQH28n3Xfd2mdJUyiioiACIiACIiAQ6Do/aUERlrLSyFAV4r1Gwb7YHOgvhQeSxpnLoFRkzVuKE+7Eetjk2f7QCchChIYVosiiisDOkfnlL9V5OMzgj8hIpe+hQ2uixAFKAxZ9ilHeEGRCt1gLnScYAKGfrMsHOteJiY6nXPobMZ7h33Q+yIjilAoOiLvnMmuk6o+5GzHrcsNO3drAG8DcHCAmKZrfyj44TfK9jbuIpxTOo9UuWR1bcsvf1cTQukZxjGKfyfz11a4lfliOzqDnV3DxzqVsb7THAcw2z4FRnzx4ye2zZdNfwCwmnEge74RJL7VrLO2a7Hv6zD3HKi+vAQ2NCH36mrlmqWL3ZzTHc3LWnePszWAExIGPWeB0VbmxbbFwuccPy+FfGZIQNlahKEs+Tx9U2vOPBmK3sDnQaBaREAEREAEEgjo+ZEATUVEYGQCSwob1vZlp5GnQs13JFD1vqdKCNl3CEB3nzykYK8jPhUXAREQAREQgckRKHp/KYHR5NaTOtQTgQsA3K+h7jXNgXJPzavaEQksTWBk7X/7FDFVTWefwoY7GdHPLiasC9viQblNFKm8EgD/vk3LAXvTUryzcc2hgwwTRSTvBPAWAFeZ31FktIf5HX9FZwzGbb804xpPtVrO2IV/VfVcAB/JXCmvR76MIC/7ASpGyNa1O/8J4E8ALvEqoihhAwB8VjBEmp8ocHsNgIcB+E1LeDzrVMY6DjVuWCH9prCITnrWIYlt0l3vIAAUfdHliMIvCuzqUp/XYcgYlGdcAhRZnt/QBQow7z9uF3tvnS6BdLmziW5zayW2OmeBEZEwzKcrdnypuWcl4koqRmHRG83zhhXQYYtOW32nojfwfcNR/SIgAiIgArUE9PzQ4hABEZgyAfv+k27Qx0y5o+pbEgH7vscVEPF3TPsm1ditENcbHeDbXL67taLSIiACIiACIjBfAkXvLyUwmu/C1MhuToAHtxQP1CW6RfxO0GZJQAKjYaa1L2EDRR8MU8UwbXQUOtwR+7gjW8OIM04xLkR0ZYpNjzEONm7YrJMA8NDVFaSsYoQeFDQxPRXAZ2Iba8jvCoxiBCpdu0D3qy1NJR8yghreO3MmHmbzRReFWRQBXJyz8pa6OD6uH6bXG0eTNkeglO7l/NYgP6dR8PZeAHQ+oqU3XY7OrelYX9dhCgeVGZ7A3QAwjF9dutyEXxy+Z8O1SEc5Xus28VrfP7H5uQuM6NjH56pNDPn5iERWscV8YZEtP1QYv6I38LGwlV8EREAERCAbAT0/sqFURSIgAiIgAiIgAiIgAiIgAiKwaAJF7y8lMFr02l3U4Bluhw4QdWllKe5nux4kMBpmanMLG+je8gIA+xjXIjocVDnL2NHdEsCrjPgixcWIzkQMzcLQa4wjzlAt5zguOz5F11VpewCfzIg5p0Alplu557CqbTcmPJ14yPqGmE4m5qXLFd1dKNJhojsVw48dl1hfU7Hc88fPas8E8D4AFL+dDuB5AH5a0Ykh5rAHZKoyEwEKYvgNwrrEa+02mdqaYjX3qhAtPsA4k6X0d+4CI7pZ/cIDc+8Kh7cUdnVl6oRFbv4hXIyK3sDnnBDVJQIiIAIiEEVAz48oXMosAiIgAiIgAiIgAiIgAiIgAiJQQ6Do/aUERlrXSyEggdFSZnrFceZzPKc/AAAgAElEQVQSGNE55IsdxRA2dFKf4cvGEhjYduk+wDBtDCOVmtY39r4UBb4VAB0pQpxmrHjlNAC7RYoG1wFwrHFKYgi0QxrERXZcFK1Q8MHwaX9PHWxFudwCldCuDbF2XIER5+kvoZ3LkI/iIhsOiNfzjgAYPik1cf754899H/NHoQPDozH8ExPniq4s/ofQIeYwlZfK9U9g6QKjFwJ4v4OZ1znt41PT3AVG5ELXP96zbKJDmnV6S+VWVS5EWPQrAHsDODJnwzV1Fb2BH4CPmhABERABEagmoOeHVoYIiIAIiIAIiIAIiIAIiIAIiEAOAkXvLyUwyrEEVEcJBBQirYRZ6qePuQRGOXvXl8DIPQwd0h2GbKx4g4402yUKNyjW+C/jLHMwgK8AiAl1xmcahUU8oKSL0cmBk2bdjw4wIaie1eKWFFhtcrY+BCohnRlCnOIKjNy48SH965rHju+rRgTXNSwm1/wRAD7nhe6rmj86Xu0A4GMAUsPOuewOA0Ah3LUelCHmsOs8qHx/BJYeIo1Ocs9w8HYJj8ZqliAw8sOkfco8w3Ot0kcCeDmApzVUSBHxOwCcmKvRgHqK3sAHjE9ZREAEREAE+iGg50c/XFWrCIiACIiACIiACIiACIiACCyNQNH7SwmMlrZclzveCwDcr2H4awL4+XLxzHrkuQRGdEWIdcXxwVrhwRACI4ZP4kHhNQPN7mYAtjQhr1IFRuwqxT5M/0jsN10SjgbwexMuLUTM4Qo36IDxwQD3osTuBRVzBSq71ITCCqooMhPFXTsB6Gt9sjtTEBjlGt+GAD4L4O5GUEfBzxcAPNS4gnC8VkTFkH90HKJggaH86HoVm/iZ7akAXmTWaFV4tyaBEdkzzGCMaC+2j8o/LgGGATy/oQsXAmBYrLkmOufxerRpExNSMHW8SxAYbQyAbnI2XQZg9VRgTjkKixjalP+tSxQWURBM58OhU9Eb+KFhqT0REAEREIH/JaDnhxaDCIiACIiACIiACIiACIiACIhADgJF7y8lMMqxBFRHCQTOAsCwS3XpwQDOLGEg6mM0gaUKjKpEFFsBeLs5zGM4sO8AuDKaaHUBK2xgnRSqMNTJWIkh2igyChEL3QrAmwC8DsDXjcvMpWN13LTrCozG6EouAU5V3+ckMKKQ7hPOIOmesjuANSoERsxG8cdRAI4312GqiK5pTdQJjGzbFNztCeC8MRaW2uydAEVv329o5WwAD+q9F+M0QOHUL5ym/2ZCWHbpzRIERuTzVwC3c0A9AACF+Slp6sIiO6aiN/ApE6MyIiACIiACWQjo+ZEFoyoRAREQAREQAREQAREQAREQgcUTKHp/KYHR4tfvYgBQOND0LWoKIj6+GBrLGuiSBEacWTo2vBrATwDs5zgY3QUAXZie7kw/nQqenElcx4NtuhjRiYCH2P7DcchVtyqAdwPYCMD2AM5paJziQjrBMNwVQ6MdM2RHa9pyBUZPAHDGQH2iOIZCq6EERocC+PVAY2Mz1mUrx/j4+YmhhfY1oiG6m11hxlIX4o5lXmDKPQcA3TtypyqBEUUSbwOwq2mM4RN5b3jfgA5nucep+qoJPNOE4avjw/vzo2YKj2ExKZy1iZ/7Ht1xrEsRGH3NWxfbmudiDL5ShEV2TEVv4GMmRnlFQAREQASyEtDzIytOVSYCIiACIiACIiACIiACIiACiyVQ9P5SAqPFrtvFDZwHqTs3jJqHxG9YHJVlDHhpAqOqWaVLD8M3vcX88QMATgLwYwCXAPjnDJfCusZdhk4tvParQqWtAuAQExbsowBeCuAvE2BRJ1Dpu2tN4bVyte06GOWqM7aeHAKj25swZRQ1MGQZxXs2Nc3fPYwgaWUAz+sh/F3VHDKsGp2T/s0DRSEihUdK8yHAzzKvbxgO1ynX6xwTP8PRjc6md5iwpl3GuhSBEZ+Dr3BAMbTZPoHgShMW2WEVvYEPnBtlEwEREAERyE9Az4/8TFWjCIiACIiACIiACIiACIiACCyRQNH7SwmMlrhklznmlwF4Z8PQGbKGB8VK8yMQKjC6BYC7GiGKG7rIHtjzYJYuJdd0QGSFBzkEDjHdeASAjxiXnsMAvArAVTEVdMh7WwAvB7C2EfFR0DREsm4xhwN4DYCDAfzda5juRvw7Q+nw398aomMBbSxFYPRwAKcG8MiVJaeAigI2Ol9xTdHt41ynk03z565LOjjxWuxyT/HZ2DEyROGPTFg2irqYGCr0u8ahimG0fjtTcWGu9VJiPVyTWzd0nPfid5U4sIA+UyS6g5PPF/4FVLFClqUIjCjCpRDfJgoSn90CrFRhkR1W0Rv4lMWsMiIgAiIgAlkI6PmRBaMqEQEREAEREAEREAEREAEREIHFEyh6fymB0eLX72IAPBbAlxtGez4Aewi7GCgLGWibwIgHiAyjQjePiwG8GMBfHTb2wJ5CiC8CuKEDt3uaMEVDCoxccdFXjdiHwoIhEsVFdAWiwIfphwBeAuA7A4VQo0MRHVp46MzDZoZBtA/t+wI4GgDFIAcAoGODL0AaglFVGxIY9UM+p8BoR+NgdKS5pl3BXtv8rWHW4gNNyEJelymJ9y4+txiekGKthzrPMd7DeM/iveY045T055RGVKYoAj8DsGZDjzcH8JWiRhTeWYYcZBhEm7Zo+dwXUvNSBEZcFyc7QCi25WeHqlS6sMiOqegNfMjiVR4REAEREIFeCOj50QtWVSoCIiACIiACIiACIiACIiACiyNQ9P5SAqPFrdfFDnh1AJe2jJ4OKwynpDQvAlUCI7oVUWDy3wAoFGDooP2Mm43v7GNFCTmpDCEw4v2dB4R0JZiSeO5M4xb0i5xAG+r6dxMeajUjHqNIbCUjPNrViDCeBeCigfoT0owrUKHLza9DCmXIw8P5LY0ohdfGFRnq9KtwQ6SV6mDkig7oFnOCN8g2gRGFdxS+0VmPbjJ0MbquhfVtANwfwIOMKI5iIv7bJgpLKFTifa3vOexhWajKDATWCgi5R5Fr22ehDF0ZpQpfXLUOgJ907MlSBEYUO7oubFWi+7kIi+ySKHoD33Fdq7gIiIAIiEA6AT0/0tmppAiIgAiIgAiIgAiIgAiIgAiIwE0Eit5fSmCkpbwkAhcAuF/DgHnY++4lAVnIWF2BEcNk/cC42Wxqxs+wKnSvqROYlBgi7VZGPPV2AHcy6/otASKGPpbE7gBeZyr+NoB9AHxt4NBM1sWJ3XguAAoObTgYuhud1MfAO9TpClQ6VJNctE8BnCsw2iVAEJE8iIqC/wVgpwwCKutAxCaeCeCXXlttAiNmp4CLDlp082K/GNLMJl6/FIJQQEQhEe9Vm3ht0K3lG6Y8RXt/NO5cOV2acrJXXf0ToGCy6TPMhUak1n9PxmnhcgB83ttkQ5526c1SBEZ3AfB7BxTFpXc2/z83YZEdZtEb+C6LWmVFQAREQAQ6EdDzoxM+FRYBERABERABERABERABERABETAEit5fSmCkdbwkAu8H8MKGAX8GwFOXBGQBY6Xrx3rm0HVjb7wMl3UQgLNbxC5DCYzoPHJZBhEQ3Zgo6GFYMooO3mBCObU5pPS1HCw/huWhkOIPfTXUUC+fdRSCUFREPjaxbxReTSU0mu1XiEClD4xDiFNcgVEfYwips6uAaisAxwPYF8CbAPzDazRk/hjW7LPmUH87E3qRzyeK4XwxEa9juhPx53QAdGq5pmagQ8xhCGPlGZ4AhZJPaWj2cAA7D9+twVq8FgDdwWyiOIi/65KWIjCiq597T+Hnhccb8TUFRnWJ9z7mtc9Qbortxtj/N+to+ntdudjfh7ZD1yY3nWP+J6WPoW2m1O2OX+10X0NzYxhyfQw15pC+jLGeQ/q1dEZdnpNLLFv0C+AlTpjGLAIiIAIiIAIiIAIiIAIiIAITJVD0/lICo4muKnWrFwLbADi2pWZ+Y7uPsEC9DEiVrkDgdgAeAIBioseYHzr42PRXAJ8G8M4AYZEtM4TAiGKD9wCgE8neiSIc3s/pePJmAFsAOBnAawGc5Rz45VoyFOI9GcDrAfy2oVL2ie5Q/DkOwAsA/DlXJyLroSsMHXM490yfM/1p6n9kE9myhwhUsjXmVDSEOMUVGD0BwBl9DKSmTuum1UVgZMObbQ5gWy+skG02ZP7oonUMgDsCoMCIDnt7GMEb3Yw+D4Dh/Oi4xjUaKoIbYg4HnDI1FUiAzj108GlKXK+8D881/ROAu69hKFR/kxY79jqBUWw9ufJ3uXc19YHcyE9JBERABERgmQRKEUBOQaS2gbdESninusxVrVGLgAiIgAiIgAiIgAiIgAiIwLQJSGDU8/wUDbhnNqo+jsAdAFzZUmQ3AO+Iq1a5J0LAhhyq6g4dQCgsYTg0Ht7HHDr2LTBaG8CHjSiKfT8VAMP1UVgQmlYB8GLjVnQDgP0A0K3iqtAKvHx0U2I4QYZgqjp0vAeAQwCsC+AVJuRUFVP3cJYOYry+6pxXErsaXIzORW81nFiI62BP40QztYPVEIFK8MAjMg4hTnEFRg836z2ii52y5hjfOkaoSqFGlXsROxgyfxQqUfBE4Rud1Hhd8Dqmq8aPO1wnOcbYCbIKj0KA92Hek5sSxWx/GqV3wzQqgVE6ZwmM0tmppAiIgAiIwLIJSGC07PnX6EVABERABERABERABERABEQglUDR+pcSNsNFA05dVSrXGwGGmHl0Q+0UddBNRqk8AncF8AEvRMy3TVis/wHwl4Yh8eD17QAYJuRH5hCWYYgY/oNhvXYCcCKA9wK4vgMaiokOM2GO9jdhkXYF8ESvTopfKD6g21KTGIoODVzPBwDYyAio6BZ0UUsftwdANye6+FQl9vNDJrQcQ8lV9eFuACgaYvsUDn2kwmWFoh46M+1gxBgUZMSIuzqgvllRCjfeZhyMGGKK94GXmhwHmrlPFWPl6qNbT4hApY92hxCnlCww4mcmrvVnG9ch3iOq0ljzx74MMYd9rD3V2Y0A3e/8b9S7NX695bNPt9anUXrIEGljjbgvB6O6EGl0VGTYRiUREAEREAEREIFqAiW8U9XciYAIiIAIiIAIiIAIiIAIiIAITI9A0fqXEjbDRQOe3npdfI+eZ4QTTSAeCeCbiydVJgCG7jrKiIF4MEahTag7zVbGzWYqI6f4h8KcKtctup7w0I8OPI8zQiSKjCiQ43gp4lgLwEk1g2F4JwqbKJz6fUUePhvoCEUnpCahE4VIFCDR7ehF5t/uPZthexgGin3k3ylIGjpRXEQx18uNW86OAM4H8HQjLLoPAArQyPK8oTtX054rUDkUwK8H6tdmALY0jlSc/z7CRZYsMLq7EfFxvbyrQSwngdFAC1bN/IsAnwV0m2tKzzdOeXNGxhBxfObYRNHxHzoOeCkh0u7ifRbgvZ8hg5n4mbhNaEQx91scRzp+hrB7zKZ/s/7QvCH1heSxbZ7rrQ06Mg7RlzHG7HJZYvtLHLPmfJjrue6eU+Ka6/i4XHTxEt6pLnqCNHgREAEREAEREAEREAEREAERmCiBovUvJWyGiwY80UW75G5RmMFwWXRWqUuf9VxwlsyrtLGvalx3KKw5IbLzPEikGGUMh52qrl5dESaJjkXPAPA6AAxjRocjhn472xNSbQJgDSP4qaqb4qNPmbJH1HCiqxMFQQ8B8Jwa0Z11dDnYHCw+y3NPcsUkFH99JnJOumbndU5xEd2KTjaiqp87lT7UuFKtZ+4LrwTwMQDXdW24Y3lXoNKxqqTifblksDPumkjqXIZCqeOjCJHCPAr/Lm3ohwRGGSZJVQQT4H31yQ256VZ3pwqHueAGCslIR7E1nb4ynOFPOvZ9KQIjhmZ0BTcU4fJe7aYQoRGFbnR542eSqSftL6c+Q+qfCIjAUARixJkhefvIQxZDiEBDxHl0jXRTCe9Uh1pLakcEREAEREAEREAEREAEREAERCCcQNHvJ0vYDBcNOHwdKeeABBiyaZeW9h4D4GsD9klN5SPAb91TIMJD1TkmOg3Y9VnlPsQx032Gie5BVck6C1HEREefKpcklrOuTjzArnM7skKmjQE83HEwYHkrtLjMHID7L2T7nJ/VTFg0ikHoarVHjZsFxVYUaW1hOkN3GoaZO2tEsZnl9kMTos8/JOez+/Em7Nw7jPNWDlGUDa9F16RXVQjccsyXKzDiffinFZXezjhn/dII4XKMjc3YcIcpAiMK7g4HcHSDM5gdigRGOVaK6gghwBCVDPnYlBiW8yUhlRWeh86TdGGziff0L3ccU53AiEJVhvxsEhp2aZri2L0A8LnqppR7V0g/6GpIEa5N32oIjRYiNDrS8GkL1xrSt77yaH/ZF1nVKwIiIALzJqDnx7znV6MTARFYkcDKAPg+xP25g/f/DLl8G/Nza++//H3T7/y/l3BWpXUiAkslwM9BNwC43vlv3b9tPvfv7u8Y5p7nEe7Pn7z/57mFkgiIgAjMmUDR+8sSPrQVDXjOK7/gsdHd5bst/Wd4qicVPEZ1vR8CdDiiIOeUQAEKxUBcR+cA+JH5AN5Pz26q9bZGWPO9BoERXxBQVPPEFuHP6qYOHijWORDd0ghyXlBRF4VOFGR8x4g7ftX34E39G5gQVgx58jYAdFi6pqFtunvs6wgPKU7joTzLdQ2xkzJkrjMKt+giwY2Ym6y46L0AGN6NiWHq6GrV9TCXwjOyoLDn7ykdDyjTFiKNLnMUgzHcDhNduugsdWFA3W1ZXguAoQQpyiKvpjXh10Wx3cPMoX+b4EkCo7aZ0N9zEaAgkvfxpkSnttNyNTjhej5q3MVsF3OE5awTGFH8uR0Auib1kdzwom79fQmMdgbwPqchinKf3TKw0oVG2l/2sXJVpwiIgAjMn4CeH/OfY41QBOZMgF9kuKf54fs+XzhUJSKieEhJBERABMYgYEVIvvDIFyX9BsAlAH494y+cj8FfbYqACPRPoOj9pQRG/S8QtTBNAgyD1iYg2johzNY0R6te5SBA4c7uRqAQKkChwIgHdwwZwkThGgU3344UN8T0/8EAjjOOQ3XuDfyGEAUc7Nf2AD5Z0wDFQxTeUJjxBvPvqqwUxNzbHLb+02Tg84VOQPzhYSUdNPp2leIc0aXmICMMer25hm2fmjiy7LYA9nOEOxREUYjFMHJ/iZmEnvJSfEPR1tuNEMhthmEBn9fgRsW8FPdQrEPB2xnGPejPPfW1rloenDPMH52LKPR0xTruNeaW5zw8rSXsDsVWFI9ybBfUiPnIj21clTBmvnzjxpYhNtuSBEZthPT3HASsw1xTXRQgNYVPy9GPqdTBZxRdhWyikNA+e1P7uBSB0SEAXuFA4nN7n0BopQqNit7AB86NsomACIiACOQnoOdHfqaqUQREIA8Bvpez4qF7mX/b//L3/DcFREoiIAIiMGcCFB9ZsREFR/bf7n/ljDTnFaCxiUBZBIreX0pgVNZiU2/zEeCByNdbqqN7CA/klUSAh4wMGbW3h4KhaSjq4IfUpkRRxfMBvMYIQyhSoOjm/QDOyxiKi+4zrHM9ANsYsUVdv2w4rGc1OB2xLF0MPgIg1g3i9gA+aPrBtvbPOM6qMd3XiL+e2dH1hvXwkNp1b6DA5d1mzurC0vV9lfj94hqiGIphu0IFM/9h1iGFCdb9iA4cXMefNy4nrNf/YNP32Fg/xXi8vmz4SvaLh978L7+pwjBxvpuT7ReFcFzHnDeOi0K2UwEwtB9DXVJw1JcjUxUbCYyGWDFqg9fGmi0YHgXgGwtBxWfesc5Y+RmPIeS6pKUIjHif5FqxiWJbCpVjUmlCo6I38DETo7wiIAIiIAJZCej5kRWnKhMBEYggQPehtcwPxUK+eIjvHZVEQAREQATaCVxRIzziGQ1/+v6CdHsPlUMERGApBIreX0pgtJRlqnFWETjRhH1qokOXF7q3KC2XADfwBzqOVzzUpViGoiKq4s+NEC9QREGXAIp1KAZiYggoOtIwjFiI007dTPDbSgwHRoEGDwYZsqzJnSZUYPQA44ZkXYFCV8JDAPAauzuALQDUuSmF1leXb1UTto5uRQxnRteF4z1nnNg2bmEOphlOayOnMDcYdAQ50ghYQoU9se27+X1xGvvA+eU4U0Oi0cnnQQAoxnLFRmz3dOP6xHFSZNm3MKeKNUMd0UEjdnwc18YAXgjg6QD4Ao6JAjGKjejUxfH1PSYJjLqseJUNIfBmI1htyktXMzp/LSXdH8AvnMH+zbkHpDJYisCIz5XbOZD43KcwMyWVIjQqegOfMjEqIwIiIAIikIWAnh9ZMKoSERCBBgKrAVjbERNZURFdw5VEQAREQAT6J3CxERpZwRH/Syf+3/bftFoQARFYGIGi95cSGC1stWq4NyOwGYBvBjB5qHH2CMiqLDMi4IuBQsOihSCgGw3DudBxwYogKDSiaOTskAq8PBQrUQy3k/l9myuRe2j6VCO+SGi2tgiFHnSTeZ1xz2BYL8ZDzpkoqGKorVcb95v3AWBIHIqMciVyYqhEipd8NzPrQsXwadxk5BatUJi1ownxw/nl+qOT1GGZXa84Rh4IU5jmh42kMIfjo6CJwrouAjh/TigsepiZP9suRU1vzSC2Y1t3NeuDYqP/dBq3Y6KDGP/dh1uTBEa5rkDVU0WAoQAZXrAt8TMOw3EuKfE5w3unTWRFUWFqWoLAiKLM0xxAlwFgSMiuaepCo6I38F0nR+VFQAREQASSCej5kYxOBUVABDwCFPVb8ZD7XzkRaamIgAiIwDQJ0PnIFR3Zf7tfdptmz9UrERCBqRIoen8pgdFUl5X6NRSBDwN4bktjFHxsmPlwfajxqZ14Ar6wg0KSDxhhBxXsuRLvv3SRoRDHCizYFsUsbC9UsMKQUAwlRccWJrq/vBTAXxo6ypBSDO12BwDvjQixxQNrCqPoEMSQWnRxqhKdPMKIYdi3fc0Y/5EJHB2LdjBj5CEoQ8IxfFnOufG7SrHZHkaEYwVhbh7rkEOBzJkAUsOMUXTzQAC7O+KzIcOz1YlyOFaOjU5bFGV2ERpRfMb1sSeAxxmIHzdzSCFAl7qrlthtTegfOofZ9mw+tktB0zmZhUYU1B1tGnm4cbvKtPwbq1kJwMFmnX4JAPvBza/SfAjwHsF7zPotQ6LLGu/xS0t0KaPw1CY+T+k4mJqWIDDay4TbtIw+BWC7VGAV5aYqNCp6A59xflSVCIiACIhAHAE9P+J4KbcIiACwsnHGfjAA/lgxEffvSiIgAiIgAuUTuNYRHn0fAH/OAHB1+UPTCERABHomUPT+UgKjnleHqp88AVrP0pmDooWmRMEHnTCU5kmA90KKYRi6jC5AdIyhsONwABSh8Rv9fSUKILi2eAhK8QqdatgPih/a3FW4btlHexj4IRM2J6eLjztuHm4zzjvD7jC8Fq+fbwA42XEoomhqZ+P4Q2ef7Y2Aows/K7xh2DeKi8hoiLnx+0znKQqNntMSeocCIwqr6KgUkujGRPGW6yL0IyMWobNVk1gspP7YPE2iHDplMXRcbDxq1vlY41i0qelQrvCAIePjGqIo45Vm7doyHMd+AN7ZMaye2wdXYNRneEB/3K4YQgKjkFVRXh7e96xTXV3veb+g49oSrZv5LKXo1KZTAVDkl5qWIDA6BQBd12zi85vrLHfi5wY+E/lZqy5RGEfRdWx4zJS+Fr2BTxmwyoiACIiACGQhoOdHFoyqRARmTWADT1DU9uWQWcPQ4ERABERgwQRoWmAFR/wvvzCoJAIiIAIugaL3lxIYaTGLwI2H+u8JAMGDKwqNlOZDgAIdfrueB7Z0EaLY4KvmcI3CmWsGGirvxXRX4eEbD4Z/aERDFL81JZZj+Ke7GQefn/fgAFPXvhVlUfDDUF7+oWGMUKqqDV/MRGcfuujwAJJhf4aam6q+0eWK7iC8J9hxc7wUiVGQ9vuAdXMbAA8xAiyKtayo7QRTRx9h1wK6dbMsdBt6lBnXRs5fDgXwqsA58F2RyIkh1+iG9JMB16vtPtfVo41Iyh0Tx8M+5XDacgVGbeEKY+ekKT+/GUmhFIV4ofeQnO2rrn4J8DkVIvx4iXHc67c306ydAljfzY6hBy5I7O7cBUb3B+Bbed/buBMmImstRtfQvVuERmsMIDIqegPfSlkZREAEREAE+iKg50dfZFWvCJRJYE1PTMR3DPxy1ZzSDQCubPn5GwDmu9782H+n/K7ti5ZzYquxiEBpBHgWwPfZ/Lm199/Y390OwB1bftjGnNJ1xtnIFR21nf3MafwaiwiIwIoEit5fSmCkJS0CNxL4CoDHBMDgYTuFJ0rlE6Aoh+HEaFFMURGFHXT94MZ5rLSOcV+gm8CQoZW6jpcbAoprXmwqovvT6wAw1EpoqDcWZT18IfNEI7iiZfRnzNzQWvSqrh3NXJ6Hz3Tj4YHpjwG8LWC8FJAxhJ0VFXEjcawZ51kB5TMPIag6OixRTMVwQxRCtYlXyGVjI8Ji6D46c/Eao8MWRWJDOzJVDZJj4nplyD/2L6fjz1gCo/8L4Bhz7fBbMXQPUxzwoCU++UwUwn49oJe8zugUtuTEMI50hLOpS5i0uQuM/PBo3zIhLIdYP3VCI84f13vfqegNfN9wVL8IiIAIiEAtAT0/tDhEYLkE+C6E7+n4zsqGO7tzgTh+DYA/l5gvx4WIhwocprosAiIwAwIhIiR+sZVfNrun+Slt2Jd7Lkd8LzPm2VRp/NRfESidQNH7SwmMSl9+6n8uAusam0I6djQlhhx5BIDzczWsekYlwAN5OqrwWzZTSbc3Ly34gTI2DNWYY9jQCIo+a5yYUkKcUMDH8GMMufYd89IjRqA05vhD276LCfNG4cf3APwuIBReaN1956NzE+eH30I7rMbBiELNo8y39ih2OBHA1yY6Tn4G4r1/N/Ni7Y2BrkxtnOmQtI95TrzWjL2tTI6/UwxBwRRFb5yDIyYqWMsx1iXVwW/FUnTBkJRNifdK3ofPWRKcirHuCuDdzu8p4miLunoAACAASURBVFwrkcncBUbnGddEi4fiVzrUDZl8odFQQv6iN/BDTpDaEgEREAERuBkBPT+0IERgOQSsozM/n/JnkwKGfql5j+aKiPx//7OAcaiLIiACIpBCgK71FBq5giP/36unVDxwmdPMu3R+0ZA/Odz2Bx6CmhMBEQgkUPT+UgKjwFlWtkUQYJinDwaMlM4QFBlNzU0loOvKIgK9EbilqVkfentDXETF/5+9OwG7rpwXP/69SDmK0GDooAHVUYYGY0iGJEeJigZlqIhDhkJliIiIOIaUqUFHg6ijTFEZolKiqAxlOBkaCEUl/v/rd7r3sSz72Xutvdfee91rfe/req633uceP2s977PXWr/1u+MmXGSi+n3LAveywHOSCpQEItNWBBdF4NC4ElvjRVBZ30v8+3MtULzGeUbKhFfXpssBRtsAnyqAxAVtBF0v6k25CDSKzEXx5zxK1hfw8wByDAUUUECBoQL+/vDEUKDbArGNfbwwNAgqatv2PJF1KF4SiK/47/gaBBDFn117Qa/bZ5urU0CBRQjEfetBtqNB8FH8GS+mxVf8d5tKvOQbL+4Ogo3iZWWLAgp0RyDr60sDjLpzIrqSZgQOA/ao0FVkaXlahXpWUUABBRRQQAEFJhGILSL/vULDwyt+dqnQVSeqRLB4BI0PStyIiQcFdUuXA4ziBlU8OBmUCE6LILW+lKwv4PtykFynAgoo0EIBf3+08KA4JQWmEIiHyfGZeBBUFAH3bSiDIKLyn/Eil0UBBRRQYHYCsbPEINio/OfsRq3ec7xQVww4it8TFgUUyFcg6+tLA4zyPfGc+WwE4mciMhQ9pEL3nwbiDXCLAgoooIACCijQpMBJwNMrdPidlOGofEFSoWlnq2yctqAsLvCpwKk1V9zVAKMtgc+WLOJt7fNq+uRcPesL+JzhnbsCCiiQuYC/PzI/gE6/9wKrAk8sZChac4Eif0qZiC4pZCUaBBSZiWiBB8ahFVBAgSECkfloWODRusAdFih2eSG70ZeAqxY4F4dWQIH6AllfXxpgVP+A26L7Ag9MW5LcucJSY3uJZ1aoZxUFFFBAAQUUUKCKwIlAbOs1rlyXtmz93riKPfx+BIFvXVj3N4BNajp0NcDo68CjChafqRjMVpOv1dWzvoBvtayTU0ABBbot4O+Pbh9fV9dNgdgKZ6uUhf5JC1piZJyIYP5vp6+4frtiQXNxWAUUUECBZgXWAOJ54kbpK156W1RGvC8CJwORET22zrQooEC7BbK+vjTAqN0nl7NbnMAWwGkVh48HgdtWrGs1BRRQQAEFFFBgKYETagQuPwX4nJRDBSKAJgJpiiW2wI3t5KqWLgYY7Q58qATw6CFWVY1yrZf1BXyu6M5bAQUU6ICAvz86cBBdQi8E4mFvBBXF16ZzXvFNKYioGFB02Zzn4HAKKKCAAosVWLsUcBTBR8vNeUpnpmCjCDgyqHXO+A6nQEWBrK8vDTCqeJSt1kuB5wMfrrjyeMC3HXB9xfpWU0ABBRRQQAEFBgIrAMcDEeBcpbwA+EiVij2uczSwU2H98eZwpK++uqJJ1wKMVgFiC4bim3THADtX9OhStawv4Lt0IFyLAgookJmAvz8yO2BOt1cC8TB3EFT0yDmu/LulgKLz5zi2QymggAIK5COwYSno6EFznPrZhWAjg17nCO9QCowRyPr60gAjz28FRgu8HjigIlKkuo0gIyOCK4JZTQEFFFBAAQWIN2wjuCjeaKpS3gC8qUrFntdZC/gRULzeqRNQ07UAo3LAVVzE3g/4SQ/Pk6wv4Ht4vFyyAgoo0BYBf3+05Ug4DwVuFVi/EFRU9VpqGrvfA2ek7J+D7c5umKZD2yqggAIK9FZg+ULA0SbA44AV56ARGfYiq1F8XTyH8RxCAQWWFsj6+tIAI09tBcYLvA149fhq/1vjp8D2wLkV61tNAQUUUEABBfor8FDgOGD1igRvB15Tsa7VbrU6qARRdau0LgUYDdsa7bVAfMbtY8n6Ar6PB8w1K6CAAi0R8PdHSw6E0+i1wH1TBs7IVjTr7A/xMx8BRfH1FSAyQFgUUEABBRSYlcCjUqBRBBvF16yf30cWvs8A8UJaH18+m9VxtF8FqgpkfX0563+gqiKOqpc1cBMA9tEKgYOBvSvO5EYgHl4dVbG+1RRQQAEFFFCgfwLPAT4E3L7i0t8B7FOxrtX+LnAW8JgSyMOBc8YgdSXA6GHAt0pr/Srw2B6fJF5f9vjgu3QFFFBgCgF/f0yBZ1MFphTYFojrp6dO2c+45pGZaBBUFH/GPV6LAgoooIAC8xaIe4WDQKP4c9aZ+j6bnmeeMO+FOp4CPRbI+vrSAKMen7kuvbbAO4FX1mj1XuBlNepbVQEFFFBAAQX6IfAe4KU1lnoI8Koa9a36d4EHAxeU3vyKPecfDVw9AqoLAUarAF8D1i6sMy5eNwAu7PFJkvUFfI+Pm0tXQAEFFi3g749FHwHH75vAOimoKAKLVpvR4n9YCii6akbj2K0CCiiggALTCKxaCji6/zSdjWh7ZQo0iuQJl85oDLtVQIFbBbK+vjTAyNNYgXoC7wJeXqPJ11M2ox/UaGNVBRRQQAEFFOimwL+lrEWxv3rVEp896gQ4V+23T/WGbREW2xw8YcjF3MAl9wCjuM47HdisdKCrbhHX5fMj6wv4Lh8Y16aAAgq0XMDfHy0/QE6vMwI7pMCizWewovg5Phk4LQUW/XgGY9ilAgoooIACsxaILUPjfs8WQGwbOotn/V9IwUbHznox9q9ATwWyvr6cxT86TZ8HWQM3jWF/rRDYDziwxkz+DMSDrWNqtLGqAgoooIACCnRLYCfgcCACV6qW/YG3VK1svZEChw7JLBkPF7buqNtn0k2m4vIic9ZeHV1vnWV5fVlHy7oKKKCAAgMBf394LigwO4H1C9mKIktDk+Um4JQUWBSf/69vsnP7UkABBRRQYMECK6T7PxFo9DRguYbnE9n9IqNRfF3UcN92p0CfBbK+vjTAqM+nrmufRmDYm/Dj+osHW3WyH43rz+8roIACCiigQB4C754gsMNMM80f208PCSiKhwxPH5HJqPlZzLbHuL6LdcaNpWKJgKNYpyXzFMQeQAUUUECBhQlkfQN4YWoOrMBogV2AnYHHNwwVQUTxOX/wdXPD/dudAgoooIACbRRYthBsFPeFIvioyfJl4GjgyCY7tS8FeiqQ9fWlAUY9PWtddiMC2wDHA7et0dtX05Zp7l9aA82qCiiggAIKZCqwTtoS7TE15v9XYDvgpBptrFpN4HZp27Dy8Yjt0p4FXF2tm9bWWgX45JBt0eLzZ2wH95fWzny+E8v6An6+VI6mgAIKKFAQ8PeHp4MCzQjE84iXpq81m+nyf3v5XSmoqPwz2+BQdqWAAgoooEDrBeL3bQQZDb7u0uCMLwfem778fdsgrF31SiDr60sDjHp1rrrYGQg8Mm138oAafd+Qtuj4SI02VlVAAQUUUECBvASeD8SWVMvXmPb307aqZ9doY9V6AncFTgUeXmp2GRBvUJ9Tr7vW1H5YeoNs7dKMvgVsCfy2NTNd/ESyvoBfPJ8zUEABBXor4O+P3h56F96QwB3S/dAILrp7Q33+phBUdFpDfdqNAgoooIACXRR4SiHY6G4NLfDXhUCjeO5pUUCB6gJZX18aYFT9QFtTgaUE/iVlJ4iUvnXK54H9gAvqNLKuAgoooIACCrRaYEPgQODJNWcZKYZjC9Yba7azen2BCDKKbcSGZZbKcWu6pbbujcxFsS2awUX/eI5kfQFf/3S3hQIKKKBAQwL+/mgI0m56J7ByIWPRig2tPrb/jesns742BGo3CiiggAK9EojdWeJ55tYNrfr3hUCjaxrq024U6LpA1teXOQQYRSr/ZQpnUWxtcEvXzyrXl6XAy4BDJ5j521Kg0d8maGsTBRRQQAEFFGiHwG2AtwCvmWA6e6VsRxM0tcmEAnFNEVvdDruZcgzwigy2TIst0d4F7DTEIB66xFZ7bov2jzhxXVk0ievKOBcsCiiggAIKjBPI+gbwuMX5fQVmIHCvQsaiJj5v/QQ4Kn39dAbztUsFFFBAAQX6JrA68Jz0tVYDi4/7LYOt037eQH92oUCXBbK+vswhwCjSqkUK1UFZATDVWpd/pPJe26NTNqN1ay4jLpIjm9FxNdtZXQEFFFBAAQUWL7B9Ci6qezF+Scpa9PXFL6G3M4jg8AgSL5drgX3TVrhtxImsRW8FVhoyudiaL4LWLP8sEFsWXl/46z/V3MZQUwUUUECB/gpkfQO4v4fNlS9AILbsjW3Q9mxo7BNSUNFnG+rPbhRQQAEFFFDgnwWemgKNtm0I5wMp2OiyhvqzGwW6JpD19WUOAUZXA5FKdVBWzeBt4q6d5K6nnkAExH1oibfJx/V0IrA/4C/dcVJ+XwEFFFBAgcULxM3z2A7tmRNMJbLkxHZcEeBgWaxABOscBgy7NvoGcBBw6mKn+H+jbwm8FnjUkPnEhekLWxwU1QbCyPp0VWEikbo7/s6igAIKKKDAOIGsbwCPW5zfV6ABgbg2imyuuzbQV7yIEVugRcaiKxvozy4UUEABBRRQoJrAainQKLZQq5tIYdgIHwdiFxefeVbzt1Z/BLK+vswhwOgKINK0DUq8GX55f84vV5qxwMvTthWTLCGCjGKbFYsCCiiggAIKtFMgMg9GcNEkJbbfevckDW0zM4EHp23qHrPECGcA7wNOmtkMRne8DfAS4HFLVPtqysR04YLml8uwawKROXRQYnuNNXKZvPNUQAEFFFioQNY3gBcq5+BdF7gt8Mb0wuS0az02BRV9YdqObK+AAgoooIACUwtsnoKNdpi6p1vvocbnhb820JddKNAFgayvL3MIMPoOEDf8B2Uj4PwunDmuoRcC8ZAqshmtM8Fqv5vemHfbtAnwbKKAAgoooMCMBLZLW2c9aIL+L01ZiyIYxNJOgXjrOrYeW+o6Kd64irepP1kKVJnFauLFimcB8dZYvBE+rMTFaGzlFm+DWcYLbAh8u1AtArIeMr6ZNRRQQAEFFCDrG8AePwVmJLBLelhYfDm47lCxfe1709dv6ja2vgIKKKCAAgrMXOBuafvT2AJ1hSlGi5e8IsjoyCn6sKkCXRHI+voyhwCjLwFPKJwtTwZ8i6ErPz79WMdyKVAoMhpNUs4BDgFiz3GLAgoooIACCixGIPYgfyXwsAmHfxcQWY9unLC9zeYnEIE9ccNjpzFDxvZpnwNOB+LzWhMlzq+49tliiW3QimPENnsxz2JGnibm0OU+4u27zxcWGMfuiV1esGtTQAEFFGhMIOsbwI0p2JECtwrEdr3xObR4z76uzdUpg2gEF/2xbmPrK6CAAgoooMDcBe6YsmdHoNE0283HvZj4HBH31SwK9FUg6+vLHAKMPgEU06/FPs5GN/b1xy3vdT8ibXu21NYW41b3rRRodOK4in5fAQUUUEABBRoTeGYKLHr4hD3G1loRWPTNCdvbbHECm6Rjv3WFKcSb1+cBkYEyMlXFls5XAvHgJB6Y3JT6iMDzuCETN2JiX/vYsisyXUZGrI0rvgn2GeCd3oipcFT+uUq8Zf/xwl/HNhw7TtSTjRRQQAEF+iaQ9Q3gvh0s1zszgVWBA4AXTjHCzwoZi26Zoh+bKqCAAgoooMBiBJYpZDS6zxRTOAx4A3DVFH3YVIFcBbK+vswhwOgdwKsKZ0c8oIltCywK5CrwohRodJcJF3A2EFkQPjVhe5spoIACCiigwHiBZwCvAB45vurQGr9LgUUfnLC9zdojEIE/ewDPG7F12qxnGxedH01b70Ygk2UygdhO7i2FphGotfdkXdlKAQUUUKBnAlnfAO7ZsXK5sxGIa6MILpp0a5RLUmBRPEy0KKCAAgoooEA3BOJ5Z2Q0ipfnJinxwl4EGcUzT4sCfRLI+voyhwCjlwGHFs6oD035lkSfTk7X2l6BldPDjd2nmGKkD4xfuidN0YdNFVBAAQUUUOAfBbZJgUWR9n/ScngKLrpm0g5s10qBCA6PbDexXd5j5jTDr6ZtciOrawStWaYTiAdaESw2KHulrTmm69XWCiiggAJ9EMj6BnAfDpBrnJnA01Jg0YMnHOGCFFjkjgQTAtpMAQUUUECBDAQiY3QEGm0w4VwvTIFGp0zY3mYK5CaQ9fVlDgFGWwGxDcCgfBHYPLezxPkqsITAE1OgUbwZP2n5ego0+vSkHdhOAQUUUEABBXh6CiyKbbEmLZFZJrJtfmnSDmyXjcC9gC2AxwOPBu7R0Mx/BXwN+DLwOeAXDfVrN7cKfAF4UgEjtr87WRwFFFBAAQUqCGR9A7jC+qyiwDCB9wEvnpDmHOCQFCw/YRc2U0ABBRRQQIHMBOKlvFcCD5tw3u8HXjJhW5spkJNA1teXOQQYrQdcVDgjrgDWzOkMca4KVBCIrRliu4bbVai7VJWI8P1Y2j4j0gpaFFBAAQUUUGC0QKT3j22vngtM+kZujPCXFFgUW/ta+imwFvAQ4N+A+wKxB/3dgZXSNhLLJpabgficdi3wa+BnwI+BHwDfAX7ST765rfpyYI3CaOsDF89tdAdSQAEFFMhZIOsbwDnDO/eFCMQ20fGAb5JrpPic+0YggpMsCiiggAIKKNBPgQgSis8DcV+sbolnnRHgfHbdhtZXICOBrK8vcwgwipvxN5VOiHgYdENGJ4lTVaCKwOrA/sDzq1QeUefGQqDRt6fsy+YKKKCAAgp0UWCjFFQUwUW3n3KBHwEOBH46ZT82V0CB2Qosn4K7iqMsB0TQl0UBBRRQQIFxAlnfAB63OL+vQEEgXoI8eEKR96SHiddN2N5mCiiggAIKKNAdgTunzwUvm3BJ+wC+zDkhns1aL5D19WUOAUZxBlwKrF04FSK12rmtPzWcoAKTCcSb75FCMB56TlvOSBmNjpm2I9sroIACCijQAYEd0+/XzRpYy0dTyv/IPGNRQIH2CzwUiK06BuUyYJ32T9sZKqCAAgq0RCDrG8AtMXQa7RZYLWUt2mqCaZ6aHiD6ouMEeDZRQAEFFFCg4wIbA28AtpxgnbGtfWQzunKCtjZRoM0CWV9f5hJgdALwzMJZsDtwRJvPCuemQAMCD0iBRrFty7TlVynQKB6GxtYQFgUUUEABBfoiEFvrRtBufN2jgUXHdqSHAN9voC+7UECB+QnsBhxeGO5EYNv5De9ICiiggAKZC2R9Azhze6c/e4Ht0pZmq9QcKgK2DwD+q2Y7qyuggAIKKKBA/wSenQKS719z6VcDseXa8TXbWV2BNgtkfX2ZS4BRbBv15sJZ8CHghW0+K5ybAg0KrJcCjXZtqM9PpWCj0xrqz24UUEABBRRoo8BTUlDRMxqa3MdTYNHFDfVnNwooMF+Bw4A9CkO+Lm1vON9ZOJoCCiigQK4CWd8AzhXdec9F4FCg7tYlf0sPCIv36+cyWQdRQAEFFFBAgewF4n7MG4Hb1FzJeyf4zFJzCKsrMDeBrK8vcwkw2gIoBkNcAGw4t0PsQAq0Q2D9FGi0S0PT+QlwEhABR8XtIhrq3m4UUEABBRSYu0BsoxsBRdsAazU0+pHAu4DvNdSf3SigwGIEzgc2KAwdQYifW8xUHFUBBRRQIEOBrG8AZ+jtlGcvENuVfADYqOZQR6WHglfUbGd1BRRQQAEFFFBgILBG+jzxnJoksR3rnsB5NdtZXYG2CWR9fZlLgNFKwDWlI78i8Ie2nQ3OR4E5CDwIeAVQ9xfvqKldUgg2+s4c1uAQCiiggAIKNCXwkEJQ0bpNdQocnTIWfbfBPu1KAQUWI3An4PeloVcGrl3MdBxVAQUUUCBDgaxvAGfo7ZRnKxAvZXwCWK7GMH9J25MUt5yt0dyqCiiggAIKKKDAPwnsnrZpvV0Nm5uAHVPyhBrNrKpAqwSyvr7MJcAojni8NR4ZXAblqcCprToVnIwC8xWIQKPnp+1flm9w6HiQOshs9P0G+7UrBRRQQAEFmhJ4QCGoKH4fNlVuSNuIfgQwsKgpVftRYPECWwKfLUzjIuCBi5+WM1BAAQUUyEgg6xvAGTk71dkL7AW8u+YwZ6XgIreLrglndQUUUEABBRQYKxD3ed8HbDq25j9WeDkQW71aFMhRIOvry5wCjN6f0p4NTpJ3APvkeMY4ZwUaFrh9CjJ63gy2Dow0gxFsFF8/bHjedqeAAgoooEAdgfunrc9i+7NI599kia2TPpq+bmyyY/tSQIFWCBwM7F2YSWwH8uJWzMxJKKCAAgrkIpD1DeBckJ3nzAUOSVnR6wz0VmC/Og2sq4ACCiiggAIKTCDwFmDfmu3eBbyyZhurK9AGgayvL3MKMNoWOL5wxC+YQTBFG04o56DANAKbpWCjSA/YdPkG8BngS2Z1aJrW/hRQQAEFlhCI7ERPBLYGHjUDpdgWIAKLvjKDvu1SAQXaIxBBhBsUprMdcEJ7pudMFFBAAQUyEMj6BnAGvk5x9gLHAfEZqGr5acpa5A4CVcWsp4ACCiiggALTCjwFiIQjq9foKGIHtq9R36oKtEEg6+vLnAKMVgKuKR3x+AfmZ204C5yDAi0TuCfw3BRstOYM5vZz4PT0FQFH5Z/NGQxplwoooIACPRBYGXhCCiqKP+89gzVfDnwsBRb9cgb926UCCrRL4D5APCArlvi35tp2TdPZKKCAAgq0XCDrG8Att3V6sxeIFwa3qjHMsSnb43U12lhVAQUUUEABBRRoQuDOacu0OokUTk4vqDYxvn0oMA+BrK8vcwowioP5VeDRhaO6J/DBeRxlx1AgY4FnpmCjiPydVflmIdjoa7MaxH4VUEABBTopEJ/tBkFFj5jhCk9LgUUnznAMu1ZAgfYJvAiILdEGJT6rPqZ903RGCiiggAItF8j6BnDLbZ3e7ARuB5wCPLnGELGNbPGzU42mVlVAAQUUUEABBRoTiBiAyGZUtXw+BVTfXLWB9RRYoEDW15e5BRi9BjiocLA/B8wyaGKB55VDK9C4wHrALsA2wCyyGg0mHG83FbMbRaYIiwIKKKCAAgOB+B1UzFIUb6XMqsTvoJOAI4GLZzWI/SqgQKsFIrhwi8IMXwu8rdUzdnIKKKCAAm0UyPoGcBtBndPMBVYA4m3+zSqOFNdOkSngWxXrW00BBRRQQAEFFJi1wMOBT9R4pvmVFGR0/awnZv8KTCmQ9fVlbgFGESBxUemArQpcPeVBtLkCfROIt7afkYKN/nXGi/9+CjiKLEfnDNmiYsbD270CCiigwIIF1gAeCkR2oggsesCM5/M/KajoUyn75YyHs3sFFGixwCrAVaX5rW/AYYuPmFNTQAEF2iuQ9Q3g9rI6sxkJxD3/LwOPq9j/WSm46MqK9a2mgAIKKKCAAgrMS2C1FGT02IoDngE8Hih/fq/Y3GoKzEUg6+vL3AKM4oh+B3hw4dC6TdpcznMH6bBAPOyNrEYRcBQBe7Mu8eA3Ao0GX+cCN856UPtXQAEFFJiLwO2Bh6WAovgzvmYdyBoLiwCCyFQUQUWRRc+igAIKhEB5e7QLgYdIo4ACCiigwAQCWd8AnmC9NslbILaFjvt8VcoxwM5VKlpHAQUUUEABBRRYoMDRwE4Vx497xM+sWNdqCixCIOvryxwDjPYH3lw40vGGxaaLOPKOqUAHBWLLwUGw0Sy3rCnTnVcKOPphB21dkgIKKNBFgfuXAoo2nuMiY0vOuFiMwKLYAsmigAIKlAXOBIpvuL0OOFAmBRRQQAEFJhDI+gbwBOu1Sb4ChwO7VZz+IcCrKta1mgIKKKCAAgoosGiBdwKvrDiJI4DdK9a1mgLzFsj6+jLHAKN4kHVZ6Sib5n7ep73j9UFg6xRsFAFHy895wb8pBRx9b8j2FnOeksMpoIACvReILHcPLGUnutucVW5IAUURVPSZOY/tcAookJfAsO211wYMZM/rODpbBRRQoC0CWd8Abgui85i5wNuAV1cc5a3AfhXrWk0BBRRQQAEFFGiLwFuAfStO5uAan40qdmk1BRoRyPr6MscAozhqXwJiW6dBeQewTyOH004UUKAscFtgy/QzFz936y6IKIKOflD4+n7676sXNB+HVUABBboqsArwb8AD0p/x3/E172Cige8laduz+Pz3OeCWrsK7LgUUaFQgbiLtXegxtk98YqMj2JkCCiigQJ8Esr4B3KcD1eO1xhv6H6q4/jcAb6pY12oKKKCAAgoooEDbBF4PHFBxUnsAkeHRokCbBLK+vsw1wGgX4OOFs+AaIB6GWRRQYPYC9ysEG0XA0Z1mP+TIEX5dCjwaBCEZeLTgA+PwCijQeoFBINEggGjw590XPPM/FAKKIiDgxwuej8MroECeAvFZcOXC1HcFjsxzKc5aAQUUUKAFAlnfAG6Bn1OYrcAjgLMrDvEa4O0V61pNAQUUUEABBRRoq0BkbYzsjVXKI4FvVqloHQXmJJD19WWuAUZxbMs3jOMtjdhP0aKAAvMVeGwKOIo3wh8236FHjvarQuDRz4CfA79If/6yRfN0KgoooMAsBe4J3Bu4V/rzPoWsRPeY5cA1+z6nEFR0Vs22VldAAQXKAruV3k7zhRTPEQUUUECBaQWyvgE87eJt32qBFYC4nooXRsYVt0UbJ+T3FVBAAQUUUCAngarbpUWG/Hh++cecFudcOy2Q9fVlzgFG5T2lLwA27PSp5uIUaL/AqqXsRvFAu43lLynQKIKOBl+D4KPB/9/Qxok7JwUUUKAgsHwKGooAosHXIJBo8P+3a6lY/Jsb2YkGX1e1dJ5OSwEF8hQ4H9igMPV4Sz/e1rcooIACCigwqUDWN4AnXbTtshA4DtiuwkwPA15UoZ5VFFBAAQUUUECBnAQ+CLywwoSPB7avUM8qCsxDIOvry5wDjNYEflI6wtsAn57HUXcMBRSoJPAQ4OEpMjiig9ep1KodleJN90GwUWQ8+h3w2/Q17L9vbMe0nYUCCmQscHvgrsBd0p/D/nu1fvmxPQAAIABJREFUQjai4tY/bV/2pemt2nNTOtrvtH3Czk8BBbIVeDpwUmn2awGXZ7siJ66AAgoo0AaBrG8AtwHQOcxE4MXA+yr07AO1CkhWUUABBRRQQIFsBaoGXL8EeH+2q3TiXRLI+voy5wCjOImOAnYunE2xpcamXTq7XIsCHRNYBXhoIeAogo5W7MgaI+PRqCCk+N7Nha/IolT8/2H/PazOLR3xchkK5CSwDLBs4SuyAhX/f9h/D6sTgUOjgociI1EXyu9TMFGk6Y+Aovgztra1KKCAAvMQOBOILXwH5WjgOfMY2DEUUEABBTotkPUN4E4fmf4ubg3g+8C/jCE4L92HK5/D/ZVz5V0ViHs38eVLoH8/wvHvw22ASTP1x32qvwF/nvFJE88p4yvGsiiggAKTCMS/IXEPeuMxjePfswcAV0wyiG0UaFAg6+vL3AOMIlAh/sEolq2AUxo8wHalgAKzFXhgKeho/dkOZ+8KKKCAAg0LXFQKKPpew/3bnQIKKFBV4GnAyaXKEdAewY4WBRRQQAEFphHI+gbwNAu3bWsFTgSeMWZ2EWgRn4W8RmvtYXRiDQhEEEw8E9oLuAT4D+APDfRbt4t41naftE3P/YA9gd/U7aRUf13gbkC8cPpd4I8V+4u5xM4CBwE/S9tFR2b+OiWCtQ4AngjsC3xlBgFAsUvJDsBOwJuBT9SZoHUVUECBkkA8a4yYgdglYFT5FPBM9RRYsEDW15e5BxjFsT+h9A/B14FHL/ikcHgFFJhc4M7p5kcEEG4E/Btw38m7s6UCCiigQIMCPwZ+AHy7sOXZdQ32b1cKKKDANAJfAzYpdBAP3radpkPbKqCAAgookASyvgHsUeycwPOAj1RY1Y7AsRXqWUWBnAXuBPxnIWtpBKvMM1AlApwekwKKnlqAjEyqr5wyo/PrgDel4KLtgcsqHqgISvpQCryKJh8A9qmRySieGz4bOAy4I3Aq8ALg1xXHr1otggE+CUQg1Rlpt5IrKzbeEHhrxbrTVAu78kssS/UXWcsPBu49zYDpBZm3lLJxzbLvKadrcwVaJRBBi1V+Bzwf+GirZu5k+iaQ9fVlFwKMHgGcXTrr5v0hsm8nvetVYN4Ckc41Ao3KXwYezftIOJ4CCvRFYBBIFMFExa9Zp8Xui6/rVECB5gXiAdoxpW4fCXyz+aHsUQEFFFCghwJZ3wDu4fHq8pIjq8hPgdXGLPJtwGu7DOHaFCgITBOoMglkBHvEtUYE/WwJ3LXUSWQLOgJ4L/DLSQZIbSYNMIrmEbTzsfQib/z/7sCHgXHbJcYzw6cD70oZmSID0i7AWVOsY6mmt02BT4NAoQhiqhI8Gf09CohkA7MudZ41rpQCGzafclIRHPby0tZ0s+x7yunaXIHWCUT2tteMmVUEM0bWub+2bvZOqC8CWV9fdiHAKE60iEaMqMRBuTR9gOrLSeg6FeirwB2WCDxaq68grlsBBRSoKfCTUgDRIJjoTzX7sboCCiiwaIHYDmGdwiTibf0IOrIooIACCijQhEDWN4CbALCP1gjsBxw4ZjaxjXUEXFgU6ItAOVClajBNFZ8I6rs7sF7KVPTktP3YsLaRUTWy/ny2oW3apgkwivk9FjiyECgU10ffGLHoeF4Y6/tgahNbsr0Q+K8KgUlVLIfVeUDapSQCok5Pmah+VaGztgcYRWDWj2psK3c74EEpWM0AowongFUUGCMQ28OuP6bO/kBkC7MosAiBrK8vuxJgFB/u4sKpWOJiax4pEhdx0jmmAgqMFojUtJHtKC5MIiXp4Ote6b9XEFABBRToicD1wM+BX6Q/47/jKx7ERzDRDT1xcJkKKNBtgX2H3BSKG0kXd3vZrk4BBRRQYI4CWd8AnqOTQ81WILKmxEPr2LJoVInsGV+c7VTsXYHWCawNHJeCNOoEqhQXEoFKcR0R95UfDDw8/TnqZ+4c4CTg+PTzOS5DUB24aQOM4vlfBBXFdm1RTgD2AH43ZBLlzEVRJTKAHALcUmfSNesul7YVe2lq94zkWbObytWnNR01UDHL0LAgoWnaTtN38Wej7rwqw1pRgZYJPAn4wpg5RRBlZDEa9m9iy5bjdDookPX1ZVcCjOK8ejewV+EEi7Rm9wcu7+BJ55IUUGA6gZWBQbBRBB8V/zv+f1ya6elGt7UCCijQnECkcx0EDQ0LJLq2uaHsSQEFFGilwJrAD4F4GDAoh6aU8q2csJNSQAEFFMhSIOsbwFmKO+lhArHt2avH0MSWTC+TT4EOCcwyU008fI4AnMG9k39Jz5kiCGepEkF+ZwKfT3/+ZobZfZoIhokXcQ9OW4q9EvjKiPlGpqbI5vE8IF7iiG3SbprDufR44NMpeHLWATBNmC5FMk0Q0Li2474/6jAZYDSHk9ghWinwHmAQvLjUBN9eYTu1Vi7OSWUvkPX1ZZcCjFYEfgxE4MCgRNR47INrUUABBeoIROrbQdajf02pSWMv7fiKt8UG/138/+JDrTpjWVcBBRQYCERw9G/TWxPxZ/m/B38X2YgGGYlm+RaZR0YBBRTIQSDeUt6uMNFrgPsCv89h8s5RAQUUUCAbgaxvAGej7ERHCcT9qKtLQdXl+nHNGG/iRyZbiwJdEVhkgFFktzgX+DrwLSC23Pl1jW2vpj0GTQXDxMu1cc/plxUmFBmFYleAyAY77T2n6OshwO3HjLsKEGuN7FGRcftNyXmpZtelHU1iTXVLU6bDxp0mCGhc23HfH+VggFHds8T6XRGInUwiKDSe4y1V4t+RiCuIf1csCsxTIOvryy4FGMVBj/1gY3/YYtkJ+MQ8zwjHUkCBXgpEkOOoIKRIpbssEPspx5+jvkbVMZCpl6eXi16wQFxo3LzE119GfG/QZlAnbvIuFTgUqVi9kFnwgXZ4BRTITiDeNj6mNOsXAYdltxInrIACCijQdoGsbwC3Hdf5VRJ4ecomMqpyZDeKTCUWBboksCHw1tKC4t5pvFQQL5zHPZcq5U7pxdF42DwokQl6n8L2OMUMRuXsRlXGaLpO1WCYCAi6W9ODj+nvivTgflS1YlBMk9ObJstRVdNJ5jtNENC4tuO+P2q+BhhNcjRt0xWB+Dc+shSNKq9I2eu6smbXkYdA1teXXQswilPmS8ATCudOpKiMyOd4w8OigAIKKKDAPAVuk94QGoz5tzFvG85zbo6lgAIKKKBAzgLxlutFpRvppwNPzHlRzl0BBRRQoLUCWd8Abq2qE6sjEJlT4h73UiWCJlav06F1FchUIF7wjAfGz0qZTCPDUJUS255FoNKBwOHADUMa5RpgNAiaqeLQVJ0qL/YbYAR/rgg+LoBo3PdHDWOAUcWDYLXOCvw0ZXhcaoFxb+mBnV29C2urQNbXl10MMNoAOL90thyb9tJt60nkvBRQQAEFuilggFE3j6urUkABBRRYvEBkqd2hNI14u/mCxU/NGSiggAIKdFAg6xvAHTwefVvSk4DIpjKqmMWxb2dFf9dbzOb1ZuCA0st9w2SKgUPx/WcAJw2paIBR9fOqSoBR1S3Sqo96a80ctkj7BvD5Ghm24tyLrb8jG9WwDE3FAKO6fUdQ3s7APZbou66/9RXITWDY7kflNTy5wmet3NbtfNstkPX1ZRcDjOJ02R+ID5fFsueQ7dPafWo5OwUUUECB3AViS7vifuVmMMr9iDp/BRRQQIE2CMQDtA+UJhJv7cbbyBYFFFBAAQVmIZD1DeBZgNjnXAWGBVYXJ/B7ILI7Vt0qaq6TdzAFGhZ4AHBCCsQ4M71Y/ssxYxQzuJydXlQobpU2aJ57gNGPUsDVlRXMNwXekOrFs7NLKrSJ4JfBdViVAKMKXc69yry2SJtmYeMCjJrue5r+bKtADgKxrWbscrTiiMmaqCSHI9mtOWZ9fdnVAKM4xc4A4kNSsWw0JLtRt05HV6OAAgoo0CaBcoDRX4Fl2jRB56KAAgoooEBmApGl6NulOceDhcdltg6nq4ACCiiQl0DWN4Dzona2QwQiW8eoh2LvAfZSToGeCERWnIOBl6b1LpWNqMjxfODD6S9GZT3KPcDou8D2wGUVzoUdgWNSvU2AyIozrjwK+HqqZIDRP2s1tSWcAUbjzkS/r0B9gUOBl41oFsHad67frS0UmFgg6+vLLgcYrQd8p/QgN9LlP6yUTWLiI29DBRRQQAEFxghEMFHxDUIDjDxlFFBAAQUUmFwgfq+eA8S22IMSmQIfAlw8ebe2VEABBRRQYKxA1jeAx67OCm0W2Az48pgJPhiIwAKLAn0ReDzwaeCOwHuBfYCbllj88sD7gF2BXwFbA+cuUbdrAUax9qcBp6fsHcVljwsw+jfgOcDhwBVA/B40wGj0T9htUjBo/DlNiWvcPyTzQT+z7HuaudpWgVwEHgRcOGay8bvlK7ksyHlmL5D19WWXA4zizNotfQAqnmVHpw9G2Z95LkABBRRQoPUC5QCjuECMlJwWBRRQQAEFFKgvcBSwc6nZ7sAR9buyhQIKKKCAArUEsr4BXGulVm6bQGRq2XvEpL4FPKJtk3Y+CsxY4B5AXBs8Ib2A8OwUBDNs2IcCnwGizceBlwA3LDG/LgUYxXZmsb1ivIzxAuAjpTWPCjCK54YvBw5JO4I8C/ixAUYzPqvtXgEFZi3wTeDhIwZ5RwpYnfU87F+BEMj6+rLrAUZxgA4D9iidq68HIhWmRQEFFFBAgVkKGGA0S137VkABBRTok8DrgDeVFhyp41/YJwTXqoACCiiwMIGsbwAvTM2BmxCIzEQPHNHRAcAbmxjIPhTISCCea+1XeMazFXDKkPnfFngDENcSUcZtpzbvAKNYx51Ku3AUl/EKYF/gIiC2ebu88M2/AX9Mu3UMrpWKW6QVt5KLbE/R/neF9qMCjIoBXMXtuqbJYLQyELuOTFpuTDuWLJWpqmq/w6yqtrWeAgrkLRCfl+J3wlLle0BkOrIoMA+BrK8v+xBgFCdB7B/7yNLZECkxj5zHGeIYCiiggAK9FYhsRTcXVm8Go96eCi5cAQUUUGAKgV3S28bFLs5Ob9BO0a1NFVBAAQUUqCyQ9Q3gyqu0YtsE7lwKCBg2v8heFFmMLAr0TSCCXT6Xtkk7KAUR/bWEsAbwX8DD0jZhseVXbJO2VJl3gFFxvLrHrxhMtFTQzGArueg7sjydWhhkVIDRNsCnUt1iUNY0AUbFtnXXGvW/AMScr52kcaGNAUZTAtpcgYwFIntRZDEaVe4CXJfxGp16PgJZX1/2JcDo/inIKKKki+XJ6YNJPqebM1VAAQUUyEmgHGD0F2DZnBbgXBVQQAEFFFiwwObA50tzuCYFF/1wwXNzeAUUUECB/ghkfQO4P4epcyvdBPjaiFX9Elitc6t2QQpUE7hn2gJs03S9EFspx3XCoBS3+Yq/G7ZNWHmkrgUYxYPy2Brt6cB709Y/gwxASwUYFducDhSDsgwwqnZuThtMVW2UerWKmajqtbS2At0SuBKI3x9LlUcDX+/Wkl1NSwWyvr7sS4BRnDtbAKeVTqJIIRn79J7b0pPLaSmggAIK5C0QwUTF1L0GGOV9PJ29AgoooMB8BR6a3jS+Y2nYp6S3lec7G0dTQAEFFOizQNY3gPt84DJfe2wF+8ERa4jsLfG5yKJAlwW2XGJrrXipL14gj2COyEp0NPDbAkRsERaZeGK7m6vS968eAnVxIbPPvAOM4r5hZAi69xIH8DHpZ3zY+uJ+4yeBX6fsTbGddDGr0aDLPYDDgEuAbYHvp28sFWBU/PudUhDXoK9pAoz6tEWaAUZd/hfJteUuEHECES+wVHlR+jcz93U6//YLZH192acAoziVdgMOL51T8aZHvBUbHyQtCiiggAIKNClQDjCK7dLiBodFAQUUUEABBUYLrJeyzZbfLNsdOEI8BRRQQAEF5iyQ9Q3gOVs5XHMC/wm8ZER370gZSZob0Z4UaJ/AYEurWc3s9cCbU+fTbFk2bH7DAn7qrKPqdl6j6m0I/DdwD6AYMDQswGh14JgUtHUCEMFJvytMeJoAozrrnmXdqqbTzKHoFMEMX52gs7sCkZUrjtukfcT5vB2wLmAGowkOgk06KXAwsPeIlb1/zGevTqK4qIUIZH192bcAozhD9i98YBycMVcAEQkfUdwWBRRQQAEFmhIwwKgpSftRQAEFFOiTQNwAPRVYo7TouBl8YJ8gXKsCCiigQGsEsr4B3BpFJ1JXILYnevyIRrsAR9Xt1PoKZCZggNHwzETFwzgqaCa2PHtF2kbuHOCW1HBYgFG83PFyYCvgucA3SueKAUbVfniKTsUAtmqtb621NnBcysA1aR8rpQxUkWDBAKM6+tbtskBs+3jkiAV+Oe181GUD19YOgayvL/sYYBSnTbzd8arS+RNBRk8zk1E7fqqchQIKKNARgchWdGNhLWYw6siBdRkKKKCAAjMTiMxFpwwJLnrnmLfMZjYhO1ZAAQUUUADI+gawRzBbgfOBDUbMPraTPS/b1TlxBaoJrFAxG/jt04vlERjzsbRtWPGe3FKjxVZj16dvFjMY/Qz4EfC3JRreBrgfcB/gj8CFwJ9Lda8DXgtcXm2p/1SraradqvWKAyy1RVrUiS2q/wT8tTQjA4yqHUgDjKo5WUuBRQhsDJw7YuALgMj8ZlFg1gJZX1/2NcAoTopIc7Zn6eyI7dKePuYfl1mfUPavgAIKKNAdgXKAUdy0iBseFgUUUEABBRT4Z4F4SPZpoLwt2geAFwumgAIKKKDAAgWyvgG8QDeHnk4gghvuO6KLdYDLphvC1gp0RqAYHDRptpY6fRTrTrsV2lIHoWrg0KBe/JtxAHBlhaO6KfCGVC+ek1XZ3SMyzca1WZTidmsVhmtNlaqm00zYAKNp9GyrwGwFIjvYpSOG+HEKHp3tLOxdgcxfYOlzgFGcvIelfWSLJ3JEm28LfMGzWwEFFFBAgSkFIpio+PaSAUZTgtpcAQUUUKCzApG2/YT0tmxxkfFw4IWdXbULU0ABBRTIRcAAo1yOVLfmeRWwyogl3QP4dbeW7GoUmFigTnDQUoPU6aONAUYT403QsG6A0cpAZKudtEQ2qu8AcW91mmKA0TR6tlUgf4G7A78asYyrgVXzX6YryEAg6+vLvgcYxfk1LJNR/P2uY/ZhzODcdIoKKKCAAgsWKAcYxcVw3ICwKKCAAgoooMDfBXYBPj4ExMxFniUKKKCAAm0RyPoGcFsQnUdtgXiQvuyIVncYsiVT7UFsoEBHBOoEBy215Dp9GGAEn6hx7hSz+tRo9n9VIyFAbOt27SSNC23mHWAUWeZiu726Jc6vB6cXcCbt43bAg4C7ApNm9ao7b+sr0HaB+NmKLSCXKjdX3Jaz7et0fu0XyPr60gCjW0+wdwCvGnKuvT7t29v+09AZKqCAAgq0UcAAozYeFeekgAIKKNAmgcEN3vKc3gns3aaJOhcFFFBAgV4LZH0DuNdHLu/FG2CU9/Fz9vMVqBMctNTM6vTRpgCjLafMDjTJkToL+FaNhn0NMKpBNNOqBhjNlNfOMxIwwCijg9XxqWZ9fWmA0d/Pzv2XCCY6GngecEvHT2SXp4ACCijQvED5A6sZjJo3tkcFFFBAgTwFlgE+Cuw8ZPoRdHRgnsty1goooIACHRXI+gZwR49JH5blFml9OMqucZRAZPC6Y0WieMnvzcBzgY8BcU0R9+HGlb8Bf0zPf+4CxPOgCNiJbKqvHNFHmwKMxq2xDd/v6xZpbbCPORhg1JYj4TwWLeAWaYs+Ao4/EMj6+tIAo388kXcDDh9ybl8A7A6c73mvgAIKKKBADYFygNGfgUhhblFAAQUUUKDPAhum664NhiDEddcRfcZx7QoooIACrRTI+gZwK0WdVBWBHwH3HVFxHSC2zrEo0FWBabPeVHH5LrB9+llaiVu3/docGLe7hQFGVXTbV2feW6SNO4+WElobOC5tcTZpH8Xz2QCj9p2LzmgxAvGzdemIoX8M3G8xU3PUnglkfX1pgNE/n61bAEcBEVFdLnsCH+zZCe5yFVBAAQUmF4hgohsKzQ0wmtzSlgoooIAC3RB4UXobuLyaa4DnAJ/rxjJdhQIKKKBAxwSyvgHcsWPRp+XEy67DArIHBg8FzusTiGvtnYABRvAmoBgE1buToOEFG2DUMKjdKZCZwMbAuSPmHAlH4qU4iwKzFsj6+tIAo+Gnx/1TGs1HDvn2scBewNWzPrPsXwEFFFAge4FygNGfgOWzX5ULUEABBRRQoL7AKsChwA5Dmp6dtjL4Yf1ubaGAAgoooMBcBLK+ATwXIQeZhcDpwONHdLxLelF2FmPbpwJtEKizrVZspxYvM2wNfCa9KH5zhUXckgJ4Ypu0yBj2yfRwedzPVxszGP0H8NQKa56mSmwdd/I0HSy4rQFGCz4ADq/AggXixbYjR8zhy8ATFjxHh++HQNbXlwYYjT5JDwP2GFLlN2n/3UiXaVFAAQUUUGApAQOMPDcUUEABBRSAHYFDgLsNwYhU7S8USQEFFFBAgZYLZH0DuOW2Tm9pgfcBLx4B9A5gHwEVUOB/BYoBP5NuB1XclupZaYuqpXjbGGA0CJ6Z5SmxU9pGbpZjzLJvA4xmqWvfCrRf4GBg7xHTjM9eEaxpUWDWAllfXxpgNP702C2l8F9mSNXjgdcCl4/vxhoKKKCAAj0UiGxF1xfWbQajHp4ELlkBBRToscCawEHAdkMM4k3h2IL6iB77uHQFFFBAgXwEsr4BnA+zMy0JRBD2B0eoxNayT1FNAQX+V6CJAKPilmybAN8YYWuAUb0Tr042qmE93wh8B7ip3rD/VNsAoykBba5A5gKnAVuMWENkwovkIxYFZi2Q9fWlAUbVTo/1gP8ENh1S/a/A64G3VuvKWgoooIACPRIoBxjdAKzQo/W7VAUUUECB/grsC7wJuO0QgjPTG2EX95fHlSuggAIKZCaQ9Q3gzKyd7t8FIsDhayNAfgmsJpgCPRSIYJXY0qwYbDIuwCju0cUWaN8Dyv+mDwiflrb/uii9JHHpCNu2BxiNC5Cqc9oUA68mzWBU7KPO2IO6X+DWzLjXTtK40GbeAUZTTrex5pNm9WpsAnakQEsErgTuOWIujwa+3pK5Oo1uC2R9fWmAUb2Tc3/gzUs0iQ+bB2aeHrKehrUVUEABBcYJRDBR3PAYFAOMxon5fQUUUECB3AXipm9cN62zxELihm5cN1kUUEABBRTISSDrG8A5QTvXfxC4M/C7MSaPAL6lmwI9ElgOiC1uHpKe1ZwBRHbUpQKM4hnY44C3AX8DdgZ+tITXHilzRbwQEdc1EcS3VDHAqN5JZ4BRPa+maxtg1LSo/eUo8HDgm2MmfhfguhwX55yzE8j6+tIAo/rn2wbA24EnLNE0Ihtj/+tT6ndtCwUUUECBjgmUA4xiu7Q7dmyNLkcBBRRQQIEQiLd9Yx/7eFN2WDkdeDVwgVwKKKCAAgpkKJD1DeAMvZ3y3wW+CzxwBMgBwBsFU6BHAhsBJwL3AT4OvASIF/pGZTCKYKFjklHsRPGGFJRUZIvMq/Fy+WuBo4EXl14aLBMbYFTvpCsGGMW/WxHENa4sC8R2RVsDOWUwuh+wzbjFjfn+XVMw3D2A2NLpq1P293PgU8DNU/ZjcwVyFojPS/Hv/1IlMtw9KOcFOvesBLK+vjTAaPJzLfbAjg+ckY5zWDkLeA/w6cmHsKUCCiigQOYCBhhlfgCdvgIKKKDAWIGnAy8DHrtEzWuAyFrkHvZjKa2ggAIKKNBigaxvALfY1amNF4hMLRHEvVSJ7EWRxciiQB8ElgEiOCW2Y47yDOCk9N+jAowiI0VkcNkW+BXwrCEBGysCHwaeCRyUrmH+OgK1DQFGqwDxMuOf0zwH23/F/7Z5i7Sq26wVjXMKMGriZ3Ft4LgU7PD6ETurNDGWfSjQF4HIXhRZjJYqkTxkn75guM6FC2R9fWmA0XTnT3zojIjHvUZ0E2/oxs30I6YbytYKKKCAAhkKRLaiPxTmbQajDA+iU1ZAAQUUGCqwGxAvXUSG16XKoel66fcaKqCAAgookLlA1jeAM7fv+/Q3A748BuHBQGQ6sijQdYEHACcA6wKRIfU5KWAo1j0qwCi+/6SU+Sju1Q3bLqoY0LELcNQYzEUFGN0GiJ/5eMkjPCI702VprsUAoz2BSxo6IcL7A6mvqsFB5aGLGYyq9mGA0a3ZVAwwauhEtpteC8TP0oVjBB4PfKXXSi5+ngJZX18aYNTMqbJeSp25w4ju4s3dj6UPphc3M6y9KKCAAgq0XKAcYPRH4E4tn7PTU0ABBRRQYCmBuO6Jm/jPHZHJNdoem9769brHc0kBBRRQoCsCWd8A7spB6PE6rgPiRdelSmTRH/UCbI/pXHqHBMrZi3ZPGYcG/z6PCzCK+3H/ma5n4v5cZGItBu/Fls8np4ClfwfOH2M37wCjeMEjtt6KlzweneYW2ZiKcy0GGM3q0FcNDiqPb4BRvSNiBqN6XtZWYJxAvAAXgZlLlXgx7s7jOvH7CjQokPX1pQFGDZ4JKR3tK1IazVE9x/Zpkd4w9gq+utkp2JsCCiigQIsE4uZFMWuDAUYtOjhORQEFFFCgkkCk3Y9tArYfsQ3aoKO4vnkXEGmnLQoooIACCnRJIOsbwF06ED1dyyeAUS+2xn2H+Mz2l576uOx+CGyUnqfcB/gGEIEuPy0sfVyAUVRdKovRbdMWVK8FzkxZgX45hnWeAUZLTeXTwKuAy1MFA4zG/ywMjCLrW1zjDrI/jW853xoGGM3X29G6LXC79Cx+VLB2vCgXGeEsCsxLIOvrSwOMZnOaPBR4CbBzhe4/B/w3cBrwswr1raKAAgookI9AOcAotksb9UE2n5U5UwUUUECBLgvETfunpLdht6iw0KOB9wHnVqhrFQUUUEABBXIUyPoGcI7gzvkfBDYHPj/G5EXAYbop0FGBYjBPLLGcvSj+rkqA0V2Aj6TsRZH9Z+t0DXNPIAL5NgXeDbwGuHklvUlrAAAgAElEQVSM5SwDjJYF4hlTBA9tVZpHvLx4ZNrm7QfA3wrfd4u08T8ATQYYxfl0MHDv8cPWrhHnV2yFF9nxIwhqVs8OY+u7yNxlUaDLApH57YNjFhiftb7YZQTX1jqBrK8vDTCa7fm0Zvqw+/wxWwgMZnFBSssZGY6+BsSDaIsCCiigQL4CBhjle+ycuQIKKNAngfh9FWn2HwvEnvMbVFh8bAEdN+cPL7wxW6GZVRRQQAEFFMhSIOsbwFmKO+mywPeA9UewxMPn1WVToKMCxcxDpwCxXdhVpbVWCTCKJvGs5sPAUcD+wC+AwfZo8f2qW4A1HWB0m/QzHBk0Yo7x0kexxM94bPEWL3eU1z6oVwww2iRlemrilJhke7PyuJP0UTT+Qsoucu2UC2oywGilFJgWgQm5lqrne67rc94KhEBkuyv/m1qUuQh4oFQKzFkg6+tLA4zmd7bskj6cPqHGkBFwdF7a7zdSNn4fuKFGe6sqoIACCixWILIVXVeYghmMFns8HF0BBRRQAJYHHgA8CNgQ2LhiQNHA7nTgmPTWrJ4KKKCAAgp0WSAyB8QDibimy/oGcJcPUo/W9vK0Fe2oJb86ZdPoEYtL7YHAaimo5nFAZO+JXSOGZVypGmAU2YriQfM5KfvPcunn5qVAnW2zmgowWhWIAJUImoqXPsrls0BkmYmt2/485ngbYDT+B8IAo380MsBo/DljjbwF9gHePmYJr0jZ6/JeqbPPTSDr60sDjOZ/ut0f2A54RkpxWHcGVwA/AuLPnwNXAr8G4g3i36UP2X8CbgJuqdu59RVQQAEFGhUoBxj9HrhzoyPYmQIKKKCAArAMEDfG75BSqEeq9pWBuwNxQz5Stq8B3C/9WdfsQuBTwPHAD+s2tr4CCiiggAIZCETmlwi+jaCi2CInvooZYbK+AZyBv1McLxD3EuL+721HVP1tCpy4fnx31lAgC4G4xnkL8Mo029iWOR4WDwu0qRpgVF74RsCJ6Wfnvan/eLYyrjQRYHRf4JPpxY/iePH7J7LFRrai+O/y76Cl5maA0bijBk0GGI0fbfIaawPHpc8mrwfePHlXtlSgtwIrpH9D7zpC4K/AKun5em+hXPhCBLK+vjTAaCHnzP8Nuh7wVOApS0SnL3Z2jq6AAgoooIACCiiggAJ9FYgtm08D4o3Zi/uK4LoVUEABBTopEIEaEUw0CCSKoKJhL4JExphDk0DWN4A7eRT7uai3AZGlaFSJAImX9ZPHVXdQYOu0ldkdU8ahyF4UL18PK5MEGMWLGgcA+6YO46Xwkyo6NhFgFOt6f8rKFMN+GfhougaLLOh1Sy4BRmEeGZnGlWWBFwFxHrRxi7Rx85/m+wYYTaNnWwVuFXgPENnpRpXIbvQawRRYgEDW15cGGC3gjFliyNivdbN0cyNSYY7aU7s9s3YmCiiggAIKKKCAAgoo0AWB2HM+goriRu9XgGu7sCjXoIACCijQe4FiMFEEEsVXZCsaVyL7bNQbbHmd9Q3gcYv1+9kIRJbKyGYSQQmjSmy39MVsVuVEFVhaIDIYbQtEBpe9l9gabdB6kgCjB6YMQusCsRX0c4BfVTwgTQQYxVAvBiK7Rt1sRcOmWQww2hO4pOJaxlULn9imLcqkW2o9Cvj6uIFGfN8AoynwbKpADwWelAITRy09tt2MjN+Dz/s9ZHLJCxTI+vrSAKMFnjljho6Ao4em9JjxVlUEHEXUskUBBRRQQAEFFFBAAQUUmEbgMiACir4LnA+ca0DRNJy2VUABBRRokcBjUxDRIJgo/pykRHaFNxYaZn0DeBIA27RWYD/gwDGzi895EThhUaArAisCNwC3jFhQ3QCj8vZruwMfrrEdWVMBRk0eo2KAUZP9FvvKOcAotpiMrcZem66Ftwfi2riNxQxGbTwqziknge9VSOQRn6nemtOinGunBLK+vjTAKK9zMVJC3h9YK71F9a/APYFVgZVTOufYU/IOQNSNFJ8WBRRQQAEFFFBAAQUU6LZA3Gi/GfgTcH16++oa4Crgl8D/AD8FfgL8MNXttoirU0ABBRTog0AEDw22OhsEFDWx7nL2ougz6xvATaDYR2sE4gF5ZDFabcyMYju1eIhuUaAvAnUDjGI3iWOAewBnpG3KrqyBZYBRDSygmMFoFluk3Q+IbeXKQWjxjOy+wO3THGILycgYFS/aPAv4cb1lzK22AUZzo3agDgocVGHbs/j3/j7AXzu4fpeUh0DW15cGGOVxkjlLBRRQQIE8BSJ9+W8LU/9duojNczXOWgEFFFBAAQUUUEABBRRYjEBsV1bMTrTplNO4MT1sjG7+DMSD4kE5Eti11H/WN4CntLJ5+wSeB3ykwrR2BI6tUM8qCnRBoE6A0SrAh4Cnp4VPkpWn7QFGbd4irap30XjcFmnx710EjFUtkbXkDWOyYlXtaxb1DDCahap99kFgB+ATFRb6fOCjFepZRYFZCWR9fWmA0axOC/tVQAEFFFDg1jdiri1AGGDkWaGAAgoooIACCiiggAIKjBa4cyGYKAKJIjtR/N2kJbYEvTB9RWbwF43paI2U+a9YLesbwJPC2a7VAicCzxgzwwikexgQ24RYFOi6QJ0Ao/jdchgQQRwnAHsAcc+uTml7gNEmwDfqLGhE3WL2oarBQeXuJumjToBRbAsZ/y5GJqNx5QNAbCdXfCl0XJt5f98Ao3mLO14XBOLfgXMKLxEstaZPAc/swoJdQ9YCWV9fGmCU9bnn5BVQQAEFWi5QDjCKC9eVWj5np6eAAgoooIACCiiggAIKLFIgshVdMeEEYuuoCCY6s/BndHUv4C1pC5xRXQ/LXhT1s74BPKGlzdotEIFw3y9l3xo24/NSkFH5HG736pydAvUF6gQYRe/rALGV4IHAt+sP97+Z796dgpMikHV74LIJ+mmyyX8AT00d7pu2AWui/w2ByPgTJYJzTp6g00n6iOeXdwJim7O/AbGFafw5rKwARPDTiiPmFtuIx7+JF4/oZ4KlzaTJ3dMWbsul+Z46k1HsVIHuCMS/FxFctPGYJUXm0gdMca3RHTFXsmiBrK8vDTBa9Onj+AoooIACXRYwwKjLR9e1KaCAAgoooIACCiigwKwErhvzkDDGjQeNxUCiCCyKduXyuPRg9OEVJjsse1E0y/oGcIV1WyVPgRcD76sw9eNT8EOFqlZRoFcCt0n/vhuA16vD7mIVUKCDAscB21VY10uA91eoZxUFZi2Q9fWlAUazPj3sXwEFFFCgzwKRrSjejhkUMxj1+Wxw7QoooIACCiiggAIKKFBV4DPAVoXKEUxUzEwU//3TCp3tloKLVi7VvRT4Y+kt58jIsPUSfWZ9A7iCk1XyFaj6QC22gxq3PWC+Cs5cAQUUUEABBfoq8EHghRUWb8B1BSSrzE0g6+tLA4zmdp44kAIKKKBADwXKAUbXAuUb2z1kcckKKKCAAgoooIACCiigwEiBXYEHF4KKqgQTFTuMe56x9c0+Q0Y5IW3xckbpe5HpKDIiDStZ3wD2XOu0wB3TliDrVlhlbHG0X4V6VlFAAQUUUEABBXIQiC2QY0vIceUHacvY68dV9PsKzEkg6+tLA4zmdJY4jAIKKKBALwUimOjqwsoNMOrlaeCiFVBAAQUUUEABBRRQYI4Ca6esRdsMGfN1wIHAx4FdCt8/C9h0xByzvgE8R3uHWozAI4CzKw79GuDtFetaTQEFFFBAAQUUaKvAq9MLBVXm90jgm1UqWkeBOQlkfX1pgNGczhKHUUABBRTopUA5wCi2S1ullxIuWgEFFFBAAQUUUEABBRSYvcCWKbjogaWhbga2A2IbtNWBK0rfH5W9KKpmfQN49uyO0AKB3YEPVZzHG4A3VaxrNQUUUEABBRRQoG0CrwcOqDipPYDDK9a1mgLzEsj6+tIAo3mdJo6jgAIKKNBHAQOM+njUXbMCCiiggAIKKKCAAgosQuBlKbjoDqXBz0/BRZenvy9nL/pu2o5t1JyzvgG8iIPhmAsRiMxEw7YFHDYZt0tbyCFyUAUUUEABBRSYUqDqtmgxTHw2iuyNFgXaJpD19aUBRm07nZyPAgoooECXBCJb0VWFBZnBqEtH17UooIACCiiggAIKKKBAGwRWAA4CXjJkMh8Dnlf4+2HZi56btkwbtZasbwC34SA5h7kJxBv6u1Uc7RDgVRXrWk0BBRRQQAEFFFi0wDuBV1acxBFAZHi0KNBGgayvLw0wauMp5ZwUUEABBboiUA4wuhpYtSuLcx0KKKCAAgoooIACCiigwIIFNgDiLeYnD5nHK4B3l/7+jUBsDzUoP0tbpo1bRtY3gMctzu93TuBE4BkVV3UMsHPFulZTQAEFFFBAAQUWJXA0sFPFwT8FPLNiXaspsAiBrK8vDTBaxCnjmAoooIACfRGIYKLfFBZrgFFfjrzrVEABBRRQQAEFFFBAgVkLbJe2RFurNNBv05ZoXy79/Z2BK4D4c1CqZC+KulnfAJ71gbD/1gnEPf84/x9XcWZnATsCV1asbzUFFFBAAQUUUGBeAqsBnwAeW3HAM4DHD/n8XrG51RSYi0DW15cGGM3lHHEQBRRQQIGeCpQDjGK7tLv11MJlK6CAAgoooIACCiiggAJNCeybMheV+4tAiQg8Km5VPagzafaiaJ/1DeCm0O0nK4HYOvBkYLOKs748BRl9q2J9qymggAIKKKCAArMWeHgKLlqz4kBfAbYCrq9Y32oKLEog6+tLA4wWddo4rgIKKKBAHwQMMOrDUXaNCiiggAIKKKCAAgooMC+BeGHjICAyD5XLfwIvXWIiw7IXHQBE0FGVkvUN4CoLtE4nBZZNQUbDthBcasEvBj7QSQ0XpYACCiiggAI5CewJvL/GhD8PPA34S402VlVgUQJZX18aYLSo08ZxFVBAAQX6IBA3v39dWKgZjPpw1F2jAgoooIACCiiggAIKzEJgk7Ql2qOHdL47cMSIQXcFPlb4/u+B1YHrKk406xvAFddote4KfCa9zV91hbENyUtq/HxU7dd6CiiggAIKKKDAOIF4MSACi3YYV7Hw/cjauHWN+lZVYNECWV9fGmC06NPH8RVQQAEFuixQDjD6DXD3Li/YtSmggAIKKKCAAgoooIACMxCIAKG3Avco9f2LtCXauG2drkgBRYPmdbIXRZusbwDP4HjYZX4Cx6Wflaoz/ykQ2YxOq9rAegoooIACCiigwJQCWwLvK31uH9fl8cD24yr5fQVaJpD19aUBRi07m5yOAgoooECnBCKY6FeFFRlg1KnD62IUUEABBRRQQAEFFFBgDgIHAvsNGedU4FnA9WPmUM5eFNXvUjM7S9Y3gOdwjBwiD4FDgFfUnGoE9g37+avZjdUVUEABBRRQQIGRAm8B9q1p9C7glTXbWF2BNghkfX1pgFEbTiHnoIACCijQVYFygFFsl1Z+47ara3ddCiiggAIKKKCAAgoooMA0AmsABy3xRvLbgNdW7LycvehIIIKO6pS/AMsUGtwOuKVOB9ZVoCUCewHvrjmXM9OWad+v2c7qCiiggAIKKKDAOIH1Utaix46rWPr+y4FDa7axugJtEIjryri+HJS4rozry2yKAUbZHConqoACCiiQoYABRhkeNKesgAIKKKCAAgoooIACCxfYPG2JtsGQmewA/FfFGW4NfLpUNwKXYvunOuUG4A6FBisA8XcWBXIUeAbwCWC5GpOPhyAvAQ6v0caqCiiggAIKKKDAKIHdU3BRneCKm4AdgU9Jq0CmAsuXsvD+CYi/y6YYYJTNoXKiCiiggAIZCkS2ol8W5m0GowwPolNWQAEFFFBAAQUUUECBuQq8OAUX3ak06iXAdsDFNWZzBrBpof4k2Yui+dXAyoV+Vk1/V2MqVlWgVQIbAx8ANqo5q6OANwKRGcyigAIKKKCAAgpMIhAB//F54jk1G38b2BM4r2Y7qyvQJoFVgKsKE7oGiL/LphhglM2hcqIKKKCAAhkKlAOMfgXcM8N1OGUFFFBAAQUUUEABBRRQYNYCtwEOAWILp3I5Hng28Lcak4jAoggwKpZJshdF+/I2a2sBl9eYi1UVaKvAe4CX1pxc/BzGQ8E312xndQUUUEABBRRQ4HXpc0R89q9T4jPLsOuEOn1YV4E2CKwJ/KQwkciuG9ep2RQDjLI5VE5UAQUUUCBDgQgmurIwbwOMMjyITlkBBRRQQAEFFFBAAQVmLrAecBDw1CEj7Q+8ZYIZlLMXnVXKZlSny+8ADy40iKwv59fpwLoKtFggMoO9b4I3p3+YHhBW3bKwxQROTQEFFFBAAQVmLBAvC7wBWLvmOJFJNLZpjRcOLAp0QWBDILJxDcqFwENyWpgBRjkdLeeqgAIKKJCbQDnAKLZLWy23RThfBRRQQAEFFFBAAQUUUGCGAk9PW6KtUxrjprQl2ikTjL36kC2cHgecOUFf0eRLwBMKbZ8MfGHCvmymQBsF4l7F+4GtJpjcqcABblcygZxNFFBAAQUU6L5ABOZH5sMtJ1jqyUBsn1x8iXuCbmyiQKsENgc+X5jR6cATWzXDMZMxwCino+VcFVBAAQVyEzDAKLcj5nwVUEABBRRQQAEFFFBgngJ7p+CiZUqDngc8a4ptyD4O7FLoc5rsRdHNJ4AdCv3tChw5TyjHUmBOAvEzefCEY8XWJfEA8boJ29tMAQUUUEABBbojcOf0ueBlEy5pH+AdE7a1mQJtFojr1LheHZRjgR3bPOHy3AwwyuloOVcFFFBAgdwE4g3A/ylM2gxGuR1B56uAAgoooIACCiiggAKzELgj8E5g9yGdfxR4/hSDNp29KKYSDzdeVZjTfikwaopp2lSB1go8MmUzKm4LWHWy16aHibHlmkUBBRRQQAEF+ikQW5pF0PFKEyw/touKrEVnT9DWJgrkILBvaQvwuC6OIP9sigFG2RwqJ6qAAgookKFAOcAoUnn+a4brcMoKKKCAAgoooIACCiigQFMCD0vBOZsN6fDlwKENDBQZhvYCHgT8DIigo2lKvHldnNeHgBdO06FtFchAIIKE4gHfJOUc4BDghEka20YBBRRQQAEFshTYFnglEJ/3JymxXWsEJ1kU6LLAYcAehQXGdWtkAs2mGGCUzaFyogoooIACGQpEMNEvCvM2wCjDg+iUFVBAAQUUUEABBRRQoDGBnVJw0b1KPUbWk+2ArzQ20q0dbZr6O3PKfrcCPlPo44vA5lP2aXMFchB4GnAAMEk2o1jfBcB73VIwh0PtHBVQQAEFFJhYILZ8eimwwYQ9RNaiNwCnTNjeZgrkJPAF4EmFCW8NnJzTAgwwyuloOVcFFFBAgdwEygFGsV1a+UZ6bmtyvgoooIACCiiggAIKKKDAJAKxTUI8OCiXCP55NvDrSTqdU5v1gIsKY10BrDmnsR1GgTYIvCIFGq0w4WQuTYFGH5ywvc0UUEABBRRQoH0CkdEzAovWnXBq16frg3dN2N5mCuQocDmwRmHi6wMX57QQA4xyOlrOVQEFFFAgNwEDjHI7Ys5XAQUUUEABBRRQQAEFmha4O/BOYMchHUdmk9h+rO1lWeCm0iQj0OKGtk/c+SnQoMCqKchomu0BY8vC+LmPr1sanJtdKaCAAgoooMB8BJZJQUURWHSfKYaMbaLi5YOrpujDpgrkJrA8EIF1xbIccHNOCzHAKKej5VwVUEABBXITiGxFPy9MOrZLu3dui3C+CiiggAIKKKCAAgoooMCEApulLdEeNqT9bsCHJ+x3Ec0iA8vahYFjTecuYiKOqcCCBR4FREayJ0wxj6tTkNF7gD9O0Y9NFVBAAQUUUGA+AndMgUXxcsAqUwx5evoc8Y0p+rCpArkKPBQ4pzD5y4B1cluMAUa5HTHnq4ACCiiQk4ABRjkdLeeqgAIKKKCAAgoooIACTQrsnoKLVip1Gi9hbFe6sdrkuLPq6wTgmYXOY31HzGow+1UgA4Fd0gPC1aeYa7zBPcho9Jsp+rGpAgoooIACCsxG4G6FjEWTbpUaM/tp+txw5Gymaa8KZCEQL9kcXpjpicC2Wcy8MEkDjHI7Ys5XAQUUUCAngchWFOm/B8UMRjkdPeeqgAIKKKCAAgoooIACkwocDOw9pPFn01Zpf5i04wW22x94c2H8DwHTbBW1wKU4tAKNCdw2PSyMn49py7HAUcAXpu3I9goooIACCigwtcDmwHOAHabuCQ5Mnxf+2kBfdqFAzgKxNeAehQW8jlt/PrIqBhhldbicrAIKKKBAZgLlAKN4U3eafYkzW77TVUABBRRQQAEFFFBAgZ4JrAW8A3j6kHUfBOybsccWwGmF+V8AbJjxepy6Ak0KxPaBrwF2baDTS4CjU7DRlQ30ZxcKKKCAAgooUE1gtRRUtDOwbrUmI2t9HHgbENtAWRRQAM4HNihAPAX4XG4wBhjldsScrwIKKKBATgIGGOV0tJyrAgoooIACCiiggAIKTCPw72lLtPWGdPJs4JPTdN6CtrHV2zWleawI5JiNqQWcTqGjAhFo9FJgz4bWF1sTRlajyH5mUUABBRRQQIHZCDw1BRY1tVXTB9IWqAYWzeZ42WueAncCfl+a+srAtbktxwCj3I6Y81VAAQUUyEkgshXF3sKDEtulrZ7TApyrAgoooIACCiiggAIKKFBB4OUpuOj2pbo/AJ4FXFShjxyqfA9YvzDReBhzag4Td44KzFkgXriKQKP4ul0DY/8kBRpFsFHxPksDXduFAgoooIACvRSI5xSxBVp8RRbSactfUlDRe4BfTNuZ7RXooMCWpaD5uEZ+YI7rNMAox6PmnBVQQAEFchEwwCiXI+U8FVBAAQUUUEABBRRQYBKBZYB4iDAsW8lxwE7ALZN03NI27y+tNbaD26elc3VaCrRBIN7KHgQaRcavJspn0hZqJzXRmX0ooIACCijQM4FtgNgCbeuG1h0ZWd6bvsrZPhsawm4U6ITAwcDehZVEpq8X57gyA4xyPGrOWQEFFFAgF4F4C+CKwmTNYJTLkXOeCiiggAIKKKCAAgooME4g3raMAJsnDam4X8poNK6P3L4f20YcX5j0BcCGuS3C+SqwAIHlC4FGd29o/N8AJ6ev0xrq024UUEABBRToosBTgK3S190aWuCvCxmL/tRQn3ajQJcFzgc2KCxwOyC2A86uGGCU3SFzwgoooIACGQmUA4wijfcaGc3fqSqggAIKKKCAAgoooIACwwS2TwFEa5a+eSMQN0r/u6NsKwHlN7Pjui9eJrEooMB4gXgeMchoVP73Y3zrpWv8rhBsFEFH/2+azmyrgAIKKKBA5gLx+3YQUBR/3qXB9VxeyFjk79sGYe2q0wLl3U5isZHp89ocV22AUY5HzTkroIACCuQiYIBRLkfKeSqggAIKKKCAAgoooEBVgchOdOCQyucCOwA/qdpRpvW+Cjy6MPfYHu6Dma7FaSuwSIFd0hYtj294EteXgo1ubrh/u1NAAQUUUKCNAsuWgopWaHiSX05blB7ZcL92p0AfBF4ExJZog/I14DG5LtwAo1yPnPNWQAEFFMhBILIVRUT/oMR2aU2+oZeDgXNUQAEFFFBAAQUUUECBbgisCBwK7DpkOR8BXtCNZY5dxWuAgwq1PgfEthMWBRSYTGB94Dnpa9XJuliy1U3AKYWAowg+siiggAIKKNAVgQgiGmQqehqwXMMLuwo4Kn1d1HDfdqdAnwRiO98tCgt+LfC2XAEMMMr1yDlvBRRQQIEcBAwwyuEoOUcFFFBAAQUUUEABBRQYJ/AI4GBgkyEV9wLeM66DDn1/PaD8gCWCIq7u0BpdigKLEogsaBFstPkMJhDbuMT2aREU+BXgxzMYwy4VUEABBRSYtcB9gcelAPcILprFs/4vpKCiY2e9GPtXoAcCqwARrFcsEWB/ca5rn8U/OrlaOG8FFFBAAQWaFohsRcXtAcxg1LSw/SmggAIKKKCAAgoooMCsBZ4HvBW4W2mga4BnAbFdQt/Kd4AHFxbtNml9OwNc76wF1ilkNVptRoP9EDij8FV+8DOjYe1WAQUUUECBWgIRyB4BRYOv+9dqXb3ylYVsRZdWb2ZNBRQYI1DeHu1C4CE5qxlglPPRc+4KKKCAAm0XKAcYxXZpa7V90s5PAQUUUEABBRRQQAEFFEgCEVgU6dvLJR7K7wj8qqdS+wNvLqz9LGDTnlq4bAVmLbBtCjZ66owH+nYp4OjGGY9n9woooIACCgwTuH0poGijGTN9NgUWnTDjcexegb4KnAk8trD41wEH5oxhgFHOR8+5K6CAAgq0XcAAo7YfIeengAIKKKCAAgoooIACwwTuCRwKxIP9cont0GJbtD6XeHP8shJA1mnu+3wwXXs2AvHC1s7A1sCDZjzr2E6tmN3oGzMez+4VUEABBfot8Ehgs0Jg0ayf3383bRt6tFuG9vvEc/UzFxi2vfbaQGTSzLbM+h+obGGcuAIKKKCAAg0IxM2vHxf6ie3SYo9kiwIKKKCAAgoooIACCijQVoEnAAcvkbb9BcBH2jrxOc/rS0BYDco7gH3mPAeHU6CvAvGwZqv0tfEcEH6fAo6+DkSmo/i6YQ7jOoQCCiigQPcElgciK1F8bZKCilacwzLjd9fJ6euiOYznEAoocOt19d4FiNOBJ+YOY4BR7kfQ+SuggAIKtFnAAKM2Hx3npoACCiiggAIKKKCAAmWBlwCxLdodS9/4KbAD8E3J/k9gF+DjBY9rgFX0UUCBuQvEW+CDYKPIADGvEtkfzisEHJ0/r4EdRwEFFFAgK4ENUzBRBMRGUNGss/AVcc4uBBWVs29mhehkFchU4Gpg5cLcdwWOzHQt/zdtA4xyP4LOXwEFFFCgzQKRrehHhQmawajNR8u5KaCAAgoooIACCijQb4HYEu1lQwj+O21LFBk8LP8oUL5hvDtwhEgKKLAwgTUKwUabznkWN6Vgo2LQkQ9z53wQHE4BBRRYsEAEvQ6yEw0Cipab85zOLAQVXTHnsR1OAQX+LrAbcAueVPEAACAASURBVHgBpDMvpBhg5GmugAIKKKDA7ATKAUaxXdr9ZjecPSuggAIKKKCAAgoooIACtQXiGuXdwJZDWkY2o/1q99ifBm8DXl1Y7gVAvKVuUUCBxQv8K/C0FHD0pAVN59pSlqPvAT7sXdDBcFgFFFCgYYEIan1gKaBopYbHqNrdF4FTUmDR/1RtZD0FFJipQGS33KAwwtuB18x0xDl1boDRnKAdRgEFFFCglwIGGPXysLtoBRRQQAEFFFBAAQWyEYiH7wcD8bZ1uTwb+GQ2K1nMRNcEIlNtsWwDfHox03FUBRRYQmBV4InA49JX/OwuqvwJuAS4dMjXLYualOMqoIACCgwVWAZYp/S1bvr/OyzQ7HLgjPT1JeCqBc7FoRVQ4J8Fng6cVPrrtYD42c2+GGCU/SF0AQoooIACLRaIN4F/WJhfbJd2/xbP16kpoIACCiiggAIKKKBAfwQi805kKLpNacnfB3YEvtsfiqlWelTaQm7QyVnAvLdmmmoBNlaghwLxsHgQbLQZsKiME2X6YUFH8XduUdnDk9QlK6DAXAVWHBJINAgsmutElhgsMuJFQNFX0p/xu8GigALtFYitCh9bmN7RwHPaO916MzPAqJ6XtRVQQAEFFKgjYIBRHS3rKqCAAgoooIACCiigwDwElgXeD7xgyGD/BewC/GUeE+nIGA8FzimtZau0TUVHlugyFOi8QPwcFwOObteyFf+ikO0o/ju2vxn8Gf9t5qOWHTCno4ACrROITESxdebg615AfA2CiOK/21Tis/ggQ1EEFZ3bpsk5FwUUGCkQWYJPLtV4WJd+jg0w8idAAQUUUECB2QlEtqLLCt2bwWh21vasgAIKKKCAAgoooIAC4wUeBBy6RIadfYGDxndhjSECJwDPLPz914FHK6WAAlkK3LYUbPTwDFbxy1LAUTH4aPDff8tgHU5RAQUUmEQgsnFG4FAECRUDiIoBRatN0vGc23yrEFQUwUUGj875ADicAg0JfA3YpNDXicC2DfXdim4MMGrFYXASCiiggAIdFSgHGMV2aWt3dK0uSwEFFFBAAQUUUEABBdot8Gzg4PTgpTjTPwPPMuPOVAfvEcDZpR52Aj4xVa82VkCBNgjcBXgMsFHha+U2TKzmHCLT0SDz0VXA78Z8XV+zf6sroIACTQmsAMS/vaO+Vi0FFDU19rz6uQb4dvo6D4jg9N/Oa3DHUUCBmQnEVuPHlHp/JPDNmY24gI4NMFoAukMqoIACCvRGwACj3hxqF6qAAgoooIACCiigQKsFDgBeP2SGsbXXzkBkW7VMJxDBRDsUurgUWHe6Lm2tgAItFYiXx4oBRxsDy7V0rpNOK7bnqRKEFPVuTl+D/57k7/7fpBO1nQIKzFwgniXHFrvxFVtIFv+s+3dVgofatk3ltMA3ARFEVAwoiheRLQoo0D2BS9LWi4OVHQtE0FGnigFGnTqcLkYBBRRQoGUCccMpbioPSmyXFvs6WxRQQAEFFFBAAQUUUECBeQjEm9/vKwW+DMb9MLDbPCbRkzHWAy4qrXU/4K09Wb/LVKDvAhuWgo4e3HcQ16+AAgr0VODCUjDRBT11cNkK9E0gthx/S2nR6wMXdw3CAKOuHVHXo4ACCijQJgEDjNp0NJyLAgoooIACCiiggAL9EohU7O8GHjpk2S8D3tsvjrmsNrz3Koz0VyAy214+l9EdRAEF2iRwByAyGw0yHcULZ/F1+zZN0rkooIACCkwscGN6uTheMC5mJ/rTxD3aUAEFchVYE4jMZLctLOBQ4OW5LmjUvA0w6uJRdU0KKKCAAm0RiBtHkRJxUMxg1JYj4zwUUEABBRRQQAEFFOi2wAv4/+zdCdh1+1w//vdV/hRRlCENhvALCVEqY8YyKyXzPB0JmcdwlNkxD6HjcIgoHFPGzGU4GSNDaCRCEf78Dv//9am1tSz7vu89rb3XWvu1rutch/Os9R1e3/08z7r3eq/PN3lEkqpg1D4+15Rof+20p7+z2f1gko8n+ZHWCP40yfV2NiIdEyAwNIHzNEGjWeBo9u8fHtpAjYcAAQIE/lvg860gUYWJZv/UPZ+DAAECJfCCJL/Vovj3JHXP959T5BEwmuKqmhMBAgQIDEWgGzCqHz7OP5TBGQcBAgQIECBAgAABApMUeFSSu86Z2RuS3CTJv0xy1sOZ1O2SPKUznBslee5whmgkBAgMUOBszXdG3eDRTw5wrIZEgACBKQr845wgUb08/JkpTtacCBDYmMANk5zYae32SZ66sR4G1pCA0cAWxHAIECBAYFICAkaTWk6TIUCAAAECBAgQIDBogR9L8qQk15ozysmWZx/oilSFqCu2xvZvSS6UpCpIOQgQILCMwOlbFY9+IsmPJ2n/W+WjZTSdS4DAPgtUJaJ/SvLPzT/1v+ufWUWiL+8zjrkTILCSwJmTfCDJWVtXvy7JlVZqbSQXCRiNZKEMkwABAgRGKVDVij7UGnm98XCBUc7EoAkQIECAAAECBAgQGLJAfYF5XJILzhnkrZM8Y8iDn+DYfi7JyZ15Pa/Znm6C0zUlAgR2KHDaTuCoHUCa/e/udpk7HK6uCRAg0IvAF+eEhypI1A4UfaWXnjVKgMA+C1SV2ht0AC6W5G+mjCJgNOXVNTcCBAgQ2LWAgNGuV0D/BAgQIECAAAECBKYvcKckD09yms5UP5nkxkneNn2CQc7wfkmO7YzsmDnbpw1y8AZFgMCkBKoK0ixsdPYkP5SkQkfz/pn92vdNSsBkCBAYk8D/m6QCQ//R/Lv+97x//rVVjUj1oTGtsLESmIZAbYP25M5U7p/kIdOY3sGzEDCa+gqbHwECBAjsUqCqFf1tawAqGO1yNfRNgAABAgQIECBAYHoC9YVmfbHZPU5KcrPmYcz0Zj2eGf1lkst1hnvxOdWNxjMjIyVAYF8EqjJSO4A0L5RUIaRTN//8P51/138/7L91f92zqn35ZJnnGAX+vyT/N8k3Wv8+6H/Pzmv/evu/zcJDs8DQvBDRV8eIZMwECOyVQFUpendnxm9M8iv7oOCmbR9W2RwJECBAYFcC3YBRbZc2b8uCXY1PvwQIECBAgAABAgQIjFPgfEmemKS2Rusef5Ckquc4di/wM0nek+RUraFUufxLJDll98MzAgIECBAgsFGBCqK0D88gN8qrMQIECBAYgED9bPeOJLUt9uyon+0umuSDAxhf70Pwl3vvxDogQIAAgT0WEDDa48U3dQIECBAgQIAAAQI9CVw7yWOSnGtO+zdM8rye+tXsagK3TvJHnUufk+QmqzXnKgIECBAgMFgBAaPBLo2BESBAgMCGBJ7dbEXebu42SZ6+ofYH34yA0eCXyAAJECBAYMQCVa2onViu7dLqDVYHAQIECBAgQIAAAQIEVhG4T5KqUNQ96ueOCqxUtRzH8ASemuS2nWE9IMmxwxuqEREgQIAAgZUFBIxWpnMhAQIECIxA4P5JHtwZ59OS3G4EY9/YEAWMNkapIQIECBAg8F0CAkY+FAQIECBAgAABAgQIbELgNE0VnHlVb6pi0S2SfH0THWmjN4G3JfnlTus3S3JCbz1qmAABAgQIbFdAwGi73nojQIAAge0J3DTJszrdvT3JJbc3hGH0JGA0jHUwCgIECBCYpkBVK/pAa2oqGE1znc2KAAECBAgQIECAQJ8CF03yxDnhlOrzvkn+sM/Otb0xgfMlqZDRj3Ra/NUkr95YLxoiQIAAAQK7ExAw2p29ngkQIECgP4GrJPmLTvP/3oSLPtpft8NsWcBomOtiVAQIECAwDYFuwKi2LbjQNKZmFgQIECBAgAABAgQIbEHghkkek+Qsnb6+mqR+7SVbGIMuNifwa0le2Wnuy0mumOSdm+tGSwQIECBAYCcCAkY7YdcpAQIECPQo8AtJXpfk9J0+rprkVT32O9imBYwGuzQGRoAAAQITEBAwmsAimgIBAgQIECBAgACBHQn8QZL7zOn7r5PU1lof2dG4dLuewK2b7e7arfxrknortl5KcRAgQIAAgbEKCBiNdeWMmwABAgTmCdQzvqo2e/bOL94mydP3lUzAaF9X3rwJECBAYBsCVa3o/a2Oaru0n91Gx/ogQIAAAQIECBAgQGC0AmdK8rQk150zg/oSs77MdIxb4H5Jju1M4ZNJrpbkw+OemtETIECAwB4LCBjt8eKbOgECBCYmcP4kr0hyrs687p/kIROb61LTETBaisvJBAgQIEBgKQEBo6W4nEyAAAECBAgQIEBg7wUuleQJSS4yR+IuSR6790LTAXhkkrt1plMho2uqZDSdRTYTAgQI7JmAgNGeLbjpEiBAYKICVbnopDnhokcluftE57zwtASMFqZyIgECBAgQWFqgqhW9r3WVCkZLE7qAAAECBAgQIECAwN4IVGWiRyf5gc6MP5vkxkleszcS+zPRJyU5pjPd2i7tOkneuT8MZkqAAAECExEQMJrIQpoGAQIE9ljgF5K8eM62aE9Ococ9dvn21AWMfAoIECBAgEB/At2AUW2XduH+utMyAQIECBAgQIAAAQIjFTguyZ3njP31SW6e5J9GOi/DPlrgqUlu2znty0l+M8mrj77cGQQIECBAYDACAkaDWQoDIUCAAIEVBK6S5IVJTt+5trYwv90K7U3yEgGjSS6rSREgQIDAQAQEjAayEIZBgAABAgQIECBAYKACP5Gkvqz8tTnjq+3Qals0x/QF5lUyqlnfLMkJ05++GRIgQIDARAQEjCaykKZBgACBPRS4aZJnzZm3ykUdFAGjPfzdYcoECBAgsDWBqlb03lZvtV3aRbbWu44IECBAgAABAgQIEBiyQL0d+YQk550zyKpo80dDHryxbVzgkUnuNqfVByQ5duO9aZAAAQIECGxeQMBo86ZaJECAAIH+Be6f5MFzunlUkrv33/24ehAwGtd6GS0BAgQIjEtAwGhc62W0BAgQIECAAAECBLYlUJWJHp2k+93cJ5LUm5Nv3dZA9DMogfsdECZ6TpJbJDllUKM1GAIECBAg8J0CAkY+EQQIECAwJoFTJfnjJDeeM+gKHT1kTJPZ1lgFjLYlrR8CBAgQ2EeBqlb0ntbEVTDax0+BORMgQIAAAQIECBD4ToGqTHTrOSgvTXLLJJ8HttcC9dmYV73qb5LcJsnJe61j8gQIECAwZAEBoyGvjrERIECAQFvgYs3PXT83h6V+7no6rvkCAkY+GQQIECBAoD+BbsCotku7aH/dbbTl72m2arhckvrnnEl+sdVDBac+kuTtSV6f5KMrvE37f5K8IElVeqqjAljXa9rtTuaGSU5s/cddbRPw/UmOS1JbVsyOSyV520b1NUaAAAECBAgQIDBFgZ9O8tQkl50zuT9Mct8pTtqcVhL4tSTPTvIjc64+JslTVmrVRQQIECBAoF8BAaN+fbVOgAABApsRuH2SJ89p6t+T3CTJqzbTzTRbETCa5rqaFQECBAgMQ2CMAaMzJKkwT91gXWgJxncleXiSlyf5+oLXCRgtCOU0AgQIECBAgACB0Qv8epLHJ/mxOTOpcuztMP3oJ2sCGxE4X5Ljk/zynNael+TOST63kZ40QoAAAQIENiMgYLQZR60QIECAQD8CZ07y2CQ3mNN8vUx/8+Zl+n56n0irAkYTWUjTIECAAIFBClS1oipjPzuq6s+8cotDGPxpkvxGkqoMVMGfVY8KGN09yd8t0ICA0QJITiFAgAABAgQIEBi9QFUmesicWXwgyc06PzOMfrImsHGBqnrVrqA66+Dfktw1yXM33qMGCRAgQIDAagICRqu5uYoAAQIE+heoF+sfneSsc7p6WpLb9T+EafQgYDSNdTQLAgQIEBimwFgCRmdKcmySKrV/0PEPST6W5FtJZtunneOAk2vrtLoZe1OS7hcL7UsEjIb5uTUqAgQIECBAgACBzQjU9rrPOODtyKpAc6skX9tMV1qZuMCtmxL+p5ozzz9Ncu8kn5i4gekRIECAwPAFBIyGv0ZGSIAAgX0TOHeShyb5rTkTP6V5Lvb0fUNZZ74CRuvouZYAAQIECBwuUNWKTm6dMsQKRpXWrnT2tTpT+XKSFzcl+Wv7s690fr3uISqYdPXmrdnudmoVSLppEzI6SEnAyO8gAgQIECBAgACBqQpcLElVnrn4nAneL8kfTHXi5tWbwM8keUKSy83p4ZtNNdo/7K13DRMgQIAAgaMFBIyONnIGAQIECGxP4D5JHpzke+d0+cYkd0zywe0NZxo9CRhNYx3NggABAgSGKdANGNV2afWgYSjH6ZI8Yk7lotc0b8BWIOqwCkSzeZw+Sd2o3aszsbcluVGSTx0w4WUCRkMxq7fQj+tsUXCpJDVXBwECBAgQIECAAIESuHGSxyf5oQ7HfzUh/D/HRGANgQqoVQXaeUdtVV3b8dk2bQ1glxIgQIDAygICRivTuZAAAQIENihQ26HVz00/fUCb9z9gG/MNDmG6TQkYTXdtzYwAAQIEdi8w5IBRJbZ/rwkYtaWqFGQFhb6wJF+V6r9rkod1rqs3aH8/SZWa7B4CRksiO50AAQIECBAgQGDwAnX/W9tVdY+/SnKLJBUAcRBYV6B+1nx4kise0NBbkzwyyUnrduR6AgQIECCwhICA0RJYTiVAgACBjQtcM8ndk9RL4fOO1yW5Z5IqBuBYUUDAaEU4lxEgQIAAgQUEqlrRu1vn1XZp87ZIWKCpjZ9S43hRknO0Wn5+kt9N8rkVeztDU7L/Jq3ra6u063YcZr8sYLQitMsIECBAgAABAgQGJ/AjSZ4xZ+vhGmj991sPbsQGNAWB2zXVjOrzN+94U5LHNdtfT2G+5kCAAAECwxYQMBr2+hgdAQIEpipwnSR3SnLZAyb470mqalFtY+5YU0DAaE1AlxMgQIAAgUMEhhowOk1TuajCRLPjfUmun+TDa67oZZJUUOlHW+1U+f4HJflmp20BozWxXU6AAAECBAgQIDAIgboHfkqSC8wZTVUNrS12HQT6EvjBJA9McudDOqg3dOvL9KpY6yBAgAABAn0JCBj1JatdAgQIEJgnUC/y1EsXVeH1oOOxzc9L/4lwMwICRptx1AoBAgQIEJgnUFWC3tX6haFUMLpgkhcmOX9rbLW9WT346H4RsOzKni7JE5PcrHVhlZ2sqkaf7jS2TMCo9sw9sXX9A5o3dRcdX1VXunSSqzY3m7/YXFgVlipc9ZdJXpKk/v9hBt/fON221XGV23zbEQOpSlFPSnK11nnVV22TUX2v676og/MIECBAgAABAgQ2K1D3hY9PcupOs//W3BP/xWa70xqBAwV+ptme7waHGNWbu8cneXaSD7IkQIAAAQIbFhAw2jCo5ggQIEDguwTq55563nTzJAdVcq2LnpfkoX7u2fwnSMBo86ZaJECAAAECM4FuwKi2S/v5AfDcJcljWuP4WLON2fs3NLYqR3mbJK9O8pYkH0rytTltbyNgVIGnGkuVx2xvBzdvql9uqi9VeOkzB1isEjA6a5KndbbLEC7a0IdNMwQIECBAgACBHQrU1lPtqqCzobw2ya2S/OMOx6br/RX4pSRVOau2qj7sqO3TXtBsnb3qNtn7q2zmBAgQIDBPQMDI54IAAQIE+hA4c/PzzfUO2QZt1u+Lmudff9XHQLSZCBj5FBAgQIAAgf4EhhgwOn1TSefGrWk/J8kdklTAZptH3wGjqtRUwZ5LLjmpdzQeVXGqeywbMDooXHT7JPU2u8pFSy6O0wkQIECAAAECAxCo4PozklxxzliqmlGF2x0Edi3wC0l+J0n7Z7+DxvSqJC9L8sqmquuux65/AgQIEBingIDRONfNqAkQIDBEgfq5u3akuEaSX1tggPWcq3bXeOcC5zplDQEBozXwXEqAAAECBI4QqGpF7ZuZ2i6tvuTd5XGepkrPxVqDuE9TKnLb4+ozYFTbv1Xp/0t0JlUhqtrO7O1JvpHkJ5NcIUmNpX1UyKi+iK/qTu1jmYDRmZI8LEntAzw7qnKRcNG2P2n6I0CAAAECBAhsTuBXkzz1gOqYt2sC7pvrTUsE1hc4d1PV9ZZHbCEw6+lvkrw+SVU4qoq0X1p/CFogQIAAgT0REDDak4U2TQIECPQgcIYkl24qFNUzm59boI/aAvqZSf4oyScWON8pGxAQMNoAoiYIECBAgMABAkMMGFU1n7d2xnutJCftYBX7ChhVucyqXFRbtc2OChY9OUltY/HpzlwrNFRftj8oSYWCZsejk9w3yddb/23RgFFtzfaIJMe0rq1wUW1V8GKVi3bwadMlAQIECBAgQGB9gbqXq3vE7vH3SW6R5M3rd6EFAr0K3DTJjQ6ovnVQxxU4qpdlqsLr+5L8bZKv9DpKjRMgQIDAWAUEjMa6csZNgACB7QrU85PageLCSepl+HqWtkigaDbK1yU5MckJ2x223kpAwMjngAABAgQI9CdQ1YqqEs7sGEIFoxs2N16zMVXYpkpMztsOrD+Z/2m5r4BRhYVqy4rZUeGiCvo8L8m3DphU3RNdv3kbvbaRq6Nsrt2pQrVIwEi4qO9PjvYJECBAgAABAtsXqPvLus/sHhXUr/9eb046CIxF4HxJfivJbyS5yAqD/mRT7bX+/Y9J/iXJZ5rfB19stt/+avOyxikrtO8SAgQIEBingIDRONfNqAkQILAJgVMlOU2S0yapZyxnbCqoni3JjzW7SZwryXmT1L+XPd6b5M+S/GmSjy57sfM3JyBgtDlLLREgQIAAga5AN2BU26V1t+zatlo3YFRvoF4vyUe2PZCeAkZ101olMdvVi+7fbFV21Bfb88JDxzaVjb7Z+BwVMKpfv0eSB7Y8VS7awYdLlwQIECBAgACBDQlcoAmv/9Kc9mo73HtvqB/NENiVwM8kuXqSqzZbEuxqHPolQIAAAQIECBAgQIBAW6C2bH5lkpcn+SCaYQgIGA1jHYyCAAECBKYpMMSAUYVtHtzirspFv53k4ztYgj4qGNUWcK9qEvI1pWUDVLW3b21hNqti9IokN05Sb+HWcVjAqBL6d23CTDPOLyS5Q5IX2BZtB58wXRIgQIAAAQIE1hOo6i5PSVJb8LaPeju/tpp6znrNu5rA4AR+OMnlk1yuCRtdaHAjNCACBAgQIECAAAECBKYq8IEkFSp6Y5I3JPn8VCc65nkJGI159YydAAECBIYuUNWK/ro1yNou7Rd3POhuwOjVSaqq0S5u1PoIGN0lyWNaxo9vKgp9fUH3syd5WpKqdvQ3SarsZt3M1jZrdRwUMKq1FS5aENlpBAgQIECAAIERCHTvm2dDfn+zJdq7RzAHQySwrkAFjurFmYsluXCSChzVz3EOAgQIECBAgAABAgQIrCNQu2pUoKheEq8X4WsHkF08p1pnDnt5rYDRXi67SRMgQIDAlgSGGDDqBnCWrfCzSbpNB4y+L8mjkxzTGmS9Wf7sDQ56XsCo3u49T5LjWpWPqsubJzlB5aIN6muKAAECBAgQINC/wOmaLdGqymf3eH4TLvpq/8PQA4HBCpw6yfmS/FSScyb58ST1osZZkvxIkh9K8gNJTpukzq1Krw4CBAgQIECAAAECBKYtUC9tfyNJ/bz8X0n+I8m/J/lskn9N8s9JPpXk75N8tDl32iITnZ2A0UQX1rQIECBAYBACVa3or1ojGUIFo6pWdGJrTFMKGNXbtc9NcpXW/C6b5M0b/DTMCxiV57U64aLqsoJNd0zypQ32rykCBAgQIECAAIH+BC7ehIuqUkv3eECSY/vrWssECBAgQIAAgdEL1Day7cMzyNEvqQkQIECAAAF/ufsMECBAgACBbQl0A0a1XdovbavzA/q5UpLXtH6ttv66cmcrt20NcdMVjM6c5HlJrthMoI+5zQsYHeZ14yb01P2CZVvG+iFAgAABAgQIEFhM4CZJntJUXWlfUfeUVZnyzxZrxlkECBAgQIAAgb0VEDDa26U3cQIECBDYFwHp4X1ZafMkQIAAgV0IDDFg9LNJXpTkvC2Qqr5z0g6ANh0wWqa9Vad7WMCoHj59Lsm5W41XhajrJ/nwqh26jgABAgQIECBAoHeBhyW555xeqhrprZJ8qPcR6IAAAQIECBAgMH4BAaPxr6EZECBAgACBQwUEjHxACBAgQIBAfwJVrejtrebrAcUv99fdQi2fvamoc7nW2fdJ8tCFrt7sScsEgrpbu83bomKZ9ladyUEBowoXleOrkxyf5JKtDp6Y5B5JvrZqp64jQIAAAQIECBDoReAszZZo15jT+h8nuWUvvWqUAAECBAgQIDBNAQGjaa6rWREgQIAAgW8LCBj5MBAgQIAAgf4EhhgwOnWSekP7Lq1pPyfJHZJUSGYTx+mTPCrJ55O8McnJSb6QpPslwzKBoEUCRt3w1La2SJuFi56a5JQk3bHWr9dWaS/dBK42CBAgQIAAAQIENiJw2SZcdJ45rd0tyaM30otGCBAgQIAAAQL7IyBgtD9rbaYECBAgsKcCAkZ7uvCmTYAAAQJbEahqRW9r9TSECkY1nG4A5mNJrpvk/RtSuWCSFyY5f6u9eVWSNh0w+uGmOtNVWv3Wg6M3b2he1cy8CkZ3SvLkJlxU55whyROS3KTVb30ObpTkUxsci6YIECBAgAABAgRWE7h9c//WvfozTdWiV67WrKsIECBAgAABAnstIGC018tv8gQIECCwDwICRvuwyuZIgAABArsS6AaMaru09tZZuxrXuZL8SZJLtAZQAaBHJPnmmoOqe4uqjtR+47sq+Fwnyes7bW86YHTaJI9LcqtWPzdN8uwl53S/JFdO8vdJ/jbJK5J8uGljXsDoUp0gWZ168SQvSnKOVt9/mOT3W0GkJYfldAIECBAgQIAAgQ0IVBD8d+a0U/eqdR8pEL4BZE0QIECAAAECeykgYLSXy27SBAgQILBPAgJG+7Ta5kqAAAEC2xYYasDoe5ugy/1bIBWg+e0NVDE6Z5ITO0GqFzdvgn+xswCbDhhV8/dOUkGe2XFcknsl+caCCoDddQAAIABJREFUi1/buz2p2dJsdkmFjV7b/J9FA0Zl/HtNaGvWzqebKkZvWHAsTiNAgAABAgQIENicQN2nPiPJFeY0+cQkd9xcV1oiQIAAAQIECOylgIDRXi67SRMgQIDAPgkIGO3TapsrAQIECGxboKoVvbXVaW2TVdVuhnD8bJLnd7Yxq0o/9WDlSysO8HRNoOaYzvW1Ndhz57TZR8CoHhhVoKmCQnW8I8n1k3xywTl1t3erqlM3SPIPzfWLBozq9LM1D7Gu1uq7qiHVm/G1/YaDAAECBAgQIEBgOwJXbe7LfnROd3Xv+pTtDEMvBAgQIECAAIFJCwgYTXp5TY4AAQIECCQCRj4FBAgQIECgP4EhB4zmVdgpiXq4cs8kta3ZMsepktw1ycM6F70wyW2TdKsX1Wl9BIzqoVEFpa7YGkdVaqpxnXLEhMrkHp0KSI9v/tvXm2uXCRjVJVX9qLZKmwWe6r9VH4/ZwHZ0y6yPcwkQIECAAAEC+ypwtySPnDP52g63gt9v3FcY8yZAgAABAgQIbFhAwGjDoJojQIAAAQJDExAwGtqKGA8BAgQITEmgqhW9pTWhIVUwqmGdNcnTklyrg/7yZgu19yTpfjEwb33OnOSBSbqVi6rqzw2T1LznHX0EjKqfWzZvqM/6rLDU7ZL8ySHzqXuiX0nyx0nO0VxYW5rVtnFvbg1+2YDRaZL8QRO+mjVzlMuUfg+YCwECBAgQIEBgVwJ1f/fMJDefM4CXNeGiz+5qcPolQIAAAQIECExQQMBogotqSgQIECBAoC0gYOTzQIAAAQIE+hPoBoxqu7RL99fdSi2fP8nxSS7RubpCObXVWP3au5J8pfPrVbGogji1fVgFemahnNlpi4R6+goYnbEJTv1ma8w1ngcn+aM5W8BVaKi2Uas328/UuubRSe6bZFa9qH5p2YBRXVPGFW66cKvtwyo7rbSQLiJAgAABAgQIEPi2QG17+4wkvzjH5BFNxU5cBAgQIECAAAECmxUQMNqsp9YIECBAgMDgBASMBrckBkSAAAECExIYQ8CouOsBTFUyqi3dDjqqmtHnml+skM1FOtt+ta/7QpI7Jnl+km8d0mZfAaPq8qDgVI3t9Une22xRVuddbk5A6qXN1m7/1hn/KgGjut+q7Tcq3NQ+btM8+FqkStSEfluYCgECBAgQIECgV4EKmT89yQ92eqn70lskOaHX3jVOgAABAgQIENhfAQGj/V17MydAgACBPREQMNqThTZNAgQIENiJQFUram+vVdulXWYnIzm604O2OTv6yu88o7ZDu3OSkxfYXq3PgFGN6rxJnpjkyktO4hVJ7pCktjLrHqsEjKqNeVWVPtxswfb+JcfndAIECBAgQIAAgfkCv99s3dv91Q80ge93giNAgAABAgQIEOhNQMCoN1oNEyBAgACBYQgIGA1jHYyCAAECBKYpMKaAUa3A9zSVie6U5DqHVCiat1r10Ka2FHvRnO3UDlrdvgNG1e/pklSloPt1tj+bN6aqbvSQptJQd0u42fmrBozq+qoQ9dxOtaR6u/4uS5hN83eKWREgQIAAAQIE1hP4gaYy5PXmNPOCJlz0X+t14WoCBAgQIECAAIEjBASMfEQIECBAgMDEBQSMJr7ApkeAAAECOxWoakVvao1gyBWMulBVceeXk1w2yYWbUEwFgmZHbZn2kSRvb7Yc+2iSU5bU3kbAaDakMyS5SpKrNvO5aPMLVaXoHUlek+RlST57xBzWCRidKsm9khzb6uPLTQCqtpNzECBAgAABAgQILC/wC0246EJzLn1gkgct36QrCBAgQIAAAQIEVhAQMFoBzSUECBAgQGBMAgJGY1otYyVAgACBsQl0A0a1XVoFdhwECBAgQIAAAQIECKwvcLMkVRGygtzt40tN1aIXrt+FFggQIECAAAECBBYUEDBaEMppBAgQIEBgrAICRmNdOeMmQIAAgTEIVJjoja2BChiNYdWMkQABAgQIECBAYAwCj0hy9zkDreqUt0rywTFMwhgJECBAgAABAhMSEDCa0GKaCgECBAgQmCcgYORzQYAAAQIE+hPoBoxqu7TL9dedlgkQIECAAAECBAhMXuCszZZoV58z0+ObcNG3Jq9gggQIECBAgACB4QkIGA1vTYyIAAECBAhsVEDAaKOcGiNAgAABAt8hIGDkA0GAAAECBAgQIEBgcwK/0oSLzj2nyXskeeTmutISAQIECBAgQIDAkgICRkuCOZ0AAQIECIxNQMBobCtmvAQIECAwJoGqVvSXrQGrYDSm1TNWAgQIECBAgACBIQncIckT5wzoM03VolcMabDGQoAAAQIECBDYQwEBoz1cdFMmQIAAgf0SEDDar/U2WwIECBDYrkA3YPTGJPXWtYMAAQIECBAgQIAAgeUEug+s6uoK898qySeWa8rZBAgQIECAAAECPQgIGPWAqkkCBAgQIDAkAQGjIa2GsRAgQIDA1AQqTPSG1qQEjKa2wuZDgAABAgQIECCwLYHuA6snJfmdbXWuHwIECBAgQIAAgSMFBIyOJHICAQIECBAYt4CA0bjXz+gJECBAYNgC3YBRvWF9+WEP2egIECBAgAABAgQIDFLAA6tBLotBESBAgAABAgS+LeB+zYeBAAECBAhMXEDAaOILbHoECBAgsFMBAaOd8uucAAECBAgQIEBgQgIeWE1oMU2FAAECBAgQmKSA+7VJLqtJESBAgACB/xUQMPJpIECAAAEC/QlUtaLXt5pXwag/ay0TIECAAAECBAhMW8ADq2mvr9kRIECAAAEC4xdwvzb+NTQDAgQIECBwqICAkQ8IAQIECBDoT6AbMHpDkiv0152WCRAgQIAAAQIECExWwAOryS6tiREgQIAAAQITEXC/NpGFNA0CBAgQIHCQgICRzwYBAgQIEOhPoMJEr2s1L2DUn7WWCRAgQIAAAQIEpi3ggdW019fsCBAgQIAAgfELuF8b/xqaAQECBAgQOFRAwMgHhAABAgQI9CfQDRjVdmlX7K87LRMgQIAAAQIECBCYrIAHVpNdWhMjQIAAAQIEJiLgfm0iC2kaBAgQIEDgIAEBI58NAgQIECDQn4CAUX+2WiZAgAABAgQIENgvAQ+s9mu9zZYAAQIECBAYn4D7tfGtmRETIECAAIGlBASMluJyMgECBAgQWEqgqhW9tnWFCkZL8TmZAAECBAgQIECAwLcFPLDyYSBAgAABAgQIDFvA/dqw18foCBAgQIDA2gICRmsTaoAAAQIECBwo0A0YvS7JlXgRIECAAAECBAgQILC0gAdWS5O5gAABAgQIECCwVQH3a1vl1hkBAgQIENi+gIDR9s31SIAAAQL7I1Bhote0pitgtD9rb6YECBAgQIAAAQKbFfDAarOeWiNAgAABAgQIbFrA/dqmRbVHgAABAgQGJiBgNLAFMRwCBAgQmJRAN2BU26VdeVIzNBkCBAgQIECAAAEC2xHwwGo7znohQIAAAQIECKwq4H5tVTnXESBAgACBkQgIGI1koQyTAAECBEYpIGA0ymUzaAIECBAgQIAAgQEKeGA1wEUxJAIECBAgQIBAS8D9mo8DAQIECBCYuICA0cQX2PQIECBAYKcCVa3o1a0RqGC00+XQOQECBAgQIECAwIgFPLAa8eIZOgECBAgQILAXAu7X9mKZTZIAAQIE9llAwGifV9/cCRAgQKBvgW7A6DVJrtJ3p9onQIAAAQIECBAgMEEBD6wmuKimRIAAAQIECExKwP3apJbTZAgQIECAwHcLCBj5VBAgQIAAgf4EKkz0F63mBYz6s9YyAQIECBAgQIDAtAU8sJr2+podAQIECBAgMH4B92vjX0MzIECAAAEChwoIGPmAECBAgACB/gS6AaPaLu1X++tOywQIECBAgAABAgQmK+CB1WSX1sQIECBAgACBiQi4X5vIQpoGAQIECBA4SEDAyGeDAAECBAj0JyBg1J+tlgkQIECAAAECBPZLwAOr/VpvsyVAgAABAgTGJ+B+bXxrZsQECBAgQGApAQGjpbicTIAAAQIElhKoakWval2hgtFSfE4mQIAAAQIECBAg8G0BD6x8GAgQIECAAAECwxZwvzbs9TE6AgQIECCwtoCA0dqEGiBAgAABAgcKdANGf5Hk13gRIECAAAECBAgQILC0gAdWS5O5gAABAgQIECCwVQH3a1vl1hkBAgQIENi+gIDR9s31SIAAAQL7I1Bhole2pitgtD9rb6YECBAgQIAAAQKbFfDAarOeWiNAgAABAgQIbFrA/dqmRbVHgAABAgQGJiBgNLAFMRwCBAgQmJRAN2BU26VddVIzNBkCBAgQIECAAAEC2xHwwGo7znohQIAAAQIECKwq4H5tVTnXESBAgACBkQgIGI1koQyTAAECBEYpIGA0ymUzaAIECBAgQIAAgQEKeGA1wEUxJAIECBAgQIBAS8D9mo8DAQIECBCYuICA0cQX2PQIECBAYKcCVa3oFa0RqGC00+XQOQECBAgQIECAwIgFPLAa8eIZOgECBAgQILAXAu7X9mKZTZIAAQIE9llAwGifV9/cCRAgQKBvgW7A6JVJrtZ3p9onQIAAAQIECBAgMEEBD6wmuKimRIAAAQIECExKwP3apJbTZAgQIECAwHcLCBj5VBAgQIAAgf4EKkz08lbzAkb9WWuZAAECBAgQIEBg2gIeWE17fc2OAAECBAgQGL+A+7Xxr6EZECBAgACBQwUEjHxACBAgQIBAfwLdgFFtl3b1/rrTMgECBAgQIECAAIHJCnhgNdmlNTECBAgQIEBgIgLu1yaykKZBgAABAgQOEhAw8tkgQIAAAQL9CQgY9WerZQIECBAgQIAAgf0S8MBqv9bbbAkQIECAAIHxCbhfG9+aGTEBAgQIEFhKQMBoKS4nEyBAgACBpQSqWtHLWleoYLQUn5MJECBAgAABAgQIfFvAAysfBgIECBAgQIDAsAXcrw17fYyOAAECBAisLSBgtDahBggQIECAwIEC3YDRy5NcgxcBAgQIECBAgAABAksLeGC1NJkLCBAgQIAAAQJbFXC/tlVunREgQIAAge0LCBht31yPBAgQILA/AhUmOqk1XQGj/Vl7MyVAgAABAgQIENisgAdWm/XUGgECBAgQIEBg0wLu1zYtqj0CBAgQIDAwAQGjgS2I4RAgQIDApAS6AaPaLu2ak5qhyRAgQIAAAQIECBDYjoAHVttx1gsBAgQIECBAYFUB92uryrmOAAECBAiMREDAaCQLZZgECBAgMEoBAaNRLptBEyBAgAABAgQIDFDAA6sBLoohESBAgAABAgRaAu7XfBwIECBAgMDEBQSMJr7ApkeAAAECOxWoakUvbY1ABaOdLofOCRAgQIAAAQIERizggdWIF8/QCRAgQIAAgb0QcL+2F8tskgQIECCwzwICRvu8+uZOgAABAn0LdANGJyW5Vt+dap8AAQIECBAgQIDABAU8sJrgopoSAQIECBAgMCkB92uTWk6TIUCAAAEC3y0gYORTQYAAAQIE+hOoMNFLWs0LGPVnrWUCBAgQIECAAIFpC3hgNe31NTsCBAgQIEBg/ALu18a/hmZAgAABAgQOFRAw8gEhQIAAAQL9CXQDRrVd2rX7607LBAgQIECAAAECBCYr4IHVZJfWxAgQIECAAIGJCLhfm8hCmgYBAgQIEDhIQMDIZ4MAAQIECPQnIGDUn62WCRAgQIAAAQIE9kvAA6v9Wm+zJUCAAAECBMYn4H5tfGtmxAQIECBAYCkBAaOluJxMgAABAgSWEqhqRS9uXVHbpV1nqRacTIAAAQIECBAgQIBACXhg5XNAgAABAgQIEBi2gPu1Ya+P0REgQIAAgbUFBIzWJtQAAQIECBA4UEDAyIeDAAECBAgQIECAwGYEPLDajKNWCBAgQIAAAQJ9Cbhf60tWuwQIECBAYCACAkYDWQjDIECAAIFJClS1oj9vzUwFo0kus0kRIECAAAECBAhsQcADqy0g64IAAQIECBAgsIaA+7U18FxKgAABAgTGICBgNIZVMkYCBAgQGKtAN2BU26X9+lgnY9wECBAgQIAAAQIEdijggdUO8XVNgAABAgQIEFhAwP3aAkhOIUCAAAECYxYQMBrz6hk7AQIECAxdQMBo6CtkfAQIECBAgAABAmMR8MBqLCtlnAQIECBAgMC+Crhf29eVN28CBAgQ2BsBAaO9WWoTJUCAAIEdCFS1oj9r9Vvbpf3GDsahSwIECBAgQIAAAQJjF/DAauwraPwECBAgQIDA1AXcr019hc2PAAECBPZeQMBo7z8CAAgQIECgRwEBox5xNU2AAAECBAgQILBXAh5Y7dVymywBAgQIECAwQgH3ayNcNEMmQIAAAQLLCAgYLaPlXAIECBAgsJxAVSt6UesSFYyW83M2AQIECBAgQIAAgZmAB1Y+CwQIECBAgACBYQu4Xxv2+hgdAQIECBBYW0DAaG1CDRAgQIAAgQMFugGj2i7turwIECBAgAABAgQIEFhawAOrpclcQIAAAQIECBDYqoD7ta1y64wAAQIECGxfQMBo++Z6JECAAIH9ERAw2p+1NlMCBAgQIECAAIF+BTyw6tdX6wQIECBAgACBdQXcr60r6HoCBAgQIDBwAQGjgS+Q4REgQIDAqAWqWtELWzOo7dJ+c9QzMngCBAgQIECAAAECuxHwwGo37nolQIAAAQIECCwq4H5tUSnnESBAgACBkQoIGI104QybAAECBEYhIGA0imUySAIECBAgQIAAgREIeGA1gkUyRAIECBAgQGCvBdyv7fXymzwBAgQI7IOAgNE+rLI5EiBAgMCuBKpa0Z+2OlfBaFcroV8CBAgQIECAAIGxC3hgNfYVNH4CBAgQIEBg6gLu16a+wuZHgAABAnsvIGC09x8BAAQIECDQo0A3YFTbpf1Wj/1pmgABAgQIECBAgMBUBTywmurKmhcBAgQIECAwFQH3a1NZSfMgQIAAAQIHCAgY+WgQIECAAIH+BASM+rPVMgECBAgQIECAwH4JeGC1X+tttgQIECBAgMD4BNyvjW/NjJgAAQIECCwlIGC0FJeTCRAgQIDAUgJVregFrStqu7TrLdWCkwkQIECAAAECBAgQKAEPrHwOCBAgQIAAAQLDFnC/Nuz1MToCBAgQILC2gIDR2oQaIECAAAECBwoIGPlwECBAgAABAgQIENiMgAdWm3HUCgECBAgQIECgLwH3a33JapcAAQIECAxEQMBoIAthGAQIECAwSYGqVvT81sxUMJrkMpsUAQIECBAgQIDAFgQ8sNoCsi4IECBAgAABAmsIuF9bA8+lBAgQIEBgDAICRmNYJWMkQIAAgbEKdANGtV3ab491MsZNgAABAgQIECBAYIcCHljtEF/XBAgQIECAAIEFBNyvLYDkFAIECBAgMGYBAaMxr56xEyBAgMDQBQSMhr5CxkeAAAECBAgQIDAWAQ+sxrJSxkmAAAECBAjsq4D7tX1defMmQIAAgb0REDDam6U2UQIECBDYgUBVK/qTVr+1Xdr1dzAOXRIgQIAAAQIECBAYu4AHVmNfQeMnQIAAAQIEpi7gfm3qK2x+BAgQILD3AgJGe/8RAECAAAECPQoIGPWIq2kCBAgQIECAAIG9EvDAaq+W22QJECBAgACBEQq4XxvhohkyAQIECBBYRkDAaBkt5xIgQIAAgeUEqlrR81qXqGC0nJ+zCRAgQIAAAQIECMwEPLDyWSBAgAABAgQIDFvA/dqw18foCBAgQIDA2gICRmsTaoAAAQIECBwo0A0Y1XZpN+BFgAABAgQIECBAgMDSAh5YLU3mAgIECBAgQIDAVgXcr22VW2cECBAgQGD7AgJG2zfXIwECBAjsj4CA0f6stZkSIECAAAECBAj0K+CBVb++WidAgAABAgQIrCvgfm1dQdcTIECAAIGBCwgYDXyBDI8AAQIERi1Q1Yqe25pBbZd2w1HPyOAJECBAgAABAgQI7EbAA6vduOuVAAECBAgQILCogPu1RaWcR4AAAQIERiogYDTShTNsAgQIEBiFgIDRKJbJIAkQIECAAAECBEYg4IHVCBbJEAkQIECAAIG9FnC/ttfLb/IECBAgsA8CAkb7sMrmSIAAAQK7EqhqRSe2OlfBaFcroV8CBAgQIECAAIGxC3hgNfYVNH4CBAgQIEBg6gLu16a+wuZHgAABAnsvIGC09x8BAAQIECDQo0A3YFTbpd2ox/40TYAAAQIECBAgQGCqAh5YTXVlzYsAAQIECBCYioD7tamspHkQIECAAIEDBASMfDQIECBAgEB/AgJG/dlqmQABAgQIECBAYL8EPLDar/U2WwIECBAgQGB8Au7XxrdmRkyAAAECBJYSEDBaisvJBAgQIEBgKYGqVvSc1hW1XdqNl2rByQQIECBAgAABAgQIlIAHVj4HBAgQIECAAIFhC7hfG/b6GB0BAgQIEFhbQMBobUINECBAgACBAwUEjHw4CBAgQIAAAQIECGxGwAOrzThqhQABAgQIECDQl4D7tb5ktUuAAAECBAYiIGA0kIUwDAIECBAYhcAPJblTkjMmufMCI65qRc9unbdoBaObJblskgcl+dQC/TiFAAECBAgQIECAwNQFPLCa+gqbHwECBAgQIDB2AfdrY19B4ydAgAABAkcICBj5iBAgQIAAgaMFZsGiChXV/67jXAuEf7oBo9ou7SZHd5dPJjlnc96zBI0WEHMKAQIECBAgQIDA1AU8sJr6CpsfAQIECBAgMHYB92tjX0HjJ0CAAAECRwgIGPmIECBAgACBxQSqktA5WqeekKQqDR12rBIwqjaP7zS6SJhpsVk4iwABAgQIECBAgMA4BTywGue6GTUBAgQIECCwPwLu1/Znrc2UAAECBPZUQMBoTxfetAkQIEBgaYFVgj9VraiCSLOjtku76RE9t6sX1amLBJmWnowLCBAgQIAAAQIECIxMwAOrkS2Y4RIgQIAAAQJ7J+B+be+W3IQJECBAYN8EBIz2bcXNlwABAgTWEVi2itGyAaNVQkzrzMe1BAgQIECAAAECBMYi4IHVWFbKOAkQIECAAIF9FXC/tq8rb94ECBAgsDcCAkZ7s9QmSoAAAQIbEFg2AFTVip7V6veoCkaqF21gkTRBgAABAgQIECAwSQEPrCa5rCZFgAABAgQITEjA/dqEFtNUCBAgQIDAPAEBI58LAgQIECCwnMAyVYy6AaPDtjtbNry03KidTYAAAQIECBAgQGDcAh5YjXv9jJ4AAQIECBCYvoD7temvsRkSIECAwJ4LCBjt+QfA9AkQIEBgaYFlgkDLBIxUL1p6KVxAgAABAgQIECCwRwIeWO3RYpsqAQIECBAgMEoB92ujXDaDJkCAAAECiwsIGC1u5UwCBAgQIDATWLSKUTeMVNul3XwO4zKhJatAgAABAgQIECBAYB8FPLDax1U3ZwIECBAgQGBMAu7XxrRaxkqAAAECBFYQEDBaAc0lBAgQILD3AosGghYNGKletPcfKQAECBAgQIAAAQJHCHhg5SNCgAABAgQIEBi2gPu1Ya+P0REgQIAAgbUFBIzWJtQAAQIECOypwCJVjKpa0R+3fOZVMFo0rLSnzKZNgAABAgQIECBA4L8FPLDyQSBAgAABAgQIDFvA/dqw18foCBAgQIDA2gICRmsTaoAAAQIE9lRgkWBQN2B0fJJbdLxUL9rTD5BpEyBAgAABAgQILCXggdVSXE4mQIAAAQIECGxdwP3a1sl1SIAAAQIEtisgYLRdb70RIECAwLQEjqpidFTAaJGQ0rTEzIYAAQIECBAgQIDAagIeWK3m5ioCBAgQIECAwLYE3K9tS1o/BAgQIEBgRwICRjuC1y0BAgQITELgqIBQVSt6ZmumtV3aLVv/X/WiSXwMTIIAAQIECBAgQGALAh5YbQFZFwQIECBAgACBNQTcr62B51ICBAgQIDAGAQGjMaySMRIgQIDAkAUOq2J0WMDoqHDSkOdsbAQIECBAgAABAgS2LeCB1bbF9UeAAAECBAgQWE7A/dpyXs4mQIAAAQKjExAwGt2SGTABAgQIDEzgsKBQVSt6Rmu87QpGqhcNbCENhwABAgQIECBAYNACHlgNenkMjgABAgQIECAQ92s+BAQIECBAYOICAkYTX2DTI0CAAIGtCBxUxagbMKrt0m6VRPWirSyLTggQIECAAAECBCYk4IHVhBbTVAgQIECAAIFJCrhfm+SymhQBAgQIEPhfAQEjnwYCBAgQILC+wEGBoSt0KhjNAkaqF61vrgUCBAgQIECAAIH9EvDAar/W22wJECBAgACB8Qm4XxvfmhkxAQIECBBYSkDAaCkuJxMgQIAAgQMF5lUxemuSp7euqO3S3pbk+E4r50pS1zsIECBAgAABAgQIEJgv4IGVTwYBAgQIECBAYNgC7teGvT5GR4AAAQIE1hYQMFqbUAMECBAgQOC/BeZVMbpXkoe1fCpgdMUk52z9txOaazESIECAAAECBAgQIHCwgAdWPh0ECBAgQIAAgWELuF8b9voYHQECBAgQWFtAwGhtQg0QIECAAIFvC3SrGP1Vkl9q+bw5yWU6XqoX+QARIECAAAECBAgQOFrAA6ujjZxBgAABAgQIENilgPu1XerrmwABAgQIbEFAwGgLyLogQIAAgb0RmFfFqD35Lyc5fes/qF60Nx8NEyVAgAABAgQIEFhTwAOrNQFdToAAAQIECBDoWcD9Ws/AmidAgAABArsWEDDa9QronwABAgSmJtCtYnTY/FQvmtrqmw8BAgQIECBAgEBfAh5Y9SWrXQIECBAgQIDAZgTcr23GUSsECBAgQGCwAgJGg10aAyNAgACBkQocVcVoNi3Vi0a6wIZNgAABAgQIECCwEwEPrHbCrlMCBAgQIECAwMIC7tcWpnIiAQIECBAYp4CA0TjXzagJECBAYNgC3SpGX0xyxs6QVS8a9hoaHQECBAgQIECAwLAEPLAa1noYDQECBAgQIECgK+CuAEz8AAAgAElEQVR+zWeCAAECBAhMXEDAaOILbHoECBAgsBOBo6oYqV60k2XRKQECBAgQIECAwIgFPLAa8eIZOgECBAgQILAXAu7X9mKZTZIAAQIE9llAwGifV9/cCRAgQKBPgW4Vo3Zfqhf1Ka9tAgQIECBAgACBKQp4YDXFVTUnAgQIECBAYEoC7temtJrmQoAAAQIE5ggIGPlYECBAgACBfgQOqmKkelE/3lolQIAAAQIECBCYtoAHVtNeX7MjQIAAAQIExi/gfm38a2gGBAgQIEDgUAEBIx8QAgQIECDQn0C3itF/JrlIkvrvDgIECBAgQIAAAQIEFhfwwGpxK2cSIECAAAECBHYh4H5tF+r6JECAAAECWxQQMNoitq4IECBAYO8EulWMHpTkgXunYMIECBAgQIAAAQIE1hfwwGp9Qy0QIECAAAECBPoUcL/Wp662CRAgQIDAAAQEjAawCIZAgAABApMWmFUxqupF50zyH5OerckRIECAAAECBAgQ6EfAA6t+XLVKgAABAgQIENiUgPu1TUlqhwABAgQIDFRAwGigC2NYBAgQIDAZgVkVI9WLJrOkJkKAAAECBAgQILADAQ+sdoCuSwIECBAgQIDAEgLu15bAcioBAgQIEBijgIDRGFfNmAkQIEBgbALvTXI51YvGtmzGS4AAAQIECBAgMCABD6wGtBiGQoAAAQIECBCYI+B+zceCAAECBAhMXEDAaOILbHoECBAgMAiBHxIuGsQ6GAQBAgQIECBAgMB4BTywGu/aGTkBAgQIECCwHwLu1/Zjnc2SAAECBPZYQMBojxff1AkQIECAAAECBAgQIECAAAECIxHwwGokC2WYBAgQIECAwN4KuF/b26U3cQIECBDYFwEBo31ZafMkQIAAAQIECBAgQIAAAQIECIxXwAOr8a6dkRMgQIAAAQL7IeB+bT/W2SwJECBAYI8FBIz2ePGPmPqPJTlfknMnOUeSH09ytiRnTnLGJGdIctokp0lyKowECBAgQIAAAQIECGxd4JQkX0/y1SRfSvLFJJ9L8pkk/5zkH5J8IslHk/zL1kenQwIECGxWwAOrzXpqjQABAgQIECCwaQH3a5sW1R4BAgQIEBiYgIDRwBZkR8M5b5JLJLl4koskuVCSM+1oLLolQIAAAQIECBAgQGDzAl9I8oEk703y7iTvSPKxzXejRQIECPQm4IFVb7QaJkCAAAECBAhsRMD92kYYNUKAAAECBIYrIGA03LXpc2Q/meRKSS6f5DJNdaI++9M2AQIECBAgQIAAAQLDE6gqR29O8oYkr03yj8MbohERIEDg2wIeWPkwECBAgAABAgSGLeB+bdjrY3QECBAgQGBtAQGjtQlH00BVJrpWkqs3lYpGM3ADJUCAAAECBAgQIEBgKwJV2ejlSV7aVDraSqc6IUCAwIICHlgtCOU0AgQIECBAgMCOBNyv7QhetwQIECBAYFsCAkbbkt5NP1Wp6AZJfivJRZccwpeS/F2Sjyf5ZJJ/SvKvST6bpLZX+M8kX0ny9SSnLNm20wkQIECAAAECBAgQWF/gVElOk+R0SX6w2eb4LEnOnuQnkpwryXmS/HSSMyzZ3XuS/GmS56lstKSc0wkQ6EvAA6u+ZLVLgAABAgQIENiMgPu1zThqhQABAgQIDFZAwGiwS7PWwK6Z5OZJrr1gK19N8vYk70hycvO2coWKHAQIECBAgAABAgQITEOgwkZV1fRiSS6R5JeTnHbBqb0kyfFJTlrwfKcRIECgDwEPrPpQ1SYBAgQIECBAYHMC7tc2Z6klAgQIECAwSAEBo0Euy0qD+t4kxyS5XZILLNDCW5K8NskbkrxtgfOdQoAAAQIECBAgQIDAtAQumeTySa6U5NILTO1DSZ6a5MlJvrnA+U4hQIDAJgU8sNqkprYIECBAgAABApsXcL+2eVMtEiBAgACBQQkIGA1qOVYaTL11fJckd0py5iNaeHmSevv4Zc1WZyt16CICBAgQIECAAAECBCYnUFurXaOpgnr1I2b3uSSPS3JckqqG6iBAgMA2BDyw2oayPggQIECAAAECqwu4X1vdzpUECBAgQGAUAgJGo1imAwd5ryR3T3KmQ6bxziTPTfJ8oaJxL7bREyBAgAABAgQIENiSQIWNfjvJDZP8wiF9fiHJI5M8bEvj0g0BAvst4IHVfq+/2RMgQIAAAQLDF3C/Nvw1MkICBAgQILCWgIDRWnw7u/iWSe6X5JyHjOD4JM+0/dnO1kjHBAgQIECAAAECBKYgUNuo1c8fNz9kMp9K8pDm548pzNkcCBAYpoAHVsNcF6MiQIAAAQIECMwE3K/5LBAgQIAAgYkLCBiNa4EvneTYJJc9YNhfSvKEJE9O8q/jmprREiBAgAABAgQIECAwYIGzJzkmyR2TnOGAcb4pyf2TvGXA8zA0AgTGK+CB1XjXzsgJECBAgACB/RBwv7Yf62yWBAgQILDHAgJG41j8Uyd5RJI7HTDcChY9KsljknxlHFMySgIECBAgQIAAAQIERihwuiS/l+RuhwSNHpfkHkm+McL5GTIBAsMV8MBquGtjZAQIECBAgACBEnC/5nNAgAABAgQmLiBgNPwFvmYTHPqpA4b68CQPTfKfw5+KERIgQIAAAQIECBAgMBGBH0xy7yT3PGA+f98EkU6ayHxNgwCB3Qt4YLX7NTACAgQIECBAgMBhAu7XfD4IECBAgMDEBQSMhr3Ajz2katHzkjwwyceGPQWjI0CAAAECBAgQIEBgwgLnbX4uucEBc6xqRnee8PxNjQCB7Ql4YLU9az0RIECAAAECBFYRcL+2ipprCBAgQIDAiAQEjIa5WBdL8tQkF58zvL9t3hR+2TCHblQECBAgQIAAAQIECOyhwDWayqoXnDP3dye5XZKT99DFlAkQ2JyAB1abs9QSAQIECBAgQKAPAfdrfahqkwABAgQIDEhAwGhAi9EM5ZZJnnHAsGo7tHsNb8hGRIAAAQIECBAgQIAAgf8WeNgh26bdKskzOREgQGBFAQ+sVoRzGQECBAgQIEBgSwLu17YErRsCBAgQILArAQGjXcnP7/dRSe4655eqatHvJnnDsIZrNAQIECBAgAABAgQIEPgugcsneXySedWMHp3kbswIECCwgoAHViuguYQAAQIECBAgsEUB92tbxNYVAQIECBDYhYCA0S7Uv7vP0yZ5bpJrzxnO05Mck+SUYQzVKAgQIECAAAECBAgQIHCkwKmSPDnJreec+ZIkN0zy1SNbcQIBAgT+V8ADK58GAgQIECBAgMCwBcZ2v/Y9Sc6b5HLNP+dM8ost4vck+UiStyd5fZKPrvCs7v8keUGSCzftvi/J9Zp2u6tZPyef2PqPD0hy7A6W/PuTHJfktq2+L5XkbTsYiy4JECBAYGACAka7X5BzNzcXF58zlNsledruh2gEBAgQIECAAAECBAgQWEmgvpB86pwr3918qfqJlVp1EQEC+ygwtgdW+7hG5kyAAAECBAjst8BY7tfO0Lz0cvskF1piyd6V5OFJXp7k6wteJ2C0IJTTCBAgQGAcAgJGu12niyV5UZJKRbePjye5mTTwbhdH7wQIECBAgAABAgQIbETgkkmeleQ8ndY+leS6SU7eSC8aIUBg6gJjeWA19XUwPwIECBAgQIDAQQJDv187TZLfSFKVgSr4s+pRAaO7J/m7BRoQMFoAySkECBAgMB4BAaPdrdWlk9TWAGfqDOF1TXL6s7sbmp4JECBAgAABAgQIECCwUYGzNNtCX7HT6hearaLfstHeNEaAwBQFhv7Aaorm5kSAAAECBAgQWEZgyPdr9Syuths75pAJ/UOSjyX5VpLZ9mnnOOD82jqtdiF5U5LuvNuXCBgt8wlyLgECBAgMXkDAaDdL9CtJXpbkdJ3un53kprsZkl4JECBAgAABAgQIECDQu8AJSW7S6eUrSa6R5C97710HBAiMWWDID6zG7GrsBAgQIECAAIFNCQz1fu2sSZ6W5FqdiX45yYuTHJ+ktj+rn03bRz1DrWDS1ZPcdc52ahVIqmd6FTI66BAw2tSnSzsECBAgMAgBAaPtL0NVLnrVnHDRY5PcZfvD0SMBAgQIECBAgAABAgS2KnBckjt3eqwvcn8tiUpGW10KnREYlcBQH1iNCtFgCRAgQIAAAQI9Cgzxfq1e9H/EnMpFr0ly7yTvOaIC0Yzr9Enuk+ReHb+3JblRktoCfN6xTMCox6VZqunvT1I/t9+2ddWlktRcHQQIECCw5wICRtv9AFwsSd20dLdF+4Mk99vuUPRGgAABAgQIECBAgACBnQk8JMl9O73XdmlXTnLyzkalYwIEhiwwxAdWQ/YyNgIECBAgQIDAtgWGdr/2vUl+rwkYtS2e3gSF6mfQZY5TNZWMHta56A+T/H6SU+Y0JmC0jLBzCRAgQGDwAgJG21uicyd5fZJzdrp8UJIHbm8YeiJAgAABAgQIECBAgMAgBOrnoPoStn3UW59XSPKJQYzQIAgQGJLA0B5YDcnGWAgQIECAAAECQxAY2v3axZO8KMk5WjjPT/K7ST63ItgZkjyhs/V3bZV23STvntOmgNGK0C4jQIAAgWEKCBhtZ11O2+zBWjcz7UPlou3464UAAQIECBAgQIAAgWEKzKtkVF/KXjbJV4c5ZKMiQGBHAkN7YLUjBt0SIECAAAECBAYrMKT7tdM0lYsqTDQ73pfk+kk+vKbgZZJUUOlHW+0cm6QKCnyz07aA0ZrYLidAgACBYQkIGG1nPV6c5Nqdrh6b5C7b6V4vBAgQIECAAAECBAgQGKzAcUnu3BndS5JcZ7AjNjACBHYhMKQHVruYvz4JECBAgAABAkMXGNL92gWTvDDJ+Vtod01SP392x7ms6+mSPDHJzVoXvq6pavTpTmPLBIxumOTE1vUPSFLBpUWPqq506SRXTfJzSX6xubAqLFW46i+T1M/a9f8PM/j+xum2rY4vleRtRwykKkU9KcnVWudVX7do+l7XfVEH5xEgQIBAjwICRj3iNk0/qtmTtd3Ts5PctP+u9UCAAAECBAgQIECAAIFRCJzQKTFfg350kruNYvQGSYDANgSG9MBqG/PVBwECBAgQIEBgbAJDul+rF/wf0wL8WLON2fs3hFovxNwmyauTvCXJh5J8bU7b2wgYVeCpxnKnznZw86b65ab6UoWXPnOAxSoBo7MmeVqSa7XaFC7a0IdNMwQIEBiSgIBRv6txyyTP6HRRKeYr9dut1gkQIECAAAECBAgQIDA6gdcmuWJn1LdK8szRzcSACRDoQ2BID6z6mJ82CRAgQIAAAQJjFxjK/drpm0o6N26BPifJHZJUwGabR98Bo6rUVMGeSy45qXc0HifPuW7ZgNFB4aLbJ/mLDVSMWnJqTidAgACBPgUEjPrTvViSd3ea/3jzl/xn++tWywQIECBAgAABAgQIEBilwFmakuvn6Yz+4knmfek5ykkaNAECKwsM5YHVyhNwIQECBAgQIEBg4gJDuV+rnymfn6Se082O+yR56A78+wwY1fZvxye5RGdeFaKq7czenuQbSX4yyRWS1FjaR4WMKoRV1Z3axzIBozMleViSW7caqMpFwkU7+LDpkgABAtsQEDDqT/ldSeqL8PaxyB6l/Y1IywQIECBAgAABAgQIEBi2QL11+dbOEOvFjZ8f9rCNjgCBLQgM5YHVFqaqCwIECBAgQIDAKAWGcr827+fK2rrrpB2o9hUwOnNTuai2apsdFSx6cpLHJfl0Z64VGqpdVx6UpEJBs6O2Jr9vkq+3/tuiAaPamu0RSY5pXVvhot9L8mKVi3bwadMlAQIEtiAgYNQP8mObvU7brd+u+cu+nx61SoAAAQIECBAgQIAAgWkI3DbJUztTqS9I7zyN6ZkFAQIrCgzlgdWKw3cZAQIECBAgQGDyAkO5X7thkhNb2hW2ucaOKuP2FTCqsNAzWnOscFEFfZ6X5FsHfNLqmfD1m5+3axu5Osrm2kne2bpmkYCRcNHkfzubIAECBOYLCBht/pNxzSQv7TT79CS32XxXWiRAgAABAgQIECBAgMAkBf6oU2K9JrmrN04nCWxSBEYoMJQHViOkM2QCBAgQIECAwFYEhnK/1g0YvS/J9ZJ8ZCsK39lJHwGjMyZ5ZpJ29aL7N1uVnXLEHOeFh45tKht9s7n2qIBR/fo9kjyw1ZfKRTv4cOmSAAECuxAQMNqs+qmTfCjJT7Wa/dskF0ly1F/qmx2J1ggQIECAAAECBAgQIDBegVMleW+SC7am8PdJLpDkG+OdlpETILCGwFAeWK0xBZcSIECAAAECBCYtMJT7tQrbPLglfXKS307y8R3o9xEwqi3gXpVkVoVo2QDVFZotzGbXvyLJjZN8sfE5LGBUP6vftQkzzTi/kOQOSV5gW7QdfMJ0SYAAgS0LCBhtFnze1mj1F/UbNtuN1ggQIECAAAECBAgQIDB5gcsneX1nlrZKm/yymyCBAwWG8sDKEhEgQIAAAQIECMwXGMr9Wjdg9OokVdXo8ztYuD4CRndJ8pjWXB7fVBT6+oLzO3uSpzWFEf6mebnnjUlqm7U6DgoYvUO4aEFhpxEgQGDCAgJGm1vcSyd5c6e5hye51+a60BIBAgQIECBAgAABAgT2SuBhSe7ZmfFlkrxlrxRMlgCBEhjKAyurQYAAAQIECBAgMF9gKPdr3QDOshV+Nrm+mw4YfV+SRyc5pjXImyZ59gYHPS9gdLkk50lyXKtyUnV58yQnqFy0QX1NESBAYOACAkabW6BK91621VxtjfYzm2teSwQIECBAgAABAgQIENhLgQ92tkp7U5L6ctNBgMB+CQzlgdV+qZstAQIECBAgQGBxgaHcr1W1ohNbw55SwOiHkzw3yVVa86tnk90CCIuv2nefOS9gVJ7X6oSL6soKNt0xyZfW6dC1BAgQIDAeAQGjzazVLZM8o9PUNZO8bDPNa4UAAQIECBAgQIAAAQJ7K3CNJCd1Zn+rJM/cWxETJ7CfAkN5YLWf+mZNgAABAgQIEDhaYCj3a1dK8prWcGvrrysn+eujp7DxMzZdwejMSZ6X5IrNSPuY27yA0WEwN25CT9313zimBgkQIEBg9wICRptZg08mOWerqfrLvRLSDgIECBAgQIAAAQIECBBYX6De0LxBq5lPJTnX+s1qgQCBEQkM5YHViMgMlQABAgQIECCwVYGh3K/9bJIXJTlva/ZVfaf74so2cDYdMFqmvVXnd1jAqAJNn0ty7lbjVSHq+kk+vGqHriNAgACB8QgIGK2/VvdK8tBOM+dL8rH1m9YCAQIECBAgQIAAAQIECDRfDH+0I3HvJA+jQ4DA3ggM5YHV3oCbKAECBAgQIEBgSYGh3K+dvamo095a+z5znuUtOb2VTl8mENTd2u0BSY7t9LpMeysNOMlBAaMKF5Xjq5Mcn+SSrQ6emOQeSb62aqeuI0CAAIFxCAgYrbdOp03yT0nO1Grm4UkqdOQgQIAAAQIEdiPwPUkukOQ3kjwryT/sZhhH9lr3YbVHelXhqH9mx9mS/HaS0yT585GHlq+W5KJJ/izJR5J860iVfk+ot6sqGP5DzRciJ/fQ3ZTWrwceTRJYS6DCRPdstfCFJD+R5KtrtepiAgTGIjCUB1Zj8TJOAgQIECBAgMC2BYZyv3bq5mWUu7QAnpPkDkkqJLOJ4/RJHpXk80nemKS+Y6qfUbsGywSCFgkYdcNT29oibRYuemqSU5pdXE5sQdav11ZpL90ErjYIECBAYLgCAkbrrc19kzyk1cSXkvxkkv9cr1lXEyBAgAABAmsI1NsztZXOOZLcNclxc364X6P5jVxa92DXS/Kk5ouNuzchnArgtL94uFSSt22kx+03cpYkT09yzSSPTlL3TV/f/jC+o8dt2G6jjx0z6p7AzgR+MMk/JjlDawT3S/IHOxuRjgkQ2KbAUB5YbXPO+iJAgAABAgQIjElgSPdr3bBO7Tpy3STv3xDoBZO8MMn5W+3Nq5K06YDRDzffe16l1W+9wPjmDc2rmplXwehOSZ7chIvqnPq5/AlJbtLqt77DvFHnRcoNDktTBAgQIDAEAQGj1Vfhe5N8OsmZW03MK1e4eg+uJECAAAECBFYROFWSBzUVat7R7AH+yVUa6umaGt9Nm+BTve1UP3zfsqnwU13uMqBSoaxzLTHvfztgf/W6T/q9JI9ofr0qMm3qC5wlhvddp27Ddht9rGPgWgJjF7h/kge3JvG5JD+a5Jtjn5jxEyBwpMCQHlgdOVgnECBAgAABAgT2UGBI92v1/dafJLlEax0qAFTfVa3782M9W63qSPVC3eyoCj7XSfL6zrpvOmBUO6s8LsmtWv3U94zPXvLzVi/rXDnJ3yf52ySvaH3HNy9gNO8lyIsneVHzkues+z9M8vutINKSw3I6AQIECAxdQMBo9RW6Y5LHty6v6kVVmvArqzfpSgIECBAgQGBDAu23iO7c/J3d/ZJjQ10t1Uxtq3rvJHdrrnpNkt/pbIPW/uLhmAMCPIt2elAA6KDru293HdXPQeHqenPqhOYLhvoy55kb+PKmxvLBJP9+xKAqwFX3uP93znlHhX9qe73vW3O7paP6OMrUrxMgcLjA6ZL8a6eK0e82b06yI0Bg2gJDemA1bWmzI0CAAAECBAisJjCk+7V6+a2CLvWSyuz4cJJNvAR3ziS1PVhVUZ8dL25eIPxih27TAaNqvr5brCDP7Kjq7fdK8o0Fl61eeKyq6rWl2eyosNFrm/+zaMCo/YLhrJ0qzFBVjN6w4FicRoAAAQIjExAwWn3BKtF7gdblVZa/Er8OAgQIECBAYPcC7S8RDvoBf5ujrHuuX2n2f//5puPa+/0eST7TGUj3i4d1xrlsdcVNBIzOmuRpSa61zsAPuPawLeNqza/RVK6qNZ/3RtpR4Z+q4FTb6328+QLqn5pxVLnrqjL1qDnr1R3qUX30wKJJAnsnUNtU17aLs+NDSSpY6iBAYNoCQ3pgNW1psyNAgAABAgQIrCYwtPu1n03y/M42ZlXppwoIVNGAVY566aW+c6qXAttHhWrqO6Xu0UfA6ApJ6ruvCgrVsWwF9+72bm9PcoMk/9C0t2jAqE4/W5JnJLlaa+JVDakqLHW/81zF2zUECBAgMDABAaPVFuSaSV7aufTHmjdpV2vRVQQIrCJQbwi8tXXh+5Jcr7XN0Cpt1jXz9jE+6iH9vEDAYQ/CVx1bd87VTr2dUOVYT1m10ea67pYjR815ze52dvlZmhDCFZNctNmOqgbzkSR/leSVSV69xg+Zq06s/k6uYEb9MFZjq89Uja+OLySpz3dtpXVSkvdsYL1XHWdd165OU5+9esj79XUabK6tyjP1g3FVkdnEUYGe2gu9ShTXD/nlt+5R8/yvJRv5yeaLi9s286vx1BZutW/51+a01f7z5K/X/Cy+fMtVPWr9Hp7k9ksaLXr6UX+uzgJS9UbabzYlntttHxX+md3jvTFJtVVVUs6d5ClN2ej6c6IqYtWfEQdVxDqqj0Xnush59XdCfXlVwaj6PFVgTTXNReScM3aBqhz7L51JVKix/o50ECAwXYGhPbCarrSZESBAgAABAgRWExja/dq8Cjs1s/qe557Nd4bLzLS+u7xr8wJh+7r6/rG+9+tWL6pz+ggY1TbhFZSq75BnR323/7AFvjMuk/r+qF0BqXZrqf82+353mYBR9V/Vj2qrtFngqf5btfeYDVU0X2aNnEuAAAECPQsIGK0GXMnga7cuPT7JLVZrylUECKwhIGD0P3j1ZkE9CF83PDH1gNGZmx8A6+2S9g878z6CFSJ4cJI/21Bw5qiP+U80gZPrLjC2autdTZWWKjX7raMa3/Cvt6vTbKqs8GyIm6zcs+Fpf7u5ZYJ3FVas+4MKAdbWaLPj6k2QbQgBlU06td/gqj+Xav/3N63ZQfvzVn/GVVDsU4e0WQHCpyepoNCxze+rb7bOPyz8c+rmi5i7JHloU8Gorq3A268nqYopdX0FxOpNtQrXHRUQOyoQtSZP6outCqvdpxnX7ZLUlnRD2A5w3bm5nsBRAn+c5Oatk16S5DpHXeTXCRAYtcDQHliNGtPgCRAgQIAAAQI9CAzxfu2gStv1Ul5toVYvci7yPUp9t/zAOZWLjvpuvo+AUS1dVdquykGzo76vOup7oVmF9fp5ul5Wq6O2NKtt497camvZgNFpktQuLxW+mh1HufTw8dMkAQIECGxDQMBoeeWqQjArEzi7uu+HR8uP0hUE9kNAwOh/17mCj/WWxOfWWPopB4x+qXkz5cJL+jyuqc7TV0WQ+nu4qgE9tVVJaZkh1psm9U9f4+uOpcIMFZap4EYdFWqYtw3VMnNonzuVgFG9RVQ/5FdQpR0sWvS+YdMVcCo4U8ei+7Cvsn41z3pL6tYLBF0WHc+qgaXDqhgdZnuuJpxziebNq9m+8zOPqmRUW6TNAgwVZKrfD1Vh7KDP8TbuEdtzqkpn109S4T8HgakLzKvqWF+Q/uPUJ25+BPZYYIgPrPZ4OUydAAECBAgQIPBdAkO9Xzt/kioUUN/5tI8K5dT36vVr9UJn9zvW+i60fs6s7cPqu75ZKGfWxiKhnr4CRmdM8rSmgnd7PPXS7B/NqYheoaH6zuiRne8r51WnXzZgVP2Xcb301v7+/bDKTn77ECBAgMBIBQSMll+4epBUb7XPjnfOuSlZvlVXECCwioCA0XeqrVt2dKoBo/Z2Xm2xqlL0+uZBZFU0qiBAnds9NrUF3bzP+EFjq8BCje29TRnZCrfW3tr1A+k2x9ft6/JJTkxSAZpFqsks+/u61qF+CK0f3od6/NsB4Y0ac31JcZsmgDKrklVfNJzQ/FMVcK7SfNYOqzi26YDRbButCrLVP/+xYdyq1FTbc/1WEy6qKmHPO6C6VruUdO3vXsHID84ZT7fk9DK/D9tlouvNqeNab6IdZjt78+t1SW7SvMHVHVqtawXrajx11J7yd+iEzze9fkctVz2VECsAACAASURBVN3P/26SxzYnVvCpwm3bCh4eNT6/TqBPgXck+YVWB/eeU6q+z/61TYDAdgWG+sBquwp6I0CAAAECBAgMV2DI92sXbAI59T3ZQUdVM5q9wFshm4scUm2+vr+9Y5LnH1Fhvq+AUc3hoOBU97vlOu9ycwJSL22+m6vvO9vHKgGj+n7qVk24qd1WfVdalZYWqRI13E+2kREgQIDAtwUEjJb/MPxNkou2LrtTktqf1EGAwPYFBIy+07yqq9UWW+9ecSmmGDA6b5LndIKgB21/Vn8n1p/vFSKtfaNnRwVEyvU1K7oedNmPNWP7ldYJ9cPffZv/3g0H1DZNFfCpikU/3xlf/aBWP8z2eVQZ4HorZla9xQ+H36ndre5Ua1lBjwreVDWNCuE8d4cBo7cmqeo210tSvwc2fVSVsPq9U1WMXn3IlwbtkFp9lqsU9SmdwZRllXSuX69ATxlWgHLRwEz9Xq6ATb2B1Q0LHRT+qbe+ntl8vudtrdYeYnd89WfD7yT5WHPStgNG1W37z5P6M2sbfyZs+jOkPQKrCFS4rqoNzo76MvjnVmnINQQIjEJgyA+sRgFokAQIECBAgACBngWGfr920DZny7LUi4N3TnLyAsGZPgNGNe76/vuJne+zF5nPvJfmZtetEjCqa+dVVaoq27UF2/sXGZRzCBAgQGD4AgJGy61RpZXrS+v2Ufu3fna5ZpxNgMCGBASMvhtynbKjUwsYzdv7uSod1JsU8yqmzDTn7cv9rCZAsGjA4aiPeLfiSJ1fAbGbJnnTERdXkOBJSa7VOu+wiitHjWWRX+++gdJ3f4uMaXZOhT1qe65l/y6u7be+L8nnl+nsiHPP1myh9ddNSeB226sGjCrs1t2qa9khV5WgqlxU61YlndfZSvGwvmvrs8O2YetW7KowUoWIKhDTPmpN6/dCVR76i+ZtsO6bVEcZ/GySFzVfsrQNDwr/1O+nCiP+V5JrJ6kKlYcdFfgrywo/VQjqpObPlrLdRcCo+3v0L5PcOMm/HAXl1wmMXOAsSbp/PlRYuCoAOggQmJ7A0B9YTU/cjAgQIECAAAECywmM4X6tvtOpZ31VPKBepJxVIV9kph9oXmir75wW/Z6474BRjbu+56yXze7X2f5s3pzqpciqsl7bqB00h1UDRtXfrJJ6ezs51bYX+XQ5hwABAiMREDBabqHqLfsHti55eZJrLNeEswkQ2KCAgNF8zHp7oiqrLVt2dGoBo4s3AYPZDzOLBnhK9TJNRaDaaqmOTzd/3tdbKZs42ls4zdpbpiJQhSeqYlGVt50dv5HkzzcxuDltnLPZGm1WQrhCWlXtZddH3cfU3uH1d3NVfvqzI0oSz8ZbXxw8vKkIVb9fDqu4s6k5LhMwqrd9KuxytWb/96rEs2zAZjbuCj3Vdl619VwFdup/HxQCqpBNbW+2zFHVmaq60BcPuai+uKnPZ+3xXr8fKwxWX1TUOlT1n9rSqALc7T+z6praFrDeblpl7tV2BfEqZFOVlerPt28eEP5pv11VVbqq+tHXFkCYff6qHPatW8HFXQSMarjdP1dW/btggak7hcCgBF6W5OqtEdXfCQ8a1AgNhgCBTQmM4YHVpuaqHQIECBAgQIDAGAXGdr9W3wn9cpJ6Ka6+O6vvrep7ndlR31dVJfC3J3l9ko/OqcR91DptI2A0G8MZmurpV23mM9uNpb4Xrxdv63u4+hn6qBc11wkYdau819hU2z7qU+LXCRAgMCIBAaPlFutdSeqB9ewYygPW5WbhbALTERAw+p+qN//R/MAwW9lVt0qbUsDoe5utl2pOs+M+SR7RhAyO+l3QDifMzq2KKs8+6sIFf/1KnS3Xlq0IVNWZai61NczsaIcoFhzGQqd1qy3VD6MV6vnkQlf3e1K7Is4y22jV20m193dVPqofcCtQcsIKXxAsM7tlAkaz4EpVHVrmLarDxrPInwv/P3vnAT1dUZ//59gwalSMDTUqKokoCsSOPdaoEbEBRrFhL1FJ/NsiKorGgljABhakWQBRjAQrxopdVOzYC6goigqW8z8PfEfH692dW3fv7n7mnPfwvr+d+pmZu3OZ5/d8/y2EZG3GZXGWy81ygrI4zRf9e0Sl/h8ZFuRcWtL+Wbi/I8L9ya4jf2zTgTl5Pa+ea6+NYySdPUNgZKGehUX+7TXn9/8wapr8P038W2K/yAosS2CUh4Zzd2zXfV9J32o6GPJBYEUJPDie6an7DhWbhxJd0WHRbQhAoIbAql1YMYkQgAAEIAABCEBg0whwXtu0GWe8EIAABCCwcQQQGDWf8itH+Jq8BOHRmvMjJwTGIIDA6DznFTvJJGeQxNlCGF/in9kC/DoJjK4g6TBJt4rxdxHFWJxgq9yvheDBjjKHtuA5L6vr3i/L0EUcVBWDWDDj/v56oD6maqruRfuEYMRuMMtMN5H0ihDXHSvJYcCaOt34/OPfTrLDjX87yWlWuK6hxthGYOQ2LVy5azjwXCQ64d9CunGLDjlUm58Bdhmyq5ltnOcl123RVptkYY33hUOLpWT3oWtFyDA7CFnI5fTCcBOyFbOTf273I7smJSHV/0V9Djnm+WzrxJb33UK831UES7PEP+btPnu/N3EvmsdoWQIj9+nakhwqM7mb4WLUZjWTd1UJ1IVJ82+d+tlHggAE1osAF1brNZ+MBgIQgAAEIACB9SPAeW395pQRQQACEIAABP6CAAKj5gui+puxvgBzCB0SBCCwPAIIjM4TGNlZ5wEhkMhno03ILZcbQmDkS77bRjgxW7AmS1m7p3xO0vslWThgR42hXErqVqDXxrsy0UIpNNQiV/GFI1Z3HoqqiztSdf2XnGS6jjH//nOouLtJOqlrZQOV2y7cKm4U9r4PlHRKh7p9Ae21YdcaJ4vI9pJ0eoe6SkUuFm4yl4hQdhayrEvyefKSIdD55wjt5rlJyWemZ0l634x9bxGbhTC5GMllbUFtNyE7fH1Z0g9CMNVHdLQI8c8i2pi1dqoW1m3d0dZlTTKOzSPwQUk3z4aN0+zmrQFGvBkEuLDajHlmlBCAAAQgAAEIrC4BzmurO3f0HAIQgAAEINCIAAKjRpjOzWQnjPtk2Z8uyS4OJAhAYHkEEBidJzCyk80FQ3Bx52w6LLjYTdLnG05RH4GRBQIWZlgo0ySkk8MVPVuS41j3EQvMGlrVIcgc3tSQw9jZLiTpHpIswLJ7zmVCcOTvmTZpV0lHZgXeGo4xeaimNvXV5XUccjtkJQGO582CozP6VtyjfC4usnDNa+7EHvV5vT4nHL9czTslParGtbBHE2tftOpylQbs55PDoFlY6PBkpWSBogVsDuuVCwXycq7LQqTvlyqb8XkX8U8SUDkcZZPnVZc2Og6ntljV3czPm6OHbIC6IDBBAtUzzOFxPppgV+kSBCDQgwAXVj3gURQCEIAABCAAAQgsgADntQVApgkIQAACEIDAMgkgMGpO/7uSrpRlv5mkDzcvTk4IQGAEAgiM/iww+qkkO4c4VNFWGevXSLLY5qwG/LsIjPw9cocQESS3ogZNnZvFYZKeEALO3zct1CBf1SHIrjv/KulTDcquShZzf2pF6HpgiLx+O+Agqk5QXiMW4zQRWQzYjT9VlYdFs7joQSFe6dsfu75YIOdwXRYc+fvdQio76AyVcgejoeqcV48FJYtySfJ6tFvIq8NRym2/OURaXebG9TkM7Q1D3OZ5T88Xz5Ndp+rqtSDu+ZIc1nZW8lzvEPOcQsjV5T1O0sskuS8W87neJ4Wor+S+tmyBUd6+x/Z6SY9u+D2wiLVJGxAYg0D1TPg9SX8/RkPUCQEILJUAF1ZLxU/jEIAABCAAAQhAoEiA81oRERkgAAEIQAACq00AgVGz+dtG0lezrL+WdNFmRckFAQiMSACB0V8KjC4QF+BVdzW7fdgdp3TR31Zg5O+Q3SW9ssa1yOIhhzb6rKQ/SNpW0q0kOSRVnn4ZIhkLBoYSGVlk4FBXyc3pI+FAZ0GK0/kilJNFAw7nduP4ucUkH5V0hCSHdPrNiGu3b9UWkR0S/U91PVzSq/pWnJU/v6S9I3Re+vHtJb17wDaaVuW1dstYaxZPeC4fIen4Buu6aRveP2a4b6znj4do5gtNKyjk+7vYhxbkLSItWghtfluMKGKxQOsakiwa+MkMgEMyTk6Vdmd6XTy//Lyy89pLCo5MyxYYWSR3QDg9GZXd7O4l6YuLWHi0AYElErCY+iJZ+/+wQKHlEodN0xDYKAJcWG3UdDNYCEAAAhCAAARWkADntRWcNLoMAQhAAAIQaEMAgVEzWg7V4cvqlN4j6XbNipILAhAYkQACo78UGBn15WtCpX0uhEC+ZJ6X2gqMzN/CpVw0ZGGRnXX8zKy6Jll84FA9vrjP3Y58af/QSrivPsvG/XFolJ2ikhRGzn1zWLJnSrpLoYGTJT1D0tskldxK+vS1a9lqCKQxBASXjnm8Y3TSDlAONff1rp3uWM6CMLdrN5lLhbhoKOeiapfclsOh2g3KIo0hRUa5+MVOY0MJl/IxmI8FhRagDS0wekyDfdNxiv+q2HfCTaptKD4/Y7zH7WI2K10xhHMWjz8yxDd1eX+cfeYyFkFapONkEZr/zHKGW7bAqM7hzGfZtmEYh5pP6oHAoghYAGvhcEp+Hvp5S4IABNaHABdW6zOXjAQCEIAABCAAgfUkwHltPeeVUUEAAhCAAAT+RACBUbPFsL+kf8+yOjzM05oVJRcEIDAiAQRGfy0wMm67zLy14irUJFRaG4GRXYLslpMu3N2uhUx2lbEL0Lzki/2XRz9TPoek8gX4twZYL9XwQAdJelyESbOrh0UYTZNFRg6NNCU3I7tB2VHlRtkgXhqCjLObDqxBvutJekcWcs+isUdJsiBsUakauqy6xiwIumDBTabUV4tRzC39D5CqM5dFRg+cI0Qp1Z8+zwVGY4k9xhS2VJ8PTcfdJV8SBTr049CpKyM/N54n6SHRIbsYWUxZJzLq2saQY72rpGOzCi2Qcoi3c4ZshLogMDECdhjzvkzJ+9Tf/yQIQGB9CHBhtT5zyUggAAEIQAACEFhPApzX1nNeGRUEIAABCEDgTwQQGDVbDB+I0Cwp990lHdOsKLkgAIERCSAwqhcYOVSRXXqekrG3KMThnxz+a1aotDYCo9vEc9AuL06u/56STmg439cNxyKLZVLyJaCFMqVQbqUmHPLM/Uh9s7jqk5JeWBFdOYTbiXHhbvGHL+RzZ6XUji/lXzRgCLdS/+d97vCcFjzZeSUluxfZ4efzfSquKbuHpDdkP39uhEtzyLtFJLtxeax2oHDynFrs+2VJPr94nv9T0mmSHt9RBHaZcCtKoa9OjfVXFRlZAPdgSQ6j1zWti8DIgisLrccQmjmMosPyTVFg5Hn3/vNzNT1bZzkZTUFg5GeshaYWdDrZfdPuXKd3XcCUg8AKENhF0tFZP/0d7+cKCQIQWB8CXFitz1wyEghAAAIQgAAE1pMA57X1nFdGBQEIQAACEPgTAQRGzRaDf4M+d7y4miRfQpIgAIHlEkBgNPsi3iF97Dhz62yKSk4sTQVGFwonD4s6UmrroOPvH5e3cCel40NM8pOey6q6LiwKuXjmxHNIiBiqbkl2w/nnCH10g6wPQ4dw6zq8qrgh1ePwcnZp6ivMyvt1fkn7SHpy9sP7SzK7sZPXxk0k2T0wzYPX8hMl/Sgad549Jb06hC4WIeVuLU366DoeG+3UCfCq4dJc/8MkOXRWl5QLjDxn+SV4l/rqyvh8crCk64wQIi09H8YU/6TQf0O1cbkQ1XxI0mdCJFgn/rFTlh3BbijJLmezQp+ZeXUf1gkQpyAwukKEREviCod9vHcI9IZab9QDgakR2FrSN7NOOTSqn70kCEBgfQhwYbU+c8lIIAABCEAAAhBYTwKc19ZzXhkVBCAAAQhA4E8EEBiVF4Mv6b+XZTtT0iXKxcgBAQgsgAACo/lOHzuHyCg5+XhKHJrMQo26kF9NBUbVi2vX67Bs724551WHjR9GGLNPtaynmr26LvLPm7gR+blvkYH5pfT+ED99v2ffuhbfQtITQvyU13FgzOc8QUSXNi8iyaFlLOJJqcsct23b43Sbzwphr4U/djGyEK26Zi8rye5Udp56Z5RLAqQm7V4/HF6uEi5G3hdVjnYD2ysEda6zD+9cYNSkf33z3EySnZeGSqsoMEph/n4QLl9fD5eyN0naPhNhWVj0tgB1N0knFaDlTmJ14rQpCIz83PdzLDmAeUi3lPTBoRYE9UBgogR+EaLi1L0rSVrWd/dEEdEtCKw0AS6sVnr66DwEIAABCEAAAhtAgPPaBkwyQ4QABCAAgc0mgMCoPP92/3hfls2XTv4tdxIEILB8AgiM5guMLNZwKCMLJFKa58bTVGBUDUH2kXAJ+XbLJWGxpp13HFotpfuG60bLqv4i+yyBURtxSF0INwtf7A6z6GR3FYtfnlFp+C2SHtPDUWfeOKpiGK8bC4w+NvLgLdzwmnUoNK8nh0A7StIfZ7Sbi+jMaD9JTUK42dnmVSEiKzl75WIS5/U6+EIHDjlTu+mMEarKa2WHCAU4lsCow9BbFxnKwciOU68MIZnnzcKDOvGPn5UWstnRqqkbW76GPidp1yyE3hQERhcOYV4eTnGI52vryaQABBZMwM9piwZTsjOhRcIkCEBgPQhwYbUe88goIAABCEAAAhBYXwKc19Z3bhkZBCAAAQhA4FwCCIzKC+HBcQGech4uySE8SBCAwPIJIDCaLzDyDF1V0qGSzColX77Z1eJrlSlsKjCyY0wejuqtIbrw5X2bVBeG6+kRmqtNPdW8dQKjU8LB5PMNK3bf9pZkJilZkOKwbnXuTw2rbZ3NLiQW3FhIlKcxxUVuJxdI+N9VAUXrgbQoYEGPOR8n6bOFchbUWBjy6BAk+fu55NqTuxLVuc/UNWkxyVMlvaxm3zQdWi4wGkvoMaawpfp8aDruLvmGEBjlAptnSvIf/0+uWYxuI+mYcK28l6QvNuj4tuFqZfHfiVn+MeehQbf+lKU6Z0+R9Nw2FZAXAitI4LAQPaeuL0scvILo6DIEVoIAF1YrMU10EgIQgAAEIACBDSbAeW2DJ5+hQwACEIDAZhBAYFSeZ4dpyS+YfdH7tHIxckAAAgsggMCoLDDyNOwm6dXhapKmpS5UWlOBkUUcFi2l1Ed407TNNsupTmDUpY+u510Zt65OTW36nue9TDiQ5CGO/Pkbw5VqDAec1P4yBUZteVnk8bpwF7Twza41P55Ric89u4erjcVbDr1m4dDZbRvtkH9dBEbvlfRwSWd0YFAqcvd4Vg0hMHLoO4vCdwqnqrdH47PEP1uGQ9kusb9eHIKkUp8tZPL6yf8H2lQFRkMIOEs8+BwCyybw7Hiup37sI8lrnwQBCKwHAS6s1mMeGQUEIAABCEAAAutLgPPa+s4tI4MABCAAAQicSwCBUXkhvFbSA7NsvlTzRTUJAhBYPgEERs0ERrnLS5o1O7dYuJI7ETUV+4wpMOoiBKquRIc3s6vSNtkHT5BkwUCbdA1JR0q6XhSy45PDuTV1QWrTVjWv+24RmMOS5ek1kp4k6Wd9Km9QtspwkQ5GDbr3F1mqoiGv4+dJ+n1NRXnou5IYqW0/SvnXRWA0hPhnFqv0bBmijdtJOqHGfWue+CeFVHuPpD0k/bA0qTM+n4rAyE5gDhuYEgKjjhNKsZUikPZx6rQFqA9aqRHQWQhAYB4BLqxYHxCAAAQgAAEIQGDaBDivTXt+6B0EIAABCECgNwEERmWE/yPpX7JsDg30jnIxckAAAgsgUBUYDSUAyYUAaRilkEZVxxeXu1mDcE1tMVXH3PQi3oIVO9/cKGvQoaQ8rm/Fz6YgMHL4HvfjD23BZPnr5qI0f3XN1a2DMeY0b9vfy3ZcOUDS9pVO7SvJf87qwaZp0bHEe03bb5svF9HNCnuWi7a+HeFOS+HU2vZjXv669TRk/dW6hl6r6fnQ9JnTZWxDCYzyEId+7j1KkteF0zzxTy6ss7jv3V0GUWnDosSfh1Dx5vFss3B9DAeoanerYlAERh0nlGIrReBfJSXHMnfcToR3WqkR0FkIQGAeAS6sWB8QgAAEIAABCEBg2gQ4r017fugdBCAAAQhAoDcBBEZlhJ+QdP0s240lfbxcjBwQgMACCFxT0pslXSdra4hL9apzjasvCVSmLjDyGOpCpeUhoqYgMBriAryLQKxuuS5aYOTvZIdnsuOIwzulZGGEQ768ZEGhvNzuKjkYJU6XC4fBnSVZQHR/SSfGh/lnswRIYz+y1kVgZPcsO1r9bgRgDgu4o5o5s81rfitJh0i6raSqe9k8gdElJB0UTmVtxY4WuV1e0g6SbhmOKQ7DV02LDLX45BAlpj4M8XwdYdqpEgKDErCQ+mNZjZ+UdINBW6AyCEBgmQS4sFomfdqGAAQgAAEIQAACZQKc18qMyAEBCEAAAhBYaQIIjMrT93VJV8+y/YMku6SQIACB5ROwCOPwcHxJvbGI5k09u+aQWHYq8yV1SiXh0ioIjC4q6fmSHpmNy2ILO2w4lFBTgZGd3PLQag5HtqekX7TkfqEIZeUwPik9RZIv9vuki4QYx31KqUuItKogxKzsapJfXPbpZ172AiGIcRi3XJRgMcdjIlTbH4dqrEE91fU85RBp+XC2leRwOL5gthjYzjVfrqx7h5izsK4uhFoDNJ2z5OvpoZKO7lzT7IJXk3RwiC5Lz6y2zVefD23Lt8nf1yUphUdziDO7mXwqa3yewMjnYo/TIic7H/l7oE5IdTFJFqL6u+KfJN0kyswbo58b/xd/PpA5KrXh0jZv02d623rJD4EpE7Bb3VezDn4j9uuU+0zfIACB5gS4sGrOipwQgAAEIAABCEBgGQQ4ry2DOm1CAAIQgAAEFkgAgVEZ9mmS/Bv1KdkFwT8jQQACyyeQu02k3vhC9TmSqi8zbXpbDStzsqR7h1BhVj2rIDBy33MBRhrL+yXdLxw3npUNcJbbRVWA5ct7C7ssyGyTtoxL/DtnhYYQiLm6qnOHhTsWlpzTooPVOe06zlKTFhdZZOW1m4uLviLp4eHC02c9l9qv+7zq4rUqAiOPxe4xbwgXKPf79HCy8WeLDDNX5ZoLjEqOaF3mzGXmiWe61pk/W/18sHDLz9gUcqxvvXn5W0nau6eD0RYhKHuspDrxY4mRw6ulEI3nk+R5s1uenYks2rJ4LXcYq47fXCxusCDd+9lhdt/X8tkzFNOqwGgIAedQfaMeCIxF4LKSfpxV7u8A/4wEAQisBwEurNZjHhkFBCAAAQhAAALrS4Dz2vrOLSODAAQgAAEInEsAgVF5IfxKkl0/UvJvrZ9VLkYOCEBgAQR8EbxPiElSc8dIerCkMzq2n19OpyqaOPSsisDIz30LqOzOkScLL+yQ87Tsh7MERleQdJgkiwFSsrPPu1syr4bhqnMbaVnln7InB5P0A4sidpd0aosKq3U0WQctqj83q8VFFhGZfy4uSu47ufNK27r75F90eLg+fa2WnRVq7kBJT1zid/i6CIz6ugvNm+sk7uzTxrUlvSXElHYxs6NTnkoCo5T3hpLeJelSczrsUHwWsX1Y0kmSTpH003C+tJPe9iFK8ueLTg7ZZmHlw7KGxxK2LXpstAeBeQT83ub3t5T83ub3NxIEILAeBLiwWo95ZBQQgAAEIAABCKwvAc5r6zu3jAwCEIAABCBwLgEERuWF4NAYvgBO6YJLCKtS7iU5ILC5BKrhuuweYTeePIRXGzoWvRwZl9OpXBNXpFURGHlMvnzzxfNDMjDm9pvKb/nPEhjVhTZ7VbjwuI4myeIwiz0srEnp+Ji7nzSpoJCnTgRVJzaYVU2d0KzJOmjTdX8HW/T0yoq4yOHqHr3kcJx1YeZ2lvT2NgNcUl5zvb6kl4XbjLvh9f0CSftNRGD0mXBWGhqRRSV22rFYbawQaX3EP6Xx9hUYee7tBuYQeLNEhU0FRtVnuufMYqIPSfp8OLb9fIZbXtM2Sjz6fF7n8Df0mujTP8pCYCwCfm/LQxs6HKbf30gQgMB6EODCaj3mkVFAAAIQgAAEILC+BDivre/cMjIIQAACEIDAuQQQGJUXAgeiMiNyQGCZBLaSdEgWAsl98cXyA8NNok3fLLx5vqRHZoXsqnO3cKeYV9cqCYw8DodKOyIcNmaNa5bAyPlvI8luUcl1xwKOe0qyOKZJqhNy7RXCpyHCgdUJmOwiYgePbzXo4D9LOlSS15dT03XQoOo/ZbEIxq5Iebild0p6lCQ7oywz+XzgUFX+k5Kdliwkm3LyHn6EJK/d3BEq9fm4GJPFIkOsszYs6lyh2pRvm3doMUkKt2WXnjeHILFtn0r5t4s92lXEtHU81xzGzO52z8zCnaW2m4p/PF/eo9+JZ0ZT8aTbadpGiUefz6siyyahPvu0R1kITIkA729Tmg36AoFhCbC/h+VJbRCAAAQgAAEIQGBoApzXhiZKfRCAAAQgAIGJEUBgVJ4QDkRlRuSAwDIJ+Dn2WEn7Vzphp4n/lPTeCP1V6uNVw03HjjJ5shPGUyWdXahg1QRGs0Kl5cOcJzDaMsQm98oKfEXSQyV9sMBqG0kvl+SwailZFGbnqa+VJqrF53Vz4tBwFjKdPqcei69el7nfOGvTddC0e3X8ugrjmrbZNt+u4eaVytn16kmSzmlb0QLyn0+SRWF2xLpBtOdngOfaYi0LB3eJn1sM53BpntN562DobjtEjwVudpbJk8Vwt5Vk1ygLzIbie/TA+ykJjIbmUldfV4HRP4Wo6DohePxkTeWLEP8soo3SPFxP0jsykaTXlp+xXcOHltrjcwhMiQDvb1OaDfoCgWEJsL+H5UltEIAABCAAAQhAYGgCnNeGJkp9EIAABCAAgYkRQGBUnhAORGVG5IDAsglcJsQuSUCQ98eOJa8JV6OfZiEOHULDDhXbS3KYNQuLN34OYAAAIABJREFULlUZSBvBx6oJjDzUi0cYqT1mTOA8gZGL3FTSYRUHnp9JerakV9eEonLYsTtJem44fKRmLfiwO44dlWa5ytTxLfVvVgiyT0h6iqT3VcRnXhMWqViM4nWRkoUqXh92bpmV2vYvhYLKGVic5fB8U0l2mbLDkgVhTlMUKFhYtJOk/yfpLtHPOgGR157FcF6byTHKgjiHUbPo7MwlQbew0S47aQ96XTqMW0nQmLrrZ58FSj9egCPTnSXZYagu2S3n1hGa8lcDsPxFOIh1qctrws5jZuLQSNW0CPHPItooYa4KBP3ctUjsD6WCfA6BNSDA+9saTCJDgMAMAuxvlgYEIAABCEAAAhCYNgHOa9OeH3oHAQhAAAIQ6E0AgVEZIQeiMiNyQGAKBHyhe3CIXoboj0UlDrX00YaVraLAyEOrC1WWhtxVwOPyFhrZPeqzcaFtV6BbVcRIqR274thNpk4MkPK0FfCkchYN2cXmeTXz6DBZ75Fk4ZnFZhaauZ08NRE/OX+b/tm9yGu1ThDXcLnVZuvq+jKrTTvtHBROMM5jdymHwft8n04OVNaCIQtaHifpDlmdZvDfkk6c4VxmQY/XtceRQqjZ4SgJjU4bqH/zqvHZyyInh8J7WNaPWcK3WXXlIR0tlnpLhC6zEG7eXhpyiFeW9ABJ/x4CzSZ7ObXvObxah/Bjffu/CPHPItoorbFqiMOdJb29LzzKQ2BFCPD+tiITRTch0IEA+7sDNIpAAAIQgAAEIACBBRLgvLZA2DQFAQhAAAIQWAYBBEZl6hyIyozIAYGpEPj7EBdUw5y17Z9djxxe7cstCq6qwMjfA3uG41B1uCWBkfO7/N1qXImaoLMI6WnhMFUSRLQR8FTbtpDB7kDPycQcTfpn4ckTJB3TwB2mTf9uE3UmgUuTvjTJM7TAyHPr8ID7ZI0vU6Tg/lwuxEGeT4fBSunkWIMOC1Zy/3E9O8bay0VeFpN5ru2+Zfey0ppsMid5HovdbhRr0e2m+Z/n+jWvDYukXluzpr1uD5X0pnDdWtQ43O5LYz+bZSk5RKIdsszBYr/jJZ0Qf7eD0VhpEeKfRbQxj09VHOj17O/FU8eCSr0QmBgB3t8mNiF0BwIDEmB/DwiTqiAAAQhAAAIQgMAIBDivjQCVKiEAAQhAAAJTIoDAqDwbHIjKjMgBgSkRsJjkthEy6eYtO9ZGpFCtelUFRh6HHXVeFSGk8nE1ERil/HXOMPPwHyJpX0l2XmmS2gh46upLohKHo0qhtOa1a6HJs8KBaej+PT7CYDWpt02eoQVGbvuGkt4WIaf87xdLskvNOW061iNvEhXdTtL9JVmclSe7/rxAkkWBv2nZTgqvZhFZ1U3K69IiHQuWvtpDbOQ2vDfuI+m+FYes5Jz0+nDRatn9c8V9Dut4Y0kOh+UQZtUwj36mWTD1Zkl93JksjvoHSXevGYfbeEWES2waau5iMW8OjViX7ED1PzGvffjX1b0I8c8i2pi3Xq4n6R3ZvrXw64kNxHdt1yD5ITBVAry/TXVm6BcE+hNgf/dnSA0QgAAEIAABCEBgTAKc18akS90QgAAEIACBCRBAYFSeBA5EZUbkgMAUCfhi345GN40/DtG1feUC/mMRnucjEc6rz0X2KguMPH/XDzcRh25KqY3AyGX8nXIlSXeKcGh2iUkhxyzYsEvJB0I48L0GrkD5uuorMEp1eV1cKwQlXhs3iDVhx5WTIrSWxUVfmhFia9Zab9O//wrx0tD7ZgyBUdUJxfP3b5J+MHTns/ouFO5EFhNZ0GLXn2qyoGj/mK++Dj1et9eMcGX3qxHpeO1aaGR3HQuaziqM3f23GMf7wKKi3GnJRV2H++4xNBXkNMHtdneQtFtwy/dycmd6Zbgz/bFQYS5esnDJY6mrr6/b09/EfrQY1KHuvCerzl5DOzItQvyziDbmTaFD73munTz3FtA5ZCUJAptCgPe3TZlpxrmJBNjfmzjrjBkCEIAABCAAgVUiwHltlWaLvkIAAhCAAAQ6EEBgVIbGgajMiBwQgAAEILC+BB4s6aBseGOGSXtQiG/qwsfZKceuQnbjseik+v08xAxcPByu3I+qW1Kq3+Kgp9Q4Jl1Q0l4RXrHqJOQwaG8Mlx8L7fqKokpjtdjI7lMPCXFJzvNISXYOqoYhO7+ku4ZAyaKuXFCU2rNIxfztatXHEWlW/y8aIqk7hqNaEiim/F4DduN5g6TflSDM+HwR4p9FtDFr+J7rAyRZLOdkwaT38BkdeVEMAqtIgPe3VZw1+gyBZgTY3804kQsCEIAABCAAAQgsiwDntWWRp10IQAACEIDAggggMCqD5kBUZkQOCEAAAhBYXwJbSXJIO4cedBoz3NIVQ4hz62jL7kFvCVHLKQsQ5qRZTKHZLLi5dyY2KrnB5P23qOjYYNfE+WisFXTZGMNDw03JrkqHzWjsupIsQLLjm5PHYFGRBUXvk/TjkYRddd2ZFZZtXv+bMFyE+GcRbcwaazWs4Z6SDm4ChjwQWCMCvL+t0WQyFAhUCLC/WRIQgAAEIAABCEBg2gQ4r017fugdBCAAAQhAoDcBBEZlhByIyozIAQEIQAAC60vAZ4XHhrOQR2mhz70kfXGkIdu9xu45x0v6bstQdSN1SVtGOD2HPntdIUyaQ6I59NdnJZ0zVoc61Os+7RQh2maFZrOL0e6StpDk0JHfmMgYLDay6Mlh1OxedHqH8acidvhxuEzX+QVJP+lR16yii2ijrm3P396SHIbR6f3hZPT9EcZIlRCYMgHe36Y8O/QNAv0IsL/78aM0BCAAAQhAAAIQGJsA57WxCVM/BCAAAQhAYMkEEBiVJ4ADUZkROSAAAQhAYL0JXDXCk900hulQYC9eoJvNetNldBAYhsDWko6Q5BB3TnatcnjDMcIJDtNjaoHAOAR4fxuHK7VCYAoE2N9TmAX6AAEIQAACEIAABGYT4LzG6oAABCAAAQisOQEERuUJ5kBUZkQOCEAAAhBYbwI+LzjU0qtjmDijrPd8M7rVI8AeXb05o8fjEeD9bTy21AyBZRNgfy97BmgfAhCAAAQgAAEIzCfAeY0VAgEIQAACEFhzAgiMyhPMgajMiBwQgAAEILD+BC4r6TWS7hpDxR1l/eecEa4OgStKeqOkW0v6ZbgXHbk63aenEBiUAO9vg+KkMghMigD7e1LTQWcgAAEIQAACEIDAXxHgvMaigAAEIAABCKw5AQRG5QnmQFRmRA4IQAACENgMAreX9FZJfysJF6PNmHNGOX0CVfeiQyQ9RtKZ0+86PYTAKAR4fxsFK5VCYBIE2N+TmAY6AQEIQAACEIAABGYS4LzG4oAABCAAAQisOQEERuUJ5kBUZkQOCEAAAhDYDAIXkPRMSU+J4T5O0kslVb8rN4MGo4TANAhcVdKhkm4q6RRJu0n6/DS6Ri8gsBQCvL8tBTuNQmAhBNjfC8FMIxCAAAQgAAEIQKAzAc5rndFREAIQgAAEILAaBBAYleeJA1GZETkgAAEIQGBzCOShmD4naVdJX9mc4TNSCEyKgEV/T5K0T/TqfpIOQ/Q3qTmiM4snwPvb4pnTIgQWRYD9vSjStAMBCEAAAhCAAAS6EeC81o0bpSAAAQhAAAIrQwCBUXmqOBCVGZEDAhCAAAQ2i8AtJb1B0lUkvUjSUyWdvVkIGC0EJkHg+hG20HvxQElPlHTWJHpGJyCwPAK8vy2PPS1DYGwC7O+xCVM/BCAAAQhAAAIQ6EeA81o/fpSGAAQgAAEITJ4AAqPyFHEgKjMiBwQgAAEIQAACEIAABCAAgSkQ4P1tCrNAHyAwDgH29zhcqRUCEIAABCAAAQgMRYDz2lAkqQcCEIAABCAwUQIIjMoTw4GozIgcEIAABCAAAQhAAAIQgAAEpkCA97cpzAJ9gMA4BNjf43ClVghAAAIQgAAEIDAUAc5rQ5GkHghAAAIQgMBECSAwKk8MB6IyI3JAAAIQgAAEIAABCEAAAhCYAgHe36YwC/QBAuMQYH+Pw5VaIQABCEAAAhCAwFAEOK8NRZJ6IAABCEAAAhMlgMCoPDEciMqMyAEBCEAAAhCAAAQgAAEIQGAKBHh/m8Is0AcIjEOA/T0OV2qFAAQgAAEIQAACQxHgvDYUSeqBAAQgAAEITJQAAqPyxHAgKjMiBwQgAAEIQAACEIAABCAAgSkQ4P1tCrNAHyAwDgH29zhcqRUCEIAABCAAAQgMRYDz2lAkqQcCEIAABCAwUQIIjMoTw4GozIgcEIAABCAAAQhAAAIQgAAEpkCA97cpzAJ9gMA4BNjf43ClVghAAAIQgAAEIDAUAc5rQ5GkHghAAAIQgMBECSAwKk8MB6Iyo3XJcVFJN5D0L5LeKOkL6zKwDuP4G0kXk/QTSdU90La6O0vaLni+s23hNcpvnveVdAlJR0v62hqNbQpDYf/+eRaG2L93k/QPkj4i6aOS/jDQJOf74ERJHxuo3r7VXEDSPWOcx0n6Td8KKd+JwMUl7RTr7swWNdxc0tmSPivpnBblSlm9lx4W9X68w7q4gqStJJ08cL9K/V7lz/0sv5Wk20l6saRvL2Ew55O0paRfSPr9Etqnyf4EeH/rz5AaIDBVAuzvqc4M/YIABCAAAQhAAALnEeC8xkqAAAQgAAEIrDkBBEblCeZAVGa0LjluKekNkq4i6eWSntjhMnHVWPgZ4AvdrSVdS9JNJd1E0o6SfJl6vwGEMP8l6VmSni5pnwaA/lbS9pJ84T9E+nlc7pYEEttKulzLBn8s6ZSGZf5O0mGS7iDpZpI+3LAc2ZoRYP8Ou3/Tvn2VpMcP+CzM94EFd94Ty05+Du4u6ZWS/Px5k6RHSvrZsju2Au1fKJh17eovK8Kb20g6JkRte0jyM7aULAQ5WNIukvaMv5fKNP38H2M9+DvpHiEObVrW68p750WSXi/p0ZLOalq4Zb4t4nv7wi3LjZn91I7iIAuyDpF0W0mPk/TSAYTOTcbptXwdSV6Dd5d0+RAdfrJJYfJMjgDvb5ObEjoEgcEIsL8HQ0lFEIAABCAAAQhAYBQCnNdGwUqlEIAABCAAgekQQGBUngsORGVG65LD+8GXk6+W5EtPu1mcsAaD82/i2zXnkpKuJskXpteOi7QdCpfDvhh9ajhDdEXRVmCUX+h2bTMv11QgkfrZps2moinXicCoDdn2edm/f82s6/61a4udQ+zc0maNN5m1qQmMvG4sTNkvxKUWVj6whXCwyZjXOY9FqR/qMcBcbHl+SXtL8rN4r1iDTRz0kijpSyEUs7BlqPRgSQeF4NYitDZ150KZtuKktv3P91XbsmPl7yMgTNzfI8lCsx8O3EmLiS4b7oo3DtHvDWvOQ12foQN3l+o6EOD9rQM0ikBgRQiwv1dkougmBCAAAQhAAAIbS4Dz2sZOPQOHAAQgAIFNIYDAqDzTHIjKjNYpR+6E4N+gf4ykNmFaxmbh8EJ2KkjJLj/XkHRBSQ4rYhee9Fv4l5a0TVyaN+mXRVUOL+OQRQ6J9GVJ3xrAuWTVBEYOx+LwZX+cA80uVxZCtRFf5BfADsP3iQaT8usB+DdoZm2ysH+H2b/m6DCRDm/4cEkW6bVJFihZpPO9eJ6clhWeksDIZ6BdJR0g6VIhIkFc1Gamz3PNGkpgZCe9IyTZhcfz8pUGXfH34fMlPbalKKlB1ed+p9rN8AHhvvfMlqECxxbJ5GPwnjWHKzcZ2Iw8lwkXpCbfgU2aOVDSsU0y1uTJhcY7S3p7oZ78bGRR9VXjTORiV5fk85DZOOxj6Vz0GUkO5/qOEULudcRBsQ4EeH/rAI0iEFgRAuzvFZkougkBCEAAAhCAwMYS4Ly2sVPPwCEAAQhAYFMIIDAqzzQHojKjKeTw5ZJ/W95OPX3TLSTdKVyMXjvAb84f3THMWN+L21kcfHn4RUm+RLPjg8U035R0RkFU05VrH4HRIkOJtQkJ1XZMZtfFYaKPA0TX+VpGOfZvc+qL2L8W0B0uaSdJTS73q723UMHlHeLoCeFEk/JMRWBkceb9o28OizZk+lwLgcyQ7S67rnnPxdwVa9ZzLQlyHEqzqZjHrjNvk/SdEdyLUt3mejdJJ7UAfMUQ6d06hE8Ov9omnS3pV20KDJD33yQdGoLCIcMidulavl4cIs0ha81kVnJIs6M6NOQwiBb7OmTp/0U4Vf+siXNWh+YoskACvL8tEDZNQWDBBNjfCwZOcxCAAAQgAAEIQKAlAc5rLYGRHQIQgAAEILBqBBAYlWeMA1GZ0RRydBFvLKrfXUUyXQRGyXnAF5OfjgvKL0j6ebgR/ULSOYsaeLTTVoyTOxd0ZddliAiMulAbpgz79zyOU9m/15X0VkmXl3T7cCHKZ9qCnO3jBxbT2P0sT6m8nUJc/t3Zh1MQGFm84BBcFi0MLS7yUBEYSRYJ5akkMHK4qteEu8xukj6fFfZasxvWTyt12r3oOTGXj5NkIUo6s10uHGsspP19h8dUHq7t9ZIeLemshvW4rIV1dhTqmtq443Vto1puGQIju6RtN2MASex9iqQ3z3Dz8/nGbkO5KLJaXXqu+ufJveh1kp4sye5qiImGWkHTqof3t2nNB72BwJAE2N9D0qQuCEAAAhCAAAQgMDwBzmvDM6VGCEAAAhCAwKQIIDAqTwcHojKjKeTIL619oXj6kjvly9Qd4vK6q0gmCYzsMGQ3h+/HmH4cl2JpiA7lZeHQvJBey8SBwOg8+oRIm70K2b/T2r+3k3TCHKHMNePC38+culBWd43QSCdLuneEW0yzv2yBkUVTFn7cLzpk9xKHQuorvNwxWLjaYyQ9bALfQ4t+7vdxMEriln0l7Z2JgpIT0NUiDFoeKssClCNjfXk+03ekz7Z7Snq1pMMkPaJGBFdic21Jb5F0JUm7SHpvqUD2+fVDoGfRS9e0KQKjtGb6cvKcX1ySncmc6hygcpGbwz4u26Wp65gp14wA72/NOJELAqtIgP29irNGnyEAAQhAAAIQ2CQCnNc2abYZKwQgAAEIbCQBBEblaedAVGY0hRzLvrSuMhjChScJjFbdDQOB0XmrI1+jXUVnU9hrY/SB/TsG1e51WhzzSkn/K8nCj6pzzLxnk88VFoj4j12QLPSwADKlZc21+3U9SftLcv+dLCCxyCAJU7oS21aSHVFuJOnjkh4oya4rm5a6CoySiOhSFcGanYDsMmXR0ftDFJbmymKSl4X4x+KiYzPYqT4LfaqfNZmTvN1DJD1G0plZwfNJuuCMkF0OD2jxikVJDrnlvWSXnCbpQSF+syNYm367f3dp0kAhj/tuoVxy/BlCtGz3RDsFOQxrXerb9+NiHTQZPgKjJpTWJw/vb+szl4wEAlUC7G/WBAQgAAEIQAACEJg2Ac5r054fegcBCEAAAhDoTQCBURkhB6Iyoynk6HJp7QtKXzb74vAgSV8a0AVo0wRGKWRScg/I18R9JD0kwt8cXrNYfivJrlN2HHDK2b08QuN0WWPfkXRUC2eSRYZIQ2D0lzPK/u2ywscpY3GFw1tZFDDL5aMqMPpRhBnys/QS8Ty9p6TnSvK++kPW1S5z3XekFw0XG7vCpJBozwvhSjW8W9u2HIrLnHYOYYZDdb2tbSVrkr+LwMjn0MfGd3E1zJlD7dmhyC5CueDGZSx8e6Mkf0dYhPSbYJiHJ7OAzAKfM1ryzdv1OrabV54sXDpU0vGSXiLp1PjQ338Ovee15eS1VVe+rju561F1TKXu93UBKtXf5/MpCaQRGPWZydUry/vb6s0ZPYZAUwLs76akyAcBCEAAAhCAAASWQ4Dz2nK40yoEIAABCEBgYQQQGJVRcyAqM5pCjraX1vmlpvtfvdjsO6ZNExjl423LruqS0qeuvO22IVAQGLWdueHys3+HY9m3JgtwDghBx1NCJJTCD/mzrSXdStKzKg3dN8JRWZxh56JtQnSTh7RykbZz3Wc87rcdWRxiMnd48TPHosfv9qlckh1fXhSsLCZ5uKQjQmzVs+qVLN5FYJTEPF/IxEB2CLILketL4lQ7TZ0VVFIZC9osPHIYUScLfG4dYla7ITUV9+Swt5D0nBAK1X2H5J/nrkpea7uH85f3yQ8lbdUwXF7uevRhSd5L32qxAhJ3l7Xo6XctyuZZt4u2+9bjOi0Ke/ScMIsdu9irGAKjXvhWrjDvbys3ZXQYAo0JsL8boyIjBCAAAQhAAAIQWAoBzmtLwU6jEIAABCAAgcURQGBUZs2BqMxoCjnaXlrfUtIbJF0lwuR0cTmYN24ERs1XxTyB0ccqoWma1yqdFBfFdkhqkvoKjIYSRlX7+h5JdoE6vckgVjQP+3d5E3cxSRZN2NHNz0OLIrwXHPbr5OznpR7eX5LDSaXwanYlszikKpTYMkQYt5H0UElHlyqW9OvMoaZB9nOzWLRhN5lHZq5FDltmxyGLT+xKYwFEEqc0rTflcx12qvEYnZ4UYqPft61ojfK3FRglYY0dsV4qyQIQO/ncIObIaDxnu0n6fHBKjlE3Cacth0xz6LsbS7phNtdtXYDSNPxzuBOdEwKlT1bmJ3cacvi/g+Pz/ExxoKRXxDr32Oatjdz1qI3jUd6tNt9d85abXaHszNRWnFtX5xRDvCIwWqOHTYOh8P7WABJZILCiBNjfKzpxdBsCEIAABCAAgY0hwHltY6aagUIAAhCAwKYSQGBUnnkORGVGU8jRRqDg39J3SLQbSfq4pAfGJeaQ49hkgVE1/NesS+d0mTlPYLTIUGKpn68LgcU8YdITJNndxSGXHE7KaSyBkd1gfJH9iyEX6MTqYv8ub0L6hFey+MNiCj9HvyrJ4hoLOx4w8HCSO1KTai2UerCkp2Uila+E45JDJlpAYvGHxVRdn/9VcZGfBftlYR6b9HMd86S19D+SPlgZ4AUl3VGShSdpPu8s6bgCCIvQ/H2dzmIWhb2sUKYqSmrKOg9357BrntM8vJ+FeM+PkG525rK47LQQ4/l7w2eKY0Nk558nR6OfSbIA78RKR6quR11FanUCI++DZ4R40OFCvT/dp69HyDgLqKqprcDI4sS/l3RNST5XvVmS95oTAqOmq458YxHg/W0sstQLgeUTYH8vfw7oAQQgAAEIQAACEJhHgPMa6wMCEIAABCCw5gQQGJUnmANRmdEUcjQVKNiVI10EDt3vXAwzpMDIDhsO8WOnhkUni2zsRHJ2oeF54101gVEbxnUCo59EqKQzaiq6u6RXxxo0l3kipv+U9P8kvTgcMOouhNv0dcp52b/jzE6T/ZtEBdUeWBTxFkmnSvKa/oakb0vyzx8U4ot3RoiqtNbtJPOOcEEackRNBEZeQxY2PSbEQ27fjjAWQDmMWe4AZvcbi4y27yAycugu78l7xQARF/15ppuK1dJ82i3rtSGCsVPQZ+P7xs/JZ4cjlufTodBSskvR26LMJyS53KdijVr8YyejqiipyVq0k5AFPhaMHhMioapr3C0kHSnJwhqHZrOYyOvOz3T3uSpYu2gIkuyiVSdmq7oeWdSUwsA16XPKUycwun2EKnS4trrk7/XPSfqQJIt8vyepTmB02RDPWrDk85NDJPq/3jsW2uXJjmHeGz43txEYec7Mom2yYMsuh00TDkZNSa1HPt7f1mMeGQUE6giwv1kXEIAABCAAAQhAYNoEOK9Ne37oHQQgAAEIQKA3AQRGZYQciMqMppCjiUDBl98HhMvAGH0eS2A0Rl+b1ll1F5pVDoHRnx2MfhQXtT+tgdXUIcKXwl6rvsR+eISsaTpnq5iP/TvOrDXZv750v4ikP4ZLlkVt+0p6o6RHhUin2rs6QYPPE48PMY/FFBZ51IkixwiRdt1wuXForZSOkPTfEVqr+j3uPPn3QVMnIzu1vESSxRsWL1mMYkHFJodFy9dGWhd2sbEYLU/nk7RNiL/mCcYsTDlM0s/DAchuRNV6Lhxh89LPLQ6yCNdiL4fpq4qSSrsrdxKygO6eIVxyOX+WwgfaFcvCsmobFqz5M++dL1QasyDNe+nWmbvRj2e4HvnnXVLdfkzCILOyu5DFXDtmc5Dascho13Aeqvt+ul2EE5zVLwt8vizJYq9Ph9jrdy0FRrNEjiUWaR15XVngVUq5i9aHJR0vyX0tJbsHOnTcr0oZ+XxSBHh/m9R00BkIDEqA/T0oTiqDAAQgAAEIQAACgxPgvDY4UiqEAAQgAAEITIsAAqPyfHAgKjOaQg5fXl5Ckv/7a0m/yTrldX4HSfvHb+L7IzsV+FK5T/Il85OjAl/S+ZLsi/FvC0T8G/6++PSFox1A2qbkANC23JD5mwgU3N46CIz6cksMhhAYpbquJulfJPkydJ0T+3ec2W26f1PrFhpZQOOQfBZs+E/1O/BCkp4XYqLcXeuqcQnv55aFNy6bh5dKbTQRk3WhkVyJvP8sLLK7iUVT81IuMjpBksNv2TGumqrfIRahWMRiN5tSG13GsqplZrnVeTy5e8wsgVEKUeYwdhZWWiRWJw7L+eTioC91DHmaOwl5HfyfpGtLsjhoB0m5C9APJe1WEwLu/DPWu/ua129XMId4syDJZ4im4rZ5a6JOYDQvv+fi8jE270cLoOxSWCcw8ucO9WY3pu9K+kHmZGZnqVnz08bBaGdJdnlqm+xOZhepsc9KbZ+jbcdB/nEI8P42DldqhcAUCLC/pzAL9AECEIAABCAAAQjMJsB5jdUBAQhAAAIQWHMCCIzKE8yBqMxoyjl8keaLq70rl4S+1PMletVtoMlYLIbwBaMvCR0ixG4Nduv4YJPCLfKkS7OTJT1Y0jdblO2b9QnhBtH0Ym0sgdHLI3RLl/F8R9JRkhYVWmxIgVG66P1AXPr6UncTE/u326y33b+plSuEe8yt4hn3pprmc6FIChHos4Sfpw4VZQHG3SSdNKPrYwmM3JzrtttIG0ehXPxhscLDJOVOMtU16Oe9xS8WMJXEL91mb3VL9REYmbNDnFnk5ZB2Tw13GYuNLHx7+wwsKezuhJ9gAAAgAElEQVTptTJRkkOY7SHp+pIcdqwa6qxalZ239muI3e5ePk+0WWO5CCoXK9nl6f6xlho2X5utrcAoVWIBtLnbmcdruU5g5Dz+My+cZ12n2giM+ozdZREY9SW4nuV5f1vPeWVUEDAB9jfrAAIQgAAEIAABCEybAOe1ac8PvYMABCAAAQj0JoDAqIyQA1GZ0VRz2P3lhZJ2iQ4eI+ltIZyxGMSuQ4+Q9NEWA/Bv8fvy/j9DsGRnmcdGaJAW1TTKusgLumqH0oXlsgVGjUDNyPSqcFnJ3az61FcqWycw8sWsL5QtSvPfLRR7TjgSpfAsV5Z0jajcoXccHsg/8wW5L3/tBLMokVRpjIv8nP3bnXbb/ZtasqPPO+If/xrhjqq9yAVCFkd4zebuRS8NUYcdUerSmAKjLsSq4g+7oliUcpakujX4HwsWe3YZ07LKdBUY5XPwvkzkdedwMbIg2M9Di9fylByP7IBjV0ILkyz8cUgzC4BdZl44tlSXv2vfFc/qFN7N54NvSfp6hEx7SLgNOWxlnctVibkdjv49+pjy2hnILlh9U0lg5O8Ri668T68U4QFvLOmGMabEtk5gZJeltwabz4SD0WclnRqh0czH4UCrgqtlnl9m8czFkYs+H/SdY8q3J8D7W3tmlIDAqhBgf6/KTNFPCEAAAhCAAAQ2lQDntU2decYNAQhAAAIbQwCBUXmqORCVGU0th0VAdhRyCBI7DP1S0gvCocCXxnlYHDsIPEXSmwuOBN4rO4bY4y4xYAuW7HzgOsZIy7ygaytQwMHoz2HiUog0X+geLmmnFosjOcK0KDJIVu8T99euT8tO7N/+M9B2/6YWdw3BwzznLIvhLIrwc9Tig/eHuMNh0fwsvKekT84ZwtQERu6qxX97Reg3/9v70PvYoeDSd4gFK/63v0+mlqayf7sIjPzdekdJrwjmD5R0SgDeUpKFIPcKh6yDM/AWbjoUnkXCuSgsZbl7ONhZHGN3LTtbzUpVJ588n12QXMdVJFlcZAFoW+cqP9PcT6+r3MHIofYsWPP3xCxBXpO15nB9PpfYNcwC1i2CjZ3I/N08L703BHWfrnEwsijK+9oibY9/VvKesNjaIi2HtbNjlJ8Pdnv6eYSSXaQD46x+TlVgNJX922StrVIe3t9WabboKwTaEWB/t+NFbghAAAIQgAAEILBoApzXFk2c9iAAAQhAAAILJoDAqAycA1GZ0VRy2CXG4VR8qXWD6JRdCHxxbFeEfC59WfbizN3IF5TPmBFKxW4Idp7JBUt2lXGZMd1xEBhJN4uLyzHXWLoU79pGEgVVHYxcny+j71BTsYUYb5H0k/jsq5LOiNBM6XK9a3/alvPlpoUTt4g1frSkP7atZID87N8BIEYVXQRGSUzw5Hi2+blZFxap6nJk4YCFHnZ4cbteS/PCR01RYGRsFoE4RJdDaubpEyGgspCqrbBkuBmdXdNU9q972EVglELUuXwKF2bBz9Xj+9yCI3+f50KhfK7eGN/xFrX4GeL1ZTGwxW8WGjv817yQffPm6DIhcLLA5jUhKLZIuWmqe6a9VpJDD3p/uY9Ox0XYNTsEDbHGfLZ3iDmLg1KyCMjOQw65ajGQ2/pGxR2vzsEolfdYLiHp8pKuKWm7cECygNZr0GnqrkBTFBhNaf82Xderko/3t1WZKfoJgfYE2N/tmVECAhCAAAQgAAEILJIA57VF0qYtCEAAAhCAwBIIIDAqQ+dAVGY0lRx5mBX3yQIgh0zxxWNdspOAw6r4t//9d4dGeVa4HthNwJdR9wjRRXIB8GXz4yKs2hAXgfPYITBabYGRBUO+kPXFrJNFFw475QvxKV3E2vni5eFQ4UtoX0y/uqejRpdnAvu3C7X6Ml0ERl6rB4UDkcNAWoBZl+4q6VhJH5F0n3At8hrfPv5uV5Z5aaoCI4cl9LPdrnRO3gul75DhZqx7TVPZvx5BW4GRRY1+1vj71QIeC17suuPvvtzpx3U7PJqFQhZgJueiL8Y6dai0G8UarHPambeeZ5HPXa0sVHY4syT+vGA8z2edAfwsswjH5wuHH3Py+cLCZAtL/V1QPX84j8MNWqD35QGERmbiNe0wbw6xeeYAddax8t636MhOTxbKuu9tk8O1WWjWNp0o6WMtCk1RYDSl/dsC5Upk5f1tJaaJTkKgEwH2dydsFIIABCAAAQhAAAILI8B5bWGoaQgCEIAABCCwHAIIjMrcORCVGU0phy8F7Vrgiy67FpWcWOocBuwm8H+S7ivpOjE4X5o/Oy5D2zgY9GGTwhX5ctN/9wXlolJbgcJYIdIW4WDk0GAOKZPSneKi12vgYZJOK0C3GM0uGVUHo5/WlJvnELGoua1rZ4e4tE+OGg4HZaHRosNBsX+HWQVt969bzfewL/s/OKMrFuDsV3GUadPrqQmMLMKwa5EdmJITy9COMm34dMk7lf3bRmD08SzUXnXMKeTW/4bbjsOdWaxj158vSPLPZyV/T35U0ockXShEYhZ1Pqrl88zPQrsmOT08Qn9dWNK9Y634u8ECpzz5POG5cNgzC5JSsmuRn6cOu5cnn8FvImn/zHXRnzvM2AGSzGieG1iXtTLFMul7sW3ffEazS2DTNEWBkfs+lf3blOOq5OP9bVVmin5CoD0B9nd7ZpSAAAQgAAEIQAACiyTAeW2RtGkLAhCAAAQgsAQCCIzK0DkQlRmtQw7/tr9DpPkisZrsKrB3OAEscqzp0g2B0eKo56Fl7F4yK0xUXY/aCIy6XHiPTcHhgOz4db9oKA89NHbbfetn//4lwS4Co9tJOqHiTFSdFws27LBikdFzw7HmDy0nbwoCo+QwY2GRw3Ilt5yqi13LoS01+xT2b1p3diM6vELDa+cR4UJkYcjbwjnNjlh2BvykpE9FGK/vV0J3OfTpzuFWZDcei0q2DoGPQ319KUJ+fTfEnqlpi8cc3vR1Lb+/t40ydkWyu9sTIxzqluE+d68IP2ZHIq9/C1fsvPTvlZCYFqrZbcluX/PEzha42i3R4TaTW6LH4HBmdniy0OnHDRyIcgHNMhdjW2Gw57YamrBJ//0dbTe1pmmqAiP3fwr7tynHVcnH+9uqzBT9hEB7Auzv9swoAQEIQAACEIAABBZJgPPaImnTFgQgAAEIQGAJBBAYlaFzICozWtUcXv8WJviC0xeeN58xEDvZvFLSuyQ57NWiUhIY+dJ1N0lfX1TDWagbO0W4H3VuPHl3hnAwshOQ58EXxxa5bBWXu98bYNx2vXhng3osNLBzhNu32MyhzJqmJgIjhwRyWBc7dPji+cMNKnfff9Ig3xBZLirpKfHH9Tmcj0MI+nJ7aon9O3tGugiMnixp3wjhN8vt5dLx+R1DmGPxZdu0TIFREoJYzODQRCl9W9JLJB0coaTajmkq+Ze9f9O6K/FIzjN2BPJzv024Ue97O539rtRIx899JvBz36IXi1fsVJQ//+ymdJSkXPibC5LcrAVTFh+9p2WoSc/fPUPYmtwTXV9dP+qGt6oCo45T1brYlAVGHsyy929roBMvwPvbxCeI7kGgBwH2dw94FIUABCAAAQhAAAILIMB5bQGQaQICEIAABCCwTAIIjMr0ORCVGa1SDrso+OLuNpJ8UWiHgjz5otmXzO8OYU3ubmFRyHtDdOHwa00cBfqwSQKjpiKfPm1Vy7YVKAwhMHIf7ExxhyEHEnXZGWKfBvWmcVxNkkPkfKxBmZSlicDILgW+vN6lRb1t3SBaVF2b1W4aduJ4Wji7TMnJiP3bbHbb7t9cWGeBmd2J6tJ1w03l8jX7w5f3F2nQPbvAWLDpZ7DDWR5dKJNCEDaoujaLw1Z5b1q4YTebq9TksgvO6V0bmFHuO+F8s0hRqruyzP2b1p2doPxdmifPwzbBv01oq+Ruc5Kk50j6bVQ66+d9ptHiIoeHtEORw5M9UNIplQotfLWw7rYhBHpxCKQcVtDOXl7b728pLKr22QIqn028PxxCzeH7LEwtpVxAY7GgQxm2ST4T2THJ5xwLbNusXX9n+uzk89Wiv7PSGL32d5Rk4Vpdyl207KD1iopTVl7GoeksIlt0mNBl7t82a2UV8vL+tgqzRB8h0I0A+7sbN0pBAAIQgAAEIACBRRHgvLYo0rQDAQhAAAIQWBIBBEZl8ByIyoymmsPr+5KSriXpppJuHf9N4XBSv38WDgGvleRLTIdgSemyku4dF325o4A/9yWqL+IsAPq0pB9J8qXUUKmtSGCodl1P27aHEBg5hMzzQwywQ4hbLPA5c4CBOVSNL45LKYWJ+kAIzH5QKpB9fuMsxNQ816crhFOT3Ywu2KB+Cz7sYrXI5AtuX5Z7HTg5VJzDHi0ysX+70267f68h6UhJ1wvhkAWWdSmJHuv2R/qse6/rSzYVB+alLWb5+wjHtXuNkHToPtbVtwxhaOrHsvZvWnd1c5aLX3KBkUVHFrb8QtKhlRBnHk9aVxZm+pn0mxjkrJ/7YwtJHHLMIdIsYPtagwm/VIT/s5jH4iiLi3NRj91lbhBCNa8p57dD0R6Sftig/q5Z2rg85Yy77Js+ouZ5Z4CuY29bLndHa1u2mn8ZoWmXvX/7Mptaed7fpjYj9AcCwxFgfw/HkpogAAEIQAACEIDAGAQ4r41BlTohAAEIQAACEyKAwKg8GRyIyoymkONikuwOYzHR9nGh7P/WuVW4v75AfHtcPtqpIF1azhpLcsHwpaUvR32ZVk3+TffPhuuNxUdfjrBmZ9VcmjZhli5r3T87NyzyN+nvE64JTS/JhxAYpTBsy7qo9PPwqeF0ZFeKJ81xN6ibP4vYPhSCsyZh5ZqsgWXmsUjBwiKnFw0snquOi/077Ey33b9JWOdevDAcjCy8zJNFG88LkUfd/li2wMjr9R8i9FmdO91pkizAsMC0zmFnqBnwd46fYU2fnUO1W61nkfs3td1FYFR6bnYRGOVCmyZuOlVxkUMEfjTWk4WjDqdnx6265DNBcuHKhU195rVpSM9qGwiMhnNBXKbAyPO6jP3bZ81OsSzvb1OcFfoEgWEIsL+H4UgtEIAABCAAAQhAYCwCnNfGIku9EIAABCAAgYkQQGBUnggORGVGy87h0CRvmCMmcv8sKLLrxgmSPizpu5LsmNMlWWzkEEF2oLmjpFsV2nYbDrPisCtfbNigXQss6nhkw/xjZWt6ST5VgZEdguwqVd3HdbzyMFFNBAhVZ6Ek0jgoQoz9eqxJWWC954+2/jBim+zf8eA23b92+/lvSXZmcfIz8nHhnJX2jp23HMLQz7u6EFcW1mzdYCjeZxbyOQTUM+O5PK+YQ1FWw1Tl+beT9B8znsMWZR4j6XUh9vTedAjGLu4uDYZ2bpa27lFN6+2SbxH7N+/XKgqMrijJgjl/PzslNyKHQqsmnyP+J5yNLCxymZdGKDyH8ssFPl3mK5Xpuj7z9u04d3jLTnhv7x3h4dqKms3RZe1I1UTUlXetFNqsbhgOlefQhuaeUu5g1JVhErwtW2DkMS16/7ZcLpPPzvvb5KeIDkKgMwH2d2d0FIQABCAAAQhAAAILIcB5bSGYaQQCEIAABCCwPAIIjMrsORCVGS07h3/T224z+0RH7LzxiXAS+khcQtkdp6ugqDS+JDi6rqR/knQTSTtFCJVUdt+4fGsaQu0ikl4iac9S4yN/3lSgsGiBkefcAgWH1bHbQ126XDB8c4gMSiKjfAxNsFYvUeeF7Nk5xGIOweeLW1+OOm0ZYeEcyufACNXXpO11ysP+HW82m+5f98CX/HY+soORHV38HLVwxyIFX+InAV1bsWR1dLkIoE6o1JaGnescPmuXKGhRkUNXWlRkUWkKsTiE+KBJ36YkMGrS3yHzrKLAyM5EFqFVQ6eaS1pLx8da+kbm5GaXrKNCjON9882KwKiJSDVn73OExTkW6nUVxwwlcOq7JtoKjLqENqt7tg2xx6ckMOo7D5tenve3TV8BjH+dCbC/13l2GRsEIAABCEAAAutAgPPaOswiY4AABCAAAQjMIYDAqLw8OBCVGU0hxyXiYs4OA75QLolJFtHnFPbpGpJ8MekLyKYpvyizOGm/pgUHzmdRlkU8JXHWIgVGdiWySOc/Q1RmF5Sqw45FB3aAul8IzSxk8BzMS77c9aXxvGThhev8iaR7Rxi8lP/JkjxX7o//5GswXbxXPxtabDHw9C+sOvbvOKib7t+8dYsk7crii3an18Y+e7ykx4aYx38vhZWcNaIx1rxdsPaQ9KZwX3JYymoaQnzQZJYQGNULZHLxSy4sW3aINIs8Dw6B2sckfTrWkEOkfX9OmMyrSrKo9I2SvhMLo0+Isj5l07rM62grcHId/t7cMcSFdvD5XZMFn419hxBqITBqAY6soxHg/W00tFQMgaUTYH8vfQroAAQgAAEIQAACEJhLgPMaCwQCEIAABCCw5gQQGJUnmANRmdFUc3T5rfi+YxnCkcN9yAU7Q9XZd2zzyjcVGDkUjZ1SfBH6qHCeqjoRzKsr9SG5R7wnhAUprI0/z8VFH492PjXQ4FPfXN2uknyJ63QhSc+TZOHFEyLkTt7kLGePMcQWAw116dWwf5c3BRbS2REuhWh0SMmLhrORQ0Md3aNry1rzCIx6TFrDoqvoYOSheW3bpaupw+AsHH1EQn3Kpv70rSO58LVxPkttN/nensWtzTNhXh+H2OM4GDXc7CuQjfe3FZgkugiBjgTY3x3BUQwCEIAABCAAAQgsiADntQWBphkIQAACEIDAsgggMCqT50BUZjTVHKssUEiXXA7Rcvtw4ZkqZ/erqcDIIeuq4WgsOnKIu3NigE0uKreWdESEScsFDw4vc4CkO0uyA8MjJNmJYqh0TUkOuWZnmFxg5PA6btfuRruFk0pq88LhpmSxxsPDASZ91uZidagxrEo97N/lzpSFgA8Nt7AUPqpO0Ne2l8ta80OID5qMFQej1XIwyuf0VpJOk/TVTGxkd7XtwrHL7kZODmn5gHBLdCjTdE7sI/DpUzaNoW8dCIzOc277UJwf8u/4JnufPNMiwPvbtOaD3kBgSALs7yFpUhcEIAABCEAAAhAYngDnteGZUiMEIAABCEBgUgQQGJWngwNRmdFUc+QXyodK+sJIHfWlnsNlbStpKLehh0l6paQPRBiWH4zU96GqbSowekWElLljNHxcOP58LetIE4HR+SXtLcmX+W+RZF5Xl7R/hHYa2rkodS9dPlpocR9Jp8cHFjYdLuk6NYIwX1AfJOmeNeKjZYkthpr3Meth/45Jt1nd55P0wFi/LuEQlA5NeFSDsImzWljWmkdg1GzO++SqczCyu9sNJT0kwpBZrFYXIq3U7qvCIS6F5ktimOrPXU8utGkarit3oXtufLc4HKdDbVoc+vRw9XL9D449YbGs/35GdL6PwKdP2cSubx0IjBAYlfbhKn3O+9sqzRZ9hUA7AuzvdrzIDQEIQAACEIAABBZNgPPaoonTHgQgAAEIQGDBBBAYlYFzICozmmqORV1kD91OfklYdfeZKuurSfKl7CUlPUVSHpIsv3R+tqRrS9pS0jck/ahGqNBEYGQO15f0VkkW9/ii95YRwukESY+WlIuWhuJ2V0nHSqqGkLmxJLd7cgiPLMRIaZ74qLR2XNZiqlMzl4yhxjL1ekpshur/0O2s4v6dxdKho/wMsjgkJbuqeY9bANklpNTQvJuuAwRGTUl1z5ee9c+MZ7Pd3Cwm8nMsT10ERrnAx3UlMcyHJR0v6XdZAxYGWcRqQWhTgZG/k94Y7ne501wa04GS9pL0W0nXjfFdXtK/SHIfnPoIfPqUTUPP6/gfSR9sOZV2avLcnBJOfUnM1aQah1W0g99WLZinets8EwiR1mQ2yGMCvL+xDiCwvgTY3+s7t4wMAhCAAAQgAIH1IMB5bT3mkVFAAAIQgAAEZhJAYFReHByIyoymmqPNpVWfMQzdTh7+ayhHpD7j61u2ztViXp1NBUYXkOSLbIsdUvIlsNv7Wd9OzyifnKWqrhnp576gfpQkizBS8iX3u2aIj0prxyFajpT0whiXL7c3JZXYDMVh6HbWZf/6fODLfK9pr2cLjSykc8hG/9tiQYeHOrvlRAzNu2nzCIyakuqWz+vFrnL+U00WXFoMagHLHSoORpeOn9e1alchh7m8m6T7Szoky5SEJqXeNhUYpfCXdqGzWDWJc1I77v+ekn4hKQ+J+YTYG+5HH5FQn7KJQV5HicuYnzdlnvrQ5pmAwGjMmVuvunl/W6/5ZDQQyAmwv1kPEIAABCAAAQhAYNoEOK9Ne37oHQQgAAEIQKA3AQRGZYQciMqMppqjzaVVnzEM3U4Kv+IwX7uHe02f/i277FgCI49rmxBA3EjSmyTZeeLnIw44jSWF0PmDpDy0jj9/TuU35x8vaT9JdaF8SmtnXhigEYc5iapLbIbq5NDtrMv+tcjiDeE+Y+HeE8OhzEKjewV8i/u8ttuIjIbm3XQdIDBqSqp5Pp8hLyfJzm4Ww948K2oRmp3lXifJ32VOXjsWYzYVzlp8ZIGbRZq5U5DrmudglI/g6IZudrcLF7rPSbKw8ytRyS0knSipGhYzPddzUWkfkVCfsmm8/i66h6QrN5/Cv8jZx8GoC/NUps0zAYFRx8ndwGK8v23gpDPkjSHA/t6YqWagEIAABCAAAQisKAHOays6cXQbAhCAAAQg0JQAAqMyKQ5EZUZTzdHm0qrPGIZsx+FF7NJwW0n7hEOPRSyrnMYUGPkZZhGWwzXZVeJJkl7UMXRTiXF+AZy7VlxB0mGSbhXuLu/OKsqdLvKwOylLae0kZ6RVCZVXYtjm8xKbNnXNyztkO+uyf68o6QBJO0f4JwtCvhUQLxN7zOGQnNruuSF5t1kDCIza0GqeNwnqUonj4nnoEF1nZtXkz8+mAqPbhEjJITctLPlBVt+Q4kt/jzw1vnNzpyI3l8JffnOG8CgXJPURCfUp23y25uecJ97p0sbFJNmR0IzmhVNs80xAYNRlJjazDO9vmznvjHozCLC/N2OeGSUEIAABCEAAAqtLgPPa6s4dPYcABCAAAQg0IoDAqIyJA1GZ0VRztLm06jOGodrxfnQIlldL+mGEhTmpT8cmUnZogZFDo9mxyOKd4yX533tJel6EbnqkpMMl/XHg8efzbOHF26P+5HzxEUn3keRwQCndUNLb4h//KskX5Xmat3bykENPj8vvgYc06eqG2lelQQ7VzrrsXzvS2G3La9xr2aGp7OCSp0vFftstXMOOqLh2zWM+FO/SvFY/z9vdN5yX2tbRJL/Fh3Z2+t8Qxfy0SaEVzmMx2ksjpJjdgr43Yy20FRhdNByPHjJDbDukwCgXgjrspv+ks18K2XlZSfkz/CrxPbNT7BV/H/QRCfUpO9TyGVpgdI0I8fmT2BOfntHRfG9+RtLpcwZkgeOOM/ZXXs9rYn7astlWkh3bqk5Wbesh//IJ8P62/DmgBxAYiwD7eyyy1AsBCEAAAhCAAASGIcB5bRiO1AIBCEAAAhCYLAEERuWp4UBUZjTVHPll00Ml+fJzjLRlOOjYbaGpM0NdP64bl3G+4LILjx0V2oQeGmNsQ9Q5lMDIF7z3luS5vI6kPEyZL6OfL8niIofmMTsLtYbkd01Jb5bksD3povn8cfn95Lhkdxip1KY/21uSx/96SY+WdFYF6DyxRX7p3WddDTGHy6iD/bt46kk4ZFGH95Fdt2aJh7zn7NplIc08d5LqKKYgMFoE2U0RGDVl2UZglDvTWbBkIdvnKw0NKTBKIqLtM7FQai6JZK4n6Wbh6OXP8uezBWX+PsrH2Fbg4vBmjwhh8bIEpUMLjBza7l3BKhflznsmNF1Pdfsrf7Y0rWdWPgRGfQkuvzzvb8ufA3oAgbEIsL/HIku9EIAABCAAAQhAYBgCnNeG4UgtEIAABCAAgckSQGBUnhoORGVGU80x5GVT0zF2FYLkriGnzLhQbdqHqeXrIzCyO9D5JD1A0l3iotLjs/jhFZKeIek3MWBf+P53XNL6R68NodGPBgJyd0lHhWuSw0PZlWHrEGDYUekeFRFbEoxdSdI9JZ1Q0495Yot06X21CL32sYHGsSrVsH8XO1N9Q5817S0Co6ak1itfU4GRHensmuWwkE6zRG5DCoxSXXWiklnOdclhzt8Bds/7sqQLR78d2rJPWrbA6AM1IenajscCWwtu7Rb2tfgOrIrEUp1jOBh9peIm2LT/F4+weAiMmhKbbj7e36Y7N/QMAn0JsL/7EqQ8BCAAAQhAAAIQGJcA57Vx+VI7BCAAAQhAYOkEEBiVp4ADUZnRVHOsikAhd98xy8eFG0517U2Vc6lfbQVGdoI6JhMT5fWfHM5EdhI6raZhX2L7UtPCIydfMj4rhEFN3Ixc/iIRXs0iJl8YbyFpG0lPk3TnSrieB0s6SNJ7JO0Roe3cbh7e5xBJj5F0Zk1/LxHlLUB6oaTDJH1X0lXjgvfxFUFTifU6fc7+XdxsOtzTAbG+3aodWfZr6ABmZxeLCJqmC0qyU4zdkkrhkFKdP5dkl7BvNm2kJt8Q4ZOaNO8wiXaAwsHoL2k1ERj5uefwZH6WOj0p3PzqHLKGEhjl/XJoQD9zk2jVfZgniPNadt/Sd3VeV5O1MivPsgRGt8jCIVrA6+/hr2ffXf4O/dWcgVkcZqGv3Zj8Xelx+Nkyy8EvVdVGdDjPZSmvpytDuy59iBBpfZbvZMry/jaZqaAjEBicAPt7cKRUCAEIQAACEIAABAYlwHltUJxUBgEIQAACEJgeAQRG5TnhQFRmNNUcqxBiye48FhQ5JJrTPDHKVDmX+tVGYGQxzwtCkJPXe5ykAyXZWSG//K1r20ztNvRsSXYBcjoxXJC+VeisxRLvkLTVjHzfDieGT0pyaLyDJe0iaa9wrvDzwpes/rddLfL8dVXmYdRmdc0h4SxiWhfBWWm9pM/Zv01Jdc/nM8BOIS6y6MeiOu+blzQUF7nldCHfvRflkkO4iXX7seUAACAASURBVAwhPij39LyQiBY1IjD6S1qzBEZ+Bt4kRFl+llqg8rMQdDrM2Kzwe0MJjK4t6S2SHJq0zoGwjfglH2NbgUufsk3WZZM8DkNq5ndtkrlhHn8H2pHK38GzUhvGCIwagifbX52ZeOdlUUBgfQjw/2fWZy4ZCQQgAAEIQAAC60mA89p6ziujggAEIAABCPyJAP+ztbwYOBCVGU01R5tLqz5j6NuOLzZfFx14oCSHSFun1EZg5HGnUGS+mLSA540h1GkrsMndMOxqZEeWPxTA5o5CeVYLL94raX9JHwyxj8VQe8blqUOm2S3J6ToRNu3Kc8L75HU7NJUFCfcOV5f0md2a7Azz1jmX7Ou0Tqpj6buvmrLp284q71+fAe4Y4QYt7HhCuGjNEnXUMbW7l/fsmMnOKUdK6hPuEIHRmDNUrnueg9HO8Zz3GjxC0nMl+fk3Lw0lMNou2vNzeHdJp1Ya9XP+X2LtuU9nzelUH5FQn7Jl+s1zJLe+JPZqXvIvc/o70w5I/t51aLR5399tnsG5y+Avwm0wtTzEHsfBqOuMT68c72/TmxN6BIGhCLC/hyJJPRCAAAQgAAEIQGAcApzXxuFKrRCAAAQgAIHJEEBgVJ4KDkRlRlPN4YvBHSPMlS8NLVgZIw3Rzg3CPeTLY3RwyXVagHE5ST9uKJ66pKSt44K5jdChbph2M7p+XBqf3pDDxSIsWsr+R0nVi8z0mZ+hvpj+aUW85LAwt5R0+IaKgxqinpttiH3VpB9DtLPq+/fGAerja+yUlc9z02dRk/VTzZOed7+NEHBNQjN2aWfVyjhs1j0kWXhpN5uPZQPw3Owq6dOSvlQRjcwap9esn7HfiRCY5/QA4vbdL4fgK4lQ5zVjNyYLTP0d1naN9SnbY+gzi3q+LPi6eIQ5a9KGxVd2CfR3pgVGTedkiGew+zfEHr+0JIvOfPawc5rHQVpNAry/rea80WsINCHA/m5CiTwQgAAEIAABCEBgeQQ4ry2PPS1DAAIQgAAEFkIAgVEZMw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gSEJ+Ll0SUlbSjpVUnUPDtlW07ouLun2kj4o6bSmhSr57ixpO0nfkXSUpHM61kMxCEAAAhCAAAQgAIHZBHh/Y3VAYH0JsL/Xd24ZGQQgAAEIQAAC60GA89p6zCOjgAAEIAABCMwkgMCovDg4EJUZTSXHFpJ2lHThqXQoBDLf7tCfS4cYpUPR3kV+LulkSX/oXdP8Cvz8sXDnUpKuJenakq4n6UaSriLp45J2D4appi5cfi/pc5J+2WM8N5X0rih/b0nHd6jrvyQ9S9KrJD1e0m861EERCEAAAhCAAAQgAIH5BHh/Y4VAYH0JsL/Xd24ZGQQgAAEIQAAC60GA89p6zCOjgAAEIAABCMwkgMCovDg4EJUZTSXH30k6TNIdptIhSfeNPrXtkgUtH2pbaKD8XQQw84Q/V5fkz52uKekKISD6x0J/fybpiZIOzvJ14WJx0a6SvtKRz/kl7S3JAqE60VOq1vm2lfR9SWfUtIXAqOMEUAwCEIAABCAAAQi0IMD7WwtYZIXAihFgf6/YhNFdCEAAAhCAAAQ2jgDntY2bcgYMAQhAAAKbRgCBUXnGORCVGU0lh0NqPV/SlXt06DLhgmTXoa9J+mOPulz0QEnHdqiji5CmQzO1RboIjLaSdIik23bshMU/p0j6hKRPS/qCpB9JsvtQnrpw6Ssw2lrSEeGstI+kZ85wd7Lr0uGSriPpRZL2lfS7rPMIjDouDopBAAIQgAAEIACBFgR4f2sBi6wQWDEC7O8VmzC6CwEIQAACEIDAxhHgvLZxU86AIQABCEBg0wggMCrPOAeiMqN1yvFvkg6dQBirC0n62wWB3U7SK8J9x8KqR0QIsOran9ed3OXH+aoCrV+HcOgcSbeQdCdJr5P0NEmn1QiJZrWVBEZNREN3DXHXOyXdb4arUBPED5Z0kKQfSrqbpJNmFLq7pKPis50lvb2SD4FRE9rkgQAEIAABCEAAAv0I8P7Wjx+lITBlAuzvKc8OfYMABCAAAQhAAAIS5zVWAQQgAAEIQGDNCSAwKk8wB6Iyo3XKMRWB0SKYev/vJOkASdtHCLGHSzpRf/0iMGR/+ghtmgqMLHiy29CTJT03wpv9ocMg7IrlEG27SHq9pEdLOqumni3CPeuxkt4jaY8QJOVZ+4y7Q9cpAgEIQAACEIAABDaSAO9vGzntDHpDCLC/N2SiGSYEIAABCEAAAitLgPPayk4dHYcABCAAAQg0I4DAqMyJA1GZ0Trl2BSB0fkk3UPSCyQ5tNfHJT1K0qcWMJl9hDZNBUZ5yLY6N6Gmw7y9pLeGm5R5HT2j4LUlvSVcoPaS9OIakVafcTftL/kgAAEIQAACEIDAphPg/W3TVwDjX2cC7O91nl3GBgEIQAACEIDAOhDgvLYOs8gYIAABCEAAAnMIIDAqLw8ORGVGU8jxGEl3GaAjl5G0Y02Irz5V/zycdL7Zp5IBy9pt56GSnhPCGYcQs7jIYc0WkfoIbZoKjJzvXZJOlnSfjmO7qKSXS3pAhDt7SIRzqzLyc/Txkl4k6RRJ95L0xRqQfca9iHmhDQhAAAIQgAAEILAOBHh/W4dZZAwQqCfA/mZlQAACEIAABCAAgWkT4Lw27fmhdxCAAAQgAIHeBBAYlRFyICozmkKOJN6YQl+qfficpF0jBNmy+3f5EBY9KDpyYIQP+9kCO9ZHaNNUYGTBz36SXhXin990GN8tJB0pyW5Ie0aotLpqcrekl0p6oqSzazL2GXeH7lMEAhCAAAQgAAEIbCQB3t82ctoZ9IYQYH9vyEQzTAhAAAIQgAAEVpYA57WVnTo6DgEIQAACEGhGAIFRmRMHojKjKeRI4o0PSzpe0u86dmo7SfeV1LceN38lSY+WNAWBkff69STtL8kinV9KeqqkV88Qw7TFt42kuzcsZOHOnVow/o6koySdE33/UIHpJSQdJOmeBWHQvO7+TYQ5e1iEj9td0qkzCnjc7p+Z7iLpvTPyITBquEDIBgEIQAACEIAABHoQ4P2tBzyKQmDiBNjfE58gugcBCEAAAhCAwMYT4Ly28UsAABCAAAQgsO4EEBiVZ5gDUZnRFHIMJd74N0mH9nS+STyauu2Mzc9imYdLepqkS4WT0uMk/a+k6vru2pc01q7l55XLXYiaML2upLdGhRYZfb5Dp24j6ZgIIWdOXhc/ralny3A2srDIAqPPSprllnQVSf/YIfze1ELsdcBJEQhAAAIQgAAEILAwAry/LQw1DUFg4QTY3wtHToMQgAAEIAABCECgFQHOa61wkRkCEIAABCCwegQQGJXnjANRmdEUctQJjC4u6RmStpBkF5yvSjpN0tclnRGOONW+txUYXUzS30u6piS7H705C4XWRAwzNjv36wWS7hINWTTzH5K+OXDDdkfat2GdbYU2J0VYt982dDCy69ArJb1R0qNC+NOwa+dm87p5maQ9otA8gdHO0c7ftmmgZd4pOGC17DLZIQABCEAAAhCAwNII8P62NPQ0DIHRCbC/R0dMAxCAAAQgAAEIQKAXAc5rvfBRGAIQgAAEIDB9AgiMynPEgajMaAo56gRGtw8nm1nij89EqC2H3LKI5HvhVFN1MLpsOM9YeLKtpK3jv9uHI1A+/r0itJbXzTIFRheV9NDMtcjuOhYa7SfprCVPWB+3qRJTz/UBku4Xrk12P2qbdovQcWndzBIY2b3I9d+rYbi3tqHhUr/PlnSkpB+1HQj5IQABCEAAAhCAwAYS4P1tAyedIW8MAfb3xkw1A4UABCAAAQhAYEUJcF5b0Ymj2xCAAAQgAIGmBBAYlUlxICozmkKOOtFKEgZdONyFtpK0o6RtJNlFJ6XcIabOweh2kk6YM8iPSfqypE9I+rSkT0n63ZIERt7THuNzJVlg5eR+PUnS+wcMidZnzscUGPUNj3bFcCS6dTbAWQKju0s6KhySLGg6tgClz7j78KYsBCAAAQhAAAIQ2CQCvL9t0mwz1k0jwP7etBlnvBCAAAQgAAEIrBoBzmurNmP0FwIQgAAEINCSAAKjMjAORGVGU8jRVrzxN5IuL2kHSX8XohI7xdQJjPz57pLsCvRdST+Q9G1JP5N05hzRTsltZwxuHteLJTlMmF2LDpT0Ikmnj9HYjDpTuDSHpXtihKPLs86bK4vBnirphpKOi1BledkS0z7h0S4QQqx9gt3hwbFOYOS1c5CkO0s6RNJjYi3Mw9x2jS5wymgKAhCAAAQgAAEIrA0B3t/WZioZCAT+igD7m0UBAQhAAAIQgAAEpk2A89q054feQQACEIAABHoTQGBURsiBqMxoCjm6ijcsKrEo51chFKoTGDmP//y25UBLYpiW1TXKnguMninJf6pruFFFPTKlcc9y/pk3V3n/ny7JYp88zWOah0fbU9LBLcfwz5IcHs9OVy+X9PZwrqqOw8/Nx0raP4RmXjMfbtBW1zXaoGqyQAACEIAABCAAAQgEAd7fWAoQWF8C7O/1nVtGBgEIQAACEIDAehDgvLYe88goIAABCEAAAjMJIDAqLw4ORGVGU8hREm9YuHIxSVeVdCVJdtm5cTjlfFzSHpJ+OMPByKHG3irJApbPhIPRZyWdGqHRvi7pp5J+XwGxbIFRnUBnEXO1LIFRCo/mebiXpC+2GKzXhcVF7rtD5tmx6lKSPiSpKjByO0dK2lbSvpL2rpn7uqZLa7RFd8kKAQhAAAIQgAAEIDCDAO9vLA0IrC8B9vf6zi0jgwAEIAABCEBgPQhwXluPeWQUEIAABCAAgZkEEBiVFwcHojKjKeRwiKq7SDpJ0nMkbSHpvyXdStI/Fjr43gjl9ekagdH5w0VnF0lXmVOPw5HZxeZdko6IkGQpVNjPJT1Z0jcXAKrkALSALpwr0qkT5qS2x3Iweryk/SS9SpL//puGg3Xou+dLemTkv5+kwyTtVDOOi0fYNgvS3i/Jeb/fsB0ERg1BkQ0CEIAABCAAAQj0IMD7Ww94FIXAxAmwvyc+QXQPAhCAAAQgAIGNJ8B5beOXAAAgAAEIQGDdCSAwKs8wB6Iyoynm8Np+aiXElkVAdh46OcRAdiP6hqRzsgHUhUhLH59P0iUkXV7SNSVtFw5IFqLY7caprbhlaHabKjDaMkKiWQh2D0lHNwTr0Hd7SXpe5D8wxGZnhZtRVSh1N0mHRF6Li45t2I6zITBqAYusEIAABCAAAQhAoCMB3t86gqMYBFaAAPt7BSaJLkIAAhCAAAQgsNEEOK9t9PQzeAhAAAIQ2AQCCIzKs8yBqMxoqjkuJ+nKkr4VIqIzJVXnc4i+W3hk0dH1JX01wqYNUW+XOpYhMErCmVJ/bxbCrqrQ5p/CKWhe+RSmzMIui34cxmxXSV+JQlePEGcOe5eLhEp92ioEQ7eV5FB5Fg19LQrVOTFZkHT/EJg9TdLZpQayzxEYtYBFVghAAAIQgAAEINCRAO9vHcFRDAIrQID9vQKTRBchAAEIQAACENhoApzXNnr6GTwEIAABCGwCAQRG5VnmQFRmRI5+BFJ4t361nFfaYqdtIpybxTffHqJSSd8JZ58zauqbgsDI3bKj1EH/n707gb/vmO8//n7YkobaSgWtqBZRa6hSfyWxl5YmohG72reQpFSildqSFEnsRSgiEVuk1tpJLFVqC0rQiFqrYpfE+vg/3jGnTs7v3jszZ7ln5t7XeTy+j+T3+86ZM/OcOfd3557P/YykG0l6TmhvyjZpzlrlbfUcOHRKq3/Ltnrz66Z/fplpS4BRJhjFEUAAAQQQQACBHgKs33qgcQoClQhwf1cyUDQTAQQQQAABBLZWgPdrWzv0dBwBBBBAYFsECDCKjzRviOJGJZVoZ/CZs11Ntp6UNqQG6KTUNVWZJoPQWQsucA1JzhbVHP6zswg5I5ADd7w1nY9PS/r2gq3CLhqCg1zmIpIeIslbkR0r6RXh3HMleUs7Z4lalMGoufbNJb0sbFn3YEknJmStumy4/ns7ZZcFGPU1JsCorxznIYAAAggggAAC6QKs39KtKIlAbQLc37WNGO1FAAEEEEAAgW0T4P3ato04/UUAAQQQ2DoBAoziQ84borhRSSVqDDC6QyvAZqjlhSXdTpKDY94i6dShFYbzvx+2IPtRQn2xwJxVgTaxLd6aurtbpDXN8mva/pKeL+mrku4q6bSENi8qEutHbrUEGOWKUR4BBBBAAAEEEMgXYP2Wb8YZCNQiwP1dy0jRTgQQQAABBBDYVgHer23ryNNvBBBAAIGtESDAKD7UvCGKG5VUoh2gcrikozMbt4+kF0p6lyRnwFm0JdiyKq8i6cWSri0pJ4NRZhNXFo8F6Ix5rWV1xQJzpgwwcpt2CpmTDg5ZkA6U9OMeHY/1I7dKAoxyxSiPAAIIIIAAAgjkC7B+yzfjDARqEeD+rmWkaCcCCCCAAAIIbKsA79e2deTpNwIIIIDA1ggQYBQfat4QxY1KKjE0wObuIVPPqi3BlvX36pJeJem6BBidt43ZMsOpA4w8Ps1YOOhrX0lv7zFJFwUYOXhpD0k796jvbpIeIOlfJP2TpJ9m1tFsMZd5GsURQAABBBBAAIGtEmD9tlXDTWe3TID7e8sGnO4igAACCCCAQHUCvF+rbshoMAIIIIAAAnkCBBjFvXhDFDcqqQQBRtIxkh4k6fGSnjTD4MQy/6wjwMivbc5cdJSkl0p6eI8sRov68VuSTpB02xlc58qKNUNXuSQCCCCAAAIIINBbgPVbbzpORKB4Ae7v4oeIBiKAAAIIIIDAlgvwfm3LJwDdRwABBBDYfAECjOJjzBuiuFFJJdoBRsdKekVm4/aUdJikfw/bbP0w4/wrhnOvSgaj2TMYediuKek1ki4UshidljGWLkqAUSYYxRFAAAEEEEAAgQIEWL8VMAg0AYGJBLi/J4KlWgQQQAABBBBAYCQB3q+NBEk1CCCAAAIIlCpAgFF8ZHhDFDcqqUQ7wGjOds2VbWZoBqd1mK3KYBS7fhP080lJ+0k6fcUJvynpuZLuKeneko6LVd75/aIAowtIuoQk/zf3OEjSoZJeIskG52ZW4GC33G3VMi9BcQQQQAABBBBAoHoB1m/VDyEdQGCpAPc3kwMBBBBAAAEEEChbgPdrZY8PrUMAAQQQQGCwAAFGcULeEMWNSirRDrBx8MmXMxt3WUl7SPqOJAex/CzjfF/7epIc2EKA0XK4dQUYuQXeJu1oSUeEoJ5fZIxnbKu3jKrOKzqk37nXojwCCCCAAAIIILCtAqzftnXk6fc2CHB/b8Mo00cEEEAAAQQQqFmA92s1jx5tRwABBBBAIEGAAKM4Em+I4kYllRiawefuko6X9DZJ/v+zMjp3dUmvknTdLQwwaoJxMriSi74gBAqd09q2LCWDkS/QjGe7jtQLE2CUKkU5BBBAAAEEEECgHAHWb+WMBS1BYGwB7u+xRakPAQQQQAABBBAYV4D3a+N6UhsCCCCAAALFCRBgFB8S3hDFjUoqQYCRdIykB0l6vKQnrWlwSg0wupmkUyQRYLSmicBlEEAAAQQQQACBmQVYv808AFwegQkFuL8nxKVqBBBAAAEEEEBgBAHer42ASBUIIIAAAgiULECAUXx0eEMUNyqpBAFG8wQYXVXSPokTwUE/t5f0AUlvTdiG7r8lnSTpp2QwShSmGAIIIIAAAgggsL0CrN+2d+zp+eYLcH9v/hjTQwQQQAABBBCoW4D3a3WPH61HAAEEEEAgKkCAUZRIvCGKG5VUoh1g9BZJp2Y27lqS7iHps5JeLcnbcqUel5Z0T0mX38It0lKNXO7vJT1xYFahlC3SdpL0VEkHSDoiXPcXGQ1li7QMLIoigAACCCCAAAKFCLB+K2QgaAYCEwhwf0+ASpUIIIAAAggggEBE4HqSPpGo1Pf9Ws41EptCMQQQQAABBBCYQoAAo7hq3zdE8ZopMYVAO8BoivpT67xpyNCTWn6sckMzOI3VjlX1rCPAyK9t+0t6fmiI///NmZ0jwCgTjOIIIIAAAggggEABAqzfChgEmoDARALc3xPBUi0CCCCAAAIIILBAYE9Jh0nyf/eS9N4EpT7v11z/e0L9T0i8TkJTKIIAAggggAACUwgQYBRX7fOGKF4rJaYSuIikO0u6Us8LDMlg1L7k6yR9oWcbhpy2bQFGZ0raQ9LOLbQrSPrz8PObko6T9AhJP8iEJcAoE4ziCCCAAAIIIIBAAQKs3woYBJqAwEQC3N8TwVItAggggAACCCDQEXiGpEe2/s7BRQ4yih193q85uMhBRs3xTEmPil2I3yOAAAIIIIDAPAIEGMXd+7whitdKiVIF7i7peElvk+T/P2tgQy8m6eqSvKXXzwfWlXL6tgUYfUnSkZIOXIJzcvjdl1PwOmUIMOqBxikIIIAAAggggMDMAqzfZh4ALo/AhALc3xPiUjUCCCCAAAIIINASaLIKtVFSshjlvl/rex0GCwEEEEAAAQRmEiDAKA6f+4YoXiMlShYYO8DoDyS9UtK3JR0q6WMTd34TA4wuJMk/50pqgn4csLWfpNMl7SPppJar/+7fJL1C0qmSftLTnACjnnCchgACCCCAAAIIzCjA+m1GfC6NwMQC3N8TA1M9AggggAACCCDQEnDWopt3/hzLYpT7fq2bveiUTjYjBgQBBBBAAAEEChMgwCg+ILlviOI1UqJkgbEDjByk8q+SvFXXnSS9YeLO1xxg5GxPl5TkoKw/lHRDSbtLurGke0g6YUmA0VSkBBhNJUu9CCCAAAIIIIDAdAKs36azpWYE5hbg/p57BLg+AggggAACCGyTQJ/sQjnv1/rUv03+9BUBBBBAAIEiBQgwig9LzhuieG2UKF2gCTBydL7//+sDGnxBSY+RdLikL0jaV9JpA+pLOXUXSd6j+P6SHi/pSSknramMX28uHkyczekDks6UdCVJ1wtBWMuaQoDRmgaJyyCAAAIIIIAAApULsH6rfABpPgIrBLi/mR4IIIAAAggggMB6BXKzGOW8XyN70XrHkqshgAACCCAwigABRnHGnDdE8dooUbrAzSQ5DaePf5J0sqQvSvpB+Dtvt/WjFZ3wVl7OVnQRSXcIQT67SXqppIdL+vFAAGcochCRj19K+qGkn7fqvL6k4yVdQ9KDJb1g4PVSTnfmoZ0kuW2/F/p+9eDgDERXkGQD/13K4S3OPivpI5K8FdoZIRDpHDIYpfBRBgEEEEAAAQQQ2GoB1m9bPfx0fsMFuL83fIDpHgIIIIAAAggUJ5CbZSj1/VpuvcXB0CAEEEAAAQS2VYAAo/jIp74hitdEiRoEflvSsZLuOGJjvyzp3q3ApSFV30DSGyVdPlKJA3TuIukzCECTPgAAIABJREFUQy6WeO6Bko5OLNsUcxCRA7c+IelLkj4X/vxdST9dUVezbZkDj/aT5HqmOtgibSpZ6kUAAQQQQAABBKYTYP02nS01IzC3APf33CPA9RFAAAEEEEBgGwVyshilvl8je9E2ziT6jAACCCCwEQIEGMWHMfUNUbwmStQicFVJfydp78i2XbH+OLuQMyA5+MZbo3XnUuz8Rb+/qKTnSLrPipMd0HRQuPYY14y1s531yWU/Lul/Q8DQf0v6Sthqzu36nqTvh+xLsXoX/Z4Aoz5qnIMAAggggAACCGyPAOu37Rlrerp9Atzf2zfm9BgBBBBAAAEE5hfIyTaU8n4tp775e08LEEAAAQQQQOB8AgQYxSdEyhuieC2UqFHA25x5u7OLhy2+UvrgLdDObG1ftiobT0p9i8pcRdKVlpz8M0mfam3p1vcaOec128J1t2vLqSO17GUkXStsC+csRr7mVIcDzfYJAVHedm7V1ngpbfCWeW67g65OimRqSqmPMggggAACCCCAAAI7CrB+Y1YgsLkC3N+bO7b0DAEEEEAAAQTKFkjNYpTyfo3sRWWPNa1DAAEEEEBgpQABRvEJkvKGKF4LJRBAAAEEEEAAAQQQQAABBKYWYP02tTD1IzCfAPf3fPZcGQEEEEAAAQS2WyA161Ds/VpqPdutTe8RQAABBBAoWIAAo/jgxN4QxWugBAIIIIAAAggggAACCCCAwDoEWL+tQ5lrIDCPAPf3PO5cFQEEEEAAAQQQsEBKFqPY+zWyFzGXEEAAAQQQqFyAAKP4AMbeEMVroAQCCCCAAAIIIIAAAggggMA6BFi/rUOZayAwjwD39zzuXBUBBBBAAAEEELBASvahVe/XUs5HGgEEEEAAAQQKFyDAKD5AfIAVN6IEAggggAACCCCAAAIIIFCCAOu3EkaBNiAwjQD39zSu1IoAAggggAACCKQKxLIYrXq/RvaiVGXKIYAAAgggULAAAUbxweEDrLgRJRBAAAEEEEAAAQQQQACBEgRYv5UwCrQBgWkEuL+ncaVWBBBAAAEEEEAgVSCWhWjZ+7XYeanXpxwCCCCAAAIIzCxAgFF8APgAK25ECQQQQAABBBBAAAEEEECgBAHWbyWMAm1AYBoB7u9pXKkVAQQQQAABBBDIEViVxWjZ+zWyF+UIUxYBBBBAAIGCBQgwig8OH2DFjSiBAAIIIIAAAggggAACCJQgwPqthFGgDQhMI8D9PY0rtSKAAAIIIIAAAjkCq7IRLXq/RvaiHF3KIoAAAgggULgAAUbxAeIDrLgRJRBAAAEEEEAAAQQQQACBEgRYv5UwCrQBgWkEuL+ncaVWBBBAAAEEEEAgV2BZFqNF79fIXpSrS3kEEEAAAQQKFiDAKD44fIAVN6IEAggggAACCCCAAAIIIFCCAOu3EkaBNiAwjQD39zSu1IoAAggggAACCOQKLMtK5GCi9rGXpEV/5wAlDgQQQAABBBCoUIAAo/ig8QFW3IgSCCCAAAIIIIAAAggggEAJAqzfShgF2oDANALc39O4UisCCCCAAAIIINBHYFEWIwcetQ+Xaf/dKZ0/97ku5yCAAAIIIIDAjAIEGMXx+QArbkQJBBBAAAEEEEAAAQQQQKAEAdZvJYwCbUBgGgHu72lcqRUBBBBAAAEEEOgjsCiLUaweZzQie1FMid8jgAACCCBQsAABRvHB4QOsuBElEEAAAQQQQAABBBBAAIESBFi/lTAKtAGBaQS4v6dxpVYEEEAAAQQQQKCvQDeL0ap6yF7UV5nzEEAAAQQQKEiAAKP4YPABVtyIEggggAACCCCAAAIIIIBACQKs30oYBdqAwDQC3N/TuFIrAggggAACCCDQVyAnixHZi/oqcx4CCCCAAAIFCRBgFB8MPsCKG1ECAQQQQAABBBBAAAEEEChBgPVbCaNAGxCYRoD7expXakUAAQQQQAABBIYIpGQxInvREGHORQABBBBAoCABAozig8EHWHEjSiCAAAIIIIAAAggggAACJQiwfithFGgDAtMIcH9P40qtCCCAAAIIIIDAEIGULEZkLxoizLkIIIAAAggUJECAUXww+AArbkQJBBBAAAEEEEAAAQQQQKAEAdZvJYwCbUBgGgHu72lcqRUBBBBAAAEEEBgqsCqLEdmLhupyPgIIIIAAAgUJEGAUHww+wIobUQIBBBBAAAEEEEAAAQQQKEGA9VsJo0AbEJhGgPt7GldqRQABBBBAAAEEhgqsymJE9qKhupyPAAIIIIBAQQIEGMUHgw+w4kaUQAABBBBAAAEEEEAAAQRKEGD9VsIo0AYEphHg/p7GlVoRQAABBBBAAIExBBZlMSJ70Riy1IEAAggggEBBAgQYxQeDD7DiRpRAAAEEEEAAAQQQQAABBEoQYP1WwijQBgSmEeD+nsaVWhFAAAEEEEAAgTEEFmUxInvRGLLUgQACCCCAQEECBBjFB4MPsOJGlEAAAQQQQAABBBBAAAEEShBg/VbCKNAGBKYR4P6expVaEUAAAQQQQACBsQTaWYzIXjSWKvUggAACCCBQkAABRvHB4AOsuBElEEAAAQQQQAABBBBAAIESBFi/lTAKtAGBaQS4v6dxpVYEEEAAAQQQQGAsgXYWI7IXjaVKPQgggAACCBQkQIBRfDD4ACtuRAkEEEAAAQQQQAABBBBAoAQB1m8ljAJtQGAaAe7vaVypdX6Bq0i6saTrSdpd0m6SdpV0CUk7zd88WoAAAggggAACCCCAAAIIbIXATyR9X9I3JX1Z0uckfULShySdsRUCCZ0kwCiOxAdYcSNKIIAAAggggAACCCCAAAIlCLB+K2EUaAMC0whwf0/jSq3zCNxM0t6S/kzS1edpAldFAAEEEEAAAQQQQAABBBBIFDhd0r9KOlnSqYnnbGQxAoziw8oHWHEjSiCAAAIIIIAAAggggAACJQiwfithFGgDAtMIcH9P40qt6xPYWdJDJP21pGut77JcCQEEEEAAAQQQQAABBBBAYESBT0v6Z0n/JOncEeutoioCjOLDxAdYcSNKIIAAAggggAACCCCAAAIlCLB+K2EUaAMC0whwf0/jSq3TC/jz10MlHSzpUtNfjisggAACCCCAAAIIIIAAAgisQeC7ko6SdLik7mcWa7j8PJcgwCjuzgdYcSNKIIAAAggggAACCCCAAAIlCLB+K2EUaAMC0whwf0/jSq3TCtxd0pMlXXnFZTy33yvp3yWdJumLkr4m6Tvb+G3YaYeD2hFAAAEEEEAAAQQQQACBpQLOOntpSVeU9AeSriPpRpL2lLQqruZMSX8n6YRtsCXAKD7KfIAVN6IEAggggAACCCCAAAIIIFCCAOu3EkaBNiAwjQD39zSu1DqNwG9Jerak/VdU/0pJr5X0ZgKJphkEakUAAQQQQAABBBBAAAEERhBw4NEdJO0r6a4r6jtR0iMknTXCNYutggCj+NDwAVbciBIIIIAAAggggAACCCCAQAkCrN9KGAXagMA0Atzf07hS6/gCt5L0Ikm7Laj6e5KeIekFkr45/qWpEQEEEEAAAQQQQAABBBBAYEKBXSU9SNKjJF1ywXW+LOn+kt45YRtmrZoAozg/H2DFjSiBAAIIIIAAAggggAACCJQgwPqthFGgDQhMI8D9PY0rtY4r8ABJL1xS5ZGSniLpR+NektoQQAABBBBAAAEEEEAAAQTWLHAxSY+T9Ngl132gpGPX3Ka1XI4AozgzH2DFjSiBAAIIIIAAAggggAACCJQgwPqthFGgDQhMI8D9PY0rtY4n8BhJ/7iguvdIOljSx8e7FDUhgAACCCCAAAIIIIAAAggUILCHpKMk7bWgLX8r6akFtHHUJhBgFOfkA6y4ESUQQAABBBBAAAEEEEAAgRIEWL+VMAq0AYFpBLi/p3Gl1nEElgUXHR6+1TrOVagFAQQQQAABBBBAAAEEEECgRAFnqz10QcM2LsiIAKP49OMDrLgRJRBAAAEEEEAAAQQQQACBEgRYv5UwCrQBgWkEuL+ncaXW4QLLtkW7j6SXDa+eGhBAAAEEEEAAAQQQQAABBCoQuLekly5o50Ztl0aAUXwm8gFW3IgSCCCAAAIIIIAAAggggEAJAqzfShgF2oDANALc39O4UuswgVtJekenCs/VO0p607CqORsBBBBAAAEEEEAAAQQQQKAygT+X9AZJ3TicW0t6Z2V9WdhcAozio8gHWHEjSiCAAAIIIIAAAggggAACJQiwfithFGgDAtMIcH9P40qt/QV+S9JHJe3WqeIvCC7qj8qZCCCAAAIIIIAAAggggEDlAg4yemOnD1+WdANJZ1Xetx0ip2rvzxTt5wOsKVSpEwEEEEAAAQQQQAABBBAYX4D12/im1IhAKQLc36WMBO1oBF4haf8OB9uiMT8QQAABBBBAAAEEEEAAAQQWbZd2oqS71U5DBqP4CPIBVtyIEggggAACCCCAAAIIIIBACQKs30oYBdqAwDQC3N/TuFJrP4G7Szq+c+rhkh7XrzrOQgABBBBAAAEEEEAAAQQQ2DCBp0g6tNOne0g6oeZ+EmAUHz0+wIobUQIBBBBAAAEEEEAAAQQQKEGA9VsJo0AbEJhGgPt7GldqzRfw56lnSLpy69T3SLpFflWcgQACCCCAAAIIIIAAAgggsMEC75a0V6t/Z0q6iqTuZxzVEBBgFB8qPsCKG1ECAQQQQAABBBBAAAEEEChBgPVbCaNAGxCYRoD7expXas0XcJaiJ3dOu76kj+dXxRkIIIAAAggggAACCCCAAAIbLLCHpI91+vd3kpzdqMqDAKP4sPEBVtyIEggggAACCCCAAAIIIIBACQKs30oYBdqAwDQC3N/TuFJrnsDOkr4u6VKt046UdEheNZRGAAEEEEAAAQQQQAABBBDYEoEjJD221dfvSrqCpHNr7D8BRvFR4wOsuBElEEAAAQQQQAABBBBAAIESBFi/lTAKtAGBaQS4v6dxpdY8gQMlHd065XuSflfSj/KqoTQCCCCAAAIIIIAAAggggMCWCFxM0lckXbLV34MkHVNj/wkwio8aH2DFjSiBAAIIIIAAAggggAACCJQgwPqthFGgDQhMI8D9PY0rteYJfErStVqn/IOkJ+RVQWkEEEAAAQQQQAABBBBAAIEtEzhMktePzfFpSdeu0YAAo/io8QFW3IgSCCCAAAIIIIAAAggggEAJAqzfShgF2oDANALc39O4Umu6wM0kndIpfnlJ30yvgpIIIIAAAggggAACCCCAAAJbKLCrpG90+n1zSafWZkGAUXzE+AArbkQJBBBAAAEEEEAAAQQQQKAEAdZvJYwCbUBgGgHu72lcqTVdwOnrH9Uq/kpJ+6efTkkEEEAAAQQQQAABBBBAAIEtFjhR0l1b/X+GJG/DXdVBgFF8uPgAK25ECQQQQAABBBBAAAEEEECgBAHWbyWMAm1AYBoB7u9pXKk1XeBzkq7eKr6vpJPST6ckAggggAACCCCAAAIIIIDAFgvcWdJrW/0/XdLutXkQYBQfMT7AihtRAgEEEEAAAQQQQAABBBAoQYD1WwmjQBsQmEaA+3saV2pNE7iKpP9qFfV83EXSuWmnUwoBBBBAAAEEEEAAAQQQQGDLBXaWdLakdozO70s6oyYXAozio8UHWHEjSiCAAAIIIIAAAggggAACJQiwfithFGgDAtMIcH9P40qtaQJ3k3RCq+h7JN0i7VRKIYAAAggggAACCCCAAAIIIHCewLsl7dWyuLukV9RkQ4BRfLT4ACtuRAkEEEAAAQQQQAABBBBAoAQB1m8ljAJtQGAaAe7vaVypNU3gqZIe3Sp6pKRD0k6lFAIIIIAAAggggAACCCCAAALnCRwh6bEti6dJekxNNgQYxUeLD7DiRpRAAAEEEEAAAQQQQAABBEoQYP1WwijQBgSmEeD+nsaVWtME3iDpL1pFndHoxLRTKYUAAggggAACCCCAAAIIIIDAeQL7dzIWvVHSHWuyIcAoPlp8gBU3ogQCCCCAAAIIIIAAAgggUIIA67cSRoE2IDCNAPf3NK7UmibwSUnXaRX9Y0kfSTuVUggggAACCCCAAAIIIIAAAgicJ3BDSR9uWZwm6bo12RBgFB8tPsCKG1ECAQQQQAABBBBAAAEEEChBgPVbCaNAGxCYRoD7expXak0T+B9Jv90qekVJX087lVIIIIAAAggggAACCCCAAAIInCdwBUlfa1l8S9LlarIhwCg+WnyAFTeiBAIIIIAAAggggAACCCBQggDrtxJGgTYgMI0A9/c0rtSaJnCupJ1aRX9Dkv+OAwEEEEAAAQQQQAABBBBAAIFUgZ0lndMq/BNJ/rtqDgKM4kPFB1hxI0oggAACCCCAAAIIIIAAAiUIsH4rYRRoAwLTCHB/T+NKrWkCzL80J0ohgAACCCCAAAIIIIAAAgisFqh6fUmAUXx6Vz3A8e5RAgEEEEAAAQQQQAABBBDYGAHWbxszlHQEgR0EuL+ZFHMKMP/m1OfaCCCAAAIIIIAAAggggMDmCFS9viTAKD4Rqx7gePcogQACCCCAAAIIIIAAAghsjADrt40ZSjqCwA4C3N9MijkFmH9z6nNtBBBAAAEEEEAAAQQQQGBzBKpeXxJgFJ+IVQ9wvHuUQAABBBBAAAEEEEAAAQQ2RoD128YMJR1BYAcB7m8mxZwCzL859bk2AggggAACCCCAAAIIILA5AlWvLwkwik/Eqgc43j1KIIAAAggggAACCCCAAAIbI8D6bWOGko4gsIMA9zeTYk4B5t+c+lwbAQQQQAABBBBAAAEEENgcgarXlwQYxSdi1QMc7x4lEEAAAQQQQAABBBBAAIGNEWD9tjFDSUcQ2EGA+5tJMacA829Ofa6NAAIIIIAAAggggAACCGyOQNXrSwKM4hOx6gGOd48SCCCAAAIIIIAAAggggMDGCLB+25ihpCMI7CDA/c2kmFOA+TenPtdGAAEEEEAAAQQQQAABBDZHoOr1JQFG8YlY9QDHu0cJBBBAAAEEEEAAAQQQQGBjBFi/bcxQ0hEEdhDg/mZSzCnA/JtTn2sjgAACCCCAAAIIIIAAApsjUPX6kgCj+ESseoDj3aMEAggggAACCCCAAAIIILAxAqzfNmYo6QgCOwhwfzMp5hRg/s2pz7URQAABBBBAAAEEEEAAgc0RqHp9SYBRfCJWPcDx7lECAQQQQAABBBBAAAEEENgYAdZvGzOUdASBHQS4v5kUcwow/+bU59oIIIAAAggggAACCCCAwOYIVL2+JMAoPhGrHuB49yiBAAIIIIAAAggggAACCGyMAOu3jRlKOoLADgLc30yKOQWYf3Pqc20EEEAAAQQQQAABBBBAYHMEql5fEmAUn4hVD3C8e5RAAAEEEEAAAQQQQAABBDZGgPXbxgwlHUFgBwHubybFnALMvzn1uTYCCCCAAAIIIIAAAgggsDkCVa8vCTCKT8SqBzjePUoggAACCCCAAAIIIIAAAhsjwPptY4aSjiCwgwD3N5NiTgHm35z6XBsBBBBAAAEEEEAAAQQQ2ByBqteXBBjFJ2LVAxzvHiUQQAABBBBAAAEEEEAAgY0RYP22MUNJRxDYQYD7m0kxpwDzb059ro0AAgggUKLAb0jaRdJZJTYuoU21tz+hixRBAAEEEChUoOr1JQFG8VlV9QDHu0cJBBBAAAEEEEAAAQQQQGBjBFi/bcxQ0hEEdhDg/mZSzCnA/JtTn2sjgAACCJQocHdJx0t6vKQnDWhgU4+ruIekEzLrcqDQMZIeJOkFkg6UdE5CHbW3P6GLSUXa/m+T5D/XGjTW7stNJX0gSYBCCCCAwPoFql5fEmAUnzBVD3C8e5RAAAEEEEAAAQQQQAABBDZGgPXbxgwlHUFgBwHubybFnALMvzn1uTYCCCCAQKkCV5f0KkknDQgyageFuJ99glz+XtITW0iflLSfpNMjcLW3f4x58f8kvb9TUZ9Ar9S2/FYIInNQWmoAUDNHYgFk3XnQZy6l9oNyCCCAwBCBqteXBBjFh77qAY53jxIIIIAAAggggAACCCCAwMYIsH7bmKGkIwjsIMD9zaSYU4D5N6c+10YAAQQQKFmgCeqIBX8s60Nz/pCMM+3AktygktrbP3RutAOMhmajSm1LY55yvdQAtCZw6bahEVMGSaX2k3IIIIDAMoGq15cEGMUndtUDHO8eJRBAAAEEEEAAAQQQQACBjRFg/bYxQ0lHENhBgPubSTGnAPNvTn2ujQACCCCwLoFrSfpnSTeU9BZJD5b0lcjF24EdKQEj7eqa7c38d6lbmy1qTk7ASvf82ts/dG40AUZ9A8T6XL+baSi3jkXzrOlHboBZ+9qu454D52JuX7rlfQ8eJ2mPkM3LW/99eWilnI8AAsUJVL2+JMAoPp+qHuB49yiBAAIIIIAAAggggAACCGyMAOu3jRlKOoLADgLc30yKOQWYf3Pqc20EEEAAgXUIXFDSYZIc/OHjpZIeLunHCRdvsszEtiZzQNEuks4KdXqLsmdJOqCznVnuNlpDAozclNrbnzBES4v0DTBqgsMcAJMb1NOMVzfLUDPuuyZucdd0qt2WvpmLmu3yrispNo+HeMfOvZSkF0vaOxQ8WNIxkrrvRWP18HsEEChboOr1JQFG8clV9QDHu0cJBBBAAAEEEEAAAQQQQGBjBFi/bcxQ0hEEdhDg/mZSzCnA/JtTn2sjgAACCKxD4JqSXiPpGpJ+GAIc3pV44XZwxqqtzpoAElfroJ6HSjpD0gmd67Qz3KQEjAwNMKq9/eazgYOF7NoEcKUMX98Ao7ZZc53UDFZjBxj17UPT7u72as3fp8y9FOPcMveT9KJw0ntCVqWv5VZCeQQQKFqg6vUlAUbxuVX1AMe7RwkEEEAAAQQQQAABBBBAYGMEWL9tzFDSEQR2EOD+ZlLMKcD8m1OfayMwjcDvSnq+pNtL+k7IonKEpJ/2uNx1JL1Q0o3CVjaHhz8vq+pPJHk7omuH8t6G6q09rrvoFD/0d/YLP3D34b65n0eF/8+5zO3CubtJ+oCk+0j6Yk4FBZe9UNiCyH20lbcEu3Ro7+mSPivpFEn/Kunza84eclFJfyPpvpJs78NtOj6M4zkTuPpZobco8zzxcbIkBzl8N/FaTQaZG7cyzyza/mxZIEfsMquClnzu0ACj2tvf+Dm4yFt85QQZ9Q3OaQeBxcanO75jBhi1sxfF5lHu73MzM+XWv6z870k6Mfyb4jL3D6/rY9VPPQggML9A1etLAoziE6jqAY53jxIIIIAAAggggAACCCCAwMYIsH7bmKGkIwjsIMD9zaSYU4D5N6c+10ZgGoFu9g0H/DjAok/wRvOAvmlpLItHsx1TU37MLBmHSHKAU/dw4MjjJP0kg7PbztwggoxLra2oA4tuLekJIago5cKPkPSclIIjlPEzO7u/fEFdUwY7XF7ScZJuFa57UNiWqduMZk4smuMOHjo73EPdoI9my6lvh2xFsS2wcoNXUgOMam9/yhTLzWTUJ8CoHSjW5/VrzACjpv2x190Uu1LKdLcrzA34K6UftAMBBJYLVL2+JMAoPrWrHuB49yiBAAIIIIAAAggggAACCGyMAOu3jRlKOoLADgLc30yKOQWYf3Pqc20EphHY1ACjdmBGW85bXu0r6e0ZnJsWYOQMRU8K23JlMOh5kg6WdG7OST3LXjlkKmoyULWrmTLAaB9JJ4WLfSHMldMW9GFIthgH8T05bP2UGmCUGrySGmBUe/tTplXTR8+llExGfQKMmteGvoGZYwUYdbfcy9kaLsUyVsbP2C8uyYGLDt78UeyEjN/fMmQS+82wZeGfhUxyGVVQFAEEChaoen1JgFF8ZlU9wPHuUQIBBBBAAAEEEEAAAQQQ2BgB1m8bM5R0BIEdBLi/mRRzCjD/5tTn2ghMI7BtAUZWfI2kB2Vse7VJAUaXk/RsSXfpTKc3SXqZpI9K+kH4nbfP8/Z1DrrxQ35nL3JAxC+mmYr/V6uDFJxZ6dDwN876c8nWNmlTBRjtJOmpkg4I13X2pIeFoIaxu9wEhMwVYDS0P7W0vwkaSpkzuQFGzWunLfcL2/fluo4VYNS8Rq07u5rvGb8+OGOcXyua432Snijp3ZJ+mYvSKX+ZkMnM2zj6cHCkXx+mfh0a2GxORwCBRIGq15cEGMVHueoBjnePEggggAACCCCAAAIIIIDAxgiwftuYoaQjCOwgwP3NpJhTgPk3pz7XRmAagW0IMPpGCJpxX5sjNSOMy29KgJGDAZ4SshA1Dg7ecRDNByV1X+PbM+5i4YF+n63zcmfuLUL2Im9X5oxTD5Xk8bptqCglWCT3mi7fvRceLMmZaaY4agnQWdb3mtrfBPHEsgzlBhgtCw7KmS9jBBg18/Zpkt4a7pen99jm0v33vecAnpTjoiEgz/fnssNBgkev2JLy9q1tEO8fMhV16+puk/ZOSfeS5Nd1DgQQqF+g6vUlAUbxCVj1AMe7RwkEEEAAAQQQQAABBBBAYGMEWL9tzFDSEQR2EOD+ZlLMKcD8m1OfayMwjcA2BBg5iOaZIbjGQSs+3iPpnpK+lsC6KQFGt5H0WkneasjHv0u6r6TPJhisq8ilQlBPk2HpqBCg8M9rCDBqj7ODF/4iZHSaou/rCtBxn66SETSS2tea2t9+jVsVWJgTYJRTdpXp0ACjZhw+EMa4+bOD8R6fMe5to5QAPj9Td6avZyRMmAeG7QAXBTA6UMiZ03ysGptbt7a1dNDh3pLelXBtiiCAQPkCVa8vCTCKT7CqBzjePUoggAACCCCAAAIIIIAAAhsjwPptY4aSjiCwgwD3N5NiTgHm35z6XBuBaQS2JcDID7Lv19r+ypqPkvSsSOYel9uEACNnG/EWZ/cJ0+jLku4t6ZRpplWvWv2czllMXhjOdgCUg8C+I+mEiQOMLiLpSEkHhmu/N4z713v15PwnOTjiY5LOav11OxAk5RIOvjhT0vslrdoGqwlYcXDJGSETlOtPCRpZ1o7PVWonAAAgAElEQVTa2+9+NS6rHFKDhprXzG+GOdIe15SxbJcZEmD0G5KOCUGSTdah3Hm1rL2xDG8O1DxO0q1CBcdKOkySTX5P0pMl7R95rXFmIrfb26v5uKukVy1pUPffKbs5G9uqrGu5Y0F5BBCYR6Dq9SUBRvFJU/UAx7tHCQQQQAABBBBAAAEEEEBgYwRYv23MUNIRBHYQ4P5mUswpwPybU59rIzCNwLYEGO0XMvc4g89ugdKZjfz3p0doNyHA6I8l/YukJoOTMwM9bsXWRdPMttW1XkPSiZKuG4o1mU8uvYYAoyuEa+wZrv28sJXcuQMh2nOnHRiUGwjSBHw0ASl9mhXbImxRnbW3v+lTEzzkPy8L0EoJMGqCeq48QnCR25IbYNTMGwebObjox5K+2hq41MxS3bHODZq6WSs4cVE2uMuFTGR3ChdalC2t/W9PLGOYs649NwQcukq/jjsY8ft9bgTOQQCBogSqXl8SYBSfS1UPcLx7lEAAgQ0RuKQkp9L1wrP5af/Z+4X7GykXDv/1/y/7WVXGEfYcCCCwXoFfSPrpkp+frfhdc05Txql0vxu+Aedvwfmn/WcWp+sdV66GAALTCLB+m8aVWhEoQYD7u4RR2N42MP+2d+zp+eYKbFOAkR/KO+vFwa3hPDxk3vj5iiEeGmD022G7LWf72EOSzX3484iPSPL2Rm+V9HFJq9rRdxb6+ZeDiZosJ36Y/5eSPty3wgnO26kzNq+R9KDweU03GGdINp5lTb9x2IKp2T7uoBDAsax8E2jiNuYczbZVqYEgywJQll2zncGoGe9FZWtvf465y6Zsk5YSYGRfl/NrwpDMRU37hwSMLboPUudV1y83wKj9mvgESf7pvkd0wOBLJN0oXMyvdS7n1x3/zq9J3rbRx0slPTwETC0aW7+GOUOSf3x8QdK+kk7LnQiURwCB4gSqXl8SYBSfT1UPcLx7lEAAgQIFLiTpdyVdKfy3HTTk/28HDjX/T+BPgQNJkxCoTMCBTN2go0V/9jeE/jv8TPEBYGVsNBcBBAoTYP1W2IDQHARGFOD+HhGTqrIFmH/ZZJyAQPEC2xRg5ExF15H0yvCA24PjrcL8sNxBPsuOvgFGlw3BTA8N2ZNik8EP4B8ryRlBxtz65xKSXhQeyLsNDmby1mPfjjVojb93oIGzkjjApzsm6wgw8hZ6L2v11+15R6T/fYJ0HLj0fEm7hIxJu0ayaE0VYOSu1d7+nOnZ7mvfDEZjBxe5/UMCjJ4m6R+XbL0Xm1dduyEBRqu2U7t5uK+arHGLxix1u8buPersSG/ImQSURQCBIgWqXl8SYBSfU1UPcLx7lEAAgRkEvDh08FATQNT8f/Pn35mhTVwSAQQQ6CPgYKOvtAKOuv9f0od2ffrHOQggUJ8A67f6xowWI5AqwP2dKkW5KQSYf1OoUicC8wpsW4CRnwUdIOkZLfbjJD1C0g+WDEWfAKMbhC19muwdqaPsrMuHhiCUsb7M9AchqMpt8uGtlRzI5IzPJRwOhnAA1B1CY7pZpaYOMPIXVp3t55Bw/XVkR0nNNDNlgNGQsa+9/Yv6viqDkX93i1YWsJidfc6WdE6kYO74Nq9Fy7a7Sx2XbrNyA4z2Dves63Gw4luW9NOvt96G0tub+Qvj3cNf6HyYpFclBFW2t7lzPX6dPCI2EPweAQSKF6h6fUmAUXx+VT3A8e5RAgEEJhC4qKQ/DN8I6gYROTNRk3J2gktTJQIIIFCUwI9awUfOetQEIH1W0n+uSAFcVCdoDAIIVCXA+m3a4bqApKtK2jP8XFmSt1VoDm9v4W/If1DSuyR9vsd2F92HfZ9c8e3m7kOvZuuFaRV2rH3Rt6CXfUN43W3bpOtxf2/SaNbXF+ZffWNGixGICWxbgJE9rijp5ZL2CjgO6vFD8tcvwcoNMOpuDeRqfQ2/L3T2IL9P9PH7km4p6c87n5O67IMlnZjw0D02vv5998G863aAQgmHg3uc1eepoTHOJOWMKN7OrjmmDjDyZ9QOgPAc8OH38HcLmZSmMkoNBMkNQEndIm1ov2pv/6L+p2yRluKWauO6cse3lACjFId2Gf8788AQROj/92ugt0F8cedeX1Xv7pJeLenaodDzQoa4c3MbQ3kEEChKoOr1JQFG8blU9QDHu0cJBBAYIOCUrg4k6v54kcyBAAIIIBAX+K8QaORgo/aPv+3EgQACCPQRYP3WRy1+zsXDFhoPaX2wGT9L8nYXTl//Jkk/STlBEgFGiVBbWIz7ewsHvaAuM/8KGgyagsBIAtsYYGS6btCQt9p5gKRvLXDNCTDy+8VnS/J2Ps3x9pAdx0Hoi7Y+u4qkp0tyVpDmWBRo03fIu+2/a8gY4uBwZ1jydmAOCr9eK9DpQ5I+LOlkSf+W8R42t43tLescWOUgBG9h1z6mDjDyVnavkHSrcNG3hflxVm5nMsqnBqHkBqAQYJQxCJ2iYwQYLfrCxaotxHLHt9YAo/6j8uszrxC2FfSXfHx4S8X7S/r+GJVTBwIIzCZQ9fqSAKP4vKl6gOPdowQCCCQI+A3yokAip9nlQAABBBAYX+CLSwKPYimWx28JNSKAQG0CrN/GHbGdJN1ZkjMD+SFc38MBRo+W9LmECggwSkDa0iLc31s68IV0m/lXyEDQDARGFNjWAKNLhSw+d2lZOrjFW3V1X+tyAozuFLIjNZnb/13SfSU5g/Gq43KhPT6/OQ4O25ktCkrKmQLd9vt9rT/jPXDJtkXduh0s/6gQaDS0Le26nf3e27U5sMvHsaFNP+40YOoAozHvgUXjYmdvIdVkrnKZbp9i49kOUvF4OtuS/9sNgpoiwKjE9uf6xXyn/v2yDLNTBRjddkCHVmXOHVDt4FO7Y/7OkGnsfwfXTAUIIDCnQNXrSwKM4lOn6gGOd48SCCDQEbikpD8O32L5o7DoJJCIaYIAAgiUIdAEHv1H+EahP7D8XhlNoxUIIFCIAOu38Qbi0pKeJOmhK6r8sqQvSPqlpGb7tN2WlPeDBW9LcUpkywsCjMYbw02rift700a0rv4w/+oaL1qLQIrAmMEV3a24Ytu2dgNfVmX6SOlLu0zz4N5/t+yBuTP3OAtGEwy0LGtQaoDRouwlDuZ5XWLju+0ZK0NH2yKxKTsU+46kh4XMR2MFGTmT0guDv99P7yvJn3N0j6kDjG4g6Y2SLh8u7O3jHFSz6stdHmuP17Jt9Zo+tO3b90NugEz33vCc/NMF7UwNMKq9/fb1a9ezJB3QCd6KzfHmfo69PrmeVM/YNT3ezlLenVMlBhi5Lyk2sT6P/XvvovHMkLVo1ev62NelPgQQmFag6vUlAUbxyVH1AMe7RwkEtl7A6WibgCKnxm32st16GAAQQACBSgQ+JcmBRv5xGvPTKmk3zUQAgWkEWL+N47rom+Su2ds3eLuIl+hX2591v2XtzxgcmPTnkvzN8+57az9AuXcIMlrWUgKMxhnDTayF+3sTR7WePjH/6hkrWopAqsA2BxgtCgg6VNJTJf2iBZgaYOQAc2+1dZNwrjNseKu0byQOxmVC9qPbhfIOYHfQzdD1/bIAI78nPVHS+0P25B+EYPmrSbp9CIr3e9rm8OcNzpzjdg09rhj6uleo6DGSju64N9eYOsCoGxh3RAgsac+BRf3tnpdi0gRuDN0irTn/5WHbqObaOQExtbc/xXtRmTkCjJa1daoAo10l7ZcZeNXXc13ndV+vS820tC4ProPApghUvb4kwCg+Dase4Hj3KIHAVgl4X2kHEbUDii6xIQJ+uPNdSf5WjX+6/+8//7Tz87MFfxcr8/MN8aIbCNQkcCFJF+n8XHjB38XKOA26f/whmX+6/+8U3ZtweA/yJuCoCToibfAmjCx9QCBNgPVbmtOqUv73wA+XupmL3i7pEEkfj2Qgaur2N+L9oOqxnYst+4Z8UywnwGh4b8epYdFDuptKcl85xhPg/h7PkpryBZh/+WacgUDpAtscYOSxceZ2Zwpqsk96KzNn1mkH9aQGGPUNVGnmiD/PODJkpWn+7uaSTh04iboBRg6Qf4IkB0D9ZEXd1wpbxvlz5OYYY9s2f77j98bOEurjzSEryTeXtGXdAUZTZm9pMtk4G8sJkmKBIM3YPS1kTDJREzjieentl9uBJDkBRn2mVe3td59zjHLK9vEcO8CoTxtqOae71vQXLf8qcfvxWvpIOxHYRoGq15cEGMWnbNUDHO8eJRDYaIE9JP1JK6Bo94p6+21J/y3pK5K+FgkeckDRuRX1jaYigECZAjsvCTxqByRdQdKVwo+/YVjL8blW0NGHwsPxWtpOOxFAIE+A9VueV7f0BSUdFAKM2r87NjwM8fvOnMMPUfwwxg+M2sfhkg6TtCh4nQCjHOHtKsv9vV3jXVpvmX+ljQjtQWC4wLYHGHWDXSx6lKTHtYJvUgOMuuX8fvKYzCHqBgONsW3ckDqn2LbNgVgOrnFQlzODOivSqq3GNinAqJkOuRmMutPIQVCvDlvWndQK1po6IGYT2p9jlFM281Y/r3jfAKO3SfLrzVl9LlrpOXyZpdKBo9kIRASqXl8SYBSf31UPcLx7lEBgowR+W9KtWj+/W2jvnDnIwUPNj4OI2n/2/3e3myi0KzQLAQS2WMAZLppgI//Xr7ntP/v/nWmpxMOvu/7GYvPzrRIbSZsQQKCXAOu3Xmz/d1L3m+z+xSslHSCpbza4i0t6dtgmo7mQt6Xwthf/saC5BBgNG8NNPpv7e5NHt/y+Mf/KHyNaiECuwLYHGNnrypKOl+TAFx/e0sxZjJrMQX0DjPoEB3Wv1aeO7hw4MGw/1vx9Tp3+gpWDgfYMJ3802Hwxd6KF8t33xM+R5O3RzllRHwFGv8ZpAkv8Nw64eFEnC9LUATFNS/oGSJXQ/pygnqk9l21fmHJ7bdsWYWQwSpkVlEGgPoGq15cEGMUnXNUDHO8eJRCoXsDpcm8dgoraaWvn7pgX5P8ZfvwApclG5P9+fe7GcX0EEEBgTQJNxqMm+Mjf0vvD8HP5NbUh5TLeSu0dIeDolJQTKIMAAsUKsH7rPzQ7hcxFDiZqDn94u78kb5kx5LhZCFRqv/Z7awhvUfGLTsUEGA2R3uxzub83e3xL7x3zr/QRon0I5AsQYCT5+dD9Jb2wxXecpEdI+kHIFOIApOZYtgXsGMFBY9TRnQVD6vRWXs8MPq73CyFAvr2FXM6su6WkkyV5G2F/ycmZeE6PVOCyzijVfObtzy6eErIf+VRnQfL79UVZQVPaNnRru5RrdMv0CdDpBpS0Ay6aoLGpA2KaftTc/hIDjLpBf6m+nrvP7WyTt+z+b1/DrwnOHLYqC1JzX+QEJPa5F1LP6QYYbVuAVaoT5RCoTaDq9SUBRvHpVvUAx7tHCQSqE/iDEEzUBBX52x9zHt4juwkkav+37ze85+wL10YAAQTWKXDZVrBRE3Tk/+66zkYsuJY/RG1nN/KHiBwIIFCPAOu3/mN1TUmvkXSNVhXe3szbW3Rdc6/irHf+lvZ9Wif6tfZe4Zvy7fpyAoy6D438oMaBS6mH1xJ/Kun2kq4v6cbhRH9BwB/cvkfSv0jyn1cZ9E1b78BbfzB+h1aDfa2/Dtce6p7qUEs57u9aRmoz28n828xxpVfbLeDPGJ2p8QaBYcjWO/uFuhrRB0t6wQreIYEvsVFrZwZJeRDtjPDeDveOoWIHrTjT5NsHBBj12SLtEEneRrc5nEnpVbHORn7vz4/dj+Y4VNIRiXX2fX+3rPrumCc2Y2WxlPFdVYHf+9rHgUw+PGed9WlVVqWmvgdIet2KraocKPJQSU/v1LcqgGSRua+3KNCjG1CUG2BUe/tz50/bdlmgYLvOXM/c9iwLdsoJMHp/xkWbOZR7H+auLzOalFzU96fXjA6M8jH0vk++MAURQGBSgarXlwQYxedG1QMc7x4lEChewPuB/1krS1H7gcc6G/8/nUCiz4Q/E0i0zlHgWgggsA0CTeCRH3S3A48uN1PnnbWjCTh684JMGzM1i8sigMASAdZv/adGdwuJod/S7rZkb0kPlOSHd+8L76UXPbxYR4CRA57clkdKcpDPqsMP2fzw0R8u+8sFi44+D6D875of4typVSHBRavHgvu7//3NmcMFmH/DDakBgdIEuttPfUrSX0n6XGZD/YzFWWbaQc7+9/0NK+opKcDIzXR7X94KNHHQ+YNCEHZKBqNuII+DeBxA0M1UuYzkIpKODMEtLuP3X7eR9KHMsegWd/DYGyU1WTSfJ8kB9Ocm1NvNYDT0oX5uYENCEwc7dd93e9sxvz8+O+HiTYDIoqCk9nvjrls7gMSft3ucu4fnnoP//d9lAR6NZ98MRrW3P2GIzlckNXCnOWmTAow8Bx8dMpfn3od/GYLwUoLucscktXz33yp/Rnm3AVuYp16XcgggMK1A1etLAozik6PqAY53jxIIFCvgN2/7hB8/AFjn4cWNU87658OSnPrWqWs5EEAAAQTmE/C3Kq8j6Y9DenCnCF930NGPwzf0/C09Z7TgQACB8gRYv/Ubk+63Il2LHzI9rLUFQ7+a88+aOsDIAax+EOLU9zmH1wb2+OiCk3IDjJYFFz1E0ltHyBiV06+aynJ/1zRam9dW5t/mjSk9QqAb1GIRbxf24kyaS4VzHEztIyUQpbQAI2d1fHbILtl034EbPlICjLxWf62kq4ZzvBXY/SR9N9HS26ufIGnPUP6D4QG6g6+HHN163xuyMn09odIh5y6q3u893cdYcHtC0/6vyLKMoKl1dPuYk8WrnSkrdj2/9z6pk02qe0772u26U7epyg2Iqb39MfPu75s1lr8wsWp7sOa8XM/c9oyVwWjZnG0H5bQzNjWvvcuydeVmesrtd5/yfs14haSbhJP95UdnM0p9fe1zTc5BAIHpBapeXxJgFJ8gVQ9wvHuUQKAoAW9N4KCiO0u65Bpb9pFOQNHn13htLoUAAggg0F/gap2Aoxv2ryr7zO+FD8gcbPSW7LM5AQEEphJg/dZPtrtFiGvJ2UKi31UXnzVlgJGzob4kBKq2r+5vyX9Akh9m/VTSlSTdUpLb0j4cZOQPc7vbZ+YEGF06fEPf2zI0hx+eEVwUn0Xc33EjSkwnwPybzpaaEZhTwJ9DOvChOfzg1kFGy7IWLmqrt/J6YSv7z0slPVySv6Cy7CgtwMjtvFnI2thk+3EGJr8/+sdWJ5ZtrXSZEJx+u1DW760ccPWuxMHtjoO36H1seF+WWMXCYt33aDnt6rbpWZIeI+knQxqUeW43c0lOAFDKpS4hyVmLvCWeDwfSez5/MeHkVQEobfd2BqLuvF8UjOdArPbWV1MHGC3KkFRD+xOG6HxFGtfUbfAIMJJStpLLHYc+5XeX9GpJ1w4np45hn2txDgIIrE+g6vUlAUbxiVL1AMe7RwkEZhe4VQgo8qLN2SmmPr7aCSbyQ4KUtLhTt4v6EUAAAQSGC+zcCThylqPfGV5ttAZnufOH0g428jcIORBAYD4B1m/97Lsf5LuW2NYe/a4UP2uqACNvwekPY5vsAm6JHzJ5q4xnSvpGp2l+sOBv3j9BkoOCmuOosA1K++FSaoCRM7M+VdJDW/U5uOggSf6mf3f+xrW2qwT393aNd2m9Zf6VNiK0B4FxBK4YAmP2alXn9wYOJFkVINQUv1YI0PDas3lv4WCNt0eaV2KA0U6SnhK2EGua7/dHTcCR/27ZA3c/Z/J2u36f1ByvD1tcOVP8qqMbAJ4TBJQyC7rWx0l6hKQfrDh51zCud2iV8RdiveZf5zF1gFE3i5fH+y+WZOzs9js1wKgdINT0x4Fr7S0Fm7q76wD//dwBRqW2P3cedreUi51PgFE5AUYO/jylNWBzfREoNmf4PQII5AlUvb4kwCg+2FUPcLx7lEBgFgG/KfKizEFFUz/4/Ux42PtvYbuzL83SYy6KAAIIIDCXwJVDpoo/keSgVm+NM+XhQFZ/6OiAo1OnvBB1I4DAQgHWb/0mRvfBS87DhX5XXH7WVAFGDhbyN7Sbww+vHOjjdPO/XNIcf2ayv6Tnt7IS2MbbOXsr5eZICTAiuGj4TOH+Hm5IDf0FmH/97TgTgZIF/G+93wd5a9j2cWLI5njmksZfSNJtQ0BNO+NhanBSiQFG7uqiAI82waqMHovOdQD130g6Y4Gj7feQdISk27R+/5wQ4HXOEntvNeuAbQeN/yxsT+eA8GUBYYuCyI6UdPiSrYCvIunpnaD014RgqUVbEvk93mEhMP3CIWjcAWqxwKqU+2LqACO3wYFhR7cak/olgz4BRr5Ms02xg4zaR3dLq1tIemJhAUYltT9l/nTXKjeWtJ+k0xNOJsConACje0l6WWvMnGXsVQljSBEEEChboOr1JQFG8clV9QDHu0cJBNYm4G/03DsEFXmhNtXhLWucPeId4b+LFrBTXZt6EUAAAQTKF/C/QbcOwUYOOJpyS07/G+RgI38Q8OnyaWghAhshwPqt3zCmbFfQr+b8s6YIMLpUePjUzl7kD839cOnnkSYuCh7yN679IOsX4dxYgJF/7wdN/9C6FpmL8ucG93e+GWeMJ8D8G8+SmhAoTWBRELDb6GBkb/H1bkn/Gf7d93sKf3nljgu2Uk3N2OO6Sw0w8vOiAyQ9Y8kgrQowWhSY3Ti+KVj+V6jX7/f+PPy0L+VM8/eV9NkVk6T7sN3j5AClDy05Z1m7HGTh9boDXRycdIVWm36z857NWan+Y0n93ewiLjZWAMA6Aoz8+Ug741ZqdpS+AUaLGNv9bDIGNfWXlMFo2bSco/05r6O526O57qEBRg5ce8uKYKZl49tYOovYqmCopk/Ltg3sBqw1AW3Na++ybcba67oStki7YMj2dUgY8Dm/CJQz5yiLAAJxgarXlwQYbfgAx7tHCQQmF/ACzAvD2094JWcnagKK3jfhdagaAQQQQGDzBP60FXDkD4qnOvzBykskvXaqC1AvAgicJ1D1An3GMWw+4G2a8NHwYOSLM7RpigAjfwD9r60sRJ/M+PauCW4Zvo3ePGx6s6R7Smq+xb4qwMgZDg4OwUwN53ckPSx885Rt0dInGfd3uhUlxxdg/o1vSo0IlCTgICMHVvinz+FMPX6g7gDilKPUACO3fVHGn6ZPsQfuft9jB7+3bAfppJg4AMAZJ2PZVbrvW113rF2Lgr1T2uS2PDCSnbg7lq43NSgm1oZ1BBjtFjJ63iQ0xhk/Hynp7EjjxgowWhbQUUuA0Vztj82d5vdN+3KyF/lcAoziryupYzCk3CVCFl4/Y/Px1rAO/faQSjkXAQSKEKh6fUmAUXwOVT3A8e5RAoFJBPyNj78OgUVTZCv6706WIt5QTTKMVIoAAghsncBlOtmNrjSBgLMa/XMINvr6BPVTJQLbLsD6rd8M6D6oWfZN0H615501RYBRd+uHZ4WMQj9JbJrXN/6Wq7MdfUzSJyS9t7WtxrIAI38Ln+CiROSEYtzfCUgUmUyA+TcZLRUjUIzABSR5W6bHS/IXUVIOB6B4i69XS1q2pdeiekoOMHJ7vU2Wt41rBwnFMgU1/WwcvQXZDRMQHXjt7WiPkuT/jx25GYya+naSdLew/dmlIxdxX/3lIG999pVI2dozGHmMnxuCFtzVDwanWLDcGAFGq7LF1BBgNGf7Y/dJ8/vmtcava87CmnoMCTCyi7O9vnhJwGDbrRuMRwaj84/Q7uHfl2uHv/a/Nx6bJpNu6nhSDgEEyhOoen1JgFF8QlU9wPHuUQKBUQW8CHdgkd+4jn34Wyz/EjIV+RvHHAgggAACCEwtcN0QcPSXkpz9YuzjhBBs5JT7HAggMI4A67d+jt0AnNwMP/2uuvissQOMdg4PrB7aupy3bj5uxEYvCjDaU9IfSDqm83DO2V29dSaZi/IHgPs734wzxhNg/o1nSU0IlC7gLDxXC9tu7SXJ60JnefHhAJiPhO243inpw5J+2qNDt5X0zLDNmgM5HhwyU/SoaodT/MD+yaHNzqTrumNBMt1KHCTkdbC3d/WDbQfcHBuCr7ydWMphxz3CdnJeT9uxCez5uCS/33RQu9fD30qpMJTxl1m9ze3tJP1M0rMlPS1sc5ZSzcVDpn0HUbl9fu/pw+PgNjlDiLd0+2ri+zUHRDwxZP+8sKRXSnqcpP9NaUykjDNruW8PCeX8ZSW/b//BCHW3q3hQCPJq/u7mkaxNLjc0wCiWWaf0AKO5258yBfpsjdbUOyTAyPfEc8Lrx6KMZIu2lGuuS4DR+UfW23F6+83m8OvWG1IGnzIIIFC8QNXrSwKM4vOr6gGOd48SCAwW8Af2Diryzw0G13b+Crxg917Y/vn8yHVTHQIIIIAAAjkC/oB5n/CT8i3MnLq9FZE/KPTPuTknUhYBBHYQYP3Wb1J0v0W/SQFG3a0lLJTy0CRHclGA0fHh2//d7UEc2PSICR4M5bS31rLc37WO3Ga0m/m3GeNILxBAAAEEdhTwZ/pvlHT58CsHlzwlEmA1JMCoeX/uy3kdctaCQSk5wKiE9sfmcfOljW+uMF5Vx5AAI1/bGWMPWJLBKDfAaFHQURM8tSzzbvsa7S0Um3Wvs9M6WK+beW5VVqqY+di/v2DIOnVIqNjZcfeX9KWxL0R9CCAwi0DV60sCjOJzpuoBjnePEgj0FvC3TrwvtgOL/G2KsQ4/zHBA0UmSPjNWpdSDAAIIIIDAiALXlHTnEGzkfw/HOvxNUAcZOY002frGUqWebRNg/dZvxG8t6e2tU1O3wOh3tdVnjZ3B6LKSXiHpVuGyU/RtUYDRql7eU5Kz2JHFKG8GcX/neVF6XAHm37ie1IYAAgggUI5Ad5u0k8Pn/t9d0cTUAKNuIEfzXv9DSwI8mkuWEmBUavtXzZ6hwUWue0iAkYN/vO3efgkBRn3uAmdpO1PS+0MWtEVBamMEGHW3b+vT1iHnOODPX05p1rG523wPuTbnIoDA9AJVry8JMIpPkKoHON49SiCQLeAHqQe39gzFqnoAACAASURBVGXOrmDBCZ9tBRU5RS4HAggggAACtQg4pXoTbHSNERvtDxGOJtBoRFGq2hYB1m/9Rvo6kl4r6aqt0+dKvz52gFFOff30pFUBRg5o8hYZ3s6jORxE6m+feh3EkS7A/Z1uRcnxBZh/45tSIwIIIIBAOQL+IvGLQnO+EbbI8xaAy44mACWlB02QzvVDUEhK4Ma6Aoxqbf+ydscy+6T012WGBBiljF03g25qu1zO88lfTm9/QSZ2/uNDNqDc6zbnxeqf4ve3lORgvyYj7m0kvWOKC1EnAgjMIlD1+pIAo/icqXqA492jBALJAn7o4MCieyWfsbrgf7WCipzekQMBBBBAAIHaBW7UCjb6/ZE68zJJR0n61Ej1UQ0Cmy7A+q3fCF8hZNTZs3X6oZKO6FfdoLNyAoK6HxAv+gA4p76+DV8WYOTgIjs6df9LJPkD/+Z4jqTHLEjL37cN23Ae9/c2jHK5fWT+lTs2tAwBBBBAYLjA70k6UZI/1/Dh5wDHrMi4mRuA4vftj16Q1cZ/70D8J7W60H5v3Q5GcllnAu1mrGlnq0kNCKm9/YtGPLdPq2ZNO4AsJSCsqStlfTZ8tv5qXeUMRqlHE+S2jyRvZZ16LNuCLfX8vuW626O9MzyXc/AfBwIIbIZA1etLAozik7DqAY53jxIIRAWuHRYU946WTCvg6HJv//KWtOKUQgABBBBAoEqB24dtRJ3daIzjpSHQ6NNjVEYdCGywAOu3foN7EUlHhm0KmhpeLulhkhwkM8bhb14+XdJZkt4r6aOSvrPgoUVOQFDKB9jd4Kl1bZHWBBc9X9LPw4OQ9ofZ/r0fkLx+DNwtqYP7e0sGutBuMv8KHRiahQACCCAwioADGg4LmWtcYSygwe/D/zSyzZnraYKFvtYJImo3elWwyE0lfaBVuB1MtKjjqcEwtbd/kZ+zpC7blix3knTXZLnnN+WnCtBp5kzqeDftac7rzqu+/ZvqvG7A36MkeYs0ttieSpx6EVi/QNXrSwKM4hOm6gGOd48SCCwVuKakv5F0nxGMHFntoCL/nDFCfVSBAAIIIIBALQL+Jt5fhx/vnz70cAYMZzT6zNCKOB+BDRVg/dZ/YLvBOl+QtK+k0/pXeb4zvb54jaT2dpKLsiSNHWC06CHEzSWdOlK/XM2iDEaPlPS8EFzkMheX9OxORlg/LPGH4meO2JZNror7e5NHt/y+Mf/KHyNaiAACCCAwTMA7GLyy9X7dX5h63YAqHczx3Mygl3bmnFhwSvc9+JgBNu526e1vB2ZNFTCTu6VYM11yA38GTLONPLW9ZaF3//D22l/ayJ7SKQS2V6Dq9SUBRvGJW/UAx7tHCQR2EPjDkLHID0OHHu8OQUUnDK2I8xFAAAEEENgAAX/A4n9f9xqhLw7adaDRf45QF1UgsEkCrN/6j2b3W5KuyQFAT5X0i/7VnnemP3s4MLxuNVU5g8/ekt7VqXvsAKNdJD1T0v1b13F21uMy+/R3km4jyVs9O8jzzZI+G+pYFGC06EP+P5L0Wkm7ta59ePi2uLMccawW4P5mhswpwPybU59rI4AAAgisQ+BCkp4Q1gC+njMpP1zSj3te3AEw7exDKdU0Xw7YNTEwqb12GDvIptT2N0E/YwdUpYwPZaYXuJSkF4e1sq8W265w+hZxBQQQmEKg6vUlAUbxKVH1AMe7RwkE/k/gypL8obmjo4cc54agImdY+I8hFXEuAggggAACGyrgB8wONLqvpJ0H9tEfOjyZ7BcDFTl9kwRYv/Ufze62CK7JATR3HSGLkdca3h7MH9I3x8lh7fHdTpPHDjBy9YdIciBPcxwj6bGSfprI5e3d/O1rb2nWHA42ekf4Q2qAkY0PCkFbTT3O9uoAVH85g2O1APc3M2ROAebfnPpcGwEEEEBgXQJ+L+7PGfy+/X1hd4N17kjg99X+goC3VU45HJB0tqRzUgqvoczU7ff47M42y2sYyfkucW1JJ0pyBmBn8XqQpC/P1xyujAACEwlUvb4kwCg+K6oe4Hj3KIHAeQKPlvQUSRce4PEJSQ4qckaFHw2oh1MRQAABBBDYFoGLtQKNrjeg0z+T9DhJTxtQB6cisCkCrN+GjWR3WwTX5kw/j5D0g55VXzQE1Dy0c/6ytPlTBBjdUpIDmhwo5CM3zXx3e7cPSrpb64Pe1AAjX9vfxn6RpDu0PJwNyRmWvtnTeFtO4/7elpEus5/MvzLHhVYhgAACCCCAAAIIIIAAArUJVL2+JMAoPt2qHuB49yix5QK3DoFFNxzg8H5JR4cP7AdUw6kIIIAAAghstYC3CXJWC6f07nt8JAQaNRk1+tbDeQjULMD6bdjoLcqw4xr/SdLfSvK2ZjmHt1lwSvcjOye9JnwTs5u9yMWmCDC6fAiUulWrHX8f2hXbmswmj+lkQHpW+LufhPpyAox8irMfeau0JuDJf+dreF01dDu6nPGprSz3d20jtlntZf5t1njSGwQQQAABBBBAAAEEEEBgLoGq15cEGMWnTdUDHO8eJbZU4DIhsOiBA/rv/ZP9AfjrBtTBqQgggAACCCBwfoF9QqBRexuhXKMXhkCjb+eeSHkENkCA9dvwQbycpBdIulOnqjdJOkzSxyV1nRdd9bKS/kFSN3OR07vfXZLXE4uOKQKMfB1vBe3MQc3hYKkHh/Tzy/rjz0z2Clladwsnekszbxt3aquu3ACjncJ6zMFXzRFzGT6y9dfA/V3/GNbcA+ZfzaNH2xFAAAEEEEAAAQQQQACBcgSqXl8SYBSfSFUPcLx7lNhCgYeED7Mv1bPv3g7AgUUn9Tyf0xBAAAEEEEAgLnDnEGh0k3jRhSWcFcTbpjnrCAcC2yTA+m2c0b5G2P74Rp3qHJTjrca8NbKzpv2483tnLHIgjrcPc0BPE5TTFEsJ6pkqwMjrHwdO3aXVZrfniZIcmNndAs5BQ/uH7Scv3TrnqPD62mQv8q9yA4x8jo1PlHTdVt2rMjuNM7J118L9Xff41d565l/tI0j7EUAAAQQQQAABBBBAAIEyBKpeXxJgFJ9EVQ9wvHuU2CKBPwmBRf4Gbp/jQ5L8YbpT+XMggAACCCCAwHoE9g3bC9245+XeEx6E/1vP8zkNgdoEWL+NN2LXDAE5qzKqOZvR/4ZLOsjmep1tv9qt+Y6kR0h6paRfrmjmVAFGvuSywCm37V2SPhG2KHO5PRcESL0+bO32P5329wkw8ucx9w/BTe3qnGXWmZZSskSNN9p11MT9Xcc4bWormX+bOrL0CwEEEEAAAQQQQAABBBBYr0DV60sCjOKTpeoBjnePElsgsHMILDqoZ1//PQQW+du0HAgggAACCCAwj4AzbngrnW42kdTWHCPpEEntjBup51IOgZoEWL+NO1rLtjnLvYq3Q3uUpI8mBM5MGWDkdl9V0nMk3SazE2+W9DBJ3sqse/QJMHIdi7IqfTZswXZaZvu2oTj39zaMcrl9ZP6VOza0DAEEEEAAAQQQQAABBBCoSaDq9SUBRvGpVvUAx7tHiQ0XuFn41vHuPfr5SUmHS3p1j3M5BQEEEEAAAQSmEdgvBAq1t9RJvdLnQuaNU1NPoBwCFQqwfht/0C4QMhM9UtLeKzIULbryp1pZULvbqS1r6dQBRr7uRSU5U9DfSWpvf7aoTc5u9OSQaWhZH/oGGPl6zhB1Qidb0rGSDlywBd34o1tXjdzfdY3XprWW+bdpI0p/EEAAAQQQQAABBBBAAIF5BKpeXxJgFJ80VQ9wvHuU2GABfyB9dM/++YP2p/Q8l9MQQAABBBBAYHqBx4UH3n2u5KyGzmjEgcAmCrB+m3ZUnXHnJpJuLsmBjrtJckBQc3jLtNMlfTBsOfZ5ST/PbNI6AoyaJl1c0m0l3T70Z4/wC2cpcibXt0t6o6RvRfowJMDoQpIeK+lJrWv8MARAeTs5jl8LcH8zG+YUYP7Nqc+1EUAAAQQQQAABBBBAAIHNEah6fUmAUXwiVj3A8e5RYgMFdglZi+7Ro2+vDd/i9UMBDgQQQAABBBAoW8AP4Z1VY98ezTw+ZDM6u8e5nIJAyQKs30oeHdqGwDAB7u9hfpw9TID5N8yPsxFAAAEEEEAAAQQQQAABBH4lUPX6kgCj+DSueoDj3aPEhgncNKTuv0Zmv/5LkjMhvCrzPIojgAACCCCAwPwC3jbNmQd/P7Mpnw1BRu/LPI/iCJQswPqt5NGhbQgME+D+HubH2cMEmH/D/DgbAQQQQAABBBBAAAEEEEDgVwJVry8JMIpP46oHON49SmyQwCMlPaNHf44MwUW/7HEupyCAAAIIIIBAGQIXCEFG3mYn93iUpGfmnkR5BAoVYP1W6MDQLARGEOD+HgGRKnoLMP9603EiAggggAACCCCAAAIIIIBAS6Dq9SUBRvG5XPUAx7tHiQ0Q2DlkLbpnZl/eGrZD+2jmeRRHAAEEEEAAgXIFrh8CjW6X2cSXh2xG52SeR3EEShNg/VbaiNAeBMYT4P4ez5Ka8gWYf/lmnIEAAggggAACCCCAAAIIILCjQNXrSwKM4lO66gGOd48SlQvcJAQXXTOjHz+W5GxHL844h6IIIIAAAgggUJfA/UJWootmNPszkh4o6YMZ51AUgdIEWL+VNiK0B4HxBLi/x7OkpnwB5l++GWcggAACCCCAAAIIIIAAAgjsKFD1+pIAo/iUrnqA492jRMUCe0t6jaQLZvTh1JCd4HMZ51AUAQQQQAABBOoU2F3SCyTdLKP5v5B0F0knZ5xDUQRKEmD9VtJo0BYExhXg/h7Xk9ryBJh/eV6URgABBBBAAAEEEEAAAQQQWCxQ9fqSAKP4tK56gOPdo0SlAs4u4AeGOcczJB2YcwJlEUAAAQQQQGAjBI6R9KjMnjwoZEnMPI3iCMwuwPpt9iGgAQhMJsD9PRktFScIMP8SkCiCAAIIIIAAAggggAACCCAQFah6fUmAUXR8VfUAx7tHiQoFDpX0lIx2nxO2Ozk+4xyKIoAAAggggMBmCdwjBAz9Rka3Hifp8IzyFEWgBAHWbyWMAm1AYBoB7u9pXKk1TYD5l+ZEKQRqFvBaaRdJZ9XciRHafndJzefI/oKrv7Dqz5dLPn5L0tkVtLNkwzHa9veSnijpppI+MEaFW1iH5/I+ko7dwr7T5XIFmJfljg0tq1eg6vUlAUbxiVf1AMe7R4nKBI6SdFBGm98ftkT7z4xzKIoAAggggAACmynwhyEDoj/sSz2c/SjnvUdqvZRDYCoB1m9TyVIvAvMLcH/PPwbb3ALm3zaPPn0vTaAdANMEMlxd0qskfVOSf98nSKip9/GSnjSg0+32+YseJ2TW5UAnr8OcVXaOAJ//J8mfKbePPv3I7Hav4n7obd/bhrPHbmczFu/LGEcH2diw7zzsBdE66Wph/ve5B4ZcuzsWrmvs8RjSvlrOvbWkO0u6saT9JJ1eS8NDOz3/350ZYOb7xed17xm/rt9P0mGZwYPNXPTr+JBAN7fryhn3/hhD5bY/R9I/ZIy923mLhH+3+tTd9Kn971Lzd0P/rRzDizoQqFmg6vUlAUbxqVf1AMe7R4mKBJ4u6eCM9j5L0iMzylMUAQQQQAABBLZD4JmSDsjoqgOc/yajPEURmFOA9duc+lwbgWkFuL+n9aX21QLMP2YIAuUINMFE1201yQ86n9cKNukb2NDUfVLCw9plIu0AI5d5W49gkyYTTHONT64x2KAdYDQ0wCn1AX1OBqJFD7rbYzG0ze262uOQU+9cQUbtIJ91ZxHqBqZ5zj5a0jvKeemopiXtOb7ucewiOYPZWzKCXbqvXbno7f4ueq3PrW9IEEy7L33/TUlt76K+pl5zUVBo7LqpdTf1LHrd7fNvW6xd/B6BbRKoen1JgFF8qlY9wPHuUaISgaeGN+QpzT03fMPluJTClEEAAQQQQACBrRS4V/g27M6JvX+apMcklqUYAnMKsH6bU59rIzCtAPf3tL7UvlqA+ccMQaAcge6D2PYD5OZ3bm3f7B/NQ+WcgJK2zhjbRLUfbK/7IW7zsLpv/xuL9jjF6mrKPmxJxpFY0EJ7DjTBStdfkIlp6CxODfRqAn12TZyHfQIEUvqSG0SQUueyMs0YDQnoGHL9TTu3HSy2znFsO7aDJVPHNXavxsZp0et5O5g0dn7397HXnmX1LQqoGXscUqxS3Pu8fuS6tD1SHNy3M9ac/Sl3blAegbkFql5fEmAUnz5VD3C8e5SoQOBISX+b2M4zw6Llw4nlKYYAAggggAAC2yvwx2EbAad8Tjn+UdJjUwpSBoEZBVi/zYjPpRGYWID7e2Jgql8pwPxjgiCQJuCHkLeR9Pq04r1KxYKImofizoThtc7xklIe0jaNaT/YzznP5zcPYf3/zvxxTq8e/mq7oCcmtLtpq7cBGrKtW7uZYwQYLdoua1WgVE6mkpSH201/+jx4XzVkqQFGrqOZh6kBYinBBn2mU98MOJ7LuyRuN9iMd9Pv3O3ZfC3PgU/06eAGn9Oevynz3uOwj6RjRzBZdO+kzOVmHqe0t/2a6S0hu3O179aXqa+fq5ia/qfc856/zvrtLHrL5n7Ka1HKtRa1uak7Nj65Y9O+Vk6AUd/MbyNMW6pAoCqBqteXBBjF51rVAxzvHiUKF/Ai9gmJbfwPSX8l6UuJ5SmGAAIIIIAAAgj8nqRXS/qjRIrDwgfdicUphsDaBVi/rZ2cCyKwNgHu77VRc6EFAsw/pgUCaQLNQ8gbJ2ZuSav1/KViAUZN6e4D3djD1/ZVmuCQ2APfbhCG2/assCX16a0KmwAMBwE5GCh25DwgT3lwHbveun6/LGtG6piO3c6cIILca4+RgSbnob7btyq7V277Xd7z0EcseK0d1Jcyv7ttyQ3G6tOXGs9pj3/q69fUrwexzDe5QSyrtoObM8Aotx85AYIxw9y5uu4Ao9z2pc7d3Hopj0DtAlWvLwkwik+/qgc43j1KFCxwP0kvSmzfv4bgoh8llqcYAggggAACCCDQCFwsBBn9WSLJ/SW9OLEsxRBYtwDrt3WLcz0E1ifA/b0+a660owDzj1mBQJrAom1l0s5cT6nUB53tQI1VGWC6mVseumRbmPbD55TMHjkBRmPLjZHBKLdNcwUYNYEtuZmqUvu3bLs993f3hExffQOMvhkyKOVmEur2q71FVmqfh5ZLvUeHXqeW81cFO/pefe4IwZxj3ge5gTklBhj1ychVwmt27N7JHZv2PZL7WlTL/UU7EZhToOr1JQFG8alT9QDHu0eJQgX8gO8tiW17raS7JJalGAIIIIAAAgggsEzgNZL2TeS5vSQHOHMgUJoA67fSRoT2IDCeAPf3eJbUlC/A/Ms344ztFRjyEDNFbR3BKIsyMS3a/mzRVmApfYhtW1XCw+qxs2yschlrTJdlkFp07XVk22qCtdoBTO3gtZhx7kP9vhlflo3NHAFGr5T0aElfTbmRKi/zAEmvi2xD14zphzrbLnYzFaUELsbGeYxAu9zX/xIDjPpk5CrhNZsAo8pfEGj+1glUvb4kwCg+X6se4Hj3KFGgwHUknSLpkgltOynjQWBCdRRBAAEEEEAAgS0XcODynRMMvifp5pJOSyhLEQTWKcD6bZ3aXAuB9Qpwf6/Xm6udX4D5x4xAIF0g9wFzes2/KjlWMIrrWpW5w8FDZ0s6R1I3M1Ozddq3JZ0gaddIFpF2BqNYcJHbNcbD6pxgm/YY9M1g1ARbxSwWjXd3a6/cObGofMy5uaY/X49tAbasPWNsR7VqG75SAozGCDxZZpjbxzHmRil1jD3v+wYZkcHo1zOieR3zVn85rwtjvGZ35+WtJX0sEoDmc4ZukXY9Sd7S0//WjX2fdrcRLeXeox0IlCBQ9fqSAKP4FKp6gOPdo0RhAr4nPyppj4R2nSxpn4RyFEEAAQQQQAABBHIE/A26vRNO+LikG0jqvl9OOJUiCEwmwPptMloqRmB2Ae7v2YdgqxvA/Nvq4afzmQJTBxgNCWTpdmXIlm7OPvNkSS/KCDBKDQAY42F138CNPgFGywKw/NA65Rg70MLXbIJilm1H5qAKZ8rZLzxcX9ZOj8UZIZBsUZkxsvwsC4bKHcOpMhgRYJQyi+stM2eAUTsLXPc+6Dufh7x+2uKeK7YYbOrutnXINWOvK7FgyaEBRikZm3Jfi5o+jTm36r3DaDkCiwWqXl8SYBSf1lUPcLx7lChMwAvTBya06Y2S7phQjiIIIIAAAggggEAfgTdI+ouEE/3e5cEJ5SiCwLoEWL+tS5rrILB+Ae7v9ZtzxV8LMP+YDQikC4wVYLTsQe+qB9LprRynZGqwU67JGA+rhwRPjaGTGkzla42RlWrZA/BmjM5sbTHVlH3fisAht6udoWjKIJtl3rkP9fsGZCy7/jqCA3L7OMbcpI7zC4w5zu1sbbnO3S2+xgg8jAXntNvYvFY4c5EzGHWP7paY7fYO6XfMKbb12VgBRrF2DP19bEvIofVzPgK1CVS9viTAKD7dqh7gePcoUZDA/cI3XmJNcoYjb0ny41hBfo8AAggggAACCPQUuGjYstUZimLH/SW9OFaI3yOwJgHWb2uC5jIIzCDA/T0DOpf8PwHmH5MBgXSBbjCNH37eInO7mW5WmPZDYgKM0saiHbiR85C9TwYjt6gZs9jD8EWtTw3UWtXzZYEqYwZa5QRNpY3S6lK5wTcEGI2hvn11TBFgNMa9MvZ8jo2s/+3ysWxrtO6/Sw6YOVrS50fa1rLdvpzX06EBRinnp2Q56vp2A7L8+5x/i2Ljxe8RqF2g6vUlAUbx6Vf1AMe7R4lCBK4Ttka7UKQ93wzBRX7TwoEAAggggAACCEwpcLUQZLRr5CI/D1ulnTZlY6gbgUQB1m+JUBRDoEIB7u8KB22Dmsz826DBpCuTC3QDjMYK8GgeTG5jgJEf7l4lM0hrrgCjPlkq1hVglPtwu53BqE+/ht5sBBgNFeT8FIExA4ya6/mePlvSOSkNGKmM75ddJJ3Voz4HM/2DpIcvOT92L46Rda7d7JwxSQkQct3tLEvt18KU81cF/S7jbs4ZI9isx5ByCgLFC1S9viTAKD6/qh7gePcoUYjAOyXdMqEte0l6b0I5iiCAAAIIIIAAAmMI7CnpPQkVvUvSrRLKUQSBqQVYv00tTP0IzCfA/T2fPVeWmH/MAgTSBXK3A0uv+VclYw96c+tLLX9rSR/rPHxelKFhVX1+0Oqtut4fyeTQflh9hqTjQ6U52YEIMNpxvvQNMJojuKjPXB8740s3qCD1XulbjkCENLmpxnnMbQDdxmdJOkDS6WndGlyqma+592vzWvnyJVujuWGxIJwSAoxyANv/lsT65nrbrwUpr6PNHH1aZBvKnDZTFoFNE6h6fUmAUXw6Vj3A8e5RogCBh0p6bkI7Hijp2IRyFNk8gQuEvcid6epNW7g9njN7/aYkO/xE0o8qHWL346rhg6R1fntjLC6/Z7ikpO9pxw/Xm2+I+Fo/lPTTsS5aYD2XlXQFSZ+R5KwtpR47SdpD0s5hzD4l6RcTN9Zz5OKSPNd/Ken74b8TX5bq1yDwAEkvTLjOwyQ9L6EcRRCYUoD125S61I3AvALc3/P6b/vVmX/bPgPof47AJgYYLXu42ifA6IROJokcW5dNfXhOgNGvZPs6+Ny+28UtG9OmvtRAmtxguhoCT7o2uX3MvV9KL587Zk3567Y6lhLwscohJ1tOqudYmetSr9ctl/o66fNiGeKavtxY0n5LAqZKCDDKCUBte+UEGK0KQruTpLeHrFX2cHCs/73jQACBxQJVry8JMIpP66oHON49Ssws4C1HHMHtB7KrDgcWOcCIY/sEHJDyUkk3CYEb95T0+i1jaC+cVr2JdRCSA1schFTScWFJ9w7f2LiypFrH8OYhyNHf5vD+0j9uIed+i6Gk8clpywUlPUbS4eG1+29C0F9OHesq2/6QM2dRPaR97Q8P+i5qh1yfc6cVcICRA41WHT8IAbHe0pUDgbkEWL/NJc91EZhegPt7emOusFyA+cfsQCBdoKQAo98Jzf7qkub3fQjefD6VurVXrskYD6v79i19pBeX7PMZRG6gVkobmyCedQQYNZ+LfXJFAEJ7uzW3P8UpN/gmN1gl5jhF4En3mrl9jLW5xt8PzRQ19DO4KcZ5rtefZvxTTfza4wQAT29t59a9V5s6VwUGjvGa3Z67U4zJsntjjACj9vOboQFvNd7DtBmBPgJVry8JMIoPedUDHO8eJWYWeImk+0Ta8AlJNyALxMwjNd/l2wENbsUbwgPeb83XpLVfOSXA6Poh7apdHPThCPmSjruG7B8OgjpZ0v0kfbekBq5oi98rOLjo+SFwwEUdYHRoK5hrWwKM/kjSayXtVsG9SIBRJTdYRc10FrmPSrpepM0Oir1vRf2iqZsnwPpt88aUHiHQCHB/MxfmFGD+zanPtWsTWBZM479/94otaLr9XJVVIvVhbvszpWXBH30ehB8UPifZJWRo8JdIl2W2cL/mDjDKeeDbN2tP3+2J7JMaqNXnXlhHgFGfOeS+xDIZ5QbfEGDUZ4ZwzhTBLH3vu2YOe1RWvaZ2Ry33XmnOb16bF80C/5vhTN0u460tD2wFIXXLp/6blDrbphiTZdceGmC0KCArJYAy1YJyCGyqQNXrSwKM4tOy6gGOd48SMwr8qaRTE67/J5I+lFCOIpsr0E19Glt8bppELMDohpKcVcflfDgr2KMk+ZsK3dfwuWycpezZku5VWSYqBxTcWZL3S3ZQjQ9nVHuspO+0MEsLMLqDpGv1GOzXSfrCkvNqG0MCjHpMAE6JCjgd9L9FS/0qKDHlPU5CVRRBIFuA9Vs2GScgUI0A93c1Q7WRDWX+beSw0qmJBFYFGD2xxzUXZaJIffjaffCZmtUitZmpgTEEGK0WXeW4aKsdfwbogAJ/MTd29A10cL19g61ibUr9fW7QBAFGqbK/Lpczl/Jrr+OM1NfTnN70ve/GCDDKCahclOSAbwAAIABJREFUFBzYPt823o3A/z1rBcCqQKUct0Vlx34W5L74aLYvawcYPUnScyW1t+BLbf/Y/76mXpdyCNQqUPX6kgCj+LSreoDj3aPEjAL/Isn7kq46jpR0yIxt5NJlCHSzGNWWAWeoYizAyP+WOcvXM8LC39dz8MsjJL2yoOxftwzZi5zFyBk+Ht7ZZmyo09jnu50OJLKj/9/HP0n62xAk1b5eO8DoOZKWpR7PbeMpPQMs+y7qli1APccOCHPMfXAQ0qsk/Si3Q5Hyn5b05sQ6d5Lk14azl5RPDTDaWdLPw0/ipZcWY4u0oYJ1nH9EeG1Y1Vpv5fmXdXSHVm6gAOu3DRxUuoRAEOD+ZirMKcD8m1Ofa9cmMHaAkfvfXa+nZstJLdfXmACjX8sNsV7m2H343zzA9pZGDlZrtqpbNX59swu165wrGwcBRn3vzPTzup8hbmOQxDYHGHmmOMDGQTXdjEnL/n7R7Or7WXTKTF02J51h3F+0PielklCm/Rl+87rmnSHeH76s7d/vHv7crtafg9sn5TU3ozkURWCrBapeXxJgFJ+7VQ9wvHuUmElgT0nviVz7862MLDM1k8sWJNDNYuSsMs62sg1Hu+/Pk3SwpHMXdNwZdo6RtHf43Q/DHsqvKCTI6KKSHHzjbRG/ER6+f7jAAfR7gz0kOYjgNi3Lp0o6asmiZehe4csY+n5Do++iblmAkbOxvKyVxWmqYUtZpPnDpb8K98EbJR22JDgoNcDI6X29nZUXlce1gscuFNIA/6+kk1rb4aV+aLeNH8hMNS9KrNcfYFwt0rC9JL23xMbTpo0XYP228UNMB7dYgPt7iwe/gK4z/woYBJpQjUAswChlrR/LxJKypYvBxt62pjsIJQcYtT8XyMno0TdrzxQBRt3PQ+3f9CU1K9SmBhgtukdi903ui8hUn/eN/Tlgbr+65RfNkW36XGvbA4w8H35X0ldaE6N5/XRGnw8kTLCp/61Z1IRFr48JTT1fEX8e7M99394KMFqUqWnI6/v/Z+9OoC4m6ruP/07dKPiiUlFEUUSh7kpBcCmoCG1dwH3DuhUEq1VwR6F1RUFBAVvrAiIquG9gtRVEcRdBrIoiiuKuoCi+BZGi73t+dVKHkGQm9ya5Se4353BEnklm5pPc+zzJ/d3/tB0T7RFYF4FJ318SMEpfppM+wenp0WJFAv5Q+P6JvtcpQLKi09Brt9eMqr501ZEr3rwwHMxLgj2/ZUI9NY7f9lCRJdVnzs/jP5ZT3xjaRJIrfz0xHNghoydJevtIlkvbS9LRYWy+8Th4JOMqzsOmIbjib4IVVYscJDgoBNp+X3PC+nrgkPPQMecaWqbNrSUdK2nHZQ6SuW9OwCgOqn1P0kMlnVFx/JyAkc+xv6HjUr/vkbS3pIsleWm8PSU50Oc2b5J0oKSfJuZBBaPMEz2DZg8ODyCapvIhSbvPYK5MYXoC3L9N75wxYgRyBXh950rRrg8Brr8+VDnmXAWGCBjlLKOz6BI9defFX9D5cKgYUbSJ771zzmf8nKNp6Z0uPqzu4sPnnDmV2ywSzKg7n8XzpqpjFvt8XpLPTV0Vj2Wug0XDVnVuHsuGFUsteZ7nVwQZ6ioYla+7/wzVRdyvK434+U1qSaecc9vX8766vlf5HLAuiLbKMdU5Feff10zTtZ9zjt2GgNFVpfwe7M0Bo5yti/fsnH7iNuX3k9zgbbmfnP2a3ovbjpv2CCDwB4FJ318SMEpfxpM+wenp0WIFAneR9LlEv14iJxVAWsHQ6bKFQHmN9xa7rqxpTrhhFYNrEzDy+BzAcLUdh2S8OSDjEIaXn8rZvHRhsW9O+zZtNpbk9wBvDod4qa260E6b4xZtvy/pOZJ+2XJnm7kqjpc/s3exOXTy7PCQo+mQ8QOHNt+KaznMwZu7KpYDOPcLPTtk88YOz5ndHTLzwwpvDg26clRqi5fbOyqccwcE4y0nYHSHECzaOnyrswi8efk1h41cbtyhPW9+WPUUSZ9tCMURMEqduXn93AGi4rVRN7O7LrjM4bykmM3QAty/DS1OfwgMJ8DrezhrerqqANcfVwUC+QJDBIxyqvPkhpBcvdnLPDdtcaXk+PnZMgEj9+fnKTtVhAS6+LB6igGjOBgT21aFPKpCFsXz2PgcjSlgVJzX8hco215HVdeqn9u4yvWLeggY9fnMuO0ycPnvRO1b1p2HPkNGfp36C8X+YnFV5ZjyLOrCZX7+vejWd8Bo0XEtut+yz6ar3peL95a6Y8fv2f6iqrcfLjqBaD/3663PKko5AaPy75Mi1Fh33ZU/G+vzPaQDZg6BwEoEJn1/ScAofc1M+gSnp0eLFQj4w+pUeMEfHp+6grHRZXcCBIy6s3RVHS9ztmtYxinnmxlFyOiOkvaXdGaLSkFDfzunOymp7bfE7OTwlZedu33FQHL/+J9jwKgcLjoyVPG5pKMT5iXI7O6KW978MHNfST/LOH7Ocns5ASO/ll4VlkW7T8XNqtfgdoCpuJm9SNIzJB1fsywbAaOMkzejJrtI+lhiPq6C5WAaGwJDCnD/NqQ2fSEwrACv72G96e3KAlx/XBEI5AsMHTCq+/A/t/rMIs/wiuclyy6RVuzvSuW+1y62rgNGbT5wz3UrXxHLVLioWtpr2edzxTOySyW9OjxzaePg+eVaLDLW1Af07r9t+KavJdJynw/mv0v8sWXbOS7SR5t9qt4P2j5vbdOf28YBxrb7uv2y4yNg9Ef1psBX4VT1PhK/Z/tZmN/Py+/rbc9t/Gw39RrMCd3W9Z/7PrfI78qiz2Wv0bZ2tEdgCgKTvr8kYJS+xCZ9gtPTo8XAAv5A2R/QFksPVXXv5dP2GHhcdNe9QPwHVx+VaroascM724aDpf5Q7arPtseJ/0COl3FKHad4nXmZtDbbIg8F2hy/z7a5f6zfIJRO9gf/ccUij80Vam4u6UaScq+JPgNGW0naXNLpki7vEy86djlY4xtDV4ZqChfdTpJDSV+X9KPEWP3316MkvS78PvB7xOMkndZifnEVo5eFb6ldEe2fChhdT9Ixkh4k6d/DMmk/r+jfFYxcDjgOxvqbVa4SVi4/TsCoxQmcSdMTE8ug+f3X11B8bc5k6kxjxALcv4345DA0BJYU4PW9JCC7LyXA9bcUHzuvkUBTtZi64FEVTyooEfdT9+yii5BO3anzPbeDK17uyh8kbxaes9RVcyjG8kpJrpjk7RGh6rafqbh6dPH//bM+x566HHM/bPZxmj5wT/UT/7x8vv0zu/51m4NUtHUQ4EsDBIzic9ZmyKnKOG3DNzlVu9qMr4/gSbn/tnNsM/5F21YFftqG0xbtexX79XGeF60ctug1vGh/sbff1/85VJSqei8v+vDqBPH7dfk9+7DoPafL89n0nL44h+XqaDn9t3nPj4/XFIzL/YwiZ3y0QWCuApO+vyRglL4sJ32C09OjxcACT5D0pkSf92z5IfPAU6C7TIE4YLTIH3aZ3SzdLA6G5IZJqjrdTpJDDn1s15DkSkT+kNoBPX/D578X7MhLULma0bpuDpO5opNDJeWg49slHSrpsrBeu81zr4k+A0bFa8khnCeFMEyf5883k2+Q9ODQSU7lIgf1/Dq3qzcbu/JP+W+IYtz3kHRcCCQ5gOF52b+ufdV844DQNyQ9TNLZUcNUwCgOKLmSkr/NV9e/l0zbJyznVlw3rwkVneIAHwGjPq/McR7b1/InEkP7O0lFeehxzoJRzU2A+7e5nVHmg8AfBXh9czWsUoDrb5X69D0lga4DRp57+YPcwqPpA9Vlqjm08W5bwah8bD93eVd4DvPe8AUft5lKwMhj7SIgUg4Y+UtOXrbdW9WzqVz38vjahkQW/eC9zTXU1Lat7aLhjLox9BE8KffVdo5d2TYdp2qptFQYbIhx9dVHH+d50cDPotfwov0VpsX+rjpUtxxZ3Ef58544QPu+HgJG/jzEXxR2YLLpC5+LXKfLhJP6uiY5LgLrIDDp+0sCRulLdNInOD09Wgws4GXP7tXQp/9AcFCDbfoC6xYwWqZE5pBnu+2DhCHHNkRfW4fyrDuGzhwOcVUof4PunBAwiddUHkPAyBXdvHyYt0VukhZxvbEkB2j8nnx4xY1bfMzyUmfvD2W3L6zp+K6S/jWE5tzkgNDHIhVe9pJ0dOjHS5c5JFRsTQEjB4Zcgehpkn4SKtCkgnd/Iukh4VpxpSZvbwzjd/DPGwGjRa626e/ja8dVv+o2/+3jQBsbAkMJcP82lDT9IDC8AK/v4c3p8Y8CXH9cDQjkCeQEjPKOdOVWVc9zimdRVZUSUhWQFhlD1T65QZdypYdizMW9tO/t4ypIUwoYFS7Fh9Q5S3+VLeMgj4NWH40aEDCS9s18JpZ7PeZe/0NchznVyHLH22W7+LnaItd0l2Pp+1gEjP4Q6vxOaanKwj1+/3awaMtQXS3+vVQVMCpXOiquKR/X5r8IHRS/rz4v6enRc+i6/16+HnJDWe5zp1IfxVje1uKLxn1fjxwfgXURmPT9JQGj9GU66ROcnh4tBhS4rqRfJvrzHxBHDDgmuupPgIBRf7bLHLnvgJGDG9eU1HZZtmJODqtsJOniZSaZ2PeRoRLNm0MVne+X2i8bMHqAJC+b1NXm98VXhYO5jPjJXR04cRyfS1fK+n1DO58vj883kUVlH3/Txcup/bRmP4dI/0WSQ145S681DdNL2bnykY/lYJMDR8XvmaaA0Q6SPhCWwfN18A+J5d+KMfjvRodkXYmvCBn5xtoVkLx8HAGjgS7OkXXjil1xuK1qeK649auRjZvhzFeA+7f5nltmhgCvb66BVQpw/a1Sn76nJNAUcGizRFrOnOPnF+XnPX18YF41ptxAR/wBdTmsUFXBpW2wY4xf/Mv90ppdi/E7WHRDSQ4ZeXMVo9yAkR1fFJaDj5c3in1zrquqNquqTt+2uk/u9Zjj0IVbTj9xmzbXTNtj075eoI/3y0WryOWGZcqzWaaCkefvzcsyeot/txT9xO8BVb/LVhkwilcWyL3O49+Zxf5VX+wtW5TfC+OfD/XF4Nw50g6BsQtM+v6SgFH68pr0CU5PjxYDCjxU0rsT/V0/Si4PODS66kFgnQNGXf8xuUGo8OLyyF6Kx3/0/riHc7bsIa8myVVkHLBxZRhXv2mzOazipbL8z7Mk+dtsbZbMyu3LlWj8T13FnEUCRjtHSzv6YZBvqr4u6b9yB1XRzh53DsEFB2hyvi3kcJer7Nx0wX4dtvJDrMsz9veNq4NEL6xo67E+W9LHagJKt5W0Z7iui+o/GV1epUm5EtEDJZ0eWtUFjLzPwSEU5CDcY6IKUbljKJZ4c4jKS396iTZvBIxyBefVztfazxNT8hJ+rpbGhsAQAty/DaFMHwisRoDX92rc6fUPAlx/XAkI5AkMGTCqC18sErJ4oiQva1NUlCjP1sf0c6nDSlWOm/qqC2hUPTcrB4raBow83nKVpLwz1q5VTgAk/rA7p71HED9HLfZpMii7+3mOv/jiSj/eYuNlggdTWyJt0VBH1VUwVGWhofppd6WvV+u5BYzafDaRCmdWhQuLfYr3qvJ7jD8T8PvREBWMqpbzy7l6U4Gp4hip95Ry/1UVBXPGQxsE1lFg0veXBIzSl+ykT3B6erQYUMC/tPdp6M8VPxxMYJuHAAGjbs9j8VAhJ2TSbc95RytXdvE3pRwq/Fre7v8T+PHDLC9V5ko4Dn4cKOkNkn6beYyumi0SMLqRpLdI2rWrQVQc52WSXtAQjPIuy367KvcbaVuFh4oPCuP8nqSDJLmikINFRTUjVxc6VNJXegqLufviIYCvGVcS8rJl3uoCRg6DvSNULypXPco9fb7eHfryg9dvRTsRMMoVnF87L2Po5QzrNr+XFQ965zd7ZjQ2Ae7fxnZGGA8C3Qnw+u7OkiO1F+D6a2/GHuspMNTSZIVu8bwovp9fJBRSdZyij/het/xcKg66/EySKy+XN98LeVlp/29d4KZcQWKRgFHqg/I2H7ovc/U2edUdtyrgsGxgqqjQMUTAqC6AVjVfv0aOCl9OjCstVbVtW8GobfvUeV7kOkwds/zzrsfctv8xtLezX7/xsllN41okRNl0vD4CRlVVgIayzn2va3qO3HQM7+cvbLqK/W9Kz6P9vjNkwCjXtPj90FRBr2rlh7pl3Yp+UwGk3PHRDoF1FJj0/SUBo/QlO+kTnJ4eLQYUOE+SP5Su254q6Z8HHA9d9SvQFDByZRYHEBwqGXpzWCWuKrPIt4qqxhzPN/eP+DZzH3vAqKjo4mWjHPRwFSKHS9pUINpE0kvCN+IKGy+h5bkvU+WmjbPbLhIw8n4OrjhE4P273nzD5vDMhYkD9x0wcpDKy4n5/Pp8efuiJC8R9bnw/72E2CGh+lIx3A+F5dBcgcs3nl1u9vb15yXPLogOXBcw8vvO3UK1La+v7W9odrURMOpKcnrH8d8wfkBat3kd+1tMb1qMeKIC3L9N9MQxbAQyBHh9ZyDRpDcBrr/eaDnwzASKZwqfD0uKp+6B65a1ymWp+tC0eIZU9WFp3XHbhFkcZnL1Y1dwrtviKg7xsXOfmS0S7CjuyT8VLfWT6+h23n/DjqrrNy1fVzWmqiV62lQwagrqDBUw8vJKf90GvFRpqWrXRcI3TUsR3kmSrVKvy5bT+N/mPo/+/MPPN9nyBdq8/1Qdtc17XdPrL7fiWM7M2r4HFMfsYom03PfZ4n2vqH6W+8XT8vxXWcEo51y4TV3wthh7udpS+Xy4in1VAI6AUe4ZoB0CVxWY9P0lAaP0JT3pE5yeHi0GErixpB8m+rq1pHMGGg/d9C/QFDBaZYK/fKMwlYDRYyUdJ+knknaXdGb/pzC7B792jw0VXbzTAWHpq7olyJoO7OWrXOnMS1gVVXD+TdJTJLlKzhDbogEjj21jSbcPD6RuJ8lLli2z/UDS2eGfHE//XeMxOMS3yOY+fl0KhnkOO4QKU65YVJwXH9+l0V9REXzaKJxHVzUqgkhu73PoanUO9Zwl6eJFBpm5T13AqNjdVv7n95nHy2lGwChHaZ5tbhUtlVc3Q/8tNMblLed5RtZ7Vty/rff5Z/bzFuD1Pe/zO/bZcf2N/QwxvrEIlJeOicdVtQyW7yNd9cdfmil/uFs8n/Azkc/UTDC+9/Uzr3dJeqekug9D65yawix1SzjFz9R83Kqq2+WqQrkffC8SMMq5BmKv8lI28XwW/aA9ZwxVbapCMesQMEo5LxIwqqtG42M9K3wBrm4pwNT5awrv+fgOuvgLgg5aLRt6SY1lTj9v+3qvei9dxqPvCkZtroUuAkZt+rOb+3xh+FJp0zKZDhH6S7D+33irW7JxiCXScs97cY7L7zmpCkWp0DABo9wzQDsEriow6ftLAkbpS3rSJzg9PVoMJOBlg05u6Ovcnqp+DDQ9uqkQIGDU7WURP+TIvUlwyMMVm3KCKYuOthwucsWh50i6ZNEDhtDH30j6V0muiOTtCyFkNESwKq6wVa54tcS0JrOrH4j45slLgN07/BOHhDwRVyTy0mefTQR0fJP1eEmu7lKcyxjCISNXPnLpXC+jdn6oMNbFN8lSAaM+TggBoz5Up3NMfwtym4bh7ibplOlMh5FOWID7twmfPIaOQEKA1zeXyCoFuP5WqU/fUxKoqkRTjL+q6nARuCmeo8WhF9/XemkxVwpqqqxRfDjvff3PqzIqw5RNcwNGcUCouO92+KmqYkvVFwxXHTDyvMvBqLLtMl8887H9bKMuEFZ3LVcFV6YYMNpM0iNClaCqubYNDLVt7z7rKpW0Wcat7jylrh3vF485FaCa0ntbn2NdNGBUDgkuOsY+AkaLjmXRgNGi/eXu59fPFpLeLKlcoa8c0rlUkqsijTFgVPd+X1d1sCk0bDsCRrlXEO0QuKrApO8vCRilL+lJn+D09GgxkMDTJB3Z0JfL6j50oLHQzTACTQEj32w+UpKr1Qy9fU2SK+IU21QqGMWe/mZbU2Avvpl1UMfVYlxppuvKGeVw0Qcl7SvpZx2d1O0k/UtUGckf3ntprtNaLr3W0XDW5jBbSvLSYb7mytv7ww2iQ0Ftgmt+uLJTCBvdv1QFqdzH3pKO6UB72YCR97+sZViOgFEHJ27Ch3iPpIc0jH+/xDJqE546Qx+ZAPdvIzshDAeBDgV4fXeIyaFaC3D9tSZjhzUVKAdFyqGG4udVwYO6CgupD7/LVYKqKgn5dDRVqVgkYORjFs8OyoGa8oeuu0h6cYvgU9vAQflya6pWU3jWOcXP1fycy1vOl/3cpys/+4t3bSpI1S3Rs0jAyPt4iwNfy3wAXhV8q3pplyuY1C3Z1jYw1LZ9cZ27ipe3OOzkufiZV7n6StV8HhBWWijPo+41WnX9FctOtQnBNAUU5/yW2vb1nntd5pql3mNzj9NFuy4DRrmvy6px28TPcp9eWlKwKsBXrvLj4xXXfxcmXQT16pZOTL3mUj9f5v21CxuOgcCUBSZ9f0nAKH3pTfoEp6dHi4EEXheCB3XdvVRScQM00JDopmeBrSU9OPTx/bA2++U997nI4Z2kv0fYsRw+anO8+GFO7rex2hzf4/Q31rw8Vc7x429buWKGl1jz8mpdbeXwT9fhomKcrnrjkNH9wn/wElvPkOSgS/n3U1dzW2UAznNY5jrswsB/Gznk84ZwsI+FEute2szhsWXdXVnrzqEEvANw20aDdqWqR0n6bsNEfO29LGOi15B0x7BEm6+bbyWqLbn6lq9jb37/+ucw3+LBYEaXV/qWWpsHSDnHps34BfywvOlvGT8QcUiSDYG+Bbh/61uY4yOwOgFe36uzp+er3gfwTJWrAoGrChRhCIcY/KGkl5rx85m9JL0gfEjbtMRS/EFl+dlPbgDIo6qrdlT3gbH3yT1+zjOpqnnUfbhbdx21DRyUj+MxHCzpwHAe4p/nhgnKFady5u5+2n7gXLR35aP4w/y2AaOivccQh6fajie2yg1y5AYZ2gaG2rZv8rfPqZnVpXwePlxRiSk3YFQeR5uARJcBk6m8T7d9vedel7nzz31PyD3eMu26Ov9NFfNyxudx+HUQ/z4r9iu/Dlxp79PR75660GTdcmR1y5CllifLmYfbxBblsGhq2cMiKFUXMl3m/TV3/LRDYK4Ck36+wc1w+rKc9AlOT48WAwl8XNI9G/raU9LbBxoL3SDQh0AcMHqRpE8s2ImDFQ5DlLc4MPR8SS9PHN8Pr44ObfytJY/pdwuOKd7NvzfvFkI/Dm94cyjjKZJ+1MHxqw6xqaTDJT0m/PCi0J+/jbRs2KWqv6oS3j1NrfKwTWXPhxqHg2y3lPQdSRf33Om1Q1+3CcujnZQ4r+VvZnY1vOJB4eaS3ijpvuHADva58sw5GR1RwSgDacZNHI47oWF+/r1wrxnPn6mNR4D7t/GcC0aCQNcCvL67FuV4bQS4/tpo0XZdBaqCIr6HdfWeoqJM04eZdqv7oDt+VlH1QWdcobvq58X96qdqKrh0FTCq+yB36IBROdgVX5NtwgTxh8d1XyQqn2P31RQWK78+6paaiwNDi7ymiudLXTznSn2JakwBo/gaLAw8Pn+R7IUNy7cVxk1t2wSMfLziGVZTtazUs8ncYNsi18hY9plqwKi8ZN5YPJvGUX7uXLxe3loRviveO8oV2cqhmqIafnGtji1gVPf+VBd4it8LiopnRWi47v37rzMr3U3hGmGMCAwlMOn7SwJG6ctk0ic4PT1aDCRwlqQ7NfS1vaQzBxoL3SDQh0BXoYe6m0aHbPzB9a4hLOTAUF24xuEQV/1xIMdVix4o6fQOJu3fmS71/CpJrizkre9wUTHsTSQdIumJ4T/831AJxMHErkNGXTx4WYa7z4DRNcMSTjddZoBL7usl+1xNaNFtiApG/ubNUVGpd1dWcogu9XuKgNGiZ3Ue+/naPKNhKl8uVeyax6yZxRgFuH8b41lhTAh0I8DruxtHjrKYANffYm7stV4CxbOh+NlOecmqVMCo+MDTgaQvSdowqsDTtLxaHEapCoMUzzp8b1tezsxnqYuAUU6ViNywRNvAQflK84fBW5WWCivatAkYeZ9UtZS6vuLnS03Peorj11XWqNo3N9Dj8VeF0+r6LDum5l60zx1P24pEbduXz3FROcjPeXxN1YUE4nk3LSXYNmDU9JqIx1p1rcbnLfd1M9V33Lav99zrMtej7XtCcdyqKkG5fa6qXbmalufwV5I+ULNqQt01H58zz+Uh0ZKEYwsY1QWliuuo7v059XPPO6eCkQ1doa7qd++qrgP6RWAMApO+vyRglL6EJn2C09OjxUAC54WburrutlnyA+eBpkE3CNQKdBUweqSkYp3wuLPrhIpED5WUKqu7Q7gpuJGkN0v6B0mXLHnuriVpn1Be2gEmb/5mwzMlXbjksXN3d7+HSvr7sENfIaPcB0C5485pN1SfY7jxrSspm+PUpk18g5d6zVQd98ZhvfCHhR9+M7wGPtkwCAJGbc7Q/Np6ab1zG6blimC3mN+0mdEIBbh/G+FJYUgIdCTA67sjSA6zkADX30Js7LRmAv4Q8dnRh6zFfamfnxRVEFIBo5jM95j+gtkxoepK3dI5Vc+kyh+YlsdWPjXLBozqPlAu+hmyglGVezzfRcMEdZdzOURW1Zf/W11IpO7ctF0irW585YCRg2vFsj/eJ35m4vMYh9pyPmD3McYWMIpfK4+PliuPl6BrOp9+JlTVtm3AKOctsGnptvi1PeeQ0VQDRjnnt22brpZIa9tv3Xt0XTW2Ypyu/L5xaSm1sQWMmkJScTCq/Ps3tTxa/N5XV8GoqUJU23NEewTmJjDp+0sCRunLcdInOD09Wgwk4ADC9Rv62kzSzwYaC90g0IdAfMP3Nklfa9HJTUIIyLvUhS82CMuEPVlSU1niq0l6QfhWjo/nP5JdMWaZzdWD/M05911srwnr2Dvk4+1PJLkS2QUhkb9Mf97XJr6B+ar7G6zPAAAgAElEQVSk30cH20jSK6KxeDm5Z0h6f4eVjIYK+8RGQ/VJwKjdlVmunOXr7XGSTqs5DAGjdr5za31DSS4bzYYAAggggMBQAjzTGkqafizA80GuAwSaBYr7QS8fXyyHVhUcaRMw8nMRP4s5TNJvJBV9eDmaohJLvMTL3pIOkrRvGGrxjKlqv/JslgkYpZaZcV9DBYxSQSePpcuAUdV5j21znhPYpirQ0lXAqHyuy4E0BwSeK8lVd/087pWS/AXINhW2xxYwqnr+lfPls+L5nA2KUGDs13XAKCd8EFcnG+pLe0O/3xMw+qP4qgJGTZV4iuu+qTree6PffWMLGFX9/imc43HH133xPpl630hVMIqrElLBaOh3Fvobu8Ck7y95GJO+vCZ9gtPTo8VAApdLukZDX/5mhG+U2RCYqsAy3yiJ9226USz+GPYyTb7R/3YF1s0ledmwHSWdGJYUc+hn0e1Wko4MpVJ9DAeKHPA5PHrNuszwyyQ5qe/1zJ+z5OvZ1ZIODtWRPBc/mPtGNIGqkFFT6KPt3IcK+8TjGqrP+AFL2/Xf2zpWPYDxfxvqYciyFYyK8ft68/W4X/gPTZWMch4cLuPIvuMW8Pm/dNxDZHQIIIAAAjMT4JnWzE7oyKfD88GRnyCGt3IBP9vxcvWPKFUb8pcQ4mWZ2gSMfMxdapb58oSrPsSNny8U9/3+0uenExWxcwNG5Q9bi/4+X1PxpTgxQwSM4nvypnBMlwGj4tmDPzgugmXli7HpuV9TtaVFAkapD81zwwu5zyqLuS4SMEp9cB9f4w7Nta3gUw5SpfrLXc7MXyxNHSv3DSknfBC/prvqN3d8Q7UjYPRH6dzXaB/npi5I1DSmquUWxxQwqhu7rzmPvWrZxNz3M5+DVMAodznKPs4nx0Rg7AKTvr/kYUz68pr0CU5PjxYDCRAwGgiablYmUPwB7gEsc8PbFL4o+nDIx2sj++FNvPl3msv3Ovzjzd9ccxntRTZXJLpPOJb/EPd2kaSnSnpHqaqQvznnm2v/weyxeRk3f/tp0e0BYfk1L4nmh2GPKgWMfNxNw9geEzr5gqQnVLRbZAzxjfsbJZ2wyEFa7uNvqrnylJdYavMNsZbd/O/DRz+YmUvAyFW7vFSft/eEClquelUXMHLZ3nuG6/QQSV/PQCyH2uquNwJGGZgzbkLAaMYnl6khgAACIxXgmdZIT8xMh8XzwZmeWKbVmYA/rPSyyK56UrekjDtrEzDyc6CtaoIrTWGI+BlVPMGm5w1xlZQUShFy8BfOHFzKeQ7Wd8AoNm+q/O25dRkwSgV63F/TB9De/4WhsvkvSvBtA0bx8ywfquyQ+iC8fN7jgE7qWVV87NT1E/88da7i6zznOouPXR5TKpxTeDe167qCUXHOniKpqbpJMbaUVxv7MbVdNGDkOXTxRca2/fdpt8qAUd3vrqbKcFUV2OoCOnXV7uqCqrkB1rrflfH7R/y6bgr9tH3PSb2vFu8ZXVynfV53HBuBVQhM+v6ShzHpS2bSJzg9PVoMJMASaQNBj6Abh0LuKOnqIxjLokPwcn1xxZyc48QPb+4h6ZM5O4U2u0WBnKY/NuMbe4dwXKEo3uKgz8clOXzj0txtN5/DA0KYyP/uzWEU3+x+tqY0vsNMbwhtvVyZAyx+3bfdHLR5q6R7hR09Bz+cK/8u8o+9HJFvDmzh7YOh32WXWyw/kGk7h2Xbpx7aLHP8OVYwul64Zu4n6ehQachVZOoCRvcOS+r52n5+qMj1uwzUcsjIIbp/kPStaF8CRhmQM27CEmkzPrlMDQEEEBipAM+0RnpiZjosng/O9MQyrU4E/Bxhr/DFIR/w1eH5RFUYIDdo0xRSch+poFJVYKgpoNH2A/aq5d88rqoPeus+sHVbP/cpV5CI557zjKQcqEp9kNu03E+bC6K8DFcqwFJ1bI/FW9VyXG1CX3XjLvxSH4LX7Z9bPadNxY9FjdsGjNxP/Cy17ot25fOY8+XPRc513fn3lzZT13lOpaw2rmNru+y13nRtpK7hoarK55qvMmAU/25JXZNuWxeQWyZg9GtJzw7BMVfwe3FGxbAtJD0+tK1zLl7XTVXj2oaL3FfTe+six8u9TmiHwBwEJn1/ycOY9CU46ROcnh4tBhI4L3zjpq67bUof0g40LLrpQWDV4YwuppTzB3S5H1cOelX4j6kHGeV9iwcbX5X0cEnn1EwitnUw4uVRO/8+e5qkI8J/2yeELaqCOSkjB6SOk3Sz0NCBIc/vew073kCSq/3sEdrsL+mommBQ3WHipdHc5rVhubVLGvq9taRjw5Jwbva8sFZ8TmCk7rCrvoYXuf5S57T4eXxj42pTX15yObvcfl1xatsFXx+pPu4QKhe5+lP8uqgLGDko5KX8fOPpSkSukPXdVCfh5+VQ2zsl+bXmm19vBIwyIWfazNfguQ1z87eZbzHTuTOtcQlw/zau88FoEEAAgbkI8PtlLmeSefQh4C8++Usov4k+cHU/xXJpcZ911YVS4yqeNeUs41S+Py2OnarMslNimbP4uP5CW86SYOV5lZ+ZpSrfpEIlucuixePo87lPm2eCHrsDVv6ina+deKurvJG6Tqp+Hs+3zfiKY6XCbm7XV8Aop+8mk3J4qHw9pX5ePnb8+l32+V15Cbe5VifKuWbbBhxzjpl6LVT9PPV+s2i/bfYrroshK8/H4yv6zwnR+bx5K/8uqAtJFf+9vHRouc+iOl4xrjavtar39+K8Fq93v+eWK4bl/m4tn8vU77C4/RiurzbXIm0R6Ftg0veXBIzSl8ekT3B6erQYSOAsSXdq6Gt7SWcONBa66Vegz5v0fkf+x6O3+aO12Ku4EXI1Ey8R9pUWgy1uTlM3DvEfrA7feFmoy0I/sfsy1Yt8OP9udAWh14WHHA5ONYV8iql62TYvUeXKMA4j2eGMTAf36aCH+/T+bZY8KwJRDhq9ooPATGz5sig4ljmVhZq55LmXs7t9xreWFuog7FR+cLLMsRbdd5GHWU19xQ93fA2eHBrXBYz84wdLem9o13YpwSLUtpmkx0k6LRocAaNFr4p57Ldd4j3Pgb4iaDePGTOLsQpw/zbWM8O4EEAAgWkL8Ptl2ueP0Y9HYJH78uKD3g1DpRvfj1aFl8qzLPeVeu6UUvKHwP+S2XdxrLgySSpA0fV4m+ZTDnek5p7z8y6fd3QVMCrmmbJPzS8VOuirwk7balZV80iFlOIKZOWgV/l4bcIEKdPyz98RKrf8sO2OM2ifW9mty6mONeAVj6vL95Rcu6YQTnyMptdNXcDIrx9/6dPLQn4zOljVUpG5n5dUzatuaTV/PunXeNy3989diq3OMLcC17Lvw7nnkHYITEVg0veXBIzSl9mkT3B6erQYSMCBh3s29LWnpLcPNBa66VfADzkeKcnVaNpu/gPWFXz8Af5PQrjlosRBdpZ03xbtc8b0NUn/ltMwtNlA0uGSnhyWEst5yBMfvqh+5JCd7b5d03fczymS/LrxMmReju5FoXqLd+0iDe/fj5sH199nWpTH8e5QEvyXGfu7Co1vpH3uXVnnSeE9IacCk8fqGwG7XZHRV6rJKkrjDtXn3CoYXVPSIeEbluUHpU0BoxtJeoukXcNyaS5ln3OdFteOS/T6deFwUXyNEjBKvbrm/XOHJE9omOInouUf5y3B7FYtwP3bqs8A/SOAAALzFOD3yzzPK7NavUDOEk7FKP0hptuXlxRLzaKrihg+TrnqQ6rvtpVtlq22kxrPlH6+TOhikcpOKZu6Je1S+y3z81Q4qM2x68IFbY5RtF20EllVX108x11kDuzzh/dSL1GXU61nKK9VB4xy5+nX5qU1X/Rt+75f1ecigdbcsRftivfJu7QMztb1s+hSlG3HTXsE5iIw6ftLAkbpy3DSJzg9PVoMJOCqJPs29OUyiq4aw7beAvEfYbnfqiputnPb9yHsijv+BpfLGi+SRC/mkLNvEUaKKyU57OCbIYcm2oR6+rDYMozFNwHeDgjhq6bgT3nZKVcNekFHYaFF5jhU2Cce21B9xg+YhnzNxA9euvz2jUNwx4cAq8vbPiUE1GzbFDDy339+LTkY6EDbgyR9bJGLpbQPAaMOECd8CP8tc1DD+P3AyuFJNgT6FuD+rW9hjo8AAgispwC/X9bzvDNrBJYV8H2yKy/9IvNATR9aZx6CZkFgC0k/QAMBBCYl0FXVsUlNekWD9fN4/45yxXE2BBAYXmDS95cEjNIXzKRPcHp6tBhI4GmSjmzoy0vVeDkltvUWmGrAaNNQtcLVUI6WtF9I8OeczbgqkasmOaTUVEllN0kfDQd+QFhKzB9a+98dlPDrqPh5Tv99tIkDT14qrbyMVNznRmFZM1d/8vbBEEb8WR8DyzzmuiyRNoeA0b1DBSKH/BzUOziqKNQUMPKl4OWsTgrBvKMkPUfSbzOvkbpmqYCRKy55u3zJfth9nAJeIvIhDUPz7wZfa2wI9C3A/VvfwhwfAQQQWE8Bfr+s53ln1ggggAACCCCAAAIIIIBA1wKTvr8kYJS+HCZ9gtPTo8VAAg5enNzQ17lhiaOBhkM3IxWIAwGfDUuAOaDStI2hglEcSHl5CDr8LtM4rn6UU4613JdDRa74483VWA7sICSROfTaZl4q7Zlh6So3+oKkJ0j6RmmPcjv/3EvEfWXZASy5f2y85KEW2t3V3FwJpY9tThWM/Decr3db+XVwn1Kp9lTAKH7t+Rr18lbfXRI99nVFJL8fuEKXv330F5JcctfX+DuX7IfdxyngNdy3aRiaA6Je3pINgb4FuH/rW5jjI4AAAuspwO+X9TzvzBoBBBBAAAEEEEAAAQQQ6Fpg0veXBIzSl8OkT3B6erQYSMDL2Pwo0detJZ0z0HjoZpwCcbAjp5qPZzGGgFG8NrKXv3FQKHeLQxA54aTrhCpJ5YpfDki4+pGXThvDtrGk10h6bBhMuTKRf/860OHlEx30cEDEdm+PKtCsah7rEjCyuUvA/mYAaFf52jb009USaV4S8C2SHGD9hP6wbvqPo7mkAkZuWiw56H935Zn3LWDha/m6ISS7g6SHh0BR3aGeIenVC/TDLuMWuFVFiLI84ptk/C007lkyuqkIcP82lTPFOBFAAIFpCfD7ZVrni9EigAACCCCAAAIIIIAAAmMVmPT9JQGj9GU16ROcnh4tBhQ4T9JWDf15GTUHEtjWV8DVPby8lwMnrw1VcC5LcIwhYOQQzXFhnH+VqNZVnk4cZnl+qHjSNOW4akvRbkzhnHjsDg0eK2nH8B99Tr0M1aWlcJF/fECowHTFCC7/+Jy8MSx/1/ewbizpBZK2ljRUBaO+51R3/K4CRvHyaFXhvJyA0c6STpPkyjOvCK/jpupjrrq1WQgTeYm1nSTdTdImGZgXSXJltjeFZd0ydqHJhAT+IfE3zHck3WJC82Go0xbg/m3a54/RI4AAAmMV4PfLWM8M40IAAQQQQAABBBBAAAEEpiUw6ftLAkbpi23SJzg9PVoMKOCqLvs09HeipAcMOB66Gp/AvqGijUeWW+Vj1QGjq4Ulmp4n6auhekmbSlxxqOpvJR2fcVr2kOSKQMX2zyG4M0QlmozhXamJAxxviJZA/NcQ6DhU0s1CyyPDUleXtD14T+3jgFGfYZ94+EP1GS/hNeUKRtcKgSAHU71VBftyAkYOM3oJs/MllcNttnKY6E6S7hqWN/O/e5+czUv+HS3pi6E63y8k/T5nR9pMUsDvyX5vrtv8PujfcWwIDCHA/dsQyvSBAAIIrJ8Av1/W75wzYwQQQAABBBBAAAEEEECgD4FJ318SMEpfEpM+wenp0WJAAS/p9O5Ef9eX5A9h2dZPYCNJDso8PiyXdR9Jn8lgWHXAKF6yLHdZt3haj5D0jvAfciq7ONzgcM7fh30+JWlPST/MsFpVk3uEyjBFoCgeR1HVaCzhIo9tqLBP7DBUn3HA6D8l+fpz9Z6+Ny9f9rYW13lqPDcPy+m5OtYpYSm+n5R2ygkYxbtsEyoS/UUIFBVLuqXGYr/PhSCRQ0VPCMsV/kdYto3faSnB6f/c19rPE9N4mKT3TH+qzGAiAty/TeREMUwEEEBgYgL8fpnYCWO4CCCAAAIIIIAAAggggMBIBSZ9f0nAKH1VTfoEp6dHiwEFrivpl4n+ni7piAHHRFfjEdhB0gck3UjSv4cP6FMf2Hr0XQSMvLyRlz66YAGOW0l6l6TbS3p1WOrr8szjxNWPzpT0SEnfbtjXISwv4/TkqI0DDf7g+uxEn156y0s0rSLs4N+1Dhi6UpHPb7G9OSyD53GNaRsq7BPPeag+5xAw8vXk3xWHB8Bnhtde+e+VtgGjOARVdz1+XpJDfV+WdJakH0j6r6hx7EvAaEyv6n7Hsn+4Bpt6uZ6kX/U7DI6OwP8KcP/GxYAAAggg0IcAv1/6UOWYCCCAAAIIIIAAAggggMD6CUz6/pKAUfqCnfQJTk+PFgMLfEzSLg19fknSdgOPie5WL+Bwz4skPT8MpS4wUDXSLgJGu0n6qKQPhQCPAwS5W7xcWe4SZ8WxbxeWUHIVFle22FvSxTUdO1x0sKT9Kn6e4+XwxFGSDpH0poGDRltIemmoMhMP/3vhnDugVV6eKte/j3Zx2KeP46eO2eeybHMIGDmk9hZJu0py1aIHSjq9ArVtwMjL+Z0WjuPQ22dDZSL/XvpaCCCmwoMEjFJX9zx/7oCoK1/VbR9P/O0zTxVmtUoB7t9WqU/fCCCAwHwF+P0y33PLzBBAAAEEEEAAAQQQQACBIQUmfX9JwCh9qUz6BKenR4uBBbx0jMMNTds9ow95Bx4e3a1IIF5Cq+2yTV0EjOLKJW3CHXEFom+FKj1fiQxvEKoSucpJXL3LlSy8HJqXg3P1JG9PDUvEVZ0CL4vmcJHbePu/kjxOuzlc4Q+vHyPpRw3n73mSXhZ+/leSTh7gXF9L0kPCWB3aqdscFnmBpPMHGFNOF+sSMHI4562hslWOyzJtHKZzAM9bzlKATX3tFYJ5buPQ3HMk/bZih7YBIy/R6aXXXEXMlWbKf//kzJ+AUY7SvNr4ffgTiSn9naRj5zVtZjNyAe7fRn6CGB4CCCAwUQF+v0z0xDFsBBBAAAEEEEAAAQQQQGBkApO+vyRglL6aJn2C09OjxcACrlTjyhAOTNRtJ0lyVRi29RC4oaTXS3pAmK6XmnFoIPfD/a4DRm2qEMWVVKoqEMVhg6az+c4QHrqwotGmYSkoB4i8+fXzFEnexx9aHx3++z7h36vc/LvOAR7/43CSA0Ze6qmvzf1tG6pS3T/qxOExV1tyGOslpYpGrmZ0WPgQ/pK+BpZ53M1CMMwBqfLmubnKmqsy/ZukVEWbzC6v1MzVcnzsPrbca7KPvotjLhMw2kDSs8ISadeQ9CBJroxXtbUNGHUxZwJGXShO6xgnStq9Ych+z3WQdExV2qYlzGgXEeD+bRE19kEAAQQQSAnw+yUlxM8RQAABBBBAAAEEEEAAAQRyBCZ9f0nAKH2KJ32C09OjxQoE/kXSkxP93lvSqSsYG10OK+Cg2aGS/j50+0FJ+0r6WYthdBEwerqkV4U+2wSMfJ2+PwTmPA5XGSq/Z8bVVsrTcljIr4dXhuBP+edbh6pGDgR5cwjnGaFP97OlpLdJurukz4QKMVVVgOzsfhxSalshqsWp+J+mHpNDRI8rBQlfK+mFkooQVV11oy+GYNIpNVVp2o6ny/YOe3lufv+yqZf083VTVT2nqV//7eF/ft/l4DKPNfWAUTHNjUMlJFfv+k3N3AkYZV4UNFtYwEu+1gXcioP6vc+hUDYEhhTg/m1IbfpCAAEE1keA3y/rc66ZKQIIIIAAAggggAACCCDQp8Ck7y8JGKUvjUmf4PT0aLECgbtI+lyiX1fviCufrGCYdNmzQLkyj8MzXqrMQZk2WxcBo+IY7jd3+TAvj+aKQN7XFSruUzN2L7vk5aHi7XeSvivpgpoKOP7ddLcQCrpj2PGbkp4Ulg8s3pfdbm9JbwhtvASax1SulHEzSSeEY/q15aBRvGRbG++qth6Hl5ZyUKscLHJgyEEcBwarAjUOJL2oVM3IfXg/B68+1BAgWXbcufs7qOJqUQdES9p5349KcsWtb+QeKLTzkkqu2nV6qET12Y7PR8vh/G9zV5i7a1hyzO+/TVWxFu1jyP0IGA2pvZ59+f3pfomp+zXVZ8W49ZRn1ikB7t9SQvwcAQQQQGARAX6/LKLGPggggAACCCCAAAIIIIAAAmWBSd9fEjBKX9CTPsHp6dFiRQJeBi0VIHqIpPetaHx0259AscTUEaHyjntyuMhVjP69xdJoxQiXDRjFFV1+Epa6OTNj+g7UvF3SjqGikCsVdRHacWWfPcNyYV5Wx9sXQgWMqnE5qOWwipeKctDJISSPK37vdoWjj4SqO68OQZkulvZyIMXzd3WOR5XMHIh6jaQ3S0otefYnIfz03Ir3ha+GANW7QiAr49R00sTXqYNZj5W0XylY5MpTLw3jSs2tPJjykoDFz10FxXP0ckuu4JW7RGAXk/VrwO/HT5W0U3RAvy4f2TIccQNJR4al/BwWdHjqhytaHoqAURdXB8eoE3iwpPcmeBxAalo+DV0E+hLg/q0vWY6LAAIIrLcAv1/W+/wzewQQQAABBBBAAAEEEECgK4FJ318SMEpfBpM+wenp0WJFAveU5KVtmrZzJf35isZHt/0IlJeYci/LhIu8/7IBI1cYequkvwlhCId7PKbUFi995mWzHNxZNhRiHy8jFi8h6CXYXBmoaUyuiHNcCMS4nasInRYm4N9z3v/w8P/bLAFXZVAEbx4elmS7famRwzeHSHqTpF+kEEs/d7hq11CF6c6lnzk8ZYtjQ+Cqblmsll1epbnDNg7ZPD6EbrwUWrF5bq+T5HBcsdRb2/783ufAkpfXi48dH8dhI/s5FNZFaK1qjA51+f31oZJ8LTtMFW8OqR0m6cstlnIrV9SK3TwnB0s/KekHLY7Z1jduT8BoGT32TQk4RLlNotG9JH0idSB+jkAPAty/9YDKIRFAAAEErnK/yzNVLgoEEEAAAQQQQAABBBBAAIFFBCb9/JKb4fQpn/QJTk+PFisU+ICkByT6d1DheSscI10vL9BUCcYVTp4m6UtLdOPrw0uDOYDyD2EpsPISYXWHdwUeB4u8fJjDHq6242OkqtJcT9IxoWqQl8d6mKSzl5iDjbyMjoMrcbDG138xt6bDex4OObm9N1c8ekJYuquLsTqMsoWk+4ZKRXGVm2JcDjYVFYvaBovKc3PQyB/Me/mxv66YuPtypR9X/PEyY8tWY7LftmFurkpSDts4WOQAmc+5q1x1sTnI5HCWq5v4+qkKUxahKi+B53Oae13Xjc/n0UvSOVTkebr6VLx5ng7bHRWW8GsbmLtuCMf5+Pas2xzM+A9J7+7o/NX1Q8CoiyuVY1QJvDxUgmvS+aCkB8KHwIoEuH9bETzdIoAAAjMX4PfLzE8w00MAAQQQQAABBBBAAAEEBhKY9P0lAaP0VTLpE5yeHi1WKLBzVGWlaRgOXnx+heOk6/YCDjJsJsnVWrx0Vnk5PAcnXivpFWEppfY9/HGPPST5g9zy5mvm1zUHdqWgqgDE3iFEkhqPg3EOYjiU5DDGcyT9NrVTzc83kvQMSc+OKto46OH/dnyLUImPY8+i+pEDKT7mbULVHXefG6By2+sEo78KYZS6amKfCsEiLwXUdVUhX0d3ChV/vARcVcUfW/2bpHeG9wn//5xgjL0c5nLQxtdQOVRkAy/P9q/hPNRdSwue9ivtVlQTctjIFabKVaGKsbgKlas45Y7Fx3XIZgdJ9wsBsap5+hy6MpPPYe6xU/N2gMrXnis1OZjmKltVm8+XX79v6aEyFQGj1Fni54sI3EXS5zJ29N84fm2xIbAKAe7fVqFOnwgggMD8Bfj9Mv9zzAwRQAABBBBAAAEEEEAAgSEEJn1/ScAofYlM+gSnp0eLFQt4uSMvRdS0eYme7QZaUmfFHLPo3hVzXMnm0RWzcbDoPZJeKemczCBICmXj0N9jUw0TPz9S0oGZ1YteH6rOeD4Ovnj5p0W2O4Sg1d2jnV3VyZV7zlzA54aSPLaqymAeqyvLfDQx0M3DmJqqi7mC0NskvUPS1wd6bd4gVANxAKeqglIxLbs9UdJZNfN0BR9fn+XQW9HcgRcvD+Z/uqga1Pa6SC1dZntX/XIFp6rNr7/HSPI15QpFVYEi7+cqQj6H7w3//vu2A23ZvgisNQW6PLf3hfPz3ZbHr2pOwKgDRA5xJQG/Pv0e4+Bj0+Ywp6vIsSGwKgHu31YlT78IIIDAvAX4/TLv88vsEEAAAQQQQAABBBBAAIGhBCZ9f0nAKH2ZTPoEp6dHixULuMqNP+h2SKRpe6OkfVY8VrrPF3C1kuOicIODA15eylV//O85FWbye5M2CaEch0aalmaKj+lxeFkzVzpyVZjcoIyrH7mSjEMcbSoCVc3HFXkOlfT34YeHSfLSOw65LLrdOCzn5WW34s0Vo1xpKbX8m38vupKTl+Uqe3W5LNmi80st85U6J56fAzpejq7YHL5y9R7v64BXymjRsbfdz1WAXAXMVamKQNTHw7X3o5qDebm3F0l6fsXPHZhygMdzPbdFday240619xi3CdWjHBiLq2Ol5pc6dvxzAkZttGibI+D3RQcYmzZXAfM1/dOcA9IGgZ4EuH/rCZbDIoAAAmsuwO+XNb8AmD4CCCCAAAIIIIAAAggg0JHApO8vCRilr4JJn+D09GgxAgF/eP4vGeNwwMhBI7bxC/i91dVyXKHnJEmuQnX5ioZ9bUnXCn27SsvFHVTccTDoJWFui1YvKjgcWCqO9ZEOxubjevkvv14O0h/CV2+SdICkCzPPgcfkSkiu9uPlx1Z9DuuG7bDRFpK8FJEr49xN0p4ZFaVc5ccVq34VAjdfHFGoqGqunqeXG/OyeSeH6kpNp4Kl/4oAACAASURBVNLhBi8Zt0Gw+HDL5eMyL5NOmhVze2RYHs6vBYcRu9h8nr1s4E0lnS7pYEmXdXHghmM4FPZqSftK+o9Qye0XPffJ4YcRcLCoHLys6vkpoQrcMKOiFwSqBbh/48pAAAEEEOhDwH9LF/fWPr7/9u377+s+5sExEUAAAQQQQAABBBBAAAEEVifgz65+E3X/2/B51upG1LJnAkZpMB5Qp41osbzAKZLunXGYe0n6REY7miDQt4CDEX5/7LoaU5fjvmZ46OuKGm3H6V/w/qXedr8ux9/2WK6M4xBZ38t9tR3X0O39t40f/E/tYf81wvV2xdBg9IdAQsCVxFxdK7U5cLprqhE/R2AAAe7fBkCmCwQQQGANBX4myUtXF5ur5/54DR2YMgIIIIAAAggggAACCCCAwOICm0uKV+m4QNINFz/c8HsSMEqb84A6bUSL5QVc6eZMSQ4ING1ecsTLb3l5HzYEEEAAAQQQQKBPAS/nd5okL+natDkYt52kr/Q5GI6NQKYA92+ZUDRDAAEEEGgl8J+hSnGx0w6SXA2WDQEEEEAAAQQQQAABBBBAAIFcgTuHVSeK9n6mfsfcncfQjoBR+izwgDptRItuBPaSdHTGoRxEcsjokoy2NEEAAQQQQAABBBYR8HKTDhc5OJTa9u5web9UX/wcgZQA928pIX6OAAIIILCIwImSdo929PLUb1/kQOyDAAIIIIAAAggggAACCCCwtgKPknRCNPuTJO0xJQ0CRumzxQPqtBEtuhN4naR9Mw43uTebjDnRBAEEEEAAAQTGI1D+EK1uZG/I/NtlPDNjJHMX4P5t7meY+SGAAAKrEXiFpGdHXR8i6XmrGQq9IoAAAggggAACCCCAAAIITFTg5ZIOiMb+SknPmdJcCBilzxYPqNNGtOhOwK9JVyjaNuOQ75f04Ix2NEEAAQQQQAABBNoIvE/SgzJ2OCtUOCr/vZyxK00Q6E2A+7feaDkwAgggsNYCrlh0fCTwcUm7rLUIk0cAAQQQQAABBBBAAAEEEGgrcKqke0U7PbpU0ajt8QZvT8AoTc4D6rQRLboVuENYkuS6GYd9r6SHZrSjCQIIIIAAAgggkCPwHkkPyWj4q7Bkq9eIZkNgTALcv43pbDAWBBBAYD4CW0k6L5qOf99sKOmy+UyRmSCAAAIIIIAAAggggAACCPQosIGkSyXFGZ1bSPpOj312fmgCRmlSHlCnjWjRvcB9JH0487D+IPBhmW1phgACCCCAAAII1Am8u0Vw+b6SPgIlAiMU4P5thCeFISGAAAIzEThH0p9Hc/EXvvzFLzYEEEAAAQQQQAABBBBAAAEEUgL+Yq8/1y+2b0q6VWqnsf2cgFH6jPCAOm1Ei34E9pJ0dOah/QHfwyX9V2Z7miGAAAIIIIAAAoXAtSW9S5IDzjnb3pKOyWlIGwRWIMD92wrQ6RIBBBBYE4FXS9o/mus7JD1qTebONBFAAAEEEEAAAQQQQAABBJYTeLukR0aHOELS05c75PB7EzBKm/OAOm1Ei/4E/knSizIPf0YIGX03sz3NEEAAAQQQQACBm4dw0faZFC+Q9OLMtjRDYBUC3L+tQp0+EUAAgfUQ2DksaR/P9kaSfroe02eWCCCAAAIIIIAAAggggAACCwpsJuknpX3vIemTCx5vZbsRMErT84A6bUSLfgUOkfTczC7Ol/QISadntqcZAggggAACCKyvwA6S3ilpy0yCQyUdkNmWZgisSoD7t1XJ0y8CCCCwHgJflXS7aKovbPHFsPUQYpYIIIAAAggggAACCCCAAAJlAX9x1/ePxfY1SbefIhMBo/RZ4wF12ogW/Qu8QtKzM7u5TNK+kt6S2Z5mCCCAAAIIILB+Ao+V9HpJG2RO/ZWSnpPZlmYIrFKA+7dV6tM3AgggMH8Bl69/VTTNX0nagiXr53/imSECCCCAAAIIIIAAAgggsKDAtSX9QNJ1o/2fIcnLcE9uI2CUPmU8oE4b0WIYgcMkPbNFV0dJ2q9Fe5oigAACCCCAwHoIHCnpaS2merikZ7VoT1MEVinA/dsq9ekbAQQQmL+Aw9k/lnS9aKquPP28+U+dGSKAAAIIIIAAAggggAACCCwg8PLSygC/lLS5JBcNmdxGwCh9ynhAnTaixXAC/pacvy2Xu306VDP6eu4OtEMAAQQQQACB2QrcJlQt+ssWM/TfHm0Czi0OTVMEehHg/q0XVg6KAAIIIBAJHCjppSWRv5B0FkoIIIAAAggggAACCCCAAAIIRALbSvpSSeQgSQdPVYmAUfrM8YA6bUSLYQWe3/JN5zeS9pH0tmGHSW8IIIAAAgggMCKBv5X0Bkl/2mJM/vDsZS3a0xSBMQhw/zaGs8AYEEAAgXkL+HnqdyRtGU3z45J2mfe0mR0CCCCAAAIIIIAAAggggEBLgVMl3Sva53xJW0kqP8NsedjVNSdglLbnAXXaiBbDCzgw9PqW3R7RsvpRy8PTHAEEEEAAAQRGKuC1nPdvObZ9QyCp5W40R2DlAty/rfwUMAAEEEBgLQQeXfFFLgezHdBmQwABBBBAAAEEEEAAAQQQQMBVilw4JN78ReDjp0xDwCh99nhAnTaixWoEHiTp3ZKu1qL7T4Yl085psQ9NEUAAAQQQQGCaArcKgeSdWwz/d5IeJun9LfahKQJjEuD+bUxng7EggAAC8xY4QdKjSlN8vKTj5j1tZocAAggggAACCCCAAAIIIJAQeJykN5favF3SnlOXI2CUPoM8oE4b0WJ1AncL1QVu22IIl0jaT9IxLfahKQIIIIAAAghMS2AvSUdK2qjFsM8Oy6p+tsU+NEVgbALcv43tjDAeBBBAYL4CfybpTEk3K01xd0kfmu+0mRkCCCCAAAIIIIAAAggggECDwP0lnVT6+fckbSfpF1OXI2CUPoM8oE4b0WK1An8aqhM8puUw/j2U7v5Sy/1ojgACCCCAAALjFfBNyksl/U3LIb41hIsua7kfzREYmwD3b2M7I4wHAQQQmLfArpJOLk3Rv4v2IGQ07xPP7BBAAAEEEEAAAQQQQACBCgGHi06UVM7h7CbplDmIETBKn0UeUKeNaDEOAVclOmKBoRwSgka/X2BfdkEAAQQQQACBcQj8iSSv6XzAAsPZP1Q7WmBXdkFgdALcv43ulDAgBBBAYPYCTwzVpcsTZbm02Z96JogAAggggAACCCCAAAII/K9A1bJo/uE+kt44FycCRukzyQPqtBEtxiOwU6hmdOuWQzovhIze2XI/miOAAAIIIIDA6gUeEcJFt2g5lG+Em5tPt9yP5giMWYD7tzGfHcaGAAIIzFfgOZIOrZjey8LzlvnOnJkhgAACCCCAAAIIIIAAAgj4y7/Pr2B4rqRXzImHgFH6bPKAOm1Ei3EJbBhCRn+7wLDeI+kgSd9cYF92QQABBBBAAIFhBf48LIf20AW6fZukfSVdusC+7ILAmAW4fxvz2WFsCCCAwLwF6kJGH5f0TElnzXv6zA4BBBBAAAEEEEAAAQQQWDuBbSUdLuleFTOfXbjIcyRglL7GeUCdNqLFOAWeLulVCw7NISMnLdkQQAABBBBAYJwCB4Zw0SKje4akVy+yI/sgMAEB7t8mcJIYIgIIIDBjgbrl0jxlL1HvZy3/NeP5MzUEEEAAAQQQQAABBBBAYB0Erh2q1R5QM9lZLYsWz5GAUfry5gF12ogW4xXYOVQzutUCQ/xPSS+XxLJpC+CxCwIIIIAAAj0JPDyUWr3jAsc/J1Qt+uQC+7ILAlMR4P5tKmeKcSKAAALzFdhV0tGSblYxxV9JOiI8q/npfAmYGQIIIIAAAggggAACCCAwS4HNwjP2/SVdt2KG35O0t6RTZjl7KhhlnVYeUGcx0WjEAtcKQSFXNFpk+0Io7fbuRXZmHwQQQAABBBDoROBhYWmNHRc8mqsauurRZQvuz24ITEWA+7epnCnGiQACCMxb4M8kvUbSoxqm+Q5JXqr+3/gbbd4XA7NDAAEEEEAAAQQQQACBSQtsIOl+kh4q6ZENM3m7pKdK+sWkZ5sYPBWM0mf3vyVdPWp2DUlXpHejBQKjE7hrKMVdtQZkzmA/H4JGfvjFhgACCCCAAALDCPim5ZmS7rJgdx8PwaLPLbg/uyEwJQHft/n+rdh83+b7NzYEEEAAAQRWJfDosKztlg0DcDj2E5L8Ba+vSPq2pB9Juojg0apOG/0igAACCCCAAAIIIIDAGgo4SLSJpBtLuqWkO0jyF37vmSjcc76kgyQdvw5mBIzSZ9nrom8UNfN6epekd6MFAqMV+PsQNLregiP8rCRXQXjvgvuzGwIIIIAAAgikBR4i6RmS7pZuWtnilyFY9K8L7s9uCExRwPdtvn8rNt+3+f6NDQEEEEAAgVUK+Pnr80NofNFnMascP30jgAACCCCAAAIIIIAAAghcVcDP4A+X9DJJ5arqs/UiYJQ+tRdI2jRqdkNJ/m9sCExZ4PohZLTPEpP4TAgavW+JY7ArAggggAACCFxZ4MEhWHT3JWDeEMJFP1/iGOyKwBQFbiDpZ9HAL5Tk/8aGAAIIIIDAGAT8bVh/6evvJN1uDANiDAgggAACCCCAAAIIIIAAAq0FvibpTZL85d7LWu898R0IGKVPoMsS3yJqto2kb6V3owUCkxDYLQSN7rzEaD8dgkbvX+IY7IoAAggggMC6CzwoBIv+cgmIL4Zg0clLHINdEZiywNaSzo0mcF4oZzzlOTF2BBBAAIF5CuwsyX//3UfSn89ziswKAQQQQAABBBBAAAEEEJiNwDclfUSSPw//5GxmtcBECBil0fxBzfZRs7uENdHTe9ICgekIPDsEja6xxJC/LOnYkNiMl6ZY4pDsigACCCCAwKwFvHSTv8H+BEl3WmKm/x2CRa9c4hjsisAcBLwm+uejiZwhaZkg/RxMmAMCCCCAwPgFtpLk543+e/BWkm4maTNJ15F0rfEPnxEigAACCCCAAAIIIIAAArMQ+K2kiyX9VNL3JJ0jyZ9/+3njd2Yxww4mQcAojfjh8G2iouUekk5K70YLBCYnsKWkgyTtteTIXQquCBr5Qx02BBBAAAEEELiygMPrDhU5XOSlMpbZjpH0UknnL3MQ9kVgJgK7Szoxmou/VXTfmcyNaSCAAAIIIIAAAggggAACYxf4f6UB8hnk2M8Y40MAAQQQQKClAL/c02BeP88fABXbkyS9Pr0bLRCYrMBtJD0zfOi57CQ+HioavW3ZA7E/AggggAACMxB4dPj9uksHc/HfqIdL+noHx+IQCMxFYF9Jr4sm49C7g3xsCCCAAAIIIIAAAggggAAC/QsQMOrfmB4QQAABBBBYqQABozT/iyX9Y9Ts4FDlJb0nLRCYtsBtQ9AoDtgtOqOfhKCRPwylhNyiiuyHAAIIIDBFAS954YCD/7lRBxN4s6TDJJ3dwbE4BAJzE3A1rwOjSb1E0j/NbZLMBwEEEEAAAQQQQAABBBAYqQABo5GeGIaFAAIIIIBAVwIEjNKSXi7q6KjZCZL87XM2BNZF4HYhaPT4jib83hA28vKDbAgggAACCMxVwMsyOVT0kI4meFyoWPTVjo7HYRCYo8DxkvaMJra3JC8jyIYAAggggAACCCCAAAIIINC/AAGj/o3pAQEEEEAAgZUKEDBK899L0qlRs9Ml7ZjejRYIzE7g9iFo9LiOZnaepPdJcuDoCx0dk8MggAACCCCwSgH/jehA0YMl3aKjgbwlBIu+0tHxOAwCcxbw35Q7RBP0coRespcNAQQQQAABBBBAAAEEEECgfwECRv0b0wMCCCCAAAIrFSBglOa/saQfRs1+Lek66d1ogcBsBe4o6RmSHtvhDL8RhY3O6vC4HAoBBBBAAIG+BbaNQkW37rCzt4Zg0X92eEwOhcDcBS6WtHE0yZtI+tHcJ838EEAAAQQQQAABBBBAAIGRCBAwGsmJYBgIIIAAAgj0JUDAKE/2F5I2iZpuJem7ebvSCoHZCjho5CUEvfzLRh3O0h+kFpWNzu7wuBwKAQQQQACBrgRuG4WK/Puwq+2SsIyol3QiWNSVKsdZF4GbS/pONNmLJP3ZukyeeSKAAAIIIIAAAggggAACIxAgYDSCk8AQEEAAAQQQ6FOAgFGe7ick3SNq6mUv3p+3K60QmL3ABiFk5KDRdh3P9oshbOTA0bkdH5vDIYAAAggg0EZgm7D0mf8OvHObHTPanhmCRW+SdFlGe5oggMBVBR4U/m4sfnKapHsChQACCCCAAAIIIIAAAgggMJgAAaPBqOkIAQQQQACB1QgQMMpzP0LSflHTgyUdlLcrrRBYK4FdQtjo0T3M+jOSPiDpZKo69KDLIRFAAAEEqgRcnWg3SQ+UdPceiI4PwaJTezg2h0Rg3QReKunAaNJHStp/3RCYLwIIIIAAAggggAACCCCwQgECRivEp2sEEEAAAQSGECBglKf8t5LeGjU9JXzYlLc3rRBYP4HNJT0hhI28pGDX2/cl+XXofxw4+nnXHXA8BBBAAIG1FLi+pF3D33n+35v2oOAlnI4NwaIf93B8DonAugr4b0K/bovtMZLetq4YzBsBBBBAAAEEEEAAAQQQWIEAAaMVoNMlAggggAACQwoQMMrT3rq0PNOlkjbK25VWCKy9wEND2Oi+PUp8LgobfarHfjg0AggggMD8BHaKQkV37XF6Hw7Bovf02AeHRmCdBS6RtGEE4GUNv7XOIMwdAQQQQAABBBBAAAEEEBhYgIDRwOB0hwACCCCAwNACBIzyxX8g6SZR87+U5CWb2BBAIE/gdpIeJ+nBkvqoalSM4lel6kauFMGGAAIIIIBAIeDfQXGVouv2SOPfQe+TdJykr/XYD4dGYN0FvIThpyOEH0raYt1RmD8CCCCAAAIIIIAAAgggMLAAAaOBwekOAQQQQACBoQUIGOWLHy9pz6j5P0l6Sf7utEQAgUhgZ0kPCWGjOLjXB9LZIXDkKkdfkHR+H51wTAQQQACB0QrcXNIOklydyMGi2/Y8UgcbHCp6r6RP9twXh0cAgT8I/KOkF0cYJ0h6NDgIIIAAAggggAACCCCAAAKDChAwGpSbzhBAAAEEEBhegIBRvvleko6OmnsZJock2BBAYDkBf9jrqkYOHN1guUNl7e0Pfh00Kv45XdJlWXvSCAEEEEBg7AIbSNoxBIr8v/6n7yCrTS6IQkWnjB2J8SEwQwGH+bzcYbHtLemYGc6TKSGAAAIIIIAAAggggAACYxYgYDTms8PYEEAAAQQQ6ECAgFE+4k0lfa/U/IbhA6X8o9ASAQSaBO4bhY36XLKmPIYvlgJH53KaEEAAAQQmIbBNKUx05wFH7SU5XaXI1Yo+PGC/dIUAAlcWcED9ZyWUm0n6PlAIIIAAAggggAACCCCAAAKDChAwGpSbzhBAAAEEEBhegIBRO3OHELaPduGbse38aI1AG4EHhrCRqxtt1GbHDtr6Q6q4wtFXCBN2oMohEEAAgeUEHCK4QylQ5LD3kNslIVDkUNEHhuyYvhBAoFagXGn2DElDhg05NQgggAACCCCAAAIIIIAAAn8QIGDElYAAAggggMDMBQgYtTvBL5D0wmiXD0navd0haI0AAi0FribpfpK8lJr/uXXL/btq7tDR16N/zg7/fmFXHXAcBBBAAIH/EdhU0m0k3Tb8r//d/wwdJipOxzckedmzkyV9RNIVnCcEEBiVwEmS7h+NyPdrLxrVCBkMAggggAACCCCAAAIIILAeAgSM1uM8M0sEEEAAgTUWIGDU7uTfSdJZpV1YJq2dIa0RWFZg6yhs5MDRxssecMn9f1oKHhUhJIJHS8KyOwIIzF6gCBIVAaLifzdb8cx/HQWKHCz69orHQ/cIIFAvULU82raSvgwaAggggAACCCCAAAIIIIDA4AIEjAYnp0MEEEAAAQSGFSBg1N77S5L80LrY9pN0VPvDsAcCCHQkcI8QONpN0o4dHbOLw/wkCh59T9L3Jf0g/O+Pu+iAYyCAAAITENhc0k0lbRH+92ZRVaIbjWj8XhazqFJ02ojGxVAQQKBZ4GmSjoya+MsgfwEaAggggAACCCCAAAIIIIDASgQIGK2EnU4RQAABBBAYToCAUXvrAyS9PNrt9JGFGtrPiD0QmI+Av8VeLKXm//UH2mPc/jsEjRw6Kv4pwkfF/79kjANnTAgggEAksFEIDTlAVPxTBImK/3+NkYr5PdeBouKfC0Y6ToaFAALNAg4H7hA1eZ6kQ0BDAAEEEEAAAQQQQAABBBBYiQABo5Ww0ykCCCCAAALDCRAwam/tD8xcjSTe/lLSZ9ofij0QQKBnAVcbu0sIAbq60a167q/Lw/88Ch+54tEvJV0U/qn698u67JxjIYDAWgpsIGkTSdcL/1v17zeOqhFdf0JK50hyEMHB8M9VLHk7oakwVAQQCAJ3l/TpkoarpDmszYYAAggggAACCCCAAAIIIDC8AAGj4c3pEQEEEEAAgUEFCBgtxv1+SQ+Mdj1W0t8tdij2QgCBAQU2Dd9yd9io+Oc6A/bfZ1eueNQUQvLPLo/+cRWl+P9X/XtVmyv6nATHRgCBSoGrS7pm9I+rAsX/v+rfq9o4ONQUHnJFojlsF4cwUREo8v9eOIeJMQcEELiSwJskPSH6Lx+Q9CCMEEAAAQQQQAABBBBAAAEEViZAwGhl9HSMAAIIIIDAMAIEjBZz3kPSB0u7+hv9rjLChgAC0xK4Qyl0dPtpDZ/RIoAAAmsv8NVSoOgray8CAALzF9hc0o9K03yApBPnP3VmiAACCCCAAAIIIIAAAgiMVoCA0WhPDQNDAAEEEECgGwECRos7ni3pNtHuB0s6aPHDsScCCIxE4LqhutEOkrYPr/NbjmRsDAMBBBBYd4FvS/q6pDOiJc9+te4ozB+BNRR4qaQDo3n7feG2a+jAlBFAAAEEEEAAAQQQQACBMQkQMBrT2WAsCCCAAAII9CBAwGhx1KdKOira/deS/E1aL1PEhgAC8xL40xA0cqgw/ofg0bzOM7NBAIHxCBRBIocG4n9+M54hMhIEEFiRgJdzdOXYjaP+nybpNSsaD90igAACCCCAAAIIIIAAAgj8QYCAEVcCAggggAACMxcgYLT4Cb6apJ9I2jQ6xD9Jesnih2RPBBCYmMCGNcGjW0xsHgwXAQQQWJXAeaUAUREmunRVA6JfBBAYvcA/SnpxNMoLJd1I0u9GP3IGiAACCCCAAAIIIIAAAgjMW4CA0bzPL7NDAAEEEEBABIyWuwhclt/l+YvNVYxuKuni5Q7L3gggMHEBf7PelY5uHd4T/L7gf7YI/3vtic+P4SOAAAK5Av8l6fuSfhD+1//uf74RgkVUfsyVpB0CCFjgOuE9JK5e5GWqvVw1GwIIIIAAAggggAACCCCAwGoFCBit1p/eEUAAAQQQ6F2AgNFyxK5e4g/MNokOc6ikA5Y7LHsjgMDMBa4fhY3i4FERRLrxzOfP9BBAYD4CPyoFh8pBol/MZ6rMBAEERiBwiKTnRuO4KPxNRdWzEZwchoAAAggggAACCCCAAAJrL0DAaO0vAQAQQAABBOYuQMBo+TPsMNHLS4fZRtK3lj80R0AAgTUVuHpU+egmIcToIKP/uV7N//eyjWwIIIDAMgJeXsgf1v8y/G/53/3//Y9DREWQ6IplOmRfBBBAoIXA1pLOLbV/niSHjtgQQAABBBBAAAEEEEAAAQRWL0DAaPXngBEggAACCCDQqwABo254vytpy+hQJ0h6dDeH5igIIIBAloCXDGkKIf0fSdeUdI3wv/73un+a2hBkyjodNEKgUwEHfy6v+ee/G35W7FO08XJlRUgoDhEVQaJfdTpqDoYAAgh0K3C8pD2jQ54v6ebddsHREEAAAQQQQAABBBBAAAEElhAgYLQEHrsigAACCCAwBQECRt2cpb0kHV061B6STurm8BwFAQQQQAABBBBAAAEEEFhbgd0lnVia/d6SjllbESaOAAIIIIAAAggggAACCIxPgIDR+M4JI0IAAQQQQKBTAQJG3XF+QtI9osOdLel23R2eIyGAAAIIIIAAAggggAACaynwNUm3jWZ+mqR7rqUEk0YAAQQQQAABBBBAAAEExitAwGi854aRIYAAAggg0IkAAaNOGP/nIDtJ+mTpcIdKOqC7LjgSAggggAACCCCAAAIIILBWAodIem5pxjtL+tRaKTBZBBBAAAEEEEAAAQQQQGD8AgSMxn+OGCECCCCAAAJLCRAwWorvKjsfIWm/0n+9t6RTu+2GoyGAAAIIIIAAAggggAACsxfYRdLHSrM8UtL+s585E0QAAQQQQAABBBBAAAEEpidAwGh654wRI4AAAggg0EqAgFErrmTja0r6uqRbRC29VNqdJF2R3JsGCCCAAAIIIIAAAggggAACFri6pC+XlkY7T9JtJF0OEQIIIIAAAggggAACCCCAwOgECBiN7pQwIAQQQAABBLoVIGDUraePtoekD5YO+0ZJ+3TfFUdEAAEEEEAAAQQQQAABBGYp8AZJTyzN7AGSTpzlbJkUAggggAACCCCAAAIIIDB9AQJG0z+HzAABBBBAAIFGAQJG/VwgVUulPUnS6/vpjqMigAACCCCAAAIIIIAAArMR2FfS60qzYWm02ZxeJoIAAggggAACCCCAAAIzFSBgNNMTy7QQQAABBBAoBAgY9XctfFHS9qXD/6Wkz/TXJUdGAAEEEEAAAQQQQAABBCYtcHdJny7N4AxJd570rBg8AggggAACCCCAAAIIIDB/AQJG8z/HzBABBBBAYM0FCBj1dwFsJ8kPwuPt25L8wPyC/rrlyAgggAACCCCAAAIIIIDAJAVuEL6QccvS6P3FjTMnOSMGjQACCCCAAAIIIIAAAgisjwABo/U518wUAQQQQGBNBQgY9Xvi95J0dKmLUyTt1m+3HB0BBBBAAAEEEEAAAQQQmJzAyZJ2LY16b0nHTG4mDBgBBBBAAAEEEEAAAQQQWD8BAkbrd86ZMQIIzUbS1QAAIABJREFUIIDAmgkQMOr/hB8m6Zmlbt4i6XH9d00PCCCAAAIIIIAAAggggMAkBI6T9NjSSA+X9KxJjJ5BIoAAAggggAACCCCAAAIIEDDiGkAAAQQQQGDmAgSMhjnB75f0wFJXR0h6+jDd0wsCCCCAAAIIIIAAAgggMFqBV0vavzS6D0h60GhHzMAQQAABBBBAAAEEEEAAAQTKAgSMuCYQQAABBBCYuQABo2FO8IaSTpO0fam7gyUdNMwQ6AUBBBBAAAEEEEAAAQQQGJ3ASyUdWBrVGZLuIenS0Y2WASGAAAIIIIAAAggggAACCNQJEDDi2kAAAQQQQGDmAgSMhjvBW0n6mKQtS12+SNILhxsGPSGAAAIIIIAAAggggAACoxDwfdALSiM5X9K9JX1nFCNkEAgggAACCCCAAAIIIIAAArkCBIxypWiHAAIIIIDARAUIGA174raT9FFJm5S6pZLRsOeB3hBAAAEEEEAAAQQQQGC1AlWViy6S9FeSzlzt0OgdAQQQQAABBBBAAAEEEEBgAQECRgugsQsCCCCAAAJTEiBgNPzZ2knSRyRtVOr6CElPH3449IgAAggggAACCCCAAAIIDCrwakn7l3q8RNJ9JH1q0JHQGQIIIIAAAggggAACCCCAQFcCBIy6kuQ4CCCAAAIIjFSAgNFqTsy9JJ1UETJ6i6THrWZI9IoAAggggAACCCCAAAII9C5wnKTHlnpxuGh3SR/vvXc6QAABBBBAAAEEEEAAAQQQ6EuAgFFfshwXAQQQQACBkQgQMFrdiXAlow9ULJd2iqRHS7pgdUOjZwQQQAABBBBAAAEEEECgU4EbSDpe0q6lo3pZtAdSuahTaw6GAAIIIIAAAggggAACCKxCgIDRKtTpEwEEEEAAgQEFCBgNiF3R1XaS3iNpy9LPvi3p8ZI+s9rh0TsCCCCAAAIIIIAAAgggsLTA3SW9WdItS0c6X9JDJZ25dA8cAAEEEEAAAQQQQAABBBBAYNUCBIxWfQboHwEEEEAAgZ4FCBj1DJxx+K0kvVPS9hVtnyTp9RnHoAkCCCCAAAIIIIAAAgggMEaBfSW9rmJgZ0h6hKTvjHHQjAkBBBBAAAEEEEAAAQQQQKC1AAGj1mTsgAACCCCAwLQECBiN43xtGJYL8NIA5e2Nkp4s6YpxDJVRIIAAAggggAACCCCAAAJJgatLeq2kJ1a09FLRXhb60uRRaIAAAggggAACCCCAAAIIIDAVAQJGUzlTjBMBBBBAAIEFBQgYLQjX026HSXpmxbHPlvQ0Saf21C+HRQABBBBAAAEEEEAAAQS6EthF0lGSbltxwMMlPaurjjgOAggggAACCCCAAAIIIIDAaAQIGI3mVDAQBBBAAAEE+hEgYNSP6zJH3UvS0TUHOFTSAcscnH0RQAABBBBAAAEEEEAAgR4FDpH03Jrj7y3pmB775tAIIIAAAggggAACCCCAAAKrEyBgtDp7ekYAAQQQQGAQAQJGgzC37mQ7Sa+TtH3Fnq5m9DxJJ7U+KjsggAACCCCAAAIIIIAAAv0I7C7p5TVVi86Q9CRJZ/bTNUdFAAEEEEAAAQQQQAABBBAYgQABoxGcBIaAAAIIIIBAnwIEjPrUXf7YR0jar+YwJ0h6oaRvLd8NR0AAAQQQQAABBBBAAAEEFhLYOtyX7Fmz95GS9l/oyOyEAAIIIIAAAggggAACCCAwJQECRlM6W4wVAQQQQACBBQQIGC2ANvAue0h6laRb1PTrZdP8TeGLBx4X3SGAAAIIIIAAAggggMD6ClwnVFatWw7tPEnPkHTi+hIxcwQQQAABBBBAAAEEEEBgrQQIGK3V6WayCCCAAALrKEDAaBpn/ZqSXtFQzejXkg4LQaRLpjElRokAAggggAACCCCAAAITFNgoBIeeJWnjmvG7atFzJF0+wfkxZAQQQAABBBBAAAEEEEAAgcUECBgt5sZeCCCAAAIITEaAgNFkTtX/DHQnSS+RdI+aYTto9BpJr5X042lNjdEigAACCCCAAAIIIIDAiAU2l/RkSU9tCBadJukfJX1qxPNgaAgggAACCCCAAAIIIIAAAv0IEDDqx5WjIoAAAgggMBoBAkajORWtBrKXpIMkbdmw17GSjpH0mVZHpjECCCCAAAIIIIAAAggg8EeBu0vy/ccTGlDOl/TScP+BHQIIIIAAAggggAACCCCAwHoKEDBaz/POrBFAAAEE1kiAgNG0T/YBkp4taZOGaZwu6XhJ75B0wbSny+gRQAABBBBAAAEEEEBgAIEbSHqkpEdL2qGhv4skvVLSIQOMiS4QQAABBBBAAAEEEEAAAQTGLUDAaNznh9EhgAACCCCwtAABo6UJV36ADSU9XdJ+kjZNjOZDkj4g6STCRis/bwwAAQQQQAABBBBAAIExCThUtLukB0q6f2JgF0o6UtKrJV06pkkwFgQQQAABBBBAAAEEEEAAgZUJEDBaGT0dI4AAAgggMIwAAaNhnIfo5WqSnizpSZJuk9HhpySdLOlUllHL0KIJAggggAACCCCAAALzE/DyZ7tI2k3SThnT+7qk10l6raTfZbSnCQIIIIAAAggggAACCCCAwPoIEDBan3PNTBFAAAEE1lSAgNE8T/wekp4Qvn2cM0N/6/izkr4g6UxJX5b03ZwdaYMAAggggAACCCCAAAKTELi5pDtJ2k7SjpLuJsnVUHM2V0E9VtKJOY1pgwACCCCAAAIIIIAAAgggsJYCBIzW8rQzaQQQQACBdRIgYDTvs31TSXtKerikbVtO9deSzpH07RA2+oGkH4el1S6SdLGkSyT9VtIVLY9NcwQQQAABBBBAAAEEEFhe4OqSriVpI0nXkbSJJC91trmkLSQ5VHRLSbeStHHL7s6S9C5JJ0j6fst9aY4AAggggAACCCCAAAIIILB+AgSM1u+cM2MEEEAAgTUTIGC0Pifc31Z+gKT7S9p+fabNTBFAAAEEEEAAAQQQQCBT4AxJH5L0wVDVNHM3miGAAAIIIIAAAggggAACCCAgAkZcBAgggAACCMxcgIDRzE9wzfRc2Wg3SbtI2lnSTdaTgVkjgAACCCCAAAIIILDWAj+U9ElJp0o6mUpFa30tMHkEEEAAAQQQQAABBBBAYFkBAkbLCrI/AggggAACIxcgYDTyEzTQ8LaWtGOobORKR7cPyysM1D3dIIAAAggggAACCCCAQM8CXub4q6EykSsVfUHSt3ruk8MjgAACCCCAAAIIIIAAAgisjwABo/U518wUAQQQQGBNBQgYremJz5j2jSVtI2krSTcLVY42k7SppOtJ2ljShpKuJenqGcejCQIIIIAAAggggAACCHQrcIWk30q6VNKvJf1S0oWSfirJ1Ym+J+k7ks6V9KNuu+ZoCCCAAAIIIIAAAggggAACCFxJgIARFwQCCCCAAAIzFyBgNPMTzPQQQAABBBBAAAEEEEAAAQQQQAABBBBAAAEEEEAAAQQQ6FmAgFHPwBweAQQQQACBVQsQMFr1GaB/BBBAAAEEEEAAAQQQQAABBBBAAAEEEEAAAQQQQAABBKYtQMBo2ueP0SOAAAIIIJAUIGCUJKIBAggggAACCCCAAAIIIIAAAggggAACCCCAAAIIIIAAAgg0CBAw4vJAAAEEEEBg5gIEjGZ+gpkeAggggAACCCCAAAIIIIAAAggggAACCCCAAAIIIIAAAj0LEDDqGZjDI4AAAgggsGoBAkarPgP0jwACCCCAAAIIIIAAAggggAACCCCAAAIIIIAAAggggMC0BQgYTfv8MXoEEEAAAQSSAgSMkkQ0QAABBBBAAAEEEEAAAQQQQAABBBBAAAEEEEAAAQQQQACBBgECRlweCCCAAAIIzFyAgNHMTzDTQwABBBBAAAEEEEAAAQQQQAABBBBAAAEEEEAAAQQQQKBnAQJGPQNzeAQQQAABBFYtQMBo1WeA/hFAAAEEEEAAAQQQQAABBBBAAAEEEEAAAQQQQAABBBCYtgABo2mfP0aPAAIIIIBAUoCAUZKIBggggAACCCCAAAIIIIAAAggggAACCCCAAAIIIIAAAggg0CBAwIjLAwEEEEAAgZkLEDCa+QlmeggggAACCCCAAAIIIIAAAggggAACCCCAAAIIIIAAAgj0LEDAqGdgDo8AAggggMCqBQgYrfoM0D8CCCCAAAIIIIAAAggggAACCCCAAAIIIIAAAggggAAC0xYgYDTt88foEUAAAQQQSAoQMEoS0QABBBBAAAEEEEAAAQQQQAABBBBAAAEEEEAAAQQQQAABBBoECBhxeSCAAAIIIDBzAQJGMz/BTA8BBBBAAAEEEEAAAQQQQAABBBBAAAEEEEAAAQQQQACBngUIGPUMzOERQAABBBBYtQABo1WfAfpHAAEEEEAAAQQQQAABBBBAAAEEEEAAAQQQQAABBBBAYNoCBIymff4YPQIIIIAAAkkBAkZJIhoggAACCCCAAAIIIIAAAggggAACCCCAAAIIIIAAAggggECDAAEjLg8EEEAAAQRmLkDAaOYnmOkhgAACCCCAAAIIIIAAAggggAACCCCAAAIIIIAAAggg0LMAAaOegTk8AggggAACqxYgYLTqM0D/CCCAAAIIIIAAAggggAACCCCAAAIIIIAAAggggAACCExbgIDRtM8fo0cAAQQQQCApQMAoSUQDBBBAAAEEEEAAAQQQQAABBBBAAAEEEEAAAQQQQAABBBBoECBgxOWBAAIIIIDAzAUIGM38BDM9BBBAAAEEEEAAAQQQQAABBBBAAAEEEEAAAQQQQAABBHoWIGDUMzCHRwABBBBAYNUCBIxWfQboHwEEEEAAAQQQQAABBBBAAAEEEEAAAQQQQAABBP5/e/cfs+9d13f/mTsUZ1LqcLYwrAxLVGjLAjpLqSNlc4DTBBJ+KAMBLRsUiuICtA5anLRw2wKZKIXCRhUQhvIjgUQnMHfTMEupU8hoC2qoDCuD1sksJE5K1jvHctWc93Vf3+91Hud1Xt/rPI7zcfxDaN+fz/H+PN7nH02uVz4H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vuxJWYAAAgAElEQVR+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h//s0YAAA5iSURBVE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xeyUE81yqNIAAAAAElFTkSuQmCC"/>
          <p:cNvSpPr>
            <a:spLocks noChangeAspect="1" noChangeArrowheads="1"/>
          </p:cNvSpPr>
          <p:nvPr/>
        </p:nvSpPr>
        <p:spPr bwMode="auto">
          <a:xfrm>
            <a:off x="155575" y="-20653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 name="AutoShape 5" descr="data:image/png;base64,iVBORw0KGgoAAAANSUhEUgAACRgAAAcQCAYAAACyzr+eAAAAAXNSR0IArs4c6QAASfl0RVh0bXhmaWxlACUzQ214R3JhcGhNb2RlbCUyMGR4JTNEJTIyNzg1JTIyJTIwZHklM0QlMjI0ODUlMjIlMjBncmlkJTNEJTIyMSUyMiUyMGdyaWRTaXplJTNEJTIyMTAlMjIlMjBndWlkZXMlM0QlMjIxJTIyJTIwdG9vbHRpcHMlM0QlMjIxJTIyJTIwY29ubmVjdCUzRCUyMjElMjIlMjBhcnJvd3MlM0QlMjIxJTIyJTIwZm9sZCUzRCUyMjElMjIlMjBwYWdlJTNEJTIyMSUyMiUyMHBhZ2VTY2FsZSUzRCUyMjElMjIlMjBwYWdlV2lkdGglM0QlMjI4MjclMjIlMjBwYWdlSGVpZ2h0JTNEJTIyMTE2OSUyMiUyMG1hdGglM0QlMjIwJTIyJTIwc2hhZG93JTNEJTIyMCUyMiUzRSUzQ3Jvb3QlM0UlM0NteENlbGwlMjBpZCUzRCUyMjAlMjIlMkYlM0UlM0NteENlbGwlMjBpZCUzRCUyMjElMjIlMjBwYXJlbnQlM0QlMjIwJTIyJTJGJTNFJTNDbXhDZWxsJTIwaWQlM0QlMjJJRUwzcmFjcHhQQnltem5fWkZQbi0xJTIyJTIwdmFsdWUlM0QlMjIlMjIlMjBzdHlsZSUzRCUyMnJvdW5kZWQlM0QxJTNCd2hpdGVTcGFjZSUzRHdyYXAlM0JodG1sJTNEMSUzQmZpbGxDb2xvciUzRG5vbmUlM0IlMjIlMjB2ZXJ0ZXglM0QlMjIxJTIyJTIwcGFyZW50JTNEJTIyMSUyMiUzRSUzQ214R2VvbWV0cnklMjB4JTNEJTIyMTIwJTIyJTIweSUzRCUyMjEyMCUyMiUyMHdpZHRoJTNEJTIyMjMwJTIyJTIwaGVpZ2h0JTNEJTIyMTMwJTIyJTIwYXMlM0QlMjJnZW9tZXRyeSUyMiUyRiUzRSUzQyUyRm14Q2VsbCUzRSUzQ214Q2VsbCUyMGlkJTNEJTIySUVMM3JhY3B4UEJ5bXpuX1pGUG4tMiUyMiUyMHZhbHVlJTNEJTIyJTIyJTIwc3R5bGUlM0QlMjJyb3VuZGVkJTNEMSUzQndoaXRlU3BhY2UlM0R3cmFwJTNCaHRtbCUzRDElM0JmaWxsQ29sb3IlM0Rub25lJTNCJTIyJTIwdmVydGV4JTNEJTIyMSUyMiUyMHBhcmVudCUzRCUyMjElMjIlM0UlM0NteEdlb21ldHJ5JTIweCUzRCUyMjEyOCUyMiUyMHklM0QlMjIzMDclMjIlMjB3aWR0aCUzRCUyMjIyMCUyMiUyMGhlaWdodCUzRCUyMjEyMCUyMiUyMGFzJTNEJTIyZ2VvbWV0cnklMjIlMkYlM0UlM0MlMkZteENlbGwlM0UlM0NteENlbGwlMjBpZCUzRCUyMklFTDNyYWNweFBCeW16bl9aRlBuLTMlMjIlMjB2YWx1ZSUzRCUyMiUyMiUyMHN0eWxlJTNEJTIycm91bmRlZCUzRDElM0J3aGl0ZVNwYWNlJTNEd3JhcCUzQmh0bWwlM0QxJTNCZmlsbENvbG9yJTNEbm9uZSUzQiUyMiUyMHZlcnRleCUzRCUyMjElMjIlMjBwYXJlbnQlM0QlMjIxJTIyJTNFJTNDbXhHZW9tZXRyeSUyMHglM0QlMjI0NTAlMjIlMjB5JTNEJTIyMTQ0JTIyJTIwd2lkdGglM0QlMjIyMzAlMjIlMjBoZWlnaHQlM0QlMjIxMzAlMjIlMjBhcyUzRCUyMmdlb21ldHJ5JTIyJTJGJTNFJTNDJTJGbXhDZWxsJTNFJTNDbXhDZWxsJTIwaWQlM0QlMjJJRUwzcmFjcHhQQnltem5fWkZQbi03JTIyJTIwdmFsdWUlM0QlMjIlMjIlMjBzdHlsZSUzRCUyMmVkZ2VTdHlsZSUzRG9ydGhvZ29uYWxFZGdlU3R5bGUlM0Jyb3VuZGVkJTNEMCUzQm9ydGhvZ29uYWxMb29wJTNEMSUzQmpldHR5U2l6ZSUzRGF1dG8lM0JodG1sJTNEMSUzQnN0YXJ0QXJyb3clM0Rub25lJTNCc3RhcnRGaWxsJTNEMCUzQmVuZEFycm93JTNEb3BlbiUzQmVuZEZpbGwlM0QwJTNCJTIyJTIwZWRnZSUzRCUyMjElMjIlMjBwYXJlbnQlM0QlMjIxJTIyJTIwc291cmNlJTNEJTIySUVMM3JhY3B4UEJ5bXpuX1pGUG4tNCUyMiUyMHRhcmdldCUzRCUyMklFTDNyYWNweFBCeW16bl9aRlBuLTYlMjIlM0UlM0NteEdlb21ldHJ5JTIwcmVsYXRpdmUlM0QlMjIxJTIyJTIwYXMlM0QlMjJnZW9tZXRyeSUyMiUyRiUzRSUzQyUyRm14Q2VsbCUzRSUzQ214Q2VsbCUyMGlkJTNEJTIySUVMM3JhY3B4UEJ5bXpuX1pGUG4tNCUyMiUyMHZhbHVlJTNEJTIyJTIyJTIwc3R5bGUlM0QlMjJyb3VuZGVkJTNEMSUzQndoaXRlU3BhY2UlM0R3cmFwJTNCaHRtbCUzRDElM0JmaWxsQ29sb3IlM0Rub25lJTNCJTIyJTIwdmVydGV4JTNEJTIyMSUyMiUyMHBhcmVudCUzRCUyMjElMjIlM0UlM0NteEdlb21ldHJ5JTIweCUzRCUyMjQ1MCUyMiUyMHklM0QlMjIzNjIlMjIlMjB3aWR0aCUzRCUyMjIzMCUyMiUyMGhlaWdodCUzRCUyMjQ4JTIyJTIwYXMlM0QlMjJnZW9tZXRyeSUyMiUyRiUzRSUzQyUyRm14Q2VsbCUzRSUzQ214Q2VsbCUyMGlkJTNEJTIySUVMM3JhY3B4UEJ5bXpuX1pGUG4tOCUyMiUyMHZhbHVlJTNEJTIyJTIyJTIwc3R5bGUlM0QlMjJlZGdlU3R5bGUlM0RvcnRob2dvbmFsRWRnZVN0eWxlJTNCcm91bmRlZCUzRDAlM0JvcnRob2dvbmFsTG9vcCUzRDElM0JqZXR0eVNpemUlM0RhdXRvJTNCaHRtbCUzRDElM0JzdGFydEFycm93JTNEbm9uZSUzQnN0YXJ0RmlsbCUzRDAlM0JlbmRBcnJvdyUzRG9wZW4lM0JlbmRGaWxsJTNEMCUzQiUyMiUyMGVkZ2UlM0QlMjIxJTIyJTIwcGFyZW50JTNEJTIyMSUyMiUyMHNvdXJjZSUzRCUyMklFTDNyYWNweFBCeW16bl9aRlBuLTUlMjIlMjB0YXJnZXQlM0QlMjJJRUwzcmFjcHhQQnltem5fWkZQbi0xJTIyJTNFJTNDbXhHZW9tZXRyeSUyMHJlbGF0aXZlJTNEJTIyMSUyMiUyMGFzJTNEJTIyZ2VvbWV0cnklMjIlMkYlM0UlM0MlMkZteENlbGwlM0UlM0NteENlbGwlMjBpZCUzRCUyMklFTDNyYWNweFBCeW16bl9aRlBuLTUlMjIlMjB2YWx1ZSUzRCUyMiUyMiUyMHN0eWxlJTNEJTIyZWxsaXBzZSUzQmZpbGxDb2xvciUzRHN0cm9rZUNvbG9yJTNCJTIyJTIwdmVydGV4JTNEJTIyMSUyMiUyMHBhcmVudCUzRCUyMjElMjIlM0UlM0NteEdlb21ldHJ5JTIweCUzRCUyMjIyMCUyMiUyMHklM0QlMjI1MCUyMiUyMHdpZHRoJTNEJTIyMzAlMjIlMjBoZWlnaHQlM0QlMjIzMCUyMiUyMGFzJTNEJTIyZ2VvbWV0cnklMjIlMkYlM0UlM0MlMkZteENlbGwlM0UlM0NteENlbGwlMjBpZCUzRCUyMklFTDNyYWNweFBCeW16bl9aRlBuLTYlMjIlMjB2YWx1ZSUzRCUyMiUyMiUyMHN0eWxlJTNEJTIyZWxsaXBzZSUzQmh0bWwlM0QxJTNCc2hhcGUlM0RlbmRTdGF0ZSUzQmZpbGxDb2xvciUzRHN0cm9rZUNvbG9yJTNCJTIyJTIwdmVydGV4JTNEJTIyMSUyMiUyMHBhcmVudCUzRCUyMjElMjIlM0UlM0NteEdlb21ldHJ5JTIweCUzRCUyMjU1MCUyMiUyMHklM0QlMjI0NTAlMjIlMjB3aWR0aCUzRCUyMjMwJTIyJTIwaGVpZ2h0JTNEJTIyMzAlMjIlMjBhcyUzRCUyMmdlb21ldHJ5JTIyJTJGJTNFJTNDJTJGbXhDZWxsJTNFJTNDbXhDZWxsJTIwaWQlM0QlMjJJRUwzcmFjcHhQQnltem5fWkZQbi05JTIyJTIwdmFsdWUlM0QlMjJIJTIyJTIwc3R5bGUlM0QlMjJlbGxpcHNlJTNCZm9udFNpemUlM0QxNiUzQmZpbGxDb2xvciUzRG5vbmUlM0IlMjIlMjB2ZXJ0ZXglM0QlMjIxJTIyJTIwcGFyZW50JTNEJTIyMSUyMiUzRSUzQ214R2VvbWV0cnklMjB4JTNEJTIyMzE1JTIyJTIweSUzRCUyMjIxMyUyMiUyMHdpZHRoJTNEJTIyMjAlMjIlMjBoZWlnaHQlM0QlMjIyMCUyMiUyMGFzJTNEJTIyZ2VvbWV0cnklMjIlMkYlM0UlM0MlMkZteENlbGwlM0UlM0NteENlbGwlMjBpZCUzRCUyMklFTDNyYWNweFBCeW16bl9aRlBuLTEwJTIyJTIwdmFsdWUlM0QlMjIlMjZsdCUzQnNwYW4lMjBzdHlsZSUzRCUyNnF1b3QlM0Jmb250LWZhbWlseSUzQSUyMCVFNiU5NiVCMCVFNyVCNCVCMCVFNiU5OCU4RSVFOSVBQiU5NCUyQyUyMCUyNmFtcCUzQnF1b3QlM0JzZXJpZiUyNmFtcCUzQnF1b3QlM0IlM0IlMjZxdW90JTNCJTI2Z3QlM0IlMjZsdCUzQmZvbnQlMjBzdHlsZSUzRCUyNnF1b3QlM0Jmb250LXNpemUlM0ElMjAxNHB4JTNCJTI2cXVvdCUzQiUyNmd0JTNCJUU1JUExJUFCJUU1JUFGJUFCJUU0JUJBJUE0JUU4JUIyJUE4JUU4JUIzJTg3JUU2JTk2JTk5JTI2bHQlM0IlMkZmb250JTI2Z3QlM0IlMjZsdCUzQiUyRnNwYW4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1NyUyMiUyMHklM0QlMjIyMDAlMjIlMjB3aWR0aCUzRCUyMjE0MyUyMiUyMGhlaWdodCUzRCUyMjQwJTIyJTIwYXMlM0QlMjJnZW9tZXRyeSUyMiUyRiUzRSUzQyUyRm14Q2VsbCUzRSUzQ214Q2VsbCUyMGlkJTNEJTIySUVMM3JhY3B4UEJ5bXpuX1pGUG4tMTQlMjIlMjB2YWx1ZSUzRCUyMiUyNmx0JTNCZGl2JTIwc3R5bGUlM0QlMjZxdW90JTNCdGV4dC1hbGlnbiUzQSUyMGxlZnQlM0IlMjBmb250LXNpemUlM0ElMjAxMnB4JTNCJTI2cXVvdCUzQiUyNmd0JTNCJTI2bHQlM0Jmb250JTIwc3R5bGUlM0QlMjZxdW90JTNCZm9udC1zaXplJTNBJTIwMTJweCUzQiUyNnF1b3QlM0IlMjZndCUzQiUyNmx0JTNCc3BhbiUyMHN0eWxlJTNEJTI2cXVvdCUzQmJhY2tncm91bmQtY29sb3IlM0ElMjBpbml0aWFsJTNCJTI2cXVvdCUzQiUyMGxhbmclM0QlMjZxdW90JTNCRU4tVVMlMjZxdW90JTNCJTI2Z3QlM0JVSSUyME5vLjIuMyUyRjMuMSUyRjQuMSUyRjUuMSUyRjYuMS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OCVCMyVCQyVFNyU4OSVBOSVFOCVCQiU4QSUyNmFtcCUzQm5ic3AlM0IlMjA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zcGFuJTIwc3R5bGUlM0QlMjZxdW90JTNCYmFja2dyb3VuZC1jb2xvciUzQSUyMGluaXRpYWwlM0IlMjBmb250LWZhbWlseSUzQSUyMCVFNiU5NiVCMCVFNyVCNCVCMCVFNiU5OCU4RSVFOSVBQiU5NCUyQyUyMCUyNmFtcCUzQnF1b3QlM0JzZXJpZiUyNmFtcCUzQnF1b3QlM0IlM0IlMjBmb250LXNpemUlM0ElMjAxMnB4JTNCJTI2cXVvdCUzQ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OCU5QiU4QiVFNyVCMyU5NSVFNyVCNyVBOCVFOCU5OSU5RiVFMyU4MCU4MSVFOCU5QiU4QiVFNyVCMyU5NSVFNSU5MCU4RCVFNyVBOCVCMSVFMyU4MCU4MSVFNSVBRSVBMiVFNiU4OCVCNiVFNSVBNyU5MyVFNSU5MCU4RCVFMyU4MCU4MSVFNSU5NiVBRSUyNmx0JTNCJTJGc3BhbiUyNmd0JTNCJTI2bHQlM0IlMkZmb250JTI2Z3QlM0IlMjZsdCUzQiUyRmRpdiUyNmd0JTNCJTI2bHQlM0JkaXYlMjBzdHlsZSUzRCUyNnF1b3QlM0J0ZXh0LWFsaWduJTNBJTIwbGVmdCUzQiUyNnF1b3QlM0IlMjZndCUzQiUyNmx0JTNCZm9udCUyMHN0eWxlJTNEJTI2cXVvdCUzQmZvbnQtc2l6ZSUzQSUyMDEycHglM0IlMjZxdW90JTNCJTI2Z3QlM0IlMjZsdCUzQnNwYW4lMjBzdHlsZSUzRCUyNnF1b3QlM0JiYWNrZ3JvdW5kLWNvbG9yJTNBJTIwaW5pdGlhbCUzQiUyNnF1b3QlM0IlMjZndCUzQiVFNSU4MyVCOSVFMyU4MCU4MSVFNiU5NSVCOCUyNmx0JTNCJTJGc3BhbiUyNmd0JTNCJTI2bHQlM0JzcGFuJTIwc3R5bGUlM0QlMjZxdW90JTNCYmFja2dyb3VuZC1jb2xvciUzQSUyMGluaXRpYWwlM0IlMjZxdW90JTNCJTI2Z3QlM0IlRTklODclOEYlRTMlODAlODElRTUlQjAlOEYlRTglQTglODglRTMlODAlODElRTclQjglQkQlRTUlODMlQjklMjZsdCUzQiUyRnNwYW4lMjZndCUzQiUyNmx0JTNCJTJGZm9udCUyNmd0JTNCJTI2bHQlM0IlMkZkaXYlMjZndCUzQiUyNmx0JTNCJTJGc3BhbiUyNmd0JTNCJTIyJTIwc3R5bGUlM0QlMjJ0ZXh0JTNCaHRtbCUzRDElM0JhbGlnbiUzRGNlbnRlciUzQnZlcnRpY2FsQWxpZ24lM0RtaWRkbGUlM0JyZXNpemFibGUlM0QwJTNCcG9pbnRzJTNEJTVCJTVEJTNCYXV0b3NpemUlM0QxJTNCc3Ryb2tlQ29sb3IlM0Rub25lJTNCZmlsbENvbG9yJTNEbm9uZSUzQmZvbnRTaXplJTNEMTQlM0JzcGFjaW5nJTNELTIlM0IlMjIlMjB2ZXJ0ZXglM0QlMjIxJTIyJTIwcGFyZW50JTNEJTIyMSUyMiUzRSUzQ214R2VvbWV0cnklMjB4JTNEJTIyMTMwJTIyJTIweSUzRCUyMjEyMCUyMiUyMHdpZHRoJTNEJTIyMjEwJTIyJTIwaGVpZ2h0JTNEJTIyNTAlMjIlMjBhcyUzRCUyMmdlb21ldHJ5JTIyJTJGJTNFJTNDJTJGbXhDZWxsJTNFJTNDbXhDZWxsJTIwaWQlM0QlMjJJRUwzcmFjcHhQQnltem5fWkZQbi0xNiUyMiUyMHZhbHVlJTNEJTIyJTI2bHQlM0JzcGFuJTIwc3R5bGUlM0QlMjZxdW90JTNCYmFja2dyb3VuZC1jb2xvciUzQSUyMGluaXRpYWwlM0IlMjZxdW90JTNCJTIwbGFuZyUzRCUyNnF1b3QlM0JFTi1VUyUyNnF1b3QlM0IlMjZndCUzQk5vLjYuMyUyMCglMjZhbXAlM0JuYnNwJTNCJTI2bHQlM0IlMkZzcGFuJTI2Z3QlM0IlMjZsdCUzQnNwYW4lMjBzdHlsZSUzRCUyNnF1b3QlM0JiYWNrZ3JvdW5kLWNvbG9yJTNBJTIwaW5pdGlhbCUzQiUyMGZvbnQtZmFtaWx5JTNBJTIwJUU2JTk2JUIwJUU3JUI0JUIwJUU2JTk4JThFJUU5JUFCJTk0JTJDJTIwJTI2YW1wJTNCcXVvdCUzQnNlcmlmJTI2YW1wJTNCcXVvdCUzQiUzQiUyNnF1b3QlM0IlMjZndCUzQiVFNyVBMiVCQSVFOCVBQSU4RCVFOCVBOCU4MiVFNSU5NiVBRSUyNmFtcCUzQm5ic3AlM0IlMjAlMjZhbXAlM0JuYnNwJTNCJTI2bHQlM0IlMkZzcGFuJTI2Z3QlM0IlMjZsdCUzQnNwYW4lMjBzdHlsZSUzRCUyNnF1b3QlM0JiYWNrZ3JvdW5kLWNvbG9yJTNBJTIwaW5pdGlhbCUzQiUyNnF1b3QlM0IlMjBsYW5nJTNEJTI2cXVvdCUzQkVOLVVTJTI2cXVvdCUzQiUyNmd0JTNCKSUyNmx0JTNCJTJGc3BhbiUyNmd0JTNCJTI2bHQlM0JiciUyNmd0JTNCJTI2bHQlM0JkaXYlMjBzdHlsZSUzRCUyNnF1b3QlM0J0ZXh0LWFsaWduJTNBJTIwbGVmdCUzQiUyNnF1b3QlM0IlMjZndCUzQiUyNmx0JTNCc3BhbiUyMHN0eWxlJTNEJTI2cXVvdCUzQmZvbnQtZmFtaWx5JTNBJTIwJUU2JTk2JUIwJUU3JUI0JUIwJUU2JTk4JThFJUU5JUFCJTk0JTJDJTIwJTI2YW1wJTNCcXVvdCUzQnNlcmlmJTI2YW1wJTNCcXVvdCUzQiUzQiUyMGJhY2tncm91bmQtY29sb3IlM0ElMjBpbml0aWFsJTNCJTI2cXVvdCUzQiUyNmd0JTNCJUU4JUE4JTgyJUU1JTk2JUFFJUU3JUI3JUE4JUU4JTk5JTlGJUUzJTgwJTgxJUU4JUE4JTgyJUU4JUIzJUJDJUU2JTk3JUE1JUU2JTlDJTlGJUUzJTgwJTgxJUU1JUFFJUEyJUU2JTg4JUI2JUU1JUI4JUIzJUU4JTk5JTlGJUUzJTgwJTgxJTI2bHQlM0IlMkZzcGFuJTI2Z3QlM0IlMjZsdCUzQiUyRmRpdiUyNmd0JTNCJTI2bHQlM0JzcGFuJTIwc3R5bGUlM0QlMjZxdW90JTNCZm9udC1mYW1pbHklM0ElMjAlRTYlOTYlQjAlRTclQjQlQjAlRTYlOTglOEUlRTklQUIlOTQlMkMlMjAlMjZhbXAlM0JxdW90JTNCc2VyaWYlMjZhbXAlM0JxdW90JTNCJTNCJTI2cXVvdCUzQiUyNmd0JTNCJTI2bHQlM0JkaXYlMjBzdHlsZSUzRCUyNnF1b3QlM0J0ZXh0LWFsaWduJTNBJTIwbGVmdCUzQiUyNnF1b3QlM0IlMjZndCUzQiUyNmx0JTNCc3BhbiUyMHN0eWxlJTNEJTI2cXVvdCUzQmJhY2tncm91bmQtY29sb3IlM0ElMjBpbml0aWFsJTNCJTI2cXVvdCUzQiUyNmd0JTNCJUU1JUFFJUEyJUU2JTg4JUI2JUU1JUE3JTkzJUU1JTkwJThEJUUzJTgwJTgxJUU4JTgxJUFGJUU3JUI1JUExJUU5JTlCJUJCJUU4JUE5JUIxJUUzJTgwJTgxJUU5JTlCJUJCJUU1JUFEJTkwJUU5JTgzJUI1JUU0JUJCJUI2JUUzJTgwJTgxJTI2bHQlM0IlMkZzcGFuJTI2Z3QlM0IlMjZsdCUzQiUyRmRpdiUyNmd0JTNCJTI2bHQlM0IlMkZzcGFuJTI2Z3QlM0IlMjZsdCUzQnNwYW4lMjBzdHlsZSUzRCUyNnF1b3QlM0Jmb250LWZhbWlseSUzQSUyMCVFNiU5NiVCMCVFNyVCNCVCMCVFNiU5OCU4RSVFOSVBQiU5NCUyQyUyMCUyNmFtcCUzQnF1b3QlM0JzZXJpZiUyNmFtcCUzQnF1b3QlM0IlM0IlMjZxdW90JTNCJTI2Z3QlM0IlMjZsdCUzQmRpdiUyMHN0eWxlJTNEJTI2cXVvdCUzQnRleHQtYWxpZ24lM0ElMjBsZWZ0JTNCJTI2cXVvdCUzQiUyNmd0JTNCJTI2bHQlM0JzcGFuJTIwc3R5bGUlM0QlMjZxdW90JTNCYmFja2dyb3VuZC1jb2xvciUzQSUyMGluaXRpYWwlM0IlMjZxdW90JTNCJTI2Z3QlM0IlRTglOUIlOEIlRTclQjMlOTUlRTclQjclQTglRTglOTklOUYlRTMlODAlODElRTglOUIlOEIlRTclQjMlOTUlRTUlOTAlOEQlRTclQTglQjElRTMlODAlODElRTUlOTYlQUUlRTUlODMlQjklRTMlODAlODElRTYlOTUlQjglMjZsdCUzQiUyRnNwYW4lMjZndCUzQiUyNmx0JTNCJTJGZGl2JTI2Z3QlM0IlMjZsdCUzQiUyRnNwYW4lMjZndCUzQiUyNmx0JTNCZGl2JTIwc3R5bGUlM0QlMjZxdW90JTNCdGV4dC1hbGlnbiUzQSUyMGxlZnQlM0IlMjZxdW90JTNCJTI2Z3QlM0IlMjZsdCUzQnNwYW4lMjBzdHlsZSUzRCUyNnF1b3QlM0Jmb250LWZhbWlseSUzQSUyMCVFNiU5NiVCMCVFNyVCNCVCMCVFNiU5OCU4RSVFOSVBQiU5NCUyQyUyMCUyNmFtcCUzQnF1b3QlM0JzZXJpZiUyNmFtcCUzQnF1b3QlM0IlM0IlMjBiYWNrZ3JvdW5kLWNvbG9yJTNBJTIwaW5pdGlhbCUzQiUyNnF1b3QlM0IlMjZndCUzQiVFOSU4NyU4RiVFMyU4MCU4MSVFNSVCMCU4RiVFOCVBOCU4OCVFMyU4MCU4MSVFNyVCOCVCRCVFNSU4MyVCOSUyNmx0JTNCJTJGc3BhbiUyNmd0JTNCJTI2bHQlM0IlMkZkaXYlMjZndCUzQiUyMiUyMHN0eWxlJTNEJTIydGV4dCUzQmh0bWwlM0QxJTNCYWxpZ24lM0RjZW50ZXIlM0J2ZXJ0aWNhbEFsaWduJTNEbWlkZGxlJTNCcmVzaXphYmxlJTNEMCUzQnBvaW50cyUzRCU1QiU1RCUzQmF1dG9zaXplJTNEMSUzQnN0cm9rZUNvbG9yJTNEbm9uZSUzQmZpbGxDb2xvciUzRG5vbmUlM0Jmb250U2l6ZSUzRDEyJTNCJTIyJTIwdmVydGV4JTNEJTIyMSUyMiUyMHBhcmVudCUzRCUyMjElMjIlM0UlM0NteEdlb21ldHJ5JTIweCUzRCUyMjQ3MCUyMiUyMHklM0QlMjIxNDAlMjIlMjB3aWR0aCUzRCUyMjIwMCUyMiUyMGhlaWdodCUzRCUyMjkwJTIyJTIwYXMlM0QlMjJnZW9tZXRyeSUyMiUyRiUzRSUzQyUyRm14Q2VsbCUzRSUzQ214Q2VsbCUyMGlkJTNEJTIySUVMM3JhY3B4UEJ5bXpuX1pGUG4tMTclMjIlMjB2YWx1ZSUzRCUyMiUyNmx0JTNCc3BhbiUyNmd0JTNCJTI2bHQlM0Jmb250JTIwc3R5bGUlM0QlMjZxdW90JTNCZm9udC1zaXplJTNBJTIwMTRweCUzQiUyNnF1b3QlM0IlMjZndCUzQiVFNiU5NiVCMCVFNSVBMiU5RSVFOCVBOCU4MiVFNSU5NiVBRSUyNmx0JTNCJTJGZm9udCUyNmd0JTNCJTI2bHQlM0IlMkZzcGFuJTI2Z3QlM0IlMjIlMjBzdHlsZSUzRCUyMnN0cm9rZVdpZHRoJTNEMiUzQmh0bWwlM0QxJTNCc2hhcGUlM0RteGdyYXBoLmZsb3djaGFydC50ZXJtaW5hdG9yJTNCd2hpdGVTcGFjZSUzRHdyYXAlM0Jmb250U2l6ZSUzRDE2JTNCZmlsbENvbG9yJTNEbm9uZSUzQiUyMiUyMHZlcnRleCUzRCUyMjElMjIlMjBwYXJlbnQlM0QlMjIxJTIyJTNFJTNDbXhHZW9tZXRyeSUyMHglM0QlMjI0OTAlMjIlMjB5JTNEJTIyMjI1JTIyJTIwd2lkdGglM0QlMjIxNTAlMjIlMjBoZWlnaHQlM0QlMjI0MCUyMiUyMGFzJTNEJTIyZ2VvbWV0cnklMjIlMkYlM0UlM0MlMkZteENlbGwlM0UlM0NteENlbGwlMjBpZCUzRCUyMklFTDNyYWNweFBCeW16bl9aRlBuLTE4JTIyJTIwdmFsdWUlM0QlMjIlMjZsdCUzQnAlMjBjbGFzcyUzRCUyNnF1b3QlM0JNc29Ob3JtYWwlMjZxdW90JTNCJTI2Z3QlM0IlMjZsdCUzQnNwYW4lMjBzdHlsZSUzRCUyNnF1b3QlM0Jmb250LWZhbWlseSUzQSUyNmFtcCUzQnF1b3QlM0IlRTYlOTYlQjAlRTclQjQlQjAlRTYlOTglOEUlRTklQUIlOTQlMjZhbXAlM0JxdW90JTNCJTJDJTI2YW1wJTNCcXVvdCUzQnNlcmlmJTI2YW1wJTNCcXVvdCUzQiUzQm1zby1hc2NpaS1mb250LWZhbWlseSUzQSUyNmx0JTNCYnIlMkYlMjZndCUzQkNhbGlicmklM0Jtc28tYXNjaWktdGhlbWUtZm9udCUzQW1pbm9yLWxhdGluJTNCbXNvLWZhcmVhc3QtZm9udC1mYW1pbHklM0ElRTYlOTYlQjAlRTclQjQlQjAlRTYlOTglOEUlRTklQUIlOTQlM0IlMjZsdCUzQmJyJTJGJTI2Z3QlM0Jtc28tZmFyZWFzdC10aGVtZS1mb250JTNBbWlub3ItZmFyZWFzdCUzQm1zby1oYW5zaS1mb250LWZhbWlseSUzQUNhbGlicmklM0Jtc28taGFuc2ktdGhlbWUtZm9udCUzQSUyNmx0JTNCYnIlMkYlMjZndCUzQm1pbm9yLWxhdGluJTI2cXVvdCUzQiUyNmd0JTNCJTI2bHQlM0Jmb250JTIwc3R5bGUlM0QlMjZxdW90JTNCZm9udC1zaXplJTNBJTIwMTRweCUzQiUyNnF1b3QlM0IlMjZndCUzQiVFNSVBRSU4QyVFNiU4OCU5MCVFNCVCQSVBNCVFOCVCMiVBOCVFOCVCMyU4NyVFNiU5NiU5OSUyNmx0JTNCJTJGZm9udCUyNmd0JTNCJTI2bHQlM0IlMkZzcGFuJTI2Z3QlM0IlMjZsdCUzQnNwYW4lMjBsYW5nJTNEJTI2cXVvdCUzQkVOLVVTJTI2cXVvdCUzQiUyNmd0JTNCJTI2bHQlM0IlMkZzcGFuJTI2Z3QlM0IlMjZsdCUzQiUyRnAlMjZndCUzQiUyMiUyMHN0eWxlJTNEJTIyc3Ryb2tlV2lkdGglM0QyJTNCaHRtbCUzRDElM0JzaGFwZSUzRG14Z3JhcGguZmxvd2NoYXJ0LnRlcm1pbmF0b3IlM0J3aGl0ZVNwYWNlJTNEd3JhcCUzQmZvbnRTaXplJTNEMTYlM0JmaWxsQ29sb3IlM0Rub25lJTNCJTIyJTIwdmVydGV4JTNEJTIyMSUyMiUyMHBhcmVudCUzRCUyMjElMjIlM0UlM0NteEdlb21ldHJ5JTIweCUzRCUyMjE2NSUyMiUyMHklM0QlMjIzNzclMjIlMjB3aWR0aCUzRCUyMjE0MyUyMiUyMGhlaWdodCUzRCUyMjQwJTIyJTIwYXMlM0QlMjJnZW9tZXRyeSUyMiUyRiUzRSUzQyUyRm14Q2VsbCUzRSUzQ214Q2VsbCUyMGlkJTNEJTIySUVMM3JhY3B4UEJ5bXpuX1pGUG4tMTklMjIlMjB2YWx1ZSUzRCUyMiUyNmx0JTNCZGl2JTIwc3R5bGUlM0QlMjZxdW90JTNCZm9udC1zaXplJTNBJTIwMTJweCUzQiUyNnF1b3QlM0IlMjZndCUzQiUyNmx0JTNCZm9udCUyMHN0eWxlJTNEJTI2cXVvdCUzQmZvbnQtc2l6ZSUzQSUyMDEycHglM0IlMjZxdW90JTNCJTI2Z3QlM0IlMjZsdCUzQnNwYW4lMjBzdHlsZSUzRCUyNnF1b3QlM0JiYWNrZ3JvdW5kLWNvbG9yJTNBJTIwaW5pdGlhbCUzQiUyNnF1b3QlM0IlMjBsYW5nJTNEJTI2cXVvdCUzQkVOLVVTJTI2cXVvdCUzQiUyNmd0JTNCVUklMjBOby42LjIlMjAoJTI2YW1wJTNCbmJzcCUzQiUyNmx0JTNCJTJGc3BhbiUyNmd0JTNCJTI2bHQlM0JzcGFuJTIwc3R5bGUlM0QlMjZxdW90JTNCYmFja2dyb3VuZC1jb2xvciUzQSUyMGluaXRpYWwlM0IlMjZxdW90JTNCJTI2Z3QlM0IlRTQlQkElQTQlRTglQjIlQTglRTglQjMlODclRTYlOTYlOTklMjZhbXAlM0JuYnNwJTNCJTI2bHQlM0IlMkZzcGFuJTI2Z3QlM0IlMjZsdCUzQnNwYW4lMjBzdHlsZSUzRCUyNnF1b3QlM0JiYWNrZ3JvdW5kLWNvbG9yJTNBJTIwaW5pdGlhbCUzQiUyNnF1b3QlM0IlMjBsYW5nJTNEJTI2cXVvdCUzQkVOLVVTJTI2cXVvdCUzQiUyNmd0JTNCKSUyNmx0JTNCJTJGc3BhbiUyNmd0JTNCJTI2bHQlM0IlMkZmb250JTI2Z3QlM0IlMjZsdCUzQiUyRmRpdiUyNmd0JTNCJTI2bHQlM0Jmb250JTIwc3R5bGUlM0QlMjZxdW90JTNCZm9udC1zaXplJTNBJTIwMTJweCUzQiUyNnF1b3QlM0IlMjZndCUzQiUyNmx0JTNCZGl2JTIwc3R5bGUlM0QlMjZxdW90JTNCdGV4dC1hbGlnbiUzQSUyMGxlZnQlM0IlMjZxdW90JTNCJTI2Z3QlM0IlMjZsdCUzQnNwYW4lMjBzdHlsZSUzRCUyNnF1b3QlM0JiYWNrZ3JvdW5kLWNvbG9yJTNBJTIwaW5pdGlhbCUzQiUyNnF1b3QlM0IlMjZndCUzQiVFNSVBRSVBMiVFNiU4OCVCNiVFNSVCOCVCMyVFOCU5OSU5RiVFMyU4MCU4MSVFNSVBRSVBMiVFNiU4OCVCNiVFNSVBNyU5MyVFNSU5MCU4RCVFMyU4MCU4MSVFOCU4MSVBRiVFNyVCNSVBMSVFOSU5QiVCQiVFOCVBOSVCMSVFMyU4MCU4MSUyNmx0JTNCJTJGc3BhbiUyNmd0JTNCJTI2bHQlM0IlMkZkaXYlMjZndCUzQiUyNmx0JTNCZGl2JTIwc3R5bGUlM0QlMjZxdW90JTNCdGV4dC1hbGlnbiUzQSUyMGxlZnQlM0IlMjZxdW90JTNCJTI2Z3QlM0IlMjZsdCUzQnNwYW4lMjBzdHlsZSUzRCUyNnF1b3QlM0JiYWNrZ3JvdW5kLWNvbG9yJTNBJTIwaW5pdGlhbCUzQiUyNnF1b3QlM0IlMjZndCUzQiVFOSU5QiVCQiVFNSVBRCU5MCVFOSU4MyVCNSVFNCVCQiVCNiUyNmx0JTNCJTJGc3BhbiUyNmd0JTNCJTI2bHQlM0IlMkZkaXYlMjZndCUzQiUyNmx0JTNCJTJGZm9udCUyNmd0JTNCJTIyJTIwc3R5bGUlM0QlMjJ0ZXh0JTNCaHRtbCUzRDElM0JhbGlnbiUzRGNlbnRlciUzQnZlcnRpY2FsQWxpZ24lM0RtaWRkbGUlM0JyZXNpemFibGUlM0QwJTNCcG9pbnRzJTNEJTVCJTVEJTNCYXV0b3NpemUlM0QxJTNCc3Ryb2tlQ29sb3IlM0Rub25lJTNCZmlsbENvbG9yJTNEbm9uZSUzQmZvbnRTaXplJTNEMTQlM0IlMjIlMjB2ZXJ0ZXglM0QlMjIxJTIyJTIwcGFyZW50JTNEJTIyMSUyMiUzRSUzQ214R2VvbWV0cnklMjB4JTNEJTIyMTQzJTIyJTIweSUzRCUyMjMwNyUyMiUyMHdpZHRoJTNEJTIyMjAwJTIyJTIwaGVpZ2h0JTNEJTIyNjAlMjIlMjBhcyUzRCUyMmdlb21ldHJ5JTIyJTJGJTNFJTNDJTJGbXhDZWxsJTNFJTNDbXhDZWxsJTIwaWQlM0QlMjJJRUwzcmFjcHhQQnltem5fWkZQbi0yMCUyMiUyMHZhbHVlJTNEJTIyJTI2bHQlM0Jmb250JTIwc3R5bGUlM0QlMjZxdW90JTNCZm9udC1zaXplJTNBJTIwMTJweCUzQiUyNnF1b3QlM0IlMjZndCUzQiUyNmx0JTNCc3BhbiUyMHN0eWxlJTNEJTI2cXVvdCUzQmZvbnQtZmFtaWx5JTNBJTIwQ2FsaWJyaSUyQyUyMCUyNmFtcCUzQnF1b3QlM0JzYW5zLXNlcmlmJTI2YW1wJTNCcXVvdCUzQiUzQiUyNnF1b3QlM0IlMjBsYW5nJTNEJTI2cXVvdCUzQkVOLVVTJTI2cXVvdCUzQiUyNmd0JTNCVUklMjBOby42LjQlMjAoJTI2bHQlM0IlMkZzcGFuJTI2Z3QlM0IlMjZsdCUzQnNwYW4lMjBzdHlsZSUzRCUyNnF1b3QlM0Jmb250LWZhbWlseSUzQSUyMCVFNiU5NiVCMCVFNyVCNCVCMCVFNiU5OCU4RSVFOSVBQiU5NCUyQyUyMCUyNmFtcCUzQnF1b3QlM0JzZXJpZiUyNmFtcCUzQnF1b3QlM0IlM0IlMjZxdW90JTNCJTI2Z3QlM0IlRTglQUMlOUQlRTglQUMlOUQlRTUlODUlODklRTglODclQTh+JTI2bHQlM0IlMkZzcGFuJTI2Z3QlM0IlMjZsdCUzQnNwYW4lMjBzdHlsZSUzRCUyNnF1b3QlM0Jmb250LWZhbWlseSUzQSUyMENhbGlicmklMkMlMjAlMjZhbXAlM0JxdW90JTNCc2Fucy1zZXJpZiUyNmFtcCUzQnF1b3QlM0IlM0IlMjZxdW90JTNCJTIwbGFuZyUzRCUyNnF1b3QlM0JFTi1VUyUyNnF1b3QlM0IlMjZndCUzQiklMjZsdCUzQiUyRnNwYW4lMjZndCUzQiUyNmx0JTNCYnIlMjZndCUzQiUyNmx0JTNCc3BhbiUyMHN0eWxlJTNEJTI2cXVvdCUzQmZvbnQtZmFtaWx5JTNBJTIwJUU2JTk2JUIwJUU3JUI0JUIwJUU2JTk4JThFJUU5JUFCJTk0JTJDJTIwJTI2YW1wJTNCcXVvdCUzQnNlcmlmJTI2YW1wJTNCcXVvdCUzQiUzQiUyNnF1b3QlM0IlMjZndCUzQiVFOCVBQyU5RCVFOCVBQyU5RCVFNSU4NSU4OSVFOCU4NyVBOH4lRTglQTglOEElRTYlODElQUYlRTMlODAlODElRTglQTglODIlRTUlOTYlQUUlRTclQjclQTglRTglOTklOUYlMjZsdCUzQiUyRnNwYW4lMjZndCUzQiUyNmx0JTNCJTJGZm9udCUyNmd0JTNCJTIyJTIwc3R5bGUlM0QlMjJ0ZXh0JTNCaHRtbCUzRDElM0JhbGlnbiUzRGNlbnRlciUzQnZlcnRpY2FsQWxpZ24lM0RtaWRkbGUlM0JyZXNpemFibGUlM0QwJTNCcG9pbnRzJTNEJTVCJTVEJTNCYXV0b3NpemUlM0QxJTNCc3Ryb2tlQ29sb3IlM0Rub25lJTNCZmlsbENvbG9yJTNEbm9uZSUzQmZvbnRTaXplJTNEMTIlM0IlMjIlMjB2ZXJ0ZXglM0QlMjIxJTIyJTIwcGFyZW50JTNEJTIyMSUyMiUzRSUzQ214R2VvbWV0cnklMjB4JTNEJTIyNDg1JTIyJTIweSUzRCUyMjM2NSUyMiUyMHdpZHRoJTNEJTIyMTYwJTIyJTIwaGVpZ2h0JTNEJTIyNDAlMjIlMjBhcyUzRCUyMmdlb21ldHJ5JTIyJTJGJTNFJTNDJTJGbXhDZWxsJTNFJTNDbXhDZWxsJTIwaWQlM0QlMjJJRUwzcmFjcHhQQnltem5fWkZQbi0yMSUyMiUyMHZhbHVlJTNEJTIyJTIyJTIwc3R5bGUlM0QlMjJlbmRBcnJvdyUzRG5vbmUlM0JodG1sJTNEMSUzQnJvdW5kZWQlM0QwJTNCZm9udFNpemUlM0QxMiUzQmVudHJ5WCUzRDAuNSUzQmVudHJ5WSUzRDElM0JlbnRyeUR4JTNEMCUzQmVudHJ5RHklM0QwJTNCZW50cnlQZXJpbWV0ZXIlM0QwJTNCZXhpdFglM0QwLjQyNyUzQmV4aXRZJTNELTAuMDE5JTNCZXhpdER4JTNEMCUzQmV4aXREeSUzRDAlM0JleGl0UGVyaW1ldGVyJTNEMCUzQnN0YXJ0QXJyb3clM0RvcGVuJTNCc3RhcnRGaWxsJTNEMCUzQiUyMiUyMGVkZ2UlM0QlMjIxJTIyJTIwcGFyZW50JTNEJTIyMSUyMiUyMHNvdXJjZSUzRCUyMklFTDNyYWNweFBCeW16bl9aRlBuLTE5JTIyJTIwdGFyZ2V0JTNEJTIySUVMM3JhY3B4UEJ5bXpuX1pGUG4tMTAlMjIlM0UlM0NteEdlb21ldHJ5JTIwd2lkdGglM0QlMjI1MCUyMiUyMGhlaWdodCUzRCUyMjUwJTIyJTIwcmVsYXRpdmUlM0QlMjIxJTIyJTIwYXMlM0QlMjJnZW9tZXRyeSUyMiUzRSUzQ214UG9pbnQlMjB4JTNEJTIyMzYwJTIyJTIweSUzRCUyMjI5MCUyMiUyMGFzJTNEJTIyc291cmNlUG9pbnQlMjIlMkYlM0UlM0NteFBvaW50JTIweCUzRCUyMjQxMCUyMiUyMHklM0QlMjIyNDAlMjIlMjBhcyUzRCUyMnRhcmdldFBvaW50JTIyJTJGJTNFJTNDJTJGbXhHZW9tZXRyeSUzRSUzQyUyRm14Q2VsbCUzRSUzQ214Q2VsbCUyMGlkJTNEJTIySUVMM3JhY3B4UEJ5bXpuX1pGUG4tMjI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jIwJTIyJTIweSUzRCUyMjI2MCUyMiUyMHdpZHRoJTNEJTIyNjAlMjIlMjBoZWlnaHQlM0QlMjIzMCUyMiUyMGFzJTNEJTIyZ2VvbWV0cnklMjIlMkYlM0UlM0MlMkZteENlbGwlM0UlM0NteENlbGwlMjBpZCUzRCUyMklFTDNyYWNweFBCeW16bl9aRlBuLTIzJTIyJTIwdmFsdWUlM0QlMjIlMjIlMjBzdHlsZSUzRCUyMmVuZEFycm93JTNEbm9uZSUzQmh0bWwlM0QxJTNCcm91bmRlZCUzRDAlM0Jmb250U2l6ZSUzRDEyJTNCZW50cnlYJTNEMCUzQmVudHJ5WSUzRDAuNjElM0JlbnRyeUR4JTNEMCUzQmVudHJ5RHklM0QwJTNCZW50cnlQZXJpbWV0ZXIlM0QwJTNCZXhpdFglM0QxJTNCZXhpdFklM0QwLjUlM0JleGl0RHglM0QwJTNCZXhpdER5JTNEMCUzQnN0YXJ0QXJyb3clM0RvcGVuJTNCc3RhcnRGaWxsJTNEMCUzQiUyMiUyMGVkZ2UlM0QlMjIxJTIyJTIwcGFyZW50JTNEJTIyMSUyMiUyMHNvdXJjZSUzRCUyMklFTDNyYWNweFBCeW16bl9aRlBuLTklMjIlMjB0YXJnZXQlM0QlMjJJRUwzcmFjcHhQQnltem5fWkZQbi0z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0JTIyJTIwdmFsdWUlM0QlMjIlRTQlQjglOEElRTQlQjglODAlRTklQTAlODElMjIlMjBzdHlsZSUzRCUyMnRleHQlM0JodG1sJTNEMSUzQmFsaWduJTNEY2VudGVyJTNCdmVydGljYWxBbGlnbiUzRG1pZGRsZSUzQnJlc2l6YWJsZSUzRDAlM0Jwb2ludHMlM0QlNUIlNUQlM0JhdXRvc2l6ZSUzRDElM0JzdHJva2VDb2xvciUzRG5vbmUlM0JmaWxsQ29sb3IlM0Rub25lJTNCZm9udFNpemUlM0QxMiUzQiUyMiUyMHZlcnRleCUzRCUyMjElMjIlMjBwYXJlbnQlM0QlMjIxJTIyJTNFJTNDbXhHZW9tZXRyeSUyMHglM0QlMjIzNzAlMjIlMjB5JTNEJTIyMTk0JTIyJTIwd2lkdGglM0QlMjI2MCUyMiUyMGhlaWdodCUzRCUyMjMwJTIyJTIwYXMlM0QlMjJnZW9tZXRyeSUyMiUyRiUzRSUzQyUyRm14Q2VsbCUzRSUzQ214Q2VsbCUyMGlkJTNEJTIySUVMM3JhY3B4UEJ5bXpuX1pGUG4tMjUlMjIlMjB2YWx1ZSUzRCUyMiUyMiUyMHN0eWxlJTNEJTIyZW5kQXJyb3clM0Rub25lJTNCaHRtbCUzRDElM0Jyb3VuZGVkJTNEMCUzQmZvbnRTaXplJTNEMTIlM0JleGl0WCUzRC0wLjAwNCUzQmV4aXRZJTNEMC44MDklM0JleGl0RHglM0QwJTNCZXhpdER5JTNEMCUzQmV4aXRQZXJpbWV0ZXIlM0QwJTNCZW50cnlYJTNEMSUzQmVudHJ5WSUzRDAuNSUzQmVudHJ5RHglM0QwJTNCZW50cnlEeSUzRDAlM0JlbnRyeVBlcmltZXRlciUzRDAlM0JzdGFydEFycm93JTNEb3BlbiUzQnN0YXJ0RmlsbCUzRDAlM0IlMjIlMjBlZGdlJTNEJTIyMSUyMiUyMHBhcmVudCUzRCUyMjElMjIlMjBzb3VyY2UlM0QlMjJJRUwzcmFjcHhQQnltem5fWkZQbi0zJTIyJTIwdGFyZ2V0JTNEJTIySUVMM3JhY3B4UEJ5bXpuX1pGUG4tMTglMjIlM0UlM0NteEdlb21ldHJ5JTIwd2lkdGglM0QlMjI1MCUyMiUyMGhlaWdodCUzRCUyMjUwJTIyJTIwcmVsYXRpdmUlM0QlMjIxJTIyJTIwYXMlM0QlMjJnZW9tZXRyeSUyMiUzRSUzQ214UG9pbnQlMjB4JTNEJTIyNDQwJTIyJTIweSUzRCUyMjI2MCUyMiUyMGFzJTNEJTIyc291cmNlUG9pbnQlMjIlMkYlM0UlM0NteFBvaW50JTIweCUzRCUyMjM2MCUyMiUyMHklM0QlMjIyOTAlMjIlMjBhcyUzRCUyMnRhcmdldFBvaW50JTIyJTJGJTNFJTNDQXJyYXklMjBhcyUzRCUyMnBvaW50cyUyMiUzRSUzQ214UG9pbnQlMjB4JTNEJTIyNDEwJTIyJTIweSUzRCUyMjI4MCUyMiUyRiUzRSUzQ214UG9pbnQlMjB4JTNEJTIyNDEwJTIyJTIweSUzRCUyMjM5NyUyMiUyRiUzRSUzQyUyRkFycmF5JTNFJTNDJTJGbXhHZW9tZXRyeSUzRSUzQyUyRm14Q2VsbCUzRSUzQ214Q2VsbCUyMGlkJTNEJTIySUVMM3JhY3B4UEJ5bXpuX1pGUG4tMjYlMjIlMjB2YWx1ZSUzRCUyMkNsaWNrJTIyJTIwc3R5bGUlM0QlMjJ0ZXh0JTNCaHRtbCUzRDElM0JzdHJva2VDb2xvciUzRG5vbmUlM0JmaWxsQ29sb3IlM0Rub25lJTNCYWxpZ24lM0RjZW50ZXIlM0J2ZXJ0aWNhbEFsaWduJTNEbWlkZGxlJTNCd2hpdGVTcGFjZSUzRHdyYXAlM0Jyb3VuZGVkJTNEMCUzQmZvbnRTaXplJTNEMTIlM0IlMjIlMjB2ZXJ0ZXglM0QlMjIxJTIyJTIwcGFyZW50JTNEJTIyMSUyMiUzRSUzQ214R2VvbWV0cnklMjB4JTNEJTIyMzUwJTIyJTIweSUzRCUyMjM2NyUyMiUyMHdpZHRoJTNEJTIyNjAlMjIlMjBoZWlnaHQlM0QlMjIzMCUyMiUyMGFzJTNEJTIyZ2VvbWV0cnklMjIlMkYlM0UlM0MlMkZteENlbGwlM0UlM0NteENlbGwlMjBpZCUzRCUyMklFTDNyYWNweFBCeW16bl9aRlBuLTI3JTIyJTIwdmFsdWUlM0QlMjIlMjIlMjBzdHlsZSUzRCUyMmVuZEFycm93JTNEbm9uZSUzQmh0bWwlM0QxJTNCcm91bmRlZCUzRDAlM0Jmb250U2l6ZSUzRDEyJTNCZW50cnlYJTNEMC41JTNCZW50cnlZJTNEMSUzQmVudHJ5RHglM0QwJTNCZW50cnlEeSUzRDAlM0JlbnRyeVBlcmltZXRlciUzRDAlM0JleGl0WCUzRDAuNSUzQmV4aXRZJTNEMCUzQmV4aXREeCUzRDAlM0JleGl0RHklM0QwJTNCc3RhcnRBcnJvdyUzRG9wZW4lM0JzdGFydEZpbGwlM0QwJTNCJTIyJTIwZWRnZSUzRCUyMjElMjIlMjBwYXJlbnQlM0QlMjIxJTIyJTIwc291cmNlJTNEJTIySUVMM3JhY3B4UEJ5bXpuX1pGUG4tNCUyMiUyMHRhcmdldCUzRCUyMklFTDNyYWNweFBCeW16bl9aRlBuLTE3JTIyJTNFJTNDbXhHZW9tZXRyeSUyMHdpZHRoJTNEJTIyNTAlMjIlMjBoZWlnaHQlM0QlMjI1MCUyMiUyMHJlbGF0aXZlJTNEJTIyMSUyMiUyMGFzJTNEJTIyZ2VvbWV0cnklMjIlM0UlM0NteFBvaW50JTIweCUzRCUyMjM2MCUyMiUyMHklM0QlMjIyOTAlMjIlMjBhcyUzRCUyMnNvdXJjZVBvaW50JTIyJTJGJTNFJTNDbXhQb2ludCUyMHglM0QlMjI0MTAlMjIlMjB5JTNEJTIyMjQwJTIyJTIwYXMlM0QlMjJ0YXJnZXRQb2ludCUyMiUyRiUzRSUzQyUyRm14R2VvbWV0cnklM0UlM0MlMkZteENlbGwlM0UlM0NteENlbGwlMjBpZCUzRCUyMklFTDNyYWNweFBCeW16bl9aRlBuLTI4JTIyJTIwdmFsdWUlM0QlMjJDbGljayUyMiUyMHN0eWxlJTNEJTIydGV4dCUzQmh0bWwlM0QxJTNCc3Ryb2tlQ29sb3IlM0Rub25lJTNCZmlsbENvbG9yJTNEbm9uZSUzQmFsaWduJTNEY2VudGVyJTNCdmVydGljYWxBbGlnbiUzRG1pZGRsZSUzQndoaXRlU3BhY2UlM0R3cmFwJTNCcm91bmRlZCUzRDAlM0Jmb250U2l6ZSUzRDEyJTNCJTIyJTIwdmVydGV4JTNEJTIyMSUyMiUyMHBhcmVudCUzRCUyMjElMjIlM0UlM0NteEdlb21ldHJ5JTIweCUzRCUyMjU1NiUyMiUyMHklM0QlMjIzMDElMjIlMjB3aWR0aCUzRCUyMjYwJTIyJTIwaGVpZ2h0JTNEJTIyMzAlMjIlMjBhcyUzRCUyMmdlb21ldHJ5JTIyJTJGJTNFJTNDJTJGbXhDZWxsJTNFJTNDJTJGcm9vdCUzRSUzQyUyRm14R3JhcGhNb2RlbCUzRVomdKcAACAASURBVHhe7N0PsP33Xdf5p1pUMGVFm2ypARccQNIwxDJgoXQSBFooKjog9Q/gUpbSTduhCF2hNBGTUtCCtNM/ljIULchYhHFwl5ZScfObUujCUsKSBoURFGKtSR1WGmWBYna+5Yb+crn3d849v3PO99/jznRSes/383m/H+9Pfvf347x+n/P78kWAAAECBAgQIECAAAECBAgQIECAAAECBAgQIECAAAECBAgQIECAAIFzBH4fGQIECBAgQIAAAQIECBAgQIAAAQIECBAgQIAAAQIECBAgQIAAAQIECJwnIGDkb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AgQIAAAQIECBAgQIAAAQIECBAgQIAAAQIECBAgQIAAAQLnCggYORwECBAgQIAAAQIECBAgQIAAAQIECBAgQIAAAQIECBAgQIAAAQIECJwrIGDkcBAgQIAAAQIECBAgQIAAAQIECBAgQIAAAQIECBAgQIAAAQIECBAgcK6AgJHDQYAAAQIECBAgQIAAAQIECBAgQIAAAQIECBAgQIAAAQIECBAgQIDAuQICRg4HAQIECBCYvsD11cdWH1V9RPVh1WOra6sPqa6p/nD1qJNW3lv9f9WD1a9WD1Tvqn6l+qXqF6qfq+6bfusqJECAAAECBAgQIECAAAECBAgQIECAAAECBAgQIEBgbAEBo7EnYH8CBAgQIPBIgSEs9OTqU6pPrJ5wEiQ6hNMQPHp79ZPVj1VvOQklHWIvaxIgQIAAAQIECBAgQIAAAQIECBAgQIAAAQIECBAgMFMBAaOZDk7ZBAgQILAogZuqp1VPqW4eubNL1Q9Xb6juHrkW2xMgQIAAAQIECBAgQIAAAQIECBAgQIAAAQIECBAgMAEBAaMJDEEJBAgQILBKgRurL6g+r7phogL3Vt9ffW91z0RrVBYBAgQIECBAgAABAgQIECBAgAABAgQIECBAgAABAgcWEDA6MLDlCRAgQIDAKYFnVF88gZuKLjqY4Waj11WvveiDXk+AAAECBAgQIECAAAECBAgQIECAAAECBAgQIECAwLwFBIzmPT/VEyBAgMA8BB5b3Vo9q7p2HiWfW+UD1aurV1XvmnkvyidAgAABAgQIECBAgAABAgQIECBAgAABAgQIECBAYAsBAaMtkLyEAAECBAjsKHB99VXVV1RL+5n7UPWy6luq+3b08RgBAgQIECBAgAABAgQIECBAgAABAgQIECBAgAABAjMQWNqbnTMgVyIBAgQIrEDgmuoF1dcsMFh0enxD0OjvVd9QPbiC2WqRAAECBAgQIECAAAECBAgQIECAAAECBAgQIECAwOoEBIxWN3INEyBAgMCBBYaPQvv6BXwU2kWZho9OG/oePjrNFwECBAgQIECAAAECBAgQIECAAAECBAgQIECAAAECCxIQMFrQMLVCgAABAqMKPLH6purmUasYf/NLJzc3vW38UlRAgAABAgQIECBAgAABAgQIECBAgAABAgQIECBAgMA+BASM9qFoDQIECBBYu8Ad1W1rRzjV/53V7UwIECBAgAABAgQIECBAgAABAgQIECBAgAABAgQIEJi/gIDR/GeoAwIECBAYT+Cm6hXVk8YrYdI7v7V6TnX3pKtUHAECBAgQIECAAAECBAgQIECAAAECBAgQIECAAAECVxQQMHJACBAgQIDAbgLPrF5d+Vl6Zb+HqmdVr9mN2VMECBAgQIAAAQIECBAgQIAAAQIECBAgQIAAAQIECIwt4E3RsSdgfwIECBCYo8DLT27mmWPtY9U83PT03LE2ty8BAgQIECBAgAABAgQIECBAgAABAgQIECBAgAABArsLCBjtbudJAgQIEFifwGOq766eur7W99Lxm6ovrN69l9UsQoAAAQIECBAgQIAAAQIECBAgQIAAAQIECBAgQIDAUQQEjI7CbBMCBAgQWIDAjdXrqxsW0MuYLdxbPb26Z8wi7E2AAAECBAgQIECAAAECBAgQIECAAAECBAgQIECAwPYCAkbbW3klAQIECKxX4MnV91XXrZdgr53fX31+9Za9rmoxAgQIECBAgAABAgQIECBAgAABAgQIECBAgAABAgQOIiBgdBBWixIgQIDAggQ+s/qB6gMX1NMUWvn16nOrN0+hGDUQIECAAAECBAgQIECAAAECBAgQIECAAAECBAgQIHC+gICR00GAAAECBM4XGMJFP1h9AKSDCPxW9TlCRgextSgBAgQIECBAgAABAgQIECBAgAABAgQIECBAgACBvQkIGO2N0kIECBAgsDCB4WPR3uTmooNPdbjJ6Kk+Lu3gzjYgQIAAAQIECBAgQIAAAQIECBAgQIAAAQIECBAgsLOAgNHOdB4kQIAAgQUL3Fj9SHXdgnucUmv3V59e3TOlotRCgAABAgQIECBAgAABAgQIECBAgAABAgQIECBAgMDvCAgYOQkECBAgQOCRAo+pLlU3gDmqwL3VzdW7j7qrzQgQIECAAAECBAgQIECAAAECBAgQIECAAAECBAgQ2CggYLSRyAsIECBAYGUCP3TykV0ra3sS7Q4fSfdZk6hEEQQIECBAgAABAgQIECBAgAABAgQIECBAgAABAgQI/K6AgJHDQIAAAQIE3i/w8uo5QEYVeEX13FErsDkBAgQIECBAgAABAgQIECBAgAABAgQIECBAgAABAo8QEDByIAgQIECAwO8IPLP6NhiTEPjy6jWTqEQRBAgQIECAAAECBAgQIECAAAECBAgQIECAAAECBAgkYOQQECBAgACBuql6e/m5OJHD8FD1hOruidSjDAIECBAgQIAAAQIECBAgQIAAAQIECBAgQIAAAQKrFhAwWvX4NU+AAAECJwI/Wj2JxqQE3lp96qQqUgwBAgQIECBAgAABAgQIECBAgAABAgQIECBAgACBlQoIGK108NomQIAAgd8VuKO6jcckBe6sbp9kZYoiQIAAAQIECBAgQIAAAQIECBAgQIAAAQIECBAgsCIBAaMVDVurBAgQIPB7BJ5Y/TiXSQt8cvW2SVeoOAIECBAgQIAAAQIECBAgQIAAAQIECBAgQIAAAQILFxAwWviAtUeAAAECVxS4q7qZ0aQFLlW3TLpCxREgQIAAAQIECBAgQIAAAQIECBAgQIAAAQIECBBYuICA0cIHrD0CBAgQOFfg1uqVfGYh8OzqVbOoVJEECBAgQIAAAQIECBAgQIAAAQIECBAgQIAAAQIEFiggYLTAoWqJAAECBDYKXFP9YnXtxld6wRQEHqg+snpwCsWogQABAgQIECBAgAABAgQIECBAgAABAgQIECBAgMDaBASM1jZx/RIgQIDAIPCN1degmJXAMLMXzKpixRIgQIAAAQIECBAgQIAAAQIECBAgQIAAAQIECBBYiICA0UIGqQ0CBAgQ2Frg+uqXKz8DtyabxAsfqj68um8S1SiCAAECBAgQIECAAAECBAgQIECAAAECBAgQIECAwIoEvLm6omFrlQABAgTeJ/Ct1fNYzFLgpdVXzrJyRRMgQIAAAQIECBAgQIAAAQIECBAgQIAAAQIECBCYsYCA0YyHp3QCBAgQuLDAY6t3ur3owm5TeWC4xehx1bumUpA6CBAgQIAAAQIECBAgQIAAAQIECBAgQIAAAQIECKxBQMBoDVPWIwECBAg8LHBHdRuOWQvcWd0+6w4UT4AAAQIECBAgQIAAAQIECBAgQIAAAQIECBAgQGBmAgJGMxuYcgkQIEDgqgTur669qhU8PLbAA9V1YxdhfwIECBAgQIAAAQIECBAgQIAAAQIECBAgQIAAAQJrEhAwWtO09UqAAIF1Czyj+o51Eyym+y+tXruYbjRCgAABAgQIECBAgAABAgQIECBAgAABAgQIECBAYOICAkYTH5DyCBAgQGBvAndVN+9tNQuNKXCpumXMAuxNgAABAgQIECBAgAABAgQIECBAgAABAgQIECBAYE0CAkZrmrZeCRAgsF6BG6ufXW/7i+z846p7FtmZpggQIECAAAECBAgQIECAAAECBAgQIECAAAECBAhMTEDAaGIDUQ4BAgQIHETgjuq2g6xs0bEE7qxuH2tz+xIgQIAAAQIECBAgQIAAAQIECBAgQIAAAQIECBBYk4CA0ZqmrVcCBAisV+Ad1Q3rbX+Rnd9bPX6RnWmKAAECBAgQIECAAAECBAgQIECAAAECBAgQIECAwMQEBIwmNhDlECBAgMDeBW6qfnrvq1pwCgJ/prp7CoWogQABAgQIECBAgAABAgQIECBAgAABAgQIECBAgMCSBQSMljxdvREgQIDAIPCC6htQLFLg66oXL7IzTREgQIAAAQIECBAgQIAAAQIECBAgQIAAAQIECBCYkICA0YSGoRQCBAgQOIjAXdXNB1nZomMLXKpuGbsI+xMgQIAAAQIECBAgQIAAAQIECBAgQIAAAQIECBBYuoCA0dInrD8CBAisW+Ca6j3rJlh894+uHlx8lxokQIAAAQIECBAgQIAAAQIECBAgQIAAAQIECBAgMKKAgNGI+LYmQIAAgYMLfHb1hoPvYoMxBZ5WvXHMAuxNgAABAgQIECBAgAABAgQIECBAgAABAgQIECBAYOkCAkZLn7D+CBAgsG6BO6sXrptg8d2/qLpt8V1qkAABAgQIECBAgAABAgQIECBAgAABAgQIECBAgMCIAgJGI+LbmgABAgQOLvBD1VMPvosNxhR4U/VZYxZgbwIECBAgQIAAAQIECBAgQIAAAQIECBAgQIAAAQJLFxAwWvqE9UeAAIF1C9xfXbtugsV3/0B13eK71CABAgQIECBAgAABAgQIECBAgAABAgQIECBAgACBEQUEjEbEtzUBAgQIHFTg+upXDrqDxaci8GHVfVMpRh0ECBAgQIAAAQIECBAgQIAAAQIECBAgQIAAAQIEliYgYLS0ieqHAAECBB4W+Mzqh3GsQuAp1ZtX0akmCRAgQIAAAQIECBAgQIAAAQIECBAgQIAAAQIECIwgIGA0ArotCRAgQOAoArdWrzzKTjYZW+DZ1avGLsL+BAgQIECAAAECBAgQIECAAAECBAgQIECAAAECBJYqIGC01MnqiwABAgReUn01hlUIfHP1/FV0qkkCBAgQIECAAAECBAgQIECAAAECBAgQIECAAAECIwgIGI2AbksCBAgQOIrAP62efpSdbDK2wOurvzp2EfYnQIAAAQIECBAgQIAAAQIECBAgQIAAAQIECBAgsFQBAaOlTlZfBAgQIHBXdTOGVQhcqm5ZRaeaJECAAAECBAgQIECAAAECBAgQIECAAAECBAgQIDCCgIDRCOi2JECAAIGjCLyjuuEoO9lkbIF7q8ePXYT9CRAgQIAAAQIECBAgQIAAAQIECBAgQIAAAQIECCxVQMBoqZPVFwECBAi8s/pQDKsQ+I/V41bRqSYJECBAgAABAgQIECBAgAABAgQIECBAgAABAgQIjCAgYDQCui0JECBA4CgCv1Y9+ig72WRsgfdUHzx2EfYnQIAAAQIECBAgQIAAAQIECBAgQIAAAQIECBAgsFQBAaOlTlZfBAgQIPCb1QdgWIXAb1V/cBWdapIAAQIECBAgQIAAAQIECBAgQIAAAQIECBAgQIDACAICRiOg25IAAQIEjiLw3ys/545CPfomD1W/f/QqFECAAAECBAgQIECAAAECBAgQIECAAAECBAgQIEBgoQLeeF3oYLVFgAABAgkYrecQCBitZ9Y6JUCAAAECBAgQIECAAAECBAgQIECAAAECBAgQGEFAwGgEdFsSIECAwFEEfETaUZgnsYmPSJvEGBRBgAABAgQIECBAgAABAgQIECBAgAABAgQIECCwVAEBo6VOVl8ECBAg8GvVozGsQuA91QevolNNEiBAgAABAgQIECBAgAABAgQIECBAgAABAgQIEBhBQMBoBHRbEiBAgMBRBN5ZfehRdrLJ2AL/sXrc2EXYnwABAgQIECBAgAABAgQIECBAgAABAgQIECBAgMBSBQSMljpZfREgQIDAO6obMKxC4N7q8avoVJMECBAgQIAAAQIECBAgQIAAAQIECBAgQIAAAQIERhAQMBoB3ZYECBAgcBSBu6qbj7KTTcYWuFTdMnYR9idAgAABAgQIECBAgAABAgQIECBAgAABAgQIECCwVAEBo6VOVl8ECBAg8E+rp2NYhcDrq7+6ik41SYAAAQIECBAgQIAAAQIECBAgQIAAAQIECBAgQGAEAQGjEdBtSYAAAQJHEXhJ9dVH2ckmYwt8c/X8sYuwPwECBAgQIECAAAECBAgQIECAAAECBAgQIECAAIGlCggYLXWy+iJAgACBW6tXYliFwLOrV62iU00SIECAAAECBAgQIECAAAECBAgQIECAAAECBAgQGEFAwGgEdFsSIECAwFEEPrP64aPsZJOxBZ5SvXnsIuxPgAABAgQIECBAgAABAgQIECBAgAABAgQIECBAYKkCAkZLnay+CBAgQOD66lcwrELgw6r7VtGpJgkQIECAAAECBAgQIECAAAECBAgQIECAAAECBAiMICBgNAK6LQkQIEDgaAL3V9cebTcbjSHwQHXdGBvbkwABAgQIECBAgAABAgQIECBAgAABAgQIECBAgMBaBASM1jJpfRIgQGCdAj9UPXWdra+m6zdVn7WabjVKgAABAgQIECBAgAABAgQIECBAgAABAgQIECBAYAQBAaMR0G1JgAABAkcTuLN64dF2s9EYAi+qbhtjY3sSIECAAAECBAgQIECAAAECBAgQIECAAAECBAgQWIuAgNFaJq1PAgQIrFPgs6s3rLP11XT9tOqNq+lWowQIECBAgAABAgQIECBAgAABAgQIECBAgAABAgRGEBAwGgHdlgQIECBwNIFrqvccbTcbjSHw6OrBMTa2JwECBAgQIECAAAECBAgQIECAAAECBAgQIECAAIG1CAgYrWXS+iRAgMB6Be6qbl5v+4vu/FJ1y6I71BwBAgQIECBAgAABAgQIECBAgAABAgQIECBAgACBCQgIGE1gCEogQIAAgYMKvKD6hoPuYPGxBL6uevFYm9uXAAECBAgQIECAAAECBAgQIECAAAECBAgQIECAwFoEBIzWMml9EiBAYL0CN1U/vd72F935n6nuXnSHmiNAgAABAgQIECBAgAABAgQIECBAgAABAgQIECAwAQEBowkMQQkECBAgcHCBd1Q3HHwXGxxT4N7q8cfc0F4ECBAgQIAAAQIECBAgQIAAAQIECBAgQIAAAQIE1iogYLTWyeubAAEC6xK4o7ptXS0vvts7q9sX36UGCRAgQIAAAQIECBAgQIAAAQIECBAgQIAAAQIECExAQMBoAkNQAgECBAgcXODG6mcPvosNjinwcdU9x9zQXgQIECBAgAABAgQIECBAgAABAgQIECBAgAABAgTWKiBgtNbJ65sAAQLrE7irunl9bS+y40vVLYvsTFMECBAgQIAAAQIECBAgQIAAAQIECBAgQIAAAQIEJiggYDTBoSiJAAECBA4i8IzqOw6yskWPLfCl1WuPvan9CBAgQIAAAQIECBAgQIAAAQIECBAgQIAAAQIECKxVQMBorZPXNwECBNYpcH917TpbX0zXD1TXLaYbjRAgQIAAAQIECBAgQIAAAQIECBAgQIAAAQIECBCYgYCA0QyGpEQCBAgQ2JvAHdVte1vNQmMI3FndPsbG9iRAgAABAgQIECBAgAABAgQIECBAgAABAgQIECCwVgEBo7VOXt8ECBBYp8Bjq3dWfv7Nc/4PVY+r3jXP8lVNgAABAgQIECBAgAABAgQIECBAgAABAgQIECBAYJ4C3mCd59xUTYAAAQK7C3xr9bzdH/fkiAIvrb5yxP1tTYAAAQIECBAgQIAAAQIECBAgQIAAAQIECBAgQGCVAgJGqxy7pgkQILBqgeurX3aL0ezOwHB70YdX982ucgUTIECAAAECBAgQIECAAAECBAgQIECAAAECBAgQmLmAgNHMB6h8AgQIENhJ4MXV1+70pIfGEvgmMxuL3r4ECBAgQIAAAQIECBAgQIAAAQIECBAgQIAAAQJrFxAwWvsJ0D8BAgTWKXBN9YvVtetsf3ZdP1B9ZPXg7CpXMAECBAgQIECAAAECBAgQIECAAAECBAgQIECAAIEFCAgYLWCIWiBAgACBnQRurV6505MeOrbAs6tXHXtT+xEgQIAAAQIECBAgQIAAAQIECBAgQIAAAQIECBAg8DsCAkZOAgECBAisWeCu6uY1A8yg90vVLTOoU4kECBAgQIAAAQIECBAgQIAAAQIECBAgQIAAAQIEFisgYLTY0WqMAAECBLYQeGL141u8zkvGE/jk6m3jbW9nAgQIECBAgAABAgQIECBAgAABAgQIECBAgAABAgQEjJwBAgQIEFi7wB3VbWtHmGj/d1a3T7Q2ZREgQIAAAQIECBAgQIAAAQIECBAgQIAAAQIECBBYjYCA0WpGrVECBAgQuILAj1ZPIjQpgbdWnzqpihRDgAABAgQIECBAgAABAgQIECBAgAABAgQIECBAYKUCAkYrHby2CRAgQOARAjdVb6/8XJzGwXioekJ19zTKUQUBAgQIECBAgAABAgQIECBAgAABAgQIECBAgACBdQt4I3Xd89c9AQIECLxf4JnVtwGZhMCXV6+ZRCWKIECAAAECBAgQIECAAAECBAgQIECAAAECBAgQIEDATQ3OAAECBAgQuEzg5dVziIwq8IrquaNWYHMCBAgQIECAAAECBAgQIECAAAECBAgQIECAAAECBB4h4AYjB4IAAQIECDxS4Ieqp0IZReBN1WeNsrNNCRAgQIAAAQIECBAgQIAAAQIECBAgQIAAAQIECBA4V0DAyOEgQIAAAQKPFHhMdam6AcxRBe6tbq7efdRdbUaAAAECBAgQIECAAAECBAgQIECAAAECBAgQIECAwEYBAaONRF5AgAABAisUuLH6keq6FfY+Rsv3V59e3TPG5vYkQIAAAQIECBAgQIAAAQIECBAgQIAAhO4EvgAAIABJREFUAQIECBAgQODKAgJGTggBAgQIEDhb4MnV8JFdHwjooAK/fvKRdG856C4WJ0CAAAECBAgQIECAAAECBAgQIECAAAECBAgQIEBgZwEBo53pPEiAAAECKxD4zOoHqw9YQa9jtPhb1edUbx5jc3sSIECAAAECBAgQIECAAAECBAgQIECAAAECBAgQILCdgIDRdk5eRYAAAQLrFRhCRj/gJqO9H4Dh5qLPFS7au6sFCRAgQIAAAQIECBAgQIAAAQIECBAgQIAAAQIECOxdQMBo76QWJECAAIEFCgwfl/Z91XUL7G2Mlu6vPr/ysWhj6NuTAAECBAgQIECAAAECBAgQIECAAAECBAgQIECAwAUFBIwuCOblBAgQILBagRur11c3rFZgP43fWz29umc/y1mFAAECBAgQIECAAAECBAgQIECAAAECBAgQIECAAIFDCwgYHVrY+gQIECCwJIHHVN9dPXVJTR2xlzdVX1i9+4h72ooAAQIECBAgQIAAAQIECBAgQIAAAQIECBAgQIAAgasUEDC6SkCPEyBAgMAqBV5ePWeVne/e9Cuq5+7+uCcJECBAgAABAgQIECBAgAABAgQIECBAgAABAgQIEBhLQMBoLHn7EiBAgMDcBZ5Zvbrys/TKk3yoelb1mrkPXP0ECBAgQIAAAQIECBAgQIAAAQIECBAgQIAAAQIE1irgTdG1Tl7fBAgQILAPgZuq4WaeJ+1jsQWu8daTm57uXmBvWiJAgAABAgQIECBAgAABAgQIECBAgAABAgQIECCwGgEBo9WMWqMECBAgcECBO6rbDrj+HJe+s7p9joWrmQABAgQIECBAgAABAgQIECBAgAABAgQIECBAgACBRwoIGDkRBAgQIEBgPwJPrL6punk/y812lUvV11Rvm20HCidAgAABAgQIECBAgAABAgQIECBAgAABAgQIECBA4BECAkYOBAECBAgQ2K/ArdXXV9fud9nJr/bASd+vmnylCiRAgAABAgQIECBAgAABAgQIECBAgAABAgQIECBA4EICAkYX4vJiAgQIECCwlcA11ddVf7ta+s/ah05ubnpx9eBWOl5EgAABAgQIECBAgAABAgQIECBAgAABAgQIECBAgMCsBJb+pueshqFYAgQIEFicwPXVV1VfscCg0RAseln1LdV9i5uchggQIECAAAECBAgQIECAAAECBAgQIECAAAECBAgQ+F0BASOHgQABAgQIHF7gsdXw0WnPWsBHpw0fhfbqavgotHcdns4OBAgQIECAAAECBAgQIECAAAECBAgQIECAAAECBAiMLSBgNPYE7E+AAAECaxN4RvXF1c0za/xS9brqtTOrW7kECBAgQIAAAQIECBAgQIAAAQIECBAgQIAAAQIECFylgIDRVQJ6nAABAgQI7ChwY/UF1edVN+y4xqEfu7f6/up7q3sOvZn1CRAgQIAAAQIECBAgQIAAAQIECBAgQIAAAQIECBCYpoCA0TTnoioCBAgQWJfATdXTqqdM4Gaj4aaiH67eUN29rjHolgABAgQIECBAgAABAgQIECBAgAABAgQIECBAgACBswQEjJwLAgQIECAwLYFrqidXn1J9YvWE6toDlfhA9fbqJ6sfq95SPXigvSxLgAABAgQIECBAgAABAgQIECBAgAABAgQIECBAgMBMBQSMZjo4ZRMgQIDAqgSurz62+qjqI6oPqx57Ejz6kGoIJT36lMh7TsJCv1oNQaJ3Vb9S/VL1C9XPVfetSlGzBAgQIECAAAECBAgQIECAAAECBAgQIECAAAECBAjsJCBgtBObhwgQIECAwOQEHjpVkZ/xkxuRgggQIECAAAECBAgQIECAAAECBAgQIECAAAECBAjMU8Cbj/Ocm6oJECBAgMBpAQEjZ4IAAQIECBAgQIAAAQIECBAgQIAAAQIECBAgQIAAgYMICBgdhNWiBAgQIEDg6AICRkcntyEBAgQIECBAgAABAgQIECBAgAABAgQIECBAgACBdQgIGK1jzrokQIAAgeULCBgtf8Y6JECAAAECBAgQIECAAAECBAgQIECAAAECBAgQIDCKgIDRKOw2JUCAAAECexcQMNo7qQUJECBAgAABAgQIECBAgAABAgQIECBAgAABAgQIEBgEBIycAwIECBAgsAwBAaNlzFEXBAgQIECAAAECBAgQIECAAAECBAgQIECAAAECBCYnIGA0uZEoiAABAgQI7CQgYLQTm4cIECBAgAABAgQIECBAgAABAgQIECBAgAABAgQIENgkIGC0Scj3CRAgQIDAPAQEjOYxJ1USIECAAAECBAgQIECAAAECBAgQIECAAAECBAgQmJ2AgNHsRqZgAgQIECBwpoCAkYNBgAABAgQIECBAgAABAgQIECBAgAABAgQIECBAgMBBBASMDsJqUQIECBAgcHQBAaOjk9uQAAECBAgQIECAAAECBAgQIECAAAECBAgQIECAwDoEBIzWMWddEiBAgMDyBQSMlj9jHRIgQIAAAQIECBAgQIAAAQIECBAgQIAAAQIECBAYRUDAaBR2mxIgQIAAgb0LCBjtndSCBAgQIECAAAECBAgQIECAAAECBAgQIECAAAECBAgMAgJGzgEBAgQIEFiGgIDRMuaoCwIECBAgQIAAAQIECBAgQIAAAQIECBAgQIAAAQKTExAwmtxIFESAAAECBHYSEDDaic1DBAgQIECAAAECBAgQIECAAAECBAgQIECAAAECBAhsEhAw2iTk+wQIECBAYB4CAkbzmJMqCRAgQIAAAQIECBAgQIAAAQIECBAgQIAAAQIECMxOQMBodiNTMAECBAgQOFNAwMjBIECAAAECBAgQIECAAAECBAgQIECAAAECBAgQIEDgIAICRgdhtSgBAgQIEDi6gIDR0cltSIAAAQIECBAgQIAAAQIECBAgQIAAAQIECBAgQGAdAgJG65izLgkQIEBg+QICRsufsQ4JECBAgAABAgQIECBAgAABAgQIECBAgAABAgQIjCIgYDQKu00JECBAgMDeBQSM9k5qQQIECBAgQIAAAQIECBAgQIAAAQIECBAgQIAAAQIEBgEBI+eAAAECBAgsQ0DAaBlz1AUBAgQIECBAgAABAgQIECBAgAABAgQIECBAgACByQkIGE1uJAoiQIAAAQI7CQgY7cTmIQIECBAgQIAAAQIECBAgQIAAAQIECBAgQIAAAQIENgkIGG0S8n0CBAgQIDAPAQGjecxJlQQIECBAgAABAgQIECBAgAABAgQIECBAgAABAgRmJyBgNLuRKZgAAQIECJwpIGDkYBAgQIAAAQIECBAgQIAAAQIECBAgQIAAAQIECBAgcBABAaODsFqUAAECBAgcXUDA6OjkNiRAgAABAgQIECBAgAABAgQIECBAgAABAgQIECCwDgEBo3XMWZcECBAgsHwBAaPlz1iHBAgQIECAAAECBAgQIECAAAECBAgQIECAAAECBEYREDAahd2mBAgQIEBg7wICRnsntSABAgQIECBAgAABAgQIECBAgAABAgQIECBAgAABAoOAgJFzQIAAAQIEliEgYLSMOeqCAAECBAgQIECAAAECBAgQIECAAAECBAgQIECAwOQEBIwmNxIFESBAgACBnQQEjHZi8xABAgQIECBAgAABAgQIECBAgAABAgQIECBAgAABApsEBIw2Cfk+AQIECBCYh4CA0TzmpEoCBAgQIECAAAECBAgQIECAAAECBAgQIECAAAECsxMQMJrdyBRMgAABAgTOFBAwcjAIECBAgAABAgQIECBAgAABAgQIECBAgAABAgQIEDiIgIDRQVgtSoAAAQIEji4gYHR0chsSIECAAAECBAgQIECAAAECBAgQIECAAAECBAgQWIeAgNE65qxLAgQIEFi+gIDR8mesQwIECBAgQIAAAQIECBAgQIAAAQIECBAgQIAAAQKjCAgYjcJuUwIECBAgsHcBAaO9k1qQAAECBAgQIECAAAECBAgQIECAAAECBAgQIECAAIFBQMDIOSBAgAABAssQEDBaxhx1QYAAAQIECBAgQIAAAQIECBAgQIAAAQIECBAgQGByAgJGkxuJgggQIECAwE4CAkY7sXmIAAECBAgQIECAAAECBAgQIECAAAECBAgQIECAAIFNAgJGm4R8nwABAgQIzENAwGgec1IlAQIECBAgQIAAAQIECBAgQIAAAQIECBAgQIAAgdkJCBjNbmQKJkCAAAECZwoIGDkYBAgQIECAAAECBAgQIECAAAECBAgQIECAAAECBAgcREDA6CCsFiVAgAABAkcXEDA6OrkNCRAgQIAAAQIECBAgQIAAAQIECBAgQIAAAQIECKxDQMBoHXPWJQECBAgsX0DAaPkz1iEBAgQIECBAgAABAgQIECBAgAABAgQIECBAgACBUQQEjEZhtykBAgQIENi7gIDR3kktSIAAAQIECBAgQIAAAQIECBAgQIAAAQIECBAgQIDAICBg5BwQIECAAIFlCAgYLWOOuiBAgAABAgQIECBAgAABAgQIECBAgAABAgQIECAwOQEBo8mNREEECBAgQGAnAQGjndg8RIAAAQIECBAgQIAAAQIECBAgQIAAAQIECBAgQIDAJgEBo01Cvk+AAAECBOYhIGA0jzmpkgABAgQIECBAgAABAgQIECBAgAABAgQIECBAgMDsBASMZjcyBRMgQIAAgTMFBIwcDAIECBAgQIAAAQIECBAgQIAAAQIECBAgQIAAAQIEDiIgYHQQVosSIECAAIGjCwgYHZ3chgQIECBAgAABAgQIECBAgAABAgQIECBAgAABAgTWISBgtI4565IAAQIEli8gYLT8GeuQAAECBAgQIECAAAECBAgQIECAAAECBAgQIECAwCgCAkajsNuUAAECBAjsXUDAaO+kFiRAgAABAgQIECBAgAABAgQIECBAgAABAgQIECBAYBAQMHIOCBAgQIDAMgQEjJYxR10QIECAAAECBAgQIECAAAECBAgQIECAAAECBAgQmJyAgNHkRqIgAgQIECCwk4CA0U5sHiJAgAABAgQIECBAgAABAgQIECBAgAABAgQIECBAYJOAgNEmId8nQIAAAQLzEBAwmsecVEmAAAECBAgQIECAAAECBAgQIECAAAECBAgQIEBgdgICRrMbmYIJECBAgMCZAgJGDgYBAgQIECBAgAABAgQIECBAgAABAgQIECBAgAABAgcREDA6CKtFCRAgQIDA0QUEjI5ObkMCBAgQIECAAAECBAgQIECAAAECBAgQIECAAAEC6xAQMFrHnHVJgAABAssXEDBa/ox1SIAAAQIECBAgQIAAAQIECBAgQIAAAQIECBAgQGAUAQGjUdhtSoAAAQIE9i4gYLR3UgsSIECAAAECBAgQIECAAAECBAgQIECAAAECBAgQIDAICBg5BwQIECBAYBkCAkbLmKMuCBAgQIAAAQIECBAgQIAAAQIECBAgQIAAAQIECExOQMBociNREAECBAgQ2ElAwGgnNg8RIECAAAECBAgQIECAAAECBAgQIECAAAECBAgQILBJQMBok5DvEyBAgACBeQgIGM1jTqokQIAAAQIECBAgQIAAAQIECBAgQIAAAQIECBAgMDsBAaPZjUzBBAgQIEDgTAEBIweDAAECBAgQIECAAAECBAgQIECAAAECBAgQIECAAIGDCAgYHYTVogQIECBA4OgCAkZHJ7chAQIECBAgQIAAAQIECBAgQIAAAQIECBAgQIAAgXUICBitY866JECAAIHlCwgYLX/GOiRAgAABAgQIECBAgAABAgQIECBAgAABAgQIECAwioCA0SjsNiVAgAABAnsXEDDaO6kFCRAgQIAAAQIECBAgQIAAAQIECBAgQIAAAQIECBAYBASMnAMCBAgQILAMAQGjZcxRFwQIECBAgAABAgQIECBAgAABAgQIECBAgAABAgQmJyBgNLmRKIgAAQIECOwkIGC0E5uHCBAgQIAAAQIECBAgQIAAAQIECBAgQIAAAQIECBDYJCBgtEnI9wkQIECAwDwEBIzmMSdVEiBAgAABAgQIECBAgAABAgQIECBAgAABAgQIEJidgIDR7EamYAIECBAgcKaAgJGDQYAAAQIECBAgQIAAAQIECBAgQIAAAQIECBAgQIDAQQQEjA7CalECBAgQIHB0AQGjo5PbkAABAgQIECBAgAABAgQIECBAgAABAgQIECBAgMA6BASM1jFnXRIgQIDA8gUEjJY/Yx0SIECAAAECBAgQIECAAAECBAgQIECAAAECBAgQGEVAwGgUdpsSIECAAIG9CwgY7Z3UggQIECBAgAABAgQIECBAgAABAgQIECBAgAABAgQIDAICRs4BAQIECBBYhoCA0TLmqAsCBAgQIECAAAECBAgQIECAAAECBAgQIECAAAECkxMQMJrcSBREgAABAgR2EhAw2onNQwQIECBAgAABAgQIECBAgAABAgQIECBAgAABAgQIbBIQMNok5PsECBAgQGAeAgJG85iTKgkQIECAAAECBAgQIECAAAECBAgQIECAAAECBAjMTkDAaHYjUzABAgQIEDhTQMDIwSBAgAABAgQIECBAgAABAgQIECBAgAABAgQIECBA4CACAkYHYbUoAQIECBA4uoCA0dHJbUiAAAECBAgQIECAAAECBAgQIECAAAECBAgQIEBgHQICRuuYsy4JECBAYPkCAkbLn7EOCRAgQIAAAQIECBAgQIAAAQIECBAgQIAAAQIECIwiIGA0CrtNCRAgQIDA3gUEjPZOakECBAgQIECAAAECBAgQIECAAAECBAgQIECAAAECBAYBASPngAABAgQILENAwGgZc9QFAQIECBAgQIAAAQIECBAgQIAAAQIECBAgQIAAgckJCBhNbiQKIkCAAAECOwkIGO3E5iECBAgQIECAAAECBAgQIECAAAECBAgQIECAAAECBDYJCBhtEvJ9AgQIECAwDwEBo3nMSZUECBAgQIAAAQIECBAgQIAAAQIECBAgQIAAAQIEZicgYDS7kSmYAAECBAicKSBg5GAQIECAAAECBAgQIECAAAECBAgQIECAAAECBAgQIHAQAQGjg7BalAABAgQIHF1AwOjo5DYkQIAAAQIECBAgQIAAAQIECBAgQIAAAQIECBAgsA4BAaN1zFmXBAgQILB8AQGj5c9YhwQIECBAgAABAgQIECBAgAABAgQIECBAgAABAgRGERAwGoXdpgQIECBAYO8CAkZ7J7UgAQIECBAgQIAAAQIECBAgQIAAAQIECBAgQIAAAQKDgICRc0CAAAECBJYhIGC0jDnqggABAgQIECBAgAABAgQIECBAgAABAgQIECBAgMDkBASMJjcSBREgQIAAgZ0EBIx2YvMQAQIECBAgQIAAAQIECBAgQIAAAQIECBAgQIAAAQKbBASMNgn5PgECBAgQmIeAgNE85qRKAgQIECBAgAABAgQIECBAgAABAgQIECBAgAABArMTEDCa3cgUTIAAAQIEzhQQMHIwCBAgQIAAAQIECBAgQIAAAQIECBAgQIAAAQIECBA4iICA0UFYLUqAAAECBI4uIGB0dHIbEiBAgAABAgQIECBAgAABAgQIECBAgAABAgQIEFiHgIDROuasSwIECBBYvoCA0fJnrEMCBAgQIECAAAECBAgQIECAAAECBAgQIECAAAECowgIGI3CblMCBAgQILB3AQGjvZNakAABAgQIECBAgAABAgQIECBAgAABAgQIECBAgACBQUDAyDkgQIAAAQLLEBAwWsYcdUGAAAECBAgQIECAAAECBAgQIECAAAECBAgQIEBgcgICRpMbiYIIECBAgMBOAgJGO7F5iAABAgQIECBAgAABAgQIECBAgAABAgQIECBAgACBTQICRpuEfJ8AAQIECMxDQMBoHnNSJQECBAgQIECAAAECBAgQIECAAAECBAgQIECAAIHZCQgYzW5kCiZAgAABAmcKCBg5GAQIECBAgAABAgQIECBAgAABAgQIECBAgAABAgQIHERAwOggrBYlQIAAAQJHFxAwOjq5DQkQIECAAAECBAgQIECAAAECBAgQIECAAAECBAisQ0DAaB1z1iUBAgQILF9AwGj5M9YhAQIECBAgQIAAAQIECBAgQIAAAQIECBAgQIAAgVEEBIxGYbcpAQIECBDYu4CA0d5JLUiAAAECBAgQIECAAAECBAgQIECAAAECBAgQIECAwCAgYOQcECBAgACBZQgIGC1jjrogQIAAAQIECBAgQIAAAQIECBAgQIAAAQIECBAgMDkBAaPJjURBBAgQIEBgJwEBo53YPESAAAECBAgQIECAAAECBAgQIECAAAECBAgQIECAwCYBAaNNQr5PgAABAgTmISBgNI85qZIAAQIECBAgQIAAAQIECBAgQIAAAQIECBAgQIDA7AQEjGY3MgUTIECAAIEzBQSMHAwCBAgQIECAAAECBAgQIECAAAECBAgQIECAAAECBA4iIGB0EFaLEiBAgACBowsIGB2d3IYECBAgQIAAAQIECBAgQIAAAQIECBAgQIAAAQIE1iEgYLSOOeuSAAECBJYvIGC0/BnrkAABAgQIECBAgAABAgQIECBAgAABAgQIECBAgMAoAgJGo7DblAABAgQI7F1AwGjvpBYkQIAAAQIECBAgQIAAAQIECBAgQIAAAQIECBAgQGAQEDByDggQIECAwDIEBIyWMUddECBAgAABAgQIECBAgAABAgQIECBAgAABAgQIEJicgIDR5EaiIAIECBAgsJOAgNFObB4iQIAAAQIECBAgQIAAAQIECBAgQIAAAQIECBAgQGCTgIDRJiHfJ0CAAAEC8xAQMJrHnFRJgAABAgQIECBAgAABAgQIECBAgAABAgQIECBAYHYCAkazG5mCCRAgQIDAmQICRg4GAQIECBAgQIAAAQIECBAgQIAAAQIECBAgQIAAAQIHERAwOgirRQkQIECAwNEFBIyOTm5DAgQIECBAgAABAgQIECBAgAABAgQIECBAgAABAusQEDBax5x1SYAAAQLLFxAwWv6MdUiAAAECBAgQIECAAAECBAgQIECAAAECBAgQIEBgFAEBo1HYbUqAAAECBPYuIGC0d1ILEiBAgAABAgQIECBAgAABAgQIECBAgAABAgQIECAwCAgYOQcECBAgQGAZAgJGy5ijLggQIECAAAECBAgQIECAAAECBAgQIECAAAECBAhMTkDAaHIjURABAgQIENhJQMBoJzYPESBAgAABAgQIECBAgAABAgQIECBAgAABAgQIECCwSUDAaJOQ7xMgQIAAgXkICBjNY06qJECAAAECBAgQIECAAAECBAgQIECAAAECBAgQIDA7AQGj2Y1MwQQIECBA4EwBASMHgwABAgQIECBAgAABAgQIECBAgAABAgQIECBAgACBgwgIGB2E1aIECBAgQODoAgJGRye3IQECBAgQIECAAAECBAgQIECAAAECBAgQIECAAIF1CAgYrWPOuiRAgACB5QsIGC1/xjokQIAAAQIECBAgQIAAAQIECBAgQIAAAQIECBAgMIqAgNEo7DYlQIAAAQJ7FxAw2jupBQkQIECAAAECBAgQIECAAAECBAgQIECAAAECBAgQGAQEjJwDAgQIECCwDAEBo2XMURcECBAgQIAAAQIECBAgQIAAAQIECBAgQIAAAQIEJicgYDS5kSiIAAECBAjsJCBgtBObhwgQIECAAAECBAgQIECAAAECBAgQIECAAAECBAgQ2CQgYLRJyPcJECBAgMA8BASM5jEnVRIgQIAAAQIECBAgQIAAAQIECBAgQIAAAQIECBCYnYCA0exGpmACBAgQIHCmgICRg0GAAAECBAgQIECAAAECBAgQIECAAAECBAgQIECAwEEEBIwOwmpRAgQIECBwdAEBo6OT25AAAQIECBAgQIAAAQIECBAgQIAAAQIECBAgQIDAOgQEjNYxZ10SIECAwPIFBIyWP2MdEiBAgAABAgQIECBAgAABAgQIECBAgAABAgQIEBhFQMBoFHabEiBAgACBvQsIGO2d1IIECBAgQIAAAQIECBAgQIAAAQIECBAgQIAAAQIECAwCAkbOAQECBAgQmK7ATdXdW5a3a8DoIntsWYqXESBAgAABAgQIECBAgAABAgQIECBAgAABAgQIECCwJAEBoyVNUy8ECBAgsBSBW6q/Uw3//LTqri0a2yVgNKz/f56s/3e33GeLUryEAAECBAgQIECAAAECBAgQIECAAAECBAgQIECAAIElCQgYLWmaeiFAgACBJQi8tPqKyxoZwkVDyGjT1y4BoyFcNISMHv56WfW8TRv5PgECBAgQIECAAAECBAgQIECAAAECBAgQIECAAAEC6xIQMFrXvHVLgAABAtMXePhWocsr3eYWo4sGjHbdZ/qCKiRAgAABAgQIECBAgAABAgQIECBAgAABAgQIECBAYK8CAkZ75bQYAQIECBDYi8Bwa9HNl620zS1GFw0Ynb696NKp24z20ohFCBAgQIAAAQIECBAgQIAAAQIECBAgQIAAAQIECBCYv4CA0fxnqAMCBAgQWJ7ALrcLXSRgtMv6y1PWEQECBAgQIECAAAECBAgQIECAAAECBAgQIECAAAECWwkIGG3F5EUECBAgQODoAhe9xegiASO3Fx19nDYkQIAAAQIECBAgQIAAAQIECBAgQIAAAQIECBAgMF8BAaP5zk7lBAgQILBsgYveMrRtwOii6y5bWXcECBAgQIAAAQIECBAgQIAAAQIECBAgQIAAAQIECGwUEDDaSOQFBAgQIEBgNIGL3GK0bcDI7UWjjdPGBAgQIECAAAECBAgQIECAAAECBAgQIECAAAECBOYpIGA0z7mpmgABAgTWIXCR24a2CRhdZL11COuSAAECBAgQIECAAAECBAgQIECAAAECBAgQIECAAIGNAgJGG4m8gAABAgQIjCqw7S1G2wSM3F406ihtToAAAQIECBAgQIDhzaA4AAAgAElEQVQAAQIECBAgQIAAAQIECBAgQGCeAgJG85ybqgkQIEBgPQLb3jq0KWC07TrrkdUpAQIECBAgQIAAAQIECBAgQIAAAQIECBAgQIAAAQJbCQgYbcXkRQQIECBAYFSBbW4x2hQwcnvRqCO0OQECBAgQIECAAAECBAgQIECAAAECBAgQIECAAIH5CggYzXd2KidAgACB9Qhsc/vQlQJG2zy/Hk2dEiBAgAABAgQIECBAgAABAgQIECBAgAABAgQIECBwIQEBowtxeTEBAgQIEBhNYNMtRlcKGLm9aLSx2ZgAAQIECBAgQIAAAQIECBAgQIAAAQIECBAgQIDA/AUEjOY/Qx0QIECAwDoENt1CdF7AaNNz69DTJQECBAgQIECAAAECBAgQIECAAAECBAgQIECAAAECOwsIGO1M50ECBAgQIHB0gSvdYnRewMjtRUcfkw0JECBAgAABAgQIECBAgAABAgQIECBAgAABAgQILEtAwGhZ89QNAQIECCxb4Eq3EZ0VMHJ70bLPg+4IECBAgAABAgQIECBAgAABAgQIECBAgAABAgQIHEVAwOgozDYhQIAAAQJ7EzjvFqOzAkZuL9obu4UIECBAgAABAgQIECBAgAABAgQIECBAgAABAgQIrFdAwGi9s9c5AQIECMxT4LxbiYYw0eVfn1ad9b8NASVfBAgQIECAAAECBAgQIECAAAECBAgQIECAAAECBAgQ2FpAwGhrKi8kQIAAAQKTETjrFqMheHT51/Cay/+3S6f+78k0oxACBAgQIECAAAECBAgQIECAAAECBAgQIECAAAECBKYtIGA07fmojgABAgQInCVw1i1Gm6SGG43cXrRJyfcJECBAgAABAgQIECBAgAABAgQIECBAgAABAgQIEPg9AgJGDgUBAgQIEJinwOlbjK7UhduL5jljVRMgQIAAAQIECBAgQIAAAQIECBAgQIAAAQIECBCYhICA0STGoAgCBAgQIHBhgYvcYuT2ogvzeoAAAQIECBAgQIAAAQIECBAgQIAAAQIECBAgQIAAgYcFBIycBQIECBAgMF+BbW4xcnvRfOercgIECBAgQIAAAQIECBAgQIAAAQIECBAgQIAAAQKTEBAwmsQYFEGAAAECBHYS2OYWI7cX7UTrIQIECBAgQIAAAQIECBAgQIAAAQIECBAgQIAAAQIEHhYQMHIWCBAgQIDAvAWudIuR24vmPVvVEyBAgAABAgQIECBAgAABAgQIECBAgAABAgQIEJiEgIDRJMagCAIECBAgsLPAlW4xcnvRzqweJECAAAECBAgQIECAAAECBAgQIECAAAECBAgQIEDgYQEBI2eBAAECBAjMX+CsW4zcXjT/ueqAAAECBAgQIECAAAECBAgQIECAAAECBAgQIECAwCQEBIwmMQZFECBAgACBqxI46xYjtxddFamHCRAgQIAAAQIECBAgQIAAAQIECBAgQIAAAQIECBB4WEDAyFkgQIAAAQLLELj8FiO3Fy1jprogQIAAAQIECBAgQIAAAQIECBAgQIAAAQIECBAgMAkBAaNJjEERBAgQIEDgqgUuv8XI7UVXzWkBAgQIECBAgAABAgQIECBAgAABAgQIECBAgAABAgQeFhAwmtdZ+IPVR1d/qvqfquurx1XXVY+p/mh1TfVB1fDaR82rPdUSIECAAAECBAgQILCDwHur36z+W/Vg9f9W767ur95Z3Vf9u+rfVj9/8todtvEIAQIECBAgQIAAAQIECBAgQIAAAQIECKxVQMBoupP/49UnVZ9QfXz1cdXHTLdclREgQIAAAQIECBAgMBOBf1P9bPUz1U9VP1H955nUrkwCBAgQIECAAAECBAgQIECAAAECBAgQGEFAwGgE9HO2HAJFf64aPuLmySeBoulUpxICBAgQIECAAAECBJYsMASO3lLdVf0rgaMlj1pvBAgQIECAAAECBAgQIECAAAECBAgQuLiAgNHFzfb5xI3Vn6+edhIq2ufa1iJAgAABAgQIECBAgMCuAkPY6A3V/1Hds+siniNAgAABAgQIECBAgAABAgQIECBAgACBZQgIGB1/jh9dfUH1edVNO2z/S9UvVMM/f7n6D9W7qndXv1q9p/pv1W9U791hfY8QIECAAAECBAgQIDAvgUdVf6j6oOrR1YdUj6keW/2J6sOrj6g+6uSfF+3u7ur7q++tfv6iD3s9AQIECBAgQIAAAQIECBAgQIAAAQIECMxfQMDoeDP8m9UXVp9xgS3fXv1k9VPVz1TvqP7rBZ73UgIECBAgQIAAAQIECFwu8Eeqx1cfX31C9YnVEy5A9C+r767+8QWe8VICBAgQIECAAAECBAgQIECAAAECBAgQmLmAgNFhB/iR1TOrLz35G8SbdhsCRT9SXaqGjyT4tU0P+D4BAgQIECBAgAABAgSuUuCDTz6y+ebq07cMHA03qH5H9ZrqF69yf48TIECAAAECBAgQIECAAAECBAgQIECAwMQFBIwOM6BPqp5TfdEWy7+x+t+rN1T/fovXewkBAgQIECBAgAABAgQOKfAnq6dVf6H67C02+q7qFdVPbPFaLyFAgAABAgQIECBAgAABAgQIECBAgACBGQoIGO13aJ9c/a3q8zcsO9xQ9Prq+6oH9luC1QgQIECAAAECBAgQILA3gWtP/nzz9Gq44ehKX8Ofb/5B9eN7291CBAgQIECAAAECBAgQIECAAAECBAgQIDAJAQGj/Yzhxuprq79+heWGjxD4zup11T372dYqBAgQIECAAAECBAgQOJrA8OeeL66+ZMNHQH9P9Y3+3HO0udiIAAECBAgQIECAAAECBAgQIECAAAECBxcQMLo64v+h+vrqeVdY5u3Vq6tvv7qtPE2AAAECBAgQIECAAIHJCHxZ9azqCVeo6KUnf176L5OpWiEECBAgQIAAAQIECBAgQIAAAQIECBAgsJOAgNFObO97aPh/pt95hb+5O3wM2suqf777Fp4kQIAAAQIECBAgQIDApAX+cvUVV/j4tOEm19tO/tLFpBtRHAECBAgQIECAAAECBAgQIECAAAECBAicLyBgdPHTMfwN3b9XfcY5j/5o9ZLqX1x8aU8QIECAAAECBAgQIEBglgJ/sXp+9annVP8vq79dDTe8+iJAgAABAgQIECBAgAABAgQIECBAgACBmQkIGF1sYC88ubXorKf+dfWi6p9cbEmvJkCAAAECBAgQIECAwGIE/kY1/LnpT5/T0XCb0fDnJl8ECBAgQIAAAQIECBAgQIAAAQIECBAgMCMBAaPthnVj9fLqljNe/tvV7dWLt1vKqwgQIECAAAECBAgQILB4gRdUd1R/4IxO76qeW92zeAUNEiBAgAABAgQIECBAgAABAgQIECBAYCECAkabB/ll1auqR53x0u+tvrb6xc3LeAUBAgQIECBAgAABAgRWJfCR1TdWX3BG1++tbq2+fVUimiVAgAABAgQIECBAgAABAgQIECBAgMBMBQSMrjy4V1dffsZL/lP1VT4ObaanXtkECBAgQIAAAQIECBxTYPjYtG+p/sczNv226lnHLMZeBAgQIECAAAECBAgQIECAAAECBAgQIHBxAQGjs80+uvrO6lPO+Pb3VM+rHrg4tycIECBAgAABAgQIECCwSoFrq5dWf/2M7n+s+pLq51cpo2kCBAgQIECAAAECBAgQIECAAAECBAjMQEDA6PcO6bOr11WPOWN+wxX+/3AGc1UiAQIECBAgQIAAAQIEpijwv558BPXp2t5dfXH1xikWrSYCBAgQIECAAAECBAgQIECAAAECBAisXUDA6JEn4Muq15xxKN5ePbP6qbUfGP0TIECAAAECBAgQIEDgKgU+4eTPXU84Y53hz13ffpXre5wAAQIECBAgQIAAAQIECBAgQIAAAQIE9iwgYPR+0BdWd57h+13VM6r37tnecgQIECBAgAABAgQIEFirwKOq11ZfdAbAbdWL1gqjbwIECBAgQIAAAQIECBAgQIAAAQIECExRQMDod6bykuqrzxjQ7eeEjqY4SzURIECAAAECBAgQIEBgbgJDmOiOM4r+5ur5c2tGvQQIECBAgAABAgQIECBAgAABAgQIEFiqgIBRvbK69YwB/8/VP17q4PVFgAABAgQIECBAgACBiQj8zeofnVHLq6pnT6RGZRAgQIAAAQIECBAgQIAAAQIECBAgQGDVAmsPGL26+vJTJ+A91V+p3rTqk6F5AgQIECBAgACBYwr88eoJ1ZuPuenIez18c823VV9Z/frI9dh+XIGnVv+sevSpMobz8axxS7M7AQIECBAgQIAAAQIECBAgQIAAAQIECKw5YHTWzUXvrP5y9ROOBgECBAgQIECAwOQEPrB6SvUDW1Y2hFbeUP2bLV7/pOpHT143BM3/RvWfL3tuCAD9k2oIQQxfn1q9dYt1t33J6fWH577wZM9Nawwu31o9sXr6lv1uWvMY3z/ro7H27XqMPuyxP4FPqv559bhTS7rJaH/GViJAgAABAgQIECBAgAABAgQIECBAgMBOAmsNGL2k+upTYr9U/cXqnp0kp/3Qx1Svrz7+sjL38ebNw29mXX4L1DZ/A/30m0nbPHNR4bPepBvejBxq/U8XXezU6y9/A3L41llvQl7lFqM//iHVZ1RPq/70yRuWQ1HDDV93Vz998ubP/zXSbQPXVX+p+pyTc/0nT8TeVr395I3nt+yxtmHmbzz5G/V3nbzpPAQSz/s6dn37OjCPqv5u9YLqZ/b4JvVF/a7Uz1Dj11R3nrxoSv/+Hcrv8l/Df6H6/Or/OYU0/Dz/Oyf/uZrzsG2Y4Wr2OO/ZMf1O1zTU8mdPfo0Zfl7edPLv//Br4BBCvnTya+C91X8/BMYOax7Kb4dS3vfIH6n+/snH0P77k3P7f++62KnnhuDPF50RADq9/OU/r7f5fc/p3y/dftmvNcPap39vse/fv5z1e5dtf407/ew+fw3f09jOXGaY5Xfv+fen+6z32mqY8/AXEIbf83xJ9XP73MBaZwrcWP2L6iNOffebq+czI0CAAAECBAgQIECAAAECBAgQIECAAIFxBNYYMHrhqTeLBvkhXDQEFZb6hoGA0fv//frfqn9Q/fZV/Cu35IDRH6u+6uRjKIb/vulruBHijur7q9/Y9OI9fH+oaZjhrWd8fMbp5fdZ23ADxnBuhq/hhogh4PKbZ/QzVn17oH3fEn/u5I3eD91zwGhbv236GG4u+b7L5r/tm+/brH21rzmU3xB+ffi2lqH3/6X6L6eK/aDqZSffu5o+xgwYjen3sNnvP/n34MXVJ24B+bqTUNe/2+K1h37Jofx2qXv4/eVfq4aPoh0+6mjwHAJw791lsTOeOR1K2XbZTSGjh3+/9K5zwkuXh3g2rbVtTZe/7mrWP3370vDrxPBxY5ffwLRLTYd+5uFZng5zHXrfi6x/+c+d4Rad4fch//UiC3jtTgIfW/3gGSGj4S8qvGinFT1EgAABAgQIECBAgAABAgQIECBAgAABAlclsLaA0ZdVrzklNtxCMnzUxRJvLnq4VQGj9w99uEVheDPraj7SZKkBo8ef/C39ob+Lfn3XSTDpgYs+eIHXf1T1ipOPxrnAY11tbcOb48NHKg63ZQxfn3vyt+pP1zBWfRexuNJrhzfyvvPk1pbhdfu6/WJbv236+BP1vnl+2mUvnkrA6FB+f+AkFPu1Jz3/rZOQ22mv4aNkho9uumUbyCu8ZqyA0dh+A8lw485we9fwn4t8/f/svQn4vdd47/291KGlePVQ06Gh5fCiiDbUW60hxFBVY9DGcJCEhIqhNZ0TxFRTUDQVTg2JOTRatGjQUqFi7qWhRataraQOSspB3+vr/yxZWZ5hrfUM+9l7f9Z1ufDfa7jXZw3P89v3d9+3xYxHSvrzkkYT152LX62ZtufVTYS5qe6S2JYagZGj0Fgg2pcqbazAKER2dAQ9n8e+EuYQ32FjBEYhOuTUUZVq90Buu20QGKURO/0+4PX9z9xJUq+agCMZ+Yyk6dJ8555c3SsNIQABCEAAAhCAAAQgAAEIQAACEIAABCAAAQhAoIrAPgmMbivprQklpzpxGiinO9nlgsDogqv7piZVWq0YZhcFRqlzOhDzGbEY6y+biD12fvrM3KDlwMz5q/4rN5EwnLItLhaMOWWZo49ZiOE0RreUlEZfGpMez8Kr10syoy5H+Sbtm+LuulwjLrN4KpSpRAE5/HLmcFFJT2mEbHH9NQiM5uTnaFKOkuNz5/PoZ1mbQPKGkv5IkuuPKZsQGK2BX5zOK+aX3oG+ByziCmkZQ91Npk6ak1/NXjJLC3ks6nZ5mKTnTyzGyBWlhHpBdHOwpIN6xD9jBEapCGVI6BOniw33mHlZuGLhe0mEpDHCpJo1nrJN7lr2jRmzL+FWMo+fa6Ln+ez7+egIXbsa+bSEyxJ1D5H0zpbIlX4ndPpaCgQgAAEIQAACEIAABCAAAQhAAAIQgAAEIAABCCxEYF8ERtdoHLKXSbjepvlV7EK4NzYMAqMfRj/G4blrAqNLSvpdSfeOMNmpbgexncJpehXfGxYYPVHSryRop0hBl66WHYfPkHRsYp9Ts/1eS5oSO1ofKslpuRw9J5Ra2+JIGY6ec0wj9Aj9btq+sRfLZSU9O4rQFPqbSmA0xC/XfoufzD9eU7fdtMBobn6+b+xA9bwtpjNPR95LS5xGzZ/5fPo/a4+wsQZ+Fic6MpTvmbh0pT+zgOZBkpzSKd6Prv8QSV/L3dQT1JubX42J92iiRZrNu5q75Ys1HfW0yRWlpAIjd+ln21ET29PVXZfIKBbExKK+WqFQeC/Z9H1YgzV3Lfv6jsVarjeHUPLCzZ0aIpw5oqLfK5yGjjI/AYvu/iQZ5hxJ3vufnn94RoAABCAAAQhAAAIQgAAEIAABCEAAAhCAAAQgAAET2BeBkaM93CRZ8vtKevmebAMERj+80I58c1dJH6rYA7smMEqFGxYXHd2kt+kTJ9h5/DuNoz1g9K/57ybpryu4djVxRCJHnQqO/Bz77Ah8hKSnR506wogjDnyuwLaLNH1YrOTSlp5qk/YVTKW1qiMxOP3b7Vs+nUJglMMvZw5OP2dx0Y1aKm/SoT43P0/Xe+85zbwtjHh0E00sReEUak+N/tEij9fmwN1gnbXwiyOTBBwWEZj7tzr4+P3J98lJyd10J0l/thDTJfiVTiVNY/gASS8t7SSjfq4oJRUYDYlBxkQwyjD7B1W6Iu7UCIy6xEol9pTUrUlPV9L/VHWHIkjVjPOzkl7TRDT0u4jfI99e0xFtqgjcR9LLkpaOsFmT2rfKABpBAAIQgAAEIAABCEAAAhCAAAQgAAEIQAACENh3AvsgMLLzL/2luqMOnLBHi4/AqH2xnfbKe+MrhXthlwRGjsThX+FbcBeKRQrHS/pOBpfUmewmFvZYCDFF5BSnxXJUEUckCsXRdh7X4/gP9S7dOLbt8A+lNKrBFZt0NU6J1JaeatP2ZSxRaxXf/RZdWlx0vY5OphAYDfHLsb8tQlTcbhMCo6X4WVTnNTqimXDX/v3RJgrVg5t6/yzpDpLOygG8gTpr4teWei833WOaEsso+0RgU6Feil+pvbbLd/Vzm4ZOaeTIeN6PU5dtFxgFIdHlJR0u6ewGUI3AaEgUVcPeEYH8fLfAsU2UlUYMqhlj7jZzCIwc7czvR56/S+175Nxz3+X+2/ae19rCeAoEIAABCEAAAhCAAAQgAAEIQAACEIAABCAAAQjMTGDXBUYPbNJ0xBgdBSNOBTUz4lV0j8DowDL4V85pJKuaVGm7JDDyr/HfIMkRYlxKIxD5DrED0qKfUNrSiNUehHTv2lH9a5I+mNlhHP3FTZ7WOAa/m9l+KD3Vpu3LnMYFqlm04ig4TuUUp3f6V0kWTIR/m0JgNMRvyP40SoxFXhaNOr3ldZvGSwuMluQX76/PNNEyPt4CzWmyXiXp0OazvlRqQ8zn/nxt/K7diASu1Uy8dN/fKolgYlHNvSR9eSaQS/IrncJBkk6JoolMKTZNbVmrwMjvnW9sSS2a2t8lCuoSGPUJfoLgolRA27W+sYCj9DyU7hnXz13Lmr7naHOIpD+UdIVGeGwB6OlzDESfnQScjjIIb0OlIyWdDDMIQAACEIAABCAAAQhAAAIQgAAEIAABCEAAAhCYl8AuC4yuI+kjkpwqKZQPNyl2ciKzzEt+2d4RGB3gfffGkeWUYKFYUONUQm1O+65V2iWB0a8mjrEacVDKY0oHe+q8txjKKXe+mnmE0lQupRENhtJTbdq+TAzfr+ZILXeW5FRaQZwT2juNpKNC+bPDmn+cwrE8xG/Ifos+/iBKjebIMv+7iUwVIi8tJTDaBL/4fPbt/WtKel20ri+R9JuSvjkEeMHP18rPUewsWgulVBTjNGUWd11I0tck/WMjYvynidlugl/JFNLoRaVi1ZKxXDdXlLJkirRYmPOLknyvdpUu+9sERn2Cn7b3u1KWQ/XnjvqZu5ZDdi71eRr5kShGS5E/fxz/bee0twdHQ/tvuxtI+uTy5jAiBCAAAQhAAAIQgAAEIAABCEAAAhCAAAQgAIH9IbDLAqN3SXJao7j83IpTxsy56xAYHaBrh5+dEi+XZKdwKP4ltKO52DmcU6YQGF1S0k2biCQWStgp4vJvkv6qcUz6F/J20s4piLOgxCnRQnmiJP+nJL1Zur+mEKYEey4nyefWjG4k6aOSniQpNwJRKh6wQMUCgv/IWOic9FSbtC9jCheokoqtwodmYge2nwenTigwyuHXNwc7cZ0eL6T9sjPxfpK+J+m1UWq3pQRGS/NzKh6n8vQZdfEaPaXjbKZCt8c20bpK98ic9dfIL01xtubUckvzK90LjubiZ2mIovV8Sb+VkcqydJxQv4tHV3+xuHSp9F59EYXG2hD6Dv20CZoCo7Y7MhYypXbG7zhTRUXqW+dtExh5LvH+c2Q9p2L9s9rNTLsqAjeU9KGkpaP33byqNxpBAAIQgAAEIAABCEAAAhCAAAQgAAEIQAACEIBAFoFdFRg9vnHMxhDspP69LCq7VwmB0YE1tQPOIgWnh7LjPi5OreCoHznCmjECI6cysujFkV1+ImOr/UUjqDmjEVZkNCmqcntJvyDp+pLscHxrC5uhDm/cpAgKqbWcis4pgv5+qOHMnzvihwUqD43GebikEzPHjc/NHNE4xtqXOY0fVEsd8hayWYgS9lbscHajsUKxMfz8bLK9jqjlYgfu0ZJeLekaKxEYzc3vMs38nQ5uyIGdpgJ0VDaLsNZUlt5/OfxC9KGQOvMtTdqdr6wJXGPL0vxKETg62mlRo7s0qcJK+8mtP0Zg5DG6Uo51pS4LdnWlMMu12/VCH5eXdLiks6PGJf0HW809faeJxXNtEYhCWw+d2hDecUrFm2FM39t90ZtSVrUCo9BuKFpUydrk1k3fq+cW1OXatW/1HiTJIum4+Gw/ed9AMF8IQAACEIAABCAAAQhAAAIQgAAEIAABCEAAAksR2EWBkcPln5UAdPoSOyL2tSAwOrDywQllp57FRBbXhGIxxT2biEFD+6RWYOS9aSeU25cUiwsslHm2pPNKGi5UN3X0rsVJfwtJp0hyZA0XC57u2vKL9y5MscO8JnXcEP6x9g31n34e1slRsux8e7Gkb0SVphYYjeHn1GgWE4U0aHYgOhqK7U3vs1IneCm3UH9pfodIchQz719HZfD4bWm3LiLp6Y1o0baGKDxOCWoBjVNDeq/9fCNq9PpbBOhoG+7f5yJHWFnLbc38UnGkxYcWoH577GRnaL/0/iuZQhoJaqw4MWfsXFHKkinScux2nXCHndmc2/i5niswCswPau6Gc5PBh/oJ7zFtaUP7PhuaY+66xP3UtEmfA0tEWoptTvf8HCLkIdZ8foCAIy9a1B4XRzfyM5ACAQhAAAIQgAAEIAABCEAAAhCAAAQgAAEIQAACExPYRYHRO6IUHcb1L5KuK+nLE7Pbpu4QGB1YrfhX7qm4w5+f3Dj7YtFF2zrXCIx+uSU1m/u2eMi/9LfD307tq0i6ZeOATMd+nqTHJaKQTe9Dp7F6gaT7RoY8rYkOkZvGbOo5XEjSbRtBlvd+KE4Fd3xmyrlUtFES+WhoPlPYNzRG2+d3k3T1Zp+33YdTCozG8HP6wN+VdO9mEiE1mh24LpsSGC3Jz/OMoxL1CV8u3UQ6CoJJRz37nUZ0YNFkX/H98xpJjnDypZpNVdBmjfwcucXzDyU9596Lt2vSHzlFowVbZvbBJmrb6xYUaC3Nr2BpdW1Jr5dkYaDLHILM1J5cUcqmBEZOW2iBQyr88Tz6Iu8MCYMCh6HoPUMioT5+Q2379kZpZKmSfdZXdymhaWxDmoL1AZJeOtWE6CebgCODfkKSU9aG8k5JPoMUCEAAAhCAAAQgAAEIQAACEIAABCAAAQhAAAIQmJjArgmMnEInTYO29K+aJ16iSbpDYHQAYywwunBHqrQjml9D90X0KBUYWdRhh6sd1KHYSW3RgCMapQ5IC1AsgLIgxlFH4uIoLs+RtCnxTrohf6lx0IcoQUOpnCbZ0C2dmJkds0735nSIhyV17Px+SCM4zLHhis0+uFkjKLBgqSTlSzrG1PblzKG0zpQCo1p+fibZSevoSi5xarRwJjclMBriOSU/pxt8YZOuy+P2Pcd+pjmDjthQWxxxxqlm3l/bwQTtNsEvTS0XOFs46bSZTrfal8pySYHWEOIp+Q2NlX6eikqcetFC0znLmgVGMY80fdfYyENmGu7AZzbPqTbOThP1pI67I46+05ZebAqBUVtatq79kLuWcft4v5eMNeWeNKe3SQrpYduiQU05Hn11E2gTtvmZdhLQIAABCEAAAhCAAAQgAAEIQAACEIAABCAAAQhAYFoCuyQwupSkv5V0mQiRows4QsG+FwRGB3ZA6ki7UiP8uXm0QXJSpZUIjC4q6SmSHhGN4ZREjpTxpoHURP5VttOiWfQUSs63xw0AACAASURBVGmarzn3vn8tbofaHaNBPKf7S/rKnANHff+spDc0kXnahrQAwOm1nGLOqaFyS+w47EtPNdTfXPYNjVvz+ZQChVp+P9espyPFuDg6lkV1cQqhfRAYxXP8TJPa7+Mdi2qR33s6PksjpHmNbyrJqcHS4rvlPj191eypkjZT7r9cfkGEEex0pLmzmwhajhiUWxxl65iW9Ky57aeoNyW/EnvSaGVue2tJjiY5Z8kVpcQRjBwB0M9jR55ZssQCwbA3T5N0QosRQxGMgjjoix3t3WUYw1HJPP+u9GlOF+t3ZO/5uGyTwKhrDkusr59TTsF8k2YwR6J0qi7fpZTlCby2SQkaRj5HkgW4X13eFEaEAAQgAAEIQAACEIAABCAAAQhAAAIQgAAEILC7BHZJYORoMA+LlsoRXq4h6bO7u3zZM0NgdABV2y/17Qi1QCX8At31LEixqKErVVqJwChNHeP+HRnjJQPiorC4bSIoi47sKP1W9g6YvqIjQFk09fSoa4sZ7tqkDpp+xPYe07WIa/2rpCc2IjLbVlJy01MN9TmXfUPj1nw+pUChhp9TfVmwFoQdFm1YXGeBTVz2QWD0q5JObybt+8lRnbqcpE4l9/KEkcV0T27S9Xwt+czP/as26QJDGrpQxVG6LIb4fM0GGtlmyv2Xw+9HGwGnI56FcvdGkBGLJi0WeGsjGviRJqqc01jGzwy3T1P5jcRR3HxKfiWDWwhrkcWhTaMhQVxJ3311awRGvpcu1kT9SaPcTWVXWz9xZJuh1GZDAiOL4lzaxElh7CCc64rsMyQgGvp8inWJ+8hdy7hN4LRJgVEaac72WaT453NuJvruJHA1SZ+W5Hs6lOc26UbBBgEIQAACEIAABCAAAQhAAAIQgAAEIAABCEAAAhMR2BWB0XUkfSJhYgGGU0xRzv81+/UiGG1im1JWcZqN0DYnRUQaNSKnTaltqbPV7dvmbKGMRShO6RJKW1qmePwSgVGagqcmws+dJTnaQSiOstQWdaCUUW19M3M6Qp+v2Mnu/3+8pO/UdlzRri0tRtqNBQLPa9JudYnG4jYl6amGTJ7DvqExaz+fSqBQw88OQUf1cqQpF59BC/Fe0zKZXRcYmYXFA49p5u770lFX2tI2pnXdxPeDo+k4mkZfqkdHVzPz9Dm5iXNsu6faf7n82p5fH5F0g4a7o7o4xZTv3lTMaVGNBZYWJ8V3oO93R8f5cu0hHNFuKn6lJqRR2t7ZRHGZm0GuKCWOYOTncRwNLXeufenGcvtwvbDn/L+7bOkTGHkuFlH0iYvC/egxut4ThuaTy7Zt7jVta9qsQWDUdv86CtwrSjYFdScl4Hd5Py/jcl1Jn5x0FDqDAAQgAAEIQAACEIAABCAAAQhAAAIQgAAEILDHBHZFYHRq49AKS/k3kq61x+uaTp0IRgeIdImqDpJ0iiQLh0Lpip7iz3MFRm2/brcwx4KqknLFJuLCzaJGjrDx5pJOJqp7oeasOcpT7Fh3tBU71v9lonFyu3lIk47ng5K+3YgUHEkjiATifl4vyfWHbMxNr5Rj4xz25YxbU2cqgUINP58p3+N9qdHCnHZdYOQ0n6+UdJtmwn3pppye6i7NfreA1MKXR0o6I3MDXLwRdcVRfD7VRJH668w+pqo21f7L5dcmMIrv//tJMouu0nUXlkSom4qd+5mKX6lNaYo+710L3EqjxpWOmytKWZPAyHP0vnMUpTRtWZh/l8DI/26x8ckDoIbEQznCnFy2babUtK1pkzOP0j1VU9/vPSdFDS1Y93/6xJ0149Amn4Dv7WtG1R1hzXuMAgEIQAACEIAABCAAAQhAAAIQgAAEIAABCEAAAhMQ2AWB0S80kRpiHE7xYmc15QABBEYHOPRFbbJgx47RWDTzgiZVWhrxIFdg9DNNBJYbNhvxnyXdQdJZhRvTIgKnInPEg1C6Up8Udl1U3ZGL/Ot8pyOMOTmt0v0lOeLHGood/wc30ZR+JTFoKP2dq+ekVxozz7H2jRm7r+1UAoVSfpdrRHchLVWfuK/tPvvTxnnY5bCfi1fa71T8fF/8kaQrNM+2ezXpueaahyPQOFJULMqtEUKOtW9pfl0CI0c88z33nowJtUXAcwQfp57zfb9kmYpfqc1plDbfsY7u9B+lHRXWz4kOF3fZFSnxgZLe2CP4cR9Dop34XjqzJzpRzhSHUqS5jytL+kJLZ+Fd70s9d2JO+rMawU8wp6ZtTZu1CIwcJSqOtDdHRM6cfUOd8wm03Q03kfR+IEEAAhCAAAQgAAEIQAACEIAABCAAAQhAAAIQgMB4ArsgMHJUkrtGKN4r6abj0exUDwiMDixnn8DI6YKcVsGO0VC60jTlCoxioYD7dMqiWrFA+iv5pZ1Y5vObkh6/cnFRfHAtgvodSQ9KTnOfADEVc/Wlpxp7SdTYN3bMvvZTCBRK+Vmg4TNnAZ1LX2q0YPuuRzCK0youcc7bhDZLiUTi/TjF/nN/ufy6BEalKeKuLcnvIUGg5T18W0kWXi5ZpuJXanOa8nQp8WuuKGUoglGwv++sDQmMUvZjzm2fwKhPHBTv5753naG5eP0Dsxqxfqnwq3S/pfU3nTI2fR98i6QjJH1l7MRoP4rAXzTv/KGTNzSR+UZ1SmMIQAACEIAABCAAAQhAAAIQgAAEIAABCEAAAhCQtl1gdIgkR7uIy6ZSR615PyEwOrA6fU43f371JorRjaLFbIumkiswyq2Xs3dSp90YB2bOeHEdp1F6bPOf+N/fLulYSZ8p7XDB+peX9BJJt4/GtKPpAZK+2mJHnI5uCaFAqX1zoptCoFDK75clvTxKjfZsSY+T9K2eie6ywChNq1jj4K/ZI6mAcRNRoabYfyX82gRGNWe+rZ+HN5Heataits0U/GrG3hWBUc3c+9oMvW90tW0TGMXvEl395oiCciIc2a4cEVKX/bnCr7h9TZu1RDCa8j1v6j24z/3FkRQDB7/bO50uBQIQgAAEIAABCEAAAhCAAAQgAAEIQAACEIAABEYQ2HaB0SuaXwoHBE5pcrMRPHa1KQKjAyub4/C7h6QXJ1F6UtFDrkMpt17OvksFRksJAC4ryfP3L/Lj4l/pHzNz6qYcLjl17izptKiiBVGOevbxlsZes7c16//uJpLDP+UMMqJOiX0jhhlsOoVAoYRfKq5yxBcLaj4/YOkuC4ziufXt08HFLKyQOmPHRFsrHPoH1afYfyX8fkTSCZIeExlcO2/34chHoTytEWl8txZGRbsp+JUO28ZwWyMY9dmdI7jJiYSUwzddx9Cmz76w74fSs+WIkDxezny75lIjFqppsxaBURqpcql3s5y9tO91/A5nEXMoToPs9JUUCEAAAhCAAAQgAAEIQAACEIAABCAAAQhAAAIQGEFgmwVGV5P0d8nc7ah/0wgeu9q0TWB0a0nvGDnhtsgNOc7FNOLBHNF42px0OQIjz+kZTWSegMdRLSywOb35h1zhUG69nGVIBUZ2lFjgY9vmKteU9DxJ3itx8dhOa/XluQaeuN+S/R+nVzpR0qMlfXtie9LuSuyb05QpBAq5/JwazWwt8HBJz1jfPHdZYBQLffoibU29D9K7ahNph6bYf6X80mdRrThgkxHmwl6Ygl/pvqp9Bygdp61+riglN0XaVAKjsVHH0nUc2pNhDQ5qBLHndsAN/fpjM+mqF69pzVxy1yU2s6bNWgRGa30eTXHGtr2PO0l6YzKJn5b02W2fGPZDAAIQgAAEIAABCEAAAhCAAAQgAAEIQAACENgkgW0WGD1d0m9H8D4syb8kpvwwAUeheZWkQ6OPahxHac+XblKKxemntl1g5Dm2pUqLo6vkCody6+Xs2aUd2L8g6fckXS8x7nebFFZzCptyeJTUaRObte3/kvRKJeMP1c21b6ifsZ+PFSiU8OuK0jF2DqF9zj001Vihn7H80mgwFr88RdJ/Tm1oS3+/JMkRAENZKnpXbMom+E0VGW7p+7ltS4zlV7PNiGB0PrUxUX/aRKbuOUcU7XHvIulwSWf3LGJu9KJYYJQzfjpkjViops1aBEY3luR0sX7+uQwJwmrOGW3qCZwl6eCo+e804ub6HmkJAQhAAAIQgAAEIAABCEAAAhCAAAQgAAEIQGDPCWyzwMjRUy4Trd+Rkk7e8/Xsmv6lJL2kSQsV6jxWktO4jCk/1QiXbhJ1kiNcWnMEI0/F5+Kekk5KUqU5Bc7xkm4k6b3RnLscSmnqjNr0Ox4qjgzj//+iJorQf4xZwJa2nvttGnGR1zcUC4qe3EQ0+tbEY87dXa6ApyS90pQ259o35ZhtfY0VKJTwQ2D0wyvg55mjg/n8ueRGmbMg4GKS/N8/IemvJZWm5ppKaDNmj47dfzX8UmFV7R2d8pvrfu7jO5Zf7dqlz/OlxH25opS1RjBKubXxHxL4hD6G6uVGL7IN2yYwOixTiFW7v4faTSkkHxqLz8sJPLBJexxaniPJP7qgQAACEIAABCAAAQhAAAIQgAAEIAABCEAAAhCAQCWBbRUY3UfSy6I584Vx/wa4iCRHfLJIJZQp0pLZsfK2RITzy5L+fGA/rl1gZPMv3qRKe3A0F4ts7irpG5kCo1SA5fYWDZxZeF5/VNKzJcW2TCEQS83wfeAoCC9shArh83+T9BBJr5H0vULbx1S/qCRHx7p28wt083xYxv5Kx2yL4HVHSW9OKpamV1ravjEsc9qOFSiU8ENg9MMrEgsSc4Uuj5Fk4WMoNakTfe4tnPR/QtlGgUwNv59p7rUQ/fCfJd1BkqNelJT0mTbH/Txkz9jzO9R/1+fpHtxWgVHt/NN2QyLrVIwW2gehsv//qZKGhDO54iL3lxu9yHXHRgYKdpXsg1yxWMw63u9DAqup1ratn1Rg9JYmpe5X5hyUvosIpD9Iua+klxf1QGUIQAACEIAABCAAAQhAAAIQgAAEIAABCEAAAhD4AYFtFRi9I0n39UxJv8W69hI4qonIEyp9oInS87lKbt47FixZ+BJKrlN8GwRGntO1JL06SRP2rubX0P73ULoiGKUpo1z/aEkWd5WUKzYOx5tFjdoEMiV9pnW9nneS9BxJceSiv5f0IEl/slCqptguR2V5nqQHRP/4CEknFtqSRpJqExHUpKda0r4xa5vbdoxAoZSf0ys+Q9JVco2L6jnCxvUjYaMFcB+T9H+jOn8syen8lixj+NnO+I7OFYDGoi73YQ5DqZJSJmnkn9p7aizrTfBru6NL75i2Pqa+n3PYjuWXM0ZbnU2lh8sVpeRGMKqdf9puSGDk+vE7UCrEGRLOhAhDTs2Vc9ZDZDkLm/3Odt7ARMcIjOLoR1PxzOlnkwKjTe3/HC7UOUDA7xqPimC8U9KtgAMBCEAAAhCAAAQgAAEIQAACEIAABCAAAQhAAAJ1BLZRYHQNSWcn072upE/WIdibVqnIwhN3NJjnF4o1ArArNel8bh4RzHWKb4vAyOfDziNHBYmLBSpXiP6hS2DkKmlqM0fNccqGfy3YeakDq0ZEMDScI0/5F92xuMjjWFz0/qHGM36e8rNj6N6SvAY5xcIXiw/jKC8WSx0hyZHPQvF6viISLuamp1rKvpy5jq0zRqBQy6/G5jgVm9v3nb+a/mvbjOHniGkvkOTICi65QkRH93p9I4YMdluQ99KCSVgM4zvOQhmXT0m6W5NqraCb0VU3wc9Gp+Lb0jvmEEl/GD0T5rifc+CO4ZfTf1edNM3cGxpR6FfHdJrRNjdSTq7AqC/iThirTzyUUydMK9xhx0h6XzLXPoFR+OzzmWKhUjGSTQm2fal5/zk3Yy1ClVhgtC8RjNJ3gJJ5F6Cl6ggC15H0iaS99/mnR/RJUwhAAAIQgAAEIAABCEAAAhCAAAQgAAEIQAACe0tgGwVGj5d0QrRi75EUR3bZ28UcmHjqwHZ1R6dxujkzLCkXluQoD067Fpe7SHpjRkfbIjDyVMzNEXMsCuoqfQKHNgHAkZJekinsahNyWRRm0cy3MljnVDlI0imSnOojFEe4svOzNFVQzngldVLnvduW8GsTTrVFKInT/eVG4rItS9lXwqy27hiBQi2/Glt3UWAUz6kkTVfbve4oaxbQfTEDbtv94qh0j5vwfskw4/tVxuy/Wn4eN91P/rdc8W3b82Hq+3kJfrljtNW7pqTXSbLQ2+XdjTDln8Z0OtC2JlJOlwA6R6iUIx7KqRNPy/v9my0RhfoERhZLuTiFWk4pSY0W+hsjMHIfOTxT23OjUaX8Age3LxFC5bDLqZNG7nMbv1NbrExZFwHfS34fDMX79MnrMhFrIAABCEAAAhCAAAQgAAEIQAACEIAABCAAAQhsB4FtFBh9pEmPEwg/WNLvbQfujVuZRqqwQRYZWbTlKBg5gpXLNuKWRyazcXtHgvhKxiy3SWDk6bSlSoun2ScwuqikpzSCrNDGKZ0s3nntgMjIrO3st1ggFK+XnWlp1IMM7K1V2uyrFZ7V2tDXrs2RnGuff7VuIdeNogHMzVEoHAEiLnEUAgvKHi3p2xkTWsq+DFNGVxkj8KjlV2P0LgqM4lRnpRFgHG3LbUIEIjP1M/G3JX29B3Db/eLoRfeQ9PGahRnZZsz+G8OvLcqZ75iHS3pTzx3dJrR1u7tK+tBIFjXNx/CrGS+0cbpDR8C6ffMPJQK52nHTSDlnSHqvpLZUWUG80vWczhHE5IiH0jq+p2znRwsnOZQiLbe70tRooV+LRc0yNyJlrj199WoERlOMO7aPSzXvGD7zLr5vfR87HR1lXQQcjfNFkUk+lzdYl4lYAwEIQAACEIAABCAAAQhAAAIQgAAEIAABCEBgOwhsm8CoLcz9T0r68nbg3riVdnY9Q9KxLZb8haSTJTn6hdN3BXHFhSTZgegoBbdtxBlxGi13lSv4CMNum8DI58Rph17csYJDKZqu3jhgY6GLHVF2dlhAlO5fM7ej1Gm94qhCHt7CF7f5ToctbYKXPvuc3uY1Sco3R0d6jqTvzrBjS+2zCT/b2GihVyhBGHdaSwQIj+FoWhbO2ckaipnbEfj2ZF4WZrwwEnL1pcFpQzK3ffGYNfxyl7FWoDCWX659od4YgdEa+aVRMHw/WpT4n5lguu51i2MsMvrbpK+++8ViRkcF6Rs7vb+nSglWu//G8jPmyzWCCotw4/ui6452SkALkFKhrdk4sl/X/ey+18Yvc5t1VmuL4mKRmgW0c5VUYPTZJgqfx0v3Yyxe8XqmUYPmEBhZYOb5X09SacqsKQRGoQ/zKI3uM5RSbo41nVJgFPaG32lzIz3VzulnmncTpyB2WSJ6V62t+97Ogto0NTHptfd9VzB/CEAAAhCAAAQgAAEIQAACEIAABCAAAQhAoIrAtgmMLK54WjTTt0m6XdXM97eRHam/K+luEyHIifSQDrVtAiPbf8mG271buA0JjNykLVWX/92iF0fVcVoui7quIumWiTAmDGnnqMU/3+hZuxIBhaMXWXD20In2QuimT3BQYl/oz/fU4Y0I6CcSW73/7NRz5BUXi5CcMjEVwZmzo529StL3kj5iwcpnGhFSSQSXue2Lza3hl7u8tQKPsfxy7Qv1dk1gdJlGgHibZoKOgPGOQihtApnQhVNgOiKJz4DX+NCOyA1PaO6D8wbGXptAZgp+4e74gyTimf/dEef+LIpE8/PNHR1HjHK905sofv+yZfwKt1pr9TiClCv4Pc37ZA6RapsB8Z708+dRHWcoveOmmHtOHyXRgMYKjMIz4sbNc/PsHAOjOlOKfXKHnnLMeC+UcM+1Na5ngXacYrgk+mHNeLQZR+CtzQ8lQi+PaUn1PG4EWkMAAhCAAAQgAAEIQAACEIAABCAAAQhAAAIQ2AMC2yYw+nNJN43WhfRodZvUIg1/sZ5GXyjt7a8kPUzS+wuibXiMbRQY2e62SDX+9xyBkevZ4fd8SXZQlxQLA57XOEL6xEXus0SAcu0mNV4cGajErq66UwuMPI7vqjs1kZVS8dCQzRYh2eHsaEepuMhtx6RXCmPPaV88v5L1HeKSfl4rMJqCX4mtuyYwcvSLP2qiiFloeK8mKlwJE9e9kiQ7uEvFo75fLDR0ZLQhcVHb/b3pCEZT8fPcHKnPd61FXiXFKcIekRlNcW0CrZJ5dtVNz2Rpmr8xNnQJchz9z5HpLE6NRTau73fHZzX7PSeCUY59OWnUcvoZIzAaKy6Kz3dbJL/Qv+s5LWbOfZEz56kERqGfeMzc97McO9M6cWpQf+bIiW+s6Yg2ixBI06Q5ypVFYhQIQAACEIAABCAAAQhAAAIQgAAEIAABCEAAAhAoILBNAiM7Xc5J5nZQpSO2ANHOVnWanJs0aV4s3CgpFmzYCeuUYUOCl7Z+t1Vg5PPiaD/PTSZV4sBymgaLso6WlEbjaWP1x02qtDMzRVwlApQ06kTJHuirO4fAKIznM/9ESW2RpFKbLJywo/tJkj7fYfAU6ZXirqe2LzW7ZH1L17NGYDQ1vxybd01gdJSkk5qJj4244f1xZOP8zxHi2cHq83FGh/gu5/7etMBoSn6e78Ubhk6xOHRH+1loUZefhblii10UGKXR8P5Z0h0knZVzoEfWsZDIEbrazk4QnDjlqCMF9u3n0lRmaV+bFhhNIS6Kny9dqUID75HLtmjzsWvbZuylJL2kiXjozz8g6Z6SPrfozBishICfiem7oCPgnVvSCXUhAAEIQAACEIAABCAAAQhAAAIQgAAEIAABCOw7gW0SGDkqw+uiBfuwJEcuoIwj4D3g9DqHSLIT7gaSrp6kmPpII+RypCKno/pok86rduRtFRh5vpduHJlxlJASgVFg9pOSbiHpMEnXi1IW2WFth/27mshIjrzQFnWni32JAKXt1/61axq3m1Ng5HG8Z/+bpF+R5LRS5hfEFObl/ep96nQY/zggzJoqvVI8/yntS9ejZH1L17JGYDQHvyG7d0lglK6nhYcWSowtTunoaH9OIXpwEz3NfTrdlyPPWWzxJ81Z+U7hYGsSyMzFz0jM0PezGcZ3tO8YPwt9v/ju/9oW8ys0vbd6Klidai/3DRqvf5uIKEd0swsRjMI8LXD1c71WMDEmetKYvTRVBKMxNpS2dURLC5j9vuxyQiN+XiotYKm91D9AwKJHPxNDuXsTyRM+EIAABCAAAQhAAAIQgAAEIAABCEAAAhCAAAQgkElgmwRGTnXhtBahPFPSb2XOk2oQgAAEIAABCEAAAvMQuIKkV0g6tOl+iTRpQWzoCH9dKbtCnS91iG+2XWAUREEWDVrkMqaE6ERTRSXLtWUbBUZx5DRH7Po1SR/MnTD1NkbA6UCdMjeUF0k6ZmPWMDAEIAABCEAAAhCAAAQgAAEIQAACEIAABCAAgS0ksE0Co49Lum7E2NFL3rKFzDEZAhCAAAQgAAEI7BqB+zdpozyvJUQXQRzUlwLNtvSJiLZZYBQEQV3pzEr3V2BRE5WxdKy4/rYJjBzJ8qWSQnrhl0k6tjJl8BhutC0ncHtJTj0cyickORoVBQIQgAAEIAABCEAAAhCAAAQgAAEIQAACEIAABDIJbIvAyL/QPieZ06UqUpNkYqEaBCAAAQhAAAIQgEABAafoOkWShS8uc6aNCpGJTsuI3BOEOG3CmW0VGNluz2tMSrR4aePUk/8rg2nBthisum0Co1tKepOkS0j6uqS7Snr74CypsAYCTn351cQQp3qtTSu4hjlhAwQgAAEIQAACEIAABCAAAQhAAAIQgAAEIACBRQlsi8DotpLeGpH5sKQbLkqKwSAAAQhAAAIQgAAEugj4nfKhkp7bVPiApHtK+twMyEoENiGN2OUlHS7p7MieEoFRVz+xOGdsNKEwxmGSuiIz/Ziki2WKIoJ4x1Pu6i8es6/eDMv4/S63SWB0UUlOs+V97uK0gA/hBw9zbY1Z+j1L0sFRz7eT9LZZRqJTCEAAAhCAAAQgAAEIQAACEIAABCAAAQhAAAI7SGBbBEaPT35N/fuSjt7B9WBKEIAABCAAAQhAYFsJXEnSKyXdvJnAkU3atP+ccEJB0HOMpPdl9msh0V1GCozCUBb4nCjpqJaxh9K1DZkbi33GipXSsYKYqs8Gv18fJ+m8IUMn/LxE5DXhsFVdOZ3WayRdi+hFVfzW0Oik5Ox6/z15DYZhAwQgAAEIQAACEIAABCAAAQhAAAIQgAAEIACBbSCwLQKj1zcpCAJTO6xO3gbA2AgBCEAAAhCAAAT2iEAcNeddko6Q9MWJ5h/EPe7PKdjGljHillRoNIU4Z06BUcwqpI2L/20K+2vWI6zBpsbPtfnCkp4o6bFNgxdI+q2FxVi5tlKvm8ADJb04+vgNku4GMAhAAAIQgAAEIAABCEAAAhCAAAQgAAEIQAACEMgjsC0Co7+R5F+sh3IjSR/MmyK1IAABCEAAAhCAAAQWInBJSb8r6d7NeFNGMbJ46WoTiYts3hiBkduHaEpnThT5JydF2lTLGIRgH2uJ7DTVGDn9bIvAKI5e9ClJ95D08ZwJUmdVBA6R5PSNoThl4jVXZSHGQAACEIAABCAAAQhAAAIQgAAEIAABCEAAAhBYMYFtEBhdRNK3EoY/LukbK+aKaRCAAAQgAAEIQGBfCcRiDKcxc7qvz4+E4YhBjobkFGxTpfCaWrA0cop72XysyGsJaBeV9BRJj2gGm1I0t4T9jHE+gYtL+vcEiNf320CCAAQgAAEIQAACEIAABCAAAQhAAAIQgAAEIACBYQLbIDC6jqRPRFP5XPPr9eHZUQMCEIAABCAAAQhAYGkCfr98QJSKyGmlniHpu0sbwngQmIDALSSdIukKTYrm4/ihwwRUN9fFZyVdNRr+upI+uTlzGBkCEIAABCAAAQhAAAIQgAAEIAABCEAAAhCAwPYQ2AaB0R0l/WGE9O2SDtsexFgKAQhAAAIQgAAE9o6AI4VYVPRgSX8v6a6SPrR3FJjwthO4tKTfl3S3JrXW/SQ5RRplewn8qaRbR+b/mqTTt3c6WA4Bb3ksJgAAIABJREFUCEAAAhCAAAQgAAEIQAACEIAABCAAAQhAYDkC2yAw+k1Jz42Q+Ev+o5dDxEgQgAAEIAABCEAAAhCAAAQgsAMETpJ0VDSPh0l63g7MiylAAAIQgAAEIAABCEAAAhCAAAQgAAEIQAACEJidwDYIjJ4p6ZERicdJeursZBgAAhCAAAQgAAEIQAACEIAABHaJgFM2PiWa0LMkPWqXJshcIAABCEAAAhCAAAQgAAEIQAACEIAABCAAAQjMRWAbBEanSrpXBOC+kl4+FxD6hQAEIAABCEAAAhCAAAQgAIGdJHAfSS+LZvYqSb++kzNlUhCAAAQgAAEIQAACEIAABCAAAQhAAAIQgAAEJiawDQKjd0g6NJr3bST96cQc6A4CEIAABCAAAQhAAAIQgAAEdpvAYZL+JJriOyXdarenzOwgAAEIQAACEIAABCAAAQhAAAIQgAAEIAABCExDYBsERh+RdP1ouj8n6axppk8vEIAABCAAAQhAAAIQgAAEILAnBG4o6UPRXD8q6QZ7MnemCQEIQAACEIAABCAAAQhAAAIQgAAEIAABCEBgFIFtEBh9TtJB0Sx/WtJnR82axhCAAAQgAAEIQAACEIAABCCwbwSuJunvokl/XtJV9w0C84UABCAAAQhAAAIQgAAEIAABCEAAAhCAAAQgUENgGwRGX5Z0mWhyPynJ/0aBAAQgAAEIQAACEIAABCAAAQjkErispH+NKp8jyf9GgQAEIAABCEAAAhCAAAQgAAEIQAACEIAABCAAgQEC2yAw+oaki0Xz+HFJ/jcKBCAAAQhAAAIQgAAEIAABCEAgl8DFJf17VPmbkvxvFAhAAAIQgAAEIAABCEAAAhCAAAQgAAEIQAACEBggsA0Co/8r6cLRPP6LpO+wshCAAAQgAAEIQAACEIAABCAAgQIC/rvSf1+G4r8r/fclBQIQgAAEIAABCEAAAhCAAAQgAAEIQAACEIAABAYIbIPA6D+TOWyDzWy8+Qn8mKRbSzq9cqgrS/pCYdv/Ksm/cj6vsB3VhwmY7Z0lnTxclRo7QGDfzq/ne6KkoyT9hqRTd2ANmcJyBP4/Sf9T0q9LOne5YVczks+PI1nu49ynWATunyko0seuEeDvy11bUeYDAQhAAAIQgAAEIAABCEAAAhCAAAQgAAEILEJgG8Q6fAG8yFbYyCB2ev13SR+tHN0O1ydFbf+XpBMy+vKYr5V0pqTjCgRDdvK+t+k/d6w+c9zfQQuLDSzkeYGkJ0g6O4OVq9jOW2Swrek7mBA7QMO/TcE4c4pUqyCw7+e3BFm4c64XNVqb0Mjn18Knzxfeizkc4rt6bfPOsX/TdSyIva+ku0g6vODu3rTdY8dPz83Uz4SwL39R0vtGGps+w6a2dYx523D/jJnfUm29X84o3Ctd4kCvyf0lHV/wDup5hnva77pj9+xS3NY6Dn9frnVlsAsCEIAABCAAAQhAAAIQgAAEIAABCEAAAhBYNQEERqtenp03Ljj3fr/SoZ0KjD5W4HwNzsAbF7Rx9IhTolWptTt0saTTfYyDMRZW5W7KUhFBm8DoT/c4Ykcu503W2/fzW8I+3B1j74ySMUvqpneb244VXQRH+GEthpTc1SXz2OW6geflC55Z28ij7VkQz2PK50KtSLmLa9rfFOdoijVc+/0zxRyX6KNtfUvGje/Utneykr5cd00itlLb11AfgdEaVgEbIAABCEAAAhCAAAQgAAEIQAACEIAABCAAga0jgMBo65as2OAhZ11xhzM1qHG8B2dPrZMlOHi+lCFkiZ3ltePF6NrWpVSUM7QUOc6wnLnUCIxK17M0hYvn9tmFoz8N8Z7jc85vN9VNnt+StY4dyWNFOyXjDtUd2ls1Qo6Su6Km/6E57frnQSiya+xynlV+pnxYkv8757k1tBfa9v9Y4Vs8j7Wc9bXeP0Prs8bPc/Zpn93xvp1CYFT6nrVGppu0CYHRJukzNgQgAAEIQAACEIAABCAAAQhAAAIQgAAEILC1BBAYbe3SFRluR4adabWpyOLBggN5rGMjJ6KObT5C0is7Ukj0CYzsiH1URqSH3F/2h3lP5dgN/eU4NM3hkZJeJOncjpXPceznjNXWfe7cw3rUCKVKBEaxk2/sPiw6SBuqzPntBr+p81uyFcYKIT2W94DTGh7bcwfk2NQnKqoRROQ43Gv6zZnLNtbxOl5T0umVxsdC123lmrNnjGfuuz0+CyWCpWs0Z7DtWTzmGVi5JQabren+GTR25RVK1zfeY+l5LRHIxlimWM+VY17MPARGi6FmIAhAAAIQgAAEIAABCEAAAhCAAAQgAAEIQGCXCCAw2qXVXGYuUwmMcpwkds4cLenHJZ3QMr2+PnJFKLHDtksY0+ckqqVe6qjKdcranqkds0sLjEqZTiX6Kh13G+tzfqX3LbhwuWenz6Q01ViusCQ3QkZOfzn3T42wcMGlWMVQYwVGNak9uyZucd5NR6QnvVJH26HIWG32bGLv5Dz722yN0wmmdpc+1+felJu8f+ae2yb6L11fBEabWKX8MREY5bOiJgQgAAEIQAACEIAABCAAAQhAAAIQgAAEIACBHxBAYMRmMIHgiD5Gw873KQQKoY+cqAHBCWiBUSoM6BIYpQ7O1zTRjP6xY7mHoqCU2Juzo8KcXNdjd0UlivvKEWTljF1TJ9dJWep8i20piWBUM4ddbsP5lU7pEdZNfX5z91KuwCe3v1CvNhJZPE5uJJwwhzMrhShdc/O95+h0ufdfKaO11s+JNLe07TUCzVhkk2NvzRg5/Y6pE/a2+zhc0tmZnaViu3huY56BmcNnV1vz/ZM9iZVVLF1fBEYrW8DEHARG614frIMABCAAAQhAAAIQgAAEIAABCEAAAhCAAARWSgCB0UoXZmGz0ggZfc7AsQKj4PR6pqRTM+fZ5YzuEt2Upp7oc6IHB5FNPa4jVVvmNH5QLThncyKHhEYIjEop7099zq/0WkltIpg5zm/OzqqNjpL2na6tP7fAyOkf35FjSEedXIFR7hClgqFYpJEjNM21Y+31ciJBbWIOpQKgIVHuJuZQOmaucDbtt09kUipAKbU5t/7a75/ceaytXun6IjBa2wpe0B4ERuteH6yDAAQgAAEIQAACEIAABCAAAQhAAAIQgAAEVkoAgdFKF2Zhs2Jn1JCzt0ZgdP1GmHOOpBdIekJBtACj6BIldYlugvNzaC4xZjP4ZouAyGO4dKVou0th9IPA2tGY2vrsWvo5BEa3kvThjAhKuY7YLueb19/RIc7r2de1EYzc7mIZc1j4SC06HOdXWur85ixsvJdL7qC2vvvSMeXY0lUnV2AU5vLKgeh2od4XM+61NLLKFBGZxrBYqm1JpLG5bSoVSqT27ILAqGYOQynqxnKdYt234f6ZYp6b6KN0fREYbWKV8sdEYJTPipoQgAAEIAABCEAAAhCAAAQgAAEIQAACEIAABH5AAIERm8EEStLglAqM4pQwv1EQtShemeCkOShJqdMmugmO88snwh//e424qWuHpJEocuc2FOkj9JtGN5paYBQLF4YiKY0VGOVEbKoVGNWIyXbt1HN+y1e09vwOjTSlcz8W4vz+hBHUPIdcgVFc1yKjvqhz4SwO3YWhXmnUnCH2a/58SJjSZXt8T08lxApr//kRe6pGnLO29al5pg6lNy0VoEzNZFvun6nnvVR/pevbd8+WRtoMc6zZt0vx2bZxEBht24phLwQgAAEIQAACEIAABCAAAQhAAAIQgAAEILAKAgiMVrEMGzciCEhyom2UCIzSSBWeaK2jvM2x0+ZoCfa1ObljZ+0c0IeEOsHZ5MhFjmCUlr5UV3Om1hly9E8lMJqDedxn7d6a2665++f8TkN46PwOjTKlcz/ua+h8DtnV9nmJwMjtc/ZYzrOhdNyaua2xTbi/S+6oeA+EOU2xF2yL18rPw3MrYW27wKgvsoyRxM/bWNg1tMdLBSiV+FubbdP9M+W8l+xrzHtYenbb3o9L5zL2mVU63q7VR2C0ayvKfCAAAQhAAAIQgAAEIAABCEAAAhCAAAQgAIFFCCAwWgTz6gfJjTzhicQRiWonVuMUaXNopgKj4GCzXccNpOTqsn3I8Vg7Z7frS7fmz1MBlJ3Rz5H06cjhmSMCy7GxJIrIWIFRTvucKEfpvFJBlj+v2Vs5vNZch/N7/urMeX779kBtBK6uPksijNXszTahT1ekuND/kHgiJyLHPkYci0UJJfdTuDdLIxf1pY30Gj1f0kML05Sme2zTAqM7Snp75TPecwl71f/78BYWXRHOhu7aoTMSOLofR5BqExrXnOdtu39q5riGNrnrm2Nrzn2Z0w916gkgMKpnR0sIQAACEIAABCAAAQhAAAIQgAAEIAABCEBgjwkgMNrjxW+mHjumcqIrDP2Cfy6ibeOmAiPXeWGHwzDXrrkECnYmPUHSsR1RI4YchFOnxShx9OcIhMy3y5Ge0z4VV+U44oecvblrvs31OL8XXL25zm/fHokjUeTs26H9Fvc3lG6sq6+YQ5tAJRUYfVjSiZKOijpM5zIkygh9WjThKG1pKUnlN8RoWz6P78SStYzXp6RdvHdSMar3xBMlvXSkuMjsNykwCmOXCq/iPdP3HtP3LO5KYRr6zhGgxCLtKQTDa7x/tuV81trp8/nNEQK3mnH7hIM1/dFGQmDELoAABCAAAQhAAAIQgAAEIAABCEAAAhCAAAQgUEEAgVEFtB1rkqZpGHJmblpgFDvkYtHNsxoH+StHRgWYQ6AQ+uyzbUiEswaBUcnWj9OBDM0tdlj7f+eINMK+faakU0sM27G6nN8LLugc57dvy6RRZu4u6UmShu7Rrj5jYclY8cHYaHNpSp8xbKeILrdjR7dzOm2p0WrnniMarul77nSjuTbVioz6BLZdAqNwNsPzqi293JDAaMq0sbZjzfdP7hpuY72pIoGVzH2Tor4SO7epLgKjbVotbIUABCAAAQhAAAIQgAAEIAABCEAAAhCAAARWQwCB0WqWYmOGxL/ItxHvHRB4bEpg1AYoFt2cIemgCcQmY5zoXYtox9DVOqJ6uE0Y88Y90ZfWIDBKBQe5m7ZEYNQnqojT4pjHZydY79w5rLUe5/eCKzPH+e0716dISkUctRFFSqNRjdmTtWm7fJc9quOeikUnqfDDn910ROrKMXPdtrZj7vpUVLbrAqPXNPvxHwsWue2OaBP+xF16Px/fRIC6XsFYuVVrBIldgpNtuH9yuay13pQiwJo5znWua2zZ5jYIjLZ59bAdAhCAAAQgAAEIQAACEIAABCAAAQhAAAIQ2BgBBEYbQ7+KgdtS1gylnVqrwChOyTMmlcTUAgVHPXiwJEdYOq9Z9a7IIn1OxjFO57bNVpIibexmnUJgVOs0HWv7mttzfn94daY+v23rn6YXc0qwtMR1cp3B4YzXCvly92rqHM+JGJbTd3yvOdXaaVE6yCtL+kJOJ3teZ8y9XJtWrQb5JqOpDEUJ8nymEIC0ieQsKOw7Lzm21fCO22z7/TN2/mtoP8X+GjOPuZ8RY2zbprYIjLZptbAVAhCAAAQgAAEIQAACEIAABCAAAQhAAAIQWA0BBEarWYrFDelzxAfnYVv6kW0QGI0R40wtUIgjhaSLbL7HSHKdzw9E9xgzp7bNNcaRXbpZxwqM2gRZuaKNUlu3pT7nt32lpj6/6SjhHObsv9iWoVROod+helPszzRay5DAyIIG/+fTA4PnPhsCly/2RHWbYp7b1kccAapGQDD1M6KP39oFRrZ9KCqR67Tt/SDguXwSqct8vcc997b0aO5vboHRLtw/23Yu2+ytfc6EPek+D5d0diaMrrR9mc2p1kEAgRFbAwIQgAAEIAABCEAAAhCAAAQgAAEIQAACEIBABQEERhXQdqTJkMAkdc6F1FW5TuQpMHVF+inpu9RRm+s4GuIXbGz7pXvs1HQ/Rww4Ld1Xn1CphEdb3Zr0LH1jek4upzb/HQuMHGnqhZJq0syUruVYLm7vc+A1/OgUnU3Yx9D+4/z2RxoZ4pcuVahfugfjaCNd4qE+QeeEW+YHXaX3al9aQjfqElyktuU+G2IhTY5QawyDtZ7frv0V1iJHzBL3sbTgJ3etx6xdV9sSEU+cQjJEGhuK0hjuzi9Fz+VwBnKFwHM8Ux09aRfun5I9sdbzm/uemM51CoHRkCC0hO++10VgtO87gPlDAAIQgMBYAheRdA1JPy3pIEn/TdIVJf2kpMtI+n8k/biki0ly3QuPHZD2EIAABCAAAQhAAAIQgMDqCXxH0rclfVPSv0v6P5LOkfSvkv5J0j82ATf+rvlRu+tStpAAAqMtXLQJTC5xDsbO4LahSx1e7qMrskBbX1MIa4KzL8fZn+M4SpkMMTBvi2rSX6x3/Xsb5yk4dG2dLvuv3/zCPqR2y9l6beKBgyW9N3KOXrP5/3F/r234DIkdcmyYsk7KfWitpxy7qy/Or9Ql1pnr/Hof9EUu6Vv3WNCT7p8lIxcFG7vuki7HdXxvzrG/pxZjxDau8fymDLsEM7kio1rx25i1LLmDxozT9yzM2Td+17i/pOObFKXhfrhxTwSZtrmFfxsSd5SIn3K5eOxdun9y5+16az2/Oc+ZtnkiMCpZ/fnrIjCanzEjQAACEIDA7hDw34SHSLph82Ox6zbf6+3ODJkJBCAAAQhAAAIQgAAEILAJAo7y/gkd8PmdJemDPRkENmEfY3YQQGC0f1uj1jE4p5O5Ni1QTUqYnLQpNbtiyNl5ZUlfiDoOPB3RJ0RW6Bu3Zq4184jbTMHKEUpOk/T2gegLS0fgKGHTFoVqU0Ijzq9kMVpNBKy+NR86vyX7pa1u7CgPIoXwb0vupbZ73PbcQtKTJLUJ/OI2fQKL3L0ZixCHBBtjubv9ms5vPJ+cyFDeI3fpEcNsQlzkOeSu9RTrl/YxRsSTE4moLbpZaaTBue+TUq5ruX9K7V7r+UVgVLOS62uDwGh9a4JFEIAABCCwHgJ+b/bfiDeTdFNJFhRRIAABCEAAAhCAAAQgAAEILEHAgqO/kPRuSWcgOFoCefkYCIzKmW1zizmcglMIj2qj1swhuql1HJXuC9vuYoFRTpljrkPjmoXDWZ/bVIxTnZVEc8lptylH+RCD8HmbSMGfLelI5vwOr9ZS53fYkgvWiMV6D5d0WPOfJcVFtqgt7aRFPh+WdKKko1qEgHMJjGrv/VL2rr+G8xvbXXKW+yIcWRS29B6K99HcKe7a1nqMwChw77q3432SRj60EHjoeT3Gtpp9ndtmLfdPrr1pvbWd39rnDBGManfAPO0QGM3DlV4hAAEIQGB7CVxH0q9Iul0jKtremWA5BCAAAQhAAAIQgAAEILBLBCw2equkP5b0yV2a2DbPBYHRNq9evu2xM2SsUzdND7akwCKd8Ryim1rHUf5qHEi15F+BHdekbXHboRQs8Vz/oBnMuSrHFo/rMmcUpRyBURotaSiqVSqUGLuvczh2ienmPgOc35zVOVBnifObb80P14z3+RJ7tuvOjEVOIYpQbFu8p3dBYGQOmzq/8RrU7s/w3PW9eEyTOsoitU2IizyfTUacGyPiGYoI1RZVqiaV6dzPhNo7aNP3T63dazm/wf4uwdOY+eW2XSLqW64t214PgdG2ryD2QwACEIDAFASuIenuTdTU61d0+DlJn5Hk//4HSV+U9CVJ50j6iqSvS/qmpG9J+k5F/zSBAAQgAAEIQAACEIAABLaLwIUlXbQJXnEJSZeWdBlJl5d0JUlXkXRVSVdv/rt0dh9tsua8TtKnSxtTfzoCCIymY7nWnoIQY0iwkWt/WwSMTTnTtlFgZAffEyQd2xLWLTht2xxI8VxfJOlUSa9s/jt37dJ6scN9SOyQKzJosyU3Wkfb3sqd21KO9jYb5xyb85u7Aw7UqxVwlI1SVztOU7SJOzMWT8Qilfi+abuDcs9+7jlvS0FVR7S81dLnN7Zw7LxTgdTQnV1OJ7/FNgqMctKjBQGOnSIhSl9JtMEx4qd8+nU1N33/1Fl9wVabPL+xJQiMpljNzfeBwGjza4AFEIAABCCwOQL3aaIxH1pggqPe/pWksyT5+8W/lvSNgvZUhQAEIAABCEAAAhCAAAQgEBO4uKRrS7qepBtK+nlJBxcgeqekUyS9vKANVScigMBoIpAr7SY4y+xMzolQkzONXCdyTl8lddqEOanA6MqSvlDSaUvdOQUKdnC+oBEYnd0z9o0lHS4prhPP9VlROqOR071A8z6H9RiHcu2eiR2i6TznFPUMMW2za46oApzfoZX44c/nPL/l1hxoEQtDpty3PpMuFhvmlHAOfc6DSNFRcIb27i4JjMxpqfMbr4nX6moZKba61rFL0LCJFGW2cczzIGev9tWpFfEMRQmM5xWehb6Dny/pocnzuMu+WtvGMulrv5b7Z6o5buL8prbXPmdIkTbVLpimHwRG03CkFwhAAAIQ2B4C/nvkSEn3b35BPGS5BUV/Juk9kpyS4GtDDfgcAhCAAAQgAAEIQAACEIDASAKXbDIA/bKkW2YKjhxB9aWSXizpsyPHp3kmAQRGmaB2sNqtJPkLg3ML51YrFvEwdsoc0UTeOa9yXDcLTtVHSnqSJDsDg+jGIZlPKOw7rl7rOBoaMvTrqENdYq947NRxHDsu3ziDwCik3vGeSNcmtqsm8somndFD61LzeVuqpRouNWOHNpzfdnpznd/atYpTSk65R+JIHjmRbAKXIF70C5eFSfsoMFrD+S3ZT21r3SY4GhKKlYw5VHeTd3ptJB63cwjWODXp0LO/VBiWIzCyyOSakk4fgjzB52u5fyaYyg+6WMP5rX3OIDCacieM7wuB0XiG9AABCEAAAttB4JAmgra/ixsqb5P0R5LeKunvhyrzOQQgAAEIQAACEIAABCAAgZkJ/JSk20m6g6TbZoxlH7wDfXwwoy5VRhBAYDQC3pY3DY6n0ogaYwRGwflWk64tdpQZvZ2pt4gERhYVBcfTmNRhpY4jj+n/DOV69NytnGyLNhI7TC0sOqjF8d8mMEojHYX5m09I7+L/HZxaZybO1a5/T7d2rlPMY960xYE7NjXQGo9a7OSs2c9j58T5bSc41/ktXa9wZhzacYkyJF4K9pzWCDBzoxLZ9jaH/hRzyhFGTTFOWx+bPr8584r3UNdzuk1otMR9lD6Pc+YzR53cuea8G7SlRyuNijgkMIr33ZzRp9Z2/0y99ps+v6XPmTD/3HeplFfteFNz37X+EBjt2ooyHwhAAAIQSAn8gqSHS7rrABpHKHqtpDdI+jIYIQABCEAAAhCAAAQgAAEIrJTAZZu/b5wByBGO+or/vnmOpPevdC5bbxYCo61fwuoJbNpBWOpcC467OEpDmiLNMMK8aqM5lDhyYifXUHox2xbERW3Ov5hHm5NykwKjmr0S8w/t20QQKYt0X8SfD4koqg/DFjasWZMpp7lP57eE21xinD4bctbC94fFoUF4WCsw6rtXc8Wnuyg4LNkjQ3XjiEW5Ahr32ZVSsvZZ2Gfntq2hmZpPLLxN59c3J7c9IyPVbJ/AqE0MVirwHto7a71/huzets9L7s94bgiM1rXSCIzWtR5YAwEIQAAC0xG4jqTHSLpXT5eOaPsHkl4h6ZPTDU1PEIAABCAAAQhAAAIQgAAEFiHgv3vuLel+AymgXyXpafzdM/2aIDCanum29Fib4iTXidzGoU0QlMOrKzJPW3+h7uUlWcXo4l9jOZJIjkAlV2CU6yyMncVtc20TB4Q2QbSU2uQ0ZidKWiKCUa3DckgwFVgMOerS8ad2yObsvzXW4fy2r8rU5zd37bvOyVxRetI7os/O4NR+ZiRyHDp3cX+5dXOfDdsmTsndA2Pqpc+TMfdczTOn1PZtWsPA9i86Igh67kP3Ru1zMIdrjkBwqJ813z9Dtm/j57l3Yjq3KQRGOe+x28h0EzYjMNoEdcaEAAQgAIE5CVxK0hMkPaxnEH+XdJKkk+c0hL4hAAEIQAACEIAABCAAAQgsSOCBko6WdHDPmM9t/l766oJ27fRQCIx2enl7J7dJgUKpgyRN7xMm1iVYSp2fQw7XKXdBLChoEyGFsfoYuN0Rkpzq7bwW5+eSAqNcNoFxGnEj13HrcdqiS9Q68nLt3tZ6nN95Vq5UEJQ69sO5nluAkSswCufPtI5r7hP/75JzlVsXgVH5nkyjDpU+G4dGLIl0ViJ0GUoFNmTXkp+nz/++SHpfGohyNGT30lzWfv8M8drWz5dOQRdzmvqO2NY1mMJuBEZTUKQPCEAAAhBYCwF/mX5Czy93nQbteZLetBaDsQMCEIAABCAAAQhAAAIQgMDEBO4k6Td70qc5kqu/w/ePLigjCSAwGglwi5tvk0ChK+1Zl8Co9lficyxnLLApceDGtmwyglEuky5xQbA9jbYU+g1r1eXYzRU35Nq5K/U4v5tdyVS0kKahWovAyHa+sInmdnaErORc5dZFYJS3J9tERR9qIu0dk5GGK2+U81Omhb3ZJbQNolD3e01Jp2cMsLSQJsOkrCqx4CoWakw1n6n6GZrMttw/Q/PY1s9jgVFJCsLad9P4HRCB0XS7BoHRdCzpCQIQgAAENkfAv9D9HUmHdpjwXkmOZPvmzZnIyBCAAAQgAAEIQAACEIAABBYl8KuSHiXJ3922lXdK+m1JDuZBqSSAwKgS3A402xaBQnCsHNQSWaBLYLQ2Z4ydSg5Vfaykczv2TnDiO2rRqUmdNO3bPyyYIi13q3ftp670dqHf4HA7M4mwEj7PFTfk2rkr9Ti/y69kSbq+NQiMcu6Uw5qXrPf14Mw9gzUCo2c1d5nvvT4bll/t6UZMo520pT+bOyJKmwjCYz5f0kMlxeKzoZkPRaUbar/pz2P7La6yqMvvEiGtagmLdC5zCoy27f7Z9DrPOf4mBUYlgqY5GexC3wiMdmEVmQMEIACB/Sbw+CZqURuFv5H05J4UwftNjtlDAAIQgAAEIABeDKwIAAAgAElEQVQBCEAAAvtAwH46/93kH1a3FX+f77+bKBUEEBhVQNuRJtsiUAiOHP/qKhXedAmMvERzO/in3gZ2Hl5Z0sskpWKbVKTzzRULjNIUU0MCoqFUT7nihqnXY+39cX6XWaESp35s0dz3z9C5sS2+H10cKj8tXefK59UCjI9GDXLPYKnAyHf6JSUd1YxVmp5umR1QP0rYA22CorTXOQVGHv/RyZrWz+r89HpTCHLG2DG2bRoFaIr9N7XAaJvvn7Hrs4vtayMY7SKLNcwJgdEaVgEbIAABCECghsB1JP2upJu1NP6uJL/XPrWmY9pAAAIQgAAEIAABCEAAAhDYQQKPlfQkST/SMrd3S3qIpE/u4LxnnRICo1nxrrrzbREo2E6HMju8JcpCn8AoOHJO6/lV1yYXyPO6aUvUnjYnfSrSsd0nRo75sfOoTd0Wj9vlWA37rCutx9DnueKGsQy2rT3nd/4VG9qbfRZsWmBkkZAjXTgk/nkthvadqzSF1/ykzx9hCpHHkvZONdbUwoM5782htJZTMVmin1TAMzY6zJQCo22+f5ZYu20cY8pznka2HBN5axtZTmEzAqMpKNIHBCAAAQgsTeCBkl4k6cItA79O0mMkfXZpoxgPAhCAAAQgAAEIQAACEIDAyglcTdLTJN29xc7vSHqwpJNXPodVmYfAaFXLsagxwXm16KDRYDmO5JDK5IsdIqE+gVHbvOyQcY76d2RO2l/evLElrVnXv2d2+/1qdjQdJ6kt9VsqHrHNFgoEZoHLjRPhVVc6sq4oQkPRhXLn05cyJ6xRm+M2J9XOnI7y3PmtsR7nd3hV5jy/Q6NvWmA0ZF/JuSqpOzSuP5+bTY4Na6szpfDAc5t6zWJeuZGq1sa4zZ42MV2XGDZnPlMKjHLG66oz9xnLiaA2xv5dbTvVOY/fnQKrMft2V3kPzQuB0RAhPocABCAAgbUROKnjR2b/IukRpENb23JhDwQgAAEIQAACEIAABCCwQgL+7vzZki7XYpuDcRy9QptXaRICo1UuyyJGbVqgkBM1x86Y50t6aEv0IkMqFRi5P+daPD0ibEfsUyQ9LhESBQft+xJxk//9t5uoSjkOneAIeqUk9xWXrkgQqXPYIqRTJIXx1iYw6volfZfgKTAY+tz15nSUL3LQZhqE83sA7Nznt3b51u7gLzlXJXVzeM3NJseGtdWZSniQ3q2HNZGs0mfPmPnvyvrFAls///0eMDZdHwKjMTtrXW03/YytoZEj3K/pd1fbIDDa1ZVlXhCAAAR2j8A1JP2BpJu0TO1Vkh4m6cu7N21mBAEIQAACEIAABCAAAQhAYBYCl5X0XEn3aun9LyXdT9KnZxl5hzpFYLRDi1k4lSVTLNlBfeeK8GJ21jm886kdcysVGPlX9xbrpP11jRMc6ye0iINynawWA91a0h9GAqF4Ol3rEM/N9e8SRStam8CoSyg1FOVg6HPPO0fcYIafb1mjwiOxVdU5v+cv15znt3ZT5N4Ptf3nnJ2+vnPOVWhfUjdnPnOzybFhbXW2SWDUF5VubVy77Ol6hsYRjWrEGgiMtmUHDNvZFiVouNVma+QI9zdr4bpGR2C0rvXAGghAAAIQaCdwW0mvkHSZlo8dwv/3AAcBCEAAAhCAAAQgAAEIQAACVQQe1KSgThufI+nekt5W1eueNEJgtCcL3TJNOzTvL+l4SecVYKhJj+JfXN1e0nM6RDZtw9up7S9MntVjX6nAyI5tl1Rg5Dm5L39+bmKM/+1RSSqyUKVk/C7HY+y8jyMiBYfz2yVdMkmltjaBUZ9IKhZGxWhz0qO5/pC4oS9CVMG23rqqnN/zl2yJ81u6QeYW0SAwKl2RddffFoFRTtS5dZM+YF04n2kUwlRU0pbas29+CIy2YfU3Z+PU53xzM9mNkREY7cY6MgsIQAACu0zAKb9f3DLBD0s6UtJZuzx55gYBCEAAAhCAAAQgAAEIQGABAjds/u46uGUs/9118gI2bOUQCIy2ctk2anSNwCgYXOKcdN1vDoifSgQ+tsH1z+hJVXZMy2fBZkfIOS6xJ3ZGDqVL6xPKBGfnn7aInIJD6rQoVdvaBEZtTtU2u+ONm7uPhgRGfVGmNnpQVjp4Lvc28/f5/JYuJwKjbmJzsyldqzXUn1p4MHRv1s55rLCtdtwp2w3dgfFzvTQiDAKjKVdq9/qa+pzvHqFlZ4TAaFnejAYBCEAAAmUEHh99/xO3fKWk/yHpO2XdURsCEIAABCAAAQhAAAIQgAAEOghcWNL/lnREy+f+zv/JkPthAgiM2BWlBIacc0P9xc67mhQkcf8lAqM+IcqQGKYvJUxoez1JQ9EOuoREfU6nwDvue00Coy7bzcy2t0WFCmtx+Y7IUPEaDznK2/gM7cF9/pzze8HVLzm/JftmbhHNWKHH0LkqOYMlXFx3bjal9qyh/tTCg5L1LZm/7/WuqHQl/Wyqblc6z9SeUO/MFmFxn+2lAqNbSfIv0NPIiWP5zH3Gxt4/Y+e3re2nPufbymEtdiMwWstKYAcEIAABCKQEninpkS1Yxn5/BmkIQAACEIAABCAAAQhAAAIQ6CYQvt9PazjTkjMdUSICCIzYDqUEagQKsRM/He9jGSKTLhtLBEZ9qc6GIrMMzTnY0RaBKLa9Kx1al2DIbd33lRInZ5dAp2seXc7SXCeq2V2t5Rd0XZEe+kQ/JVGfPP8hR3lwpA6Ju0r3+a7WH9rLbfPm/JbvhpK7qbz3A+K99zYNa/b+0LnqurdqxkrnN7f4oYbnpttMLTwoWd/cuQ8JcXP72VS9EmGrbfQZO6glpWqf/SUCo7FnOMeOuZxQc9q+qf2xxLhTn/MlbN7lMRAY7fLqMjcIQAAC20vghZIe3GL+fSW9fHunheUQgAAEIAABCEAAAhCAAAS2gsB9JL2sxdIXSXIWJEpDAIHR7m+F4MwtSfUROyenJhTscL8nSjqqGaDGcZ3rxB+KWjDkeBz6PHa2DaVKy7XZWILdaeq2MQKjrzVKS/O+haQnSRraG1eW5C+0XLerhPULtjl096lJ5VJxkZv3Ocpr+pt6P8/dH+f3/HPwpcqIWFOe39z17lI657YvrVcqJCiJ3FQjVgn71vOIRaQxl1KbS5lsU/2phQc1azbEa5ujFw3dAUNzz/08V2DUJtocenfItcH11n7/lMxll+pOfc53ic0m5oLAaBPUGRMCEIAABPoInBR9PxbqfV3S3ST5x2wUCEAAAhCAAAQgAAEIQAACEJifwGGSXi/pEslQ9qUfPf/w2zECAqPtWKcxVs4pFkrtKnWQxbYNRf9pY5Aj1slJyTbkjI37aBNC5YwR7C+JIOP5uZyQTL7LSdUlpErHPDiKfuKuSxz9fY7RwMHiovclNg8x7NrjJfu3dP+NOVdLtS2Z/1ibSvnt4/nNZRzupiHxXm5/Q/W8Ft+UdN5QxebzuQVGsRmxADP+9xpRaeb0tq5aX5SwsZOpebamY4Y1LL0jxto+RftSUUfXfp3ClqE+Sp7FfX2t/f4Z4rCrn4e9NSZy566y2cS8EBhtgjpjQgACEIBAF4G2yEX/JOlOkj4INghAAAIQgAAEIAABCEAAAhBYlMAhkt4k6YrJqEQyaoAgMFp0P25ssDiaRK4RSzlAalNtdKXnSucXHG198xkSGLnP0E+XUzw37U+fCCe23U7R+0s6vkU00OUw9TxeIOkJks6OOnN9/9uxks5t/j3YW7POXanVrt/YGo/t4XJTsXXtzdxoDFM40nPPx5L1OL8XjIKTsl/y/Oau+9IO/ly7Qr1Y0DIkGsnhmzN+fI6XEl7l2LWGOnMKjDy/oTXuYxDW36LRVOy6BnZ9NoT3i9JnQ1+az7XPOX5f4Zyta7Vq33fXNYvdsQaB0e6sJTOBAAQgsO0EninpkckkPifpVyV9ctsnh/0QgAAEIAABCEAAAhCAAAS2lMB1JL1Z0lUT+5/VZAra0mlNYzYCo2k4rr2XXFHLpuZhAcWjJB2eCGP67MkRGOU6xkNfN+6xwY4h/6qsxMYxPPsikkyR7mWJ+eRwLWGUu54lfW5DXc6v1BftJmefLbHf471km24t6fSVbrAlIxgFBGHM07ZQqDL3MpZG2ZnbntB/OFtf3MI12+f9tvb7Z6n9u7ZxEBita0UQGK1rPbAGAhCAwL4SeHzLe7bFRbeX9Kl9hcK8IQABCEAAAhCAAAQgAAEIrITAtSS9pUVk5B/UP3klNm7EDARGG8HOoBMQiAVGY6IzTGAKXXQQsIPX6/RRCEEgIcD53fyWKEmrdmVJX9i8yTttwdoYB4GOf1F96k6TZ3IQWIZAbUStZazbv1EQGO3fmjNjCEAAAmsj8EBJL06Mclq0w4hctLalwh4IQAACEIAABCAAAQhAYI8JOJKRsySk6dKOlHTyvnJBYLSvK8+8IQABCEAAAhCAAAQgAAEI7B8BBEb7t+bMGAIQgMCaCNxW0lsTg74u6VBJH1yTodgCAQhAAAIQgAAEIAABCEAAAjpE0jslXSJhcTtJb9tHPgiM9nHVmTMEIAABCEAAAhCAAAQgAIH9JIDAaD/XnVlDAAIQWAOBa0h6n6TLJMbcpvlV7BpsxAYIQAACEIAABCAAAQhAAAIQuCABR5v9kwTKOZIcuf7T+wYLgdG+rTjzhQAEIAABCEAAAhCAAAQgsL8EEBjt79ozcwhAAAKbJmBx0U0SI+4r6eWbNozxIQABCEAAAhCAAAQgAAEIQKCXwH0kvSyp8ZeNyGiv0CEw2qvlZrIQgAAEIAABCEAAAhCAAAT2mgACo71efiYPAQhAYGMETpJ0VDL6/5J0wsYsYmAIQAACEIAABPaVwH+VdGdJJ+8rAOYNAQhAoJLA/5T0pKTt70s6urK/rWyGwGgrlw2jIQABCEAAAhCAAAQgAAEIQKCCAAKjCmg0gQAEIACBUQQeKOnFSQ+vlHTvUb3SGAIQgAAEIACBNgL/XdJrJV2v+fA3JJ06Eaofk3SipBtLOlzS2RP1O7abO0p6u6TzMju6laS7rHAemebLDv4zmtSzuW2cxsjtfl3SuVEj75f7Szq+gJ+bW6TlfWWxuKNUUiAAgf0h8ApJRyTTPXKfRJsIjPZnszNTCEAAAhCAAAQgAAEIQAAC+04AgdG+7wDmDwEIQGBZAteR9BFJF46G/bCkG0n6zrKmMBoEILAFBOwAf29i56MlPXuCOyP9xf2uRlH7SUl3kHSopBtIsnjAxUKQ90t6q6Q/lfS1hfeDfXE/Jenukm4h6ecl/YSkr0v6aLPub5H0gQnWeuzUfrlJ32l7vfceJ+lbYztdsH18jj7WzMXO4FhUMtaccJ5+sUBccmVJXxg7cNI+CJ5ClMQSe+K2Je0mnsL3uzuuOZu5gq22CCIldsXzTQVpJf2EulPfp16bZ0g6VtLfS3JapvfUGEYbCEBgFgL+287P64Oj3v23nd87PjnLiCvrFIHRyhYEcyAAAQhAAAIQgAAEIAABCEBgNgIIjGZDS8cQgAAEINBC4F2Sbpb8+89JOgtaEIAABFoItAmM7Fx2xI2xETJ2XWB0WUmPkPRgSZcY2F0WMTi9yWkLCWcsLHlyZuS6v5L02CY6y/c2cEouJ8mpXhwR51OS7iHp4xuww0N6358iqTQCUdjrU4s+YgyxOCd3nLbzPQfaErFQiMJzWAXnqWwP6+z+clmOFRjF40whMPKZsUgqN4JUDruflfQaSdeSdHqTavdfchpSBwIQWITADSV9KBnp3ZJuvsjoGx4EgdGGF4DhIQABCEAAAhCAAAQgAAEIQGAxAgiMFkPNQBCAAAT2nsDjm7QZMQg7vn9v78kAAAIQ6CLQJUB4U+Nc/vIIdLssMPqF5m4NKbFyMT2vic7zjdwGFfVqbXuqJP9nTtvS6TgigyNmOeWTi4VOjqLy3Yp5x02cjsvR+0oiCMWiE/cVCzgs7nFqGqcbTQUdsfCnVJhUOs1YnJMrjMkZI/Trumk6r7R9GsGoZs7xvZPT3vbdeaJUQG13niOMDc073Gc59ppZX7SmIDD6Usa4Mf+5hWw/Ium3mnvA43q8p68gwlnOHqYOBPaFwIMkvSiZrM+qRcU7XRAY7fTyMjkIQAACEIAABCAAAQhAAAIQiAggMGI7QAACEIDAEgQcLj+NUvSqxnG1xPiMAQEIbCeBvggndjQ/Z4TYY1cFRnE6r3jVHaXozyT9QxPRyFFdXDctU6Wga9txjkDi1Fyp8Cm27SKSbiLJa59GXrLT0uu+lMjIqdscMegKTcQsizc+P8FRioU4Y7oLIqOLNZGqntUiMApiEY9zeJMaL3dMi1puWhiJJhZClUQO6rOpRPAyhaAq7iNH3GPb547GNBQRaB8ERuZ8UHMmzfufmyhTZ+RuaOpBAAKLEDhV0r2SkRzdyMLanS0IjHZ2aZkYBCAAAQhAAAIQgAAEIAABCCQEEBixJSAAAQhAYAkC75B0aDSQU1pcV9KY6CNL2M0YEIDAZgn0Oe2dKu2uLek4ci3eRYHR1ZsoNjeKIHSlP7Mv7AaSnibp1lH9rzdc354LMrOeU7ZZJHGnqL7X0NHtXt+Smu0qTTSlIxPb/P+dJmnuktrrcV8iKf37aUo7atNzTZHSqm8euSIb9zEUxcjp8b5QCC3cA0MiG3fbF5mnZNgglPpYizDL9rywQrCVjh/GmCLa074IjHxvPUDSixuYU0SzK9kX1IUABIYJ+Pn5CUlOMRrKOyU5et/OFgRGO7u0TAwCEIAABCAAAQhAAAIQgAAEEgIIjNgSEIAABCAwN4GjW9Kg5abwmNs2+ocABNZNYCgqiIUpR0n6SsU0dk1gdFFJT5H0iIjFBxpn/Cd7+NgBaOHGHaM6L5N07MSRgu7fCHTCMBYX3UfSe3psu3iTkszpNEOxoMB91ax57jZJRQx2jN67iZiS20dNvVicUxL9J02fVjP2UJsSkVGX2KVNtGNx1O0kndhjQIkQJ4fhAyW9cSBFXRBtnZlEcErvpDHvMyXzGlqffREYmcOVGiHlzRsoS4j/hvjzOQQgcEECbc8lp087aVdBITDa1ZVlXhCAAAQgAAEIQAACEIAABCCQEkBgxJ6AAAQgAIE5CVxK0t9Kukw0yOuaX/3POS59QwACu0FgSGDkWT5M0vMrIsvsmsDo5yS9QdJPNUufI+AJu+SXmqhATgXm4tRDd2hJbVm7qy4t6aVJ9KLcdbuqpFdLClGZHGHptk3Kslp7htrFaZhc1xFTbP/cpSadWRDUvFKS09LEpSS1WDq34BxOBTRxhKCxPNz3X0s6pEnx1pXCrUQ8E3hcvifC0NQRn2pFRgiM6ndQLFh8X5MqbYr0hfUW0RICEEgJvFbS3aN/PEfSz0j66i6iQmC0i6vKnCAAAQhAAAIQgAAEIAABCECgjQACI/YFBCAAAQjMScARCexEDuW7kq4h6bNzDkrfEIDAzhBIBUYWzfwfSdeLZlibKm2XBEY/Iul4SZ5TKI9tov/43h0ql2hSPh0RVXR0oVcMNcz83Ov4Nkkex8WRle4p6XMZ7S8i6elNFJlQ3ZHxHHVpjmIf4UMlPbfC1rH2hP2eGy1oKB1YrYAliHQs2DhO0nnJxKYS6MSpwcLc+wRNOVGdakRaY9ettn3t+rSNVyLCcvu+SE+1wrRgwxQp34aYpsLDXMHiUL98DgEITEfgapI+LcnvKKH42ernys4VBEY7t6RMCAIQgAAEIAABCEAAAhCAAAQ6CCAwYmtAAAIQgMBcBK4j6RNJ54+T9NS5BqRfCEBg5wikAiMLLxxJ5plRpB5P2kKYh0j6WgGBXRIYXbGJXnOzZv4lAp6AzA6/35T0GUnfa1IQnVLAs6+q09jFaVEsPn20pG9n9r/kWqXRi06Q9ERJOUKtzOl0VisVnAQubYKknEg+XYbYjkf1RAAaO8++cb3nLB4LwqYwD7exXecODF4q0pprLjn9lq53X5/pGckZP9RJ988UArIcMViJjWndVFRJFKMxNGkLgfkIWOzs9K1xua6kvtSt81kzY88IjGaES9cQgAAEIAABCEAAAhCAAAQgsCoCCIxWtRwYAwEIQGCnCDhVy72iGf2NpGvt1AyZDAQgMDeBNoGRI+vct4lqE49/pKSXFKRKm0K08pOSDm3Sid1Akh3zLo6q9DFJ75L0ZkmOBGPRzlwljRBUKuCZy67Qr6MYOOrUDSU5ldvrC1KOWUhgkc9jIiPtsHzaTEbHqZecKu7XJH1wprHSbkui0ARxivtoE3O0iVfcv/dKn1AniEuOmTkNXRfSwCCIjA6W9N5EdNS3HOHOiEVKCy1f8TBzCIxq07XFxtdGMCoGMLJBeu8tlcpwpNk0h8DeEfiUpGtGs35V8xzaKRAIjHZqOasm44eSixWvlM0R8EuMQ3x+dHMmMDIEdoLA9ZswtmfvxGzmmYR/CfPNlnC/84w2X688v+ZjS88QgAAEdpkAAqNdXl3mBgEIQGBzBH5B0l8mw0/h9NrcjBgZAhDYBIE2gZGd8v+lERPdPjLKDqx7SPp4pqFjBEaOcvMISRY7hbRffcO+SdKTJX2kQACVOY3vV3O0l+dEDczhtSUdrLjupRsx0p0iG+/YCLemNjsdy+tmwdFXph6opb/SiEO3kvQ/JB3bEtWnq6+hlGo2y2fOArl/XGDObUPENjrVlsuTJOW+Q0wp2pkbwRy2buJ7bq/ZxTKiS03N8zJNpLXbNB0veV6nngv9QWCXCcSC2DDPm0h6/y5NGoHRLq1m3Vzijb60ytkP4kdKetEGHsZ1tOZrFeeA9ShTrIX/aLxSR97gqWbiF/AlxGmIRqZZsTjcZ+4fKdOMfKCXcN/MOXYa0tS/njpcEoKj81cyrENufvOhPRD/Iey6c65vbAvPr6GV4XMIQAACEGgjgMCIfQEBCEAAAnMQcHSKu0YdO/rATecYiD4hAIGdJtAlMHKapFtIcjqlK0QETm6++/1GBpUagZH9R4dJem4UrShjqO9X+TdJD29SmX0nt1FGvR+V9GxJD27qOurOHSSdldF27VXM2993vTIydM5USGlEFO8Rp3ZJ/2aag9uUUWP6IiHFfpe501gFTv6u9NaSTs8El577ku+zS6JAZZrzg2pTrpE7nUNgZBufL+mhC37/H+YxhQ+vZE18Pzj1riOcuXxdkoWIf1bSCXUhAIFFCPxFE20vDPYGSXdbZOSFBkFgtBDoFQ+T/mExlcM5Z8rx2Eu93OXYtYk6sYN+iheT1OFf8lJaMv85X2CDHbFgxCr+8AJVYid1DxBIhWz+tyn2WwnfsJ6nzbSWbTmT2TcXXKGaL5T61riN+RIiI55fJSePuhCAAAQgEAggMGIvQAACEIDA1AQOkfSBpNO5ok1MbTv9QQAC6yLQJzC6sKRHt3yfdkQj4hkShZR+H2Tf0T0lndQStcjiITu1HY3/u006yJtJ+qkEpx3g/i7XKcymEhk56o4FOCGak6PHOT2lo9C4XEjS/9v84NDp3G7c/Lt/fOjoAa+WZMffeetael20mcezJP1EZFtpKrzcaTkV2/GSvC9CsSjmHbkdjKw3ldgkRwQz9Y8t+6Ye+2VKfG3x+cz9LjsnQlOwNYdTPK+273vH+vCmWvPYztQPNnJbFjdf2rfiSF5vj6z0/frE5h4uNp4GEIDAbAR+tUVkeqMFU5DONrHQMQKj2RGveoBYbBA7g8PLTMkLUOlE0z9o3H4Jh3SpnVPV98uTcy93iWNyXwZzoxK1CUlyX0xL5ty2jiXta+qOfZGtGXNX2qT7wnvCEcSWTpc1p8q/9I+lXVnb3Hm03Q1jBYhz/HE4NB+eX0OE+BwCEIAABLoIIDBib0AAAhCAwNQEXiHJDv5Q3iPJjnYKBCAAgVICfQIj93X5llRp/l7HQiCnTOsrpQIj23JqIhqysMgRNCzwSaMmWSBzF0n+vtHfz4VikZFFMq8phdFR3yKmV0lyuhGX4MOwbTdonO2/MjDWJyQ9QdIfSvreRHbVdGPRmNf05pIeIunnk06e1/DOiVBVOn6abskRoJxq7m9LO6qsH/bjmO/6c30q4ftim9oW6T6cuy7/yVgRS84cwxgWxOVG4y9NM9eWtqdk+cb6C+f4Dnns2pTMv63uWCal46fCrz9p3kHPKe2I+hCAwOwE3i3pl6NR/O5079lHXWgABEYLgV7pMF0vVm0O6CWmsPTDeIk5hTHGvryltg4JAoZemqea+9IRjHJexqea2y72s4mQsG0cp47YFY+BwKh/58ZfVOWeJzO9ZkdY37CnPl+YjtHtXtB8mVOTvo7n1y7eUMwJAhCAwDIEEBgtw5lRIAABCOwLAf+Y7O+Syd5Z0pv2BQDzhAAEJiUwJDDyYI4y41Qbl4hGzkmVViIwcpQgR+aI03n4++gHNVGA+iZ99eY7H9sZypRpvlIH+0skPaxJk/bCJPrP0OJYZPSMDUQzSqOQpHZaLPXkJnrUXJGWbijpj6KUe3Z8HtOkXRriNvbz8H2i+7HfxCkAa0quYCV8F+0xjkvWO91PXX6XWiGL+3tURmSo3LnEnILtZxZ+L1vDeoo2NXMcGjdXZJb2U+s/i8fbRMCESzUi05CWd5dSRA6tNZ9DYNsIOIXhGxOjf1rSZ7dtIm32IjDahVWsn8OQMrur5xxl9JwRSupnvLmWSwuMwtrOHaJxSYHRl0b+wbG51V/PyGsRGJlIjdAlhyQCo35K4cyW3A19f4TnRlWLrUr/IM8VOsV98PzKOQ3UgQAEIACBNgIIjNgXEIAABCAwJYGnS/rtqMMPS7LTlgIBCECghkCOwMhRb5wS57HRAI4SdHST/qsrVVqJwOiWjVAyiJjcvx3acWqevvn9bBOx6FpRJYuAni9pKJXbEDdHeLEdwTaLqz4kyanFYtGVU7g5oty3Jfk7UacriSMrhXGcdu7ZE6ZwG7Lfn/f5Cux49HPlzY3tOf3V1HEUhZdHDZ/WpEtzyru5S+33erFdbSm8prJ76R/C5/jb2uYWzgqRLwoAACAASURBVPQcmSumYhn3s2sCo5rvtMdydWpDZ0l5TNTRfSQ5miYFAhBYHwFHBzw4Mut3mnS367O00CIERoXAdqh6rbLXCHJeeBAYXXCzDL085axHePHOecFdQvjjGS4xDoKR6S6eNQmMulJcebY+Dw4v71/OlP5Kh/3SvV/iP7xL/gCq/YVO7s4disiW9pNzX3aNzfMrd1WoBwEIQGB3CSAw2t21ZWYQgAAENkHgy5KcZiYUpwGys5sCAQhAoIZAjsDI/V6p+d7MqbVC+YCk+/WkSssVGF1EksWTjvQSioVBvyXpW5mTst/J7S3cCWWqVD4pI0fGvmQUiceO9uMlOdp2XC4k6RaSnpqkIps6hVsOonQt2to4jZtFP45+kMs9Z2zX2bRIIcen0CdCSjNw9EWSWdP34V3rk8MjbbsN80ptHvKR5e7fuF7t98RTRDAq+X69Zm5dbY5qopuFzy049X/GijentJG+IACBAwQeKOnFEQynM7zsLsBBYLQLq1g3hz4nvF9ozpDk0KVtZUoHrceyKt/5nHe5DL085bwI5QqMavL11rLP+WOotu+0XY6waqqxdrWftf3h0ZZrOz4LpcITrxsCo+7dO3QPdbXMuZ9KzszYCEY8v0poUxcCEIAABFICCIzYExCAAAQgMBUB/2L8ZVFnO/OF8VSA6AcCECgmkCswcsd3bERGcdQep6O3EKjtB3u5AqMrNt/V3yyy3unO3lE4G0cxcio3p0xzmSqVT8ooNisnGpHFWU6lZn6hvKv5seMXC+dYU90CLosBnGLT3306YtBVJDlqVFuEpedJepykb9QM1tHmYpLc7wNGrnGNSak4KKePOEJPW/ttFhj1/VC/KwNA/N1qSZT6HNZz1qn9brrPptrvrbdZYJSmWHSayN+U9M05F4++IQCBagLpD1Lum0QQrO54kw0RGG2S/mbH7nuYLykaCRS26UWoZuWGXp5yXoRigdFDm5Cyh0lKldJL5t5dcq8gMKrZeRdss5TAaOqINyW/BkBg1L5P+nKbe738xUJXvvOc+8mj+p67aUbO77G5qnl+jb8L6AECEIDAPhNAYLTPq8/cIQABCExLwM72Q6Mun9k49qcdhd4gAIF9IlAiMLqopKdIekQEqC8aT67AKE1B9peS7iXp7wsX4lKS7Ph2arVQ+oQgud13CYxe1NzBOUKcthRuFtu8NNeIGeo59Z0jUnlNfz7pP0c4VWJSKtLxvrGI7MySTirr9qWHa+vSIqxjJDkFqcuJkg5qxFGPl+RoLmsTGIU9OrTfc7OAdO35mh/nlixb2CeOBuaIZKWZBtKxhnxkJbaFurnfW6d9b7PAKL2j8ZvV7BzaQGA5As+Q9KhouHdKslBwqwsCo61evmrjhyLcLCkaCZOY+2WoGlZlw6kFFkNmxCr+8KI29AI71GfO5zXhO3P6jesgGCkl1l1/KYGRLZgyD3bJXma/tK9/uBfaxFp96ercW84fam13Xte6jREY8fya7j6gJwhAAAL7SgCB0b6uPPOGAAQgMC2Ba0hyWp64XFfSJ6cdht4gAIE9I1AiMDIaCy1OkeR2oThV2hGSPpOwyxUY/aqk06O2jkJk8c1XC9eiLQ1X/B12YXc/qN4mtviUpHtI+nhmp7bNadTMJJS1/AC6LcKSoz95fn+eOb+haun3tkv5ZsL3eleVdLnGyMNbnqdt3x2mP550tBaLjZYSGIXzMyTmSPdn177KFRfFaxmvW+maue0TJB3b8yPTeKxUhFY6XtsenFtgNLTvp/685EfRU46dnt+zmvvhb6cchL4gAIHJCFxHktOepvf5pycbYQMdITDaAPQVDBlecrpebsLLUtcL/1Qp0obsWAGqUSbUhPusHfDhUd5Vv1hbxdz2cp72bxvvLOnkyoERGFWC21CzJQVGG5oiKdJawId1d9rLE1o+H/ryKkdgFP9hM/TH1RiB0dBzg+fXpk4e40IAAhDYHgIIjLZnrbAUAhCAwJoJOGpC/PfVeyTF6YTWbDu2QQAC6yUw9B1Nm+UWnrxY0lCqtFyBURphZozwJnfMkhVpExjV2Oh+3hZxq43UVGJ7bt1rSXq1pOtFDfydvyMZfTu3k556mxIYhbX7Nen/Z+9tgO89rru+77QUBvHSoYTU4KgRbgGnLyPjUNCUuIAb25ACDjZELSBIcRKlkUdFSUTTGGzZwoEiBwfXCklMmlBJYAEKES1polDzYosRNBintCVKW6FgGzQkagcK0oQC0znWXWu12ufZs/vs87L3+dwZzd/+3X05+9mzz96953vP6j+X9IqJGEb63eH3X67tizPpeL9f7PV9+JIflKc/wlwitLE1ZSK0loxCSxMLlMRVJddcMu6ptpfMS8ne0vul78BL9Vvf32v9ttpLPQhAQPpLkn5VBMKex79/ZDAIjEaevXbbwweJqQ2QAG0726mapQ9PngB+fEWatZe7zqjmerT4w3Xrh0MERv19Zc0Wex2o1rRxadtkMHo5QXteWArGKdFherh8TJKllQ6/VkufT5aS2L7U+OjlcG89hjbSL3Ssrs3JJyKzvF8A5HyB/WvpCqE+BCAAAQggMMIHIAABCECgB4G/Kek1UUNfI+mP9miYNiAAgVMTaBEY2fcsdv2GZSYJL7vyyrIYxZmIvGKfNQVGLUKg1CHsejPLqvSLojfsx7f2XVXN69+S9GFJX3ipZBmf7Do3bxakmr5qy1rczgQk3xxVtOCkzc3fq20sUz5l2CM7Tcms8H2glbOgql2f5xEY2dy+SdID0feQ1ob3+8XS9+Hedkrj87zviQFZO/YcsPU6FQPy9HXEMqUYWYvNXqZp2yNfkfb5kv6EpP/gMqgt1m/L3FAHAhB4kYCJai3mFl4WL/ulIwNCYDTy7LXZ7skygcCoje1crdKHJ88HIY/AyHs92pSyu1Z1vVT1XkO6VQRV08eIZW0ub2hIbVo716OwQWD00pkKh+j0EB5KxXvCVNa69Plkd9nbQebdl19SPXwRL+UOM+kvKmwdW1ptzx3pUwc/+/UWAtlRViR2QgACEDgeAQRGx5sTLIIABCAwGoFcmvvPlfTjow0EeyEAgcMRaBEY2SBMbGPf/fyKaESWydoyp1jWF3sdQWD0By52/PMF5NPvmqypNEOMp/nc7QNH+r40zbDUUwCV+tkWAgXr8/7Ld4g/cRELeQRGU3PrFQbNCYxyMZIe1/jl/K8UH0rrhDk6kk961tVcmVoGnv48cbVcOyMLjNa4vs7DmjIQgEA7gZ8n6R8k1Ye+XhuBUbszjFoz/QVCTrSBwKj/7JY+PHk+CJUERj3SQdb+imTLDEZPNKb+7D+bx2rRIxAJFpd+sRHK2a8wn5T0/MZDNfvsV5/vW9A3AqOXTlq4Sz53NZqVDM+mOQHf3PMp/kIid+CNv7wK73u/AEjdj/1r4wVJdxCAAASulAACoyudWIYFAQhAYEMCdkWNBcnDy67Y+ZIN+6crCEDgegm0CoyMSO6qNMuA8w5JP3kQgVEP8UZOGHSNAqOckKqX2GTrDEbpDyDD/+8lMOr9ROjFOdhl34W+Mcko5rE5PA9a/NvT/tZlSjGyFns8cbVcuyMLjNLsa1sIBFvmhjoQgMBLCXyfpF8X/em/kvQHR4WEwGjUmWuz26tsRWDUxneuVhoYX9LDlBAgfCh6RNKUmCD0W5rjJfZtUTdOqdpy3/AWNm7VR80vTjwCo1AmvtO6dSw3Svqks3Js25IPxTUCo5rsT85hHKqYsbjnkiI7d6Wixx9sQFMHtZyoMZ67qYx5LQIj9q9DuRbGQAACEBiaAAKjoacP4yEAAQgcgsBfkfS6yBKuRzvEtGAEBK6CwBKB0c+4XJVmz6TwsqvS7NqvxyoERr8xEULYdWSWjfofVhL+qZfAmX13G17fmAg0K5v8THHL5P5HLjaF+i1XpKXfNRkrE4HYj1yP8FpTYJS2veS7WA+r9AeQvQVGcwIc7/efnnHsUWb0OE7MbA2BUev8jiww2nr97uH39AmBaySQXpP2UUn/4agDRWA06sy12Z2KXKY+eJU+tJQ+AJp1oa+5jDjhwFSbNadt9PvWKl1d5lFaB15Tv/QIfXgU9qU53pdWufc4K8raB6CyNfuWCCzCOgoH7SWCEmvD2n3lwqxRS4V1Hl9O6XsFRi0il31nuq73MD5Lj22vj81UL/16LPd8yu0D8eHG7rC3l/16Lm2/hT37V938UxoCEIAABKYJIDDCOyAAAQhAYAkBOwvZ1S7x6yZJP7akUepCAAIQuBBYIjCyJr5A0nclV6X9RUm3Sfpdkt4TkZ76PugLJf33kn7+pezfuHy/839WztLPuVzb9h9H9ex7oocr28kVt1/9f1P0xvslWXa5f1rRdhqkbx1n2uXPkvSWy7V1liX+Z0v6Kkk/UmGbFX21pD8lya5Qsdffl/QbJJmdS19bZkCx7wF/kyT70XT4vroUX/J8d+gpY5xaBSg5xvZ9+VOX693m5sB8y+bvUedExTamPy73jtPZ1a7Frk1gtFdmqbWeXbs6B51D4AQEPj+6tjYM93OivXEoBAiMhpquRcaGDyl297K97DBREhgt6rCi8hkERiUcHoHRXBs1WWe8H0p7XLlWGnfP91vEKD3736Mt71wG22oOVL2yRNnBwbIhhWfP2py8AiPvvfNr27tW+58n6b7LF0BpH/bM/TZJ3335VVYpC1j6fLIv0+3LoGcuYtJYzJY+N3IZ11r9lv1rLW+hXQhAAALnIoDA6FzzzWghAAEI9CbwWy4B39DuxyVZMJ4XBCAAgR4ElgqMLN5j38WFH5wFm0yM8y8k/d7IyCmB0S+4CCh+dVTWMvv8YOUA02u4egpk3nDJyhRM+muS/lNJf6fCxrSN1kxNaZc/T9KfkPTF0RtvlfQ9FbZZ0TST1F+V9Fs7CVpz18xt+d36qAIjzw/mY/GHN+6Vi8PEsbvWbDupy9n34TYGe0bkfpycli/NU6VLfzYpQenHrjXt5jJ91dRfUnYvgdHSfWLJmKkLAQgsI2Ai4ddGTXyZpD+9rMl9aiMw2of7Hr3GHx4sTapHYNRzo8+NuZSRpwcn+4BhH9A+0aOxBW2URBZegZGN522S3iXp+cgeY3m/pFslPVmws0ZkkjtsLMCwatU1PtAdxX+mwHnFNKF+zdxbnRrh2pqTuzQTktc276HP297e/hMfNlKhj+0J9uWG55mRPp8sFbX9N/UrnHS+lmYwOuv+5fUzykEAAhCAQB0BBEZ1vCgNAQhAAAIvJWDfvcTXD9kPO34PkCAAAQh0ItAjcGxXpVlGn6+MbLLrv+y75M+N/jb13X/uarPa78z+5cuzMc4y9P2XTEppFrgWdDkRlF3j9p3Oxn7a5Tq5O6Py9v3TeyWl5wVnk58tluNnP/J7u6R/4mwsJzipnYO5rnLXzL1Z0p9z2re0WEm44vlxoqeM2Vn7ffjc2NL16eGQi1mksaJ4LLkfa1o/4ceysRDM7LG/ewVD6Q9uPfbHZZaK0NbIYBQLjGrsaxVtef2ulm1N+VR82PPZUGMHZSEAgXoCf0jS3VG1b5V0R30z+9dAYLT/HGxhQdgszUktA0T4IFESZNhmab9O8KZy9I7FPkjY6yFvhQXl0g9NUx/QFnThqho+PE1d5+URGKVin/CBKdT9tKR7Hda0fuhyNH11RY7iP1Ngaz+UtxyothACehzHxmobb0kQUyu68vTdWuYI/pNL3Rvm1Hvo8jyfAqPgk/as/aOSvvfyRnzQqTmInXn/avU76kEAAhCAwDwBBEZ4CAQgAAEILCHwv0TX1Vg7v17Sn1/SIHUhAAEIRAR6CIysObsq7U9KunmG7tyPi/8jSX9Wkl33ZS8TKP3mJGvQ3MRZ9qIPX+wI5b7uInxaKuCx9nICJot7WLzDMqmXXq+X9GB0DZxlV/pSSX+9VNH5vl2R9khUtoafxewsG5NlHw/8ramWLEhT5lof9gNm+y+8vlqSfX+3xetoAiOz57nkB905DrUZjKa+e7Vs8t8X/VDc812pfUd6z0WoFmcfqhEZhe+qvYkF4ueRt86c/9TGMjy+2Brr6iEw8n637hlHTZnbL8+HUOfdkuy/Hs/WGjsoCwEI1BOwa2P/h6ja35Jkn5mGeyEwGm7Kqg3OiU+8AiPrzBvU9xrW+0OJp9+c4n9rodEaGVjCh7qaD5HGq/XDU471L76k0/Sk1PTM1VQZ+wXFY44P+Uv6mKp7BP/J2VY6iM3VeZOkmg/ANc+MNeagps0jCYzM7qP5T3xdpkeQmI5hzm+Cn8RioviQF55ZnkNz3G8snqzxxWvYv2p8n7IQgAAEIOAjgMDIx4lSEIAABCDwcgJ2nkozb/yrkv4RsCAAAQh0ItBLYDR1VVps5pxg4OdcxCZ2LWR4Wdb8r5L0Vwpj/UWSPnj54XIoaleY3Sbp/+jEyZrJXY1kV8OZkOnHZ/ox8dV3SfoVUZlvlvQOST/ZyT7LFPWhyzVnMYP/TNLfnunD5u3XSPpvJX1+VM6uTzFRwf/TyT5rxn7EaSKw8LKsV98g6Z927GOqqdL32p7vDj1lrP/SD27jNVf6vrxGYBQYp7dNmN0mBrFsW+E971imeNr3pa+UZMKl+NaLtHyrwKhXLG0NgVGru/aMkbXa0FIvlyHtP5H0cEtj1IEABDYn8LMl/cOk189xXlu5ubFzHSIwOtR0rGKMbdqvSz5c1AZoTc2/1quURalXv7kgv7W9Vf+lD0+eDCG5D8Phb3Z4soxQNrf2mhMOhA/CPT4Yej5UL53DUvanpe176u/tPzkbW9iXDlSlQ1+tMMnDNnfQ+cgl21pL/aMJjGwMR/Kf3IGz9Cud0vOpdAgOvhoyuP3dyy/W7IuRuWcw+1fLCqAOBCAAAQiUCCAwKhHifQhAAAIQmCLw6y4ZB8L7H5f0heCCAAQg0JFAL4GRmWRBrP9G0u+YsK+UkcRsse+bY6HL/y3p90v6jsx1X3bt2JdI+gMX8U/o1rL3WHYcy6g0lWEjd/VU6Xv7qUw//7Okb5Rk3y/+i2jsP0WSZS6y60nizE72fZVlDJoT/uTETCV+djPEn0myEFlfdq2m2fbPknmx+XqbpN8r6V+L3jO7TEBgGfR6vixjgtlngjB7WTY+E4H1FDFN2dtbYNSTy5zfeb6PLwlXbOwmwLNsRL0ERoGnZe+aExkhMHrRU0rzVONTJX+uaatU1sSfFgu0LCj2MtGmZZfr/Xwo2cH7EIBAO4G/Iem1UXX77PQ/tje3T00ERvtw36rXqbSJLQKj0gd675jiTD5b3w2aXjEWbO41tjkGawmM0gB8LiCf2lWyxTuXVq7l3uGa9tOyPURRrf3v6T+pzSXBR+nw1iIUSkUi6a8vcn2+QZJ94erNcBVfKVY6pE+N8YgCI7P1CP5jc3h/5po5425plqeun5vzN69fxNeymU/Yr6LmBEbsX61PKupBAAIQgECJAAKjEiHehwAEIACBKQIW9I1/0GXfa1nQnBcEIACBXgR6CozMptxVZcHW0ndvUwIeq29Co/9J0ick/fPLVWi/OhEjhX4sK45lCEoFNTGzFoGR1TfRkGUs+oOZCfibkv7C5XtJ+17uNybCJ6viET9ZuRaBkdlmYg/73i2+6szas+9VjZ/9CM+ue3uNJLuWLhYWWbkfk/S7JP3FFa4/sgx8f+wiTrC+thQqlAQZpR8zmr1TP+hcuhbn4g89BEa52yg84y2NyxPzQWD0IsVeAqOcH64Zb3y1pD8VXddrIsGvyGREKfkL70MAAvsRsCtQLTYWXvZsNvH2UC8ERkNNV5WxuVSLsbO+x5m9J3ww6bUphva2FheFsecOK1uIVkof8DyCkTT7zI9Ieu8lfWsQcNgHow9IujNSwMeO0+PDau7w553Plg9ugd0W81RaZHv5T2pX4PiEI/VpXLc1g1H67PDOxZSopsQ5vF/6oiPXzlEFRmbrnv4T5sK+DLc76dPXnMgo93yK59a7P9iXJUGYNicwYv/yrhDKQQACEIBACwEERi3UqAMBCEAAAkbArqixX4mHl10VZFfg8IIABCDQi0BvgZHFfyz4bBmH0pfnezer/6WZrESe8ZoIyYSZ9pycExdZW60CI6trmZPseWzfk6dCnjk7TbzztZL+rEO80yIwsr5NZGRC1G+qtM3qWrajOyT9VYd9nvlIy9jc2rVwsXD2zZL+XEtjlXV6C4zmvptc+n14PLQeAqNcdvmWmM1XSvqe6Ie9nnGOKjCKkxZUutpuxT3P1xbjTCj5aFTRBJb2PftUdriWPqgDAQisS8Ce3/HnMhMKxlfSrtt7p9YRGHUCOVgzR8hg5BWkrIE2zpIS2i/dr7vUjjUERjmRQHplWmq354NmzVg9H6rj9pYIjNb6UFYzXiu7h/+kNtas4bju0vmPD9NHmY+UzZEFRnv5TzikfvSS2jrn83OpdKeuZ3yucK/31NpqOTSHtmp8/9oEsrXPKspDAAIQgECeAAIjPAMCEIAABFoJ2A+97MwZXr9C0l9vbYx6EIAABDIEeguMrAu7Use+i0+DVzXf7d0kycqbyNIj4vnvLqIaTwZ0s3GJwMjqW5zrl0p6t6Rf7/AsExXZD7AtA5Pn1SowarHNhFmW3eBbJP24x7gFZX65pO+V9PMvbZhQwTJO/dMFbXqqnlVgFPzovuQ72pbvSi071vclPzIv/VB7VIHRWtmqPL7aWmaN+OdPvWRrs7m319+/CED5LNo6S9SDwD4EbO/9a1HX9lnJspMN9UJgNNR0dTP27AHaXFYVbwaO1knoLTCaOwDa/Nor/vVBsDsc1rwZaErjPaPAaA//iedhiYBmqcDI7IgFVmuvm5L/5d5fwqelv9o6e/iPPX9eNfFMiO2fek7lvkSpHfdU+Zovs2L/8/geAqNes0Q7EIAABK6LAAKj65pPRgMBCEBgKwIW1PnJpLOfKemfbGUA/UAAAqcgsIbAyMD9Mkn2C/nPjyjWfidjsaTPk/Qlkuw6NBP0BNGlBcfsSrK/dBE9fKoyo8ZSgVEY1r8k6d+W9JsuoqV//3LtmF2FZkH4v3zJWPS/S/oXFR61RGAU22bt/AZJr5cUbLP3jZ1lLLLv7D8i6R9U2LakaHpNms2ffZ/295Y06qh7RoFREMncIunWRBhUKzCayv4e+2nuB/WjCowcLlVdpOWH8NWddK7wCy7CNHv+2uu7Jb2dz6KdKdMcBNYn8DMk/eOkG8vGuLa4t+vIEBh1xTlMYy0Co96DW0PBW2NjHOS3D+/ph7qatjxl10jjOJV1KXePb7AxzH0v/mcUGBnLrf0n9rEwhy1Zt3oIjOKDyhZrx7O+4jJHFxht7T+2Rm+buUovJ3hK53V0gVGtD5XK93p+lvrhfQhAAAIQWIcAAqN1uNIqBCAAgWsn8O9K+lvRIP/O5Ycc1z5uxgcBCEAAAtdN4G2S/lg0xC2uSct9HzlHOfdDQ68op8f34cE2TyxkSrgyF5fxjiXYYWP6oKR7KoVKCIxe9LIRBUZvkPRYtFDeerkm77qfUIwOAtdJ4ClJvzAa2r8n6X8daagIjEaarX62tgiMPNkiPBYGoc3ZArRzGYy82UU8fK3M1DVpPT9Mpx+qvbYtKVf7q5olfR21bvjg+8SMYGTO9l4+EGcxOtpaHkFgtJV/GQs7aNovGZ69dDolFgrP+NxBs/Trl9rxxIfm2nXN/lVLm/IQgAAEIJASQGCET0AAAhCAQAsBC7jaNTLhZQGeN7U0RB0IQAACEIDAgQjY9Wh2pd0XX2z6gKTfk8na19PkWoFR7vtnryjH+324lfsaSe+T9PzEYFsFRvGPz3M/GvaOJZhldtw/8aP5uR8nIzB6cWJHExhZdpM/JOnOyxD+gqTfcbkmrefapC0IQGAbApax8I1RV18q6dFtuu7TCwKjPhxHa4UA7bFmLBZr9Lq6zNp8ZSJC6X09mlH0fKiOabd8cCtdL3es2VzXGptXU6a3ZtzyHqhKo0hFKi3ZlEp9tL6PwOgFcp6sQ7nnzdRzYi4zWjpXuTvA0zK2rl/XIJRj/2pdGdSDAAQgAIFAAIERvgABCEAAAi0E/gtJ3xJVtGDnV7c0RB0IQAACEIDAgQhYjNBEC2GP+9uSfouk/21FG0tXpHm69opyPN+He28rqL2lwrLE3yHJvs80UfLUj/i9Ywlcgh2138m3Coys39q+cnNY27/HD1rLtMSpWvvqUe/fkfSnJX3BpbGvumQeS7/f6NEXbUAAAusT+DZJt0fd/G5Jf2T9bvv1gMCoH8uRWiJAe5zZyqn146B/ev+0N9tHTsVeM+9eQgiMvKSWlwsfeh+RdG9jc54DlbdpbxYjK2cvr812QLp7gYgKgdGLM5g79JautQs+Yq1Y/ZD5KOcXX3lJwxqXsfpvkfQdktbIblXzHAvjJwOfd1VTDgIQgMA5CCAwOsc8M0oIQAACvQncJ+nro0bfIembendCexCAAAQgAIEdCNwk6cHLj4mt+6+T9H5Ja4kXar5/nMIRi3LWQJaLw9QKjMwujzAnHkvp+9T4R6Wl73lTLvH3+S3M5r5jje3KjSF+3xvjarHRW2ckgZHF8e0Hvd98GdxflHSbpE97B0s5CEDgcAS+UdJ7I6sse57FRYd5ITAaZqq6GkqAtivORY2V0mOmHxjfJeljkl59+XfqA2f4kP74Rdix1gcmBEaLpt9dORwyrIJ9mJxK01pqsKfAKBa/zWXeWnJw8RzA0jEjMHqRSJjvpyv9xp5L9nqo4FDx8ys90Ab/qD3olnyY/atEiPchAAEIQKBEAIFRiRDvQwACEIBAjoCdj35r9MaXS/rjoIIABCAAAQhcAQGLE37F5QeDNpwRBAxrC4xycZfwvWRJBNTiEq3fodfYslUGoVJm/V4/Bm3hHOqs9d31Epum6tpNJQ9I+jWXAmQvWoMybUJgWwK/U9J3R13+icsP/re1YkFvCIwWwBu4akuAtvdwaz749O57i/biD7hTAfZYKwY+0QAAIABJREFU7DGl2s6JJdKsRlPtx9dpfZmk90jqrQ5HYLSFN72QSWZJVp9gZU+BUXqImxIDtR6OzK9tzD9YiRiB0UuBecRCuUxEHuzpr3bS53p4v9fVj2YT+5dnZigDAQhAAAJzBBAY4R8QgAAEINBCwM6mXxxV/LWS7KzDCwIQgAAEIHANBD5X0ock/cbLYI4uYoi/m+4d85iaz/Bd5xqxrRbBVO24a75X7eXTaSyr5/fES2yM7Wr5kfOSvmvqpuK/P3u5VunHaxqhLAQgcDgCdm3m90dW/QVJbziclTMGITAaabb62VrzQaIl7aPH0jU+hHn63bJM+uFpzb5zHyZTpXjvTCI2nr3HuCbTo7QdGPf4oNtTYGR84ufD1C8Pan4Z0cM+BEZ1nmvM/8uLmGvu1yPmh5YuOc5qVDpU194f7rGc/ctDiTIQgAAEIDBHAIER/gEBCEAAAi0E/qak10QVf5mkv9HSEHUgAAEIQAACByXwRkl/RtLPGiCLkefH2wfFfDqzSt8h7wFkFIFRnL3o/5X0myU9tgcw+oQABLoS+EJJPxS1+AlJv7RrDys3hsBoZcAHbb4lQNsrbeERP0zsMU1eIUWNOCM3jjh7TK2i3cNlywxGvXzQM66jlAl+YikwS9dVeWz2+p2nLSsTt4fAyEttv3Im+DEBln1YSV/h2Tz1nMhlQvI8z3MCuSACu6/Br9m/9vMfeoYABCBwLQQQGF3LTDIOCEAAAtsS+DuXH12EXv9NSU9tawK9QQACEIAABFYl8FMkvVvSN156+d2SPiApPUOtakRF4/Zd5w2Snq2oQ1EIGIHwnfVRMirlZsXi93dK+pbLm98k6V2S/hlTCAEIDE/gVZL+r2gUT0v6hSONCoHRSLPVz1YCtP1YtrbkmYMeYpCj3SUbhAXG7VZJT7YCPEG9kP3low0ijCk8PXwqbdt87P6Z+awRyfWwjwxG04tjThBYyjZk8/gRSY9HzXsERlPWBFtqhY+eZ2foM9jXS5y4ZLwneGQxRAhAAALDEEBgNMxUYSgEIACBQxGwqyg+J7LIrpLheopDTRHGQAACEIBABwJxxpQ1bkToYCJNQOAUBL5A0p+UdLOkPy/pKyQ9c4qRM0gIXD+BnyfpH0TD/AlJ9rdhXgiMhpmqrobWBGhrynqMDAHaIyuDPeNYUsYbWF8azI7FGmbvEa6lWyIwCgIIy+YTixyWzMWR65qfvF7SvR2N7CHgqTUHgVEtsT7lbb1YWuNHk+bCGnxC0l2Sno/en1qfwW/MF3sJjKzbFgFQzZ5UU9ZDnf3LQ4kyEIAABI5PAIHR8ecICyEAAQgckcA/uWRJCLb9TEn2N14QgAAEIACBayPwqyT9cUmfL+mbJb1D0k9e2yAZDwQOTOCnSXqvpK+T9GOSfqekv3xgezENAhCoI/AzJP3jqMpzkuxvw7wQGA0zVV0N9QZd44wWXQ2QdFaBkfdqoKVCkHju7E7Wf/2idO6VyaPVH1oFRqkv1mY9abX32uot9asWHgiMWqgtrxPW2iMZkdrUdWhTWYymslTViiDN/+yDUhA1tfgj+9dy36AFCEAAAmcngMDo7B7A+CEAAQi0Efj/JNnVMeH1r3BFRRtIakEAAhCAAAQgAAEIQAACEDgxATtX2vkyvOzqQztfDvNCYDTMVHU1lABtV5zuxtKMQnHFVDAT5qg161CoH4Rcv1bSg5cOW0RGc7a7AXQueFaR2hKMLYKOJf1ZXQRGSwm2158SNM5dhxYyrH3RJVtRKHvTJeNQfKd5rcDI2rZ2HoqGVNsG+1e7P1ATAhCAAAReIIDACE+AAAQgAIEWAuwfLdSoAwEIQAACEIAABCAAAQhAAAIpgaHPlwiMzunQLQHaVJQSgsK19/B6rwc7y8yEuciNt1VAk5ubNANQEA/UcA5iBbvz9QivD0u6W9KnjmDMIDYgMBpkojqaac+Yt0q6VdKTUbve677mntm14iArb69YYFTrk+xfHZ2DpiAAAQiclMDQB/iTzhnDhgAEIHAEAuwfR5gFbIAABCAAAQhAAAIQgAAEIDA+gaHPlwiMxnfAlhF4A7RTbedEMWkGnljQ0iJmaRnX6HVCID8dR03GoRDwtzZS7mkWopp2e7FtvSKtV/9nb6dWzNGDFxmMelBsb2NKIBQLBqee0aUyNQKjsCd8NBEY2chq9qSasjlq7F/tvkRNCEAAAtdCYOgD/LVMAuOAAAQgMCAB9o8BJw2TIQABCEAAAhCAAAQgAAEIHJDA0OdLBEYH9KgNTGoN0KYClbkMOxZMvkFSfDWXDS0VIm0w3CG6iIVBxuip6EqzMIDSdWlhXueySqVZiLaej14CoyBW+LSke4eY4WMYOZLAqNU3g489k7nS6xizsK0VYc5fkWQxKolA42fF1FzUCIyCHY9n1mx6LdscIfavbf2H3iAAAQhcI4GhD/DXOCGMCQIQgMAgBNg/BpkozIQABCAAAQhAAAIQgAAEIHBwAkOfLxEYHdy7VjKvNkCbXq9Vey2aDSMVtrS0sRKOXZuNsxblmOSuJUuzjcTz47lWLZcpaassU70ERnEWEs+Yd53kjTpPBYDWbSxKS+d9qzmfuwawhKYlyxYCo5dTnXrmm0/cJukuSc8n1YK/zAkba67KrCk75xfsX6VVw/sQgAAEIFAiMPQBvjQ43ocABCAAgdUIsH+shpaGIQABCEAAAhCAAAQgAAEInIrA0OdLBEan8tXPDtZ7ZVFNxiIvSYRGL5CqFchMZROJ56gm40ucMSmeu1h0kgrLvHO8RzkEay+nPjd/W4qyvM+bXn7TS8TWy54jtBPWe4tga87+qWsdS2Nesl69/sT+VZoF3ocABCBwXgJDH+DPO22MHAIQgMDuBNg/dp8CDIAABCAAAQhAAAIQgAAEIHAVBIY+XyIwugofrB5ECNBOZaZIRUBriBFKmXuqB3XwCp5MRLVDWJoRJJ6DMMcmMHosymaSy4pTa+dW5XuLJ7aye4t+0ixCW7LyCkJ6cQh+vUTE0suWo7QTnj93SLIrynq9WkWIt0t6RNKzDYawfzVAowoEIAABCLyEwNAHeOYSAhCAAAR2I8D+sRt6OoYABCAAAQhAAAIQgAAEIHBVBIY+XyIwuipfdA8mBGhj4VBOSLL2FUpxcHpLwYMb1MKCKdNeY4zbXdqmCQ++RNL7F46V6scmcKZrw2Lh3NrPsGPP+nVax/51nfPKqCAAAQhsSWDoA/yWoOgLAhCAAAReQoD9A4eAAAQgAAEIQAACEIAABCAAgR4Ehj5fIjDq4QLjtRECtHHw3f5mr3t3GI4JZp6LsubsYMJQXb5G0i+X9B1DWY2xENiGQBDgPSDpoW26pJcNCbB/bQibriAAAQhcKYGhD/BXOicMCwIQgMAIBNg/Rpil9Wy07xreIulD63VByxCoJoBf+pDByceJUhC4JgL2I2T7HtluAWnJoj86C0vucEOnsdsz9LWSfnB0KB3tZ1/pCPPETQ19vkRgdGLPZegQgAAEIAABCEAAAhCAAARORmDoA/zJ5orhQgACEDgSAfaPI83G9ra8QdJbJd0i6VZJT25vwqIeLcj6kcpr06eCs5Yl+22S3lX5Y9HwgzD7ceuS69vNrps2/lGZ2f5BSfdUzL3Z+XrHj3lb2g7OkLu6/p2OPhc504CVR1u/Nq9vlPSok/Vdkr7P6Ztx5vf4dovQVXojA9nhXxCoPHgB5LlNItwkcHNFHedUU6yCwI2Svvyyd4+4b1cM9SVFU//rsScs2WveLOmxys8LubHXPufYf1s9iHpbEhj6fInAaEtXoS8IQAACEIAABCAAAQhAAAIQ2JPA0Af4PcHRNwQgAIGTE2D/OLkDSIoDbHsH3WsCbTZzIRtw6yzG402Dly1tLgl4xmPxBPtb7At1cmP19hkLObw2eNsO7eWCvjnRiLf/ay432vo1UcttjuwrsZ95nksl8UEqMPp2Sfa8eb6Dc9gcWP+f6NCWp4leWVdya3nuGZYyNFun1qXN89OVossgeKp9XniYXVuZMBevGFQc7J2P3F4Q1126L+Ta/2EnU/PXu51lp8Zbu++z/3o9h3J7Exj6fInAaG/3oX8IQAACEIAABCAAAQhAAAIQ2IrA0Af4rSDRDwQgAAEIvIwA+wdOYQTiwPFewd04m4ZXqLNUYBT300Ng1CpayAU5e8+Dh5WHe0uAs5ZLzMPDwcb21MbZn4705Bhp/cbrvIZhSWQU1u8zE+KlmFGprRq7Qlkb1+s6ipbmbAhruXZdpW2ma7nEJV6XJWFHmGevjaktnnXfMk/XVCcwLs3FaGP27FXmVx+XZP969q0pBrV7TdxOy15YmovSWFr69K7BYFstk7Pvv6U5Pev7Q58vERid1W0ZNwQgAAEIQAACEIAABCAAgfMRGPoAf77pYsQQgAAEDkOA/eMwU7G7IXHgyhPctYD9WyR9qIPluaCZJ2gaApEee83MuWwvJYHC1DCDDaXA4BymMH5P5gQbw9dL+lZJz0406glCevrKNR/aLs1P7dzEfdUEOONgdG0gtYPrHqaJUdZvi8DI5vX9havSSuu3JDAKPvfRRqFay7h6OM8Sn/eu5WBnTbaspTxKz5ce7PZuw3z21RVXBqb2lnx67/F5+veIiaydJX4+Z0fNXpO249lnPQziMqVxetcs+28tecr3JjD0+RKBUW93oD0IQAACEIAABCAAAQhAAAIQOCqBoQ/wR4WKXRCAAAROQID94wST7BxiTXaK0OQaAbaaYFttEO2oAqPacXiDssayFLB0usdni20d4Ky17wzChByTUdZvEJ6UBHlpBpzXSrppRvyzRGCUZhBrWTNLBTW1fh7Kf62kb2u86s27lkNfLQIjL8trEMvUzuFSgVGYj1sWXtNldi/JwGX70SsnsneVrjjLMfMKhmt5l56btf2G9VN6lvWwM/3MVdrnaj9TxDa2zFmoX7KrJwvaOjaBoc+XCIyO7VxYBwEIQAACEIAABCAAAQhAAAL9CAx9gO+HgZYgAAEIQKCSAPtHJbArLx6C5LnsNhZMu79TIPPBhdeahGmoDaIdUWAUAus2JuM/lZUodr0eWZNaXdkrSqidm9ieJVklWsd1DfVGWL+tAiObH8tidPtGE+UVxgRzvONaan54Xryiw7PYu5aDzVPPTxu7vR6KBld7RVrLc3Apy73rry3QbRlfi0CkVlzX0kfLWDx1luw1ZxAY1YquPMwpcw4CQ58vERidw0kZJQQgAAEIQAACEIAABCAAAQhIQx/gmUAIQAACENiNAPvHbug37/grJX1PQcASsoA8kWQjSAOhS4JOPQPxtSKWIwqMAo8vkvS40ysQGDlBXVGxa1m/3vVfK1BZksGoh5t4x7W0r6MJjGJxSSzKqp2/MwqMajLRLfWbmvq1AqDaua6xZe2yewqMPu8yuE9VDNIrCqz9bBSbsIRJxVAoeuUEhj5fIjC6cu9keBCAAAQgAAEIQAACEIAABCDwWQJDH+CZRwhAAAIQ2I0A+8du6DfvOATgb+7Uc6vIqGcgvjaIdjSBUQiqm7Do3op5WUNg9AZJH3dkUFoa4HyNpCcLVzq1Bjit3g2OMVSgPkzRa1m/3vVfK1pAYDTvqrVZZlodP4hTfq0ky1TnzQR1NoFR8Nc7KoSlrXNSqle7j6bt1a7Vkj1rvG/7lo0zzRJY2mvm2CzJYBQ/z2s+S7H/ruEdtLkGgaHPlwiM1nAJ2oQABCAAAQhAAAIQgAAEIACBIxIY+gB/RKDYBAEIQOAkBNg/TjLRBxqmV2DgMbk2MBqC2G+SlGYMKgkUpuxZIvYxFrfNXI0W2k5tXdJnbhyx+KCUSWlpgNOTsakU9J2ai56+5fG/M5ZZythbv1a0UFq/c2vf5tGTIWpuvr3jWuozSzIY2XPDXkHM6F3LweY5gWY6rtr5O5PAKHC8pfKau/g5nbvGtMW3Avenk6yFNW3VznVN273KTq3/ub2mlLmx5xV3XiGed81OfTZi/+3lUbRTIjD0+RKBUWl6eR8CEIAABCAAAQhAAAIQgAAEroXA0Af4a5kExgEBCEBgQALsHwNO2uAm9wzEL7liJr0GpkeGmJI4J566EPC0YH/uarQ4IGr1YnuXjLvkPqXrcXoFOEt2LH3fG7Bd2s/Z6i9dv976taKFJQKjeD3VrOF47r3jWuovSwRGad/etRzq1QiMQtvedXgmgVHwNy8b4x+zD/NRelZ7fM1ssblKM/t46oYytWu1pu1eZdP9tKXddL5GFhi1jL+mTo1v17RL2XEIDH2+RGA0jqNhKQQgAAEIQAACEIAABCAAAQgsIzD0AX7Z0KkNAQhAAAILCLB/LIBH1SYCPQPxtRmM5gwuCRSaBjtTKc0mkhZNrzSygN0flvSjl6te3iPpnZVXq02ZE/ryBKy9ooSpufHU92RZSMeSCyC3ikV6z/U1tbd0/dZe1RUHqtcU1sVzVHNlUai3lIvXRxAYeUkds1yrmC08N2szF81dG2l73gck3Xm5trKV2N4CozdLeqxw7eaUgG0ug1Ep69mSK9JaWXv2T2ub/beVMPV6ERj6fInAqJcb0A4EIAABCEAAAhCAAAQgAAEIHJ3A0Af4o8PFPghAAAJXTID944on96BDWyMQb4HA5woBxt445gK3pb4ssHuPpLdLejZTuHRF2FpXpHkES7UBThteLPTx1E9FKB6hUKjTIg4pzRfvv0hg6fpdIjAyK8z3X5m5zqkkECyJBZbO8VIu3v4RGHlJHa9cLC6qeU7FvltTL87Klz7bbY95t6TvXCguMsp7CoxC3yXh1RKBURhjulePIDBi/z3ec+AsFg19vkRgdBY3ZZwQgAAEIAABCEAAAhCAAAQgMPQBnumDAAQgAIHdCLB/7IZ+mI5LgfvagawRiO+ViaFmLK1B1SAeemDiajSzoSTCOYLAqIZVnBmpNLY4YJ0GR6f6DD56n6SHagw7QdmjrV/v+q9dX6VxIjB6ubN71mJciyvStn9g5K5Ga7VirWurakWDrfaX6s2JjK5NYFRiEb/P/ltDi7K9CAx9vkRg1MsNaAcCEIAABCAAAQhAAAIQgAAEjk5g6AP80eFiHwQgAIErJsD+ccWTmxlaKQifVokzIIT3PNlk5qh6BQY1M9MzCFvTbyhbE7i18b9q5mqzMJZbJN06kV3iCAIjz3VqOZYeUYPHR+JrcYzHUycQF13D+vXMrfnNXgKjN0j6+ERmsa2fa7n+RstgVPs8bX2u1PYzSvklz/rwrG3Zp2r4HEVg9GFJd0v6VMb4owmMwj5/0+VZl8tk2Lp/zs0d+2+NZ1N2CYGhz5cIjJZMPXUhAAEIQAACEIAABCAAAQhAYCQCQx/gRwKNrRCAAASujAD7x5VNqGM4S4OBSwPAXoGBYyifLbK3wMjLxIKcXyPpfdF1bmkQOAxq7iqcJUHnHNc15mRq/noEOGPh21LBW42fHaHs6OvX62t7CIxitrV+5R3XUh9CYLSU4Dj1l/hU67VqLXRq12pLH1N1wl5YujruSAKj3OeV2udNK0P231Zy1KslMPT5EoFR7XRTHgIQgAAEIAABCEAAAhCAAARGJTD0AX5U6NgNAQhA4AoIsH9cwSQONoQlQdOpodZc3RO3EYQq9repbEG5PuP+SoHNuH4IhubatOtd7pBkZZ6WdFckQkrLn1lglBNk1WSQGmy5HM7cpevXWz8WLbxD0nsl3b4xjZq17R3X0iGsITBqsakkiAjr1Ls2pwQgLbZdQ51Y7OYVsOb2mnfOZMvrxensAqMeHFvmuKXfpQIj9t8W6uesM/T5EoHROZ2WUUMAAhCAAAQgAAEIQAACEDgjgaEP8GecMMYMAQhA4CAE2D8OMhEnMmONQPyeAqNSoD2e2lLmAmNzm+PKlDmh0lJXqhFVePqyMdnrocu/cYDzXkn3S7rZ01BSZquAbNytCdJsDj/RYO+1VFm6fr31U9HCDRcfetOGIL3iGDPJO66l5q8hMPKupZrn7BEFRqOs39SX7HlvPO3vnqu0thb81M710jUQ1x8xg1HP8ZfaYv8tEeL9tQgMfb5EYLSWW9AuBCAAAQhAAAIQgAAEIAABCByNwNAH+KPBxB4IQAACJyLA/nGiyT7IUNcIxNcEvmMMPTIY1QiMrG8LxpqoJs2YNPX33LStKTCaEhu8RtKTM1mVcnbGWTiCWOO1kj4mKfTz6sv/j+s/fOGzRfaNmmWRcvcKM2r6OHrZpevXW7+HSMIrPujB3DuupX0hMGonOML6nfJZr8go+OGWzyYERpKJZdd8sf++kN3xPRHkLX18zbm91raHPl8iMLpWt2RcEIAABCAAAQhAAAIQgAAEIJASGPoAz3RCAAIQgMBuBNg/dkN/2o7XCMSPJDCyib9R0icjDwiiAQtSPu7wjN5XpDm6VBBjtWQbCu2byOgRSY9FAqNcRo4e4hLPmFrK5LJQnSnQuXT9euv38AEERvMe7rkuKW6h5jlbKzrZ6oq0o65fj3DM/PmtM9d57iEuMv+oneuW5+5UHe8an/KvuetOSz4Zxr2FEJb99wUPOOr67enT19LW0OdLBEbX4oaMAwIQgAAEIAABCEAAAhCAAARKBIY+wJcGx/sQgAAEILAaAfaP1dBeTcMhyPa0pLsqM9jkIHgFBjUAawLfcbt7ZDDKjcuCpPbyZkHYQ2BkjO2aqiAIqhUnhHF76u0VKPf6XC7IaXV7Xy/ntWeu3NHWb5zVyjO+qWvKvlLS9xSujPKID8Iz4ImFz7facXnGPlfmh2eEJt62PWsxbqvmOVsrOimJObxj8pQ72vqtYTWX4ciyu+whdqyx3zM/NWU8a9zaO7rAKDyHTICb+xzA/vuiVxxt/db465nKDn2+RGB0JldlrBCAAAQgAAEIQAACEIAABM5NYOgD/LmnjtFDAAIQ2JUA+8eu+Dfv3IJY90h6eyEwHwwLQbk3Xf7QI6i9tsBoa6i1V6Sl9hmP1yXihhCwnWo7Fhh916XBT3UYuPVrrzWzKHlEDWm2hpLfhTYDgi0ySqRrI/S9psjoGtavd/2XMhiFNTAlQLL5KIkP0jmca6u0vBAYvZRQrehkS4GRWbrH+k19qEawFdcNvmbPxTsufm579B7iIrOrtFZLa2fJ+6U1nn6WCfYGoaw3g9E3SPoJSfE+2yuDUbrfeeaxVWTM/rvE26hbQ2Do8yUCo5qppiwEIAABCEAAAhCAAAQgAAEIjExg6AP8yOCxHQIQgMDgBNg/Bp/ABvNDYKqh6meqeIJfc217BQY19k39or2mjdaySwRGc4KRwCnXfhxc/FZJD0l64PJv6zjigHtJoBOXrR2/V3iQioZqxrXUR7195Wxcu+/R1693/ZdEC0s5TM1xrT+Hdrzj8vrWVDnPVVrePjxig7itGkFMaf5SG7cWGFn/e6zfXv6SCqRKz2yvT7SUq53rlj6m6mwlMPoKSb9X0u09jZ9pa24fYf99Adye63cjNxi6m6HPlwiMhvY9jIcABCAAAQhAAAIQgAAEIACBCgJDH+ArxklRCEAAAhDoS4D9oy9PWisTWCMQXxP4ji3c84o0CxJ+8JJR6skMtjCmWzJXIcUCo/dJev8Kgc+5gPWSgLJXYJQimROUrC3qmfPqnF2tIpXy6tm/xNL1661f8jFPBg+P+MCTCclD3TsuT1tzZdYQGLXYVPLxWh57CIxs3HusX2PzqoorMdP5mRLULsnA1eIDoU5prS5pu1TXs8atjd5XpPVch6Uxpu8v4c3+W0ub8q0Ehj5fIjBqnXbqQQACEIAABCAAAQhAAAIQgMBoBIY+wI8GG3shAAEIXBEB9o8rmsxBhlIbePYMazSBUbDXsg5NXUcWjykNHMdB1e9ZQWAUrt75uKTnkwmYu1LGM1dLgqOe9rcuk7tqac1r0rYeX9rf0vXrrV/yk94Co6Vz5h3X0vnrKWzYIoORN7POXgKj0dZvnLUlsM0JjkoCsKV+GNcvrdWefaVtxQKxuTV8LQIj9t+XesBo63fNtXC0toc+XyIwOpo7YQ8EIAABCEAAAhCAAAQgAAEIrEVg6AP8WlBoFwIQgAAEigTYP4qIKNCZwBqB+NEERhYUfWriSrM4YGrCopskvUlSHDDOCYzSTEdTAdWQtekJSXdFAqKpv6fT7836ZPP8uqQPa2uN+e/sotXNxUFOE2fdKimXlaq64QNWWDp/3vol0QICo+V+tqbAqPUKuz2ykY2wfsNz9+aZa0pzQqMtnkdhre79uJob67UIjNh/X+5lI6zfvdfGHv0Pfb5EYLSHy9AnBCAAAQhAAAIQgAAEIAABCOxBYOgD/B7A6BMCEIAABD5DgP0DR9iagFdgUGNXHGCqydzgDdaltrQKmqwdG7+9Hrr8GweOQz9xxqLcFTB7CoxagsnxnIT6uWwTKYs0c1P8/tKMMzX+RdkXCSxdv976CIzyXjdCBqOpK7w862gPgZHHrr3KxBmLasRCUwKvmv3RO2bvmva2t0a5vQRGtmd9QNKdM6LTsK/dMZPRMDBh/13DO2hzDQJDny8RGK3hErQJAQhAAAIQgAAEIAABCEAAAkckMPQB/ohAsQkCEIDASQiwf5xkog80zDWCkXsKjGqELnGwODclqaDGyoQ6uetwLFhs15i9X9IWGYxy15F4XKskmAptlOYx7R8xgod+3zJL16+3vldg1Gt0Nes416d3XEvtHU1g5BW07HVF2tL5WKN+KtBa8pxr2XNqx7SV79faFZffS2AU5vKjExkL07nOfQbI7Y81LNh/a2hRtheBoc+XCIx6uQHtQAACEIAABCAAAQhAAAIQgMDRCQx9gD86XOyDAAQgcMUE2D+ueHInhmaZDSzoaEHBZx3D7xnQtu7WCEbmsgA5htaliFeYMJfVY64Nq3ebpAcu15ml2ZO2FBh5gYWgdppxo5T5qSQyKAmQvPaNXG709etd/wiM8l7a83m81hVpLTaW1v7Ia9Zre5p1yLu3eNuvyX4zJ3Ton9OOAAAgAElEQVRJ+8tl2fPatFW5vQRG4TNP7rpQey+XaaqGfY4f++9WXkU/cwSGPl8iMMK5IQABCEAAAhCAAAQgAAEIQOAsBIY+wJ9lkhgnBCAAgQMSYP844KSsbNLU1Snebr0ZKaba8woMvPZYuVhgVGNfjyvSaoLAscCmNYg4ksAoHWOwPc22FOY6zMczEwI4BEb5gHTNWqlZH7l2l67f8PwJGblKz4mpdeJpxyN88JTx8F3KxdOHlWkR70y13UNglBOCldZxzp6zCoxyoqIfkvSwJM+VWV6/Cf2E9T+V2SiIQq3dV0t61NFBrzXk6Kq5yJ4Co6kr0OK5r/kcUYIQ5pb9t0SK99ckMPT5EoHRmq5B2xCAAAQgAAEIQAACEIAABCBwJAJDH+CPBBJbIAABCJyMAPvHySY8+sV8KcAfyMSBSG+dOaprBOL3FBjVCjbM1nskvX0mg1QIhlrWoocSmKnA4O9ueEWad7VMZZ8piQjCPD4h6a5Lxqa4TwRGLwqMvGvxSOt3LovXlG8hMHopmRaBUcw9ziq2VGB0k6QHI/NC258j6WOSakSUpWeD99lz9HJptr3c9WdrZ+TL7VnW5wck3SnpyQqIpax0FU2tWnRK9BbbbyIfe8U+bf8/N0c16zD0YW3ZvmYvu9b09om2l4Jg/11KkPo9CAx9vkRg1MMFaAMCEIAABCAAAQhAAAIQgAAERiAw9AF+BMDYCAEIQOBKCbB/XOnEzgzLk/kjrl4bhC4RXUNgVOpz6v3WDEat/XnrWfDyRknfLSkV26SB+OcOLDBKRTAlAVHwtSnxDAKjdoFRLkju9ce43JL1GwfzbY4/chGi5AQPoZ8puz3PMU9mlbSM+ajZ+YlKOEu41HRVI2zIPcdr+mopa6Iiu7bR/q3JynLtAqOSP8es1xQY2Xr6hgb/nvKFVn9s8a0ldbwCIxP0pvxzQrnacYe9zURFX3MZyK2VYi7v+KeeRey/XoKU60Fg6PMlAqMeLkAbEIAABCAAAQhAAAIQgAAEIDACgaEP8CMAxkYIQAACV0qA/eNKJ3ZmWJ7AfFwdgZHPR2oDjnGrFhB8XSZrT+6qkzRIaO2EbAg+S+dL1WQdmWppStgRAp9TwoPS+wiMrktg9FSULSTOrGN+FQfJv1WSCemejxzO8xyrFRiFq6luluTNEBVMOrrAqMezwdNGa0abaxcYediFMr2Fr2s+N1uuw6th0avs1OeYNINRyBgY1rP1nxNA1u73oR/L+mVtP9trYJl22H9XhEvTbgJDny8RGLnnmYIQgAAEIAABCEAAAhCAAAQgMDiBoQ/wg7PHfAhAAAIjE2D/GHn22mz3BObjlhEYlTnnrn6qyd5hQVq7OiUXfEyvO3ntJetLEECEvm+RFGdEmArYT2UxKGU3KFN4ocScwCD4Xi5g6xEmrBko945v73LXtH7DWIypCYzulvSDGcDxvG/Jv0ZsN7rAyOy3V3olYy3vVqFQa71a+0YoP5LAKCeCPSLjWoGRlbfn05QYqFZgZEyCDTWfDWpZsv/WEqP8WgSGPl8iMFrLLWgXAhCAAAQgAAEIQAACEIAABI5GYOgD/NFgYg8EIACBExFg/zjRZF+GOqpAIc4oMMqspVlQQvDvAUmPJ4OYygSRimpMhPRgdP3Q0QRGU4HXkoCg9L7hQmA0dgaj2OWn5tKC8PcnYrkw93a10PsumYxqn2NTzwxPliPP82ZkgVEq4IoFgLWZV0rXHE6x9Kx/zzxcQ5mRBEZb+f3SeZ3y46kMRqX+WgRGHhFtqd/S++y/JUK8vxWBoc+XCIy2chP6gQAEIAABCEAAAhCAAAQgAIG9CQx9gN8bHv1DAAIQODEB9o/zTX5tYP4oGYxyWYKOPntpBhQbwxslfW8kEIrHkGYrCldCxXNm5d8aCTCOJjCaEkqVhAel923cHoGRMXw6I+A6uq947Rt1/abjm8t8EtZBLtNVaKeWwxRfBEYvXkcXGMXX1dnz5QZJJu56z8RzK2Y7l6VszscRGL1IZySBUet8e593a5fbUmBkY+k9tykf9t+1PYb2vQSGPl8iMPJOM+UgAAEIQAACEIAABCAAAQhAYHQCQx/gR4eP/RCAAAQGJsD+MfDkNZpeG5g/isCocbiz1dYO9k11PiVqiAU08TUqwc7HJP3s5Cq1owmM5kRSsTAqZuPN7FASGM1liFrDf/Zo8xrWb2m+p3w65l3LoXYt1s7tVplcWjKnzI0lXlM/MHMllLURmE9dHbfkmkUERi/OUu99qfTcrPX1UP4a5mxrgZGxC8+KWMjXOgdpPfbfXiRpZymBoc+XCIyWTj/1IQABCEAAAhCAAAQgAAEIQGAUAkMf4EeBjJ0QgAAErpAA+8cVTmphSLWBeQRG/X1kLuAbAoS5YH8IPD8i6d6LWUcTGOXEUzm7Y6pz2WzicqVAeXjf2KRX0PWfxX1avIb16xGiTGXiCNRrOUzN1tkzGIXxe8QOsRgjJzLyZJ6amodrEKv0eiKMIjDyZJ3rxWStdtYSGIV2ze67Ltc6xmMI687+NpeprXbc7L+1xCi/FoGhz5cIjNZyC9qFAAQgAAEIQAACEIAABCAAgaMRGPoAfzSY2AMBCEDgRATYP0402Zeh1gbmERit4yNTQqK54HKYizggeSSB0ZTt5nNmu4352QRnTUaWksAox2ed2duv1WtYv95rlebGWsthasZ6CYxiwcBW3rFUmBCeQWavt62wxtI6JRFhiQkCoxcJjSIwMp+fykpXmu+jvN9bYBSvj6lMXzb29MrXd0ai4VY27L+t5Ki3BoGhz5cIjNZwCdqEAAQgAAEIQAACEIAABCAAgSMSGPoAf0Sg2AQBCEDgJATYP04y0dEwawPzUwHlVnK1/bf246nXO5Dr6TOUmboObe56KGP3yiQjwpRAZypgP5U9xpNVxmw3UcKrMsHQqewmc6Kf2uBuSWC0JINKzdztWbZ2/Rxt/dYIUebEjbUcpuash8Ao9uMeQoE5/yqtAa9vtvpFbs2Gv91UuGLNM67wjEmFiN5xXUO53vtSL5+J2das4yPPSe0elO7fr5BkV5fenQwyvuJ0avypyMjKleqx/x7Zm7AtJjD0+RKBEc4MAQhAAAIQgAAEIAABCEAAAmchMPQB/iyTxDghAAEIHJAA+8cBJ2Vlk5Zm2pgLgIWg482Scr/ej99fOxDvwdg7kOvpMy5TI5IItt6RXP+1RGD0jy6BUcte8npJ75mYt9jmGyV9+aXs1HhDNpRg2wOSHkoKtwR25wLlLe3VztcRyo++fueyWaV857Jb1aydqXbi51EpsD8396MJjIK4yHMtWm7cxu0Dku6U9ORFVGQCi1sv/z9XJ167uX57Z8o7wlpttaH3vrSGwOgashfZ/LTuG3H2r3ie57IW5fwhJzKyclOfj9h/W1cV9bYmMPT5EoHR1u5CfxCAAAQgAAEIQAACEIAABCCwF4GhD/B7QaNfCEAAAhAQ+8f5nKAmML+EThy8z7WzJKC/xK647tJA+1I7Qv+eoKTNm73uTTqdCkaHvz+TZBVJ+3ytpI9FbdYIv3JzHOY1BE5NXPR4YnMcVPVezWRNxIHyEvsj+FfJxpb3R16/UyK5OQ5TQoYWDlPBfOu/xg9Te0cSGE09F1p80eq0XEs4tzd4noWtto5Sr7R3LhnHDyzIMhX6DXN+Dc/YVoFR+ixpFesFprFw1NbAI5I+NyPMjeee/XfJSqDu2gSGPl8iMFrbPWgfAhCAAAQgAAEIQAACEIAABI5CYOgD/FEgYgcEIACBExJg/zjfpPe4EqiWWnwdj9XtEeSstSFXvvWaoB59WxtzIpw0kPg2Se+S9HzS+ZTAyMQ4H5R0T5JVxMrb394uKVxDFLIxtARJp65We83FVstwko7lYUlPJFe9eZl6M/gcxce84/KWG3X9Bl//dEYk5x17XK5FYBTqp+KAs4hawvOuRkQ4NzctgrG0vXQ9X4NopcWfc89IywS4xmsJ4yDyNNFoKnZdw9a124xFq7XrIvj/fQUhkHcMZstbJH3IW0ES+28FLIpuSmDo8yUCo019hc4gAAEIQAACEIAABCAAAQhAYEcCQx/gd+RG1xCAAATOToD94+wesN34g4jlSMH8vQVGXvoWeHwuIy6y+nPXSHnbNw73F6448rY1VS6IOm7p1M8a1/4sHeM111+6fq3+qzqKEpYIjGyepgLz1zqHvde4tWdzYPMahIot7FjHL6fW+4q0lnnJ1ektEuxl15J2lgiMrN+7JH3fzNWAS2zrWZf9tydN2vIQGPp8icDIM8WUgQAEIAABCEAAAhCAAAQgAIFrIDD0Af4aJoAxQAACEBiUAPvHoBOH2V0IBIHRtWa76QKpUyMWNLcg5yc6tUcz4xCweb9Nkl2Xl2bgah1Fb8FSqx2j1LNnXXpVYavtLZlWWvs6a70bJX3yQIPvna3nQEP7jFDO1sdSsdyRxpTawv575Nm5TtuGPl8iMLpOp2RUEIAABCAAAQhAAAIQgAAEIPByAkMf4JlQCEAAAhDYjQD7x27o6RgCEIAABCAAAQhAAAIQgMBVERj6fInA6Kp8kcFAAAIQgAAEIAABCEAAAhCAwAyBoQ/wzCwEIAABCOxGgP1jN/R0DAEIQAACEIAABCAAAQhA4KoIDH2+RGB0Vb7IYCAAAQhAAAIQgAAEIAABCEBghsDQB3hmFgIQgAAEdiPA/rEbejqGAAQgAAEIQAACEIAABCBwVQSGPl8iMLoqX2QwEIAABCAAAQhAAAIQgAAEIDBDYOgDPDMLAQhAAAK7EWD/2A09HUMAAhCAAAQgAAEIQAACELgqAkOfLxEYXZUvMhgIQAACEIAABCAAAQhAAAIQmCEw9AGemYUABCAAgd0IsH/shp6OIQABCEAAAhCAAAQgAAEIXBWBoc+XCIyuyhcZDAQgAAEIQAACEIAABCAAAQjMEBj6AM/MQgACEIDAbgTYP3ZDT8cQgAAEIAABCEAAAhCAAASuisDQ50sERlfliwwGAhCAAAQgAAEIQAACEIAABGYIDH2AZ2YhAAEIQGA3Auwfu6GnYwhAAAIQgAAEIAABCEAAAldFYOjzJQKjq/JFBgMBCEAAAhCAAAQgAAEIQAACMwSGPsAzsxCAAAQgsBsB9o/d0NMxBCAAAQhAAAIQgAAEIACBqyIw9PkSgdFV+SKDgQAEIAABCEAAAhCAAAQgAIEZAkMf4JlZCEAAAhDYjQD7x27o6RgCEIAABCAAAQhAAAIQgMBVERj6fInA6Kp8kcFAAAIQgAAEIAABCEAAAhCAwAyBoQ/wzCwEIAABCOxGgP1jN/R0DAEIQAACEIAABCAAAQhA4KoIDH2+RGB0Vb7IYCAAAQhAAAIQgAAEIAABCEBghsDQB3hmFgIQgAAEdiPA/rEbejqGAAQgAAEIQAACEIAABCBwVQSGPl8iMLoqX2QwEIAABCAAAQhAAAIQgAAEIDBDYOgDPDMLAQhAAAK7EWD/2A390B3/Skm/T9Jvk/Ts0CNpM/6nS7rhpGNvI/bSWsbv/ZJul/TbJT3Uo1HaGJrAjZI+OfQItjP+517WzL2SHt+u29V6+iWSvuTyTFitExr+LIFr85+9pvY1kp6U9PxeBtAvBA5MYOjzJQKjA3sWpkEAAhCAAAQgAAEIQAACEIBAVwJDH+C7kqAxCEAAAhCoIcD+UUOLsoGAiQG+XNJbJd16CbKdgY4Fwh+WdPNlsO+UZEH+Xi8Tbb1H0hd1EA7EIh6zr7etS8accrS2EBotITpd1/zg6yV964EFcUHw8KaOfmrixwc7trfO7NS32mNdB97W+94i0fDMM1t++GT7Sf3sL6/Rw3+WWzF2C+HZEkYxt7eaf3/EuZ9bu087y+YI9hLuxuP7gQM8I8b2lvNaP/T5EoHReR2XkUMAAhCAAAQgAAEIQAACEDgbgaEP8GebLMYLAQhA4EAE2D8ONBmDmRKC1K+48qBwGpBNp6lnAC4Otls/S0VBaXvWZg/x0lJXDQHMb5d0FxkgluKcrJ/6bjz34b2PNmSQsvm7rWPgORWcLRWa5NZsb1+LRVGrTaCz4ZaxBUY3dZxHp7mfKZaKNOK6R3hG1Yylpezo/tMy5l51wr62pSh1zl9tXFPPLMv2+DHHXh7KLdn3cz7Vwii2JcxZSzu95pt2xiQw9PkSgdGYTofVEIAABCAAAQhAAAIQgAAEIFBPYOgDfP1wqQEBCEAAAp0IsH90AnnSZkLQrafI5ggoc8Kc1C4L6n9ckv27VAhkbedEEUuFFvE4jhK0j8UkR7HpCD5XssHjk6U27P0QKE5FPd65WCMDSi54v2RN5QRLd1zWa8/rjHKBeM8crFHGO39x31uLRHOZy8yeFoHUGgy3bnN0/5mazy05riF8KYmK4/FZ/99/EWla9qFUMNs6xy1rIu5ryWeHHmKnLX2Avo5JYOjzJQKjYzoVVkEAAhCAAAQgAAEIQAACEIBAfwJDH+D746BFCEAAAhBwEmD/cIK60mIWIHy1pEcbxxf/Yr4lwN3YbddqXuFGS8CvxtA4qFkjrvjFl6uvns10tkemh9KYg001Y0zbNL+9R9LbD3ztV4lD7fs1Qe+5tkNAPvV7r3/nRAVL1n78DOklVAxj846pdi56lT/CNW5BTLBEkDDHYyrzS6+57jUXI7ZzJP/Zk1/r86fmmdq6X4X1VXoWpevkSyU9Vpndz5sZsJRVyWvznnNO38cnMPT5EoHR8R0MCyEAAQhAAAIQgAAEIAABCECgD4GhD/B9ENAKBCAAAQg0EGD/aIB2RVWWCoxCgO6WDtekWXDsdY1XZpmg4JUTdWuCiGFq18iKUHKbWGhR038cmEzrHU1gFAKXS8QF6TUwrcHl0nwc+f1SALgUaF6SuaaHQCxmG2fL6DGXLRmybpT0yR0m/AgCkfj5uGRdGr7Ss7bH/O4wTYft8gj+syWcWBQZC3Zq1u9URqF074x9uWY/TnmUntWh/NK9usbeVMyUip+8Nm859/Q1HoGhz5cIjMZzOCyGAAQgAAEIQAACEIAABCAAgTYCQx/g24ZMLQhAAAIQ6ECA/aMDxIGbaL2+Y80htwS5p7JkTNnZ0seaY7a2gzDC/vetkp50dphmoonHtjRo6TTBVWyt63TWyrziGtROhUoB4JLAaMovLEh9m6QHJjJnhDl8RpL1kcuaVYOkNWvXVB81QfbQRvzsqBHAvObCyLtOczb3FojY+N8t6Tsrnh9mV7wPeMQUpaxv8Zo80jOoxjfXLntN/rM2q1S4VrNOW21reZbk+io9q61OEHza/259rtaIRtP1+2FJd0v61GUAHptbuVLvPASGPl8iMDqPozJSCEAAAhCAAAQgAAEIQAACZycw9AH+7JPH+CEAAQjsSID9Y0f4B+i6FCjey8RaAVBJULHXOGr6bc3uMxfAP0pwvzU7U8ovzV5k75uYwYKjP1gDe/CypQDw3HoIIqFHJN2bcIiFJumVQHPZylqD8a0+PzV9tULDXDsegY3Ve7OkH6kU8qT99RQYLRFhxOuq9SqoqTk5yjPoaEv+mvxnTbaxMLW3b87Z3fpMS9ssPautfOnKMg9fbxuea209Nntsosy5CQx9vkRgdG7nZfQQgAAEIAABCEAAAhCAAATORGDoA/yZJoqxQgACEDgYAfaPg03IhuaEwN0dkh7fsN9cV0uD0NcgMGoZQ+mKuqVce7hFzyw1c9fB9bB1lDZKAeApXwpzYeO8K8lSlLveKg7oW5sm5Mpl10qzU3kEgnF/uYwk9v4NFVmSWrMrxSLLGrHaUcWZsQ/XZHqZelYsvRLvCM+gI67ra/OfNRiH55jnedK7/y0FRmGcNes1Hm/pWRqX9TwnS/tLb9a0d50Ehj5fIjC6TqdkVBCAAAQgAAEIQAACEIAABCDwcgJDH+CZUAhAAAIQ2I0A+8du6HftuCRMmTIuFnj0upoq/KL+6YzowQupRZzjbXurci2B/NLVKnsH93uKi2IRy7cv8JWt5nPNfkoB4Kn1YH+3K9By1/DE2YvSQHdJjBj8LAgBnnOIg0J/UxmD4vkuBd49WTly81HTR1zf+nuvpHdUCKBy/ffMYJTLEnajpE9KyonHWvyzZd3t/QxqGefadUbzn7V5pO3XXPe1lm21AqOpDEKlZ3Xo56YF16OF59gTjn3R88wp2bwWc9q9LgJDny8RGF2XMzIaCEAAAhCAAAQgAAEIQAACEJgmMPQBnomFAAQgAIHdCLB/7IZ+145D0LcmYJwLUvfILGC2WEArJ3rwQhpdYFTKQJBmWQlZZEqBwD2D+z3FRXFbPXzO61dHLVea99x6sCD0PZLenhHFxOKiVPAT2H9U0kMZIMHHagSHHlFhet3Z3Ly3+nnrc2NOqFXjM55gf2ivNA+hLY9gq8bGtGxJ7JWWb52bJTYeve6I/rMV07X8JTxzLFtjejVkbmw1AqP4+Wltxc+q0rM6iIPum3i+eriX1n76DLld0tw6Ltmc2vSVkr5nodjSM07KjEVg6PMlAqOxnA1rIQABCEAAAhCAAAQgAAEIQKCdwNAH+PZhUxMCEIAABBYSYP9YCHDA6rFYpSZYHIJONUICwzN31ZEF1z4g6U5JTy5g2SoUWNDlS6q+WdJjyZVTNW2HIKPVyV1BlV6nE0QEpcCiN1hr7VgGqV5X5dUEZz2cYrFJjc962h6xTCkAnK6Hf0PSw5JuLgw2J07xXuVUMy9z162FZ8b7JVkgPLxMDPmHJf1oMobYN2rEZ61ZUnLiqPSKODPRY4tXYJSKO9NncHj/007xxJY+730GbWnTnn3hPy/Qt2eYZe0JosWpDEA95yoVAvVsO20riLdfK+ljkqbE3GbT/RP7vse+UhbDuI3SvhHKestZefZmzyyds8zQ50sERud0WkYNAQhAAAIQgAAEIAABCEDgjASGPsCfccIYMwQgAIGDEGD/OMhEbGRGLBaYynSRMyV3/Y7H5Djw/s4k+G1B8XdL+s6F4qI4yFWTkcljv6dMCLDVCq+8gb85sU6Yzylxhye4Hwdd0znyjD8t03rt1FRfcXs1Ptti+yh1vIHysB5sXKlgJwhgXn0JgE/Nfa4vmwfLWBHarBEXla5bM1vnMirFcxQLdN53sccrsvGKe+L+PMK5nCBr6rnksWFqruPnTa+MOGv4v+cZtEa/R2wT/3lxVlJRXo+9p+ece+bK019JrGPr45WOq82m+qoRZnnXYsnmYEvu2XS0efTMEWXWITD0+RKB0TpOQasQgAAEIAABCEAAAhCAAAQgcDwCQx/gj4cTiyAAAQichgD7x2mmunmguavRWhtbSwCUXqfUat/Seq0iozmhwVSg05O5oBRQzGVeWTJHaZarL5P0HkmtwqBY2Ebg8kXvrBUYPX/JNHFbchVhmP9HZjLfTAmCSuK23FryZNqJ/X3OF3OBdW82kDCmZyqvZgxj9mQnStdWbixz6z59pk2xsDXyXknvOOgVRaVnUOwnS8UWS5/fa9fHf14kHD/bw19rhIprz9UWAqPAwK5sa8keWGNjjvdaDFv3+7Xsod19CAx9vkRgtI/T0CsEIAABCEAAAhCAAAQgAAEIbE9g6AP89rjoEQIQgAAELgTYP3CFEoEQFG0ReKRCiCXilTk7jyIw+rCkuyV9qgQ1ej8OEoYAa074EzdpQqZ3XTJAla69qjDls0VbAoRT19S1ZjTyCk1axjd6nVKGidxc2DwY009cBh8CzhbYtgC3vazd12fERukVgOkVZx7hkLVv9V5XyNbhuYoxlJm60m0uI0hNUD72k6VXqoXxPxs1mgqMUjFnyzrs6ds25ucWXP1otngFRnHmp1ahZs+x927rjP4zx3Bv8Wi61tLPJnPPifi9kthw7llt75nf23Mgfi54fS/9fDVnS+k61bjP0v7itY9y5yYw9PkSgdG5nZfRQwACEIAABCAAAQhAAAIQOBOBoQ/wZ5ooxgoBCEDgYATYPw42IQczx3OFz5TJrdeqtSCYEre0tFVbxxNA75EFKg26hzHPZX3w2FY73rR8PM9TtsRlvCKzmmwfS8cwWv1SALi0HqYEQW+Q9NYLjLsmhCVTWYLCHD89ISAygdPbLsK4t0h6sAB9ypdKfp8TTsVdBb/y+uGavrHk+bqmXdZ2EAba/771co1lSfjY26YjZbTpPbYe7R3Zf0rj8+wbpTaWvp9eZxj7W0mIOFc3tmvuWW1tPCXpoYaBpJ8p5kR5nmyHXpsbTKXKSQkMfb5EYHRSr2XYEIAABCAAAQhAAAIQgAAETkhg6AP8CeeLIUMAAhA4CgH2j6PMxPHsiLMClX6ln7N+SeajWholQUVtezXlvSIeT3A+F1Cfynxh/Vrwci77gde2mvHGZWvEGnFAtJShJLRbKtdq9+j1lgiMStmGgp8+kREKla4gy11bFliX/N+y9djLhEe5zD3BbiszJX4KfU1lOArPiS39Kr2aKM4Et7VAJBVF1KyDMCfe6/lq2p4q25I1r0e/R2rjSP7Tk8uRBEZzz5vbJ55H3s83U89qG/8HJd1zEe/Vsk3X4Vy2s7mMb7l+S/tLra2UPyeBoc+XCIzO6bSMGgIQgAAEIAABCEAAAhCAwBkJDH2AP+OEMWYIQAACByHA/nGQiTiYGWng2yNmiYewteBnz4BYjYgnlI2FRKWrS4Iw45lITFTKFhPmosa2GhcMNtcKz+Kg8pTIYw8RiHfs6TVj3nq9y5X8fW79zWXNSAUoscBj7jqfVARh480FvOdEi8HPH8lc0WbtveaSUelJJ8x0XcUB+V6ZcWoyk+X6zAmM5q57XCqMqrE3xdya8WmtZ5DTDV5S7CjrNxhVMx9H8J8W5lN1eguMjOUNlVeNzfmmN4NRSQQ39ayeuo7SwzjYdpMkyxg3JYKytryfFeJ+S/uLx8Y1yhxt/a4xxmtqc+jzJQKja3JFxgIBCEAAAhCAAAQgAAEIQAACcwSGPsAztRCAAAQgsBsB9o/d0B+247eV8OwAACAASURBVKmgm1dk1Co+WQJkz4BYTQA9vibqeUkhUHhLdA1RyiE3tvC3klCixjYv/zmhiaeNWOiRCpSOnrkoFeDUCqw8fDxlSv4+JTAy+z9y6eBjmY7CeD5H0sOSgqjt1ZJy5eMmQt1QNidICf7+gKTHo8o12Yk8fEKZXMae0pqpad/KTmX0KQkPrG5OYHSjpE9GRsxlDGoV/dSOcUn5NZ5BrfYcZf3G9p/Vf3oLjFqyge0pMArr3/6tvSIt3v9fL+k9E4LO0MfdM58vcmuptL+0rr+l9Y64fpeO6ZrrD32+RGB0za7J2CAAAQhAAAIQgAAEIAABCEAgJjD0AZ6phAAEIACB3Qiwf+yG/nAdT13FFRtqAZ63zgSr9hAXmX17BsSWBNA92QWmspzcVrgezbgssW1NB40DhUHwEf62l2jHO95c1pGtbS75e05gNCdUScUwsfDtyyV99SVLRsool1En+LSVnbu+L32ulK77885PWi7na61t5erF2US84w3ttIgi0qvm5q5G6jnO1raO9gw6wvqNWZ7Vf3oKjNJnm/d5HPvm9ydXltVmMJoS/Xqe1a+ayNqWW3OBmwk07y3s8eFZcV+liKlkc+uzoEe9o63fHmO61jaGPl8iMLpWt2RcEIAABCAAAQhAAAIQgAAEIJASGPoAz3RCAAIQgMBuBNg/dkN/qI5rAkpzGY7sl/Te4F5PADX29+zX2loSQA92T4kEckHONMA4N54ltvXmFLcXiyS+VtKbLv/t4Tst45y62mgrsUfJ33MCo/Qas5Kt1kYIfMcB/FK9wOajzqC2tX1/RrTYcuVROpc5UVXvDEbWp/mzZW56tNKZWgRGlV3sXvyIz6C91286KUf3n5qr3HZ3uIsBqfgxFebN2WmCy/dJen90/dgPXbK63ewYYHq1pGV/m8s2ZmvEXiYYKr2s7Csl3XW5MnJufdW0G/db2l9KNq79/tHW79rjHbX9oc+XCIxGdTvshgAEIAABCEAAAhCAAAQgAIFaAkMf4GsHS3kIQAACEOhGgP2jG8ohG4oDNTWB9xAYtyDeHReRjYlE9hKITF0JtcWkLAmglzJC5bJKTQkycmNdYtsW7OKgr+dKqS1s8vaRCnZCvZIAx9v+XLlSAHjuirQ4OO21ZepqM2/9qXKBoQXW4yvTrLz3GsCpttOMWPE1b7nMS61jsX6ecoqpWvuYW9s1z+3a/lMxQ219K3/UZ9Ce6zfmOIr/1Ah0WvxkjTrpszg8F0t92fMhztwW2vHWt/bDuiw9q61s8EW7OnLuurTc3j+1vqysZTkMQqTSmOP3PTbXtLdG2aOs3zXGdi1tDn2+RGB0LW7IOCAAAQhAAAIQgAAEIAABCECgRGDoA3xpcLwPAQhAAAKrEWD/WA3t4Rtemj0jDfDsKRAZUWDkuR4tBHWfia6bqslKcNTgvi2O+OqqLUQ5ayzIXIacLUR2c9edxeNMs2Z83uXNT60Bo7JNT6ajFpHRnGgtfWb1mKs9gvHp/HtFRiVBYzyF8fpcIsg68jNor/Ubcx7JfyqX+Gzxnlektdo155u1V6RN2eCdX/sMc/fM9bNTYsypMdwo6ZONYLw2NzbfrdoR1m+3wVxhQ0OfLxEYXaFHMiQIQAACEIAABCAAAQhAAAIQyBIY+gDPnEIAAhCAwG4E2D92Q79rx/H1Ry2GTF1RMXcNSEs/3jojCow84olUBGbiiQ9IulPSkw44Rwzux4HlHgKPgMFY2WsuA4QDWXWRWIgRKnsFH9WdXSqUAsAt62FOfBPes+6t7WdbDY/qeYRy4Tlzy0zgPTQZP5NKgphcJpLWOfOKvTogm2zC+9ydyvrhsa11rR7xGRSPd4/1G/c/kv94/MRbBoHRS0mVBMdTma7WWF+l/SU3xx7BqNc3asrtvX5rbD1b2aHPlwiMzuaujBcCEIAABCAAAQhAAAIQgMB5CQx9gD/vtDFyCEAAArsTYP/YfQqGMyAOiIasRTnBUWvAvgVIi6CipZ9cndZMPKXrh3LX19UKwzzBRxMt2fVRj/YCMtNOLOzombUo55MbDOczXeREGz3HlhtHKQDcsh7m1nD6XknAU2Jv9r3OeX1Paaypbd7nzpRI0myvmb+SfVMslggsRrpa0PMMKvnLmu/vsX7j8ZzVf5b4fy9/CL6Zy764dQYjG1OwJ32GmS03TAg711hfLT4Zfw7aMpvl3uu3ly9eYztDny8RGF2jSzImCEAAAhCAAAQgAAEIQAACEMgRGPoAz5RCAAIQgMBuBNg/dkM/XMdxUHsqm0UuaL9UjOABlctI4qnXu4x3rCEo9sBMxp3c9Wi1156Ugo9xcM6bBaWFWew7LfVr69QIRGrbzpWPOXp9YEm/pQDwlMAoXifpGp4LqKfr+j5J/3UU8A72eLhb2dsc4qKcz8SB95qMRXOs57L6eNZEaS6m+l4isAhsrO1bndnMlvjbVN03S/qRQv+lZ1Bo25PRao0xWJtbr994HGf1nyX+38MP4ufHEoFR6RlRM7+hbI1AZ2p9la5cm2NYY7O1k/v81ZrxrGVu91y/Lfaepc7Q50sERmdxU8YJAQhAAAIQgAAEIAABCEAAAkMf4Jk+CEAAAhDYjQD7x27oh+k4zg5TI57IXV1hg/ZmGKkBlF4lVlN3j7LG1PjMXTc1Nyar+xFJjxeMnwvu58RgvYOCS65kap2XUsC3td0j1SsFgKcERul1TDErr8AoJyJKxUBTQiMr9zZJ75L0fAR0yk/C8+aXSXpQktn7+yX9MUlvklQTiPfMn62Xt1aKdkpzMdXvEoHFUQRGHkGER2AU++UZ1m/sE2f1nyX+71nLpTLx8y7nc97nYclfa+a35SrKqfU1l6GtxKbX+72fz73sop1tCAx9vkRgtI2T0AsEIAABCEAAAhCAAAQgAAEI7E9g6AP8/viwAAIQgMBpCbB/nHbqZweeBqeWCE9SUUPacSlA55mhkQRGge1HZ7IX5a5HizmsKdzpMR9T9q0VcPQIHTx+NEqZUtC6JDDKrWdvQH1OYGT8pjLqeLNY5USMcTavey9Zc569TJaN9WmH2G5qbr0Zlebqf+wifrorEU7N+dMSgcVRBEbeOa1dV55MWLVtHrV8aS1P2T26/yyxv9dc2rPDsqnlhL6lK9LiumaPjedHM4bVzG9p38+N2yPgq+VVY3Nt25Q/D4Ghz5cIjM7jqIwUAhCAAAQgAAEIQAACEIDA2QkMfYA/++QxfghAAAI7EmD/2BH+AbtOsw71DvTWXGVWI3RZI8i21vSkgqs5wcYzhSxHJRu35pIKi8LY1haAITB6qSccUWBkFk5lNSut9eBXr8gImMJYa7KrBVqxQKalvrVTElCW1uiS91tsNl72esjRcRA82FWOuWxpgd8Tjivv5rqLGa4lQnQMd5cio/lPL0hHEBjNjaUkMAp1S+VqxTq1e3Ztec/81drsaZMy5yMw9PkSgdH5HJYRQwACEIAABCAAAQhAAAIQOCuBoQ/wZ500xg0BCEDgAATYPw4wCTubkBMV/ZCkhyXdsSAzSDqs0E+4Im0qsBqC5lb/1ZIedfBZI8jm6HZxkVhwFQuNeo2nVzulgaZzmV6Dh8CoRLDu/VIAeKnAKJ2/UhDdm1EniAos41BNth+jY2N+vSTLYBS/akSLJcotgsrRBCKtvHLCn94Co7OJi4JfWwasPV4tArVedu4hMNri2rBULFl6Vk99TvI+i9bY42tt7uUTtHNdBIY+XyIwui5nZDQQgAAEIAABCEAAAhCAAAQgME1g6AM8EwsBCEAAArsRYP/YDf1uHafX2uSuS1rr6psw6FTAYH+3Pj8g6U5JT1bQablWpKL51YvG9lvA10RdFjTMZWupNWaN4GOwIc1WNHeNHgKj2pmbL18KALcIjOYC/r0ERjYqbwYdG6O9cplzYjpLfKuHyKE0F1MzuaRvr6Ar13erwGhun+iVwejMAqNSFq90Lvfyn15PsiX2L7Fh7c82Zlv8+ab2+VC7Z9eW97CrtdnTJmXOR2Do8yUCo/M5LCOGAAQgAAEIQAACEIAABCBwVgJDH+DPOmmMGwIQgMABCLB/HGASNjIhBJbnhCDBlDWDcNb/N0j6RKdxz12f1KmLTZpJM6H0CLb3Dj7WiIpiaEtEIB74XJH2AqVUPDKVTSP3DNhKYOSZTyvzVZK+RlJJvLLEt3qIHFqD8Uv67iEw8ghawvNj6llEBiOvN0+XG81/lo/4hRaW+H8vG+baKYkqvTbUzG9Ln733eBtXjc1eDpQ7H4Ghz5cIjM7nsIwYAhCAAAQgAAEIQAACEIDAWQkMfYA/66QxbghAAAIHIMD+cYBJOKAJSwLYueGsGUwMtj5zEVg8e0CeXpNSAU8u05O3LSvXM/gYhBzeq1tiO5eIQDzjPbPA6B9JujuCZMKRj0uyf2sERnNrvhT4XvK8sLrWfk5w6FnbS3yrx3NpKltUyW+X9L2Ed429CIxKs7j8/Zr5iHvby3+Wj/iFFpbY38uGuXZKzzyvDTVinVjY7d37e+7xYUw1Nns5UO58BIY+XyIwOp/DMmIIQAACEIAABCAAAQhAAAJnJTD0Af6sk8a4IQABCByAAPvHASbhgCYsCWDnhrNmMPGagmEhWBgzbBH0hPprBB9b3HWJCMTT31kERnHQO+USi4mmRAtzWcwCw1x2o1Kwfcnz4g2S7pP0iKR7M5NdEmAs8a0ez6WwxjwZgeLhLel7Ce8Sz9hGBEaep8+yMqP5z7LRvlh7if/3smGundIzz2tDzeeTsDbtqtRbnVfFrrHH19js5UC58xEY+nyJwOh8DsuIIQABCEAAAhCAAAQgAAEInJXA0Af4s04a44YABCBwAALsHweYhAOasCSAnRvOmsHEJQKDI6GPrxt6h6T3Srr9YmDrdWlrBB9bmK09R2cQGOXEZzYXOd8oCYzm5jAnlJkTNuXaymXfsDZuk/SApOeTSnOZiuK+58baskZ6PJf2FIjcLCllbWOyZ4c9Q3LZ3BAYtTzB1qszmv/0ItFj7fWyJdfOWgIj6+uNkh5NOo2vt6wRK66xxyMwWtOzztP20OdLBEbncVRGCgEIQAACEIAABCAAAQhA4OwEhj7An33yGD8EIACBHQmwf+wI/8BdjyQwCgE275UiR8Qegpm3JJkLYlFJi4BijeBjCz8ERi3UXlonFfnM+fuUiCQEjuesyWXMqhUY5dr4vEumon8o6a6MyGhO+BLszmX2WOJbPUQOU8Kv5TPuayH1A3t2v03SuzKMrUUERj6uW5UazX96cemx9nrZkmunVWBk8/kRSY9fGk3FOvZnExh974zxNZ9l1tjjERit6VnnaXvo8yUCo/M4KiOFAAQgAAEIQAACEIAABCBwdgJDH+DPPnmMHwIQgMCOBNg/doR/4K5HERiFIKWhtMB5LmPHgTF/1rQQ9E+FGTWiktw41wg+tvBcIgLx9HeGDEbGwdblPZLeXvD1GhFJaPfhC+jc1TytwfZ07sJ6fTojMprLVBS/lwbfl/hWD5FDq+8t6Ts8n3MZjMweyxSVE3GF5+SDkjxZUrgizfP0WVZmNP9ZNtoXay/x/142zLXjeeblBJsmBP5uSZ+8NF4S66Rt1IiLrIs19viSzVvwp4/xCQx9vkRgNL4DMgIIQAACEIAABCAAAQhAAAIQ8BEY+gDvGyKlIAABCEBgBQLsHytAvYImRxEYtQZnjzRFpWBeHOj0iALisa0RfGxht0QE4unvGvzAM04rc2MUvJ6qUyswKl3T5Am2e+2fEtNZ/blMRfbe/UmGL6uzxLf2FDks6XtOqGU8XofAyOuOw5bby396AVtify8b5tpJn3lW1oR56SuXVS0uU9rfraw9f+11b8PA1tjjPTY3mEqVkxEY+nyJwOhk3spwIQABCEAAAhCAAAQgAAEInJjA0Af4E88bQ4cABCCwNwH2j71n4Jj9jyIwsuDaWzOig2NSfblVgfMzhQxModwTM8KB3Jhrg49vkPTxFTJBLRGBeObyTAIjD48agdFcNpzQV0+BURAWvCKzbmPRgfdKwCW+tafIYa2+bc2/EoGRZ5kMXWYv/+kFbS37l9gXPwun2ikJitJ6a4t1avd4D5+1bfbYQJnxCQx9vkRgNL4DMgIIQAACEIAABCAAAQhAAAIQ8BEY+gDvGyKlIAABCEBgBQLsHytAvYImRxAYBRsfafzl/97TNCe0yNlmQb+bJD1UYXhN8DG+qqX2mpaSSaWrlkr1S++vaXup7yO+7xUYzV1LFo+rp8DI2p3zh1rBUG35eFx7ihzW6DvMk41xiyvSegkRQjs/MPhVl1s+C/byn15jXMP+km3huVMqF79fmzUwbbvXGpmyuWaP9457bZu9dlBubAJDny8RGI3tfFgPAQhAAAIQgAAEIAABCEAAAn4CQx/g/cOkJAQgAAEIdCbA/tEZ6JU0N4LAaOTsRbXiola38gYfc5kbfnulmGnOxpbAbuuYrZ43+82SPo5c1yswCvNSEnb0FhjNCUpsbXxQ0j2SnnRA7iUwqs1M4jBttkhLtqZSn4GFlZua07hMqb34/dyaioV9NW2VyvYWOJb6G/H9vfzHwyp+XnjKbzXfMbOcXWs8A7zPYg+nXBnvHl/TPgKjGlqUnSIw9PkSgRGODQEIQAACEIAABCAAAQhAAAJnITD0Af4sk8Q4IQABCByQAPvHASflACZ5rgppNbMkZvC0GwJgPUUwnn57lKkVb60VxPeMpZdQJwRBl2aD8NhsZSyQ/Jyk570VrqxciXcsAPDMSW+BUU+BXatgJjflvfzd605rC+9yz8dWXrnndmtbJT4enyy1cYb39/CfVq5T+1iPzwM1NgWf3eqzQ+lZXGN7ruwa2QEDo63nZikL6h+LwNDnSwRGx3ImrIEABCAAAQhAAAIQgAAEIACB9QgMfYBfDwstQwACEIBAgQD7By6SI7CmwMj6WxLcC+KExwe8Gq31KqBQb6tMD71XxdpB1t72jt7eXGaieG1712Gc+cNbp8TQbDS/tmD2s6XCM+8vyWC0oNtuVdcSiUzNU8+MKj3b6gb0ZA1t7T9L8ab2br2n2bPsvZLesfC54+Ww9t63RvthXa+R0cnLjXLjExj6fInAaHwHZAQQgAAEIAABCEAAAhCAAAQg4CMw9AHeN0RKQQACEIDACgTYP1aAegVN1mbZ2WrIIZPKpwcUFwWmjwxo+9L5tXl7o6RHlzZEfReBnMBoyZVKawiMXANxFBpdYOQYYtciJuq6X9Ktzivo5jrnKqWuU3OKxsI+eF/HKziPDG4NAVA8Xu81lzWMEBjV0KLsFIGhz5cIjHBsCEAAAhCAAAQgAAEIQAACEDgLgaEP8GeZJMYJAQhA4IAE2D8OOCkHMelGSZ88iC1mxtkCkwdCjymDEchlvLKgsb0eGmwsmAsBCEBgZAJrXtkZBEY9M0GFz1p3SLJMkbwg0EJg6PMlAqOWKacOBCAAAQhAAAIQgAAEIAABCIxIYOgD/IjAsRkCEIDAlRBg/7iSiWQYEIAABCAAAQhAAAIQgAAEdiYw9PkSgdHO3kP3EIAABCAAAQhAAAIQgAAEILAZgaEP8JtRoiMIQAACEEgJsH/gExCAAAQgAAEIQAACEIAABCDQg8DQ50sERj1cgDYgAAEIQAACEIAABCAAAQhAYAQCQx/gRwCMjRCAAASulAD7x5VOLMOCAAQgAAEIQAACEIAABCCwMYGhz5cIjDb2FrqDAAQgAAEIQAACEIAABCAAgd0IDH2A340aHUMAAhCAAPsHPgABCEAAAhCAAAQgAAEIQAACPQgMfb5EYNTDBWgDAhCAAAQgAAEIQAACEIAABEYgMPQBfgTA2AgBCEDgSgmwf1zpxDIsCEAAAhCAAAQgAAEIQAACGxMY+nyJwGhjb6E7CEAAAhCAAAQgAAEIQAACENiNwNAH+N2o0TEEIAABCLB/4AMQgAAEIAABCEAAAhCAAAQg0IPA0OdLBEY9XIA2IAABCEAAAhCAAAQgAAEIQGAEAkMf4EcAjI0QgAAErpQA+8eVTizDggAEIAABCEAAAhCAAAQgsDGBoc+XCIw29ha6gwAEIAABCEAAAhCAAAQgAIHdCAx9gN+NGh1DAAIQgAD7Bz4AAQhAAAIQgAAEIAABCEAAAj0IDH2+RGDUwwVoAwIQgAAEIAABCEAAAhCAAARGIDD0AX4EwNgIAQhA4EoJsH9c6cQyLAhAAAIQgAAEIAABCEAAAhsTGPp8icBoY2+hOwhAAAIQgAAEIAABCEAAAhDYjcDQB/jdqNExBCAAAQiwf+ADEIAABCAAAQhAAAIQgAAEINCDwNDnSwRGPVyANiAAAQhAAAIQgAAEIAABCEBgBAJDH+BHAIyNEIAABK6UAPvHlU4sw4IABCAAAQhAAAIQgAAEILAxgaHPlwiMNvYWuoMABCAAAQhAAAIQgAAEIACB3QgMfYDfjRodQwACEIAA+wc+AAEIQAACEIAABCAAAQhAAAI9CAx9vkRg1MMFaAMCEIAABCAAAQhAAAIQgAAERiAw9AF+BMDYCAEIQOBKCbB/XOnEMiwIQAACEIAABCAAAQhAAAIbExj6fInAaGNvoTsIQAACEIAABCAAAQhAAAIQ2I3A0Af43ajRMQQgAAEIsH/gAxCAAAQgAAEIQAACEIAABCDQg8DQ50sERj1cgDYgAAEIQAACEIAABCAAAQhAYAQCQx/gRwCMjRCAAASulAD7x5VOLMOCAAQgAAEIQAACEIAABCCwMYGhz5cIjDb2FrqDAAQgAAEIQAACEIAABCAAgd0IDH2A340aHUMAAhCAAPsHPnANBH66pDdKerRxMDdK+mRl3Z8r6TlJz1fWo3iZgLF9i6QPlYtS4goInG392njfL+l2Sb9d0kNXMIcMAQK/8oLgcVDsSuCXSLJnzCd2tYLOz05g6PMlAqOzuy/jhwAEIAABCEAAAhCAAAQgcB4CQx/gzzNNjBQCEIDA4QiwfxxuSk5rkAXELDDWGhT7fZLeE9F7p6R7HTStz4clPSHprgrBkAVTP3Zp39vXnDnW3k0biw1MyPNBSfdIetLByoqYna93sG1pO5gQCzDC33owdg6RYg0Ezr5+a5CFZ87NUaWjCY1s/Zrw6enK56KHQ/ysPtq4Pfb3KmMcPiKpRpBjz1+r99skPRsZYj71NknvqtjDrHqYZ9sra+zIMTCbHry88e0r+M0cd3v+fL2kb0249JqrkdoJc/qmjnNhPvfKjed0JObY+nICQ58vERjh0hCAAAQgAAEIQAACEIAABCBwFgJDH+DPMkmMEwIQgMABCbB/HHBSTmpSCDq3BiZTgdEPS7rVKZwJgpZbKurEwVSbsla7w3RvGXRfInCIhVVeV60VEeQERj+QCap7+6fc+gTOvn5rCIdnx9JnRk2fNWXTZ5vV/aKFApRU9BDbU/OsrhnH0cume1atvfGc5J7pte0tFXGm49nymR33vdRXa7kdrXy8f/Z4xqT78VnX69Hm+ej2DH2+RGB0dPfCPghAAAIQgAAEIAABCEAAAhDoRWDoA3wvCLQDAQhAAALVBNg/qpENXSEn3DjigFqCYiHA2BokDQHaZxxCljhY3tpfzD03L7WinNI8eoLZnrG0CIxq57P2Cikb21MbZ38q8V7jfdbvNNU912/NXMdCkCMJIUq+1SIWqXlWtLRfw/2IZT3P5Dm74+d1D4FR7XM6ti3eE+O9K4xxzfnNcey9fx7Jf0wA+KqZLILxWp57xnizEuXEgZ7PCkdihi3bExj6fInAaHuHoUcIQAACEIAABCAAAQhAAAIQ2IfA0Af4fZDRKwQgAAEISGL/OJ8bWCDSAlCtV5HFxEIAeUlg0trzZNQxm2+T9MDEFTBzAiMLyN3tyE7kzSwSxt0raBra82QG8FwF4wnse/rKrQ7v2MN8tAR6awRGcXB5qR+O8DRg/U7P0l7rt8Zvlgohw/PSrjV8+8LroOZERS3iJ49gpqXdGr4jla19Rs4JR2oEdjGjHv4Y7+H2v+PMgXOZq9acq15785o2tradyzDW2pbVK30WCL6Vzu2SPql7/QSGPl8iMLp+B2WEEIAABCAAAQhAAAIQgAAEIPACgaEP8EwiBCAAAQjsRoD9Yzf0V9FxL4GRJ8hpwdWvlvQzJ365P9eGV4QylYUhnixvdoCaCa4NNHsC+aH/3qKbrQVGNRyt7DUHlmtZlMqzfqXHS5A6vu9dO3NdpoINr2DHm+HG057n+dMiLOyIeoimap/7RxYYBd+uzWwT/PkVMwJgr3BwiEnvYOTWAqNe+0SHodPEQASGPl8iMBrI0zAVAhCAAAQgAAEIQAACEIAABBYRGPoAv2jkVIYABCAAgSUE2D+W0LvOuiEQfYfKwfcegaeawGQIRt6bsW1KYJRm6fjwJZvRpyamrxTMrLHX4yFhTFbW+n7WUckjyHI001TEK5KoDZ7HxtRkMGoaxBVXYv1KD0qaEtb1Xr9eV/IKfLzthXKl7COe9mLR0pzAKIzhCUl3TWSS8/SXlrHnnmWn8z7/Wvo4Yp3aZ+RRBUZLRLcIjOo9M3xGmRJzeebDu4+bdbV+Wj8ialwjgaHPlwiMrtElGRMEIAABCEAAAhCAAAQgAAEI5AgMfYBnSiEAAQhAYDcC7B+7oT9sx2mGjLmMMEsFRiFgfZ+kh5xEpoLRU6Kb2qtj5oLoIXBnpvYKsIdgoSdzSECEwMjpLCcsxvqVHpaUE8GssX49LubJjFbbTihvAiO7/vEHPQ1MlPEKjLxd1AqG4oxItRlwvDYdsVytcOOoAqO5PdbG+JEZsXJPgZH19VTFZ4kj+oTHpi0FRsHnbnFcMeuxnTLnITD0+RKB0XkclZFCAAIQgAAEIAABCEAAAhA4O4GhD/BnnzzGDwEIQGBHAuwfO8I/aNdxsLkU7G0RGL3mkvniJyR9UNI9kp6sYDElSpoS3ZSCcbmujcFzmQwd1oe9LINS+rL33loZhAus6raUGwAAIABJREFU7ZqmXJtTWNYQGL1B0scdGZS8mQ+mguc2/zbfz8/MeWsGI6t3g2MMFe42XFHWr7TV+vU4R+zLpedpqb34aqSeV5B5BUZhLA8UstuFcp92PNfSzE49MjKVOB7l/WsRGM3tsZ7r9HrPR+9rQXvbt7S90mea2gxGd0r6gKQ3SUqFzmtlLVvKgPrHJzD0+RKB0fEdDAshAAEIQAACEIAABCAAAQhAoA+BoQ/wfRDQCgQgAAEINBBg/2iAduVVagJKtQKjUN4QtgbIQ/DspuRKnZzoZio7gv29Rdw0NfVpENU7tlKmj9BuGvTrLTCKhQulTEpLBUaejE2tAqNS4PXKl+5nhsf6rZ/l1vVb6qmnuCgW4vQWUHgFRjbeUNZERnNZ58JaLD0LQ7m5THklzqO+Xyswmpun2kx9gdnSvaSU4WYPgdG1idTSa17X9vdYCOldx2vbRPvjERj6fInAaDyHw2IIQAACEIAABCAAAQhAAAIQaCMw9AG+bcjUggAEIACBDgTYPzpAvLImgoDEk22jRmCUZqowbK2B8lxgNhcoDfblgtyxqGaNKSwJdUKw2DIXWQaj9DV31dWaQdtSoL+XwGgN5nGbrb61tl1rt8/67UO4tH5LvfQUF8VtldZnya7c+zUCI6vv8THP3lDbb8vYjlxnyXM89YPc/lo79hafL81zScDU64q0kh21LI5WPv08sKZ9Xyvp2y4dvF+S93o0s/Etkj60pnG0PQyBoc+XCIyG8TMMhQAEIAABCEAAAhCAAAQgAIGFBIY+wC8cO9UhAAEIQKCdAPtHO7trrVnzi/U4I1Erj5agZrAxFpGkgcwQlDe77ipcyTVlu+eqkdZxz123Zm2mAigb6x+W9KOSSkHbWptqsogsFRh56nuyHKVjzAVgW3yrlt3RyrN+X5yRNdfv3Ly3ZuCaarMmw1iLP+aEPlOZ4kL7pew7now6Z884VmJYM5ce3jXtectOZdlL/WRKsIzAyEv6xXKldeN57nn24ZpsePEzZA0RZD0lauxNYOjzJQKjvd2H/iEAAQhAAAIQgAAEIAABCEBgKwJDH+C3gkQ/EIAABCDwMgLsHzhFTCAOTHkywOyVNSDXbyq6sTL3S7pV0pON0+wJ1LU0bYG7eyS9XdKzmQZKAoW1BEY1WatKQcQ4O0cs9PEENlNxlUcoVCOsaZmzEeqwfl86S2ut3zlfiDPJePy25Fdxe6Xrxqbaijnkro9KBUYfl2SZS26PGkzHEuyyIrlnbGjTsrNZlrb0VSNeKDEa/X1j9VyjCLZ17OYTN0zsP942Pb5e2qsQGHlpv1huK4GRd0+dusKtx/Ovng41jkJg6PMlAqOjuBF2QAACEIAABCAAAQhAAAIQgMDaBIY+wK8Nh/YhAAEIQGCSAPsHzhETSK9ZKQW09xYYxYKYOJD5vkuA/IGJ68e8s76GQCG0OWdbSYRTCtp6xxfKlQKWcXstWatiMVJpbNZXbcaW4Lf3SXqodvBXVJ71+9LJXGP9zrlL8O0g4vkySe+RVHqOTrUZC3884j+Pba3ungoKl7DtkV2udRxHrGfr9gOS7lwghq0dVy4LYGsboV5OdFraqxAY1VJ/cX+ceiZ41mZpH54SDdVY6xGp17RH2bEIDH2+RGA0lrNhLQQgAAEIQAACEIAABCAAAQi0Exj6AN8+bGpCAAIQgMBCAuwfCwFeWfX4uhMb2sckzf0KfS+BUQ57HMj8iKSbOohNPIG6WhewwO6rJrJ6WFuhz1tmsi+VgrYtNj0oySNiKAUmS3176nsET2+W9Ngl64fxeKrDfJdsP/r7rN+XztAa63fKB6YEG54sL7k2a7NRLfHNqWxjpTZtzHdPPKdikWCaNcnee92CqytLdo32fg8xx5IxtwhB0ispc5mxzKbSXoXAqH7m0gx/9S28WGMqE2F4bj0y81kltFKa4yX2UXdcAkOfLxEYjet4WA4BCEAAAhCAAAQgAAEIQAACdQSGPsDXDZXSEIAABCDQkQD7R0eYgzeVu7KmdEXGUQVG8ZU8S66C6S1QsGDq10iyDEvPX/xlKiPQXNaT3gE9j6Cnl3v3EBi1ijZ6jeGI7bB+Xz4rvddvbt7T68XsSrD0FZfxijnCGi9dRbjUF1NxS69rjeLnml21ZkKFcB3kjZI+udTwK6q/t8CoxcdSkcvUflXaqxAY1Tty6XOZ57kX1ueUqDj04XkelOa4foTUuAYCQ58vERhdgwsyBghAAAIQgAAEIAABCEAAAhDwEBj6AO8ZIGUgAAEIQGAVAuwfq2AdrtG5gFQINOUyFIwgMFoS/PIE6momO84UktYzvndcMj48XcjusWRMOXtHEhjlBFle0UbNXI1UlvWbn63e6zftJaxDj//Ftkxlewnth3ZL5Xr4aHqtXklQYIIQ++9HC51794bA5dOOTCk9xnvENlr9NMzd/8/emUD/N9Xr/1mN/nQ1/BukUXX9yb2IRK1opNJsiO5Nk6SkAWnSKpkakAaplFJoMkTdJs1FkURKSZFIGkiTuVr/9WTva9u/M+y9zz7DPufZa32Xn+93j6+9zzmfffbzed4c03YR4dXc9lLC91lRkBXTNYUBbHrm9TEXIddiH+1Oqc7U9WTHYOe37XMI83ddS1Pipr7kJVD0/lICo7yLQbWJgAiIgAiIgAiIgAiIgAiIgAhMl0DRG/jpYlXPREAERGD2BPT8mP0UBw2wTWDiH0Lbb72HHiIHdaIlU53TT0zdsU4NoQd1bfxsH6ucKtwDfdazAwD+17p9VI2vz0PblAPnpjngWJiOMf91HYzoNPUeAOvFTKLJGzuXCU2sUITXAefw7ByVZayjbf3p+m0O9djGz58qmz92DbpORnXioSZBZ8Yl879V+ffVtjCJIY4zrDz02eA64fQtDpnq9Rv6nPHnP4fAqE1QVvf84fxy7ujIFyIwaltXXdd2myNP1/pZfirrh9wp/qlyS2M/Q9cTx7MjgDc6jor22uVzOUS0FuLgloO96iiPQNH7SwmMyltw6rEIiIAIiIAIiIAIiIAIiIAIiEAagaI38GlDVikREAEREIEMBPT8yACx8CpCD4I5TD8sij/02AN3e2j3yQqRSVVdOYQ1VkATctgfclDnM2ljQN5Vh3d1v69aXjk41C3buv6vbxwybGi3kGVfJR7YAMApAGw7a5n/d+vjeuDhZt+H0iFjcPP43NvmOrb+lPy6foE6sU5f1y/XQZsIsG4uXUGPv36GdC6y/au7l9QJT9z7Zsp6bSuTW+A49euX/QtZp1XcxhAY2TbptkeBi10/bfPGMW4B4KS2BRD5d1/AGlk8KvtU7v9tIsSQ9eRfx/Z6j3UUU7jSqCW0qMxF7y8lMFrUWtVgRUAEeiRwBwB3BHAn58f9/9sBuA2AW5v/8t91P015btnjGFS1CIhANYF/ALi+5ueGhr/ZMjbPXwFcCeCPzo/7/3/WBIiACIiACPROoOgNfO901IAIiIAIiEAdAT0/lr02YsQJLqk+D5lTwwKlhA3znV1yrYa2w9Z7AbjEaczypKNPnSuB27eUsXYdWw5WdCg5HsDJjsCoyqnJHqD27WiSwqTKhWosoZGuX6BKnJgyr26Ztuu3a/2uUMEe7NvfDbmWqu7j7M+jjStNlcAv1LEkdG26IsQUN53YuZjS9Wv7HiIIqRrn0AKjKvFJqMCI/edc7xnojBMyr65Ybygx6hTWT5vQO4Sdn8d1pYwRUKauwZQ+qkxZBIreX0pgVNZiU29FQASGIXArAPcGwBcZ/HFFQ/y3Kxyy/5bwZ5i5USsiMGcCFDJRfNQkQuLffw3gYvPz9zkD0dhEQAREoAcCRW/ge+ChKkVABERABMII6PkRxmmOuUIPgGPGnkN4lHpQ2IfoJvXgN4YZ87LvTBQYhaQ+xtrWLlms7IRuc0Odxbi5hJRLDUHVNoZcf686ZGbdfQtT3P7r+m2fzaGu3/ae3DyHK9bbHcDjzM+Q4iL2qCrsJEU+PwBwCICdK4SAfQmMUu/7seyZfwrXr9vv1HWaKu5IbY/35U0B7OaE1IoVGB2dMmGBZYa6/469ftpCOobMb9V1bH93lAlpGvK5JOR5Hjh9yjYzAkXvLyUwmtlq1HBEQASCCPCDAAVE9ociIvf/7xFUizKJgAiIwPgELnXERhQd8dudVnzEf18+fhfVAxEQARGYFIGiN/CTIqnOiIAIiMCyCOj5saz59g9Xux7q+t+kH+qAr2rW+hDdhBzUdV1BVYe29tCuztHDHeuHTQf4hZ2uie0y9emiFHIg6bsltbla+UKJrus6hGOdmK7va8Bdk13Hqes3ZKb7y+Ou865zmdJLex9xRU72nuP2zV3TcxAYkdVY12/VPNUJVlLmNLZMqGsU18PeAHZ1RKZsK0VglOseWRWCMyaEZywrN/+Y66cvgZH/WaTqs4nPrK0vXRirbNkEit5fSmBU9uJT70VABKoJrALggQDWrhESMVyZkgiIgAgsgcDfjODIFR5RgPRTAD8BcNUSIGiMIiACIuAQKHoDr5kUAREQAREYjYCeH6OhH6VhK8RoE2yEdq7KASPX4WFoH2y+EgVGdYe2HJM9uKs6AHbHephxG7CuA7HcbH73wLRN7BAqMqjqS6jzTtXaCh3bUE4wVX3ss21dv6Er4MZ8QwgE43p0U243TNoY90x7Da8G4CVGKEInJfd+U3UPCr32Q6/zMQUKQ1+/dWtl6gIj9u9NAI4A8DNvEFMQGI0VSnOs9dN2zYTc9/zr+DwA+wPYyxGQ8fPJuwC8rGLe/fvrGPew1Huvyg1DoOj9pQRGwywStSICItAPAVoOU0jk/9y/n+ZUqwiIgAjMjsAFRmhEsZH7c/XsRqoBiYAIiMCNBIrewGsSRUAEREAERiOg58do6Adv2DpS8DA5xKEmpIOhh8ghdcXkqRLm+AIjunrzCyldUshBXWr9POA71LhC+Ie2rNO2vQmA7bwDPnesBznhjFL7UlWuSWRkDzhTDnZT14wryPD726eop41pVb9CXUHa6nb/rus3htaNefu8fuN7c2MJ92A/57rlNcl0TGDH7HXI69yKFH2BUVVVcxIYcXxDXb9N05K6TocOkVY1hiULjMZaP30IjKo+E/oh0/z5D70XBN6SlG1mBIreX0pgNLPVqOGIwEwJ8ANklZDoATMdr4YlAiIgAmMT+EWN8GgoG92xx6/2RUAE5kug6A38fKdFIxMBERCByRPQ82PyUzRIBzcH8AMv9ElIw6liEdbNd2I7AKDzTux+zHUOsCKXVwLYBwAPzK3ohqG39w0ZSE2e1IPftiZtvRx7ndjLbdsX8riHuif0IDCiwxWFaFwT/ty4/UpxLegiTmrjOsbfq0LlpHDp0nddv9X0+rp+U+fKDemUc42498M29zF77z0EgBUvXm6ESUsUGE3h+k1dpxIYAUcDSBG6pl7Dfrkx1k9ugVHTPYOfNZiqPkeFhDvNxVn1lEeg6P2lBEblLTj1WATmTuAOAB4CYGMADzbCIgmJ5j7rGp8IiEApBKzw6PsAvgfgdAB/KqXz6qcIiIAIyMFIa0AEREAERCCRQNEvgBPHrGIrErAHVrGOGl0ERlYkkxKuzT2o52joGPNoR2DEw7C2b9+HrIPYg1+2yZ/zWyrn2C+scRtxHTV4cHpfAP7Bf5XAyHc6suNnV8jrCtMneyh9GoDdHAFR3e/9oYQearPNTb02bF94KBwihAiZoynkcQ+ZU9Zz1zHo+q0m2Nf1Gztf9ppZL7ZgYv428ZLtz/FGOBDjRFIlqEjs5s2KjXk/GPv6jV2nFlzovdifn9T2quY5xcEox3px6xhTYMR+DL1+/M8/OXjWue7xMx7n2P0MYduzcz82/xzjVx35CRS9v5TAKP+CUI0iIAJxBNZ1BEUUFf1nXHHlFgEREAERGJnAj4zQiGIjio7OGbk/al4EREAEmggUvYHX1IqACIiACIxGQM+P0dBPquE+DqxiBhh7QGUPttxDMT9EGtu340oNWRVzEOseMraFF2PfbCijKvGBy6PqAHdMgVHKWnH52/JVIgifhb8u3L+3iShi1l/peVPmJOeYl3T9xnDrS4zT1IeQueD9g8IBKxpIFRg13VdDxadtbiwxvEvNG8PfHWOpAqNc9+65ueGFrt+ma4Z/u19H50a3H3VC7dQ1GzpG5SufQNH7SwmMyl+AGoEIlETgLsaZyDoUUVB0+5IG0NDXqwBcCeCP5sf/N///eu/nhorfteX5+0x4aRgiUBKBWwG4jfdz64rfteW5IwD+3Mn8+P9epSQoDX39syM4sqKjP8xkbBqGCIhA+QSK3sCXj18jEAEREIFiCej5UezUZe146kFd6CFyVWerBEEhg6pz5qmqz+ZdDcB2pvJPAqCTSMghZ6jAyM1nx1DlBuWGMqoaa5U4wJaxoiW/Twxj5oY7+pmpuA8Ho1TBRJtgyrJoO7T024913ApZXyXm0fVbPWu5r9/QtVF3nfTl0uPfI5r6aUUpBzoix7brzq0vNG/os0ECo5s74MSIYXMIjEKeg03rKcXBqGubtj+p973Q67jEfK4DYq7nI+u8h+dGqPBoJa6OYftc9P5SAqNhF4taE4GlEXgQgIc6DkVrFQSAcZUvBnAJAMaibxIPUVR0bUFjU1dFQASmSWClGuGRK0haHcC9zc+dpzmMyl6d54iOaDF/VkF9V1dFQATmRaDoDfy8pkKjEQEREIGiCOj5UdR09dbZ1IO60EPkqo7HHEy65f3wPvZvdYIl/wC7TeSTE7IrKKgSIdm2mg5cWW4HAEeZcGZjCoxC2VjGfriwNsFHnSjKthsqbgjt51zy6frtZyZjBUG+sMhe132LaEIFRvb6Iy03PGLMdRWaN/TZ0DebflZG3lqHDqHn9r6r2CfmOd7kXpdCNPW+l9JWCWWqhI2uyMj/7BN6f2O59xiRthUwx8x7CezUx/wEit5fSmCUf0GoRhFYMoG7Anis83OvicKgcxDFQ/aHIiL3//lvOhIpiYAIiMCUCdDxyIqN+F/ec93/57/ptDTFxPvuV5yf30+xk+qTCIjALAkUvYGf5YxoUCIgAiJQBgE9P8qYp757mXpQF3qIXNX/1AOqurBndQKjVJeHPpi7ApuQUEZVfShJYOSP0fZ9E++w0o7TztVvnfBNLoNQcUMfczflOnX9jjs7/sG970LTt4gmVGBUJRQguZjrKjRv6LOhbzbjroyw1l2BkRyMwpgxV+p9L7yFsnK6oTKr1pG7zij+fSOAUwDQOIH/rftMYq/5U03otSl9piprhpbV26L3lxIYLWuxarQi0AeBRwDY3IiKGPJsKukyAD8xP79y3IgoHvrNVDqpfoiACIhAzwSs45EVH90HwAPNz917bjumeoZS+7IRHH0zpqDyioAIiEAkgaI38JFjVXYREAEREIF8BPT8yMey5JpSD+pCD5Gr2KQIjKxA5b4VApQ6gZEryOnq1pBjjnk4tzeAXQFcUVOhPdCja9ExXh4/7BvfBw4VIi10/HXrqc2hyB5c0h3YdVix7YaKG0L7OZd8un6Hn8mYcH19i2hCBEYh95THAWgTuIReg6HPBpfNQeZexvsexQxLSWMKjNrmu20OYp7jrgCmrd6Yv6eKdWPaGDOv+xnGdwWsejbWORNVCXh9cWRd/ZznrY0w+BkA9gEQ6oA0Jju1PR6BoveXEhiNt3DUsgiUSuABRkxkRUWrjjwQflvHConc//5h5H6peREQARGYOoG7OGIjKzrif1cbueN/8dyNfj5yf9S8CIjAvAgUvYGf11RoNCIgAiJQFAE9P4qart46W4pAwR6QHVghvKkTGBFa3wf8uSeGh/j8Ms2RAHyxjS/SuXrCAiP/ALJNQNQmlAgVN+Sej6nXp+t3mBmKERW5Per7/tN23bAvvD8y7VuBqu664vVKccPZTpnQazBWYMR7Os9idjZtSbzQvqan4CQjgVH7POXIMVZoV9t3P4xfnRApx1hVxzwIFL2/lMBoHotQoxCBPgncCsATHJeitftsrKHu33lConPN/0tINNKEqFkREIHZErDCo3U8AdLdRhrxTx3B0ecA/GOkfqhZERCBeRAoegM/jynQKERABESgSAJ6fhQ5bdk7XYpAgf3csya8VpPAyB6OHV9zwJ4daGSFHNemFa49VYf0vkiHTdHByB7MRza9QvYcbhB1h852ndU5SbX9PVTc0JVBaeV1/fY/Y21rs6kHYwuMKBKiUw3DIF1T0dGm68pey/0TXrEFiYyaqecUGPnOeD8LnPAUgVEuJ8HU+17g0IrJFvpcbPqMFDJY916gazOE2LLzFL2/lMBo2YtXoxeBJgJPA7CV+VllYFQUEzFcDn++B+AcAL8fuA9qTgREQARE4OYE7gpgXQAPAcCQmPwZWnR0FYATzM+JmiAREAERSCBQ9AY+YbwqMhyBJwL4DxOamQez1w/XtFoSAREYgICeHwNALqCJvkKXhA495LDKhgm5tEYkFHt4xkO5DUxI65B+7mT2a35Ys7rfh9Rp8/CgmCHBqkK/+Yeo7DOFApaZ5bKJJ7yqC0dW5yLU5i4UOh43nIsffsfOUVVYnqZytu3Qg9TQvs4ln67f9pns8/pta31sgVFb/2Kuq5i8be3y732zCelDqXlyCYzce69lESoCksBo/NUTMgc5rlsreJZ70fhzXkIPit5fSmBUwhJTH0VgOAJbGkERY4XeYbhmcYYnKDp/wLbVlAiIgAiIQDqBNT3B0UbpVUWX/BMAHuBScPT56NIqIAIisFQCRW/glzpphYzbvrTM4WhQyJCzdJMOuUMLlmM7fi2AswBcF1tQ+WdFQM+PWU1n8mDGFiiEPGN4mPouAC8DUOWuECswYn1rATjJocZDuP0B7AXAFRLZw7lTPXETf/9q46oUciBrD3KPAsC63GQPi39rDt1t+/7BIEVIRwOw7U1NYFTnhFEneLIM2v7OfDkOSZMvkgkX1PV74+T0ff2mLoG+RTQhIdKa+h5zXcXkDeHVN5uQPgyRZ+xrNGWMIcLfEHGLbTsmb0h/LdMvec/MkLJzyRN67Xd1e/LDQ4Z8ZpsLY40jjUDR+0sJjNImXaVEYE4EHguAgiK6FdGdou/0a09MRJcivrBVEgEREAERKJ/ASp7giC5H9xxgWHS5s2KjrwzQnpoQAREol0DRG/hysS+i5xIYpU3zmCElQnu85BfyoYyWkE/PjyXMcvsYUw+fqkJ4tbXGgyq+q/tAW0bv77yvXgjgmJpysQIj9p1iHb++unbsAdu+FeKg0ENyioG2AEDX2ipBUt08uGPj8Pm+czsjtJqawKhOKNV2ENr2d447RNxAhhdVzFHkcisqu67fm6arz+s3dVGE3h9S6w+5dprqDrmubPmYvCHj6ZtNSB+GyFPlEjREu13aCBGRhIqG+hz/Uvcz9ll7YMPnotDnZtM6cefuZPMFmvVqPsN0WW8qOy8CRe8vJTCa12LUaEQglMBmjqio74PfcwHwsPe7JtzZL0M7qXwiIAIiIAKzILCGER09FABFrev0PCoKWelqRMHRt3puS9WLgAiUR6DoDXx5uBfVYwmM0qZbAqM0bio1PAE9P4ZnPsUWeVC1I4A3ArgmooMpAiO6xTL85tsjDqh4qL0LgIMa+hcrMOLBNpMvMOKYWBf/7odD4+/29EKRWVwx7dcdyrqH964AyR4k8nBvVS+U2tQERk0iKVcY5S6zkPBozN8mbmhyiIpY1sVl1fV705QNcf3GLpC+RTQSGMXOyDzy5wqR1oWGBEZd6KWX9R2F3Jp856mue3lb3gq5Hm9cFNlmiHNj+ihVsmQCRe8vJTAqeemp7yIQR+A/ADzHfPvpfnFFo3IzZA0FRV82/+W3ppREQAREQAREwBLgM2hzIzai4KjPkJx8BlFs9BEAP9YUiIAIiACAojfwmsFJE+j6UnLSgyukc/8G4D0AdjDhgV6lsGaFzFwZ3dTzo4x5mmovUwRGdiwhIbHcvFe3iJ9iBD6sl/m/1hCq7CUVf7N9pkPObl5/XJFM26Fbk1CmKeyLPVDml07opMQ0NYFR1YFzVb/dNR26jtoERk0uU1O9hsbsVyj3qj4u+fqNnTMJjOqJ9c0mdq5Kyl+qwMh/Pto18MMa8W7dnHQV1pU01yF9bfpyS6rLU9Xc+G5UD1+YY2DIXChP4e8nJTDSEhaB+RPYBsDzAGzZ41DpTmQFRd/usR1VLQIiIAIiMD8CmzqCI7oc9ZU+D+DDAI7rqwHVKwIiUAQBHRAXMU1FdlICo/GnjS6JxwJYG8BTAXxm/C6pBzMioOfHjCZzhKF0ESiwu+5Blf+t+9jhxAiMmoQobWIY207VoZoty/AhbYdudUKipkNjy9ute0oCo7q+kxn7XuUKZeditYDD5TaBURWf2HW0pPy6fm8+2zHXb8w66VtE01Vo0XZduWONyRvCqG82IX0oNU9JAqM6xlWiGP+zQKjDXanz2Ee/7T3Br7tN/Ozmt9cmf+d/nvEdlGLq7WO8qnN6BIreX0pgNL0FpR6JQA4CqwN4vhEW9eFWdLHnUnR5jk6rDhEQAREQgcUTuLPnbnTvHojQ1ehDRmz0mx7qV5UiIALTJlD0Bn7aaBffOwmMxl8CdMlgKCE66j4bwGXjd0k9mBEBPT9mNJkjDCVFoOAe4vtdjnUwcMvHCIyaQp21ObO0jdkPJ+KHWbN9rguHVicYYjnWfQ/PPalOoFM3Dsv/NK+eut/7c0R2fCdrHZTs391D4Pc7dTeJfmJcn9hOm7jBHoi2ibtGuFQm2WTbWq7qtK7f+KmMuTfF136jeO8UUzBl7bddV26fYvKGjEUCoxBK1XlKFhj5ApUmhx0+J1YG4IbmIpGuouR08tMu6QqDyIjvio/2uuw+o6tGY+9ZTZ/J/GeB5mPa62Lo3hW9v5TAaOjlovZEoF8CjzbCIhsfPWdrpwI40TgV8aGpJAIiIAIiIAJ9E+A3WhlO7Wnmm5y52zs0HnR5AAAgAElEQVTGiI1o+a8kAiKwDAJFb+CXMUXFjlICo3Gn7u4APmpCsO4B4JCKkIjj9lCtl05Az4/SZzCu//bgqe1wya3VPwiMa7E5t+0Hc/H+trPJnnJIHnqIbw/FfpvoqNPmuOMe9rd9qz+0z8Ri++2HbusiMPoLgD2NOwHfve4DoG1t3AvAc03eutm182f7dhQA7lHdFCsuYtkmcUNKfTnX8hB16fq96TqYwvUbOudNoYtC64jJF3vQH+PclCIwcgUPrmDB5RLb5xgec81bosDID6+VIir2hS0pdcxxTbifPaqYVIlD/c9a7vyEhFWrckpK+fw2x/lY+piK3l9KYLT05avxz4HASkZURMeiDTMP6AwAJ5if8zPXrepEQAREQAREIIbAmgC2Mj8bxRQMyHumERrR2ejagPzKIgIiUC6Bojfw5WJfRM8lMBp3mvkZ4XgAPwWwLYBzx+2OWp8hAT0/ZjipDUPqUyzkN9smrvHzu30LOdjyy4eIdUJCsrUdoLeFawlpw/Y9xkGG42PynYPqDpnrhFR+mxs47iesP+agv+rA0s675UBxEb/c6aY2hnVLOGb9xq6/Eu4EMePvOp5Yfku8fkMZD/1ZmnNxNYBrAjvYt8DI7UZd6CaJEgIny8lmWY4psAl57rLLMY5FoSQkNLqRlCvUC/ns5HJzn/fuHMV8DnAFhO7c6ZoOXcnzzFf0/lICo3kuSo1qGQTo6rCjERetknHI/LBFURFfzuqlbEawqkoEREAERCAbgXUAbG3ERnwe5kpXGaHREQDk1peLquoRgWkRKHoDPy2U6o1HYOhDkTlPAL84c0DkAO9jXCv+aJ7hN0SWt9m/B2B/CY4T6c27mJ4f857fqtHVHQY1kRjqADM11E9deC5/TCFhP9oERqzT1lN3gBYa9qdJhOP2nQeCfFf6xgrRQJ3AiOM4FMDeAH7mVMb8/N2uAGz4NtvflHmuC622vumr2za7ERqKrW49hrrBhBy0lnj16/q98Z3Gdt66tnM55PUbun6m/lnaFRy0CctC+IZwca/jNte0kPqWmCf1eZmTVdva9kVAfdyX25x7co53CnWFOBHF9rPLZwC25c6BnWN+Pjo5QugY22flnzaBoveXEhhNe3GpdyJQRYAHqbR83yEjHn7L04qKzspYr6oSAREQAREQgb4JPMgRG62dsTGGWXm7hEYZiaoqEZgGgaI38NNAqF7UEGh7cSxw4QTqvrUdXkN6Th3epLObe0k9P+Y+wyuOL1TUMhYZHnQxbFedgKCqXyECo9CDcVvXJg194P38PZF97MKzyZGkLWRbSLtDjCeEa0hfbZ7Q+Yyps4S8un6BJmeMkHU2xHp31xL7tAWAkya6wIZ0MLIIbJv8IrjvyjZRTJPr1pQERq5wqMpprW83m7mHyPSZtgkBQxerW2/XOnlNb2nC3Ya2r3zzJVD0/lICo/kuTI1sfgTWBbA7gOdkGtoFjqjo9Ex1qhoREAEREAERGJPAxo7Y6P6ZOvIRAAcD+FGm+lSNCIjAuASK3sCPi06ttxCQwCjfErEHAX8FcPZA3+i0DkgSGOWbx7nVpOfH3GZ0meOZ++HiHGaVh4+cJz7/lETAJaDrd/z1EBNW7V4ALhm/y4vvgd1X9OEKFAq3ys2vLpxnaJ1d8sWs4y7tzKUsnQYfAuDwuQxI45gMgaL3lxIYTWYdqSMiUEvgP4xj0XMzMaLi/UMAPp+pPlUjAiIgAiIgAlMkwG+EPN8IjnL070gjNPpxjspUhwiIwGgEit7Aj0ZNDYcQkMAohFJYHnsQkBKCJqyFFXNp/lLJLaecnh/LmWuNVAREQAREQAREQAREQAREQAT6JFD0/lICoz6XhuoWgW4E1jHCoud1q+ZfpS8zoiIKiy7MUJ+qEAEREAEREIFSCNzPCI0oNrp7hk5/2AiNzs1Ql6oQAREYnkDRG/jhcanFCAISqETAaskqgVE+lqopHwE9P/KxVE0iIAIiIAIiIAIiIAIiIAIisGQCRe8vJTBa8tLV2KdK4IFGWMSD0K7pa0ZYdEzXilReBERABERABGZAgLGy+Xx9VIaxULTL0Gk/yVCXqhABERiOQNEb+OEwqaUEAhIYJUCrKSKBUT6WqikfAT0/8rFUTSIgAiIgAiIgAiIgAiIgAiKwZAJF7y8lMFry0tXYp0bgvgBeD2DHjh271oiK6LDw/Y51qbgIiIAIiIAIzJHAg43QiC6BK3Uc4BEA9gNwUcd6VFwERGAYAkVv4IdBpFYSCViB0YkA3gvg+sR63GLc250F4LoMdZVUhQRGJc3Wcvqq58dy5lojFQEREAEREAEREAEREAEREIE+CRS9v5TAqM+lobpFIJzAngD2B3Dr8CIr5DwbAEVFdFT4W4d6VFQEREAEREAElkLgdo7QaP0Og74BwF4ADuxQh4qKgAgMQ6DoDfwwiNRKIgErMEosXlnsSwD+G8AVOSstoC4rMBqjq+8HsBuAa8ZoXG1OmoCeH5OeHnVOBERABERABERABERABERABIohUPT+UgKjYtaZOjpTApsbYdFGHcZ3CoC3A/h0hzpUVAREQAREQASWTuDpAHYH8PAOIM4wQqMvd6hDRUVABPolUPQGvl80qr0jAQmMOgJ0iktglI+laspHQM+PfCxVkwiIgAiIgAiIgAiIgAiIgAgsmUDR+0sJjJa8dDX2MQnc2QiLXtihE6caYdEJHepQUREQAREQAREQgZsT2MoIjXi4mZoON0Kjy1MrUDkREIHeCBS9ge+NiirOQcAKjOSA052mFRj9HMCbAFzavcrWGv4LwE4ANH+tqBabQc+PxU69Bi4CIiACIiACIiACIiACIiACWQkUvb+UwCjrWlBlIhBE4MVGXHTHoNwrZvqOERYdn1hexURABERABERABNoJbG2ERg9rz1qZ40ojMnpvYnkVEwER6IdA0Rv4fpCo1kwExhIYvRTAkzKNoa9qLgbwKgB8NoYkKzD6IYDtAPwspFDHPGPNX8duq/iABPT8GBC2mhIBERABERABERABERABERCBGRMoen8pgdGMV6aGNjkCDzXCokcl9uw0AAcDOC6xvIqJgAiIgAiIgAjEE9gGwB4ANokv+q8SXzdCo+8mllcxERCBvASK3sDnRaHaMhMYS6DSR2i2zGjwJQD/DeCKwIolMAoEpWyDEtDzY1DcakwEREAEREAEREAEREAEREAEZkug6P2lBEazXZca2IQIrGSERbsn9ul0Iyw6NrG8iomACIiACIiACHQnsK0RGm2cWNUhAF4L4LrE8iomAiKQh0DRG/g8CFRLTwTGEhjJwSjPhI41f3l6r1qGIKDnxxCU1YYIiIAIiIAIiIAIiIAIiIAIzJ9A0ftLCYzmv0A1wnEJbAbg/QDWSugG7eAPAPCphLIqIgIiIAIiIAIi0A8BhmqhUGi9hOrPA7AzgG8llFURERCBPASK3sDnQaBaeiIggUo+sHIwysdSNeUjoOdHPpaqSQREQAREQAREQAREQAREQASWTKDo/aUERkteuhp73wR2A/D2xEZeb1yPEourmAiIgAiIgAiIQM8E9gKwX2IbdDWko5GSCIjA8ASK3sAPj0stRhCQwCgCVktWKzDKV2N4TfyCEPfy14QXUc6FENDzYyETrWGKQKEE1jfPrp8V2v8huv1/AVw9g2c8PycxnToENLUhAiIgAiIgAiLQC4Gi95cSGPWyJlTpwgmsbFyLnpXA4TgAFBdpM5gAT0VEQAREQAREYGAC/8+IjLZJaPdo42bEF5xKIiACwxEoegM/HCa1lEBAAqMEaDVFJDDKx1I15SOg50c+lnOoifepIQ73JRrJs1q4b/ukcaHl+9pj8lQbXMt/A+D+r8+23TGyY3TGp/uu3jHfNE12Hr4EgP++IngGqzP+H/PFIboUM/U5v24P7Dj4u6GF0RzzKwEcloFfR/wqLgIiIAIiIAJFEyh6fymBUdFrT52fIIGHAzgcwNqRfbsAAJ0QuNlVEgEREAEREAERKIsAX9zuD+D+kd3+qREZfTuynLKLgAikEyh6A58+bJUcgIAERvkgW4HRZQCOAvDHfFXX1sTw5luOcFA3wNDURCYCen5kAjmTauw9v09BgSsYeQOAfWfCboxh0LmGoqLHOY0PLcyw83l8T3PpC4w4VK2bm682e93a33blU8W8z3uC7bc/jlyCqZBr022b5yBDCC1D+qU8IiACIiACIlAagaL3lxIYlbbc1N8pE3g5gHckdPAtRlz0z4SyKiICIiACIiACIjANArcwIqPXJHTnFQDemVBORURABOIJFL2Bjx+uSgxIQAKjfLCtwGhI9wXNX775m2tNen7MdWbTxuUf8KfVEldKh/lxvNzcvsCIwhI6sAwdLss6z/QhbrJil99mcudJpz3NklUis66fM+x8dhUqxRBzx+GKmew9qU+xUdV9bwhBVQwf5RUBERABERCBUggUvb+UwKiUZaZ+TpnASsa1aIfITn7RhEM7M7KcsouACIiACIiACEyXwAZGaPT4yC7SoYHW6tdEllN2ERCBOAJFb+DjhqrcAxOQQCUfcAmM8rFUTfkI6PmRj+UcahrawUjiom6rxhVljMnSDamVW2QkgVHzGnHDr4auATJdC8BJFVXbNXURgN0i9vEsdyiAvRPD19l5ZpfcEHhVAqpuV01Y6T4FTWE9UC4REAEREAERKJNA0ftLCYzKXHTq9XQIPMyIi9aJ6NJVAOh2dEREGWUVAREQAREQAREoi8COxpVolYhunwvghQC+E1FGWUVABOIIFL2Bjxuqcg9MQAKjfMAlMMrHUjXlI6DnRz6Wc6hpSIGRHGm6r5ipCIw4khShSwgBCYyaKaV8TrOCMNbsi4hY3z0ixUWuwIx1hgqd3JHZ9RPrmmSvgdU8YZJbd58OWyFrWHlEQAREQAREYEkEit5fSmC0pKWqseYm8HQAxwK4ZUTF3zLuBOdFlFFWERABERABERCBMgnw2478ZupmEd3/B4BtAXw6ooyyioAIhBMoegMfPkzlHIFAysHVCN0sokkJjIqYpsV1Us+PxU1544AlMCprPUxJYFQX4opEKUChQz7dbWOdbSUwql+Tls16kaIeXxCUe9XHhmhz+xMrTpLAKPfsqT4REAEREAER6Eag6P2lBEbdJl+ll0uA7gI8MIxJ7zDfaogpo7wiIAIiIAIiIALlEzgEwCsih8FwaYdHllF2ERCBdgJFb+Dbh6ccIxKQwCgffCswuswcsv4xX9W1NVEMvKXZ58eEOhmga2piIgT0/JjIREykG/aeP0R3FIKoO+UpCYw4Grt+XJGIKx6JFZ6wTgmM6teJdeaJdf3pIuip6k1XB6OmOeaa+hqAU2sw5BQYsa0LARzT/dJUDSIgAiIgAiKwWAJF7y8lMFrsutXAOxB4HYD9I8rzGycUJB0dUUZZRUAEREAEREAE5kXgWUYwxJeKoWkvAAeEZlY+ERCBIAJFb+CDRqhMYxGQwCgfeTd8TL5aw2riF4kkMApjtbRcen4sbcabxyuBUVnrYSiBUW7HmxiXGgmMqteknXv+lUKjK5xsnK+Vvd+5tYQKjFjvpgGfH9z6+H4gVqDTJJQa8p5kGekzU1n3QfVWBERABERgWgSK3l9KYDStxaTeTJ/AwQB2j+jmKSYk2k8iyiirCIiACIiACIjAPAk80Dgj8EVxaKL7Ucxnj9B6lU8Elkqg6A38UietkHFLYJRvojYMENjeGsDqAC4B8M98TeN75gtF12asU1XNg4CeH/OYx1yjUIi0XCSHqWcogRFH44bj6jq6GBGKBEbVtK0op0qs1RSujrWFCIyqRGV189ZFYGTLbgJgOwA/84Y7hsAoxWmr6zWh8iIgAiIgAiIwFwJF7y8lMJrLMtQ4hiBwEIA9Ihp6F4CXR+RXVhEQAREQAREQgWUQeCeAl0UMlQLnV0bkV1YREIF6AkVv4DWxkyYggdFw07OKEd/uAGAnAN8crmm1tGACen4sePIrhi6BUVnrYUiB0VhkJDBakbydd4YN27diYnzHRD8cYYjAyBWUtTlOdREY2b7WuQbZe1JdGLhcIdLa+jHW+le7IiACIiACIlAagaL3lxIYlbbc1N+xCLwNwJ6BjfObjjsD+GhgfmUTAREQAREQARFYHoFnGzejlQKHfiCAVwXmVTYREIF6AkVv4DWxkyYggdEw07MWAD4Tn2Sa+wSAXRvCm9he8Rv/fOaeAeCqYbqqVmZGQM+PmU1ox+FIYNQR4MDFJTAaGPhEmqN7Ed/nVzn+sIu+68/JAA4DcJLpvy8w+gEAOgx/2wlvVvf5j2UpPjrbYdFFYGTbqRMxSWA0kUWnboiACIiACIhAIIGi95cSGAXOsrItmsBbALw6kMBFZtNCW3UlERABERABERABEWgi8BAAnwRw30BMbwXwmsC8yiYCIlBNoOgNvCZ10gQkMOp3euha9EIArwdwJwB/BfAmcxB4TUvTdwXwAQBPMeX+B8CRAOhoILFRv/M2p9r1/JjTbHYfy5DhiHxXle69n0cNFGusHCAw5WglMJrHnMeMws75UY4YyC3vOg/Vuf74AiN+ZriP+fyxntnLU7xUFSrMD5XH6/gF5nMMv5icEv6ObUpgFLMKlFcEREAEREAEpkug6P2lBEbTXVjq2TQIcIPBl5Yh6fsAngHglyGZlUcEREAEREAEREAEAKwB4FMAHhxI440A9gnMq2wiIAIrEih6A68JnTQBCYz6mZ5bAHg0gAMAbGSaoDDoFQDOBOBf01W92NiEO3+MESfZPH8E8HHzczqAv/czBNU6EwJ6fsxkIjMNY0gHo9MA7AagTUyZaWjFVBMiELGDCRUYrQ/gZyOwZv92AXBQh7YVIu3mS5fXKFNVaDT+nu5GRwNoEvA1hUhzw6tViX5cEaL9e6qDke2rHWFVn+VgVMytSx0VAREQAREQgX8RKHp/KYGRVrEI1BPYEcAHAwF9wYiL/haYX9lEQAREQAREQAREwBK4nREZPSEQCb/5eERgXmUTARG4OYGiN/CazEkTkMAo7/TwfdW6xk34maZqCoL2A3B4ovMQD/YoNtoGAOukE5JNPzL1UvT7+7xDUW0zIaDnx0wmsvBhWIECh7F00ZEr8CCPKhcZO90hAiObh+70XdneC8AlgWvN7VvTGNqqixEYxbg/tbU7xb+Txd4NIVRD1gPHVScwcn9vx+/OnSt+c8VHKQIjt69N61wCoymuRPVJBERABERABOoJFL2/lMBIS1sEqgnwgO/zgXCOA7BtYF5lEwEREAEREAEREIE6AseaQ88QQlsCoMBZSQREII5A0Rv4uKEqdyABijxvG5i3KdvuAF4H4MMAeMhzbYY6bRX/BPBnAPzv3BMdi+gg8UojArLjZVgzuvidFeha1MaJh3yPNI4RT3IyU8TEcCrvMu7EIQ5JbW3p7/MgoOfHPOax9FG4rihdxCilc2D/fWEvf1cXMi1UUGLrvUdHkZHvOBPLuy4MVlM9oQKjFJFLbP/HzG/Hx2c50ykNnakLjWaLVAmM7FpaDQDDo9HxyhUUfcIU3h6AX38Ke38t1YVWk8BozFWntkVABERABEQgnkDR+0sJjOInXCXmT4DfkvwmgDsEDPX4iIPAgOqURQREQAREQAREYOEEKFzeOoDBnwA8AsA5AXmVRQRE4CYCRW/gNZG9EHAPa3tpIEOlTeE7MlQ/iSpWBUChz4sAbOr06AwTtvwrAK7road8L3Yf0+5OjqvRXwHwmXwggPMyiZp66L6qHJCAnh8Dwh65qSp3kpG71Nh8ihhlyuMJ6VusUCNGYJTLJYrCELohMaznEClUYOR/7mkT2QzR95xt3NM8uynw8dP7AbwPwJEAQkIP+gKjywF8EsBvTYi1K5wG/PtG1We31HVr1xBDpbcJjHKybKqLLLs6fQ3VV7UjAiIgAiIgAlMkUPT+UgKjKS4p9WlMArwmzgTwoIBOfBrAVgH5lEUEREAEREAEREAEYgicAODpAQXo4rChDj0DSPWf5f7m8+MDATzAHFbzW608zKA7ym1MF64HwJC6fBnNF9O/AvALAD8xrhwX9N/VxbdQ9AZ+8bPXDwAJjPrhGlMrw5O/rSJk2cFG5HNVTGUd8vKe/XwAr3H6QmHTswFc1qFeFZ0HAT0/5jGPoaPwwxKFlhsjX53goEtfKFahGOLsLpX0WDZUTGO7ECMwYpmc4dK6YOjqhBTadm6xyNjrxw2f5wt9+LmPX+ix7kNNjHyBER2y+HNSTSF/vro6GLGvHAvr3QVAiMCob8GYZdt3O6FrV/lEQAREQAREoFQCRe8vJTAqddmp330R4IbqhQGVfxbAUwLyKYsIiIAIiIAIiIAIpBD4DIAnBxTkZxe6PSgNS+BeABhS9zHGaePumZrnAfa3AXzVhMC7JFO9quYmAkVv4DWRvRDIFSKtl86ZSuceIu1uAPg8e6q5B74bAEOiXdMn1Ia67wJgD3OY92IAx4zUDzU7LQJ6fkxrPtSbfgn44tupOelZIUeoyCFWYES6UxFScKx7BghiYkVXfa6gKawf9uFC7xlu5zTU9asqRFodN7smea28F8CJJqMr3opxMLLz+RLjgmWZtgkK2cYWDSKo1Hnn+Jj0mSiVoMqJgAiIgAiIwM0JFL2/lMBIy1kEbiLAb01+MAAIHY4YkmSob1EGdElZREAEREAEREAEZkZgFROylQ5FbekFAI5oy6S/dyZwR/Pt0W0BbNa5trAKvgXgWPMi98qwIsrVQqDoDbxmVwRmTIDCTYq9fgaAgqopJAqN6Do3ltBpCgzUh5sI6Pmh1eASWNM4UrohkvogROHlySPdh6pCxU1BaGTFQnQLDXGh4bykCIxYLlTU0cfcx9Y5JYER+z619WPXAMON7RsIN1RgZNeJKyay87EeACuECxUY2XyXOn2NWYuhorRADP8rtmP+UFFfaN3KJwIiIAIiIAJLJVD0/lICo6UuW43bJ7CuCY12qxY0DGVBcdH5QigCIiACIiACIiACPRPgwcU3AfDleVP6uwmVdk7P/Vlq9RsB2NmEzRlr/8RN54eMw8cZS52ITOMuegOfiYGqEQEREAERiCeg50c8szmXsE4ouUNLucysI8oPI4Q0uZlXiUTYRpuLSu5+uPWlsE8VGKWWSxk/BSRfM241KeWnJjDiGKa0fsj3HgB2cwR7nN+rGwR8bQKjNsGQXav2Gr4YwCFmb9l0DfHa39Tra6zA6OiURRRYZszrP7CLyiYCIiACIiACkydQ9P5yrBfkMbNaNOCYgSrvqAS+YkJctHXiUQC+0ZZJfxeBwgjQJYPfEtY3cwubOHVXBERgEQQeCeDrASNlSK3HBuRTlnACfCH8SgBPCyhChwsKf/jy+Dxjx89vnP4BwF8BXGfquC2AfwNAVwy+4L4fgLUA8JutFDLRvaMt0W7/YACntGXU3ysJaH+phSECIiACIpBCQM+PFGrzLWOFA0ONcEznIFdk4453DJFBm+Cjbj66CIV8kQid9trS5gB+YFyu2vLy725IsVSHmCkKjDi2KawfzuF7KoR65L51g4Cvab2Frgs3LBvXRJvAiPO4N4BdvfWTIjDKdY1asSPns09RZci1ojwiIAIiIAIiMBcCRe8vJTCayzLUOLoQ2MVsMtrqeCGAD7Rl0t8XS+ClADYAQPeI7wH4MYA/F0CDB50HmG/GvALAdwH4D7YChlHZxVsA4ME8Y65fVOogTL85T3y5wMPqzwP4S8146MLGg2seZtPRZG7p380B/FkALgBw/QQHuAmAdcy94BcA/jSja2qCuBfTpZ0AHB4w2pcAOCwgn7I0E7i/eanLF7JNifb6XwBAofrpmaBubIRiTwD+ZUXflPitVL585v1QKZxA0Rv48GEqpwiIgAiIQGYCen5kBlp4dbEuOlb8wWGHhvWyh/pjiovsNFUJqsbol+V4mufu0racugiMWLcVd4SOuU5U09ZP+/cUkdFUBUYc05jrx84Fw6Jx/+anJpFRlcDIndtQAc/6JgQs224SGLG9N5nw576QbQoCI4mLQq9g5RMBERABERCBdgJF7y8lMGqfYOWYNwGGHOEH9lVbhklhEQVGSuURoNiC83wZALoL9JXcbxuxDQo8ngHgi301mLFeOhi9DcAOAPYyh9jWaSFjM4NXxWfcMwEcBOC1AI4pWHTDMI6fALA2gD8aseP7APzKE6/cHsAHAWwDgC/cvg3gZOO8VrrgiPNJK2u6djCRw0kA3mnEPFMRxrnf7GI/KTo4EsBHenYJ43X8GtMGvxV3NoDfSdw0+H2nzwYpMKLQqClRfMgXywzpqpRGgNcRhbd1+yR+bjzK3JP7FvZQ6LS9eT5zXqsS732vA/CWtOEuslTRG/hFzpgGLQIiIALTIKDnxzTmYSq9GFJglCI26YOT/96LbTy8Q0ivlD7GiCzc+rsKjKx4h66jU5kPn9+UBUbs6xjrxwqE+G6M7wSrkl0b/GKiGz6NeavWTVtYtaZ13RZSralszNq376VCBVBt16KtTwKjNlL6uwiIgAiIgAiEEyh6fymBUfhEK+c8CXwYwHNbhsZD2g1NCKl5Upj3qFY3m0g62fBQkN82Ota4DOVyP+G99I3mh218DMDnANBlhaHHSkgUrnzchGihGwIFR3MImUZHnz3MwSuFRm82wpQS5sT2kS8gOB90MHITRXNPBnCm88tbAuC3siiosol/5wE13XRKTncH8FEvBBSFfBTucLx9CghjuFV9M4/3Bc4Bnyd9JfdFlW2DL9HeAeAzBYvr+uJVYr10ZeP1zG8/NiUK2p5X4gBH7jO5UrC4WU0/GKbuUAAnjNTPrcxzgOF6q9K3ALy85/vMSEPP3mzRG/jsNFShCIiACIhAKAE9P0JJLSPfEgVGVa48uQQMIaumi4Cmq8CI/XMFMkOOO4QN83ThE9pGl3xjrB8KYxiSmu/JmpIV0PjiMVdY1mXsVWVjhWoSGOWeAdUnAs3bJvAAACAASURBVCIgAiIgAuMSKHp/KYHRuItHrY9LYFMAPIxpSw81TiBt+fT3aRKosyWm0ISioBsydNs92Ge93PT9I6Je3osfDOA843wUURQMncXN8vmRbfptsA8vM2IE/u2pRpQQ05ep5qWzCy2I6fxBcRnD2dHZpYRkXZjoVkQ3LiYKIz8L4CcmLI7vTGRfOlDUwhjznwTw+4jB3hfA7QCc26P7Da8ZtvGHwH6RwwucEFF06tgPwFWB5YfM5gqM6IJCMcKPBgrnVuWkxm+Y8cXVHASDQ87jVNtiCD6GsmxLjwj8jNNWz1L+TpdK3mer9ka00eezncLhKaQnGlFlVfg0bkxfFBhObwpjGasPRW/gx4KmdkVABERABFYIJV7CO1VNW38EligwIk33HdsPI8K95ZgJu99NcU3KITByxSZDjz2E39QFRkOvH16jdGr3XYksy6r3xf68li4wClk3MXnkYBRDS3lFQAREQAREoJlA0e8nS9gMFw1YV8+kCZxoRBRNneQhtusEMukBqXOVBNwNI0Mqfcc49fwPAIaSyZHcsFS7GzFLTL08CKYLCwUhdB+g0Cg0cXy7mDBgXQUEaxg2GwPI/W0silbouDNW6DUKuI4DcB8AhwF41UTFKf6827XBfjMxdA9DhDWFO7Mv3VI2/ncDwHIUYFKUwnBrueeMgi+G89kawOuNAKfN6ct12KKLCF8SXRp6kQTkuwuA22Sq0xUYNb34XMnMY87QdXbuGZaNTmT875UB41eWsghQ7MJ7QVNi+MCnlTWs0XpLly8+e/10hblXMTTdFBNFURQx8nOAn+jE9IopdnoifdL+ciIToW6IgAiIQGEE9PwobMJ67m6Vc21fTcY6nfTVjzHrtUIPhoKvE4w09S+HwIj1u1/qSXnn0ifDEgRGfY7frZss+E6ETuDc1zHViYXs+087t+715pZJEbb543W/oBp7XcvBaKjVo3ZEQAREQAREYBgCRe8vJTAaZpGolekRYLgsHlI3JTrCcCOhVDYB9yVC3eaN90Ju8ijQ8W/qIaOnOIFh0R6b4PxD4QQdaSjqYaLIiIeCDOUW0hcKT3jISDeXrgIju9F9PIBtAHw/ZPABeaxI5gfmRdCvAsrkzsJQaW8yh8WsO5dDE9fOk4x4iqGLQuYsdGy+uIiinLcHCH5SBUZWXEQ2NjFs3qsBXBLQaYZnozCJ/+U6prsQQ5i5AhorLuJYmPh3hn+jaKpu/bIM81BIx7XzHADfDOhPaBZbP11B9gRwfEVoQzvP7ONXW+Y5VGC0sxGwHm3COFJY2HX92Lnn/YMW3/ZFWigL5SuHAK+xNVu6y1Ba3yhnSIP39NYAPlUjxOJ1ScFwqMva4J03DfLzB58LfCnuJwrpn5HJqXGs8fXVbtEb+L6gqF4REAEREIFWAnp+tCJaVIalOhiNNcnc6/JLStuZ9w2x/cglMPJFKjlEJ7FjqcsvgdGNZEJch6remdhr2v8bf8/1F/KOheK3z7esUdbDd2exQjkJjHJdKapHBERABERABKZBoOj9pQRG01hE6sXwBBheiKKApsSNK0PbKJVNIERgxBFuYcKDXQjg7MhQZXcyjip3B3AogF8HIqMQY3MAFLy5iaILCjAYrqXN3WRdAB8yLiVtLjAh3aJgic4qP68QWYSU9/PcAsC/G+cg/o2OKi8BQDHO0IkvBb5gQo3lcGjiM5QH+OTP8GU8jD4mYM5Cxr2ZCXHDFyMx64F1+2GyQtprykMxz7MBXBxQ0TomDB2FczHpA+blih/yjMKwPQDQTY6JAqNca9P2b1UADDvFRNYU69H9w3du4vphyDm62n2xQQwUIjCiWxLHxBdKNn3aiLk4PooGVjdh6truAS5nCYxiVl3ZebcyYrimUdCp78llD7O33vO5zWuO91o/Ufw3VdeiOiAUGvMb1H5iKOCnA6CDo9JNBIrewGsiRUAEREAERiOg58do6CfZsARGw02LFYzwy0D7JjabS2DE5kNdjJiPKbTPFJ7wS0+pIioJjG5aHGTJL424qS2snV0jLNMmJtrJnBm4X+piee7TuZfsw91KAqPEi1/FREAEREAERGCiBIreX0pgNNFVpW71SoAHyd9taeFzAQKkXjupyrMRCBUY3dFsALfN1nK3io4yVr5tYdyeYtxdxnAFChkhHSLWA8DDXJu+AuC5FeGo6CRDUUeMoCKkDzYPBWAfNW5RPHClE02X5DsMsS6GX+OmP/Uwl89l1ktxGV8OsZ6XAvhEhODLvnQ41QhhbugySAAXAOA9McQhi4Kg/wJA1qHpHwBoc877Mv9tE1k807Dg7yj8C+lDaLs2H8U8D/IKMQSb/zKKgkCKyCiQa3JRChEYUTxEMZorLqT4joIjcuC3IOlKwsTwTQx35YuvqsYpgVHs7JednwIiOm81pYea66vskebtPZ9HvKdZYaGtna5QvLZ5LZaY6ITIcKu++ybvr1wnqc+lElm09bnoDXzb4PR3ERABERCB3gjo+dEb2iIrlsBomGmzTttsLdbxxe1hToGRu+dvcg/u8uWvFGckCYxumnE73xdFrhsKi5j4vqYpuQImX7hk10eboCn2CpLAKJaY8ouACIiACIjAtAkUvb+UwGjai0u964cAHSgYaqcpPQbA1/ppXrUOTCBUYMRurQzg2gghhx0K3Q4oCKEoiOIDuqAMkW5rxEWXR3wjaoh+uW1YRxuypSsMQxPyELdKKPIQAAzpQrEUvwUU6yTVNjbrOHR7c7h8fVuBhr+TPb+ZRPGUn04G8GIAdMOKSXR7onPagcbxiU42/FYUHShiQmelhkiL6WvfeTlXFIFRZEN3KF5Xn2zgQJcsivG4bmIEavYaeplxXvqgcdfiQXwV89UAMM+dATwPwE8rQIQIjPiMoXvK34wg6zsA/PXIcb/GCMx+A2Af41jjOyu5XZDAqO+VOa36Hx0glKTokdeP0o0EKHqlyNV3LuJnvu0LCInWNo8UTFKQyrXhJj5HGMa1q+C0rf1S/l70Br4UyOqnCIiACMyQgJ4fM5zUDkOSwKgDvIiiXV19bFM5BUZW9MR3gUx1YqBUgRGFKXQy+nIEJ2aVwOjmwELEQlVORCHYfYck37HI/j1n+PoUgVHIWGLy9OHMFNO+8oqACIiACIjAnAgUvb+UwGhOS1FjCSFAdw0eHPPgti4xfBpdYZTmQSBGYJQyYjfU0ZuNe43rwpJSZ2gZK955kxFfhJaz+ciGh62/jS0YmJ/XG/tGB54XAfh4i1DGf0kT2Mzksv0IAEOwnRPRMwpdGOJmf+/+RIcSvkSg2Co09SkwouPO+QAoeOkrkQVdkA4yh/2vAMCXMnUiq7sCYIg13rd5f6czFcNb8l7e5vpDQQHtq3kgTzFPiMOHfVFEVyG+UPydB6JNYEQnJFqkM9TakcaprK6f/Jz2OONixJeFXA9vBHBWDQ8JjPpaldOt9zMtYdAoeKVjT4zwbrqj7d4zCvue5lXDa5mCxhghZ/ee9FcD7xsc51O9Jijg5TiVVpzrEvbEmjcREAEREIHxCRT9Anh8fLPrgbvv63twb5jwl8r6HLtlnOLm4/crp8CIdbsCE77/qXK8sfvzkPnL0T8JjOJWI5m/2oi56uaQNXId3tebYzv/dYIb9/1mU90xPZbAKIaW8oqACIiACIjA9AkUvb8s4WVq0YCnv34X10M6TnyoZdQ8QP/m4sjMd8BdBEYUyKxkXEbqCDG0Gp2LGH6EIhpuLpsSxW2s98qOyF3xzhYmBA6FC3QKanNQYlmKFg4GQLeD/YwDU9fwU3cD8CcT5ozDo4MCrzeKKRi2JeSAm2MYSqDVcQqyFacrDoVFzzfuTr8E8HhTO+eSLzwoggnl0pfAyL4g+XaAXXQqHJcFw9m9HsAlDZXxc8wLDB83G12ydgTAMHF1aW0AHwbwPQB7BVw3th4bao9uIGT9Fm9ttwmM1jBiuweaw/6QUH0bAqD7HkMgUQTFUG18gelfUxIYpa68cssxpOI3WrrPewvX+tITww2+3INAcZEvOJoLJwqKfJERnQQp2lx60v5y6StA4xcBERCBNAJ6fqRxm2upIR2McgkUSpoL+y6P79vawlWFjCuHgMdtx61PAqOQGRg3D99nUYBV9eU9KxaqE4JVOSG1CYw42iqBnBWB0bk8dl2nCIxy3TtCxjvuDKt1ERABERABESiPQNH7SwmMyltw6nE3AgyB8aiGKn4AgAe5SvMh0EVgxA0oBQ50Ajizxt1gXQDHAWCIJh70MgxJXaKwhy4p25iQNQyLlOqYQFER26VbDt1eGFaMiTHp6TDzhYpQbxRDPcEIoTb1OklnFIoWGJYrJdnQUXRzoViDwiy6s/BlUKi4KKXdksswJBrng0IvvmSwghqG7jkawOkm1BpfgMSsk74ERrlf8PlzxzX5bhMqjKIdOrO0idJ4zXF93cdURgHBAUbA11SWvOl6xHB25B8jrnNFTZeZsErudd8mMKLwiWHWYq2l3bFSeFblCiaBUcl3hPS+8/m0QUNxfvZhWL4lJzrE+QJgcqFQMOb+WhJD3qsYDs4Pl0bnNYpWl5yK3sAveeI0dhEQAREYmYCeHyNPQOHNW2EBh7Gd+XJR4UPqrft9fLkpt8CIg+fen18EqptPORj1tkSiK24SBLa5DXEeuXd0v8DWRXBj+xLibOUOVAKj6GlXAREQAREQARGYNIGi95cSGE16balzmQncIcA1huIMHlArzYdAF4ER75EMR8QQX68E8DHHnccSsptKCn2eAeC8GnSs65nGKYguRhQEUdBD8VLs4aZ1XqGbCd2BGIbMutuwP+81Qo23AeBGmYeL25oDZj88IEMt/QHADebAkaIOpjXN7/4C4OoWAQZDWtGBZw9T9nNGQEU3I5aPHV/K6iMTHqAzDNsVKRUMXIb2ypy3Z5s+v9WEVCOrrrHa+xIYrQXgUwDY19hvWoXgvR+AjUwYsLbQZqzPdfXh/9PF5R5GxNd2Xa1i1vgPK4R4IX214Qm57g4xbV5vCjYJjKz7EQWJFBp+P6Qxk4f3EK4NivaYKFB0xYX8nQRGEUBnlJWONFyHTYkCU96Tl5jWB0ABubvvocsZRY18/s050aWQrnM80LKJzxkK0mJCb86NUdEb+LlNhsYjAiIgAgUR0POjoMmaYFe7CIysAIJ7wSaX3gkOO6lL3FPzPRbfd+VKfQiM2vomgVEboX7+zuuFX8qkW62b7DV4mvlypvtFs7rr064brsVcAiP2yb73i3EYihEYxeQNmYWu7ylD2lAeERABERABEVgagaL3lxIYLW25Lnu8PMw9tgXBnQsRJyx7JuNG3yQw4qbznxWiIbcFuymLazUsN10ntgfwi7Ds/8rFMGR0YWDYE4qUfJHCUyo20bZ6iol4qEphwhkAfgrgzzVtPwQAw6tQEJGSjjChaEKEIin1u2X4LKM4kE40ZMKDdrozhLrS0EmIAqwdTFmGSGxzzkntMw97KQZguMYvA2C4Gh7ych3a1HXj3pfAaHPj+PMc47aUyiBHuYcaId16JrQZX/YcCuBlxvXpxQC+2KO4jUI9flORa4bCJs7Zb8zAmgRG1r2Ia+BdCf1b1YgHKUyrun9IYJRjdZVXB59zl7d0m/c4ut4tMfGeTmc4N21iXOKWwINiZL5EdxNd1+iKttRU9AZ+qZOmcYuACIjABAjo+TGBSSi4C6kCI9ddhcOPdT0pGFnWrktglBXnpCuz19rxFSK1unBodS5GdS5VsQ5GXH/ulzdT1mOoaMi/Z+ScrC+Z918lfLEz57hVlwiIgAiIgAj0QaDo/aUERn0sCdU5VQIUZTBERl2icwtFG0rzIlAnMGK4MjruPNkIPupCoNkNHL+pQsECnX5S0z0B7GoKU+jD8GsnRDqo2E1sXYgkK25geC26Cl1iRDfMHyOaocMLv0lD56+QxMPbLU1Gipco9PAPNEPqScnDMHWfAEA3GZv4zT6ypoNSSKLIiN+QY3ita41LD0PLXBdSOCDPrQE817hh8ZCf4dAohqpyd8olMKKLDwUtVwb0ry0L1wMdsXYBQIcqhvo7N0Eg47bDa/DlZo2xbq7RtsR52hoA49UzLNofjRMYHZW4vm0/Kdyrcx1rayP0768164UuSK4lep3AiO5KXJcU9r0KQKr47l4Ang/gYlOfe11LYBQ6e/PLx29nUmBalyi6ZGispSXeq97sDXqJIcKqQsTxHsZwlEtMRW/glzhhGrMIiIAITISAnh8TmYiBu+G+Uxq46drmdMgfPxMpgo74Vm5eQg5GXQmml7ciI747ch24m8Kh2Xc5DzduRTYvHcj5ns4V1cQKjFg363H7EluHBEbp60ElRUAEREAERGCKBIreX0pgNMUlpT71ReACAAzBU5cYBosOGEplEqCzD8UkvmtNlcCIwgY63nBzRicSChv2Mq43vqAkpxuM3awyXAmdTygwiU3c4D4QwKUAflch8LBtDP3CyXLi2Bi26dexA0vMT0EJHYt2MuXpJkOx0edNH2LDs3E98ECa9wO6XjAcGB2fXIehxK6Ca5ECtTbRk33J4AtXQtu15Zmf64AvMBjCj2Kz2EQxyxomvB8dUGzi2n2aE2Kn7vqra8+/Bk82YqO6EIOsh3PNsIJ7muuWoj86AfniwDuZQ3OuCQq5GObwotiBB+S3bmF+qLIqgRHHy3X1YCPy4LXbR5LAqA+qZdTJexZdserShQDuX8ZQsvWS4/25FxrtaPP8zdZIQRVR4EjhsE18PjJcIz8fLy0VvYFf2mRpvCIgAiIwIQJ6fkxoMgbuihUr0EF3ConvPLgvHuq9yxTG3LUPEhh1JVheeb4f4RfU3C+EcRShX+qz73aqXMNixUHMz+QKjGLXZIrAyA/Blvq+sYlFeStDPRYBERABERCBaRAoen8pgdE0FpF60T8BOke0bbzpftJ0uN1/L9VCFwI2pNf15kCRghCGLKIQ4hnG3YaiE4YFYdgvOoBQTOKmjxhXI/dbKX0IjPoU/4wtMOpzbP76sC5U1oGBIhW6FvFAuUvis3FDAO8AQJ4UqdBtKkWgk9IPVyDEEDZcszGJoqD3OY5SMWVD8/rh+equv7p76gPMSx73GqSrF102/PFyPhgSjfOxkXEt2s8IAutcgFjv64yohy5HXCMfyhwCk6IqfhuOQieGBLROQlUCI+alqxddZFKEhaHzIoFRKKn55VvLuGM1jYyfhWwov/kRWHFEvqCGz3Z+1vvDEgZfMUaG6KSDGl9k27RUwVXRG/iFrl8NWwREQASmQEDPjynMQrl9SA2RVu6Ip9XzWDFHjt7LwSgHxfQ66kQxrmDQuhX5rbTliREYWSckfiHTFRixzVDRUGzeKmq2LfdvvnjKdXiqY5M+IyopAiIgAiIgAiLgEih6fymBkRbzUgg8FsCXGwZ7PgBuHpTKJUB3EzpQ0VWEzi82lBlDU/FbZnQ1oYCh6XCfIjRuuNwD2DkKjBhmamPDg+KLHGloYQOfX880QhqKSSjyYDgwznGutJoJC0a3Kdb7JgDHRoaaS+mLKzDyv20UWh9fnpHPk4woh+s/R6KrE4V6/MYkQ3TZVHf9xbZJAc7xTiFaSJP7s83vYhyJKECj6xIdjHh/51p/Z0t4utj+VuWvC5GWo+62Ooa+Dtv6o78PS4D3qTUbmtwcAEM/LiHxZShf4LopNjSa+3LVrSfVXS6Ue10YjhwC3qpQaUt8cVz0Bj50ISmfCIiACIhAdgJ6fmRHuqgKcwmM7GdUulrvuyiC3QZbksCoyjEnZPR2jf22IqRXSPm55bFzznd7rotRm4jGFRfVzUWMwMj2g+8t/WvWD8vWNAcxYiS3Hn9/2bSvJJuVATweAL+MYlPqmpzbmtJ4REAEREAERCAngaL3lxIY5VwKqmvKBOgcwYPlusQD7W2mPAD1LZlAVYi0mMrmJjCiuIghzA4DcI5xVflBDJCavEMKG/js4suB9xjhWC7noqqhUThDJxz+MJEbx5pLmFXVpn1RwdB9Twfw1Y7zQ16rAqDgJjXRnYeh3WJDzqW2R6cNigEYypDiqI+bcHVcs7F98EVK7BOFB3xZ8j8A+PItRwg8O9ZQgdEGAG4J4PsJY6rjOuR1mDq3KtcfgeOMBXxdCy9vCaPWX8+Gr/nTJoyjbZkvcymkiUlzFBhx/KcYdz7L4kTzrIlhU3reojfwpcNX/0VABESgYAJ6fhQ8eRPoei6BketCkkOAPgE0nbtQJdB/v3mfcI357MvPwDYNJbCvcowJHWzKl80kMFqRbp0oh+9t+GVCvnPiGnGTfafjriG/5phQYzF5m9ZHrMDI38+mfFHGDw+ZUkfomlc+ERABERABEVgagaL3lxIYLW25Lne8DBfEw+q6xHA7/KCuND8CuQRGdD5i6K0uQgSKPDYB0OdLILsRPh3A/gAoUnHTg4wjjA1NRaHM7sam14Z4Yn4+H7jRpgMMhSVMVwOgGIlh6Py0mQnJ1efYbL8ounk7gPsA4CEy+9ln2KnbAuDBPMOkkRsFTfz/vkIqrg7gMQB+ZERgXdZcSVc01xzn9EUAdjLCIs7vAWbddeFAYR3Dzb0awOM8KHR9+a5xuTsLwEUVL5hiOIYIjBim6cMA/h0Avwn2QQDXmUb4Eogh1egQFTtmCYxiZmp+efdp+SzDF6S8vuaeGErxe94g6eb2uciBz1Vg9EQjrnRxMMzlGZF8Ss5e9Aa+ZPDquwiIgAgUTkDPj8InMKL7dZ8DI6oYLKsO/FdE3TR/fb+zcnsTEyItx4LJJWLL0Zep1GHFPSmCraYxuO99Ysba5XoNXU8xjkWhfZfQKJSU8omACIiACIhAOIGi95cSGIVPtHKWTeDrAB7ZMAQ6utAhQ2l+BHIJjOh+8EUn9FoKqXsC2HUggVFM/75jXI18kc46JiQYxRChqc+XNRSJbA/g3UZ80oebEDfNFFIxXJ77gKf7z3MAHGJERhSlMNTMt0LBRORjH+jgw3mJFZhENLNCVn4m4CH8ZQDOzOiq09YnsmXIPvKkeIyityMAHGWEY7GORU3t2fCAFFmwLSu088vwWqCI7V3mD+sasR7djvxvt/ll2wRGFFHRfYuH/Da5a5lW1O8wQqcDATAsnSv+axqfBEZtq23ef2dYxI81DPEbAB41bwT/Gh0FewyZaRM/Az46YdxzFRgRxde8tcB77gsSGJVapOgNfKnQ1W8REAERmAEBPT9mMIkRQ6gLWxtRxWBZc4snBuv4AA35LkJDsgoVhOTCYN9FdBGx5OrLVOqxwpiXAOB73VwpVYTILz8zisIVCR1pc9j3RUB9vJ9133dpnSVMooqIgAiIgAiIgEOg6P2lBEZay0shQFeK9RsG+2BzoL4UHksaZy6BUZM1bihPuxHrY5Nn+0AnIQoSGFaLIoorAzpH55S/VeTjM4I/ISKXvoUNrosQBSgMWfYpR3hBkQrdYC50nGAChn6zLBzrXiYmOp1z6GzGe4d90PsiI4pQKDoi75zJrpOqPuRsx63LDTt3awBvA3BwgJima38o+OE3yvY27iKcUzqPVLlkdW3LL39XE0LpGcYxin8n89dWuJX5Yjs6g51dw8c6lbG+0xwHMNs+BUZ88eMnts2XTX8AsJpxIHu+ESS+1ayztmux7+sw9xyovrwENjQh9+pq5Zqli92c0x3Ny1p3j7M1gBMSBj1ngdFW5sW2xcLnHD8vhXxmSEDZWoShLPk8fVNrzjwZit7A50GgWkRABERABBII6PmRAE1FRGBkAksKG9b2ZaeRp0LNdyRQ9b6nSgjZdwhAd588pGCvIz4VFwEREAEREIHJESh6fymB0eTWkzrUE4ELANyvoe41zYFyT82r2hEJLE1gZO1/+xQxVU1nn8KGOxnRzy4mrAvb4kG5TRSpvBIA/75NywF701K8s3HNoYMME0Uk7wTwFgBXmd9RZLSH+R1/RWcMxm2/NOMaT7VaztiFf1X1XAAfyVwpr0e+jCAv+wEqRsjWtTv/CeBPAC7xKqIoYQMAfFYwRJqfKHB7DYCHAfhNS3g861TGOg41blgh/aawiE561iGJbdJd7yAAFH3R5YjCLwrs6lKf12HIGJRnXAIUWZ7f0AUKMO8/bhd7b50ugXS5s4luc2sltjpngRGRMMynK3Z8qblnJeJKKkZh0RvN84YV0GGLTlt9p6I38H3DUf0iIAIiIAK1BPT80OIQARGYMgH7/pNu0MdMuaPqWxIB+77HFRDxd0z7JtXYrRDXGx3g21y+u7Wi0iIgAiIgAiIwXwJF7y8lMJrvwtTIbk6AB7cUD9QlukX8TtBmSUACo2GmtS9hA0UfDFPFMG10FDrcEfu4I1vDiDNOMS5EdGWKTY8xDjZu2KyTAPDQ1RWkrGKEHhQ0MT0VwGdiG2vI7wqMYgQqXbtA96stTSUfMoIa3jtzJh5m80UXhVkUAVycs/KWujg+rh+m1xtHkzZHoJTu5fzWID+nUfD2XgB0PqKlN12Ozq3pWF/XYQoHlRmewN0AMIxfXbrchF8cvmfDtUhHOV7rNvFa3z+x+bkLjOjYx+eqTQz5+YhEVrHFfGGRLT9UGL+iN/CxsJVfBERABEQgGwE9P7KhVEUiIAIiIAIiIAIiIAIiIAIisGgCRe8vJTBa9Npd1OAZbocOEHVpZSnuZ7seJDAaZmpzCxvo3vICAPsY1yI6HFQ5y9jR3RLAq4z4IsXFiM5EDM3C0GuMI85QLec4Ljs+RddVaXsAn8yIOadAJaZbueewqm03JjydeMj6hphOJualyxXdXSjSYaI7FcOPHZdYX1Ox3PPHz2rPBPA+ABS/nQ7geQB+WtGJIeawB2SqMhMBCmL4DcK6xGvtNpnammI196oQLT7AOJOl9HfuAiO6Wf3CA3PvCoe3FHZ1ZeqERW7+IVyMit7A55wQ1SUCIiACIhBFQM+PKFzKLAIiIAIiIAIiIAIiIAIiIAIiUEOg6P2lBEZa10shIIHRUmZ6xXHmczynPwAAIABJREFUEhjROeSLHcUQNnRSn+HLxhIY2HbpPsAwbQwjlZrWN/a+FAW+FQAdKUKcZqx45TQAu0WKBtcBcKxxSmIItEMaxEV2XBStUPDB8Gl/Tx1sRbncApXQrg2xdlyBEefpL6Gdy5CP4iIbDojX844AGD4pNXH++ePPfR/zR6EDw6Mx/BMT54quLP6H0CHmMJWXyvVPYOkCoxcCeL+Dmdc57eNT09wFRuRC1z/es2yiQ5p1ekvlVlUuRFj0KwB7AzgyZ8M1dRW9gR+Aj5oQAREQARGoJqDnh1aGCIiACIiACIiACIiACIiACIhADgJF7y8lMMqxBFRHCQQUIq2EWeqnj7kERjl715fAyD0MHdIdhmyseIOONNslCjco1vgv4yxzMICvAIgJdcZnGoVFPKCki9HJgZNm3Y8OMCGontXilhRYbXK2PgQqIZ0ZQpziCozcuPEh/euax47vq0YE1zUsJtf8EQA+54Xuq5o/Ol7tAOBjAFLDzrnsDgNAIdy1HpQh5rDrPKh8fwSWHiKNTnLPcPB2CY/GapYgMPLDpH3KPMNzrdJHAng5gKc1VEgR8TsAnJir0YB6it7AB4xPWURABERABPohoOdHP1xVqwiIgAiIgAiIgAiIgAiIgAgsjUDR+0sJjJa2XJc73gsA3K9h+GsC+Ply8cx65LkERnRFiHXF8cFa4cEQAiOGT+JB4TUDze5mALY0Ia9SBUbsKsU+TP9I7DddEo4G8HsTLi1EzOEKN+iA8cEA96LE7gUVcwUqu9SEwgqqKDITxV07AehrfbI7UxAY5RrfhgA+C+DuRlBHwc8XADzUuIJwvFZExZB/dByiYIGh/Oh6FZv4me2pAF5k1mhVeLcmgRHZM8xgjGgvto/KPy4BhgE8v6ELFwJgWKy5Jjrn8Xq0aRMTUjB1vEsQGG0MgG5yNl0GYPVUYE45CosY2pT/rUsUFlEQTOfDoVPRG/ihYak9ERABERCB/yWg54cWgwiIgAiIgAiIgAiIgAiIgAiIQA4CRe8vJTDKsQRURwkEzgLAsEt16cEAzixhIOpjNIGlCoyqRBRbAXi7OcxjOLDvALgymmh1AStsYJ0UqjDUyViJIdooMgoRC90KwJsAvA7A143LzKVjddy06wqMxuhKLgFOVd/nJDCikO4TziDpnrI7gDUqBEbMRvHHUQCON9dhqoiuaU3UCYxs2xTc7QngvDEWltrsnQBFb99vaOVsAA/qvRfjNEDh1C+cpv9mQlh26c0SBEbk81cAt3NAPQAAhfkpaerCIjumojfwKROjMiIgAiIgAlkI6PmRBaMqEQEREAEREAEREAEREAEREIHFEyh6fymB0eLX72IAUDjQ9C1qCiI+vhgayxrokgRGnFk6NrwawE8A7Oc4GN0FAF2Ynu5MP50KnpxJXMeDbboY0YmAh9j+w3HIVbcqgHcD2AjA9gDOaWic4kI6wTDcFUOjHTNkR2vacgVGTwBwxkB9ojiGQquhBEaHAvj1QGNjM9ZlK8f4+PmJoYX2NaIhuptdYcZSF+KOZV5gyj0HAN07cqcqgRFFEm8DsKtpjOETeW9434AOZ7nHqfqqCTzThOGr48P786NmCo9hMSmctYmf+x7dcaxLERh9zVsX25rnYgy+UoRFdkxFb+BjJkZ5RUAEREAEshLQ8yMrTlUmAiIgAiIgAiIgAiIgAiIgAoslUPT+UgKjxa7bxQ2cB6k7N4yah8RvWByVZQx4aQKjqlmlSw/DN73F/PEDAE4C8GMAlwD45wyXwrrGXYZOLbz2q0KlrQLgEBMW7KMAXgrgLxNgUSdQ6btrTeG1crXtOhjlqjO2nhwCo9ubMGUUNTBkGcV7NjXN3z2MIGllAM/rIfxd1RwyrBqdk/7NA0UhIoVHSvMhwM8yr28YDtcp1+scEz/D0Y3OpneYsKZdxroUgRGfg69wQDG02T6B4EoTFtlhFb2BD5wbZRMBERABEchPQM+P/ExVowiIgAiIgAiIgAiIgAiIgAgskUDR+0sJjJa4ZJc55pcBeGfD0BmyhgfFSvMjECowugWAuxohihu6yB7Y82CWLiXXdEBkhQc5BA4x3XgEgI8Yl57DALwKwFUxFXTIe1sALwewthHxUdA0RLJuMYcDeA2AgwH83WuY7kb8O0Pp8N/fGqJjAW0sRWD0cACnBvDIlSWngIoCNjpfcU3R7eNcp5NN8+euSzo48Vrsck/x2dgxMkThj0xYNoq6mBgq9LvGoYphtH47U3FhrvVSYj1ck1s3dJz34neVOLCAPlMkuoOTzxf+BVSxQpalCIwowqUQ3yYKEp/dAqxUYZEdVtEb+JTFrDIiIAIiIAJZCOj5kQWjKhEBERABERABERABERABERCBxRMoen8pgdHi1+9iADwWwJcbRns+AHsIuxgoCxlom8CIB4gMo0I3j4sBvBjAXx029sCeQogvArihA7d7mjBFQwqMXHHRV43Yh8KCIRLFRXQFosCH6YcAXgLgOwOFUKNDER1aeOjMw2aGQbQP7fsCOBoAxSAHAKBjgy9AGoJRVRsSGPVDPqfAaEfjYHSkuaZdwV7b/K1h1uIDTchCXpcpifcuPrcYnpBirYc6zzHew3jP4r3mNOOU9OeURlSmKAI/A7BmQ483B/CVokYU3lmGHGQYRJu2aPncF1LzUgRGXBcnO0AotuVnh6pUurDIjqnoDXzI4lUeERABERCBXgjo+dELVlUqAiIgAiIgAiIgAiIgAiIgAosjUPT+UgKjxa3XxQ54dQCXtoyeDisMp6Q0LwJVAiO6FVFg8t8AKBRg6KD9jJuN7+xjRQk5qQwhMOL9nQeEdCWYknjuTOMW9IucQBvq+ncTHmo1Ix6jSGwlIzza1YgwngXgooH6E9KMK1Chy82vQwplyMPD+S2NKIXXxhUZ6vSrcEOklepg5IoO6BZzgjfINoERhXcUvtFZj24ydDG6roX1bQDcH8CDjCiOYiL+2yYKSyhU4n2t7znsYVmoygwE1goIuUeRa9tnoQxdGaUKX1y1DoCfdOzJUgRGFDu6LmxVovu5CIvskih6A99xXau4CIiACIhAOgE9P9LZqaQIiIAIiIAIiIAIiIAIiIAIiMBNBIreX0pgpKW8JAIXALhfw4B52PvuJQFZyFhdgRHDZP3AuNlsasbPsCp0r6kTmJQYIu1WRjz1dgB3Muv6LQEihj6WxO4AXmcq/jaAfQB8beDQTNbFid14LgAKDm04GLobndTHwDvU6QpUOlSTXLRPAZwrMNolQBCRPIiKgv8FYKcMAirrQMQmngngl15bbQIjZqeAiw5adPNivxjSzCZevxSCUEBEIRHvVZt4bdCt5RumPEV7fzTuXDldmnKyV139E6BgsukzzIVGpNZ/T8Zp4XIAfN7bZEOedunNUgRGdwHwewcUxaV3Nv8/N2GRHWbRG/gui1plRUAEREAEOhHQ86MTPhUWAREQAREQAREQAREQAREQAREwBIreX0pgpHW8JALvB/DChgF/BsBTlwRkAWOl68d65tB1Y2+8DJd1EICzW8QuQwmM6DxyWQYREN2YKOhhWDKKDt5gQjm1OaT0tRwsP4bloZDiD3011FAvn3UUglBURD42sW8UXk0lNJrtV4hApQ+MQ4hTXIFRH2MIqbOrgGorAMcD2BfAmwD8w2s0ZP4Y1uyz5lB/OxN6kc8niuF8MRGvY7oT8ed0AHRquaZmoEPMYQhj5RmeAIWST2lo9nAAOw/frcFavBYA3cFsojiIv+uSliIwoqufe0/h54XHG/E1BUZ1ifc+5rXPUG6K7cbY/zfraPp7XbnY34e2Q9cmN51j/ielj6FtptTtjl/tdF9Dc2MYcn0MNeaQvoyxnkP6tXRGXZ6TSyxb9AvgJU6YxiwCIiACIiACIiACIiACIiACEyVQ9P5SAqOJrip1qxcC2wA4tqVmfmO7j7BAvQxIla5A4HYAHgCAYqLHmB86+Nj0VwCfBvDOAGGRLTOEwIhig/cAoBPJ3okiHN7P6XjyZgBbADgZwGsBnOUc+OVaMhTiPRnA6wH8tqFS9onuUPw5DsALAPw5Vyci66ErDB1zOPdMnzP9aep/ZBPZsocIVLI15lQ0hDjFFRg9AcAZfQykpk7rptVFYGTDm20OYFsvrJBtNmT+6KJ1DIA7AqDAiA57exjBG92MPg+A4fzouMY1GiqCG2IOB5wyNRVIgM49dPBpSlyvvA/PNf0TgLuvYShUf5MWO/Y6gVFsPbnyd7l3NfWB3MhPSQREQAREYJkEShFATkGktoG3REp4p7rMVa1Ri4AIiIAIiIAIiIAIiIAIiMC0CUhg1PP8FA24ZzaqPo7AHQBc2VJkNwDviKtWuSdCwIYcquoOHUAoLGE4NB7exxw69i0wWhvAh40oin0/FQDD9VFYEJpWAfBi41Z0A4D9ANCt4qrQCrx8dFNiOEGGYKo6dLwHgEMArAvgFSbkVBVT93CWDmK8vuqcVxK7GlyMzkVvNZxYiOtgT+NEM7WD1RCBSvDAIzIOIU5xBUYPN+s9ooudsuYY3zpGqEqhRpV7ETsYMn8UKlHwROEbndR4XfA6pqvGjztcJznG2AmyCo9CgPdh3pObEsVsfxqld8M0KoFROmcJjNLZqaQIiIAIiMCyCUhgtOz51+hFQAREQAREQAREQAREQAREIJVA0fqXEjbDRQNOXVUq1xsBhph5dEPtFHXQTUapPAJ3BfABL0TMt01YrP8B8JeGIfHg9e0AGCbkR+YQlmGIGP6DYb12AnAigPcCuL4DGoqJDjNhjvY3YZF2BfBEr06KXyg+oNtSkxiKDg1czwcA2MgIqOgWdFFLH7cHQDcnuvhUJfbzQya0HEPJVfXhbgAoGmL7FA59pMJlhaIeOjPtYMQYFGTEiLs6oL5ZUQo33mYcjBhiiveBl5ocB5q5TxVj5eqjW0+IQKWPdocQp5QsMOJnJq71ZxvXId4jqtJY88e+DDGHfaw91dmNAN3v/G/UuzV+veWzT7fWp1F6yBBpY424LwejuhBpdFRk2EYlERABERABERCBagIlvFPV3ImACIiACIiACIiACIiACIiACEyPQNH6lxI2w0UDnt56XXyPnmeEE00gHgngm4snVSYAhu46yoiBeDBGoU2oO81Wxs1mKiOn+IfCnCrXLbqe8NCPDjyPM0IkiowokON4KeJYC8BJNYNheCcKmyic+n1FHj4b6AhFJ6QmoROFSBQg0e3oRebf7j2bYXsYBop95N8pSBo6UVxEMdfLjVvOjgDOB/B0Iyy6DwAK0MjyvKE7V9OeK1A5FMCvB+rXZgC2NI5UnP8+wkWWLDC6uxHxcb28q0EsJ4HRQAtWzfyLAJ8FdJtrSs83TnlzRsYQcXzm2ETR8R86DngpIdLu4n0W4L2fIYOZ+Jm4TWhEMfdbHEc6foawe8ymf7P+0Lwh9YXksW2e660NOjIO0ZcxxuxyWWL7Sxyz5nyY67nunlPimuv4uFx08RLeqS56gjR4ERABERABERABERABERABEZgogaL1LyVshosGPNFFu+RuUZjBcFl0VqlLn/VccJbMq7Sxr2pcdyisOSGy8zxIpBhlDIedqq5eXREmiY5FzwDwOgAMY0aHI4Z+O9sTUm0CYA0j+Kmqm+KjT5myR9RwoqsTBUEPAfCcGtGddXQ52BwsPstzT3LFJBR/fSZyTrpm53VOcRHdik42oqqfO5U+1LhSrWfuC68E8DEA13VtuGN5V6DSsaqk4n25ZLAz7ppI6lyGQqnjowiRwjwK/y5t6IcERhkmSVUEE+B99ckNuelWd6cKh7ngBgrJSEexNZ2+MpzhTzr2fSkCI4ZmdAU3FOHyXu2mEKERhW50eeNnkqkn7S+nPkPqnwiIwFAEYsSZIXn7yEMWQ4hAQ8R5dI10UwnvVIdaS2pHBERABERABERABERABERABEQgnEDR7ydL2AwXDTh8HSnngAQYsmmXlvYeA+BrA/ZJTeUjwG/dUyDCQ9U5JjoN2PVZ5T7EMdN9honuQVXJOgtRxERHnyqXJJazrk48wK5zO7JCpo0BPNxxMGB5K7S4zByA+y9k+5yf1UxYNIpB6Gq1R42bBcVWFGltYTpDdxqGmTtrRLGZ5fZDE6LPPyTns/vxJuzcO4zzVg5RlA2vRdekV1UI3HLMlysw4n34pxWV3s44Z/3SCOFyjI3N2HCHKQIjCu4OB3B0gzOYHYoERjlWiuoIIcAQlQz52JQYlvMlIZUVnofOk3Rhs4n39C93HFOdwIhCVYb8bBIadmma4ti9APC56qaUe1dIP+hqSBGuTd9qCI0WIjQ60vBpC9ca0re+8mh/2RdZ1SsCIiAC8yag58e851ejEwERWJHAygD4PsT9uYP3/wy5fBvzc2vvv/x90+/8v5dwVqV1IgJLJcDPQTcAuN75b92/bT737+7vGOae5xHuz5+8/+e5hZIIiIAIzJlA0fvLEj60FQ14ziu/4LHR3eW7Lf1neKonFTxGdb0fAnQ4oiDnlEABCsVAXEfnAPiR+QDeT89uqvW2RljzvQaBEV8QUFTzxBbhz+qmDh4o1jkQ3dIIcl5QUReFThRkfMeIO37V9+BN/RuYEFYMefI2AHRYuqahbbp77OsIDylO46E8y3UNsZMyZK4zCrfoIsGNmJusuOi9ABjejYlh6uhq1fUwl8IzsqCw5+8pHQ8o0xYijS5zFIMx3A4TXbroLHVhQN1tWV4LgKEEKcoir6Y14ddFsd3DzKF/m+BJAqO2mdDfcxGgIJL38aZEp7bTcjU44Xo+atzFbBdzhOWsExhR/LkdALom9ZHc8KJu/X0JjHYG8D6nIYpyn90ysNKFRtpf9rFyVacIiIAIzJ+Anh/zn2ONUATmTIBfZLin+eH7Pl84VCUionhISQREQATGIGBFSL7wyBcl/QbAJQB+PeMvnI/BX22KgAj0T6Do/aUERv0vELUwTQIMg9YmINo6IczWNEerXuUgQOHO7kagECpAocCIB3cMGcJE4RoFN9+OFDfE9P/BAI4zjkN17g38hhAFHOzX9gA+WdMAxUMU3lCY8Qbz76qsFMTc2xy2/tNk4POFTkD84WElHTT6dpXiHNGl5iAjDHq9uYZtn5o4suy2APZzhDsURFGIxTByf4mZhJ7yUnxD0dbbjRDIbYZhAZ/X4EbFvBT3UKxDwdsZxj3ozz31ta5aHpwzzB+diyj0dMU67jXmluc8PK0l7A7FVhSPcmwX1Ij5yI9tXJUwZr5848aWITbbkgRGbYT09xwErMNcU10UIDWFT8vRj6nUwWcUXYVsopDQPntT+7gUgdEhAF7hQOJze59AaKUKjYrewAfOjbKJgAiIgAjkJ6DnR36mqlEERCAPAb6Xs+Khe5l/2//y9/w3BURKIiACIjBnAhQfWbERBUf23+5/5Yw05xWgsYlAWQSK3l9KYFTWYlNv8xHggcjXW6qjewgP5JVEgIeMDBm1t4eCoWko6uCH1KZEUcXzAbzGCEMoUqDo5v0AzssYiovuM6xzPQDbGLFFXb9sOKxnNTgdsSxdDD4CINYN4vYAPmj6wbb2zzjOqjHd14i/ntnR9Yb18JDadW+gwOXdZs7qwtL1fZX4/eIaohiKYbtCBTP/YdYhhQnW/YgOHFzHnzcuJ6zX/2DT99hYP8V4vL5s+Er2i4fe/C+/qcIwcb6bk+0XhXBcx5w3jotCtlMBMLQfQ11ScNSXI1MVGwmMhlgxaoPXxpotGB4F4BsLQcVn3rHOWPkZjyHkuqSlCIx4n+RasYliWwqVY1JpQqOiN/AxE6O8IiACIiACWQno+ZEVpyoTARGIIED3obXMD8VCvniI7x2VREAEREAE2glcUSM84hkNf/r+gnR7D5VDBERgKQSK3l9KYLSUZapxVhE40YR9aqJDlxe6tygtlwA38Ac6jlc81KVYhqIiquLPjRAvUERBlwCKdSgGYmIIKDrSMIxYiNNO3Uzw20oMB0aBBg8GGbKsyZ0mVGD0AOOGZF2BQlfCQwDwGrs7gC0A1LkphdZXl29VE7aObkUMZ0bXheM9Z5zYNm5hDqYZTmsjpzA3GHQEOdIIWEKFPbHtu/l9cRr7wPnlOFNDotHJ50EAKMZyxUZs93Tj+sRxUmTZtzCnijVDHdFBI3Z8HNfGAF4I4OkA+AKOiQIxio3o1MXx9T0mCYy6rHiVDSHwZiNYbcpLVzM6fy0l3R/AL5zB/s25B6QyWIrAiM+V2zmQ+NynMDMllSI0KnoDnzIxKiMCIiACIpCFgJ4fWTCqEhEQgQYCqwFY2xETWVERXcOVREAEREAE+idwsREaWcER/0sn/t/237RaEAERWBiBoveXEhgtbLVquDcjsBmAbwYweahx9gjIqiwzIuCLgULDooUgoBsNw7nQccGKICg0omjk7JAKvDwUK1EMt5P5fZsrkXto+lQjvkhotrYIhR50k3mdcc9gWC/GQ86ZKKhiqK1XG/eb9wFgSByKjHIlcmKoRIqXfDcz60LF8GncZOQWrVCYtaMJ8cP55fqjk9RhmV2vOEYeCFOY5oeNpDCH46OgicK6LgI4f04oLHqYmT/bLkVNb80gtmNbdzXrg2Kj/3Qat2Oigxj/3YdbkwRGua5A1VNFgKEAGV6wLfEzDsNxLinxOcN7p01kRVFhalqCwIiizNMcQJcBYEjIrmnqQqOiN/BdJ0flRUAEREAEkgno+ZGMTgVFQAQ8AhT1W/GQ+185EWmpiIAIiMA0CdD5yBUd2X+7X3abZs/VKxEQgakSKHp/KYHRVJeV+jUUgQ8DeG5LYxR8bJj5cH2o8amdeAK+sINCkg8YYQcV7LkS7790kaEQxwos2BbFLGwvVLDCkFAMJUXHFia6v7wUwF8aOsqQUgztdgcA740IscUDawqj6BDEkFp0caoSnTzCiGHYt33NGP+RCRwdi3YwY+QhKEPCMXxZzrnxu0qx2R5GhGMFYW4e65BDgcyZAFLDjFF080AAuzvisyHDs9WJcjhWjo1OWxRldhEaUXzG9bEngMcZiB83c0ghQJe6q5bYbU3oHzqH2fZsPrZLQdM5mYVGFNQdbRp5uHG7yrT8G6tZCcDBZp1+CQD7wc2v0nwI8B7Be8z6LUOiyxrv8UtLdCmj8NQmPk/pOJialiAw2suE27SMPgVgu1RgFeWmKjQqegOfcX5UlQiIgAiIQBwBPT/ieCm3CIgAsLJxxn4wAP5YMRH370oiIAIiIALlE7jWER59HwB/zgBwdflD0whEQAR6JlD0/lICo55Xh6qfPAFaz9KZg6KFpkTBB50wlOZJgPdCimEYuowuQHSMobDjcAAUofEb/X0lCiC4tngISvEKnWrYD4of2txVuG7ZR3sY+CETNieni487bh5uM847w+4wvBavn28AONlxKKJoamfj+ENnn+2NgKMLPyu8Ydg3iovIaIi58ftM5ykKjZ7TEnqHAiMKq+ioFJLoxkTxlusi9CMjFqGzVZNYLKT+2DxNohw6ZTF0XGw8atb5WONYtKnpUK7wgCHj4xqiKOOVZu3aMhzHfgDe2TGsntsHV2DUZ3hAf9yuGEICo5BVUV4e3vesU11d73m/oOPaEq2b+Syl6NSmUwFQ5JealiAwOgUAXdds4vOb6yx34ucGPhP5WasuURhH0XVseMyUvha9gU8ZsMqIgAiIgAhkIaDnRxaMqkQEZk1gA09Q1PblkFnD0OBEQAREYMEEaFpgBUf8L78wqCQCIiACLoGi95cSGGkxi8CNh/rvCQDBgysKjZTmQ4ACHX67nge2dBGi2OCr5nCNwplrBhoq78V0V+HhGw+Gf2hEQxS/NSWWY/inuxkHn5/34ABT174VZVHww1Be/qFhjFCqqg1fzERnH7ro8ACSYX+GmpuqvtHliu4gvCfYcXO8FIlRkPb7gHVzGwAPMQIsirWsqO0EU0cfYdcCunWzLHQbepQZ10bOXw4F8KrAOfBdkciJIdfohvSTAder7T7X1aONSModE8fDPuVw2nIFRm3hCmPnpCk/vxlJoRSFeKH3kJztq65+CfA5FSL8eIlx3Ou3N9OsnQJY382OoQcuSOzu3AVG9wfgW3nf27gTJiJrLUbX0L1bhEZrDCAyKnoD30pZGURABERABPoioOdHX2RVrwiUSWBNT0zEdwz8ctWc0g0Armz5+RsA5rve/Nh/p/yu7YuWc2KrsYhAaQR4FsD32fy5tfff2N/dDsAdW37YxpzSdcbZyBUdtZ39zGn8GosIiMCKBIreX0pgpCUtAjcS+AqAxwTA4GE7hSdK5ROgKIfhxGhRTFERhR10/eDGeay0jnFfoJvAkKGVuo6XGwKKa15sKqL70+sAMNRKaKg3FmU9fCHzRCO4omX0Z8zc0Fr0qq4dzVyeh8904+GB6Y8BvC1gvBSQMYSdFRVxI3GsGedZAeUzDyGoOjosUUzFcEMUQrWJV8hlYyPCYug+OnPxGqPDFkViQzsyVQ2SY+J6Zcg/9i+n489YAqP/C+AYc+3wWzF0D1Mc8KAlPvlMFMJ+PaCXvM7oFLbkxDCOdISzqUuYtLkLjPzwaN8yISyHWD91QiPOH9d736noDXzfcFS/CIiACIhALQE9P7Q4RGC5BPguhO/p+M7Khju7c4E4fg2AP5eYL8eFiIcKHKa6LAIiMAMCISIkfrGVXza7p/kpbdiXey5HfC8z5tlUafzUXxEonUDR+0sJjEpffup/LgLrGptCOnY0JYYceQSA83M1rHpGJcADeTqq8Fs2U0m3Ny8t+IEyNgzVmGPY0AiKPmucmFJCnFDAx/BjDLn2HfPSI0agNOb4Q9u+iwnzRuHH9wD8LiAUXmjdfeejcxPnh99CO6zGwYhCzaPMt/YodjgRwNcmOk5+BuK9fzfzYu2Nga5MbZzpkLSPeU681oy9rUyOv1MMQcEURW+cgyMmKljLMdYl1cFvxVJ0wZCUTYn3St6Hz1kSnIqx7grg3c7vKeJoi7p6AAAgAElEQVRcK5HJ3AVG5xnXRIuH4lc61A2ZfKHRUEL+ojfwQ06Q2hIBERABEbgZAT0/tCBEYDkErKMzP5/yZ5MChn6peY/mioj8f/+zgHGoiyIgAiKQQoCu9RQauYIj/9+rp1Q8cJnTzLt0ftGQPznc9gcegpoTAREIJFD0/lICo8BZVrZFEGCYpw8GjJTOEBQZTc1NJaDryiICvRG4palZH3p7Q1xExf+fvTsBu66cFz/+vUg5itBg6KAB1VGGBmNIhiRHiYoGZaiIQ4ZCZYiIiDiGlKlBR4Ooo0xRGaJSoqgMZTgZGghFJf7/63e697Es+9l7rb3X3nvda33v63qut97nHj9rPe+z11q/9bvjJlxkovp9ywL3ssBzkgqUBCLTVgQXReDQuBJb40VQWd9L/PtzLVC8xnlGyoRX16bLAUbbAJ8qgMQFbQRdL+pNuQg0isxF8ec8StYX8PMAcgwFFFBAgaEC/v7wxFCg2wKxjX28MDQIKmrb9jyRdSheEoiv+O/4GgQQxZ9de0Gv22ebq1NAgUUIxH3rQbajQfBR/BkvpsVX/HebSrzkGy/uDoKN4mVliwIKdEcg6+tLA4y6cyK6kmYEDgP2qNBVZGl5WoV6VlFAAQUUUEABBSYRiC0i/71Cw8Mrfnap0FUnqkSweASND0rciIkHBXVLlwOM4gZVPDgZlAhOiyC1vpSsL+D7cpBcpwIKKNBCAX9/tPCgOCUFphCIh8nxmXgQVBQB920ogyCi8p/xIpdFAQUUUGB2ArGzxCDYqPzn7Eat3nO8UFcMOIrfExYFFMhXIOvrSwOM8j3xnPlsBOJnIjIUPaRC958G4g1wiwIKKKCAAgoo0KTAScDTK3T4nZThqHxBUqFpZ6tsnLagLC7wqcCpNVfc1QCjLYHPlizibe3zavrkXD3rC/ic4Z27AgookLmAvz8yP4BOv/cCqwJPLGQoWnOBIn9KmYguKWQlGgQUmYlogQfGoRVQQIEhApH5aFjg0brAHRYodnkhu9GXgKsWOBeHVkCB+gJZX18aYFT/gNui+wIPTFuS3LnCUmN7iWdWqGcVBRRQQAEFFFCgisCJQGzrNa5cl7Zs/d64ij38fgSBb11Y9zeATWo6dDXA6OvAowoWn6kYzFaTr9XVs76Ab7Wsk1NAAQW6LeDvj24fX1fXTYHYCmerlIX+SQtaYmSciGD+b6evuH67YkFzcVgFFFBAgWYF1gDieeJG6SteeltURrwvAicDkRE9ts60KKBAuwWyvr40wKjdJ5ezW5zAFsBpFYePB4HbVqxrNQUUUEABBRRQYCmBE2oELj8F+JyUQwUigCYCaYoltsCN7eSqli4GGO0OfKgE8OghVlWNcq2X9QV8rujOWwEFFOiAgL8/OnAQXUIvBOJhbwQVxdemc17xTSmIqBhQdNmc5+BwCiiggAKLFVi7FHAUwUfLzXlKZ6Zgowg4Mqh1zvgOp0BFgayvLw0wqniUrdZLgecDH6648njAtx1wfcX6VlNAAQUUUEABBQYCKwDHAxHgXKW8APhIlYo9rnM0sFNh/fHmcKSvvrqiSdcCjFYBYguG4pt0xwA7V/ToUrWsL+C7dCBciwIKKJCZgL8/MjtgTrdXAvEwdxBU9Mg5rvy7pYCi8+c4tkMpoIACCuQjsGEp6OhBc5z62YVgI4Ne5wjvUAqMEcj6+tIAI89vBUYLvB44oCJSpLqNICMjgiuCWU0BBRRQQAEFiDdsI7go3miqUt4AvKlKxZ7XWQv4EVC83qkTUNO1AKNywFVcxN4P+EkPz5OsL+B7eLxcsgIKKNAWAX9/tOVIOA8FbhVYvxBUVPVaahq73wNnpOyfg+3ObpimQ9sqoIACCvRWYPlCwNEmwOOAFeegERn2IqtRfF08h/EcQgEFlhbI+vrSACNPbQXGC7wNePX4av9b46fA9sC5FetbTQEFFFBAAQX6K/BQ4Dhg9YoEbwdeU7Gu1W61OqgEUXWrtC4FGA3bGu21QHzG7WPJ+gK+jwfMNSuggAItEfD3R0sOhNPotcB9UwbOyFY06+wP8TMfAUXx9RUgMkBYFFBAAQUUmJXAo1KgUQQbxdesn99HFr7PAPFCWh9fPpvVcbRfBaoKZH19Oet/oKoijqqXNXATAPbRCoGDgb0rzuRGIB5eHVWxvtUUUEABBRRQoH8CzwE+BNy+4tLfAexTsa7V/i5wFvCYEsjDgXPGIHUlwOhhwLdKa/0q8NgenyReX/b44Lt0BRRQYAoBf39MgWdTBaYU2BaI66enTtnPuOaRmWgQVBR/xj1eiwIKKKCAAvMWiHuFg0Cj+HPWmfo+m55nnjDvhTqeAj0WyPr60gCjHp+5Lr22wDuBV9Zo9V7gZTXqW1UBBRRQQAEF+iHwHuClNZZ6CPCqGvWt+neBBwMXlN78ij3nHw1cPQKqCwFGqwBfA9YurDMuXjcALuzxSZL1BXyPj5tLV0ABBRYt4O+PRR8Bx++bwDopqCgCi1ab0eJ/WAooumpG49itAgoooIAC0wisWgo4uv80nY1oe2UKNIrkCZfOaAy7VUCBWwWyvr40wMjTWIF6Au8CXl6jyddTNqMf1GhjVQUUUEABBRTopsC/paxFsb961RKfPeoEOFftt0/1hm0RFtscPGHIxdzAJfcAo7jOOx3YrHSgq24R1+XzI+sL+C4fGNemgAIKtFzA3x8tP0BOrzMCO6TAos1nsKL4OT4ZOC0FFv14BmPYpQIKKKCAArMWiC1D437PFkBsGzqLZ/1fSMFGx856MfavQE8Fsr6+nMU/Ok2fB1kDN41hf60Q2A84sMZM/gzEg61jarSxqgIKKKCAAgp0S2An4HAgAleqlv2Bt1StbL2RAocOySwZDxe27qjbZ9JNpuLyInPWXh1db51leX1ZR8u6CiiggAIDAX9/eC4oMDuB9QvZiiJLQ5PlJuCUFFgUn/+vb7Jz+1JAAQUUUGDBAiuk+z8RaPQ0YLmG5xPZ/SKjUXxd1HDfdqdAnwWyvr40wKjPp65rn0Zg2Jvw4/qLB1t1sh+N68/vK6CAAgoooEAeAu+eILDDTDPNH9tPDwkoiocMTx+Ryaj5Wcy2x7i+i3XGjaViiYCjWKcl8xTEHkAFFFBAgYUJZH0DeGFqDqzAaIFdgJ2BxzcMFUFE8Tl/8HVzw/3bnQIKKKCAAm0UWLYQbBT3hSL4qMnyZeBo4MgmO7UvBXoqkPX1pQFGPT1rXXYjAtsAxwO3rdHbV9OWae5fWgPNqgoooIACCmQqsE7aEu0xNeb/V2A74KQabaxaTeB2aduw8vGI7dKeBVxdrZvW1loF+OSQbdHi82dsB/eX1s58vhPL+gJ+vlSOpoACCihQEPD3h6eDAs0IxPOIl6avNZvp8n97+V0pqKj8M9vgUHalgAIKKKBA6wXi920EGQ2+7tLgjC8H3pu+/H3bIKxd9Uog6+tLA4x6da662BkIPDJtd/KAGn3fkLbo+EiNNlZVQAEFFFBAgbwEng/EllTL15j299O2qmfXaGPVegJ3BU4FHl5qdhkQb1CfU6+71tR+WHqDbO3SjL4FbAn8tjUzXfxEsr6AXzyfM1BAAQV6K+Dvj94eehfekMAd0v3QCC66e0N9/qYQVHRaQ33ajQIKKKCAAl0UeEoh2OhuDS3w14VAo3juaVFAgeoCWV9fGmBU/UBbU4GlBP4lZSeIlL51yueB/YAL6jSyrgIKKKCAAgq0WmBD4EDgyTVnGSmGYwvWG2u2s3p9gQgyim3EhmWWynFruqW27o3MRbEtmsFF/3iOZH0BX/90t4UCCiigQEMC/v5oCNJueiewciFj0YoNrT62/43rJ7O+NgRqNwoooIACvRKI3VnieebWDa3694VAo2sa6tNuFOi6QNbXlzkEGEUq/2UKZ1FsbXBL188q15elwMuAQyeY+dtSoNHfJmhrEwUUUEABBRRoh8BtgLcAr5lgOnulbEcTNLXJhAJxTRFb3Q67mXIM8IoMtkyLLdHeBew0xCAeusRWe26L9o84cV1ZNInryjgXLAoooIACCowTyPoG8LjF+X0FZiBwr0LGoiY+b/0EOCp9/XQG87VLBRRQQAEF+iawOvCc9LVWA4uP+y2DrdN+3kB/dqFAlwWyvr7MIcAo0qpFCtVBWQEw1VqXf6TyXtujUzajdWsuIy6SI5vRcTXbWV0BBRRQQAEFFi+wfQouqnsxfknKWvT1xS+htzOI4PAIEi+Xa4F901a4bcSJrEVvBVYaMrnYmi+C1iz/LBBbFl5f+Os/1dzGUFMFFFBAgf4KZH0DuL+HzZUvQCC27I1t0PZsaOwTUlDRZxvqz24UUEABBRRQ4J8FnpoCjbZtCOcDKdjosob6sxsFuiaQ9fVlDgFGVwORSnVQVs3gbeKuneSup55ABMR9aIm3ycf1dCKwP+Av3XFSfl8BBRRQQIHFC8TN89gO7ZkTTCWy5MR2XBHgYFmsQATrHAYMuzb6BnAQcOpip/h/o28JvBZ41JD5xIXpC1scFNUGwsj6dFVhIpG6O/7OooACCiigwDiBrG8Aj1uc31egAYG4Nopsrrs20Fe8iBFboEXGoisb6M8uFFBAAQUUUKCawGop0Ci2UKubSGHYCB8HYhcXn3lW87dWfwSyvr7MIcDoCiDStA1KvBl+eX/OL1eascDL07YVkywhgoximxWLAgoooIACCrRTIDIPRnDRJCW233r3JA1tMzOBB6dt6h6zxAhnAO8DTprZDEZ3vA3wEuBxS1T7asrEdOGC5pfLsGsCkTl0UGJ7jTVymbzzVEABBRRYqEDWN4AXKufgXRe4LfDG9MLktGs9NgUVfWHajmyvgAIKKKCAAlMLbJ6CjXaYuqdb76HG54W/NtCXXSjQBYGsry9zCDD6DhA3/AdlI+D8Lpw5rqEXAvGQKrIZrTPBar+b3ph327QJ8GyigAIKKKDAjAS2S1tnPWiC/i9NWYsiGMTSToF46zq2HlvqOineuIq3qT9ZClSZxWrixYpnAfHWWLwRPqzExWhs5RZvg1nGC2wIfLtQLQKyHjK+mTUUUEABBRQg6xvAHj8FZiSwS3pYWHw5uO5QsX3te9PXb+o2tr4CCiiggAIKzFzgbmn709gCdYUpRouXvCLI6Mgp+rCpAl0RyPr6MocAoy8BTyicLU8GfIuhKz8+/VjHcilQKDIaTVLOAQ4BYs9xiwIKKKCAAgosRiD2IH8l8LAJh38XEFmPbpywvc3mJxCBPXHDY6cxQ8b2aZ8DTgfi81oTJc6vuPbZYolt0IpjxDZ7Mc9iRp4m5tDlPuLtu88XFhjH7oldXrBrU0ABBRRoTCDrG8CNKdiRArcKxHa98Tm0eM++rs3VKYNoBBf9sW5j6yuggAIKKKDA3AXumLJnR6DRNNvNx72Y+BwR99UsCvRVIOvryxwCjD4BFNOvxT7ORjf29cct73U/Im17ttTWFuNW960UaHTiuIp+XwEFFFBAAQUaE3hmCix6+IQ9xtZaEVj0zQnb22xxApukY791hSnEm9fnAZGBMjJVxZbOVwLx4CQemNyU+ojA87ghEzdiYl/72LIrMl1GRqyNK74J9hngnd6IqXBU/rlKvGX/8cJfxzYcO07Uk40UUEABBfomkPUN4L4dLNc7M4FVgQOAF04xws8KGYtumaIfmyqggAIKKKDAYgSWKWQ0us8UUzgMeANw1RR92FSBXAWyvr7MIcDoHcCrCmdHPKCJbQssCuQq8KIUaHSXCRdwNhBZED41YXubKaCAAgoooMB4gWcArwAeOb7q0Bq/S4FFH5ywvc3aIxCBP3sAzxuxddqsZxsXnR9NW+9GIJNlMoHYTu4thaYRqLX3ZF3ZSgEFFFCgZwJZ3wDu2bFyubMRiGujCC6adGuUS1JgUTxMtCiggAIKKKBANwTieWdkNIqX5yYp8cJeBBnFM0+LAn0SyPr6MocAo5cBhxbOqA9N+ZZEn05O19pegZXTw43dp5hipA+MX7onTdGHTRVQQAEFFFDgHwW2SYFFkfZ/0nJ4Ci66ZtIObNdKgQgOj2w3sV3eY+Y0w6+mbXIjq2sErVmmE4gHWhEsNih7pa05puvV1goooIACfRDI+gZwHw6Qa5yZwNNSYNGDJxzhghRY5I4EEwLaTAEFFFBAgQwEImN0BBptMOFcL0yBRqdM2N5mCuQmkPX1ZQ4BRlsBsQ3AoHwR2Dy3s8T5KrCEwBNToFG8GT9p+XoKNPr0pB3YTgEFFFBAAQV4egosim2xJi2RWSaybX5p0g5sl43AvYAtgMcDjwbu0dDMfwV8Dfgy8DngFw31aze3CnwBeFIBI7a/O1kcBRRQQAEFKghkfQO4wvqsosAwgfcBL56Q5hzgkBQsP2EXNlNAAQUUUECBzATipbxXAg+bcN7vB14yYVubKZCTQNbXlzkEGK0HXFQ4I64A1szpDHGuClQQiK0ZYruG21Wou1SViPD9WNo+I9IKWhRQQAEFFFBgtECk949tr54LTPpGbozwlxRYFFv7WvopsBbwEODfgPsCsQf93YGV0jYSyyaWm4H4nHYt8GvgZ8CPgR8A3wF+0k++ua36cmCNwmjrAxfPbXQHUkABBRTIWSDrG8A5wzv3hQjENtHxgG+Sa6T4nPtGIIKTLAoooIACCijQT4EIEorPA3FfrG6JZ50R4Hx23YbWVyAjgayvL3MIMIqb8TeVToh4GHRDRieJU1WgisDqwP7A86tUHlHnxkKg0ben7MvmCiiggAIKdFFgoxRUFMFFt59ygR8BDgR+OmU/NldAgdkKLJ+Cu4qjLAdE0JdFAQUUUECBcQJZ3wAetzi/r0BBIF6CPHhCkfekh4nXTdjeZgoooIACCijQHYE7p88FL5twSfsAvsw5IZ7NWi+Q9fVlDgFGcQZcCqxdOBUitdq5rT81nKACkwnEm++RQjAeek5bzkgZjY6ZtiPbK6CAAgoo0AGBHdPv180aWMtHU8r/yDxjUUCB9gs8FIitOgblMmCd9k/bGSqggAIKtEQg6xvALTF0Gu0WWC1lLdpqgmmemh4g+qLjBHg2UUABBRRQoOMCGwNvALacYJ2xrX1kM7pygrY2UaDNAllfX+YSYHQC8MzCWbA7cESbzwrnpkADAg9IgUaxbcu05Vcp0CgehsbWEBYFFFBAAQX6IhBb60bQbnzdo4FFx3akhwDfb6Avu1BAgfkJ7AYcXhjuRGDb+Q3vSAoooIACmQtkfQM4c3unP3uB7dKWZqvUHCoCtg8A/qtmO6sroIACCiigQP8Enp0Cku9fc+lXA7Hl2vE121ldgTYLZH19mUuAUWwb9ebCWfAh4IVtPiucmwINCqyXAo12bajPT6Vgo9Ma6s9uFFBAAQUUaKPAU1JQ0TMamtzHU2DRxQ31ZzcKKDBfgcOAPQpDvi5tbzjfWTiaAgoooECuAlnfAM4V3XnPReBQoO7WJX9LDwiL9+vnMlkHUUABBRRQQIHsBeJ+zBuB29RcyXsn+MxScwirKzA3gayvL3MJMNoCKAZDXABsOLdD7EAKtENg/RRotEtD0/kJcBIQAUfF7SIa6t5uFFBAAQUUmLtAbKMbAUXbAGs1NPqRwLuA7zXUn90ooMBiBM4HNigMHUGIn1vMVBxVAQUUUCBDgaxvAGfo7ZRnLxDblXwA2KjmUEelh4JX1GxndQUUUEABBRRQYCCwRvo88ZyaJLEd657AeTXbWV2BtglkfX2ZS4DRSsA1pSO/IvCHtp0NzkeBOQg8CHgFUPcX76ipXVIINvrOHNbgEAoooIACCjQl8JBCUNG6TXUKHJ0yFn23wT7tSgEFFiNwJ+D3paFXBq5dzHQcVQEFFFAgQ4GsbwBn6O2UZysQL2V8AliuxjB/SduTFLecrdHcqgoooIACCiigwD8J7J62ab1dDZubgB1T8oQazayqQKsEsr6+zCXAKI54vDUeGVwG5anAqa06FZyMAvMViECj56ftX5ZvcOh4kDrIbPT9Bvu1KwUUUEABBZoSeEAhqCh+HzZVbkjbiH4EMLCoKVX7UWDxAlsCny1M4yLggYufljNQQAEFFMhIIOsbwBk5O9XZC+wFvLvmMGel4CK3i64JZ3UFFFBAAQUUGCsQ93nfB2w6tuY/Vng5EFu9WhTIUSDr68ucAozen9KeDU6SdwD75HjGOGcFGha4fQoyet4Mtg6MNIMRbBRfP2x43nangAIKKKBAHYH7p63PYvuzSOffZImtkz6avm5ssmP7UkCBVggcDOxdmElsB/LiVszMSSiggAIK5CKQ9Q3gXJCd58wFDklZ0esM9FZgvzoNrKuAAgoooIACCkwg8BZg35rt3gW8smYbqyvQBoGsry9zCjDaFji+cMQvmEEwRRtOKOegwDQCm6Vgo0gP2HT5BvAZ4EtmdWia1v4UUEABBZYQiOxETwS2Bh41A6XYFiACi74yg77tUgEF2iMQQYQbFKazHXBCe6bnTBRQQAEFMhDI+gZwBr5OcfYCxwHxGahq+WnKWuQOAlXFrKeAAgoooIAC0wo8BYiEI6vX6ChiB7avUd+qCrRBIOvry5wCjFYCrikd8fgH5mdtOAucgwItE7gn8NwUbLTmDOb2c+D09BUBR+WfzRkMaZcKKKCAAj0QWBl4Qgoqij/vPYM1Xw58LAUW/XIG/dulAgq0S+A+QDwgK5b4t+badk3T2SiggAIKtFwg6xvALbd1erMXiBcGt6oxzLEp2+N1NdpYVQEFFFBAAQUUaELgzmnLtDqJFE5OL6g2Mb59KDAPgayvL3MKMIqD+VXg0YWjuifwwXkcZcdQIGOBZ6Zgo4j8nVX5ZiHY6GuzGsR+FVBAAQU6KRCf7QZBRY+Y4QpPS4FFJ85wDLtWQIH2CbwIiC3RBiU+qz6mfdN0RgoooIACLRfI+gZwy22d3uwEbgecAjy5xhCxjWzxs1ONplZVQAEFFFBAAQUaE4gYgMhmVLV8PgVU31y1gfUUWKBA1teXuQUYvQY4qHCwPwfMMmhigeeVQyvQuMB6wC7ANsAsshoNJhxvNxWzG0WmCIsCCiiggAIDgfgdVMxSFG+lzKrE76CTgCOBi2c1iP0qoECrBSK4cIvCDF8LvK3VM3ZyCiiggAJtFMj6BnAbQZ3TzAVWAOJt/s0qjhTXTpEp4FsV61tNAQUUUEABBRSYtcDDgU/UeKb5lRRkdP2sJ2b/CkwpkPX1ZW4BRhEgcVHpgK0KXD3lQbS5An0TiLe2n5GCjf51xov/fgo4iixH5wzZomLGw9u9AgoooMCCBdYAHgpEdqIILHrAjOfzPymo6FMp++WMh7N7BRRoscAqwFWl+a1vwGGLj5hTU0ABBdorkPUN4PayOrMZCcQ9/y8Dj6vY/1kpuOjKivWtpoACCiiggAIKzEtgtRRk9NiKA54BPB4of36v2NxqCsxFIOvry9wCjOKIfgd4cOHQuk3aXM5zB+mwQDzsjaxGEXAUAXuzLvHgNwKNBl/nAjfOelD7V0ABBRSYi8DtgYelgKL4M75mHcgaC4sAgshUFEFFkUXPooACCoRAeXu0C4GHSKOAAgoooMAEAlnfAJ5gvTbJWyC2hY77fFXKMcDOVSpaRwEFFFBAAQUUWKDA0cBOFcePe8TPrFjXagosQiDr68scA4z2B95cONLxhsWmizjyjqlABwViy8FBsNEst6wp051XCjj6YQdtXZICCijQRYH7lwKKNp7jImNLzrhYjMCi2ALJooACCpQFzgSKb7i9DjhQJgUUUEABBSYQyPoG8ATrtUm+AocDu1Wc/iHAqyrWtZoCCiiggAIKKLBogXcCr6w4iSOA3SvWtZoC8xbI+voyxwCjeJB1Wekom+Z+3qe94/VBYOsUbBQBR8vPecG/KQUcfW/I9hZznpLDKaCAAr0XiCx3DyxlJ7rbnFVuSAFFEVT0mTmP7XAKKJCXwLDttdcGDGTP6zg6WwUUUKAtAlnfAG4LovOYucDbgFdXHOWtwH4V61pNAQUUUEABBRRoi8BbgH0rTubgGp+NKnZpNQUaEcj6+jLHAKM4al8CYlunQXkHsE8jh9NOFFCgLHBbYMv0Mxc/d+suiCiCjn5Q+Pp++u+rFzQfh1VAAQW6KrAK8G/AA9Kf8d/xNe9gooHvJWnbs/j89znglq7Cuy4FFGhUIG4i7V3oMbZPfGKjI9iZAgoooECfBLK+AdynA9XjtcYb+h+quP43AG+qWNdqCiiggAIKKKBA2wReDxxQcVJ7AJHh0aJAmwSyvr7MNcBoF+DjhbPgGiAehlkUUGD2AvcrBBtFwNGdZj/kyBF+XQo8GgQhGXi04APj8Aoo0HqBQSDRIIBo8OfdFzzzPxQCiiIg4McLno/DK6BAngLxWXDlwtR3BY7McynOWgEFFFCgBQJZ3wBugZ9TmK3AI4CzKw7xGuDtFetaTQEFFFBAAQUUaKtAZG2M7I1VyiOBb1apaB0F5iSQ9fVlrgFGcWzLN4zjLY3YT9GigALzFXhsCjiKN8IfNt+hR472q0Lg0c+AnwO/SH/+skXzdCoKKKDALAXuCdwbuFf68z6FrET3mOXANfs+pxBUdFbNtlZXQAEFygK7ld5O84UUzxEFFFBAgWkFsr4BPO3ibd9qgRWAuJ6KF0bGFbdFGyfk9xVQQAEFFFAgJ4Gq26VFhvx4fvnHnBbnXDstkPX1Zc4BRuU9pS8ANuz0qebiFGi/wKql7EbxQLuN5S8p0CiCjgZfg+Cjwf/f0MaJOycFFFCgILB8ChqKAKLB1yCQaPD/t2upWPybG9mJBl9XtXSeTksBBfIUOB/YoDD1eEs/3ta3KKCAAgooMKlA1jeAJ1207bIQOA7YrsJMDwNeVKGeVRRQQAEFFFBAgZwEPgi8sMKEjwe2r1DPKgrMQyDr68ucA4zWBH5SOsLbAJ+ex1F3DAUUqCTwEODhKTI4ooPXqdSqHZXiTfdBsFFkPPod8Nv0Ney/b2zHtJ2FAgpkLHB74K7AXdKfw/57tX75sT0AACAASURBVEI2ouLWP21f9qXprdpzUzra77R9ws5PAQWyFXg6cFJp9msBl2e7IieugAIKKNAGgaxvALcB0DnMRODFwPsq9OwDtQpIVlFAAQUUUECBbAWqBly/BHh/tqt04l0SyPr6MucAoziJjgJ2LpxNsaXGpl06u1yLAh0TWAV4aCHgKIKOVuzIGiPj0aggpPjezYWvyKJU/P9h/z2szi0d8XIZCuQksAywbOErsgIV/3/Yfw+rE4FDo4KHIiNRF8rvUzBRpOmPgKL4M7a2tSiggALzEDgTiC18B+Vo4DnzGNgxFFBAAQU6LZD1DeBOH5n+Lm4N4PvAv4whOC/dhyufw/2Vc+VdFYh7N/HlS6B/P8Lx78NtgEkz9cd9qr8Bf57xSRPPKeMrxrIooIACkwjEvyFxD3rjMY3j37MHAFdMMohtFGhQIOvry9wDjCJQIf7BKJatgFMaPMB2pYACsxV4YCnoaP3ZDmfvCiiggAINC1xUCij6XsP9250CCihQVeBpwMmlyhHQHsGOFgUUUEABBaYRyPoG8DQLt21rBU4EnjFmdhFoEZ+FvEZr7WF0Yg0IRBBMPBPaC7gE+A/gDw30W7eLeNZ2n7RNz/2APYHf1O2kVH9d4G5AvHD6XeCPFfuLucTOAgcBP0vbRUdm/jolgrUOAJ4I7At8ZQYBQLFLyQ7ATsCbgU/UmaB1FVBAgZJAPGuMmIHYJWBU+RTwTPUUWLBA1teXuQcYxbE/ofQPwdeBRy/4pHB4BRSYXODO6eZHBBBuBPwbcN/Ju7OlAgoooECDAj8GfgB8u7Dl2XUN9m9XCiigwDQCXwM2KXQQD962naZD2yqggAIKKJAEsr4B7FHsnMDzgI9UWNWOwLEV6llFgZwF7gT8ZyFraQSrzDNQJQKcHpMCip5agIxMqq+cMqPz64A3peCi7YHLKh6oCEr6UAq8iiYfAPapkckonhs+GzgMuCNwKvAC4NcVx69aLYIBPglEINUZabeSKys23hB4a8W601QLu/JLLEv1F1nLDwbuPc2A6QWZt5Sycc2y7ymna3MFWiUQQYtVfgc8H/hoq2buZPomkPX1ZRcCjB4BnF066+b9IbJvJ73rVWDeApHONQKNyl8GHs37SDieAgr0RWAQSBTBRMWvWafF7ouv61RAgeYF4gHaMaVuHwl8s/mh7FEBBRRQoIcCWd8A7uHx6vKSI6vIT4HVxizybcBruwzh2hQoCEwTqDIJZAR7xLVGBP1sCdy11ElkCzoCeC/wy0kGSG0mDTCK5hG087H0Im/8/+7Ah4Fx2yXGM8OnA+9KGZkiA9IuwFlTrGOpprdNgU+DQKEIYqoSPBn9PQqIZAOzLnWeNa6UAhs2n3JSERz28tLWdLPse8rp2lyB1glE9rbXjJlVBDNG1rm/tm72TqgvAllfX3YhwChOtIhGjKjEQbk0fYDqy0noOhXoq8Adlgg8WquvIK5bAQUUqCnwk1IA0SCY6E81+7G6AgoosGiB2A5hncIk4m39CDqyKKCAAgoo0IRA1jeAmwCwj9YI7AccOGY2sY11BFxYFOiLQDlQpWowTRWfCOq7O7BeylT05LT92LC2kVE1sv58tqFt2qYJMIr5PRY4shAoFNdH3xix6HheGOv7YGoTW7K9EPivCoFJVSyH1XlA2qUkAqJOT5moflWhs7YHGEVg1o9qbCt3O+BBKVjNAKMKJ4BVFBgjENvDrj+mzv5AZAuzKLAIgayvL7sSYBQf7uLCqVjiYmseKRIXcdI5pgIKjBaI1LSR7SguTCIl6eDrXum/VxBQAQUU6InA9cDPgV+kP+O/4ysexEcw0Q09cXCZCijQbYF9h9wUihtJF3d72a5OAQUUUGCOAlnfAJ6jk0PNViCypsRD69iyaFSJ7BlfnO1U7F2B1gmsDRyXgjTqBKoUFxKBSnEdEfeVHww8PP056mfuHOAk4Pj08zkuQ1AduGkDjOL5XwQVxXZtUU4A9gB+N2QS5cxFUSUygBwC3FJn0jXrLpe2FXtpaveM5Fmzm8rVpzUdNVAxy9CwIKFp2k7Td/Fno+68KsNaUYGWCTwJ+MKYOUUQZWQxGvZvYsuW43Q6KJD19WVXAozivHo3sFfhBIu0ZvcHLu/gSeeSFFBgOoGVgUGwUQQfFf87/n9cmunpRre1Agoo0JxApHMdBA0NCyS6trmh7EkBBRRopcCawA+BeBgwKIemlPKtnLCTUkABBRTIUiDrG8BZijvpYQKx7dmrx9DElkwvk0+BDgnMMlNNPHyOAJzBvZN/Sc+ZIghnqRJBfmcCn09//maG2X2aCIaJF3EPTluKvRL4yoj5RqamyObxPCBe4oht0m6aw7n0eODTKXhy1gEwTZguRTJNENC4tuO+P+owGWA0h5PYIVop8B5gELy41ATfXmE7tVYuzkllL5D19WWXAoxWBH4MRODAoETUeOyDa1FAAQXqCETq20HWo39NqUljL+34irfFBv9d/P/iQ606Y1lXAQUUGAhEcPRv01sT8Wf5vwd/F9mIBhmJZvkWmUdGAQUUyEEg3lLerjDRa4D7Ar/PYfLOUQEFFFAgG4GsbwBno+xERwnE/airS0HV5fpxzRhv4kcmW4sCXRFYZIBRZLc4F/g68C0gttz5dY1tr6Y9Bk0Fw8TLtXHP6ZcVJhQZhWJXgMgGO+09p+jrIcDtx4y7ChBrjexRkXH7Tcl5qWbXpR1NYk11S1Omw8adJghoXNtx3x/lYIBR3bPE+l0RiJ1MIig0nuMtVeLfkYgriH9XLArMUyDr68suBRjFQY/9YGN/2GLZCfjEPM8Ix1JAgV4KRJDjqCCkSKW7LBD7Kcefo75G1TGQqZenl4tesEBcaNy8xNdfRnxv0GZQJ27yLhU4FKlYvZBZ8IF2eAUUyE4g3jY+pjTrFwGHZbcSJ6yAAgoo0HaBrG8Atx3X+VUSeHnKJjKqcmQ3ikwlFgW6JLAh8NbSguLeabxUEC+cxz2XKuVO6cXReNg8KJEJep/C9jjFDEbl7EZVxmi6TtVgmAgIulvTg4/p74r04H5UtWJQTJPTmybLUVXTSeY7TRDQuLbjvj9qvgYYTXI0bdMVgfg3PrIUjSqvSNnrurJm15GHQNbXl10LMIpT5kvAEwrnTqSojMjneMPDooACCiigwDwFbpPeEBqM+bcxbxvOc26OpYACCiigQM4C8ZbrRaUb6acDT8x5Uc5dAQUUUKC1AlnfAG6tqhOrIxCZU+Ie91IlgiZWr9OhdRXIVCBe8IwHxs9KmUwjw1CVEtueRaDSgcDhwA1DGuUaYDQImqni0FSdKi/2G2AEf64IPi6AaNz3Rw1jgFHFg2C1zgr8NGV4XGqBcW/pgZ1dvQtrq0DW15ddDDDaADi/dLYcm/bSbetJ5LwUUEABBbopYIBRN4+rq1JAAQUUWLxAZKndoTSNeLv5gsVPzRkooIACCnRQIOsbwB08Hn1b0pOAyKYyqpjFsW9nRX/XW8zm9WbggNLLfcNkioFD8f1nACcNqWiAUfXzqkqAUdUt0qqPemvNHLZI+wbw+RoZtuLci62/IxvVsAxNxQCjun1HUN7OwD2W6Luuv/UVyE1g2O5H5TU8ucJnrdzW7XzbLZD19WUXA4zidNkfiA+XxbLnkO3T2n1qOTsFFFBAgdwFYku74n7lZjDK/Yg6fwUUUECBNgjEA7QPlCYSb+3G28gWBRRQQAEFZiGQ9Q3gWYDY51wFhgVWFyfweyCyO1bdKmquk3cwBRoWeABwQgrEODO9WP7LMWMUM7icnV5UKG6VNmiee4DRj1LA1ZUVzDcF3pDqxbOzSyq0ieCXwXVYlQCjCl3Ovcq8tkibZmHjAoya7nua/myrQA4Csa1m7HK04ojJmqgkhyPZrTlmfX3Z1QCjOMXOAOJDUrFsNCS7UbdOR1ejgAIKKNAmgXKA0V+BZdo0QeeigAIKKKBAZgKRpejbpTnHg4XHZbYOp6uAAgookJdA1jeA86J2tkMEIlvHqIdi7wH2Uk6BnghEVpyDgZem9S6VjajI8Xzgw+kvRmU9yj3A6LvA9sBlFc6FHYFjUr1NgMiKM648Cvh6qmSA0T9rNbUlnAFG485Ev69AfYFDgZeNaBbB2neu360tFJhYIOvryy4HGK0HfKf0IDfS5T+slE1i4iNvQwUUUEABBcYIRDBR8Q1CA4w8ZRRQQAEFFJhcIH6vngPEttiDEpkCHwJcPHm3tlRAAQUUUGCsQNY3gMeuzgptFtgM+PKYCT4YiMACiwJ9EXg88GngjsB7gX2Am5ZY/PLA+4BdgV8BWwPnLlG3awFGsfanAaen7B3FZY8LMPo34DnA4cAVQPweNMBo9E/YbVIwaPw5TYlr3D8k80E/s+x7mrnaVoFcBB4EXDhmsvG75Su5LMh5Zi+Q9fVllwOM4szaLX0AKp5lR6cPRtmfeS5AAQUUUKD1AuUAo7hAjJScFgUUUEABBRSoL3AUsHOp2e7AEfW7soUCCiiggAK1BLK+AVxrpVZum0Bkatl7xKS+BTyibZN2PgrMWOAeQFwbPCG9gPDsFAQzbNiHAp8Bos3HgZcANywxvy4FGMV2ZrG9YryM8QLgI6U1jwowiueGLwcOSTuCPAv4sQFGMz6r7V4BBWYt8E3g4SMGeUcKWJ31POxfgRDI+vqy6wFGcYAOA/YonauvByIVpkUBBRRQQIFZChhgNEtd+1ZAAQUU6JPA64A3lRYcqeNf2CcE16qAAgoosDCBrG8AL0zNgZsQiMxEDxzR0QHAG5sYyD4UyEggnmvtV3jGsxVwypD53xZ4AxDXElHGbac27wCjWMedSrtwFJfxCmBf4CIgtnm7vPDNvwF/TLt1DK6VilukFbeSi2xP0f53hfajAoyKAVzF7bqmyWC0MhC7jkxabkw7liyVqapqv8Osqra1ngIK5C0Qn5fid8JS5XtAZDqyKDAPgayvL/sQYBQnQewf+8jS2RApMY+cxxniGAoooIACvRWIbEU3F1ZvBqPengouXAEFFFBgCoFd0tvGxS7OTm/QTtGtTRVQQAEFFKgskPUN4MqrtGLbBO5cCggYNr/IXhRZjCwK9E0ggl0+l7ZJOygFEf21hLAG8F/Aw9I2YbHlV2yTtlSZd4BRcby6x68YTLRU0MxgK7noO7I8nVoYZFSA0TbAp1LdYlDWNAFGxbZ11xr1vwDEnK+dpHGhjQFGUwLaXIGMBSJ7UWQxGlXuAlyX8Rqdej4CWV9f9iXA6P4pyCiipIvlyemDST6nmzNVQAEFFMhJoBxg9Bdg2ZwW4FwVUEABBRRYsMDmwOdLc7gmBRf9cMFzc3gFFFBAgf4IZH0DuD+HqXMr3QT42ohV/RJYrXOrdkEKVBO4Z9oCbNN0vRBbKcd1wqAUt/mKvxu2TVh5pK4FGMWD8tga7enAe9PWP4MMQEsFGBXbnA4Ug7IMMKp2bk4bTFVtlHq1ipmo6rW0tgLdErgSiN8fS5VHA1/v1pJdTUsFsr6+7EuAUZw7WwCnlU6iSCEZ+/Se29KTy2kpoIACCuQtEMFExdS9BhjlfTydvQIKKKDAfAUemt40vmNp2Kekt5XnOxtHU0ABBRTos0DWN4D7fOAyX3tsBfvBEWuI7C3xuciiQJcFtlxia614qS9eII9gjshKdDTw2wJEbBEWmXhiu5ur0vevHgJ1cSGzz7wDjOK+YWQIuvcSB/Ax6Wd82PrifuMngV+n7E2xnXQxq9Ggyz2Aw4BLgG2B76dvLBVgVPz7nVIQ16CvaQKM+rRFmgFGXf4XybXlLhBxAhEvsFR5Ufo3M/d1Ov/2C2R9fdmnAKM4lXYDDi+dU/GmR7wVGx8kLQoooIACCjQpUA4wiu3S4gaHRQEFFFBAAQVGC6yXss2W3yzbHThCPAUUUEABBeYskPUN4DlbOVxzAv8JvGREd+9IGUmaG9GeFGifwGBLq1nN7PXAm1Pn02xZNmx+wwJ+6qyj6nZeo+ptCPw3cA+gGDA0LMBodeCYFLR1AhDBSb8rTHiaAKM6655l3aqm08yh6BTBDF+doLO7ApGVK47bpH3E+bwdsC5gBqMJDoJNOilwMLD3iJW9f8xnr06iuKiFCGR9fdm3AKM4Q/YvfGAcnDFXABEJH1HcFgUUUEABBZoSMMCoKUn7UUABBRTok0DcAD0VWKO06LgZfGCfIFyrAgoooEBrBLK+AdwaRSdSVyC2J3r8iEa7AEfV7dT6CmQmYIDR8MxExcM4Kmgmtjx7RdpG7hzgltRwWIBRvNzxcmAr4LnAN0rnigFG1X54ik7FALZqrW+ttTZwXMrANWkfK6UMVJFgwQCjOvrW7bJAbPt45IgFfjntfNRlA9fWDoGsry/7GGAUp0283fGq0vkTQUZPM5NRO36qnIUCCijQEYHIVnRjYS1mMOrIgXUZCiiggAIzE4jMRacMCS5655i3zGY2ITtWQAEFFFAAyPoGsEcwW4HzgQ1GzD62kz0v29U5cQWqCaxQMRv47dOL5REY87G0bVjxntxSo8VWY9enbxYzGP0M+BHwtyUa3ga4H3Af4I/AhcCfS3WvA14LXF5tqf9Uq2q2nar1igMstUVa1Iktqv8E/LU0IwOMqh1IA4yqOVlLgUUIbAycO2LgC4DI/GZRYNYCWV9f9jXAKE6KSHO2Z+nsiO3Snj7mH5dZn1D2r4ACCijQHYFygFHctIgbHhYFFFBAAQUU+GeBeEj2aaC8LdoHgBcLpoACCiigwAIFsr4BvEA3h55OIIIb7juii3WAy6YbwtYKdEagGBw0abaWOn0U6067FdpSB6Fq4NCgXvybcQBwZYWjuinwhlQvnpNV2d0jMs3GtVmU4nZrFYZrTZWqptNM2ACjafRsq8BsBSI72KUjhvhxCh6d7SzsXYHMX2Dpc4BRnLyHpX1kiydyRJtvC3zBs1sBBRRQQIEpBSKYqPj2kgFGU4LaXAEFFFCgswKRtv2E9LZscZHxcOCFnV21C1NAAQUUyEXAAKNcjlS35nkVsMqIJd0D+HW3luxqFJhYoE5w0FKD1OmjjQFGE+NN0LBugNHKQGSrnbRENqrvAHFvdZpigNE0erZVIH+BuwO/GrGMq4FV81+mK8hAIOvry74HGMX5NSyTUfz9rmP2Yczg3HSKCiiggAILFigHGMXFcNyAsCiggAIKKKDA3wV2AT4+BMTMRZ4lCiiggAJtEcj6BnBbEJ1HbYF4kL7siFZ3GLIlU+1BbKBARwTqBActteQ6fRhgBJ+oce4Us/rUaPZ/VSMhQGzrdu0kjQtt5h1gFFnmYru9uiXOrwenF3Am7eN2wIOAuwKTZvWqO2/rK9B2gfjZii0glyo3V9yWs+3rdH7tF8j6+tIAo1tPsHcArxpyrr0+7dvb/tPQGSqggAIKtFHAAKM2HhXnpIACCijQJoHBDd7ynN4J7N2miToXBRRQQIFeC2R9A7jXRy7vxRtglPfxc/bzFagTHLTUzOr00aYAoy2nzA40yZE6C/hWjYZ9DTCqQTTTqgYYzZTXzjMSMMAoo4PV8almfX1pgNHfz879lwgmOhp4HnBLx09kl6eAAgoo0LxA+QOrGYyaN7ZHBRRQQIE8BZYBPgrsPGT6EXR0YJ7LctYKKKCAAh0VyPoGcEePSR+W5RZpfTjKrnGUQGTwumNFonjJ783Ac4GPAXFNEffhxpW/AX9Mz3/uAsTzoAjYiWyqrxzRR5sCjMatsQ3f7+sWaW2wjzkYYNSWI+E8Fi3gFmmLPgKOPxDI+vrSAKN/PJF3Aw4fcm5fAOwOnO95r4ACCiigQA2BcoDRn4FIYW5RQAEFFFCgzwIbpuuuDYYgxHXXEX3Gce0KKKCAAq0UyPoGcCtFnVQVgR8B9x1RcR0gts6xKNBVgWmz3lRx+S6wffpZWolbt/3aHBi3u4UBRlV021dn3lukjTuPlhJaGzgubXE2aR/F89kAo/adi85oMQLxs3XpiKF/DNxvMVNz1J4JZH19aYDRP5+tWwBHARFRXS57Ah/s2QnuchVQQAEFJheIYKIbCs0NMJrc0pYKKKCAAt0QeFF6G7i8mmuA5wCf68YyXYUCCiigQMcEsr4B3LFj0aflxMuuwwKyBwYPBc7rE4hr7Z2AAUbwJqAYBNW7k6DhBRtg1DCo3SmQmcDGwLkj5hwJR+KlOIsCsxbI+vrSAKPhp8f9UxrNRw759rHAXsDVsz6z7F8BBRRQIHuBcoDRn4Dls1+VC1BAAQUUUKC+wCrAocAOQ5qenbYy+GH9bm2hgAIKKKDAXASyvgE8FyEHmYXA6cDjR3S8S3pRdhZj26cCbRCos61WbKcWLzNsDXwmvSh+c4VF3JICeGKbtMgY9sn0cHncz1cbMxj9B/DUCmuepkpsHXfyNB0suK0BRgs+AA6vwIIF4sW2I0fM4cvAExY8R4fvh0DW15cGGI0+SQ8D9hhS5Tdp/91Il2lRQAEFFFBgKQEDjDw3FFBAAQUUgB2BQ4C7DcGIVO0vFEkBBRRQQIGWC2R9A7jltk5vaYH3AS8eAfQOYB8BFVDgfwWKAT+TbgdV3JbqWWmLqqV42xhgNAiemeUpsVPaRm6WY8yybwOMZqlr3wq0X+BgYO8R04zPXhGsaVFg1gJZX18aYDT+9NgtpfBfZkjV44HXApeP78YaCiiggAI9FIhsRdcX1m0Gox6eBC5ZAQUU6LHAmsBBwHZDDOJN4diC+oge+7h0BRRQQIF8BLK+AZwPszMtCUQQ9gdHqMTWsk9RTQEF/legiQCj4pZsmwDfGGFrgFG9E69ONqphPd8IfAe4qd6w/1TbAKMpAW2uQOYCpwFbjFhDZMKL5CMWBWYtkPX1pQFG1U6P9YD/BDYdUv2vwOuBt1bryloKKKCAAj0SKAcY3QCs0KP1u1QFFFBAgf4K7Au8CbjtEIIz0xthF/eXx5UroIACCmQmkPUN4Mysne7fBSLA4WsjQH4JrCaYAj0UiGCV2NKsGGwyLsAo7tHFFmjfA8r/pg8In5a2/7oovSRx6QjbtgcYjQuQqnPaFAOvJs1gVOyjztiDul/g1sy4107SuNBm3gFGU063seaTZvVqbAJ2pEBLBK4E7jliLo8Gvt6SuTqNbgtkfX1pgFG9k3N/4M1LNIkPmwdmnh6ynoa1FVBAAQXGCUQwUdzwGBQDjMaJ+X0FFFBAgdwF4qZvXDets8RC4oZuXDdZFFBAAQUUyEkg6xvAOUE7138QuDPwuzEmjwC+pZsCPRJYDogtbh6SntWcAUR21KUCjOIZ2OOAtwF/A3YGfrSE1x4pc0W8EBHXNRHEt1QxwKjeSWeAUT2vpmsbYNS0qP3lKPBw4JtjJn4X4LocF+ecsxPI+vrSAKP659sGwNuBJyzRNCIbY//rU+p3bQsFFFBAgY4JlAOMYru0O3ZsjS5HAQUUUECBEIi3fWMf+3hTdlg5HXg1cIFcCiiggAIKZCiQ9Q3gDL2d8t8Fvgs8cATIAcAbBVOgRwIbAScC9wE+DrwEiBf6RmUwimChY5JR7ETxhhSUVGSLzKvxcvlrgaOBF5deGiwTG2BU76QrBhjFv1sRxDWuLAvEdkVbAzllMLofsM24xY35/l1TMNw9gNjS6atT9vdz4FPAzVP2Y3MFchaIz0vx7/9SJTLcPSjnBTr3rASyvr40wGjycy32wI4PnJGOc1g5C3gP8OnJh7ClAgoooEDmAgYYZX4Anb4CCiigwFiBpwMvAx67RM1rgMha5B72YymtoIACCijQYoGsbwC32NWpjReITC0RxL1UiexFkcXIokAfBJYBIjgltmOO8gzgpPTfowKMIiNFZHDZFvgV8KwhARsrAh8GngkclK5h/joCtQ0BRqsA8TLjn9M8B9t/xf+2eYu0qtusFY1zCjBq4mdxbeC4FOzw+hE7qzQxln0o0BeByF4UWYyWKpE8ZJ++YLjOhQtkfX1pgNF050986IyIx71GdBNv6MbN9COmG8rWCiiggAIZCkS2oj8U5m0GowwPolNWQAEFFBgqsBsQL11EhtelyqHpeun3GiqggAIKKJC5QNY3gDO37/v0NwO+PAbhwUBkOrIo0HWBBwAnAOsCkSH1OSlgKNY9KsAovv+klPko7tUN2y6qGNCxC3DUGMxFBRjdBoif+XjJIzwiO9Nlaa7FAKM9gUsaOiHC+wOpr6rBQeWhixmMqvZhgNGt2VQMMGroRLabXgvEz9KFYwQeD3yl10oufp4CWV9fGmDUzKmyXkqducOI7uLN3Y+lD6YXNzOsvSiggAIKtFygHGD0R+BOLZ+z01NAAQUUUGApgbjuiZv4zx2RyTXaHpve+vW6x3NJAQUUUKArAlnfAO7KQejxOq4D4kXXpUpk0R/1AmyP6Vx6hwTK2Yt2TxmHBv8+jwswivtx/5muZ+L+XGRiLQbvxZbPJ6eApX8Hzh9jN+8Ao3jBI7beipc8Hp3mFtmYinMtBhjN6tBXDQ4qj2+AUb0jYgajel7WVmCcQLwAF4GZS5V4Me7O4zrx+wo0KJD19aUBRg2eCSkd7StSGs1RPcf2aZHeMPYKvrrZKdibAgoooECLBOLmRTFrgwFGLTo4TkUBBRRQoJJApN2PbQK2H7EN2qCjuL55FxBppy0KKKCAAgp0SSDrG8BdOhA9XcsngFEvtsZ9h/jM9pee+rjsfghslJ6n3Af4BhCBLj8tLH1cgFFUXSqL0W3TFlSvBc5MWYF+OYZ1ngFGS03l08CrgMtTBQOMxv8sDIwi61tc4w6yP41vOd8aBhjN19vRui1wu/QsflSwdrwoFxnhLArMSyDr60sDjGZzmjwUeAmwc4XuPwf8N3Aa8LMK9a2igAIKKJCPQDnAKLZLG/VBNp+VOVMFFFBAgS4LxE37p6S3YbeosNCjgfcB51aoaxUFFFBAAQVyFMj6BnCO4M75HwQ2Bz4/xuRFwGG6KdBRgWIwTyyxnL0o/q5KgNFdgI+k7EWR/WfrdA1zTyAC+TYF3g28Brh5Jb1JawAAIABJREFUjOUsA4yWBeIZUwQPbVWaR7y8eGTa5u0HwN8K33eLtPE/AE0GGMX5dDBw7/HD1q4R51dshRfZ8SMIalbPDmPru8jcZVGgywKR+e2DYxYYn7W+2GUE19Y6gayvLw0wmu35tGb6sPv8MVsIDGZxQUrLGRmOvgbEg2iLAgoooEC+AgYY5XvsnLkCCijQJ4H4fRVp9h8LxJ7zG1RYfGwBHTfnDy+8MVuhmVUUUEABBRTIUiDrG8BZijvpssD3gPVHsMTD59VlU6CjAsXMQ6cAsV3YVaW1VgkwiibxrObDwFHA/sAvgMH2aPH9qluANR1gdJv0MxwZNGKO8dJHscTPeGzxFi93lNc+qFcMMNokZXpq4pSYZHuz8riT9FE0/kLKLnLtlAtqMsBopRSYFoEJuZaq53uu63PeCoRAZLsr/5talLkIeKBUCsxZIOvrSwOM5ne27JI+nD6hxpARcHRe2u83UjZ+H7ihRnurKqCAAgosViCyFV1XmIIZjBZ7PBxdAQUUUACWBx4APAjYENi4YkDRwO504Jj01qyeCiiggAIKdFkgMgfEA4m4psv6BnCXD1KP1vbytBXtqCW/OmXT6BGLS+2BwGopqOZxQGTviV0jhmVcqRpgFNmK4kHzOSn7z3Lp5+alQJ1ts5oKMFoViACVCJqKlz7K5bNAZJmJrdv+POZ4G2A0/gfCAKN/NDLAaPw5Y428BfYB3j5mCa9I2evyXqmzz00g6+tLA4zmf7rdH9gOeEZKcVh3BlcAPwLiz58DVwK/BuIN4t+lD9l/Am4CbqnbufUVUEABBRoVKAcY/R64c6Mj2JkCCiiggAKwDBA3xu+QUqhHqvaVgbsDcUM+UravAdwv/VnX7ELgU8DxwA/rNra+AgoooIACGQhE5pcIvo2gotgiJ76KGWGyvgGcgb9THC8Q9xLi/u9tR1T9bQqcuH58d9ZQIAuBuMZ5C/DKNNvYljkeFg8LtKkaYFRe+EbAieln572p/3i2Mq40EWB0X+CT6cWP4njx+yeyxUa2ovjv8u+gpeZmgNG4owZNBhiNH23yGmsDx6XPJq8H3jx5V7ZUoLcCK6R/Q+86QuCvwCrp+XpvoVz4QgSyvr40wGgh58z/Dboe8FTgKUtEpy92do6ugAIKKKCAAgoooIACfRWILZtPA+KN2Yv7iuC6FVBAAQU6KRCBGhFMNAgkiqCiYS+CRMaYQ5NA1jeAO3kU+7motwGRpWhUiQCJl/WTx1V3UGDrtJXZHVPGocheFC9fDyuTBBjFixoHAPumDuOl8JMqOjYRYBTren/KyhTDfhn4aLoGiyzodUsuAUZhHhmZxpVlgRcBcR60cYu0cfOf5vsGGE2jZ1sFbhV4DxDZ6UaVyG70GsEUWIBA1teXBhgt4IxZYsjYr3WzdHMjUmGO2lO7PbN2JgoooIACCiiggAIKKNAFgdhzPoKK4kbvV4Bru7Ao16CAAgoo0HuBYjBRBBLFV2QrGlci+2zUG2x5nfUN4HGL9fvZCESWyshmEkEJo0pst/TFbFblRBVYWiAyGG0LRAaXvZfYGm3QepIAowemDELrArEV9HOAX1U8IE0EGMVQLwYiu0bdbEXDplkMMNoTuKTiWsZVC5/Ypi3KpFtqPQr4+riBRnzfAKMp8GyqQA8FnpQCE0ctPbbdjIzfg8/7PWRyyQsUyPr60gCjBZ45Y4aOgKOHpvSY8VZVBBxF1LJFAQUUUEABBRRQQAEFFJhG4DIgAoq+C5wPnGtA0TSctlVAAQUUaJHAY1MQ0SCYKP6cpER2hTcWGmZ9A3gSANu0VmA/4MAxs4vPeRE4YVGgKwIrAjcAt4xYUN0Ao/L2a7sDH66xHVlTAUZNHqNigFGT/Rb7yjnAKLaYjK3GXpuuhbcH4tq4jcUMRm08Ks4pJ4HvVUjkEZ+p3prTopxrpwSyvr40wCivczFSQt4fWCu9RfWvwD2BVYGVUzrn2FPyDkDUjRSfFgUUUEABBRRQQAEFFOi2QNxovxn4E3B9evvqGuAq4JfA/wA/BX4C/DDV7baIq1NAAQUU6INABA8NtjobBBQ1se5y9qLoM+sbwE2g2EdrBOIBeWQxWm3MjGI7tXiIblGgLwJ1A4xiN4ljgHsAZ6Rtyq6sgWWAUQ0soJjBaBZbpN0PiG3lykFo8YzsvsDt0xxiC8nIGBUv2jwL+HG9ZcyttgFGc6N2oA4KHFRh27P49/4+wF87uH6XlIdA1teXBhjlcZI5SwUUUECBPAUifflvC1P/XbqIzXM1zloBBRRQQAEFFFBAAQUUWIxAbFdWzE606ZTTuDE9bIxu/gzEg+JBORLYtdR/1jeAp7SyefsEngd8pMK0dgSOrVDPKgp0QaBOgNEqwIeAp6eFT5KVp+0BRm3eIq2qd9F43BZp8e9dBIxVLZG15A1jsmJV7WsW9QwwmoWqffZBYAfgExUW+nzgoxXqWUWBWQlkfX1pgNGsTgv7VUABBRRQ4NY3Yq4tQBhg5FmhgAIKKKCAAgoooIACCowWuHMhmCgCiSI7UfzdpCW2BL0wfUVm8BeN6WiNlPmvWC3rG8CTwtmu1QInAs8YM8MIpHsYENuEWBToukCdAKP43XIYEEEcJwB7AHHPrk5pe4DRJsA36ixoRN1i9qGqwUHl7ibpo06AUWwLGf8uRiajceUDQGwnV3wpdFybeX/fAKN5izteFwTi34FzCi8RLLWmTwHP7MKCXUPWAllfXxpglPW55+QVUEABBVouUA4wigvXlVo+Z6engAIKKKCAAgoooIACCixSILIVXTHhBGLrqAgmOrPwZ3R1L+AtaQucUV0Py14U9bO+ATyhpc3aLRCBcN8vZd8aNuPzUpBR+Rxu9+qcnQL1BeoEGEXv6wCxleCBwLfrD/e/me/enYKTIpB1e+CyCfppssl/AE9NHe6btgFrov8Ngcj4EyWCc06eoNNJ+ojnl3cCYpuzvwGxhWn8OaysAETw04oj5hbbiMe/iReP6GeCpc2kyd3TFm7LpfmeOpNR7FSB7gjEvxcRXLTxmCVF5tIHTHGt0R0xV7JogayvLw0wWvTp4/gKKKCAAl0WMMCoy0fXtSmggAIKKKCAAgoooMCsBK4b85Awxo0HjcVAoggsinbl8rj0YPThFSY7LHtRNMv6BnCFdVslT4EXA++rMPXjU/BDhapWUaBXArdJ/74bgNerw+5iFVCggwLHAdtVWNdLgPdXqGcVBWYtkPX1pQFGsz497F8BBRRQoM8Cka0o3o4ZFDMY9flscO0KKKCAAgoooIACCihQVeAzwFaFyhFMVMxMFP/90wqd7ZaCi1Yu1b0U+GPpLefIyLD1En1mfQO4gpNV8hWo+kAttoMatz1gvgrOXAEFFFBAAQX6KvBB4IUVFm/AdQUkq8xNIOvrSwOM5naeOJACCiigQA8FygFG1wLlG9s9ZHHJCiiggAIKKKCAAgoooMBIgV2BBxeCiqoEExU7jHuesfXNPkNGOSFt8XJG6XuR6SgyIg0rWd8A9lzrtMAd05Yg61ZYZWxxtF+FelZRQAEFFFBAAQVyEIgtkGNLyHHlB2nL2OvHVfT7CsxJIOvrSwOM5nSWOIwCCiigQC8FIpjo6sLKDTDq5WngohVQQAEFFFBAAQUUUGCOAmunrEXbDBnzdcCBwMeBXQrfPwvYdMQcs74BPEd7h1qMwCOAsysO/Rrg7RXrWk0BBRRQQAEFFGirwKvTCwVV5vdI4JtVKlpHgTkJZH19aYDRnM4Sh1FAAQUU6KVAOcAotktbpZcSLloBBRRQQAEFFFBAAQUUmL3Alim46IGloW4GtgNiG7TVgStK3x+VvSiqZn0DePbsjtACgd2BD1WcxxuAN1WsazUFFFBAAQUUUKBtAq8HDqg4qT2AwyvWtZoC8xLI+vrSAKN5nSaOo4ACCijQRwEDjPp41F2zAgoooIACCiiggAIKLELgZSm46A6lwc9PwUWXp78vZy/6btqObdScs74BvIiD4ZgLEYjMRMO2BRw2GbdLW8ghclAFFFBAAQUUmFKg6rZoMUx8NorsjRYF2iaQ9fWlAUZtO52cjwIKKKBAlwQiW9FVhQWZwahLR9e1KKCAAgoooIACCiigQBsEVgAOAl4yZDIfA55X+Pth2Yuem7ZMG7WWrG8At+EgOYe5CcQb+rtVHO0Q4FUV61pNAQUUUEABBRRYtMA7gVdWnMQRQGR4tCjQRoGsry8NMGrjKeWcFFBAAQW6IlAOMLoaWLUri3MdCiiggAIKKKCAAgoooMCCBTYA4i3mJw+ZxyuAd5f+/o1AbA81KD9LW6aNW0bWN4DHLc7vd07gROAZFVd1DLBzxbpWU0ABBRRQQAEFFiVwNLBTxcE/BTyzYl2rKbAIgayvLw0wWsQp45gKKKCAAn0RiGCi3xQWa4BRX46861RAAQUUUEABBRRQQIFZC2yXtkRbqzTQb9OWaF8u/f2dgSuA+HNQqmQvirpZ3wCe9YGw/9YJxD3/OP8fV3FmZwE7AldWrG81BRRQQAEFFFBgXgKrAZ8AHltxwDOAxw/5/F6xudUUmItA1teXBhjN5RxxEAUUUECBngqUA4xiu7S79dTCZSuggAIKKKCAAgoooIACTQnsmzIXlfuLQIkIPCpuVT2oM2n2omif9Q3gptDtJyuB2DrwZGCzirO+PAUZfatifaspoIACCiiggAKzFnh4Ci5as+JAXwG2Aq6vWN9qCixKIOvrSwOMFnXaOK4CCiigQB8EDDDqw1F2jQoooIACCiiggAIKKDAvgXhh4yAgMg+Vy38CL11iIsOyFx0ARNBRlZL1DeAqC7ROJwWWTUFGw7YQXGrBLwY+0EkNF6WAAgoooIACOQnsCby/xoQ/DzwN+EuNNlZVYFECWV9fGmC0qNPGcRVQQAEF+iAQN79/XVioGYz6cNRdowIKKKCAAgoooIACCsxCYJO0Jdqjh3S+O3DEiEF3BT5W+P7vgdWB6ypONOsbwBXXaLXuCnwmvc1fdYWxDclLavx8VO3XegoooIACCiigwDiBeDEgAot2GFex8P3I2rh1jfpWVWDRAllfXxpgtOjTx/EVUEABBbosUA4w+g1w9y4v2LUpoIACCiiggAIKKKCAAjMQiAChtwL3KPX9i7Ql2rhtna5IAUWD5nWyF0WbrG8Az+B42GV+Aseln5WqM/8pENmMTqvawHoKKKCAAgoooMCUAlsC7yt9bh/X5fHA9uMq+X0FWiaQ9fWlAUYtO5ucjgIKKKBApwQimOhXhRUZYNSpw+tiFFBAAQUUUEABBRRQYA4CBwL7DRnnVOBZwPVj5lDOXhTV71IzO0vWN4DncIwcIg+BQ4BX1JxqBPYN+/mr2Y3VFVBAAQUUUECBkQJvAfatafQu4JU121hdgTYIZH19aYBRG04h56CAAgoo0FWBcoBRbJdWfuO2q2t3XQoooIACCiiggAIKKKDANAJrAAct8Uby24DXVuy8nL3oSCCCjuqUvwDLFBrcDrilTgfWVaAlAnsB7645lzPTlmnfr9nO6goooIACCiigwDiB9VLWoseOq1j6/suBQ2u2sboCbRCI68q4vhyUuK6M68tsigFG2RwqJ6qAAgookKGAAUYZHjSnrIACCiiggAIKKKCAAgsX2DxtibbBkJnsAPxXxRluDXy6VDcCl2L7pzrlBuAOhQYrAPF3FgVyFHgG8AlguRqTj4cgLwEOr9HGqgoooIACCiigwCiB3VNwUZ3gipuAHYFPSatApgLLl7Lw/gmIv8umGGCUzaFyogoooIACGQpEtqJfFuZtBqMMD6JTVkABBRRQQAEFFFBAgbkKvDgFF92pNOolwHbAxTVmcwawaaH+JNmLovnVwMqFflZNf1djKlZVoFUCGwMfADaqOaujgDcCkRnMooACCiiggAIKTCIQAf/xeeI5NRt/G9gTOK9mO6sr0CaBVYCrChO6Boi/y6YYYJTNoXKiCiiggAIZCpQDjH4F3DPDdThlBRRQQAEFFFBAAQUUUGDWArcBDgFiC6dyOR54NvC3GpOIwKIIMCqWSbIXRfvyNmtrAZfXmItVFWirwHuAl9acXPwcxkPBN9dsZ3UFFFBAAQUUUOB16XNEfPavU+Izy7DrhDp9WFeBNgisCfykMJHIrhvXqdkUA4yyOVROVAEFFFAgQ4EIJrqyMG8DjDI8iE5ZAQUUUEABBRRQQAEFZi6wHnAQ8NQhI+0PvGWCGZSzF51VymZUp8vvAA8uNIisL+fX6cC6CrRYIDKDvW+CN6d/mB4QVt2ysMUETk0BBRRQQAEFZiwQLwu8AVi75jiRSTS2aY0XDiwKdEFgQyCycQ3KhcBDclqYAUY5HS3nqoACCiiQm0A5wCi2S1stt0U4XwUUUEABBRRQQAEFFFBghgJPT1uirVMa46a0JdopE4y9+pAtnB4HnDlBX9HkS8ATCm2fDHxhwr5spkAbBeJexfuBrSaY3KnAAW5XMoGcTRRQQAEFFOi+QATmR+bDLSdY6slAbJ9cfIl7gm5sokCrBDYHPl+Y0enAE1s1wzGTMcAop6PlXBVQQAEFchMwwCi3I+Z8FVBAAQUUUEABBRRQYJ4Ce6fgomVKg54HPGuKbcg+DuxS6HOa7EXRzSeAHQr97QocOU8ox1JgTgLxM3nwhGPF1iXxAPG6CdvbTAEFFFBAAQW6I3Dn9LngZRMuaR/gHRO2tZkCbRaI69S4Xh2UY4Ed2zzh8twMMMrpaDlXBRRQQIHcBOINwP8pTNoMRrkdQeergAIKKKCAAgoooIACsxC4I/BOYPchnX8UeP4UgzadvSimEg83XlWY034pMGqKadpUgdYKPDJlMypuC1h1stemh4mx5ZpFAQUUUEABBfopEFuaRdDxShMsP7aLiqxFZ0/Q1iYK5CCwb2kL8LgujiD/bIoBRtkcKieqgAIKKJChQDnAKFJ5/muG63DKCiiggAIKKKCAAgoooEBTAg9LwTmbDenw5cChDQwUGYb2Ah4E/AyIoKNpSrx5XZzXh4AXTtOhbRXIQCCChOIB3yTlHOAQ4IRJGttGAQUUUEABBbIU2BZ4JRCf9ycpsV1rBCdZFOiywGHAHoUFxnVrZALNphhglM2hcqIKKKCAAhkKRDDRLwrzNsAow4PolBVQQAEFFFBAAQUUUKAxgZ1ScNG9Sj1G1pPtgK80NtKtHW2a+jtzyn63Aj5T6OOLwOZT9mlzBXIQeBpwADBJNqNY3wXAe91SMIdD7RwVUEABBRSYWCC2fHopsMGEPUTWojcAp0zY3mYK5CTwBeBJhQlvDZyc0wIMMMrpaDlXBRRQQIHcBMoBRrFdWvlGem5rcr4KKKCAAgoooIACCiigwCQCsU1CPDgolwj+eTbw60k6nVOb9YCLCmNdAaw5p7EdRoE2CLwiBRqtMOFkLk2BRh+csL3NFFBAAQUUUKB9ApHRMwKL1p1waten64N3TdjeZgrkKHA5sEZh4usDF+e0EAOMcjpazlUBBRRQIDcBA4xyO2LOVwEFFFBAAQUUUEABBZoWuDvwTmDHIR1HZpPYfqztZVngptIkI9DihrZP3Pkp0KDAqinIaJrtAWPLwvi5j69bGpybXSmggAIKKKDAfASWSUFFEVh0nymGjG2i4uWDq6bow6YK5CawPBCBdcWyHHBzTgsxwCino+VcFVBAAQVyE4hsRT8vTDq2S7t3botwvgoooIACCiiggAIKKKDAhAKbpS3RHjak/W7AhyfsdxHNIgPL2oWBY03nLmIijqnAggUeBURGsidMMY+rU5DRe4A/TtGPTRVQQAEFFFBgPgJ3TIFF8XLAKlMMeXr6HPGNKfqwqQK5CjwUOKcw+cuAdXJbjAFGuR0x56uAAgookJOAAUY5HS3nqoACCiiggAIKKKCAAk0K7J6Ci1YqdRovYWxXurHa5Liz6usE4JmFzmN9R8xqMPtVIAOBXdIDwtWnmGu8wT3IaPSbKfqxqQIKKKCAAgrMRuBuhYxFk26VGjP7afrccORspmmvCmQhEC/ZHF6Y6YnAtlnMvDBJA4xyO2LOVwEFFFAgJ4HIVhTpvwfFDEY5HT3nqoACCiiggAIKKKCAApMKHAzsPaTxZ9NWaX+YtOMFttsfeHNh/A8B02wVtcClOLQCjQncNj0sjJ+PacuxwFHAF6btyPYKKKCAAgooMLXA5sBzgB2m7gkOTJ8X/tpAX3ahQM4CsTXgHoUFvI5bfz6yKgYYZXW4nKwCCiigQGYC5QCjeFN3mn2JM1u+01VAAQUUUEABBRRQQIGeCawFvAN4+pB1HwTsm7HHFsBphflfAGyY8XqcugJNCsT2ga8Bdm2g00uAo1Ow0ZUN9GcXCiiggAIKKFBNYLUUVLQzsG61JiNrfRx4GxDbQFkUUADOBzYoQDwF+FxuMAYY5XbEnK8CCiigQE4CBhjldLScqwIKKKCAAgoooIACCkwj8O9pS7T1hnTybOCT03Tegrax1ds1pXmsCOSYjakFnE6howIRaPRSYM+G1hdbE0ZWo8h+ZlFAAQUUUECB2Qg8NQUWNbVV0wfSFqgGFs3meNlrngJ3An5fmvrKwLW5LccAo9yOmPNVQAEFFMhJILIVxd7CgxLbpa2e0wKcqwIKKKCAAgoooIACCihQQeDlKbjo9qW6PwCeBVxUoY8cqnwPWL8w0XgYc2oOE3eOCsxZIF64ikCj+LpdA2P/JAUaRbBR8T5LA13bhQIKKKCAAr0UiOcUsQVafEUW0mnLX1JQ0XuAX0zbme0V6KDAlqWg+bhGfmCO6zTAKMej5pwVUEABBXIRMMAolyPlPBVQQAEFFFBAAQUUUGASgWWAeIgwLFvJccBOwC2TdNzSNu8vrTW2g9unpXN1Wgq0QSDeyh4EGkXGrybKZ9IWaic10Zl9KKCAAgoo0DOBbYDYAm3rhtYdGVnem77K2T4bGsJuFOiEwMHA3oWVRKavF+e4MgOMcjxqzlkBBRRQIBeBeAvgisJkzWCUy5FzngoooIACCiiggAIKKDBOIN62jACbJw2puF/KaDSuj9y+H9tGHF+Y9AXAhrktwvkqsACB5QuBRndvaPzfACenr9Ma6tNuFFBAAQUU6KLAU4Ct0tfdGlrgrwsZi/7UUJ92o0CXBc4HNigscDsgtgPOrhhglN0hc8IKKKCAAhkJlAOMIo33GhnN36kqoIACCiiggAIKKKCAAsMEtk8BRGuWvnkjEDdK/7ujbCsB5Tez47ovXiaxKKDAeIF4HjHIaFT+92N866Vr/K4QbBRBR/9vms5sq4ACCiigQOYC8ft2EFAUf96lwfVcXshY5O/bBmHtqtMC5d1OYrGR6fPaHFdtgFGOR805K6CAAgrkImCAUS5HynkqoIACCiiggAIKKKBAVYHITnTgkMrnAjsAP6naUab1vgo8ujD32B7ug5muxWkrsEiBXdIWLY9veBLXl4KNbm64f7tTQAEFFFCgjQLLloKKVmh4kl9OW5Qe2XC/dqdAHwReBMSWaIPyNeAxuS7cAKNcj5zzVkABBRTIQSCyFUVE/6DEdmlNvqGXg4FzVEABBRRQQAEFFFBAgW4IrAgcCuw6ZDkfAV7QjWWOXcVrgIMKtT4HxLYTFgUUmExgfeA56WvVybpYstVNwCmFgKMIPrIooIACCijQFYEIIhpkKnoasFzDC7sKOCp9XdRw33anQJ8EYjvfLQoLfi3wtlwBDDDK9cg5bwUUUECBHAQMMMrhKDlHBRRQQAEFFFBAAQUUGCfwCOBgYJMhFfcC3jOugw59fz2g/IAlgiKu7tAaXYoCixKILGgRbLT5DCYQ27jE9mkRFPgV4MczGMMuFVBAAQUUmLXAfYHHpQD3CC6axbP+L6SgomNnvRj7V6AHAqsAEaxXLBFgf3Gua5/FPzq5WjhvBRRQQAEFmhaIbEXF7QHMYNS0sP0poIACCiiggAIKKKDArAWeB7wVuFtpoGuAZwGxXULfyneABxcW7TZpfTsDXO+sBdYpZDVabUaD/RA4o/BVfvAzo2HtVgEFFFBAgVoCEcgeAUWDr/vXal298pWFbEWXVm9mTQUUGCNQ3h7tQuAhOasZYJTz0XPuCiiggAJtFygHGMV2aWu1fdLOTwEFFFBAAQUUUEABBRRIAhFYFOnbyyUeyu8I/KqnUvsDby6s/Sxg055auGwFZi2wbQo2euqMB/p2KeDoxhmPZ/cKKKCAAgoME7h9KaBooxkzfTYFFp0w43HsXoG+CpwJPLaw+NcBB+aMYYBRzkfPuSuggAIKtF3AAKO2HyHnp4ACCiiggAIKKKCAAsME7gkcCsSD/XKJ7dBiW7Q+l3hz/LISQNZp7vt8MF17NgLxwtbOwNbAg2Y869hOrZjd6BszHs/uFVBAAQX6LfBIYLNCYNGsn99/N20berRbhvb7xHP1MxcYtr322kBk0sy2zPofqGxhnLgCCiiggAINCMTNrx8X+ont0mKPZIsCCiiggAIKKKCAAgoo0FaBJwAHL5G2/QXAR9o68TnP60tAWA3KO4B95jwHh1OgrwLxsGar9LXxHBB+nwKOvg5EpqP4umEO4zqEAgoooED3BJYHIitRfG2SgopWnMMy43fXyenrojmM5xAKKHDrdfXeBYjTgSfmDmOAUe5H0PkroIACCrRZwACjNh8d56aAAgoooIACCiiggAJlgZcAsS3aHUvf+CmwA/BNyf5PYBfg4wWPa4BV9FFAgbkLxFvgg2CjyAAxrxLZH84rBBydP6+BHUcBBRRQICuBDVMwUQTERlDRrLPwFXHOLgQVlbNvZoXoZBXIVOBqYOXC3HcFjsx0Lf83bQOMcj+Czl8BBRRQoM0Cka3oR4UJmsGozUfLuSmggAIKKKCAAgoo0G+B2BLtZUMI/jttSxQZPCz/KFC+Ybw7cIRICiiwMIE1CsFGm855FjelYKNi0JEPc+d8EBxOAQUUWLBABL0OshMNAoqWm/OcziwEFV0x57EdTgEF/i6wG3ALnlTxAAAgAElEQVR4AaQzL6QYYORproACCiigwOwEygFGsV3a/WY3nD0roIACCiiggAIKKKCAArUF4hrl3cCWQ1pGNqP9avfYnwZvA15dWO4FQLylblFAgcUL/CvwtBRw9KQFTefaUpaj7wE+7F3QwXBYBRRQoGGBCGp9YCmgaKWGx6ja3ReBU1Jg0f9UbWQ9BRSYqUBkt9ygMMLbgdfMdMQ5dW6A0ZygHUYBBRRQoJcCBhj18rC7aAUUUEABBRRQQAEFshGIh+8HA/G2dbk8G/hkNitZzETXBCJTbbFsA3x6MdNxVAUUWEJgVeCJwOPSV/zsLqr8CbgEuHTI1y2LmpTjKqCAAgoMFVgGWKf0tW76/zss0Oxy4Iz09SXgqgXOxaEVUOCfBZ4OnFT667WA+NnNvhhglP0hdAEKKKCAAi0WiDeBf1iYX2yXdv8Wz9epKaCAAgoooIACCiigQH8EIvNOZCi6TWnJ3wd2BL7bH4qpVnpU2kJu0MlZwLy3ZppqATZWoIcC8bB4EGy0GbCojBNl+mFBR/F3blHZw5PUJSugwFwFVhwSSDQILJrrRJYYLDLiRUDRV9Kf8bvBooAC7RWIrQofW5je0cBz2jvdejMzwKiel7UVUEABBRSoI2CAUR0t6yqggAIKKKCAAgoooMA8BJYF3g+8YMhg/wXsAvxlHhPpyBgPBc4prWWrtE1FR5boMhTovED8HBcDjm7XshX/opDtKP47tr8Z/Bn/beajlh0wp6OAAq0TiExEsXXm4OteQHwNgojiv9tU4rP4IENRBBWd26bJORcFFBgpEFmCTy7VeFiXfo4NMPInQAEFFFBAgdkJRLaiywrdm8Fodtb2rIACCiiggAIKKKCAAuMFHgQcukSGnX2Bg8Z3YY0hAicAzyz8/deBRyulgAJZCty2FGz08AxW8ctSwFEx+Gjw33/LYB1OUQEFFJhEILJxRuBQBAkVA4iKAUWrTdLxnNt8qxBUFMFFBo/O+QA4nAINCXwN2KTQ14nAtg313YpuDDBqxWFwEgoooIACHRUoBxjFdmlrd3StLksBBRRQQAEFFFBAAQXaLfBs4OD04KU40z8DzzLjzlQH7xHA2aUedgI+MVWvNlZAgTYI3AV4DLBR4WvlNkys5hwi09Eg89FVwO/GfF1fs3+rK6CAAk0JrADEv72jvlYtBRQ1Nfa8+rkG+Hb6Og+I4PTfzmtwx1FAgZkJxFbjx5R6fyTwzZmNuICODTBaALpDKqCAAgr0RsAAo94caheqgAIKKKCAAgoooECrBQ4AXj9khrG1185AZFu1TCcQwUQ7FLq4FFh3ui5trYACLRWIl8eKAUcbA8u1dK6TTiu256kShBT1bk5fg/+e5O/+36QTtZ0CCsxcIJ4lxxa78RVbSBb/rPt3VYKH2rZN5bTANwERRFQMKIoXkS0KKNA9gUvS1ouDlR0LRNBRp4oBRp06nC5GAQUUUKBlAnHDKW4qD0pslxb7OlsUUEABBRRQQAEFFFBAgXkIxJvf7ysFvgzG/TCw2zwm0ZMx1gMuKq11P+CtPVm/y1Sg7wIbloKOHtx3ENevgAIK9FTgwlIw0QU9dXDZCvRNILYcf0tp0esDF3cNwgCjrh1R16OAAgoo0CYBA4zadDSciwIKKKCAAgoooIAC/RKIVOzvBh46ZNkvA97bL465rDa89yqM9FcgMttePpfRHUQBBdokcAcgMhsNMh3FC2fxdfs2TdK5KKCAAgpMLHBjerk4XjAuZif608Q92lABBXIVWBOIzGS3LSzgUODluS5o1LwNMOriUXVNCiiggAJtEYgbR5EScVDMYNSWI+M8FFBAAQUUUEABBRTotsAL+P/s3QnYdftcP/73Vf4UUZQhDYbwCwlRKmPGMisl8zwdCZnHcJTZMQ+h43CIKBxTxsxlOBkjQ2gkQhH+/A7///WptbUs+77vPa2911r7ta7rXIfzrPUdXt/9PM+693qvzzd5RJKqYNQ+PteUaH/ttKe/s9n9YJKPJ/mR1gj+NMn1djYiHRMgMDSB8zRBo1ngaPbvHx7aQI2HAAECBP5b4POtIFGFiWb/1D2fgwABAiXwgiS/1aL49yR1z/efU+QRMJriqpoTAQIECAxFoBswqh8+zj+UwRkHAQIECBAgQIAAAQKTFHhUkrvOmdkbktwkyb9MctbDmdTtkjylM5wbJXnucIZoJAQIDFDgbM13Rt3g0U8OcKyGRIAAgSkK/OOcIFG9PPyZKU7WnAgQ2JjADZOc2Gnt9kmeurEeBtaQgNHAFsRwCBAgQGBSAgJGk1pOkyFAgAABAgQIECAwaIEfS/KkJNeaM8rJlmcf6IpUhagrtsb2b0kulKQqSDkIECCwjMDpWxWPfiLJjydp/1vlo2U0nUuAwD4LVCWif0ryz80/9b/rn1lFoi/vM465EyCwksCZk3wgyVlbV78uyZVWam0kFwkYjWShDJMAAQIERilQ1Yo+1Bp5vfFwgVHOxKAJECBAgAABAgQIEBiyQH2BeVySC84Z5K2TPGPIg5/g2H4uycmdeT2v2Z5ugtM1JQIEdihw2k7gqB1Amv3v7naZOxyurgkQINCLwBfnhIcqSNQOFH2ll541SoDAPgtUldobdAAuluRvpowiYDTl1TU3AgQIENi1gIDRrldA/wQIECBAgAABAgSmL3CnJA9PcprOVD+Z5MZJ3jZ9gkHO8H5Jju2M7Jg526cNcvAGRYDApASqCtIsbHT2JD+UpEJH8/6Z/dr3TUrAZAgQGJPA/5ukAkP/0fy7/ve8f/61VY1I9aExrbCxEpiGQG2D9uTOVO6f5CHTmN7BsxAwmvoKmx8BAgQI7FKgqhX9bWsAKhjtcjX0TYAAAQIECBAgQGB6AvWFZn2x2T1OSnKz5mHM9GY9nhn9ZZLLdYZ78TnVjcYzIyMlQGBfBKoyUjuANC+UVCGkUzf//D+df9d/P+y/dX/ds6p9+WSZ5xgF/r8k/zfJN1r/Puh/z85r/3r7v83CQ7PA0LwQ0VfHiGTMBAjslUBVKXp3Z8ZvTPIr+6Dgpm0fVtkcCRAgQGBXAt2AUW2XNm/Lgl2NT78ECBAgQIAAAQIECIxT4HxJnpiktkbrHn+QpKrnOHYv8DNJ3pPkVK2hVLn8SyQ5ZffDMwICBAgQILBRgQqitA/PIDfKqzECBAgQGIBA/Wz3jiS1LfbsqJ/tLprkgwMYX+9D8Jd778Q6IECAAIE9FhAw2uPFN3UCBAgQIECAAAECPQlcO8ljkpxrTvs3TPK8nvrV7GoCt07yR51Ln5PkJqs15yoCBAgQIDBYAQGjwS6NgREgQIDAhgSe3WxF3m7uNkmevqH2B9+MgNHgl8gACRAgQGDEAlWtqJ1Yru3S6g1WBwECBAgQIECAAAECBFYRuE+SqlDUPernjgqsVLUcx/AEnprktp1hPSDJscMbqhERIECAAIGVBQSMVqZzIQECBAiMQOD+SR7cGefTktxuBGPf2BAFjDZGqSECBAgQIPBdAgJGPhQECBAgQIAAAQIECGxC4DRNFZx5VW+qYtEtknx9Ex1pozeBtyX55U7rN0tyQm89apgAAQIECGxXQMBou956I0CAAIHtCdw0ybM63b09ySW3N4Rh9CRgNIx1MAoCBAgQmKZAVSv6QGtqKhhNc53NigABAgQIECBAgECfAhdN8sQ54ZTq875J/rDPzrW9MYHzJamQ0Y90WvzVJK/eWC8aIkCAAAECuxMQMNqdvZ4JECBAoD+BqyT5i07z/96Eiz7aX7fDbFnAaJjrYlQECBAgMA2BbsCoti240DSmZhYECBAgQIAAAQIECGxB4IZJHpPkLJ2+vpqkfu0lWxiDLjYn8GtJXtlp7stJrpjknZvrRksECBAgQGAnAgJGO2HXKQECBAj0KPALSV6X5PSdPq6a5FU99jvYpgWMBrs0BkaAAAECExAQMJrAIpoCAQIECBAgQIAAgR0J/EGS+8zp+6+T1NZaH9nRuHS7nsCtm+3u2q38a5J6K7ZeSnEQIECAAIGxCggYjXXljJsAAQIE5gnUM76qNnv2zi/eJsnT95VMwGhfV968CRAgQGAbAlWt6P2tjmq7tJ/dRsf6IECAAAECBAgQIEBgtAJnSvK0JNedM4P6ErO+zHSMW+B+SY7tTOGTSa6W5MPjnprREyBAgMAeCwgY7fHimzoBAgQmJnD+JK9Icq7OvO6f5CETm+tS0xEwWorLyQQIECBAYCkBAaOluJxMgAABAgQIECBAYO8FLpXkCUkuMkfiLkkeu/dC0wF4ZJK7daZTIaNrqmQ0nUU2EwIECOyZgIDRni246RIgQGCiAlW56KQ54aJHJbn7ROe88LQEjBamciIBAgQIEFhaoKoVva91lQpGSxO6gAABAgQIECBAgMDeCFRlokcn+YHOjD+b5MZJXrM3Evsz0SclOaYz3dou7TpJ3rk/DGZKgAABAhMREDCayEKaBgECBPZY4BeSvHjOtmhPTnKHPXb59tQFjHwKCBAgQIBAfwLdgFFtl3bh/rrTMgECBAgQIECAAAECIxU4Lsmd54z99UlunuSfRjovwz5a4KlJbts57ctJfjPJq4++3BkECBAgQGAwAgJGg1kKAyFAgACBFQSukuSFSU7fuba2ML/dCu1N8hIBo0kuq0kRIECAwEAEBIwGshCGQYAAAQIECBAgQGCgAj+RpL6s/LU546vt0GpbNMf0BeZVMqpZ3yzJCdOfvhkSIECAwEQEBIwmspCmQYAAgT0UuGmSZ82Zt8pFHRQBoz383WHKBAgQILA1gapW9N5Wb7Vd2kW21ruOCBAgQIAAAQIECBAYskC9HfmEJOedM8iqaPNHQx68sW1c4JFJ7jan1QckOXbjvWmQAAECBAhsXkDAaPOmWiRAgACB/gXun+TBc7p5VJK799/9uHoQMBrXehktAQIECIxLQMBoXOtltAQIECBAgAABAgS2JVCViR6dpPvd3CeS1JuTb93WQPQzKIH7HRAmek6SWyQ5ZVCjNRgCBAgQIPCdAgJGPhEECBAgMCaBUyX54yQ3njPoCh09ZEyT2dZYBYy2Ja0fAgQIENhHgapW9J7WxFUw2sdPgTkTIECAAAECBAgQ+E6Bqkx06zkoL01yyySfB7bXAvXZmFe96m+S3CbJyXutY/IECBAgMGQBAaMhr46xESBAgEBb4GLNz10/N4elfu56Oq75AgJGPhkECBAgQKA/gW7AqLZLu2h/3W205e9ptmq4XJL655xJfrHVQwWnPpLk7Ulen+SjK7xN+3+SvCBJVXqqowJY12va7U7mhklObP3HXW0T8P1JjktSW1bMjksledtG9TVGgAABAgQIECAwRYGfTvLUJJedM7k/THLfKU7anFYS+LUkz07yI3OuPibJU1Zq1UUECBAgQKBfAQGjfn21ToAAAQKbEbh9kifPaerfk9wkyas20800WxEwmua6mhUBAgQIDENgjAGjMySpME/dYF1oCcZ3JXl4kpcn+fqC1wkYLQjlNAIECBAgQIAAgdEL/HqSxyf5sTkzqXLs7TD96CdrAhsROF+S45P88pzWnpfkzkk+t5GeNEKAAAECBDYjIGC0GUetECBAgEA/AmdO8tgkN5jTfL1Mf/PmZfp+ep9IqwJGE1lI0yBAgACBQQpUtaIqYz87qurPvHKLQxj8aZL8RpKqDFTBn1WPChjdPcnfLdCAgNECSE4hQIAAAQIECBAYvUBVJnrInFl8IMnNOj8zjH6yJrBxgap61a6gOuvg35LcNclzN96jBgkQIECAwGoCAkarubmKAAECBPoXqBfrH53krHO6elqS2/U/hGn0IGA0jXU0CwIECBAYpsBYAkZnSnJskiq1f9DxD0k+luRbSWbbp53jgJNr67S6GXtTku4XC+1LBIyG+bk1KgIECBAgQIAAgc0I1Pa6zzjg7ciqQHOrJF/bTFdambjArZsS/qeaM88/TXLvJJ+YuIHpESBAgMDwBQSMhr9GRkiAAIF9Ezh3kocm+a05Ez+leS729H1DWWe+Akbr6LmWAAECBAgcLlDVik5unTLECkaV1q509rU6U/lykhc3Jflr+7OvdH697iEqmHT15q3Z7nZqFUi6aRMyOkhJwMjvIAIECBAgQIAAgakKXCxJVZ65+JwJ3i/JH0x14ubVm8DPJHlCksvN6eGbTTXaP+ytdw0TIECAAIGjBQSMjjZyBgECBAhsT+A+SR6c5HvndPnGJHdM8sHtDWcaPQkYTWMdzYIAAQIEhinQDRjVdmn1oGEox+mSPGJO5aLXNG/AViDqsApEs3mcPkndqN2rM7G3JblRkk8dMOFlAkZDMau30I/rbFFwqSQ1VwcBAgQIECBAgACBErhxkscn+aEOx381Ifw/x0RgDYEKqFUF2nlHbVVd2/HZNm0NYJcSIECAwMoCAkYr07mQAAECBDYoUNuh1c9NP31Am/c/YBvzDQ5huk0JGE13bc2MAAECBHYvMOSAUSW2f68JGLWlqhRkBYW+sCRfleq/a5KHda6rN2h/P0mVmuweAkZLIjudAAECBAgQIEBg8AJ1/1vbVXWPv0pyiyQVAHEQWFegftZ8eJIrHtDQW5M8MslJ63bkegIECBAgsISAgNESWE4lQIAAgY0LXDPJ3ZPUS+HzjtcluWeSKgbgWFFAwGhFOJcRIECAAIEFBKpa0btb59V2afO2SFigqY2fUuN4UZJztFp+fpLfTfK5FXs7Q1Oy/yat62urtOt2HGa/LGC0IrTLCBAgQIAAAQIEBifwI0meMWfr4Rpo/fdbD27EBjQFgds11Yzq8zfveFOSxzXbX09hvuZAgAABAsMWEDAa9voYHQECBKYqcJ0kd0py2QMm+O9JqmpRbWPuWFNAwGhNQJcTIECAAIFDBIYaMDpNU7mowkSz431Jrp/kw2uu6GWSVFDpR1vtVPn+ByX5ZqdtAaM1sV1OgAABAgQIECAwCIG6B35KkgvMGU1VDa0tdh0E+hL4wSQPTHLnQzqoN3Try/SqWOsgQIAAAQJ9CQgY9SWrXQIECBCYJ1Av8tRLF1Xh9aDjsc3PS/+JcDMCAkabcdQKAQIECBCYJ1BVgt7V+oWhVDC6YJIXJjl/a2y1vVk9+Oh+EbDsyp4uyROT3Kx1YZWdrKpGn+40tkzAqPbMPbF1/QOaN3UXHV9VV7p0kqs2N5u/2FxYFZYqXPWXSV6SpP7/YQbf3zjdttVxldt82xEDqUpRT0pytdZ51Vdtk1F9r+u+qIPzCBAgQIAAAQIENitQ94WPT3LqTrP/1twT/8Vmu9MagQMFfqbZnu8GhxjVm7vHJ3l2kg+yJECAAAECGxYQMNowqOYIECBA4LsE6ueeet508yQHVXKti56X5KF+7tn8J0jAaPOmWiRAgAABAjOBbsCotkv7+QHw3CXJY1rj+Fizjdn7NzS2Kkd5mySvTvKWJB9K8rU5bW8jYFSBpxpLlcdsbwc3b6pfbqovVXjpMwdYrBIwOmuSp3W2yxAu2tCHTTMECBAgQIAAgR0K1NZT7aqgs6G8NsmtkvzjDsem6/0V+KUkVTmrtqo+7Kjt017QbJ296jbZ+6ts5gQIECAwT0DAyOeCAAECBPoQOHPz8831DtkGbdbvi5rnX3/Vx0C0mQgY+RQQIECAAIH+BIYYMDp9U0nnxq1pPyfJHZJUwGabR98Bo6rUVMGeSy45qXc0HlVxqnssGzA6KFx0+yT1NrvKRUsujtMJECBAgAABAgMQqOD6M5Jccc5YqppRhdsdBHYt8AtJfidJ+2e/g8b0qiQvS/LKpqrrrseufwIECBAYp4CA0TjXzagJECAwRIH6ubt2pLhGkl9bYID1nKt213jnAuc6ZQ0BAaM18FxKgAABAgSOEKhqRe2bmdourb7k3eVxnqZKz8Vag7hPUypy2+PqM2BU279V6f9LdCZVIarazuztSb6R5CeTXCFJjaV9VMiovoiv6k7tY5mA0ZmSPCxJ7QM8O6pykXDRtj9p+iNAgAABAgQIbE7gV5M89YDqmLdrAu6b601LBNYXOHdT1fWWR2whMOvpb5K8PklVOKqKtF9afwhaIECAAIE9ERAw2pOFNk0CBAj0IHCGJJduKhTVM5ufW6CP2gL6mUn+KMknFjjfKRsQEDDaAKImCBAgQIDAAQJDDBhVNZ+3dsZ7rSQn7WAV+woYVbnMqlxUW7XNjgoWPTlJbWPx6c5cKzRUX7Y/KEmFgmbHo5PcN8nXW/9t0YBRbc32iCTHtK6tcFFtVfBilYt28GnTJQECBAgQIEBgfYG6l6t7xO7x90lukeTN63ehBQK9Ctw0yY0OqL51UMcVOKqXZarC6/uS/G2Sr/Q6So0TIECAwFgFBIzGunLGTYAAge0K1POT2oHiwknqZfh6lrZIoGg2ytclOTHJCdsdtt5KQMDI54AAAQIECPQnUNWKqhLO7BhCBaMbNjdeszFV2KZKTM7bDqw/mf9pua+AUYWFasuK2VHhogr6PC/Jtw6YVN0TXb95G722kaujbK7dqUK1SMBIuKjvT472CRAgQIAAAQLbF6j7y7rP7B4V1K//Xm9OOgiMReB8SX4ryW8kucgKg/5kU+21/v2PSf4lyWea3wdfbLbf/mrzssYpK7TvEgIECBAYp4CA0TjXzagJECCwCYFTJTlNktMmqWcsZ2wqqJ4tyY81u0mcK8l5k9S/lz3em+TPkvxpko8ue7HzNycgYLQ5Sy0RIECAAIGuQDdgVNuldbfs2rZaN2BUb6BeL8lHtj2QngJGddNaJTHb1Yvu32xVdtQX2/PCQ8c2lY2+2fgcFTCqX79Hkge2PFUu2sGHS5cECBAgQIAAgQ0JXKAJr//SnPZqO9x7b6gfzRDYlcDPJLl6kqs2WxLsahz6JUCAAAECBAgQIECAQFugtmx+ZZKXJ/kgmmEICBgNYx2MggABAgSmKTDEgFGFbR7c4q7KRb+d5OM7WII+KhjVFnCvahLyNaVlA1S1t29tYTarYvSKJDdOUm/h1nFYwKgS+ndtwkwzzi8kuUOSF9gWbQefMF0SIECAAAECBNYTqOouT0lSW/C2j3o7v7aaes56zbuawOAEfjjJ5ZNcrgkbXWhwIzQgAgQIECBAgAABAgSmKvCBJBUqemOSNyT5/FQnOuZ5CRiNefWMnQABAgSGLlDViv66NcjaLu0XdzzobsDo1UmqqtEubtT6CBjdJcljWsaPbyoKfX1B97MneVqSqnb0N0mq7GbdzNY2a3UcFDCqtRUuWhDZaQQIECBAgACBEQh075tnQ35/syXau0cwB0MksK5ABY7qxZmLJblwkgoc1c9xDgIECBAgQIAAAQIECKwjULtqVKCoXhKvF+FrB5BdPKdaZw57ea2A0V4uu0kTIECAwJYEhhgw6gZwlq3ws0m6TQeMvi/Jo5Mc0xpkvVn+7A0Oel7AqN7uPU+S41qVj6rLmyc5QeWiDeprigABAgQIECDQv8Dpmi3Rqspn93h+Ey76av/D0AOBwQqcOsn5kvxUknMm+fEk9aLGWZL8SJIfSvIDSU6bpM6tSq8OAgQIECBAgAABAgSmLVAvbX8jSf28/F9J/iPJvyf5bJJ/TfLPST6V5O+TfLQ5d9oiE52dgNFEF9a0CBAgQGAQAlWt6K9aIxlCBaOqVnRia0xTChjV27XPTXKV1vwum+TNG/w0zAsYlee1OuGi6rKCTXdM8qUN9q8pAgQIECBAgACB/gQu3oSLqlJL93hAkmP761rLBAgQIECAAIHRC9Q2su3DM8jRL6kJECBAgAABf7n7DBAgQIAAgW0JdANGtV3aL22r8wP6uVKS17R+rbb+unJnK7dtDXHTFYzOnOR5Sa7YTKCPuc0LGB3mdeMm9NT9gmVbxvohQIAAAQIECBBYTOAmSZ7SVF1pX1H3lFWZ8s8Wa8ZZBAgQIECAAIG9FRAw2tulN3ECBAgQ2BcB6eF9WWnzJECAAIFdCAwxYPSzSV6U5LwtkKq+c9IOgDYdMFqmvVWne1jAqB4+fS7JuVuNV4Wo6yf58Koduo4AAQIECBAgQKB3gYclueecXqoa6a2SfKj3EeiAAAECBAgQIDB+AQGj8a+hGRAgQIAAgUMFBIx8QAgQIECAQH8CVa3o7a3m6wHFL/fX3UItn72pqHO51tn3SfLQha7e7EnLBIK6W7vN26JimfZWnclBAaMKF5Xjq5Mcn+SSrQ6emOQeSb62aqeuI0CAAAECBAgQ6EXgLM2WaNeY0/ofJ7llL71qlAABAgQIECAwTQEBo2muq1kRIECAAIFvCwgY+TAQIECAAIH+BIYYMDp1knpD+y6taT8nyR2SVEhmE8fpkzwqyeeTvDHJyUm+kKT7JcMygaBFAkbd8NS2tkibhYuemuSUJN2x1q/XVmkv3QSuNggQIECAAAECBDYicNkmXHSeOa3dLcmjN9KLRggQIECAAAEC+yMgYLQ/a22mBAgQILCnAgJGe7rwpk2AAAECWxGoakVva/U0hApGNZxuAOZjSa6b5P0bUrlgkhcmOX+rvXlVkjYdMPrhpjrTVVr91oOjN29oXtXMvApGd0ry5CZcVOecIckTktyk1W99Dm6U5FMbHIumCBAgQIAAAQIEVhO4fXP/1r36M03Voleu1qyrCBAgQIAAAQJ7LSBgtNfLb/IECBAgsA8CAkb7sMrmSIAAAQK7EugGjGq7tPbWWbsa17mS/EmSS7QGUAGgRyT55pqDqnuLqo7UfuO7KvhcJ8nrO21vOmB02iSPS3KrVj83TfLsJed0vyRXTvL3Sf42ySuSfLhpY17A6FKdIFmdevEkL0pyjlbff5jk91tBpCWH5XQCBAgQIECAAIENCFQQ/HfmtFP3qnUfKRC+AWRNECBAgAABAnspIGC0l8tu0gQIECCwTwICRvu02uZKgAABAtsWGGrA6HuboMv9WyAVoPntDVQxOmeSEztBqhc3b4J/sbMAmw4YVfP3TlJBntlxXJJ7JfnGggqA3XUAACAASURBVItf27s9qdnSbHZJhY1e2/yfRQNGZfx7TWhr1s6nmypGb1hwLE4jQIAAAQIECBDYnEDdpz4jyRXmNPnEJHfcXFdaIkCAAAECBAjspYCA0V4uu0kTIECAwD4JCBjt02qbKwECBAhsW6CqFb211Wltk1XVboZw/GyS53e2MatKP/Vg5UsrDvB0TaDmmM71tTXYc+e02UfAqB4YVaCpgkJ1vCPJ9ZN8csE5dbd3q6pTN0jyD831iwaM6vSzNQ+xrtbqu6oh1Zvxtf2GgwABAgQIECBAYDsCV23uy350Tnd17/qU7QxDLwQIECBAgACBSQsIGE16eU2OAAECBAgkAkY+BQQIECBAoD+BIQeM5lXYKYl6uHLPJLWt2TLHqZLcNcnDOhe9MMltk3SrF9VpfQSM6qFRBaWu2BpHVWqqcZ1yxITK5B6dCkiPb/7b15trlwkY1SVV/ai2SpsFnuq/VR+P2cB2dMusj3MJECBAgAABAvsqcLckj5wz+doOt4Lfb9xXGPMmQIAAAQIECGxYQMBow6CaI0CAAAECQxMQMBraihgPAQIECExJoKoVvaU1oSFVMKphnTXJ05Jcq4P+8mYLtfck6X4xMG99zpzkgUm6lYuq6s8Nk9S85x19BIyqn1s2b6jP+qyw1O2S/Mkh86l7ol9J8sdJztFcWFua1bZxb24NftmA0WmS/EETvpo1c5TLlH4PmAsBAgQIECBAYFcCdX/3zCQ3nzOAlzXhos/uanD6JUCAAAECBAhMUEDAaIKLakoECBAgQKAtIGDk80CAAAECBPoT6AaMaru0S/fX3Uotnz/J8Uku0bm6Qjm11Vj92ruSfKXz61WxqII4tX1YBXpmoZzZaYuEevoKGJ2xCU79ZmvMNZ4HJ/mjOVvAVWiotlGrN9vP1Lrm0Unum2RWvah+admAUV1TxhVuunCr7cMqO620kC4iQIAAAQIECBD4tkBte/uMJL84x+QRTcVOXAQIECBAgAABApsVEDDarKfWCBAgQIDA4AQEjAa3JAZEgAABAhMSGEPAqLjrAUxVMqot3Q46qprR55pfrJDNRTrbfrWv+0KSOyZ5fpJvHdJmXwGj6vKg4FSN7fVJ3ttsUVbnXW5OQOqlzdZu/9YZ/yoBo7rfqu03KtzUPm7TPPhapErUhH5bmAoBAgQIECBAoFeBCpk/PckPdnqp+9JbJDmh1941ToAAAQIECBDYXwEBo/1dezMnQIAAgT0REDDak4U2TQIECBDYiUBVK2pvr1XbpV1mJyM5utODtjk7+srvPKO2Q7tzkpMX2F6tz4BRjeq8SZ6Y5MpLTuIVSe6QpLYy6x6rBIyqjXlVlT7cbMH2/iXH53QCBAgQIECAAIH5Ar/fbN3b/dUPNIHvd4IjQIAAAQIECBDoTUDAqDdaDRMgQIAAgWEICBgNYx2MggABAgSmKTCmgFGtwPc0lYnulOQ6h1Qomrda9dCmthR70Zzt1A5a3b4DRtXv6ZJUpaD7dbY/mzemqm70kKbSUHdLuNn5qwaM6vqqEPXcTrWkerv+LkuYTfN3ilkRIECAAAECBNYT+IGmMuT15jTzgiZc9F/rdeFqAgQIECBAgACBIwQEjHxECBAgQIDAxAUEjCa+wKZHgAABAjsVqGpFb2qNYMgVjLpQVXHnl5NcNsmFm1BMBYJmR22Z9pEkb2+2HPtoklOW1N5GwGg2pDMkuUqSqzbzuWjzC1Wl6B1JXpPkZUk+e8Qc1gkYnSrJvZIc2+rjy00AqraTcxAgQIAAAQIECCwv8AtNuOhCcy59YJIHLd+kKwgQIECAAAECBFYQEDBaAc0lBAgQIEBgTAICRmNaLWMlQIAAgbEJdANGtV1aBXYcBAgQIECAAAECBAisL3CzJFURsoLc7eNLTdWiF67fhRYIECBAgAABAgQWFBAwWhDKaQQIECBAYKwCAkZjXTnjJkCAAIExCFSY6I2tgQoYjWHVjJEAAQIECBAgQGAMAo9Icvc5A63qlLdK8sExTMIYCRAgQIAAAQITEhAwmtBimgoBAgQIEJgnIGDkc0GAAAECBPoT6AaMaru0y/XXnZYJECBAgAABAgQITF7grM2WaFefM9Pjm3DRtyavYIIECBAgQIAAgeEJCBgNb02MiAABAgQIbFRAwGijnBojQIAAAQLfISBg5ANBgAABAgQIECBAYHMCv9KEi849p8l7JHnk5rrSEgECBAgQIECAwJICAkZLgjmdAAECBAiMTUDAaGwrZrwECBAgMCaBqlb0l60Bq2A0ptUzVgIECBAgQIAAgSEJ3CHJE+cM6DNN1aJXDGmwxkKAAAECBAgQ2EMBAaM9XHRTJkCAAIH9EhAw2q/1NlsCBAgQ2K5AN2D0xiT11rWDAAECBAgQIECAAIHlBLoPrOrqCvPfKsknlmvK2QQIECBAgAABAj0ICBj1gKpJAgQIECAwJAEBoyGthrEQIECAwNQEKkz0htakBIymtsLmQ4AAAQIECBAgsC2B7gOrJyX5nW11rh8CBAgQIECAAIEjBQSMjiRyAgECBAgQGLeAgNG418/oCRAgQGDYAt2AUb1hfflhD9noCBAgQIAAAQIECAxSwAOrQS6LQREgQIAAAQIEvi3gfs2HgQABAgQITFxAwGjiC2x6BAgQILBTAQGjnfLrnAABAgQIECBAYEICHlhNaDFNhQABAgQIEJikgPu1SS6rSREgQIAAgf8VEDDyaSBAgAABAv0JVLWi17eaV8GoP2stEyBAgAABAgQITFvAA6tpr6/ZESBAgAABAuMXcL82/jU0AwIECBAgcKiAgJEPCAECBAgQ6E+gGzB6Q5Ir9NedlgkQIECAAAECBAhMVsADq8kurYkRIECAAAECExFwvzaRhTQNAgQIECBwkICAkc8GAQIECBDoT6DCRK9rNS9g1J+1lgkQIECAAAECBKYt4IHVtNfX7AgQIECAAIHxC7hfG/8amgEBAgQIEDhUQMDIB4QAAQIECPQn0A0Y1XZpV+yvOy0TIECAAAECBAgQmKyAB1aTXVoTI0CAAAECBCYi4H5tIgtpGgQIECBA4CABASOfDQIECBAg0J+AgFF/tlomQIAAAQIECBDYLwEPrPZrvc2WAAECBAgQGJ+A+7XxrZkREyBAgACBpQQEjJbicjIBAgQIEFhKoKoVvbZ1hQpGS/E5mQABAgQIECBAgMC3BTyw8mEgQIAAAQIECAxbwP3asNfH6AgQIECAwNoCAkZrE2qAAAECBAgcKNANGL0uyZV4ESBAgAABAgQIECCwtIAHVkuTuYAAAQIECBAgsFUB92tb5dYZAQIECBDYvoCA0fbN9UiAAAEC+yNQYaLXtKYrYLQ/a2+mBAgQIECAAAECmxXwwGqznlojQIAAAQIECGxawP3apkW1R4AAAQIEBiYgYDSwBTEcAgQIEJiUQDdgVNulXXlSMzQZAgQIECBAgAABAtsR8MBqO856IUCAAAECBAisKuB+bVU51xEgQIAAgZEICBiNZKEMkwABAgRGKSBgNMplM2gCBAgQIECAAIEBCnhgNcBFMSQCBAgQIECAQEvA/ZqPAwECBAgQmLiAgNHEF9j0CBAgQGCnAlWt6NWtEahgtNPl0DkBAgQIECBAgMCIBTywGvHiGToBAgQIECCwFwLu1/ZimU2SAAECBPZZQMBon1ff3AkQIECgb4FuwOg1Sa7Sd6faJ0CAAAECBAgQIDBBAQ+sJriopkSAAAECBAhMSsD92qSW02QIECBAgMB3CwgY+VQQIECAAIH+BCpM9Bet5gWM+rPWMgECBAgQIECAwLQFPLCa9vqaHQECBAgQIDB+Afdr419DMyBAgAABAocKCBj5gBAgQIAAgf4EugGj2i7tV/vrTssECBAgQIAAAQIEJivggdVkl9bECBAgQIAAgYkIuF+byEKaBgECBAgQOEhAwMhngwABAgQI9CcgYNSfrZYJECBAgAABAgT2S8ADq/1ab7MlQIAAAQIExifgfm18a2bEBAgQIEBgKQEBo6W4nEyAAAECBJYSqGpFr2pdoYLRUnxOJkCAAAECBAgQIPBtAQ+sfBgIECBAgAABAsMWcL827PUxOgIECBAgsLaAgNHahBogQIAAAQIHCnQDRn+R5Nd4ESBAgAABAgQIECCwtIAHVkuTuYAAAQIECBAgsFUB92tb5dYZAQIECBDYvoCA0fbN9UiAAAEC+yNQYaJXtqYrYLQ/a2+mBAgQIECAAAECmxXwwGqznlojQIAAAQIECGxawP3apkW1R4AAAQIEBiYgYDSwBTEcAgQIEJiUQDdgVNulXXVSMzQZAgQIECBAgAABAtsR8MBqO856IUCAAAECBAisKuB+bVU51xEgQIAAgZEICBiNZKEMkwABAgRGKSBgNMplM2gCBAgQIECAAIEBCnhgNcBFMSQCBAgQIECAQEvA/ZqPAwECBAgQmLiAgNHEF9j0CBAgQGCnAlWt6BWtEahgtNPl0DkBAgQIECBAgMCIBTywGvHiGToBAgQIECCwFwLu1/ZimU2SAAECBPZZQMBon1ff3AkQIECgb4FuwOiVSa7Wd6faJ0CAAAECBAgQIDBBAQ+sJriopkSAAAECBAhMSsD92qSW02QIECBAgMB3CwgY+VQQIECAAIH+BCpM9PJW8wJG/VlrmQABAgQIECBAYNoCHlhNe33NjgABAgQIEBi/gPu18a+hGRAgQIAAgUMFBIx8QAgQIECAQH8C3YBRbZd29f660zIBAgQIECBAgACByQp4YDXZpTUxAgQIECBAYCIC7tcmspCmQYAAAQIEDhIQMPLZIECAAAEC/QkIGPVnq2UCBAgQIECAAIH9EvDAar/W22wJECBAgACB8Qm4XxvfmhkxAQIECBBYSkDAaCkuJxMgQIAAgaUEqlrRy1pXqGC0FJ+TCRAgQIAAAQIECHxbwAMrHwYCBAgQIECAwLAF3K8Ne32MjgABAgQIrC0gYLQ2oQYIECBAgMCBAt2A0cuTXIMXAQIECBAgQIAAAQJLC3hgtTSZCwgQIECAAAECWxVwv7ZVbp0RIECAAIHtCwgYbd9cjwQIECCwPwIVJjqpNV0Bo/1ZezMlQIAAAQIECBDYrIAHVpv11BoBAgQIECBAYNMC7tc2Lao9AgQIECAwMAEBo4EtiOEQIECAwKQEugGj2i7tmpOaockQIECAAAECBAgQ2I6AB1bbcdYLAQIECBAgQGBVAfdrq8q5jgABAgQIjERAwGgkC2WYBAgQIDBKAQGjUS6bQRMgQIAAAQIECAxQwAOrAS6KIREgQIAAAQIEWgLu13wcCBAgQIDAxAUEjCa+wKZHgAABAjsVqGpFL22NQAWjnS6HzgkQIECAAAECBEYs4IHViBfP0AkQIECAAIG9EHC/thfLbJIECBAgsM8CAkb7vPrmToAAAQJ9C3QDRicluVbfnWqfAAECBAgQIECAwAQFPLCa4KKaEgECBAgQIDApAfdrk1pOkyFAgAABAt8tIGDkU0GAAAECBPoTqDDRS1rNCxj1Z61lAgQIECBAgACBaQt4YDXt9TU7AgQIECBAYPwC7tfGv4ZmQIAAAQIEDhUQMPIBIUCAAAEC/Ql0A0a1Xdq1++tOywQIECBAgAABAgQmK+CB1WSX1sQIECBAgACBiQi4X5vIQpoGAQIECBA4SEDAyGeDAAECBAj0JyBg1J+tlgkQIECAAAECBPZLwAOr/VpvsyVAgAABAgTGJ+B+bXxrZsQECBAgQGApAQGjpbicTIAAAQIElhKoakUvbl1R26VdZ6kWnEyAAAECBAgQIECAQAl4YOVzQIAAAQIECBAYtoD7tWGvj9ERIECAAIG1BQSM1ibUAAECBAgQOFBAwMiHgwABAgQIECBAgMBmBDyw2oyjVggQIECAAAECfQm4X+tLVrsECBAgQGAgAgJGA1kIwyBAgACBSQpUtaI/b81MBaNJLrNJESBAgAABAgQIbEHAA6stIOuCAAECBAgQILCGgPu1NfBcSoAAAQIExiAgYDSGVTJGAgQIEBirQDdgVNul/fpYJ2PcBAgQIECAAAECBHYo4IHVDvF1TYAAAQIECBBYQMD92gJITiFAgAABAmMWEDAa8+oZOwECBAgMXUDAaOgrZHwECBAgQIAAAQJjEfDAaiwrZZwECBAgQIDAvgq4X9vXlTdvAgQIENgbAQGjvVlqEyVAgACBHQhUtaI/a/Vb26X9xg7GoUsCBAgQIECAAAECYxfwwGrsK2j8BAgQIECAwNQF3K9NfYXNjwABAgT2XkDAaO8/AgAIECBAoEcBAaMecTVNgAABAgQIECCwVwIeWO3VcpssAQIECBAgMEIB92sjXDRDJkCAAAECywgIGC2j5VwCBAgQILCcQFUrelHrEhWMlvNzNgECBAgQIECAAIGZgAdWPgsECBAgQIAAgWELuF8b9voYHQECBAgQWFtAwGhtQg0QIECAAIEDBboBo9ou7bq8CBAgQIAAAQIECBBYWsADq6XJXECAAAECBAgQ2KqA+7WtcuuMAAECBAhsX0DAaPvmeiRAgACB/REQMNqftTZTAgQIECBAgACBfgU8sOrXV+sECBAgQIAAgXUF3K+tK+h6AgQIECAwcAEBo4EvkOERIECAwKgFqlrRC1szqO3SfnPUMzJ4AgQIECBAgAABArsR8MBqN+56JUCAAAECBAgsKuB+bVEp5xEgQIAAgZEKCBiNdOEMmwABAgRGISBgNIplMkgCBAgQIECAAIERCHhgNYJFMkQCBAgQIEBgrwXcr+318ps8AQIECOyDgIDRPqyyORIgQIDArgSqWtGftjpXwWhXK6FfAgQIECBAgACBsQt4YDX2FTR+AgQIECBAYOoC7temvsLmR4AAAQJ7LyBgtPcfAQAECBAg0KNAN2BU26X9Vo/9aZoAAQIECBAgQIDAVAU8sJrqypoXAQIECBAgMBUB92tTWUnzIECAAAECBwgIGPloECBAgACB/gQEjPqz1TIBAgQIECBAgMB+CXhgtV/rbbYECBAgQIDA+ATcr41vzYyYAAECBAgsJSBgtBSXkwkQIECAwFICVa3oBa0raru06y3VgpMJECBAgAABAgQIECgBD6x8DggQIECAAAECwxZwvzbs9TE6AgQIECCwtoCA0dqEGiBAgAABAgcKCBj5cBAgQIAAAQIECBDYjIAHVptx1AoBAgQIECBAoC8B92t9yWqXAAECBAgMREDAaCALYRgECBAgMEmBqlb0/NbMVDCa5DKbFAECBAgQIECAwBYEPLDaArIuCBAgQIAAAQJrCLhfWwPPpQQIECBAYAwCAkZjWCVjJECAAIGxCnQDRrVd2m+PdTLGTYAAAQIECBAgQGCHAh5Y7RBf1wQIECBAgACBBQTcry2A5BQCBAgQIDBmAQGjMa+esRMgQIDA0AUEjIa+QsZHgAABAgQIECAwFgEPrMayUsZJgAABAgQI7KuA+7V9XXnzJkCAAIG9ERAw2pulNlECBAgQ2IFAVSv6k1a/tV3a9XcwDl0SIECAAAECBAgQGLuAB1ZjX0HjJ0CAAAECBKYu4H5t6itsfgQIECCw9wICRnv/EQBAgAABAj0KCBj1iKtpAgQIECBAgACBvRLwwGqvlttkCRAgQIAAgREKuF8b4aIZMgECBAgQWEZAwGgZLecSIECAAIHlBKpa0fNal6hgtJyfswkQIECAAAECBAjMBDyw8lkgQIAAAQIECAxbwP3asNfH6AgQIECAwNoCAkZrE2qAAAECBAgcKNANGNV2aTfgRYAAAQIECBAgQIDA0gIeWC1N5gICBAgQIECAwFYF3K9tlVtnBAgQIEBg+wICRts31yMBAgQI7I+AgNH+rLWZEiBAgAABAgQI9CvggVW/vlonQIAAAQIECKwr4H5tXUHXEyBAgACBgQsIGA18gQyPAAECBEYtUNWKntuaQW2XdsNRz8jgCRAgQIAAAQIECOxGwAOr3bjrlQABAgQIECCwqID7tUWlnEeAAAECBEYqIGA00oUzbAIECBAYhYCA0SiWySAJECBAgAABAgRGIOCB1QgWyRAJECBAgACBvRZwv7bXy2/yBAgQILAPAgJG+7DK5kiAAAECuxKoakUntjpXwWhXK6FfAgQIECBAgACBsQt4YDX2FTR+AgQIECBAYOoC7temvsLmR4AAAQJ7LyBgtPcfAQAECBAg0KNAN2BU26XdqMf+NE2AAAECBAgQIEBgqgIeWE11Zc2LAAECBAgQmIqA+7WprKR5ECBAgACBAwQEjHw0CBAgQIBAfwICRv3ZapkAAQIECBAgQGC/BDyw2q/1NlsCBAgQIEBgfALu18a3ZkZMgAABAgSWEhAwWorLyQQIECBAYCmBqlb0nNYVtV3ajZdqwckECBAgQIAAAQIECJSAB1Y+BwQIECBAgACBYQu4Xxv2+hgdAQIECBBYW0DAaG1CDRAgQIAAgQMFBIx8OAgQIECAAAECBAhsRsADq804aoUAAQIECBAg0JeA+7W+ZLVLgAABAgQGIiBgNJCFMAwCBAgQGIXADyW5U5IzJrnzAiOuakXPbp23aAWjmyW5bJIHJfnUAv04hQABAgQIECBAgMDUBTywmvoKmx8BAgQIECAwdgH3a2NfQeMnQIAAAQJHCAgY+YgQIECAAIGjBWbBogoV1f+u41wLhH+6AaPaLu0mR3eXTyY5Z3PeswSNFhBzCgECBAgQIECAwNQFPLCa+gqbHwECBAgQIDB2AfdrY19B4ydAgAABAkcICBj5iBAgQIAAgcUEqpLQOVqnnpCkKg0ddqwSMKo2j+80ukiYabFZOIsAAQIECBAgQIDAOAU8sBrnuhk1AQIECBAgsD8C7tf2Z63NlAABAgT2VEDAaE8X3rQJECBAYGmBVYI/Va2ogkizo7ZLu+kRPberF9WpiwSZlp6MCwgQIECAAAECBAiMTMADq5EtmOESIECAAAECeyfgfm3vltyECRAgQGDfBASM9m3FzZcAAQIE1hFYtorRsgGjVUJM68zHtQQIECBAgAABAgTGIuCB1VhWyjgJECBAgACBfRVwv7avK2/eBAgQILA3AgJGe7PUJkqAAAECGxBYNgBU1Yqe1er3qApGqhdtYJE0QYAAAQIECBAgMEkBD6wmuawmRYAAAQIECExIwP3ahBbTVAgQIECAwDwBASOfCwIECBAgsJzAMlWMugGjw7Y7Wza8tNyonU2AAAECBAgQIEBg3AIeWI17/YyeAAECBAgQmL6A+7Xpr7EZEiBAgMCeCwgY7fkHwPQJECBAYGmBZYJAywSMVC9aeilcQIAAAQIECBAgsEcCHljt0WKbKgECBAgQIDBKAfdro1w2gyZAgAABAosLCBgtbuVMAgQIECAwE1i0ilE3jFTbpd18DuMyoSWrQIAAAQIECBAgQGAfBTyw2sdVN2cCBAgQIEBgTALu18a0WsZKgAABAgRWEBAwWgHNJQQIECCw9wKLBoIWDRipXrT3HykABAgQIECAAAECRwh4YOUjQoAAAQIECBAYtoD7tWGvj9ERIECAAIG1BQSM1ibUAAECBAjsqcAiVYyqWtEft3zmVTBaNKy0p8ymTYAAAQIECBAgQOC/BTyw8kEgQIAAAQIECAxbwP3asNfH6AgQIECAwNoCAkZrE2qAAAECBPZUYJFgUDdgdHySW3S8VC/a0w+QaRMgQIAAAQIECCwl4IHVUlxOJkCAAAECBAhsXcD92tbJdUiAAAECBLYrIGC0XW+9ESBAgMC0BI6qYnRUwGiRkNK0xMyGAAECBAgQIECAwGoCHlit5uYqAgQIECBAgMC2BNyvbUtaPwQIECBAYEcCAkY7gtctAQIECExC4KiAUFUremZrprVd2i1b/1/1okl8DEyCAAECBAgQIEBgCwIeWG0BWRcECBAgQIAAgTUE3K+tgedSAgQIECAwBgEBozGskjESIECAwJAFDqtidFjA6Khw0pDnbGwECBAgQIAAAQIEti3ggdW2xfVHgAABAgQIEFhOwP3acl7OJkCAAAECoxMQMBrdkhkwAQIECAxM4LCgUFUrekZrvO0KRqoXDWwhDYcAAQIECBAgQGDQAh5YDXp5DI4AAQIECBAgEPdrPgQECBAgQGDiAgJGE19g0yNAgACBrQgcVMWoGzCq7dJulUT1oq0si04IECBAgAABAgQmJOCB1YQW01QIECBAgACBSQq4X5vkspoUAQIECBD4XwEBI58GAgQIECCwvsBBgaErdCoYzQJGqhetb64FAgQIECBAgACB/RLwwGq/1ttsCRAgQIAAgfEJuF8b35oZMQECBAgQWEpAwGgpLicTIECAAIEDBeZVMXprkqe3rqjt0t6W5PhOK+dKUtc7CBAgQIAAAQIECBCYL+CBlU8GAQIECBAgQGDYAu7Xhr0+RkeAAAECBNYWEDBam1ADBAgQIEDgvwXmVTG6V5KHtXwqYHTFJOds/bcTmmsxEiBAgAABAgQIECBwsIAHVj4dBAgQIECAAIFhC7hfG/b6GB0BAgQIEFhbQMBobUINECBAgACBbwt0qxj9VZJfavm8OcllOl6qF/kAESBAgAABAgQIEDhawAOro42cQYAAAQIECBDYpYD7tV3q65sAAQIECGxBQMBoC8i6IECAAIG9EZhXxag9+S8nOX3rP6hetDcfDRMlQIAAAQIECBBYU8ADqzUBXU6AAAECBAgQ6FnA/VrPwJonQIAAAQK7FhAw2vUK6J8AAQIEpibQrWJ02PxUL5ra6psPAQIECBAgQIBAXwIeWPUlq10CBAgQIECAwGYE3K9txlErBAgQIEBgsAICRoNdGgMjQIAAgZEKHFXFaDYt1YtGusCGTYAAAQIECBAgsBMBD6x2wq5TAgQIECBAgMDCAu7XFqZyIgECBAgQGKeAgNE4182oCRAgQGDYAt0qRl9McsbOkFUvGvYaGh0BAgQIECBAgMCwBDywGtZ6GA0BAgQIECBAoCvgrgBM/AAAIABJREFUfs1nggABAgQITFxAwGjiC2x6BAgQILATgaOqGKletJNl0SkBAgQIECBAgMCIBTywGvHiGToBAgQIECCwFwLu1/ZimU2SAAECBPZZQMBon1ff3AkQIECgT4FuFaN2X6oX9SmvbQIECBAgQIAAgSkKeGA1xVU1JwIECBAgQGBKAu7XprSa5kKAAAECBOYICBj5WBAgQIAAgX4EDqpipHpRP95aJUCAAAECBAgQmLaAB1bTXl+zI0CAAAECBMYv4H5t/GtoBgQIECBA4FABASMfEAIECBAg0J9At4rRfya5SJL67w4CBAgQIECAAAECBBYX8MBqcStnEiBAgAABAgR2IeB+bRfq+iRAgAABAlsUEDDaIrauCBAgQGDvBLpVjB6U5IF7p2DCBAgQIECAAAECBNYX8MBqfUMtECBAgAABAgT6FHC/1qeutgkQIECAwAAEBIwGsAiGQIAAAQKTFphVMarqRedM8h+Tnq3JESBAgAABAgQIEOhHwAOrfly1SoAAAQIECBDYlID7tU1JaocAAQIECAxUQMBooAtjWAQIECAwGYFZFSPViyazpCZCgAABAgQIECCwAwEPrHaArksCBAgQIECAwBIC7teWwHIqAQIECBAYo4CA0RhXzZgJECBAYGwC701yOdWLxrZsxkuAAAECBAgQIDAgAQ+sBrQYhkKAAAECBAgQmCPgfs3HggABAgQITFxAwGjiC2x6BAgQIDAIgR8SLhrEOhgEAQIECBAgQIDAeAU8sBrv2hk5AQIECBAgsB8C7tf2Y53NkgABAgT2WEDAaI8X39QJECBAgAABAgQIECBAgAABAiMR8MBqJAtlmAQIECBAgMDeCrhf29ulN3ECBAgQ2BcBAaN9WWnzJECAAAECBAgQIECAAAECBAiMV8ADq/GunZETIECAAAEC+yHgfm0/1tksCRAgQGCPBQSM9njxj5j6jyU5X5JzJzlHkh9PcrYkZ05yxiRnSHLaJKdJciqMBAgQIECAAAECBAhsXeCUJF9P8tUkX0ryxSSfS/KZJP+c5B+SfCLJR5P8y9ZHp0MCBAhsVsADq816ao0AAQIECBAgsGkB92ubFtUeAQIECBAYmICA0cAWZEfDOW+SSyS5eJKLJLlQkjPtaCy6JUCAAAECBAgQIEBg8wJfSPKBJO9N8u4k70jysc13o0UCBAj0JuCBVW+0GiZAgAABAgQIbETA/dpGGDVCgAABAgSGKyBgNNy16XNkP5nkSkkun+QyTXWiPvvTNgECBAgQIECAAAECwxOoKkdvTvKGJK9N8o/DG6IRESBA4NsCHlj5MBAgQIAAAQIEhi3gfm3Y62N0BAgQIEBgbQEBo7UJR9NAVSa6VpKrN5WKRjNwAyVAgAABAgQIECBAYCsCVdno5Ule2lQ62kqnOiFAgMCCAh5YLQjlNAIECBAgQIDAjgTcr+0IXrcECBAgQGBbAgJG25LeTT9VqegGSX4ryUWXHMKXkvxdko8n+WSSf0ryr0k+m6S2V/jPJF9J8vUkpyzZttMJECBAgAABAgQIEFhf4FRJTpPkdEl+sNnm+CxJzp7kJ5KcK8l5kvx0kjMs2d17kvxpkuepbLSknNMJEOhLwAOrvmS1S4AAAQIECBDYjID7tc04aoUAAQIECAxWQMBosEuz1sCumeTmSa69YCtfTfL2JO9IcnLztnKFihwECBAgQIAAAQIECExDoMJGVdX0YkkukeSXk5x2wam9JMnxSU5a8HynESBAoA8BD6z6UNUmAQIECBAgQGBzAu7XNmepJQIECBAgMEgBAaNBLstKg/reJMckuV2SCyzQwluSvDbJG5K8bYHznUKAAAECBAgQIECAwLQELpnk8kmulOTSC0ztQ0memuTJSb65wPlOIUCAwCYFPLDapKa2CBAgQIAAAQKbF3C/tnlTLRIgQIAAgUEJCBgNajlWGky9dXyXJHdKcuYjWnh5knr7+GXNVmcrdegiAgQIECBAgAABAgQmJ1Bbq12jqYJ69SNm97kkj0tyXJKqhuogQIDANgQ8sNqGsj4IECBAgAABAqsLuF9b3c6VBAgQIEBgFAICRqNYpgMHea8kd09ypkOm8c4kz03yfKGicS+20RMgQIAAAQIECBDYkkCFjX47yQ2T/MIhfX4hySOTPGxL49INAQL7LeCB1X6vv9kTIECAAAECwxdwvzb8NTJCAgQIECCwloCA0Vp8O7v4lknul+Sch4zg+CTPtP3ZztZIxwQIECBAgAABAgSmIFDbqNXPHzc/ZDKfSvKQ5uePKczZHAgQGKaAB1bDXBejIkCAAAECBAjMBNyv+SwQIECAAIGJCwgYjWuBL53k2CSXPWDYX0ryhCRPTvKv45qa0RIgQIAAAQIECBAgMGCBsyc5Jskdk5zhgHG+Kcn9k7xlwPMwNAIExivggdV4187ICRAgQIAAgf0QcL+2H+tslgQIECCwxwICRuNY/FMneUSSOx0w3AoWPSrJY5J8ZRxTMkoCBAgQIECAAAECBEYocLokv5fkbocEjR6X5B5JvjHC+RkyAQLDFfDAarhrY2QECBAgQIAAgRJwv+ZzQIAAAQIEJi4gYDT8Bb5mExz6qQOG+vAkD03yn8OfihESIECAAAECBAgQIDARgR9Mcu8k9zxgPn/fBJFOmsh8TYMAgd0LeGC1+zUwAgIECBAgQIDAYQLu13w+CBAgQIDAxAUEjIa9wI89pGrR85I8MMnHhj0FoyNAgAABAgQIECBAYMIC521+LrnBAXOsakZ3nvD8TY0Age0JeGC1PWs9ESBAgAABAgRWEXC/toqaawgQIECAwIgEBIyGuVgXS/LUJBefM7y/bd4Uftkwh25UBAgQIECAAAECBAjsocA1msqqF5wz93cnuV2Sk/fQxZQJENicgAdWm7PUEgECBAgQIECgDwH3a32oapMAAQIECAxIQMBoQIvRDOWWSZ5xwLBqO7R7DW/IRkSAAAECBAgQIECAAIH/FnjYIdum3SrJMzkRIEBgRQEPrFaEcxkBAgQIECBAYEsC7te2BK0bAgQIECCwKwEBo13Jz+/3UUnuOueXqmrR7yZ5w7CGazQECBAgQIAAAQIECBD4LoHLJ3l8knnVjB6d5G7MCBAgsIKAB1YroLmEAAECBAgQILBFAfdrW8TWFQECBAgQ2IWAgNEu1L+7z9MmeW6Sa88ZztOTHJPklGEM1SgIECBAgAABAgQIECBwpMCpkjw5ya3nnPmSJDdM8tUjW3ECAQIE/lfAAyufBgIECBAgQIDAsAXGdr/2PUnOm+RyzT/nTPKLLeL3JPlIkrcneX2Sj67wrO7/JHlBkgs37b4vyfWadrurWT8nn9j6jw9IcuwOlvz7kxyX5Latvi+V5G07GIsuCRAgQGBgAgJGu1+Qczc3FxefM5TbJXna7odoBAQIECBAgAABAgQIEFhJoL6QfOqcK9/dfKn6iZVadREBAvsoMLYHVvu4RuZMgAABAgQI7LfAWO7XztC89HL7JBdaYsneleThSV6e5OsLXidgtCCU0wgQIEBgHAICRrtdp4sleVGSSkW3j48nuZk08G4XR+8ECBAgQIAAAQIECGxE4JJJnpXkPJ3WPpXkuklO3kgvGiFAYOoCY3lgNfV1MD8CBAgQIECAwEECQ79fO02S30hSlYEq+LPqUQGjuyf5uwUaEDBaAMkpBAgQIDAeAQGj3a3VpZPU1gBn6gzhdU1y+rO7G5qeCRAgQIAAAQIECBAgsFGBszTbQl+x0+oXmq2i37LR3jRGgMAUBYb+wGqK5uZEgAABAgQIEFhGYMj3a/UsrrYbO+aQCf1Dko8l+VaS2fZp5zjg/No6rXYheVOS7rzblwgYLfMJci4BAgQIDF5AwGg3S/QrSV6W5HSd7p+d5Ka7GZJeCRAgQIAAAQIECBAg0LvACUlu0unlK0mukeQve+9dBwQIjFlgyA+sxuxq7AQIECBAgACBTQkM9X7trEmeluRanYl+OcmLkxyfpLY/q59N20c9Q61g0tWT3HXOdmoVSKpnehUyOugQMNrUp0s7BAgQIDAIAQGj7S9DVS561Zxw0WOT3GX7w9EjAQIECBAgQIAAAQIEtipwXJI7d3qsL3J/LYlKRltdCp0RGJXAUB9YjQrRYAkQIECAAAECPQoM8X6tXvR/xJzKRa9Jcu8k7zmiAtGM6/RJ7pPkXh2/tyW5UZLaAnzesUzAqMelWarp709SP7fftnXVpZLUXB0ECBAgsOcCAkbb/QBcLEndtHS3RfuDJPfb7lD0RoAAAQIECBAgQIAAgZ0JPCTJfTu913ZpV05y8s5GpWMCBIYsMMQHVkP2MjYCBAgQIECAwLYFhna/9r1Jfq8JGLUtnt4Ehepn0GWOUzWVjB7WuegPk/x+klPmNCZgtIywcwkQIEBg8AICRttbonMneX2Sc3a6fFCSB25vGHoiQIAAAQIECBAgQIDAIATq56D6ErZ91FufV0jyiUGM0CAIEBiSwNAeWA3JxlgIECBAgAABAkMQGNr92sWTvCjJOVo4z0/yu0k+tyLYGZI8obP1d22Vdt0k757TpoDRitAuI0CAAIFhCggYbWddTtvswVo3M+1D5aLt+OuFAAECBAgQIECAAIFhCsyrZFRfyl42yVeHOWSjIkBgRwJDe2C1IwbdEiBAgAABAgQGKzCk+7XTNJWLKkw0O96X5PpJPrym4GWSVFDpR1vtHJukCgp8s9O2gNGa2C4nQIAAgWEJCBhtZz1enOTana4em+Qu2+leLwQIECBAgAABAgQIEBiswHFJ7twZ3UuSXGewIzYwAgR2ITCkB1a7mL8+CRAgQIAAAQJDFxjS/doFk7wwyflbaHdNUj9/dse5rOvpkjwxyc1aF76uqWr06U5jywSMbpjkxNb1D0hSwaVFj6qudOkkV03yc0l+sbmwKixVuOovk9TP2vX/DzP4/sbptq2OL5XkbUcMpCpFPSnJ1VrnVV+3aPpe131RB+cRIECAQI8CAkY94jZNP6rZk7Xd07OT3LT/rvVAgAABAgQIECBAgACBUQic0CkxX4N+dJK7jWL0BkmAwDYEhvTAahvz1QcBAgQIECBAYGwCQ7pfqxf8H9MC/Fizjdn7N4RaL8TcJsmrk7wlyYeSfG1O29sIGFXgqcZyp852cPOm+uWm+lKFlz5zgMUqAaOzJnlakmu12hQu2tCHTTMECBAYkoCAUb+rccskz+h0USnmK/XbrdYJECBAgAABAgQIECAwOoHXJrliZ9S3SvLM0c3EgAkQ6ENgSA+s+pifNgkQIECAAAECYxcYyv3a6ZtKOjdugT4nyR2SVMBmm0ffAaOq1FTBnksuOal3NB4nz7lu2YDRQeGi2yf5iw1UjFpyak4nQIAAgT4FBIz6071Yknd3mv9485f8Z/vrVssECBAgQIAAAQIECBAYpcBZmpLr5+mM/uJJ5n3pOcpJGjQBAisLDOWB1coTcCEBAgQIECBAYOICQ7lfq58pn5+kntPNjvskeegO/PsMGNX2b8cnuURnXhWiqu3M3p7kG0l+MskVktRY2keFjCqEVdWd2scyAaMzJXlYklu3GqjKRcJFO/iw6ZIAAQLbEBAw6k/5XUnqi/D2scgepf2NSMsECBAgQIAAAQIECBAYtkC9dfnWzhDrxY2fH/awjY4AgS0IDOWB1RamqgsCBAgQIECAwCgFhnK/Nu/nytq666QdqPYVMDpzU7motmqbHRUsenKSxyX5dGeuFRqqXVcelKRCQbOjtia/b5Kvt/7bogGj2prtEUmOaV1b4aLfS/JilYt28GnTJQECBLYgIGDUD/Jjm71O263frvnLvp8etUqAAAECBAgQIECAAIFpCNw2yVM7U6kvSO88jemZBQECKwoM5YHVisN3GQECBAgQIEBg8gJDuV+7YZITW9oVtrnGjirj9hUwqrDQM1pzrHBRBX2el+RbB3zS6pnw9Zuft2sbuTrK5tpJ3tm6ZpGAkXDR5H87myABAgTmCwgYbf6Tcc0kL+00+/Qkt9l8V1okQIAAAQIECBAgQIDAJAX+qFNivSa5qzdOJwlsUgRGKDCUB1YjpDNkAgQIECBAgMBWBIZyv9YNGL0vyfWSfGQrCt/ZSR8BozMmeWaSdvWi+zdblZ1yxBznhYeObSobfbO59qiAUf36PZI8sNWXykU7+HDpkgABArsQEDDarPqpk3woyU+1mv3bJBdJctRf6psdidYIECBAgAABAgQIECAwXoFTJXlvkgu2pvD3SS6Q5BvjnZaREyCwhsBQHlitMQWXEiBAgAABAgQmLTCU+7UK2zy4JX1ykt9O8vEd6PcRMKot4F6VZFaFaNkA1RWaLcxm178iyY2TfLHxOSxgVD+r37UJM804v5DkDkleYFu0HXzCdEmAAIEtCwgYbRZ83tZo9Rf1GzbbjdYIECBAgAABAgQIECAweYHLJ3l9Z5a2Spv8spsggQMFhvLAyhIRIECAAAECBAjMFxjK/Vo3YPTqJFXV6PM7WLg+AkZ3SfKY1lwe31QU+vqC8zt7kqc1hRH+pnm5541Japu1Og4KGL1DuGhBYacRIEBgwgICRptb3EsneXOnuYcnudfmutASAQIECBAgQIAAAQIE9krgYUnu2ZnxZZK8Za8UTJYAgRIYygMrq0GAAAECBAgQIDBfYCj3a90AzrIVfja5vpsOGH1fkkcnOaY1yJsmefYGBz0vYHS5JOdJclyrclJ1efMkJ6hctEF9TREgQGDgAgJGm1ugSvdettVcbY32M5trXksECBAgQIAAAQIECBDYS4EPdrZKe1OS+nLTQYDAfgkM5YHVfqmbLQECBAgQIEBgcYGh3K9VtaITW8OeUsDoh5M8N8lVWvOrZ5PdAgiLr9p3nzkvYFSe1+qEi+rKCjbdMcmX1unQtQQIECAwHgEBo82s1S2TPKPT1DWTvGwzzWuFAAECBAgQIECAAAECeytwjSQndWZ/qyTP3FsREyewnwJDeWC1n/pmTYAAAQIECBA4WmAo92tXSvKa1nBr668rJ/nro6ew8TM2XcHozEmel+SKzUj7mNu8gNFhMDduQk/d9d84pgYJECBAYPcCAkabWYNPJjlnq6n6y70S0g4CBAgQIECAAAECBAgQWF+g3tC8QauZTyU51/rNaoEAgREJDOWB1YjIDJUAAQIECBAgsFWBodyv/WySFyU5b2v2VX2n++LKNnA2HTBapr1V53dYwKgCTZ9Lcu5W41Uh6vpJPrxqh64jQIAAgfEICBitv1b3SvLQTjPnS/Kx9ZvWAgECBAgQIECAAAECBAg0Xwx/tCNx7yQPo0OAwN4IDOWB1d6AmygBAgQIECBAYEmBodyvnb2pqNPeWvs+c57lLTm9lU5fJhDU3drtAUmO7fS6THsrDTjJQQGjCheV46uTHJ/kkq0OnpjkHkm+tmqnriNAgACBcQgIGK23TqdN8k9JztRq5uFJKnTkIECAAAECBHYj8D1JLpDkN5I8K8k/7GYYR/Za92G1R3pV4ah/ZsfZkvx2ktMk+fORh5avluSiSf4syUeSfOtIlX5PqLerKhj+Q80XIif30N2U1q8HHk0SWEugwkT3bLXwhSQ/keSra7XqYgIExiIwlAdWY/EyTgIECBAgQIDAtgWGcr926uZllLu0AJ6T5A5JKiSzieP0SR6V5PNJ3pikvmOqn1G7BssEghYJGHXDU9vaIm0WLnpqklOaXVxObEHWr9dWaS/dBK42CBAgQGC4AgJG663NfZM8pNXEl5L8ZJL/XK9ZVxMgQIAAAQJrCNTbM7WVzjmS3DXJcXN+uF+j+Y1cWvdg10vypOaLjbs3IZwK4LS/eLhUkrdtpMftN3KWJE9Pcs0kj05S901f3/4wvqPHbdhuo48dM+qewM4EfjDJPyY5Q2sE90vyBzsbkY4JENimwFAeWG1zzvoiQIAAAQIECIxJYEj3a92wTu06ct0k798Q6AWTvDDJ+VvtzauStOmA0Q8333tepdVvvcD45g3Nq5qZV8HoTkme3ISL6pz6ufwJSW7S6re+w7xR50XKDQ5LUwQIECAwBAEBo9VX4XuTfDrJmVtNzCtXuHoPriRAgAABAgRWEThVkgc1FWre0ewB/slVGurpmhrfTZvgU73tVD9837Kp8FNd7jKgUqGscy0x7387YH/1uk/6vSSPaH69KjJt6gucJYb3Xaduw3Ybfaxj4FoCYxe4f5IHtybxuSQ/muSbY5+Y8RMgcKTAkB5YHTlYJxAgQIAAAQIE9lBgSPdr9f3WnyS5RGsdKgBU31Wt+/NjPVut6kj1Qt3sqAo+10ny+s66bzpgVDurPC7JrVr91PeMz17y81Yv61w5yd8n+dskr2h9xzcvYDTvJciLJ3lR85LnrPs/TPL7rSDSksNyOgECBAgMXUDAaPUVumOSx7cur+pFVZrwK6s36UoCBAgQIEBgQwLtt4ju3Pyd3f2SY0NdLdVMbat67yR3a656TZLf6WyD1v7i4ZgDAjyLdnpQAOig67tvdx3Vz0Hh6npz6oTmC4b6MueZG/jypsbywST/fsSgKsBV97j/d855R4V/anu971tzu6Wj+jjK1K8TIHC4wOmS/GunitHvNm9OsiNAYNoCQ3pgNW1psyNAgAABAgQIrCYwpPu1evmtgi71ksrs+HCSTbwEd84ktT1YVVGfHS9uXiD8Yodu0wGjar6+W6wgz+yo6u33SvKNBZetXnisquq1pdnsqLDRa5v/s2jAqP2C4aydKsxQVYzesOBYnEaAAAECIxMQMFp9wSrRe4HW5VWWvxK/DgIECBAgQGD3Au0vEQ76AX+bo6x7rl9p9n//+abj2vv9Hkk+0xlI94uHdca5bHXFTQSMzprkaUmutc7AD7j2sC3jas2v0VSuqjWf90baUeGfquBU2+t9vPkC6p+acVS566oy9ag569Ud6lF99MCiSQJ7J1DbVNe2i7PjQ0kqWOogQGDaAkN6YDVtabMjQIAAAQIECKwmMLT7tZ9N8vzONmZV6acKCFTRgFWOeumlvnOqlwLbR4Vq6jul7tFHwOgKSeq7rwoK1bFsBffu9m5vT3KDJP/QtLdowKhOP1uSZyS5WmviVQ2pKix1v/Ncxds1BAgQIDAwAQGj1Rbkmkle2rn0x5o3aVdr0VUECKwiUG8IvLV14fuSXK+1zdAqbdY18/YxPuoh/bxAwGEPwlcdW3fO1U69nVDlWE9ZtdHmuu6WI0fNec3udnb5WZoQwhWTXLTZjqoG85Ekf5XklUlevcYPmatOrP5OrmBG/TBWY6vPVI2vji8kqc93baV1UpL3bGC9Vx1nXdeuTlOfvXrI+/V1Gmyurcoz9YNxVZHZxFGBntoLvUoU1w/55bfuUfP8ryUb+cnmi4vbNvOr8dQWbrVv+dfmtNX+8+Sv1/wsvnzLVT1q/R6e5PZLGi16+lF/rs4CUvVG2m82JZ7bbR8V/pnd470xSbVVVVLOneQpTdno+nOiKmLVnxEHVcQ6qo9F57rIefV3Qn15VcGo+jxVYE01zUXknDN2gaoc+y+dSVSosf6OdBAgMF2BoT2wmq60mREgQIAAAQIEVhMY2v3avAo7NbP6nueezXeGy8y0vru8a/MCYfu6+v6xvvfrVi+qc/oIGNU24RWUqu+QZ0d9t/+wBb4zLpP6/qhdAal2a6n/Nvt+d5mAUfVf1Y9qq7RZ4Kn+W7X3mA1VNF9mjZxLgAABAj0LCBitBlzJ4Gu3Lj0+yS1Wa8pVBAisISBg9D949WZBPQhfNzwx9YDRmZsfAOvtkvYPO/M+ghUieHCSP9tQcOaoj/lPNIGT6y4wtmrrXU2Vlio1+62jGt/wr7er02yqrPBsiJus3LPhaX+7uWWCdxVWrPuDCgHW1miz4+pNkG0IAZVNOrXf4Ko/l2r/9zet2UH781Z/xlVQ7FOHtFkBwqcnqaDQsc3vq2+2zj8s/HPq5ouYuyR5aFPBqK6twNuvJ6mKKXV9BcTqTbUK1x0VEDsqELUmT+qLrQqr3acZ1+2S1JZ0Q9gOcN25uZ7AUQJ/nOTmrZNekuQ6R13k1wkQGLXA0B5YjRrT4AkQIECAAAECPQgM8X7toErb9VJebaFWL3Iu8j1Kfbf8wDmVi476br6PgFEtXVXarspBs6O+rzrqe6FZhfX6ebpeVqujtjSrbePe3Gpr2YDRaZLULi8VvpodR7n08PHTJAECBAhsQ0DAaHnlqkIwKxM4u7rvh0fLj9IVBPZDQMDof9e5go/1lsTn1lj6KQeMfql5M+XCS/o8rqnO01dFkPp7uKoBPbVVSWmZIdabJvVPX+PrjqXCDBWWqeBGHRVqmLcN1TJzaJ87lYBRvUVUP+RXUKUdLFr0vmHTFXAqOFPHovuwr7J+Nc96S+rWCwRdFh3PqoGlw6oYHWZ7riacc4nmzavZvvMzj6pkVFukzQIMFWSq3w9VYeygz/E27hHbc6pKZ9dPUuE/B4GpC8yr6lhfkP7j1CdufgT2WGCID6z2eDlMnQABAgQIECDwXQJDvV87f5IqFFDf+bSPCuXU9+r1a/VCZ/c71voutH7OrO3D6ru+WShn1sYioZ6+AkZnTPK0poJ3ezz10uwfzamIXqGh+s7okZ3vK+dVp182YFT9l3G99Nb+/v2wyk5++xAgQIDASAUEjJZfuHqQVG+1z453zrkpWb5VVxAgsIqAgNF3qq1bdnSqAaP2dl5tsapS9PrmQWRVNKogQJ3bPTa1Bd28z/hBY6vAQo3tvU0Z2Qq31t7a9QPpNsfX7evySU5MUgGaRarJLPv7utahfgitH96HevzbAeGNGnN9SXGbJoAyq5JVXzSc0PxTFXCu0nzWDqs4tumA0WwbrQqy1T//sWHcqtRU23P9VhMuqiphzzugula7lHTt717ByA/OGU+35PQyvw/bZaLrzanjWm+iHWY7e/PrdUlu0rzB1R1arWsF62o8ddSe8nfohM83vX5HLVc9lRArAAAgAElEQVTdz/9uksc2J1bwqcJt2woeHjU+v06gT4F3JPmFVgf3nlOqvs/+tU2AwHYFhvrAarsKeiNAgAABAgQIDFdgyPdrF2wCOfU92UFHVTOavcBbIZuLHFJtvr6/vWOS5x9RYb6vgFHN4aDgVPe75TrvcnMCUi9tvpur7zvbxyoBo/p+6lZNuKndVn1XWpWWFqkSNdxPtpERIECAwLcFBIyW/zD8TZKLti67U5Lan9RBgMD2BQSMvtO8qqvVFlvvXnEpphgwOm+S53SCoAdtf1Z/J9af7xUirX2jZ0cFRMr1NSu6HnTZjzVj+5XWCfXD332b/94NB9Q2TRXwqYpFP98ZX/2gVj/M9nlUGeB6K2ZWvcUPh9+p3a3uVGtZQY8K3lQ1jQrhPHeHAaO3JqnqNtdLUr8HNn1UlbD6vVNVjF59yJcG7ZBafZarFPUpncGUZZV0rl+vQE8ZVoBy0cBM/V6ugE29gdUNCx0U/qm3vp7ZfL7nba3WHmJ3fPVnw+8k+Vhz0rYDRtVt+8+T+jNrG38mbPozpD0CqwhUuK6qDc6O+jL451ZpyDUECIxCYMgPrEYBaJAECBAgQIAAgZ4Fhn6/dtA2Z8uy1IuDd05y8gLBmT4DRjXu+v77iZ3vsxeZz7yX5mbXrRIwqmvnVVWqKtu1Bdv7FxmUcwgQIEBg+AICRsutUaWV60vr9lH7t352uWacTYDAhgQEjL4bcp2yo1MLGM3b+7kqHdSbFPMqpsw05+3L/awmQLBowOGoj3i34kidXwGxmyZ50xEXV5DgSUmu1TrvsIorR41lkV/vvoHSd3+LjGl2ToU9anuuZf8uru23vi/J55fp7Ihzz9ZsofXXTUngdturBowq7NbdqmvZIVeVoKpcVOtWJZ3X2UrxsL5r67PDtmHrVuyqMFKFiCoQ0z5qTev3QlUe+ovmbbDum1RHGfxskhc1X7K0DQ8K/9Tvpwoj/leSayepCpWHHRX4K8sKP1UI6qTmz5ay3UXAqPt79C+T3DjJvxwF5dcJjFzgLEm6fz5UWLgqADoIEJiewNAfWE1P3IwIECBAgAABAssJjOF+rb7TqWd9VTygXqScVSFfZKYfaF5oq++cFv2euO+AUY27vuesl83u19n+bN6c6qXIqrJe26gdNIdVA0bV36ySens7OdW2F/l0OYcAAQIjERAwWm6h6i37B7YueXmSayzXhLMJENiggIDRfMx6e6Iqqy1bdnRqAaOLNwGD2Q8ziwZ4SvUyTUWg2mqpjk83f97XWymbONpbOM3aW6YiUIUnqmJRlbedHb+R5M83Mbg5bZyz2RptVkK4QlpV7WXXR93H1N7h9XdzVX76syNKEs/GW18cPLypCFW/Xw6ruLOpOS4TMKq3fSrscrVm//eqxLNswGY27go91XZetfVcBXbqfx8UAqqQTW1vtsxR1ZmqutAXD7movripz2ft8V6/HysMVl9U1DpU9Z/a0qgC3O0/s+qa2haw3m5aZe7VdgXxKmRTlZXqz7dvHhD+ab9dVVW6qvrR1xZAmH3+qhz2rVvBxV0EjGq43T9XVv27YIGpO4XAoAReluTqrRHV3wkPGtQIDYYAgU0JjOGB1abmqh0CBAgQIECAwBgFxna/Vt8J/XKSeimuvjur763qe53ZUd9XVSXwtyd5fZKPzqnEfdQ6bSNgNBvDGZrq6Vdt5jPbjaW+F68Xb+t7uPoZ+qgXNdcJGHWrvNfYVNs+6lPi1wkQIDAiAQGj5RbrXUnqgfXsGMoD1uVm4WwC0xEQMPqfqjf/0fzAMFvZVbdKm1LA6HubrZdqTrPjPkke0YQMjvpd0A4nzM6tiirPPurCBX/9Sp0t15atCFTVmWoutTXM7GiHKBYcxkKndast1Q+jFer55EJX93tSuyLOMtto1dtJtfd3VT6qH3ArUHLCCl8QLDO7ZQJGs+BKVR1a5i2qw8azyJ8L/z975wE9XVGf/+fYMGpUjA01KiqJKArEjj3WqBGxAUaxYS9RSfzbIiqKxoJYwAYWpFkAUYwEK8aKXVTs2AuoKIoKlvM/D3xHx+vdnVt37+5+5pz38L6/nfqZmbtzmef3fP8thGRtxmVxlsvNcoKyOM0X/XtEpf4fGRbkXFrS/lm4vyPC/cmuI39s04E5eT2vnmuvjWMknT1DYGShnoVF/u015/f/MGqa/D9N/Ftiv8gKLEtglIeGc3ds131fSd9qOhjyQWBFCTw4nump+w4Vm4cSXdFh0W0IQKCGwKpdWDGJEIAABCAAAQhAYNMIcF7btBlnvBCAAAQgsHEEEBg1n/IrR/iavATh0ZrzIycExiCAwOg85xU7ySRnkMTZQhhf4p/ZAvw6CYyuIOkwSbeK8XcRxVicYKvcr4XgwY4yh7bgOS+r694vy9BFHFQVg1gw4/7+eqA+pmqq7kX7hGDEbjDLTDeR9IoQ1x0ryWHAmjrd+Pzj306yw41/O8lpVriuocbYRmDkNi1cuWs48FwkOuHfQrpxiw45VJufAXYZsquZbZznJddt0VabZGGN94VDi6Vk96FrRcgwOwhZyOX0wnATshWzk39u9yO7JiUh1f9FfQ455vls68SW991CvN9VBEuzxD/m7T57vzdxL5rHaFkCI/fp2pIcKjO5m+Fi1GY1k3dVCdSFSfNvnfrZR4IABNaLABdW6zWfjAYCEIAABCAAgfUjwHlt/eaUEUEAAhCAAAT+ggACo+YLovqbsb4AcwgdEgQgsDwCCIzOExjZWecBIZDIZ6NNyC2XG0Jg5Eu+20Y4MVuwJktZu6d8TtL7JVk4YEeNoVxK6lag18a7MtFCKTTUIlfxhSNWdx6Kqos7UnX9l5xkuo4x//5zqLi7STqpa2UDldsu3CpuFPa+D5R0Soe6fQHttWHXGieLyPaSdHqHukpFLhZuMpeIUHYWsqxL8nnykiHQ+ecI7ea5SclnpmdJet+MfW8Rm4UwuRjJZW1BbTchO3x9WdIPQjDVR3S0CPHPItqYtXaqFtZt3dHWZU0yjs0j8EFJN8+GjdPs5q0BRrwZBLiw2ox5ZpQQgAAEIAABCKwuAc5rqzt39BwCEIAABCDQiAACo0aYzs1kJ4z7ZNmfLskuDiQIQGB5BBAYnScwspPNBUNwcedsOiy42E3S5xtOUR+BkQUCFmZYKNMkpJPDFT1bkuNY9xELzBpa1SHIHN7UkMPY2S4k6R6SLMCye85lQnDk75k2aVdJR2YF3hqOMXmopjb11eV1HHI7ZCUBjufNgqMz+lbco3wuLrJwzWvuxB71eb0+Jxy/XM07JT2qxrWwRxNrX7TqcpUG7OeTw6BZWOjwZKVkgaIFbA7rlQsF8nKuy0Kk75cqm/F5F/FPElA5HGWT51WXNjoOp7ZY1d3Mz5ujh2yAuiAwQQLVM8zhcT6aYFfpEgQg0IMAF1Y94FEUAhCAAAQgAAEILIAA57UFQKYJCEAAAhCAwDIJIDBqTv+7kq6UZb+ZpA83L05OCEBgBAIIjP4sMPqpJDuHOFTRVhnr10iy2OasBvy7CIz8PXKHEBEkt6IGTZ2bxWGSnhACzt83LdQgX9UhyK47/yrpUw3KrkoWc39qReh6YIi8fjvgIKpOUF4jFuM0EVkM2I0/VZWHRbO46EEhXunbH7u+WCDncF0WHPn73UIqO+gMlXIHo6HqnFePBSWLcknyerRbyKvDUcptvzlEWl3mxvU5DO0NQ9zmeU/PF8+TXafq6rUg7vmSHNZ2VvJc7xDznELI1eU9TtLLJLkvFvO53ieFqK/kvrZsgVHevsf2ekmPbvg9sIi1SRsQGINA9Uz4PUl/P0ZD1AkBCCyVABdWS8VP4xCAAAQgAAEIQKBIgPNaEREZIAABCEAAAqtNAIFRs/nbRtJXs6y/lnTRZkXJBQEIjEgAgdFfCowuEBfgVXc1u33YHad00d9WYOTvkN0lvbLGtcjiIYc2+qykP0jaVtKtJDkkVZ5+GSIZCwaGEhlZZOBQV8nN6SPhQGdBitP5IpSTRQMO53bj+LnFJB+VdIQkh3T6zYhrt2/VFpEdEv1PdT1c0qv6VpyVP7+kvSN0Xvrx7SW9e8A2mlbltXbLWGsWT3guHyHp+Abrumkb3j9muG+s54+HaOYLTSso5Pu72IcW5C0iLVoIbX5bjChisUDrGpIsGvjJDIBDMk5OlXZnel08v/y8svPaSwqOTMsWGFkkd0A4PRmV3ezuJemLi1h4tAGBJRKwmPoiWfv/sECh5RKHTdMQ2CgCXFht1HQzWAhAAAIQgAAEVpAA57UVnDS6DAEIQAACEGhDAIFRM1oO1eHL6pTeI+l2zYqSCwIQGJEAAqO/FBgZ9eVrQqV9LoRAvmSel9oKjMzfwqVcNGRhkZ11/MysuiZZfOBQPb64z92OfGn/0Eq4rz7Lxv1xaJSdopIURs59c1iyZ0q6S6GBkyU9Q9LbJJXcSvr0tWvZagikMQQEl455vGN00g5QDjX39a6d7ljOgjC3azeZS4W4aCjnomqX3JbDodoNyiKNIUVGufjFTmNDCZfyMZiPBYUWoA0tMHpMg33TcYr/qth3wk2qbSg+P2O8x+1iNitdMYRzFo8/MsQ3dXl/nH3mMhZBWqTjZBGa/8xyhlu2wKjO4cxn2bZhGIeaT+qBwKIIWABr4XBKfh76eUuCAATWhwAXVuszl4wEAhCAAAQgAIH1JMB5bT3nlVFBAAIQgAAE/kQAgVGzxbC/pH/Psjo8zNOaFSUXBCAwIgEERn8tMDJuu8y8teIq1CRUWhuBkV2C7JaTLtzdroVMdpWxC9C85Iv9l0c/Uz6HpPIF+LcGWC/V8EAHSXpchEmzq4dFGE2TRUYOjTQlNyO7QdlR5UbZIF4agoyzmw6sQb7rSXpHFnLPorFHSbIgbFGpGrqsusYsCLpgwU2m1FeLUcwt/Q+QqjOXRUYPnCNEKdWfPs8FRmOJPcYUtlSfD03H3SVfEgU69OPQqSsjPzeeJ+kh0SG7GFlMWScy6trGkGO9q6RjswotkHKIt3OGbIS6IDAxAnYY875MyfvU3/8kCEBgfQhwYbU+c8lIIAABCEAAAhBYTwKc19ZzXhkVBCAAAQhA4E8EEBg1WwwfiNAsKffdJR3TrCi5IACBEQkgMKoXGDlUkV16npKxtyjE4Z8c/mtWqLQ2AqPbxHPQLi9Orv+ekk5oON/XDccii2VS8iWghTKlUG6lJhzyzP1IfbO46pOSXlgRXTmE24lx4W7xhy/kc2el1I4v5V80YAi3Uv/nfe7wnBY82XklJbsX2eHn830qrim7h6Q3ZD9/boRLc8i7RSS7cXmsdqBw8pxa7PtlST6/eJ7/U9Jpkh7fUQR2mXArSqGvTo31VxUZWQD3YEkOo9c1rYvAyIIrC63HEJo5jKLD8k1RYOR59/7zczU9W2c5GU1BYORnrIWmFnQ62X3T7lynd13AlIPAChDYRdLRWT/9He/nCgkCEFgfAlxYrc9cMhIIQAACEIAABNaTAOe19ZxXRgUBCEAAAhD4EwEERs0Wg3+DPne8uJokX0KSIACB5RJAYDT7It4hfew4c+tsikpOLE0FRhcKJw+LOlJq66Dj7x+Xt3AnpeNDTPKTnsuqui4sCrl45sRzSIgYqm5JdsP55wh9dIOsD0OHcOs6vKq4IdXj8HJ2aeorzMr7dX5J+0h6cvbD+0syu7GT18ZNJNk9MM2D1/ITJf0oGneePSW9OoQuFiHlbi1N+ug6Hhvt1AnwquHSXP/DJDl0VpeUC4w8Z/kleJf66sr4fHKwpOuMECItPR/GFP+k0H9DtXG5ENV8SNJnQiRYJ/6xU5YdwW4oyS5ns0KfmXl1H9YJEKcgMLpChERL4gqHfbx3CPSGWm/UA4GpEdha0jezTjk0qp+9JAhAYH0IcGG1PnPJSCAAAQhAAAIQWE8CnNfWc14ZFQQgAAEIQOBPBBAYlReDL+m/l2U7U9IlysXIAQEILIAAAqP5Th87h8goOfl4ShyazEKNupBfTQVG1Ytr1+uwbO9uOedVh40fRhizT7Wsp5q9ui7yz5u4Efm5b5GB+aX0/hA/fb9n37oW30LSE0L8lNdxYMznPEFElzYvIsmhZSziSanLHLdt2+N0m88KYa+FP3YxshCtumYvK8nuVHaeemeUSwKkJu1ePxxerhIuRt4XVY52A9srBHWusw/vXGDUpH9989xMkp2XhkqrKDBKYf5+EC5fXw+XsjdJ2j4TYVlY9LYAdTdJJxWg5U5ideK0KQiM/Nz3cyw5gHlIt5T0waEWBPVAYKIEfhGi4tS9K0la1nf3RBHRLQisNAEurFZ6+ug8BCAAAQhAAAIbQIDz2gZMMkOEAAQgAIHNJoDAqDz/dv94X5bNl07+LXcSBCCwfAIIjOYLjCzWcCgjCyRSmufG01RgVA1B9pFwCfl2yyVhsaaddxxaLaX7hutGy6r+IvssgVEbcUhdCDcLX+wOs+hkdxWLX55Rafgtkh7Tw1Fn3jiqYhivGwuMPjby4C3c8Jp1KDSvJ4dAO0rSH2e0m4vozGg/SU1CuNnZ5lUhIis5e+ViEuf1OvhCBw45U7vpjBGqymtlhwgFOJbAqMPQWxcZysHIjlOvDCGZ583Cgzrxj5+VFrLZ0aqpG1u+hj4nadcshN4UBEYXDmFeHk5xiOdr68mkAAQWTMDPaYsGU7IzoUXCJAhAYD0IcGG1HvPIKCAAAQhAAAIQWF8CnNfWd24ZGQQgAAEIQOBcAgiMygvhwXEBnnIeLskhPEgQgMDyCSAwmi8w8gxdVdKhkswqJV++2dXia5UpbCowsmNMHo7qrSG68OV9m1QXhuvpEZqrTT3VvHUCo1PCweTzDSt23/aWZCYpWZDisG517k8Nq22dzS4kFtxYSJSnMcVFbicXSPjfVQFF64G0KGBBjzkfJ+mzhXIW1FgY8ugQJPn7ueTak7sS1bnP1DVpMclTJb2sZt80HVouMBpL6DGmsKX6fGg67i75hhAY5QKbZ0ryH/9PrlmMbiPpmHCtvJekLzbo+LbhamXx34lZ/jHnoUG3/pSlOmdPkfTcNhWQFwIrSOCwED2nri9LHLyC6OgyBFaCABdWKzFNdBICEIAABCAAgQ0mwHltgyefoUMAAhCAwGYQQGBUnmeHackvmH3R+7RyMXJAAAILIIDAqCww8jTsJunV4WqSpqUuVFpTgZFFHBYtpdRHeNO0zTbLqU5g1KWPruddGbeuTk1t+p7nvUw4kOQhjvz5G8OVagwHnNT+MgVGbXlZ5PG6cBe08M2uNT+eUYnPPbuHq43FWw69ZuHQ2W0b7ZB/XQRG75X0cElndGBQKnL3eFYNITBy6DuLwncKp6q3R+OzxD9bhkPZLrG/XhyCpFKfLWTy+sn/B9pUBUZDCDhLPPgcAssm8Ox4rqd+7CPJa58EAQisBwEurNZjHhkFBCAAAQhAAALrS4Dz2vrOLSODAAQgAAEInEsAgVF5IbxW0gOzbL5U80U1CQIQWD4BBEbNBEa5y0uaNTu3WLiSOxE1FfuMKTDqIgSqrkSHN7Or0jbZB0+QZMFAm3QNSUdKul4UsuOTw7k1dUFq01Y1r/tuEZjDkuXpNZKeJOlnfSpvULbKcJEORg269xdZqqIhr+PnSfp9TUV56LuSGKltP0r510VgNIT4Zxar9GwZoo3bSTqhxn1rnvgnhVR7j6Q9JP2wNKkzPp+KwMhOYA4bmBICo44TSrGVIpD2ceq0BagPWqkR0FkIQGAeAS6sWB8QgAAEIAABCEBg2gQ4r017fugdBCAAAQhAoDcBBEZlhP8j6V+ybA4N9I5yMXJAAAILIFAVGA0lAMmFAGkYpZBGVccXl7tZg3BNbTFVx9z0It6CFTvf3Chr0KGkPK5vxc+mIDBy+B734w9twWT56+aiNH91zdWtgzHmNG/b38t2XDlA0vaVTu0ryX/O6sGmadGxxHtN22+bLxfRzQp7lou2vh3hTkvh1Nr2Y17+uvU0ZP3VuoZeq+n50PSZ02VsQwmM8hCHfu49SpLXhdM88U8urLO4791dBlFpw6LEn4dQ8ebxbLNwfQwHqGp3q2JQBEYdJ5RiK0XgXyUlxzJ33E6Ed1qpEdBZCEBgHgEurFgfEIAABCAAAQhAYNoEOK9Ne37oHQQgAAEIQKA3AQRGZYSfkHT9LNuNJX28XIwcEIDAAghcU9KbJV0na2uIS/Wqc42rLwlUpi4w8hjqQqXlIaKmIDAa4gK8i0CsbrkuWmDk72SHZ7LjiMM7pWRhhEO+vGRBobzc7io5GCVOlwuHwZ0lWUB0f0knxof5Z7MESGM/stZFYGT3LDta/W4EYA4LuKOaObPNa34rSYdIuq2kqnvZPIHRJSQdFE5lbcWOFrldXtIOkm4ZjikOw1dNiwy1+OQQJaY+DPF8HWHaqRICgxKwkPpjWY2flHSDQVugMghAYJkEuLBaJn3ahgAEIAABCEAAAmUCnNfKjMgBAQhAAAIQWGkCCIzK0/d1SVfPsv2DJLukkCAAgeUTsAjj8HB8Sb2xiOZNPbvmkFh2KvMldUol4dIqCIwuKun5kh6ZjctiCztsOJRQU4GRndzy0GoOR7anpF+05H6hCGXlMD4pPUWSL/b7pIuEGMd9SqlLiLSqIMSs7GqSX1z26Wde9gIhiHEYt1yUYDHHYyJU2x+HaqxBPdX1POUQaflwtpXkcDi+YLYY2M41X66se4eYs7CuLoRaAzSds+Tr6aGSju5c0+yCV5N0cIguS8+sts1Xnw9ty7fJ39clKYVHc4gzu5l8Kmt8nsDI52KP0yInOx/5e6BOSHUxSRai+rvinyTdJMrMG6OfG/8Xfz6QOSq14dI2b9Nnett6yQ+BKROwW91Xsw5+I/brlPtM3yAAgeYEuLBqzoqcEIAABCAAAQhAYBkEOK8tgzptQgACEIAABBZIAIFRGfZpkvwb9SnZBcE/I0EAAssnkLtNpN74QvU5kqovM216Ww0rc7Kke4dQYVY9qyAwct9zAUYay/sl3S8cN56VDXCW20VVgOXLewu7LMhsk7aMS/w7Z4WGEIi5uqpzh4U7Fpac06KD1TntOs5SkxYXWWTltZuLi74i6eHhwtNnPZfar/u86uK1KgIjj8XuMW8IFyj3+/RwsvFniwwzV+WaC4xKjmhd5sxl5olnutaZP1v9fLBwy8/YFHKsb715+VtJ2rung9EWISh7rKQ68WOJkcOrpRCN55PkebNbnp2JLNqyeC13GKuO31wsbrAg3fvZYXbf1/LZMxTTqsBoCAHnUH2jHgiMReCykn6cVe7vAP+MBAEIrAcBLqzWYx4ZBQQgAAEIQAAC60uA89r6zi0jgwAEIAABCJxLAIFReSH8SpJdP1Lyb62fVS5GDghAYAEEfBG8T4hJUnPHSHqwpDM6tp9fTqcqmjj0rIrAyM99C6jszpEnCy/skPO07IezBEZXkHSYJIsBUrKzz7tbMq+G4apzG2lZ5Z+yJweT9AOLInaXdGqLCqt1NFkHLao/N6vFRRYRmX8uLkruO7nzStu6++RfdHi4Pn2tlp0Vau5ASU9c4nf4ugiM+roLzZvrJO7s08a1Jb0lxJR2MbOjU55KAqOU94aS3iXpUnM67FB8FrF9WNJJkk6R9NNwvrST3vYhSvLni04O2WZh5cOyhscSti16bLQHgXkE/N7m97eU/N7m9zcSBCCwHgS4sFqPeWQUEIAABCAAAQisLwHOa+s7t4wMAhCAAAQgcC4BBEblheDQGL4ATumCSwirUu4lOSCwuQSq4brsHmE3njyEVxs6Fr0cGZfTqVwTV6RVERh5TL5888XzQzIw5vabym/5zxIY1YU2e1W48LiOJsniMIs9LKxJ6fiYu580qaCQp04EVSc2mFVNndCsyTpo03V/B1v09MqKuMjh6h695HCcdWHmdpb09jYDXFJec72+pJeF24y74fX9Akn7TURg9JlwVhoakUUldtqxWG2sEGl9xD+l8fYVGHnu7QbmEHizRIVNBUbVZ7rnzGKiD0n6fDi2/XyGW17TNko8+nxe5/A39Jro0z/KQmAsAn5vy0MbOhym399IEIDAehDgwmo95pFRQAACEIAABCCwvgQ4r63v3DIyCEAAAhCAwLkEEBiVFwIHojIjckBgmQS2knRIFgLJffHF8gPDTaJN3yy8eb6kR2aF7Kpzt3CnmFfXKgmMPA6HSjsiHDZmjWuWwMj5byPJblHJdccCjntKsjimSaoTcu0VwqchwoHVCZjsImIHj2816OA/SzpUkteXU9N10KDqP2WxCMauSHm4pXdKepQkO6MsM/l84FBV/pOSnZYsJJty8h5+hCSv3dwRKvX5uBiTxSJDrLM2LOpcodqUb5t3aDFJCrdll543hyCxbZ9K+beLPdpVxLR1PNccxszuds/Mwp2ltpuKfzxf3qPfiWdGU/Gk22naRolHn8+rIssmoT77tEdZCEyJAO9vU5oN+gKBYQmwv4flSW0QgAAEIAABCEBgaAKc14YmSn0QgAAEIACBiRFAYFSeEA5EZUbkgMAyCfg59lhJ+1c6YaeJ/5T03gj9VerjVcNNx44yebITxlMlnV2oYNUERrNCpeXDnCcw2jLEJvfKCnxF0kMlfbDAahtJL5fksGopWRRm56mvlSaqxed1c+LQcBYynT6nHouvXpe53zhr03XQtHt1/LoK45q22TbfruHmlcrZ9epJks5pW9EC8p9PkkVhdsS6QbTnZ4Dn2mItCwd3iZ9bDOdwaZ7Teetg6G47RI8FbnaWyZPFcLeVZNcoC8yG4nv0wPspCYyG5lJXX1eB0T+FqOg6IXj8ZE3lixD/LKKN0jxcT9I7MpGk15afsV3Dh5ba43MITIkA729Tmg36AoFhCbC/h+VJbRCAAAQgAAEIQGBoApzXhiZKfRCAAAQgAIGJEUBgVJ4QDkRlRuSAwLIJXCbELklAkPfHjiWvCVejn2YhDh1Cww4V20tymDULizd+DmAAACAASURBVC5VGUgbwceqCYw81ItHGKk9ZkzgPIGRi9xU0mEVB56fSXq2pFfXhKJy2LE7SXpuOHykZi34sDuOHZVmucrU8S31b1YIsk9Ieoqk91XEZ14TFqlYjOJ1kZKFKl4fdm6Zldr2L4WCyhlYnOXwfFNJdpmyw5IFYU5TFChYWLSTpP8n6S7RzzoBkdeexXBem8kxyoI4h1Gz6OzMJUG3sNEuO2kPel06jFtJ0Ji662efBUo/XoAj050l2WGoLtkt59YRmvJXA7D8RTiIdanLa8LOY2bi0EjVtAjxzyLaKGGuCgT93LVI7A+lgnwOgTUgwPvbGkwiQ4DADALsb5YGBCAAAQhAAAIQmDYBzmvTnh96BwEIQAACEOhNAIFRGSEHojIjckBgCgR8oXtwiF6G6I9FJQ619NGGla2iwMhDqwtVlobcVcDj8hYa2T3qs3GhbVegW1XESKkdu+LYTaZODJDytBXwpHIWDdnF5nk18+gwWe+RZOGZxWYWmrmdPDURPzl/m/7ZvchrtU4Q13C51Wbr6voyq0077RwUTjDOY3cph8H7fJ9ODlTWgiELWh4n6Q5ZnWbw35JOnOFcZkGP17XHkUKo2eEoCY1OG6h/86rx2csiJ4fCe1jWj1nCt1l15SEdLZZ6S4QusxBu3l4acohXlvQASf8eAs0mezm17zm8WofwY337vwjxzyLaKK2xaojDnSW9vS88ykNgRQjw/rYiE0U3IdCBAPu7AzSKQAACEIAABCAAgQUS4Ly2QNg0BQEIQAACEFgGAQRGZeociMqMyAGBqRD4+xAXVMOcte2fXY8cXu3LLQquqsDI3wN7huNQdbglgZHzu/zdalyJmqCzCOlp4TBVEkS0EfBU27aQwe5Az8nEHE36Z+HJEyQd08Adpk3/bhN1JoFLk740yTO0wMhz6/CA+2SNL1Ok4P5cLsRBnk+HwUrp5FiDDgtWcv9xPTvG2stFXhaTea7tvmX3stKabDIneR6L3W4Ua9Htpvmf5/o1rw2LpF5bs6a9bg+V9KZw3VrUONzuS2M/m2UpOUSiHbLMwWK/4yWdEH+3g9FYaRHin0W0MY9PVRzo9ezvxVPHgkq9EJgYAd7fJjYhdAcCAxJgfw8Ik6ogAAEIQAACEIDACAQ4r40AlSohAAEIQAACUyKAwKg8GxyIyozIAYEpEbCY5LYRMunmLTvWRqRQrXpVBUYehx11XhUhpPJxNREYpfx1zjDz8B8iaV9Jdl5pktoIeOrqS6ISh6NKobTmtWuhybPCgWno/j0+wmA1qbdNnqEFRm77hpLeFiGn/O8XS7JLzTltOtYjbxIV3U7S/SVZnJUnu/68QJJFgb9p2U4Kr2YRWdVNyuvSIh0Llr7aQ2zkNrw37iPpvhWHrOSc9Ppw0WrZ/XPFfQ7reGNJDoflEGbVMI9+plkw9WZJfdyZLI76B0l3rxmH23hFhEtsGmruYjFvDo1Yl+xA9T8xr33419W9CPHPItqYt16uJ+kd2b618OuJDcR3bdcg+SEwVQK8v011ZugXBPoTYH/3Z0gNEIAABCAAAQhAYEwCnNfGpEvdEIAABCAAgQkQQGBUngQORGVG5IDAFAn4Yt+ORjeNPw7RtX3lAv5jEZ7nIxHOq89F9ioLjDx/1w83EYduSqmNwMhl/J1yJUl3inBodolJIccs2LBLyQdCOPC9Bq5A+brqKzBKdXldXCsEJV4bN4g1YceVkyK0lsVFX5oRYmvWWm/Tv/8K8dLQ+2YMgVHVCcXz92+SfjB057P6LhTuRBYTWdBi159qsqBo/5ivvg49XrfXjHBl96sR6XjtWmhkdx0Lms4qjN39txjH+8CiotxpyUVdh/vuMTQV5DTB7XZ3kLRbcMv3cnJnemW4M/2xUGEuXrJwyWOpq6+v29PfxH60GNSh7rwnq85eQzsyLUL8s4g25k2hQ+95rp089xbQOWQlCQKbQoD3t02Zaca5iQTY35s464wZAhCAAAQgAIFVIsB5bZVmi75CAAIQgAAEOhBAYFSGxoGozIgcEIAABCCwvgQeLOmgbHhjhkl7UIhv6sLH2SnHrkJ247HopPr9PMQMXDwcrtyPqltSqt/ioKfUOCZdUNJeEV6x6iTkMGhvDJcfC+36iqJKY7XYyO5TDwlxSc7zSEl2DqqGITu/pLuGQMmirlxQlNqzSMX87WrVxxFpVv8vGiKpO4ajWhIopvxeA3bjeYOk35UgzPh8EeKfRbQxa/ie6wMkWSznZMGk9/AZHXlRDAKrSID3t1WcNfoMgWYE2N/NOJELAhCAAAQgAAEILIsA57VlkaddCEAAAhCAwIIIIDAqg+ZAVGZEDghAAAIQWF8CW0lySDuHHnQaM9zSFUOIc+toy+5BbwlRyykLEOakWUyh2Sy4uXcmNiq5weT9t6jo2GDXxPlorBV02RjDQ8NNya5Kh81o7LqSLECy45uTx2BRkQVF75P045GEXXXdmRWWbV7/mzBchPhnEW3MGms1rOGekg5uAoY8EFgjAry/rdFkMhQIVAiwv1kSEIAABCAAAQhAYNoEOK9Ne37oHQQgAAEIQKA3AQRGZYQciMqMyAEBCEAAAutLwGeFx4azkEdpoc+9JH1xpCHbvcbuOcdL+m7LUHUjdUlbRjg9hz57XSFMmkOiOfTXZyWdM1aHOtTrPu0UIdpmhWazi9HukraQ5NCR35jIGCw2sujJYdTsXnR6h/GnInb4cbhM1/kFST/pUdesootoo65tz9/ekhyG0en94WT0/RHGSJUQmDIB3t+mPDv0DQL9CLC/+/GjNAQgAAEIQAACEBibAOe1sQlTPwQgAAEIQGDJBBAYlSeAA1GZETkgAAEIQGC9CVw1wpPdNIbpUGAvXqCbzXrTZXQQGIbA1pKOkOQQd052rXJ4wzHCCQ7TY2qBwDgEeH8bhyu1QmAKBNjfU5gF+gABCEAAAhCAAARmE+C8xuqAAAQgAAEIrDkBBEblCeZAVGZEDghAAAIQWG8CPi841NKrY5g4o6z3fDO61SPAHl29OaPH4xHg/W08ttQMgWUTYH8vewZoHwIQgAAEIAABCMwnwHmNFQIBCEAAAhBYcwIIjMoTzIGozIgcEIAABCCw/gQuK+k1ku4aQ8UdZf3nnBGuDoErSnqjpFtL+mW4Fx25Ot2npxAYlADvb4PipDIITIoA+3tS00FnIAABCEAAAhCAwF8R4LzGooAABCAAAQisOQEERuUJ5kBUZkQOCEAAAhDYDAK3l/RWSX8rCRejzZhzRjl9AlX3okMkPUbSmdPvOj2EwCgEeH8bBSuVQmASBNjfk5gGOgEBCEAAAhCAAARmEuC8xuKAAAQgAAEIrDkBBEblCeZAVGZEDghAAAIQ2AwCF5D0TElPieE+TtJLJVW/KzeDBqOEwDQIXFXSoZJuKukUSbtJ+vw0ukYvILAUAry/LQU7jUJgIQTY3wvBTCMQgAAEIAABCECgMwHOa53RURACEIAABCCwGgQQGJXniQNRmRE5IAABCEBgcwjkoZg+J2lXSV/ZnOEzUghMioBFf0+StE/06n6SDkP0N6k5ojOLJ8D72+KZ0yIEFkWA/b0o0rQDAQhAAAIQgAAEuhHgvNaNG6UgAAEIQAACK0MAgVF5qjgQlRmRAwIQgAAENovALSW9QdJVJL1I0lMlnb1ZCBgtBCZB4PoRttB78UBJT5R01iR6RicgsDwCvL8tjz0tQ2BsAuzvsQlTPwQgAAEIQAACEOhHgPNaP36UhgAEIAABCEyeAAKj8hRxICozIgcEIAABCEAAAhCAAAQgAIEpEOD9bQqzQB8gMA4B9vc4XKkVAhCAAAQgAAEIDEWA89pQJKkHAhCAAAQgMFECCIzKE8OBqMyIHBCAAAQgAAEIQAACEIAABKZAgPe3KcwCfYDAOATY3+NwpVYIQAACEIAABCAwFAHOa0ORpB4IQAACEIDARAkgMCpPDAeiMiNyQAACEIAABCAAAQhAAAIQmAIB3t+mMAv0AQLjEGB/j8OVWiEAAQhAAAIQgMBQBDivDUWSeiAAAQhAAAITJYDAqDwxHIjKjMgBAQhAAAIQgAAEIAABCEBgCgR4f5vCLNAHCIxDgP09DldqhQAEIAABCEAAAkMR4Lw2FEnqgQAEIAABCEyUAAKj8sRwICozIgcEIAABCEAAAhCAAAQgAIEpEOD9bQqzQB8gMA4B9vc4XKkVAhCAAAQgAAEIDEWA89pQJKkHAhCAAAQgMFECCIzKE8OBqMyIHBCAAAQgAAEIQAACEIAABKZAgPe3KcwCfYDAOATY3+NwpVYIQAACEIAABCAwFAHOa0ORpB4IQAACEIDARAkgMCpPDAeiMqN1yXFRSTeQ9C+S3ijpC+sysA7j+BtJF5P0E0nVPdC2ujtL2i54vrNt4TXKb573lXQJSUdL+toajW0KQ2H//nkWhti/d5P0D5I+Iumjkv4w0CTn++BESR8bqN6+1VxA0j1jnMdJ+k3fCinficDFJe0U6+7MFjXcXNLZkj4r6ZwW5UpZvZceFvV+vMO6uIKkrSSdPHC/Sv1e5c/9LL+VpNtJerGkby9hMOeTtKWkX0j6/RLap8n+BHh/68+QGiAwVQLs76nODP2CAAQgAAEIQAAC5xHgvMZKgAAEIAABCKw5AQRG5QnmQFRmtC45binpDZKuIunlkp7Y4TJx1Vj4GeAL3a0lXUvSTSXdRNKOknyZer8BhDD/JelZkp4uaZ8GgP5W0vaSfOE/RPp5XO6WBBLbSrpcywZ/LOmUhmX+TtJhku4g6WaSPtywHNmaEWD/Drt/0759laTHD/gszPeBBXfeE8tOfg7uLumVkvz8eZOkR0r62bI7tgLtXyiYde3qLyvCm9tIOiZEbXtI8jO2lCwEOVjSLpL2jL+XyjT9/B9jPfg76R4hDm1a1uvKe+dFkl4v6dGSzmpauGW+LeJ7+8Ity42Z/dSO4iALsg6RdFtJj5P00gGEzk3G6bV8HUleg3eXdPkQHX6ySWHyTI4A72+TmxI6BIHBCLC/B0NJRRCAAAQgAAEIQGAUApzXRsFKpRCAAAQgAIHpEEBgVJ4LDkRlRuuSw/vBl5OvluRLT7tZnLAGg/Nv4ts155KSribJF6bXjou0HQqXw74YfWo4Q3RF0VZglF/odm0zL9dUIJH62abNpqIp14nAqA3Z9nnZv3/NrOv+tWuLnUPs3NJmjTeZtakJjLxuLEzZL8SlFlY+sIVwsMmY1zmPRakf6jHAXGx5fkl7S/KzeK9Yg00c9JIo6UshFLOwZaj0YEkHheDWIrQ2dedCmbbipLb9z/dV27Jj5e8jIEzc3yPJQrMfDtxJi4kuG+6KNw7R7w1rzkNdn6EDd5fqOhDg/a0DNIpAYEUIsL9XZKLoJgQgAAEIQAACG0uA89rGTj0DhwAEIACBTSGAwKg80xyIyozWKUfuhODfoH+MpDZhWsZm4fBCdipIyS4/15B0QUkOK2IXnvRb+JeWtE1cmjfpl0VVDi/jkEUOifRlSd8awLlk1QRGDsfi8GV/nAPNLlcWQrURX+QXwA7D94kGk/LrAfg3aGZtsrB/h9m/5ugwkQ5v+HBJFum1SRYoWaTzvXienJYVnpLAyGegXSUdIOlSISJBXNRmps9zzRpKYGQnvSMk2YXH8/KVBl3x9+HzJT22pSipQdXnfqfazfAB4b73zJahAscWyeRj8J41hys3GdiMPJcJF6Qm34FNmjlQ0rFNMtbkyYXGO0t6e6Ge/GxkUfVV40zkYleX5POQ2TjsY+lc9BlJDuf6jhFC7nXEQbEOBHh/6wCNIhBYEQLs7xWZKLoJAQhAAAIQgMDGEuC8trFTz8AhAAEIQGBTCCAwKs80B6Iyoynk8OWSf1veTj190y0k3SlcjF47wG/OH90xzFjfi9tZHHx5+EVJvkSz44PFNN+UdEZBVNOVax+B0SJDibUJCdV2TGbXxWGijwNE1/laRjn2b3Pqi9i/FtAdLmknSU0u96u9t1DB5R3i6AnhRJPyTEVgZHHm/aNvDos2ZPpcC4HMkO0uu655z8XcFWvWcy0JchxKs6mYx64zb5P0nRHci1Ld5no3SSe1AHzFEOndOoRPDr/aJp0t6VdtCgyQ998kHRqCwiHDInbpWr5eHCLNIWvNZFZySLOjOjTkMIgW+zpk6f9FOFX/rIlzVofmKLJAAry/LRA2TUFgwQTY3wsGTnMQgAAEIAABCECgJQHOay2BkR0CEIAABCCwagQQGJVnjANRmdEUcnQRbyyq311FMl0ERsl5wBeTn44Lyi9I+nm4Ef1C0jmLGni001aMkzsXdGXXZYgIjLpQG6YM+/c8jlPZv9eV9FZJl5d0+3Ahymfagpzt4wcW09j9LE+pvJ1CXP7d2YdTEBhZvOAQXBYtDC0u8lARGEkWCeWpJDByuKrXhLvMbpI+nxX2WrMb1k8rddq96Dkxl4+TZCFKOrNdLhxrLKT9fYfHVB6u7fWSHi3prIb1uKyFdXYU6prauON1baNabhkCI7ukbTdjAEnsfYqkN89w8/P5xm5DuSiyWl16rvrnyb3odZKeLMnuaoiJhlpB06qH97dpzQe9gcCQBNjfQ9KkLghAAAIQgAAEIDA8Ac5rwzOlRghAAAIQgMCkCCAwKk8HB6IyoynkyC+tfaF4+pI75cvUHeLyuqtIJgmM7DBkN4fvx5h+HJdiaYgO5WXh0LyQXsvEgcDoPPqESJu9Ctm/09q/t5N0whyhzDXjwt/PnLpQVneN0EgnS7p3hFtMs79sgZFFUxZ+3C86ZPcSh0LqK7zcMVi42mMkPWwC30OLfu73cTBK4pZ9Je2diYKSE9DVIgxaHirLApQjY315PtN3pM+2e0p6taTDJD2iRgRXYnNtSW+RdCVJu0h6b6lA9vn1Q6Bn0UvXtCkCo7Rm+nLynF9ckp3JnOocoHKRm8M+LtulqeuYKdeMAO9vzTiRCwKrSID9vYqzRp8hAAEIQAACENgkApzXNmm2GSsEIAABCGwkAQRG5WnnQFRmNIUcy760rjIYwoUnCYxW3Q0DgdF5qyNfo11FZ1PYa2P0gf07BtXudVoc80pJ/yvJwo+qc8y8Z5PPFRaI+I9dkCz0sAAypWXNtft1PUn7S3L/nSwgscggCVO6EttWkh1RbiTp45IeKMmuK5uWugqMkojoUhXBmp2A7DJl0dH7QxSW5spikpeF+MfiomMz2Kk+C32qnzWZk7zdQyQ9RtKZWcHzSbrgjJBdDg9o8YpFSQ655b1kl5wm6UEhfrMjWJt+u393adJAIY/7bqFccvwZQrRs90Q7BTkMa13q2/fjYh00GT4CoyaU1icP72/rM5eMBAJVAuxv1gQEIAABCEAAAhCYNgHOa9OeH3oHAQhAAAIQ6E0AgVEZIQeiMqMp5Ohyae0LSl82++LwIElfGtAFaNMERilkUnIPyNfEfSQ9JMLfHF6zWH4rya5Tdhxwytm9PELjdFlj35F0VAtnkkWGSENg9Jczyv7tssLHKWNxhcNbWRQwy+WjKjD6UYQZ8rP0EvE8vaek50ryvvpD1tUuc913pBcNFxu7wqSQaM8L4Uo1vFvbthyKy5x2DmGGQ3W9rW0la5K/i8DI59DHxndxNcyZQ+3ZocguQrngxmUsfHujJH9HWIT0m2CYhyezgMwCnzNa8s3b9Tq2m1eeLFw6VNLxkl4i6dT40N9/Dr3nteXktVVXvq47uetRdUyl7vd1ASrV3+fzKQmkERj1mcnVK8v72+rNGT2GQFMC7O+mpMgHAQhAAAIQgAAElkOA89pyuNMqBCAAAQhAYGEEEBiVUXMgKjOaQo62l9b5pab7X73Y7DumTRMY5eNty67qktKnrrzttiFQEBi1nbnh8rN/h2PZtyYLcA4IQcdTQiSUwg/5s60l3UrSsyoN3TfCUVmcYeeibUJ0k4e0cpG2c91nPO63HVkcYjJ3ePEzx6LH7/apXJIdX14UrCwmebikI0Js1bPqlSzeRWCUxDxfyMRAdgiyC5HrS+JUO02dFVRSGQvaLDxyGFEnC3xuHWJWuyE1FffksLeQ9JwQCtV9h+Sf565KXmu7h/OX98kPJW3VMFxe7nr0YUneS99qsQISd5e16Ol3LcrmWbeLtvvW4zotCnv0nDCLHbvYqxgCo174Vq4w728rN2V0GAKNCbC/G6MiIwQgAAEIQAACEFgKAc5rS8FOoxCAAAQgAIHFEUBgVGbNgajMaAo52l5a31LSGyRdJcLkdHE5mDduBEbNV8U8gdHHKqFpmtcqnRQXxXZIapL6CoyGEkZV+/oeSXaBOr3JIFY0D/t3eRN3MUkWTdjRzc9DiyK8Fxz26+Ts56Ue3l+Sw0ml8Gp2JbM4pCqU2DJEGLeR9FBJR5cqlvTrzKGmQfZzs1i0YTeZR2auRQ5bZschi0/sSmMBRBKnNK035XMddqrxGJ2eFGKj37etaI3ytxUYJWGNHbFeKskCEDv53CDmyGg8Z7tJ+nxwSo5RNwmnLYdMc+i7G0u6YTbXbV2A0jT8c7gTnRMCpU9W5id3GnL4v4Pj8/xMcaCkV8Q699jmrY3c9aiN41HerTbfXfOWm12h7MzUVpxbV+cUQ7wiMFqjh02DofD+1gASWSCwogTY3ys6cXQbAhCAAAQgAIGNIcB5bWOmmoFCAAIQgMCmEkBgVJ55DkRlRlPI0Uag4N/Sd0i0G0n6uKQHxiXmkOPYZIFRNfzXrEvndJk5T2C0yFBiqZ+vC4HFPGHSEyTZ3cUhlxxOymksgZHdYHyR/YshF+jE6mL/Lm9C+oRXsvjDYgo/R78qyeIaCzseMPBwkjtSk2otlHqwpKdlIpWvhOOSQyZaQGLxh8VUXZ//VXGRnwX7ZWEem/RzHfOktfQ/kj5YGeAFJd1RkoUnaT7vLOm4AgiL0Px9nc5iFoW9rFCmKkpqyjoPd+ewa57TPLyfhXjPj5BuduayuOy0EOP5e8NnimNDZOefJ0ejn0myAO/ESkeqrkddRWp1AiPvg2eEeNDhQr0/3aevR8g4C6iqqa3AyOLEv5d0TUk+V71ZkveaEwKjpquOfGMR4P1tLLLUC4HlE2B/L38O6AEEIAABCEAAAhCYR4DzGusDAhCAAAQgsOYEEBiVJ5gDUZnRFHI0FSjYlSNdBA7d71wMM6TAyA4bDvFjp4ZFJ4ts7ERydqHheeNdNYFRG8Z1AqOfRKikM2oqurukV8caNJd5Iqb/lPT/JL04HDDqLoTb9HXKedm/48xOk/2bRAXVHlgU8RZJp0rymv6GpG9L8s8fFOKLd0aIqrTW7STzjnBBGnJETQRGXkMWNj0mxENu344wFkA5jFnuAGb3G4uMtu8gMnLoLu/Je8UAERf9eaabitXSfNot67UhgrFT0Gfj+8bPyWeHI5bn06HQUrJL0duizCckudynYo1a/GMno6ooqclatJOQBT4WjB4TIqGqa9wtJB0pycIah2azmMjrzs9097kqWLtoCJLsolUnZqu6HlnUlMLANelzylMnMLp9hCp0uLa65O/1z0n6kCSLfL8nqU5gdNkQz1qw5POTQyT6v947FtrlyY5h3hs+N7cRGHnOzKJtsmDLLodNEw5GTUmtRz7e39ZjHhkFBOoIsL9ZFxCAAAQgAAEIQGDaBDivTXt+6B0EIAABCECgNwEERmWEHIjKjKaQo4lAwZffB4TLwBh9HktgNEZfm9ZZdReaVQ6B0Z8djH4UF7U/rYHV1CHCl8Jeq77EfniErGk6Z6uYj/07zqw12b++dL+IpD+GS5ZFbftKeqOkR4VIp9q7OkGDzxOPDzGPxRQWedSJIscIkXbdcLlxaK2UjpD03xFaq/o97jz590FTJyM7tbxEksUbFi9ZjGJBxSaHRcvXRloXdrGxGC1P55O0TYi/5gnGLEw5TNLPwwHIbkTVei4cYfPSzy0OsgjXYi+H6auKkkq7K3cSsoDuniFccjl/lsIH2hXLwrJqGxas+TPvnS9UGrMgzXvp1pm70Y9nuB75511S3X5MwiCzsruQxVw7ZnOQ2rHIaNdwHqr7frpdhBOc1S8LfL4syWKvT4fY63ctBUazRI4lFmkdeV1Z4FVKuYvWhyUdL8l9LSW7Bzp03K9KGfl8UgR4f5vUdNAZCAxKgP09KE4qgwAEIAABCEAAAoMT4Lw2OFIqhAAEIAABCEyLAAKj8nxwICozmkIOX15eQpL/+2tJv8k65XV+B0n7x2/i+yM7FfhSuU/yJfOTowJf0vmS7IvxbwtE/Bv+vvj0haMdQNqm5ADQttyQ+ZsIFNzeOgiM+nJLDIYQGKW6ribpXyT5MnSdE/t3nNltun9T6xYaWUDjkHwWbPhP9TvwQpKeF2Ki3F3rqnEJ7+eWhTcum4eXSm00EZN1oZFcibz/LCyyu4lFU/NSLjI6QZLDb9kxrpqq3yEWoVjEYjebUhtdxrKqZWa51Xk8uXvMLIFRClHmMHYWVlokVicOy/nk4qAvdQx5mjsJeR38n6RrS7I4aAdJuQvQDyXtVhMC7vwz1rv7mtdvVzCHeLMgyWeIpuK2eWuiTmA0L7/n4vIxNu9HC6DsUlgnMPLnDvVmN6bvSvpB5mRmZ6lZ89PGwWhnSXZ5apvsTmYXqbHPSm2fo23HQf5xCPD+Ng5XaoXAFAiwv6cwC/QBAhCAAAQgAAEIzCbAeY3VAQEIQAACEFhzAgiMyhPMgajMaMo5fJHmi6u9K5eEvtTzJXrVbaDJWCyG8AWjLwkdIsRuDXbr+GCTwi3ypEuzkyU9WNI3W5Ttm/UJ4QbR9GJtLIHRyyN0S5fxfEfSUZIWFVpsSIFRuuj9QFz6+lJ3ExP7t9ust92/qZUrhHvMreIZ96aa5nOhSAoR6LOEn6cOFWUBxt0knTSj62MJjNyc67bbSBtHoVz8YbHCwyTlTjLVNejnvcUvFjCVxC/dZm91S/URGJmzQ5xZ5OWQdk8NdxmLjSx8e/sMLCns7oSfYAAAIABJREFU6bUyUZJDmO0h6fqSHHasGuqsWpWdt/ZriN3uXj5PtFljuQgqFyvZ5en+sZYaNl+bra3AKFViAbS525nHa7lOYOQ8/jMvnGddp9oIjPqM3WURGPUluJ7leX9bz3llVBAwAfY36wACEIAABCAAAQhMmwDntWnPD72DAAQgAAEI9CaAwKiMkANRmdFUc9j95YWSdokOHiPpbSGcsRjErkOPkPTRFgPwb/H78v4/Q7BkZ5nHRmiQFtU0yrrIC7pqh9KF5bIFRo1Azcj0qnBZyd2s+tRXKlsnMPLFrC+ULUrz3y0Ue044EqXwLFeWdI2o3KF3HB7IP/MFuS9/7QSzKJFUaYyL/Jz925122/2bWrKjzzviH/8a4Y6qvcgFQhZHeM3m7kUvDVGHHVHq0pgCoy7EquIPu6JYlHKWpLo1+B8LFnt2GdOyynQVGOVz8L5M5HXncDGyINjPQ4vX8pQcj+yAY1dCC5Ms/HFIMwuAXWZeOLZUl79r3xXP6hTezeeDb0n6eoRMe0i4DTlsZZ3LVYm5HY7+PfqY8toZyC5YfVNJYOTvEYuuvE+vFOEBbyzphjGmxLZOYGSXpbcGm8+Eg9FnJZ0aodHMx+FAq4KrZZ5fZvHMxZGLPh/0nWPKtyfA+1t7ZpSAwKoQYH+vykzRTwhAAAIQgAAENpUA57VNnXnGDQEIQAACG0MAgVF5qjkQlRlNLYdFQHYUcggSOwz9UtILwqHAl8Z5WBw7CDxF0psLjgTeKzuG2OMuMWALlux84DrGSMu8oGsrUMDB6M9h4lKINF/oHi5ppxaLIznCtCgySFbvE/fXrk/LTuzf/jPQdv+mFncNwcM85yyL4SyK8HPU4oP3h7jDYdH8LLynpE/OGcLUBEbuqsV/e0XoN//b+9D72KHg0neIBSv+t79Pppamsn+7CIz83XpHSa8I5g+UdEoA3lKShSD3CoesgzPwFm46FJ5FwrkoLGW5ezjYWRxjdy07W81KVSefPJ9dkFzHVSRZXGQBaFvnKj/T3E+vq9zByKH2LFjz98QsQV6TteZwfT6X2DXMAtYtgo2dyPzdPC+9NwR1n65xMLIoyvvaIm2Pf1bynrDY2iIth7WzY5SfD3Z7+nmEkl2kA+Osfk5VYDSV/dtkra1SHt7fVmm26CsE2hFgf7fjRW4IQAACEIAABCCwaAKc1xZNnPYgAAEIQAACCyaAwKgMnANRmdFUctglxuFUfKl1g+iUXQh8cWxXhHwufVn24szdyBeUz5gRSsVuCHaeyQVLdpVxmTHdcRAYSTeLi8sx11i6FO/aRhIFVR2MXJ8vo+9QU7GFGG+R9JP47KuSzojQTOlyvWt/2pbz5aaFE7eINX60pD+2rWSA/OzfASBGFV0ERklM8OR4tvm5WRcWqepyZOGAhR52eHG7XkvzwkdNUWBkbBaBOESXQ2rm6RMhoLKQqq2wZLgZnV3TVPave9hFYJRC1Ll8Chdmwc/V4/vcgiN/n+dCoXyu3hjf8Ra1+Bni9WUxsMVvFho7/Ne8kH3z5ugyIXCywOY1ISi2SLlpqnumvVaSQw96f7mPTsdF2DU7BA2xxny2d4g5i4NSsgjIzkMOuWoxkNv6RsUdr87BKJX3WC4h6fKSrilpu3BAsoDWa9Bp6q5AUxQYTWn/Nl3Xq5KP97dVmSn6CYH2BNjf7ZlRAgIQgAAEIAABCCySAOe1RdKmLQhAAAIQgMASCCAwKkPnQFRmNJUceZgV98kCIIdM8cVjXbKTgMOq+Lf//XeHRnlWuB7YTcCXUfcI0UVyAfBl8+MirNoQF4Hz2CEwWm2BkQVDvpD1xayTRRcOO+UL8SldxNr54uXhUOFLaF9Mv7qno0aXZwL7twu1+jJdBEZeqweFA5HDQFqAWZfuKulYSR+RdJ9wLfIa3z7+bleWeWmqAiOHJfSz3a50Tt4Lpe+Q4Wase01T2b8eQVuBkUWNftb4+9UCHgte7Lrj777c6cd1OzyahUIWYCbnoi/GOnWotBvFGqxz2pm3nmeRz12tLFR2OLMk/rxgPM9nnQH8LLMIx+cLhx9z8vnCwmQLS/1dUD1/OI/DDVqg9+UBhEZm4jXtMG8OsXnmAHXWsfLet+jITk8WyrrvbZPDtVlo1jadKOljLQpNUWA0pf3bAuVKZOX9bSWmiU5CoBMB9ncnbBSCAAQgAAEIQAACCyPAeW1hqGkIAhCAAAQgsBwCCIzK3DkQlRlNKYcvBe1a4IsuuxaVnFjqHAbsJvB/ku4r6ToxOF+aPzsuQ9s4GPRhk8IV+XLTf/cF5aJSW4HCWCHSFuFg5NBgDimT0p3iotdr4GGSTitAtxjNLhlVB6Of1pSb5xCxqLmta2eHuLRPjhoOB2Wh0aLDQbF/h1kFbfevW833sC/7PzijKxbg7FdxlGnT66kJjCzCsGuRHZiSE8vQjjJt+HTJO5X920Zg9PEs1F51zCnk1v+G247DnVmsY9efL0jyz2clf09+VNKHJF0oRGIWdT6q5fPMz0K7Jjk9PEJ/XVjSvWOt+LvBAqc8+TzhuXDYMwuSUrJrkZ+nDruXJ5/BbyJp/8x10Z87zNgBksxonhtYl7UyxTLpe7Ft33xGs0tg0zRFgZH7PpX925TjquTj/W1VZop+QqA9AfZ3e2aUgAAEIAABCEAAAoskwHltkbRpCwIQgAAEILAEAgiMytA5EJUZrUMO/7a/Q6T5IrGa7CqwdzgBLHKs6dINgdHiqOehZexeMitMVF2P2giMulx4j03B4YDs+HW/aCgPPTR2233rZ//+JcEuAqPbSTqh4kxUnRcLNuywYpHRc8Ox5g8tJ28KAqPkMGNhkcNyJbecqotdy6EtNfsU9m9ad3YjOrxCw2vnEeFCZGHI28I5zY5Ydgb8pKRPRRiv71dCdzn06c7hVmQ3HotKtg6Bj0N9fSlCfn03xJ6paYvHHN70dS2/v7eNMnZFsrvbEyMc6pbhPnevCD9mRyKvfwtX7Lz075WQmBaq2W3Jbl/zxM4WuNot0eE2k1uix+BwZnZ4stDpxw0ciHIBzTIXY1thsOe2GpqwSf/9HW03taZpqgIj938K+7cpx1XJx/vbqswU/YRAewLs7/bMKAEBCEAAAhCAAAQWSYDz2iJp0xYEIAABCEBgCQQQGJWhcyAqM1rVHF7/Fib4gtMXnjefMRA72bxS0rskOezVolISGPnSdTdJX19Uw1moGztFuB91bjx5d4ZwMLITkOfBF8cWuWwVl7vfG2Dcdr14Z4N6LDSwc4Tbt9jMocyapiYCI4cEclgXO3T44vnDDSp333/SIN8QWS4q6Snxx/U5nI9DCPpye2qJ/Tt7RroIjJ4sad8I4TfL7eXS8fkdQ5hj8WXbtEyBURKCWMzg0EQpfVvSSyQdHKGk2o5pKvmXvX/TuivxSM4zdgTyc79NuFHvezud/a7USMfPfSbwc9+iF4tX7FSUP//spnSUpFz4mwuS3KwFUxYfvadlqEnP3z1D2JrcE11fXT/qhreqAqOOU9W62JQFRh7Msvdva6ATL8D728QniO5BoAcB9ncPeBSFAAQgAAEIQAACCyDAeW0BkGkCAhCAAAQgsEwCCIzK9DkQlRmtUg67KPji7jaSfFFoh4I8+aLZl8zvDmFN7m5hUch7Q3Th8GtNHAX6sEkCo6Yinz5tVcu2FSgMITByH+xMcYchBxJ12Rlinwb1pnFcTZJD5HysQZmUpYnAyC4FvrzepUW9bd0gWlRdm9VuGnbieFo4u0zJyYj922x22+7fXFhngZndierSdcNN5fI1+8OX9xdp0D27wFiw6Weww1keXSiTQhA2qLo2i8NWeW9auGE3m6vU5LILzuldG5hR7jvhfLNIUaq7ssz9m9adnaD8XZonz8M2wb9NaKvkbnOSpOdI+m1UOuvnfabR4iKHh7RDkcOTPVDSKZUKLXy1sO62IQR6cQikHFbQzl5e2+9vKSyq9tkCKp9NvD8cQs3h+yxMLaVcQGOxoEMZtkk+E9kxyeccC2zbrF1/Z/rs5PPVor+z0hi99neUZOFaXcpdtOyg9YqKU1ZexqHpLCJbdJjQZe7fNmtlFfLy/rYKs0QfIdCNAPu7GzdKQQACEIAABCAAgUUR4Ly2KNK0AwEIQAACEFgSAQRGZfAciMqMpprD6/uSkq4l6aaSbh3/TeFwUr9/Fg4Br5XkS0yHYEnpspLuHRd9uaOAP/clqi/iLAD6tKQfSfKl1FCprUhgqHZdT9u2hxAYOYTM80MMsEOIWyzwOXOAgTlUjS+OSymFifpACMx+UCqQfX7jLMTUPNenK4RTk92MLtigfgs+7GK1yOQLbl+Wex04OVScwx4tMrF/u9Nuu3+vIelISdcL4ZAFlnUpiR7r9kf6rHuv60s2FQfmpS1m+fsIx7V7jZB06D7W1bcMYWjqx7L2b1p3dXOWi19ygZFFRxa2/ELSoZUQZx5PWlcWZvqZ9JsY5Kyf+2MLSRxyzCHSLGD7WoMJv1SE/7OYx+Ioi4tzUY/dZW4QQjWvKee3Q9Eekn7YoP6uWdq4POWMu+ybPqLmeWeArmNvWy53R2tbtpp/GaFpl71/+zKbWnne36Y2I/QHAsMRYH8Px5KaIAABCEAAAhCAwBgEOK+NQZU6IQABCEAAAhMigMCoPBkciMqMppDjYpLsDmMx0fZxoez/1rlVuL++QHx7XD7aqSBdWs4aS3LB8KWlL0d9mVZN/k33z4brjcVHX46wZmfVXJo2YZYua90/Ozcs8jfp7xOuCU0vyYcQGKUwbMu6qPTz8KnhdGRXiifNcTeomz+L2D4UgrMmYeWarIFl5rFIwcIipxcNLJ6rjov9O+xMt92/SVjnXrwwHIwsvMyTRRvPC5FH3f5YtsDI6/UfIvRZnTvdaZIswLDAtM5hZ6gZ8HeOn2FNn51DtVutZ5H7N7XdRWBUem52ERjlQpsmbjpVcZFDBH401pOFow6nZ8etuuQzQXLhyoVNfea1aUjPahsIjIZzQVymwMjzuoz922fNTrEs729TnBX6BIFhCLC/h+FILRCAAAQgAAEIQGAsApzXxiJLvRCAAAQgAIGJEEBgVJ4IDkRlRsvO4dAkb5gjJnL/LCiy68YJkj4s6buS7JjTJVls5BBBdqC5o6RbFdp2Gw6z4rArX2zYoF0LLOp4ZMP8Y2Vrekk+VYGRHYLsKlXdx3W88jBRTQQIVWehJNI4KEKM/XqsSVlgveePtv4wYpvs3/HgNt2/dvv5b0l2ZnHyM/Jx4ZyV9o6dtxzC0M+7uhBXFtZs3WAo3mcW8jkE1DPjuTyvmENRVsNU5fm3k/QfM57DFmUeI+l1Ifb03nQIxi7uLg2Gdm6Wtu5RTevtkm8R+zfv1yoKjK4oyYI5fz87JTcih0KrJp8j/iecjSwscpmXRig8h/LLBT5d5iuV6bo+8/btOHd4y054b+8d4eHaiprN0WXtSNVE1JV3rRTarG4YDpXn0IbmnlLuYNSVYRK8LVtg5DEtev+2XC6Tz8772+SniA5CoDMB9ndndBSEAAQgAAEIQAACCyHAeW0hmGkEAhCAAAQgsDwCCIzK7DkQlRktO4d/09tuM/tER+y88YlwEvpIXELZHaeroKg0viQ4uq6kf5J0E0k7RQiVVHbfuHxrGkLtIpJeImnPUuMjf95UoLBogZHn3AIFh9Wx20NdulwwfHOIDEoio3wMTbBWL1HnhezZOcRiDsHni1tfjjptGWHhHMrnwAjV16TtdcrD/h1vNpvuX/fAl/x2PrKDkR1d/By1cMciBV/iJwFdW7FkdXS5CKBOqNSWhp3rHD5rlyhoUZFDV1pUZFFpCrE4hPigSd+mJDBq0t8h86yiwMjORBahVUOnmktaS8fHWvpG5uRml6yjQozjffPNisCoiUg1Z+9zhMU5Fup1FccMJXDquybaCoy6hDare7YNscenJDDqOw+bXp73t01fAYx/nQmwv9d5dhkbBCAAAQhAAALrQIDz2jrMImOAAAQgAAEIzCGAwKi8PDgQlRlNIccl4mLODgO+UC6JSRbR5xT26RqSfDHpC8imKb8oszhpv6YFB85nUZZFPCVx1iIFRnYlskjnP0NUZheUqsOORQd2gLpfCM0sZPAczEu+3PWl8bxk4YXr/Imke0cYvJT/yZI8V+6P/+RrMF28Vz8bWmwx8PQvrDr27ziom+7fvHWLJO3K4ot2p9fGPnu8pMeGmMd/L4WVnDWiMda8XbD2kPSmcF9yWMpqGkJ80GSWEBjVC2Ry8UsuLFt2iDSLPA8OgdrHJH061pBDpH1/TpjMq0qyqPSNkr4TC6NPiLI+ZdO6zOtoK3ByHf7e3DHEhXbw+V2TBZ+NfYcQaiEwagGOrKMR4P1tNLRUDIGlE2B/L30K6AAEIAABCEAAAhCYS4DzGgsEAhCAAAQgsOYEEBiVJ5gDUZnRVHN0+a34vmMZwpHDfcgFO0PV2Xds88o3FRg5FI2dUnwR+qhwnqo6EcyrK/UhuUe8J4QFKayNP8/FRR+Pdj410OBT31zdrpJ8iet0IUnPk2ThxRMi5E7e5CxnjzHEFgMNdenVsH+XNwUW0tkRLoVodEjJi4azkUNDHd2ja8ta8wiMekxaw6Kr6GDkoXlt26WrqcPgLBx9REJ9yqb+9K0jufC1cT5LbTf53p7Frc0zYV4fh9jjOBg13OwrkI33txWYJLoIgY4E2N8dwVEMAhCAAAQgAAEILIgA57UFgaYZCEAAAhCAwLIIIDAqk+dAVGY01RyrLFBIl1wO0XL7cOGZKmf3q6nAyCHrquFoLDpyiLtzYoBNLiq3lnREhEnLBQ8OL3OApDtLsgPDIyTZiWKodE1JDrlmZ5hcYOTwOm7X7ka7hZNKavPC4aZkscbDwwEmfdbmYnWoMaxKPezf5c6UhYAPDbewFD6qTtDXtpfLWvNDiA+ajBUHo9VyMMrn9FaSTpP01UxsZHe17cKxy+5GTg5p+YBwS3Qo03RO7CPw6VM2jaFvHQiMznNu+1CcH/Lv+CZ7nzzTIsD727Tmg95AYEgC7O8haVIXBCAAAQhAAAIQGJ4A57XhmVIjBCAAAQhAYFIEEBiVp4MDUZnRVHPkF8qHSvrCSB31pZ7DZW0raSi3oYdJeqWkD0QYlh+M1Pehqm0qMHpFhJS5YzR8XDj+fC3rSBOB0fkl7S3Jl/lvkWReV5e0f4R2Gtq5KHUvXT5aaHEfSafHBxY2HS7pOjWCMF9QHyTpnjXio2WJLYaa9zHrYf+OSbdZ3eeT9MBYvy7hEJQOTXhUg7CJs1pY1ppHYNRszvvkqnMwsrvbDSU9JMKQWaxWFyKt1O6rwiEuheZLYpjqz11PLrRpGq4rd6F7bny3OBynQ21aHPr0cPVy/Q+OPWGxrP9+RnS+j8CnT9nErm8dCIwQGJX24Sp9zvvbKs0WfYVAOwLs73a8yA0BCEAAAhCAAAQWTYDz2qKJ0x4EIAABCEBgwQQQGJWBcyAqM5pqjkVdZA/dTn5JWHX3mSrrq0nypewlJT1FUh6SLL90fraka0vaUtI3JP2oRqjQRGBkDteX9FZJFvf4oveWEcLpBEmPlpSLlobidldJx0qqhpC5sSS3e3IIjyzESGme+Ki0dlzWYqpTM5eMocYy9XpKbIbq/9DtrOL+ncXSoaP8DLI4JCW7qnmPWwDZJaTU0LybrgMERk1Jdc+XnvXPjGez3dwsJvJzLE9dBEa5wMd1JTHMhyUdL+l3WQMWBlnEakFoU4GRv5PeGO53udNcGtOBkvaS9FtJ143xXV7Sv0hyH5z6CHz6lE1Dz+v4H0kfbDmVdmry3JwSTn1JzNWkGodVtIPfVi2Yp3rbPBMIkdZkNshjAry/sQ4gsL4E2N/rO7eMDAIQgAAEIACB9SDAeW095pFRQAACEIAABGYSQGBUXhwciMqMppqjzaVVnzEM3U4e/msoR6Q+4+tbts7VYl6dTQVGF5Dki2yLHVLyJbDb+1nfTs8on5ylqq4Z6ee+oH6UJIswUvIl97tmiI9Ka8chWo6U9MIYly+3NyWV2AzFYeh21mX/+nzgy3yvaa9nC40spHPIRv/bYkGHhzq75UQMzbtp8wiMmpLqls/rxa5y/lNNFlxaDGoByx0qDkaXjp/XtWpXIYe5vJuk+0s6JMuUhCal3jYVGKXwl3ahs1g1iXNSO+7/npJ+ISkPifmE2BvuRx+RUJ+yiUFeR4nLmJ83ZZ760OaZgMBozJlbr7p5f1uv+WQ0EMgJsL9ZDxCAAAQgAAEIQGDaBDivTXt+6B0EIAABCECgNwEERmWEHIjKjKaao82lVZ8xDN1OCr/iMF+7h3tNn/4tu+xYAiOPa5sQQNxI0psk2Xni5yMOOI0lhdD5g6Q8tI4/f07lN+cfL2k/SXWhfEprZ14YoBGHOYmqS2yG6uTQ7azL/rXI4g3hPmPh3hPDocxCo3sFfIv7vLbbiIyG5t10HSAwakqqeT6fIS8nyc5uFsPePCtqEZqd5V4nyd9lTl47FmM2Fc5afGSBm0WauVOQ65rnYJSP4OiGbna3Cxe6z0mysPMrUcktJJ0oqRoWMz3Xc1FpH5FQn7JpvP4uuoekKzefwr/I2cfBqAvzVKbNMwGBUcfJ3cBivL9t4KQz5I0hwP7emKlmoBCAAAQgAAEIrCgBzmsrOnF0GwIQgAAEINCUAAKjMikORGVGU83R5tKqzxiGbMfhRezScFtJ+4RDj0Usq5zGFBj5GWYRlsM12VXiSZJe1DF0U4lxfgGcu1ZcQdJhkm4V7i7vzirKnS7ysDspS2ntJGekVQmVV2LY5vMSmzZ1zcs7ZDvrsn+vKOkASTtH+CcLQr4VEC8Te8zhkJza7rkhebdZAwiM2tBqnjcJ6lKJ4+J56BBdZ2bV5M/PpgKj24RIySE3LSz5QVbfkOJLf488Nb5zc6ciN5fCX35zhvAoFyT1EQn1Kdt8tubnnCfe6dLGxSTZkdCM5oVTbPNMQGDUZSY2swzvb5s574x6MwiwvzdjnhklBCAAAQhAAAKrS4Dz2urOHT2HAAQgAAEINCKAwKiMiQNRmdFUc7S5tOozhqHa8X50CJZXS/phhIU5qU/HJlJ2aIGRQ6PZscjineMl+d97SXpehG56pKTDJf1x4PHn82zhxduj/uR88RFJ95HkcEAp3VDS2+If/yrJF+V5mrd28pBDT4/L74GHNOnqhtpXpUEO1c667F870thty2vca9mhqezgkqdLxX7bLVzDjqi4ds1jPhTv0rxWP8/b3Tecl9rW0SS/xYd2dvrfEMX8tEmhFc5jMdpLI6SY3YK+N2MttBUYXTQcjx4yQ2w7pMAoF4I67Kb/pLNfCtl5WUn5M/wq8T2zU+wVfx/0EQn1KTvU8hlaYHSNCPH5k9gTn57R0XxvfkbS6XMGZIHjjjP2V17Pa2J+2rLZVpId26pOVm3rIf/yCfD+tvw5oAcQGIsA+3ssstQLAQhAAAIQgAAEhiHAeW0YjtQCAQhAAAIQmCwBBEblqeFAVGY01Rz5ZdNDJfnyc4y0ZTjo2G2hqTNDXT+uG5dxvuCyC48dFdqEHhpjbEPUOZTAyBe895bkubyOpDxMmS+jny/J4iKH5jE7C7WG5HdNSW+W5LA96aL5/HH5/eS4ZHcYqdSmP9tbksf/ekmPlnRWBeg8sUV+6d1nXQ0xh8uog/27eOpJOGRRh/eRXbdmiYe85+zaZSHNPHeS6iimIDBaBNlNERg1ZdlGYJQ701mwZCHb5ysNDSkwSiKi7TOxUGouiWSuJ+lm4ejlz/LnswVl/j7Kx9hW4OLwZo8IYfGyBKVDC4wc2u5dwSoX5c57JjRdT3X7K3+2NK1nVj4ERn0JLr8872/LnwN6AIGxCLC/xyJLvRCAAAQgAAEIQGAYApzXhuFILRCAAAQgAIHJEkBgVJ4aDkRlRlPNMeRlU9MxdhWC5K4hp8y4UG3ah6nl6yMwsjvQ+SQ9QNJd4qLS47P44RWSniHpNzFgX/j+d1zS+kevDaHRjwYCcndJR4VrksND2ZVh6xBg2FHpHhURWxKMXUnSPSWdUNOPeWKLdOl9tQi99rGBxrEq1bB/FztTfUOfNe0tAqOmpNYrX1OBkR3p7JrlsJBOs0RuQwqMUl11opJZznXJYc7fAXbP+7KkC0e/HdqyT1q2wOgDNSHp2o7HAlsLbu0W9rX4DqyKxFKdYzgYfaXiJti0/xePsHgIjJoSm24+3t+mOzf0DAJ9CbC/+xKkPAQgAAEIQAACEBiXAOe1cflSOwQgAAEIQGDpBBAYlaeAA1GZ0VRzrIpAIXffMcvHhRtOde1NlXOpX20FRnaCOiYTE+X1nxzORHYSOq2mYV9i+1LTwiMnXzI+K4RBTdyMXP4iEV7NIiZfGG8haRtJT5N050q4ngdLOkjSeyTtEaHt3G4e3ucQSY+RdGZNfy8R5S1AeqGkwyR9V9JV44L38RVBU4n1On3O/l3cbDrc0wGxvt2qHVn2a+gAZmcXiwiapgtKslOM3ZJK4ZBSnT+XZJewbzZtpCbfEOGTmjTvMIl2gMLB6C9pNREY+bnn8GR+ljo9Kdz86hyyhhIY5f1yaEA/c5No1X2YJ4jzWnbf0nd1XleTtTIrz7IERrfIwiFawOvv4a9n313+Dv3VnIFZHGahr92Y/F3pcfjZMsvBL1XVRnQ4z2Upr6crQ7sufYgQaX2W72TK8v42mamgIxAYnAD7e3CkVAgBCEAAAhCAAAQGJcB5bVCcVAYBCEAAAhCYHgEERuU54UBUZjTVHKsQYsnuPBYUOSSa0zwxylQ5l/rVRmBkMc8LQpCT13ucpAMl2Vkhv/yta9tM7Tb0bEl2AXI6MVyQvlXorMUS75C01Yx83w4nhk9Kcmi8gyXtImmvcK7w88KXrP63XS3y/HVV5mHUZnXNIeEsYloXwVlpvaTP2b9NSXXP5zPATiEusujHojrvm5c0FBe55XQh370X5ZJDuIl1+7HlAAAgAElEQVQMIT4o9/S8kIgWNSIw+ktaswRGfgbeJERZfpZaoPKzEHQ6zNis8HtDCYyuLektkhyatM6BsI34JR9jW4FLn7JN1mWTPA5DauZ3bZK5YR5/B9qRyt/Bs1IbxgiMGoIn21+dmXjnZVFAYH0I8P9n1mcuGQkEIAABCEAAAutJgPPaes4ro4IABCAAAQj8iQD/s7W8GDgQlRlNNUebS6s+Y+jbji82XxcdeKAkh0hbp9RGYORxp1Bkvpi0gOeNIdRpK7DJ3TDsamRHlj8UwOaOQnlWCy/eK2l/SR8MsY/FUHvG5alDptktyek6ETbtynPC++R1OzSVBQn3DleX9JndmuwM89Y5l+zrtE6qY+m7r5qy6dvOKu9fnwHuGOEGLex4QrhozRJ11DG1u5f37JjJzilHSuoT7hCB0ZgzVK57noPRzvGc9xo8QtJzJfn5Ny8NJTDaLtrzc3h3SadWGvVz/l9i7blPZ83pVB+RUJ+yZfrNcyS3viT2al7yL3P6O9MOSP7edWi0ed/fbZ7BucvgL8JtMLU8xB7HwajrjE+vHO9v05sTegSBoQiwv4ciST0QgAAEIAABCEBgHAKc18bhSq0QgAAEIACByRBAYFSeCg5EZUZTzeGLwR0jzJUvDS1YGSMN0c4Nwj3ky2N0cMl1WoBxOUk/biieuqSkreOCuY3QoW6YdjO6flwan96Qw8UiLFrK/kdJ1YvM9Jmfob6Y/mlFvOSwMLeUdPiGioMaop6bbYh91aQfQ7Sz6vv3xgHq42vslJXPc9NnUZP1U82Tnne/jRBwTUIzdmln1co4bNY9JFl4aTebj2UD8NzsKunTkr5UEY3MGqfXrJ+x34kQmOf0AOL23S+H4CuJUOc1YzcmC0z9HdZ2jfUp22PoM4t6viz4uniEOWvShsVXdgn0d6YFRk3nZIhnsPs3xB6/tCSLznz2sHOax0FaTQK8v63mvNFrCDQhwP5uQok8EIAABCAAAQhAYHkEOK8tjz0tQwACEIAABBZCAIFRGTM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QEIQAACEIAABCAAAQhAYAoEeH+bwizQBwiMQ4D9PQ5XaoUABCAAAQhAAAJDEeC8NhRJ6oEABCAAAQhMlAACo/LEcCAqMyIHBCAAAQhAAAIQgAAEIACBKRDg/W0Ks0AfIDAOAfb3OFypFQIQgAAEIAABCAxFgPPaUCSpBwIQgAAEIDBRAgiMyhPDgajMiBwQgAAEIAABCEAAAhCAAASmQID3tynMAn2AwDgE2N/jcKVWCEAAAhCAAAQgMBQBzmtDkaQeCEAAAhCAwEQJIDAqTwwHojIjckAAAhCAAAQgAAEIQAACEJgCAd7fpjAL9AEC4xBgf4/DlVohAAEIQAACEIDAUAQ4rw1FknogAAEIQAACEyWAwKg8MRyIyozIAYEhCfi5dElJW0o6VVJ1Dw7ZVtO6Li7p9pI+KOm0poUq+e4saTtJ35F0lKRzOtZDMQhAAAIQgAAEIACB2QR4f2N1QGB9CbC/13duGRkEIAABCEAAAutBgPPaeswjo4AABCAAAQjMJIDAqLw4OBCVGU0lxxaSdpR04al0KAQy3+7Qn0uHGKVD0d5Ffi7pZEl/6F3T/Ar8/LFw51KSriXp2pKuJ+lGkq4i6eOSdg+GqaYuXH4v6XOSftljPDeV9K4of29Jx3eo678kPUvSqyQ9XtJvOtRBEQhAAAIQgAAEIACB+QR4f2OFQGB9CbC/13duGRkEIAABCEAAAutBgPPaeswjo4AABCAAAQjMJIDAqLw4OBCVGU0lx99JOkzSHabSIUn3jT617ZIFLR9qW2ig/F0EMPOEP1eX5M+drinpCiEg+sdCf38m6YmSDs7ydeFicdGukr7Skc/5Je0tyQKhOtFTqtb5tpX0fUln1LSFwKjjBFAMAhCAAAQgAAEItCDA+1sLWGSFwIoRYH+v2ITRXQhAAAIQgAAENo4A57WNm3IGDAEIQAACm0YAgVF5xjkQlRlNJYdDaj1f0pV7dOgy4YJk16GvSfpjj7pc9EBJx3aoo4uQpkMztUW6CIy2knSIpNt27ITFP6dI+oSkT0v6gqQfSbL7UJ66cOkrMNpa0hHhrLSPpGfOcHey69Lhkq4j6UWS9pX0u6zzCIw6Lg6KQQACEIAABCAAgRYEeH9rAYusEFgxAuzvFZswugsBCEAAAhCAwMYR4Ly2cVPOgCEAAQhAYNMIIDAqzzgHojKjdcrxb5IOnUAYqwtJ+tsFgd1O0ivCfcfCqkdECLDq2p/Xndzlx/mqAq1fh3DoHEm3kHQnSa+T9DRJp9UIiWa1lQRGTURDdw1x1zsl3W+Gq1ATxA+WdJCkH0q6m6STZhS6u6Sj4rOdJb29kg+BURPa5IEABCAAAQhAAAL9CPD+1o8fpSEwZQLs7ynPDn2DAAQgAAEIQAACEuc1VgEEIAABCEBgzQkgMCpPMAeiMqN1yjEVgdEimHr/7yTpAEnbRwixh0s6UX/9IjBkf/oIbZoKjCx4stvQkyU9N8Kb/aHDIOyK5RBtu0h6vaRHSzqrpp4twj3rsZLeI2mPECTlWfuMu0PXKQIBCEAAAhCAAAQ2kgDvbxs57Qx6QwiwvzdkohkmBCAAAQhAAAIrS4Dz2spOHR2HAAQgAAEINCOAwKjMiQNRmdE65dgUgdH5JN1D0gskObTXxyU9StKnFjCZfYQ2TQVGeci2OjehpsO8vaS3hpuUeR09o+C1Jb0lXKD2kvTiGpFWn3E37S/5IAABCEAAAhCAwKYT4P1t01cA419nAuzvdZ5dxgYBCEAAAhCAwDoQ4Ly2DrPIGCAAAQhAAAJzCCAwKi8PDkRlRlPI8RhJdxmgI5eRtGNNiK8+Vf88nHS+2aeSAcvabeehkp4TwhmHELO4yGHNFpH6CG2aCoyc712STpZ0n45ju6ikl0t6QIQ7e0iEc6sy8nP08ZJeJOkUSfeS9MUakH3GvYh5oQ0IQAACEIAABCCwDgR4f1uHWWQMEKgnwP5mZUAAAhCAAAQgAIFpE+C8Nu35oXcQgAAEIACB3gQQGJURciAqM5pCjiTemEJfqn34nKRdIwTZsvt3+RAWPSg6cmCED/vZAjvWR2jTVGBkwc9+kl4V4p/fdBjfLSQdKcluSHtGqLS6anK3pJdKeqKks2sy9hl3h+5TBAIQgAAEIAABCGwkAd7fNnLaGfSGEGB/b8hEM0wIQAACEIAABFaWAOe1lZ06Og4BCEAAAhBoRgCBUZkTB6IyoynkSOKND0s6XtLvOnZqO0n3ldS3Hjd/JUmPljQFgZH3+vUk7S/JIp1fSnqqpFfPEMO0xbeNpLs3LGThzp1aMP6OpKMknRN9/1CB6SUkHSTpngVh0Lzu/k2EOXtYhI/bXdKpMwp43O6fme4i6b0z8iEwarhAyAYBCEAAAhCAAAR6EOD9rQc8ikJg4gTY3xOfILoHAQhAAAIQgMDGE+C8tvFLAAAQgAAEILDuBBAYlWeYA1GZ0RRyDCXe+DdJh/Z0vkk8mrrtjM3PYpmHS3qapEuFk9LjJP2vpOr67tqXNNau5eeVy12ImjC9rqS3RoUWGX2+Q6duI+mYCCFnTl4XP62pZ8twNrKwyAKjz0qa5ZZ0FUn/2CH83tRC7HXASREIQAACEIAABCCwMAK8vy0MNQ1BYOEE2N8LR06DEIAABCAAAQhAoBUBzmutcJEZAhCAAAQgsHoEEBiV54wDUZnRFHLUCYwuLukZkraQZBecr0o6TdLXJZ0RjjjVvrcVGF1M0t9LuqYkux+9OQuF1kQMMzY79+sFku4SDVk08x+Svjlww3ZH2rdhnW2FNidFWLffNnQwsuvQKyW9UdKjQvjTsGvnZvO6eZmkPaLQPIHRztHO37ZpoGXeKThgtewy2SEAAQhAAAIQgMDSCPD+tjT0NAyB0Qmwv0dHTAMQgAAEIAABCECgFwHOa73wURgCEIAABCAwfQIIjMpzxIGozGgKOeoERrcPJ5tZ4o/PRKgth9yyiOR74VRTdTC6bDjPWHiyraSt47/bhyNQPv69IrSW180yBUYXlfTQzLXI7joWGu0n6awlT1gft6kSU8/1AZLuF65Ndj9qm3aL0HFp3cwSGNm9yPXfq2G4t7ah4VK/z5Z0pKQftR0I+SEAAQhAAAIQgMAGEuD9bQMnnSFvDAH298ZMNQOFAAQgAAEIQGBFCXBeW9GJo9sQgAAEIACBpgQQGJVJcSAqM5pCjjrRShIGXTjchbaStKOkbSTZRSel3CGmzsHodpJOmDPIj0n6sqRPSPq0pE9J+t2SBEbe0x7jcyVZYOXkfj1J0vsHDInWZ87HFBj1DY92xXAkunU2wFkCo7tLOiockixoOrYApc+4+/CmLAQgAAEIQAACENgkAry/bdJsM9ZNI8D+3rQZZ7wQgAAEIAABCKwaAc5rqzZj9BcCEIAABCDQkgACozIwDkRlRlPI0Va88TeSLi9pB0l/F6ISO8XUCYz8+e6S7Ar0XUk/kPRtST+TdOYc0U7JbWcMbh7XiyU5TJhdiw6U9CJJp4/R2Iw6U7g0h6V7YoSjy7POmyuLwZ4q6YaSjotQZXnZEtM+4dEuEEKsfYLd4cGxTmDktXOQpDtLOkTSY2ItzMPcdo0ucMpoCgIQgAAEIAABCKwNAd7f1mYqGQgE/ooA+5tFAQEIQAACEIAABKZNgPPatOeH3kEAAhCAAAR6E0BgVEbIgajMaAo5uoo3LCqxKOdXIRSqExg5j//8tuVAS2KYltU1yp4LjJ4pyX+qa7hRRT0ypXHPcv6ZN1d5/58uyWKfPM1jmodH21PSwS3H8M+SHB7PTlcvl/T2cK6qjsPPzcdK2j+EZl4zH27QVtc12qBqskAAAhCAAAQgAAEIBAHe31gKEFhfAuzv9Z1bRgYBCEAAAhCAwHoQ4Ly2HvPIKCAAAQhAAAIzCSAwKi8ODkRlRlPIURJvWLhyMUlXlXQlSXbZuXE45Xxc0h6SfjjDwcihxt4qyQKWz4SD0WclnRqh0b4u6aeSfl8BsWyBUZ1AZxFztSyBUQqP5nm4l6Qvthis14XFRe67Q+bZsepSkj4kqSowcjtHStpW0r6S9q6Z+7qmS2u0RXfJCgEIQAACEIAABCAwgwDvbywNCKwvAfb3+s4tI4MABCAAAQhAYD0IcF5bj3lkFBCAAAQgAIGZBBAYlRcHB6IyoynkcIiqu0g6SdJzJG0h6b8l3UrSPxY6+N4I5fXpGoHR+cNFZxdJV5lTj8OR2cXmXZKOiJBkKVTYzyU9WdI3FwCq5AC0gC6cK9KpE+aktsdyMHq8pP0kvUqS//6bhoN16LvnS3pk5L+fpMMk7VQzjotH2DYL0t4vyXm/37AdBEYNQZENAhCAAAQgAAEI9CDA+1sPeBSFwMQJsL8nPkF0DwIQgAAEIACBjSfAeW3jlwAAIAABCEBg3QkgMCrPMAeiMqMp5vDafmolxJZFQHYeOjnEQHYj+oakc7IB1IVISx+fT9IlJF1e0jUlbRcOSBai2O3Gqa24ZWh2myow2jJColkIdg9JRzcE69B3e0l6XuQ/MMRmZ4WbUVUodTdJh0Rei4uObdiOsyEwagGLrBCAAAQgAAEIQKAjAd7fOoKjGARWgAD7ewUmiS5CAAIQgAAEILDRBDivbfT0M3gIQAACENgEAgiMyrPMgajMaKo5LifpypK+FSKiMyVV53OIvlt4ZNHR9SV9NcKmDVFvlzqWITBKwplSf28Wwq6q0OafwiloXvkUpszCLot+HMZsV0lfiUJXjxBnDnuXi4RKfdoqBEO3leRQeRYNfS0K1TkxWZB0/xCYPU3S2aUGss8RGLWARVYIQAACEIAABCDQkQDvbx3BUQwCK0CA/b0Ck0QXIQABCEAAAhDYaAKc1zZ6+hk8BCAAAQhsAgEERuVZ5kBUZkSOfgRSeLd+tZxX2mKnbSKcm8U33x6iUknfCWefM2rqm4LAyN2yo9RB/5+9+4CerqjvP/45NgiWqNEE9R8hJirGisYSk6hYorFGxCB2I4oVBaNRMDYUiAjYGxobiA2x1xiEqLEX1ChqLLHGiNgBo57/+ZC5ZrzP7s7MLXvv7L7vOc+B5/nNnTvzmrn729n73e9Iur6kZ4f25myT5qxV3lbPgUOnRv1bttWbXzf951eFtgQYFYJRHAEEEEAAAQQQ6CDA+q0DGqcgUIkA93clA0UzEUAAAQQQQGBrBXi/trVDT8cRQAABBLZFgACj9EjzhihtNKcScQafKdvVZOvJaUNugE5OXWOVaTIInbngAleR5GxRzeG/O4uQMwI5cMdb0/n4jKTvLdgq7MIhOMhlLiTpgZK8Fdlxkl4Zzj1Hkre0c5aoRRmMmmvfWNLLwpZ1D5B0YkbWqkuH67+3VXZZgFFXYwKMuspxHgIIIIAAAgggkC/A+i3fipII1CbA/V3biNFeBBBAAAEEENg2Ad6vbduI018EEEAAga0TIMAoPeS8IUobzalEjQFGt4kCbPpaXlDSrSQ5OOZtkk7rW2E4/4dhC7KfZNSXCsxZFWiT2uKtqbu9RVrTLL+m7Sfp+ZK+Iekukk7PaPOiIql+lFZLgFGpGOURQAABBBBAAIFyAdZv5WacgUAtAtzftYwU7UQAAQQQQACBbRXg/dq2jjz9RgABBBDYGgECjNJDzRuitNGcSsQBKodLOqawcXtLeqGk90hyBpxFW4Itq/IKkl4s6eqSSjIYFTZxZfFUgM6Q11pWVyowZ8wAI7dpp5A56REhC9JBkn7aoeOpfpRWSYBRqRjlEUAAAQQQQACBcgHWb+VmnIFALQLc37WMFO1EAAEEEEAAgW0V4P3ato48/UYAAQQQ2BoBAozSQ80borTRnEr0DbC5W8jUs2pLsGX9vbKkV0u6JgFG521jtsxw7AAjj08zFg762kfSuzpM0kUBRg5e2lPSzh3qu6uk+0l6g6TnSfp5YR3NFnOFp1EcAQQQQAABBBDYKgHWb1s13HR2ywS4v7dswOkuAggggAACCFQnwPu16oaMBiOAAAIIIFAmQIBR2os3RGmjOZUgwEg6VtIBkh4n6bAJBieV+WcdAUZ+bXPmoqMlvVTSQzpkMVrUj9+RdIKkW07gOlVWrAm6yiURQAABBBBAAIHOAqzfOtNxIgKzF+D+nv0Q0UAEEEAAAQQQ2HIB3q9t+QSg+wgggAACmy9AgFF6jHlDlDaaU4k4wOg4Sa8sbNxNJD1e0ofCNls/Ljj/cuHcK5LBaPIMRh62q0p6raQLhCxGpxeMpYsSYFQIRnEEEEAAAQQQQGAGAqzfZjAINAGBkQS4v0eCpVoEEEAAAQQQQGAgAd6vDQRJNQgggAACCMxVgACj9MjwhihtNKcScYDRlO2aKttM3wxO6zBblcEodf0m6OdTkvaVdMaKEy4q6TmS7iHpXpJenqq89fNFAUbnk/Tbkvzf0uNgSYdIeokkG5xTWIGD3Uq3VSu8BMURQAABBBBAAIHqBVi/VT+EdACBpQLc30wOBBBAAAEEEEBg3gK8X5v3+NA6BBBAAAEEegsQYJQm5A1R2mhOJeIAGweffK2wcZeWtKek70tyEMv/FJzva19LkgNbCDBaDreuACO3wNukHSPpiBDU88uC8Uxt9VZQ1XlF+/S79FqURwABBBBAAAEEtlWA9du2jjz93gYB7u9tGGX6iAACCCCAAAI1C/B+rebRo+0IIIAAAghkCBBglEbiDVHaaE4l+mbwuZuk4yW9U5L//8yCzl1Z0qslXXMLA4yaYJwCruyiLwiBQmdH25blZDDyBZrxjOvIvTABRrlSlEMAAQQQQAABBOYjwPptPmNBSxAYWoD7e2hR6kMAAQQQQAABBIYV4P3asJ7UhgACCCCAwOwECDBKDwlviNJGcypBgJF0rKQDJD1O0mFrGpy5BhjdSNKpkggwWtNE4DIIIIAAAggggMDEAqzfJh4ALo/AiALc3yPiUjUCCCCAAAIIIDCAAO/XBkCkCgQQQAABBOYsQIBRenR4Q5Q2mlMJAoymCTC6oqS9MyeCg35uLen9kt6RsQ3df0o6SdLPyWCUKUwxBBBAAAEEEEBgewVYv23v2NPzzRfg/t78MaaHCCCAAAIIIFC3AO/X6h4/Wo8AAggggEBSgACjJJF4Q5Q2mlOJOMDobZJOK2zc1STdXdLnJL1Gkrflyj0uKekeki6zhVuk5Rq53D9IelLPrEI5W6TtJOmpkg6UdES47i8LGsoWaQVYFEUAAQQQQAABBGYiwPptJgNBMxAYQYD7ewRUqkQAAQQQQAABBBIC15L0yUylru/XSq6R2RSKIYAAAggggMAYAgQYpVW7viFK10yJMQTiAKMx6s+t889Dhp7c8kOV65vBaah2rKpnHQFGfm3bT9LzQ0P8/28t7BwBRoVgFEcAAQQQQAABBGYgwPptBoNAExAYSYD7eyRYqkUAAQQQQAABBBYI3ETS4yX5v3tJem+GUpf3a67/lFD/EzOvk9EUiiCAAAIIIIDAGAIEGKVVu7whStdKibEELiTpTpIu3/ECfTIYxZd8vaQvdmxDn9O2LcDoq5L2lLRzhHZZSbcNfy4q6eWSHirpR4WwBBgVglEcAQQQQAABBBCYgQDrtxkMAk1AYCQB7u+RYKkWAQQQQAABBBBoCTxd0sOif3NwkYOMUkeX92sOLnKQUXM8Q9LDUxfi5wgggAACCCAwjQABRmn3Lm+I0rVSYq4Cd5N0vKR3SvL/n9mzoReRdGVJ3tLrFz3ryjl92wKMviLpSEkHLcE5Ofzsazl4rTIEGHVA4xQEEEAAAQQQQGBiAdZvEw8Al0dgRAHu7xFxqRoBBBBAAAEEEIgEmqxCMUpOFqPS92tdr8NgIYAAAggggMBEAgQYpeFL3xCla6TEnAWGDjD6I0mvkvQ9SYdI+vjInd/EAKMLSPKfcyQ1QT8O2NpX0hmS9pZ0UuTqf/s3Sa+UdJqkczuaE2DUEY7TEEAAAQQQQACBCQVYv02Iz6URGFmA+3tkYKpHAAEEEEAAAQQiAWctunHr76ksRqXv19rZi05tZTNiQBBAAAEEEEBgZgIEGKUHpPQNUbpGSsxZYOgAIwepvF2St+q6g6Q3jdz5mgOMnO3p4pIclPXHkq4raQ9JN5B0d0knLAkwGouUAKOxZKkXAQQQQAABBBAYT4D123i21IzA1ALc31OPANdHAAEEEEAAgW0S6JJdqOT9Wpf6t8mfviKAAAIIIDBLAQKM0sNS8oYoXRsl5i7QBBg5Ot///60eDT6/pEdJOlzSFyXtI+n0HvXlnLqLJO9RvL+kx0k6LOekNZXx683FgomzOb1f0lclXV7StUIQ1rKmEGC0pkHiMggggAACCCCAQOUCrN8qH0Caj8AKAe5vpgcCCCCAAAIIILBegdIsRiXv18hetN6x5GoIIIAAAggMIkCAUZqx5A1RujZKzF3gRpKchtPH8ySdLOlLkn4U/s3bbf1kRSe8lZezFV1I0m1CkM9ukl4q6SGSftoTwBmKHETk41eSfizpF1Gd15Z0vKSrSHqApBf0vF7O6c48tJMkt+0PQt+vHBycgeiykmzgf8s5vMXZ5yR9RJK3QvtyCEQ6mwxGOXyUQQABBBBAAAEEtlqA9dtWDz+d33AB7u8NH2C6hwACCCCAAAKzEyjNMpT7fq203tnB0CAEEEAAAQS2VYAAo/TI574hStdEiRoEflfScZJuP2BjvybpXlHgUp+qryPpzZIuk6jEATp3lkPe5ZkAACAASURBVPTZPhfLPPcgScdklm2KOYjIgVuflPQVSZ8Pfz9L0s9X1NVsW+bAo30luZ6xDrZIG0uWehFAAAEEEEAAgfEEWL+NZ0vNCEwtwP099QhwfQQQQAABBBDYRoGSLEa579fIXrSNM4k+I4AAAghshAABRulhzH1DlK6JErUIXFHSYyXdMbFtV6o/zi7kDEgOvvHWaO25lDp/0c8vLOnZku694mQHNB0crj3ENVPtjLM+uewnJP13CBj6T0lfD1vNuV0/kPTDkH0pVe+inxNg1EWNcxBAAAEEEEAAge0RYP22PWNNT7dPgPt7+8acHiOAAAIIIIDA9AIl2YZy3q+V1Dd972kBAggggAACCPyGAAFG6QmR84YoXQslahTwNmfe7uxiYYuvnD54C7SvRtuXrcrGk1PfojJXkHT5JSf/j6RPR1u6db1GyXnNtnDt7dpK6sgteylJVwvbwjmLka851uFAs71DQJS3nVu1NV5OG7xlntvuoKuTEpmacuqjDAIIIIAAAggggMCOAqzfmBUIbK4A9/fmji09QwABBBBAAIF5C+RmMcp5v0b2onmPNa1DAAEEEEBgpQABRukJkvOGKF0LJRBAAAEEEEAAAQQQQAABBMYWYP02tjD1IzCdAPf3dPZcGQEEEEAAAQS2WyA361Dq/VpuPdutTe8RQAABBBCYsQABRunBSb0hStdACQQQQAABBBBAAAEEEEAAgXUIsH5bhzLXQGAaAe7vady5KgIIIIAAAgggYIGcLEap92tkL2IuIYAAAgggULkAAUbpAUy9IUrXQAkEEEAAAQQQQAABBBBAAIF1CLB+W4cy10BgGgHu72ncuSoCCCCAAAIIIGCBnOxDq96v5ZyPNAIIIIAAAgjMXIAAo/QA8QFW2ogSCCCAAAIIIIAAAggggMAcBFi/zWEUaAMC4whwf4/jSq0IIIAAAggggECuQCqL0ar3a2QvylWmHAIIIIAAAjMWIMAoPTh8gJU2ogQCCCCAAAIIIIAAAgggMAcB1m9zGAXagMA4Atzf47hSKwIIIIAAAgggkCuQykK07P1a6rzc61MOAQQQQAABBCYWIMAoPQB8gJU2ogQCCCCAAAIIIIAAAgggMAcB1m9zGAXagMA4Atzf47hSKwIIIIAAAgggUCKwKovRsvdrZC8qEaYsAggggAACMxYgwCg9OHyAlTaiBAIIIIAAAggggAACCCAwBwHWb3MYBdqAwDgC3N/juFIrAggggAACCCBQIrAqG9Gi92tkLyrRpSwCCCCAAAIzFyDAKD1AfICVNqIEAggggAACCCCAAAIIIDAHAdZvcxgF2oDAOALc3+O4UisCCCCAAAIIIFAqsCyL0aL3a2QvKtWlPAIIIIAAAjMWIMAoPTh8gJU2ogQCCCCAAAIIIIAAAgggMAcB1m9zGAXagMA4Atzf47hSKwIIIIAAAgggUCqwLCuRg4niYy9Ji/7NAUocCCCAAAIIIFChAAFG6UHjA6y0ESUQQAABBBBAAAEEEEAAgTkIsH6bwyjQBgTGEeD+HseVWhFAAAEEEEAAgS4Ci7IYOfAoPlwm/rdTW3/vcl3OQQABBBBAAIEJBQgwSuPzAVbaiBIIIIAAAggggAACCCCAwBwEWL/NYRRoAwLjCHB/j+NKrQgggAACCCCAQBeBRVmMUvU4oxHZi1JK/BwBBBBAAIEZCxBglB4cPsBKG1ECAQQQQAABBBBAAAEEEJiDAOu3OYwCbUBgHAHu73FcqRUBBBBAAAEEEOgq0M5itKoeshd1VeY8BBBAAAEEZiRAgFF6MPgAK21ECQQQQAABBBBAAAEEEEBgDgKs3+YwCrQBgXEEuL/HcaVWBBBAAAEEEECgq0BJFiOyF3VV5jwEEEAAAQRmJECAUXow+AArbUQJBBBAAAEEEEAAAQQQQGAOAqzf5jAKtAGBcQS4v8dxpVYEEEAAAQQQQKCPQE4WI7IX9RHmXAQQQAABBGYkQIBRejD4ACttRAkEEEAAAQQQQAABBBBAYA4CrN/mMAq0AYFxBLi/x3GlVgQQQAABBBBAoI9AThYjshf1EeZcBBBAAAEEZiRAgFF6MPgAK21ECQQQQAABBBBAAAEEEEBgDgKs3+YwCrQBgXEEuL/HcaVWBBBAAAEEEECgr8CqLEZkL+qry/kIIIAAAgjMSIAAo/Rg8AFW2ogSCCCAAAIIIIAAAggggMAcBFi/zWEUaAMC4whwf4/jSq0IIIAAAggggEBfgVVZjMhe1FeX8xFAAAEEEJiRAAFG6cHgA6y0ESUQQAABBBBAAAEEEEAAgTkIsH6bwyjQBgTGEeD+HseVWhFAAAEEEEAAgSEEFmUxInvRELLUgQACCCCAwIwECDBKDwYfYKWNKIEAAggggAACCCCAAAIIzEGA9dscRoE2IDCOAPf3OK7UigACCCCAAAIIDCGwKIsR2YuGkKUOBBBAAAEEZiRAgFF6MPgAK21ECQQQQAABBBBAAAEEEEBgDgKs3+YwCrQBgXEEuL/HcaVWBBBAAAEEEEBgKIE4ixHZi4ZSpR4EEEAAAQRmJECAUXow+AArbUQJBBBAAAEEEEAAAQQQQGAOAqzf5jAKtAGBcQS4v8dxpVYEEEAAAQQQQGAogTiLEdmLhlKlHgQQQAABBGYkQIBRejD4ACttRAkEEEAAAQQQQAABBBBAYA4CrN/mMAq0AYFxBLi/x3Gl1ukFriDpBpKuJWkPSbtJ2lXSb0vaafrm0QIEEEAAAQQQQAABBBBAYCsEzpX0Q0nfkfQ1SZ+X9ElJH5T05a0QyOgkAUZpJD7AShtRAgEEEEAAAQQQQAABBBCYgwDrtzmMAm1AYBwB7u9xXKl1GoEbSbqjpL+SdOVpmsBVEUAAAQQQQAABBBBAAAEEMgXOkPR2SSdLOi3znI0sRoBRelj5ACttRAkEEEAAAQQQQAABBBBAYA4CrN/mMAq0AYFxBLi/x3Gl1vUJ7CzpgZL+VtLV1ndZroQAAggggAACCCCAAAIIIDCgwGck/ZOk50k6Z8B6q6iKAKP0MPEBVtqIEggggAACCCCAAAIIIIDAHARYv81hFGgDAuMIcH+P40qt4wv489dDJD1C0iXGvxxXQAABBBBAAAEEEEAAAQQQWIPAWZKOlnS4pPZnFmu4/DSXIMAo7c4HWGkjSiCAAAIIIIAAAggggAACcxBg/TaHUaANCIwjwP09jiu1jitwN0lPlrT7ist4br9X0ocknS7pS5K+Ken72/ht2HGHg9oRQAABBBBAAAEEEEAAgaUCzjp7SUmXk/RHkq4h6fqSbiJpVVzNVyU9VtIJ22BLgFF6lPkAK21ECQQQQAABBBBAAAEEEEBgDgKs3+YwCrQBgXEEuL/HcaXWcQR+R9KzJO23ovpXSXqdpLcSSDTOIFArAggggAACCCCAAAIIIDCAgAOPbiNpH0l3WVHfiZIeKunMAa452yoIMEoPDR9gpY0ogQACCCCAAAIIIIAAAgjMQYD12xxGgTYgMI4A9/c4rtQ6vMDNJb1I0m4Lqv6BpKdLeoGk7wx/aWpEAAEEEEAAAQQQQAABBBAYUWBXSQdIerikiy+4ztck7S/pn0dsw6RVE2CU5ucDrLQRJRBAAAEEEEAAAQQQQACBOQiwfpvDKNAGBMYR4P4ex5VahxW4n6QXLqnySElPkfSTYS9JbQgggAACCCCAAAIIIIAAAmsWuIikQyU9esl17y/puDW3aS2XI8AozcwHWGkjSiCAAAIIIIAAAggggAACcxBg/TaHUaANCIwjwP09jiu1DifwKEn/uKC6UyQ9QtInhrsUNSGAAAIIIIAAAggggAACCMxAYE9JR0vaa0Fb/l7SU2fQxkGbQIBRmpMPsNJGlEAAAQQQQAABBBBAAAEE5iDA+m0Oo0AbEBhHgPt7HFdqHUZgWXDR4eFbrcNchVoQQAABBBBAAAEEEEAAAQTmKOBstYcsaNjGBRkRYJSefnyAlTaiBAIIIIAAAggggAACCCAwBwHWb3MYBdqAwDgC3N/juFJrf4Fl26LdW9LL+ldPDQgggAACCCCAAAIIIIAAAhUI3EvSSxe0c6O2SyPAKD0T+QArbUQJBBBAAAEEEEAAAQQQQGAOAqzf5jAKtAGBcQS4v8dxpdZ+AjeX9O5WFZ6rt5f0ln5VczYCCCCAAAIIIIAAAggggEBlAreV9CZJ7TicW0j658r6srC5BBilR5EPsNJGlEAAAQQQQAABBBBAAAEE5iDA+m0Oo0AbEBhHgPt7HFdq7S7wO5I+Jmm3VhW3I7ioOypnIoAAAggggAACCCCAAAKVCzjI6M2tPnxN0nUknVl533aInKq9P2O0nw+wxlClTgQQQAABBBBAAAEEEEBgeAHWb8ObUiMCcxHg/p7LSNCORuCVkvZrcbAtGvMDAQQQQAABBBBAAAEEEEBg0XZpJ0q6a+00ZDBKjyAfYKWNKIEAAggggAACCCCAAAIIzEGA9dscRoE2IDCOAPf3OK7U2k3gbpKOb516uKRDu1XHWQgggAACCCCAAAIIIIAAAhsm8BRJh7T6dHdJJ9TcTwKM0qPHB1hpI0oggAACCCCAAAIIIIAAAnMQYP02h1GgDQiMI8D9PY4rtZYL+PPUL0vaPTr1FEk3La+KMxBAAAEEEEAAAQQQQAABBDZY4F8k7RX176uSriCp/RlHNQQEGKWHig+w0kaUQAABBBBAAAEEEEAAAQTmIMD6bQ6jQBsQGEeA+3scV2otF3CWoie3Tru2pE+UV8UZCCCAAAIIIIAAAggggAACGyywp6SPt/r3WEnOblTlQYBRetj4ACttRAkEEEAAAQQQQAABBBBAYA4CrN/mMAq0AYFxBLi/x3Gl1jKBnSV9S9IlotOOlPSYsmoojQACCCCAAAIIIIAAAgggsCUCR0h6dNTXsyRdVtI5NfafAKP0qPEBVtqIEggggAACCCCAAAIIIIDAHARYv81hFGgDAuMIcH+P40qtZQIHSTomOuUHkn5f0k/KqqE0AggggAACCCCAAAIIIIDAlghcRNLXJV086u/Bko6tsf8EGKVHjQ+w0kaUQAABBBBAAAEEEEAAAQTmIMD6bQ6jQBsQGEeA+3scV2otE/i0pKtFpzxB0hPLqqA0AggggAACCCCAAAIIIIDAlgk8XpLXj83xGUlXr9GAAKP0qPEBVtqIEggggAACCCCAAAIIIIDAHARYv81hFGgDAuMIcH+P40qt+QI3knRqq/hlJH0nvwpKIoAAAggggAACCCCAAAIIbKHArpK+3er3jSWdVpsFAUbpEeMDrLQRJRBAAAEEEEAAAQQQQACBOQiwfpvDKNAGBMYR4P4ex5Va8wWcvv7hUfFXSdov/3RKIoAAAggggAACCCCAAAIIbLHAiZLuEvX/6ZK8DXdVBwFG6eHiA6y0ESUQQAABBBBAAAEEEEAAgTkIsH6bwyjQBgTGEeD+HseVWvMFPi/pylHxfSSdlH86JRFAAAEEEEAAAQQQQAABBLZY4E6SXhf1/wxJe9TmQYBResT4ACttRAkEEEAAAQQQQAABBBBAYA4CrN/mMAq0AYFxBLi/x3Gl1jyBK0j6j6io5+Muks7JO51SCCCAAAIIIIAAAggggAACWy6ws6SfSYpjdP5Q0pdrciHAKD1afICVNqIEAggggAACCCCAAAIIIDAHAdZvcxgF2oDAOALc3+O4UmuewF0lnRAVPUXSTfNOpRQCCCCAAAIIIIAAAggggAAC5wn8i6S9Iou7SXplTTYEGKVHiw+w0kaUQAABBBBAAAEEEEAAAQTmIMD6bQ6jQBsQGEeA+3scV2rNE3iqpEdGRY+U9Ji8UymFAAIIIIAAAggggAACCCCAwHkCR0h6dGRxlKRH1WRDgFF6tPgAK21ECQQQQAABBBBAAAEEEEBgDgKs3+YwCrQBgXEEuL/HcaXWPIE3SbpdVNQZjU7MO5VSCCCAAAIIIIAAAggggAACCJwnsF8rY9GbJd2+JhsCjNKjxQdYaSNKIIAAAggggAACCCCAAAJzEGD9NodRoA0IjCPA/T2OK7XmCXxK0jWioteT9JG8UymFAAIIIIAAAggggAACCCCAwHkC15X04cjidEnXrMmGAKP0aPEBVtqIEggggAACCCCAAAIIIIDAHARYv81hFGgDAuMIcH+P40qteQL/Jel3o6KXk/StvFMphQACCCCAAAIIIIAAAggggMB5ApeV9M3I4ruSfq8mGwKM0qPFB1hpI0oggAACCCCAAAIIIIAAAnMQYP02h1GgDQiMI8D9PY4rteYJnCNpp6job0nyv3EggAACCCCAAAIIIIAAAgggkCuws6Szo8LnSvK/VXMQYJQeKj7AShtRAgEEEEAAAQQQQAABBBCYgwDrtzmMAm1AYBwB7u9xXKk1T4D5l+dEKQQQQAABBBBAAAEEEEAAgdUCVa8vCTBKT++qBzjdPUoggAACCCCAAAIIIIAAAhsjwPptY4aSjiCwgwD3N5NiSgHm35T6XBsBBBBAAAEEEEAAAQQQ2ByBqteXBBilJ2LVA5zuHiUQQAABBBBAAAEEEEAAgY0RYP22MUNJRxDYQYD7m0kxpQDzb0p9ro0AAggggAACCCCAAAIIbI5A1etLAozSE7HqAU53jxIIIIAAAggggAACCCCAwMYIsH7bmKGkIwjsIMD9zaSYUoD5N6U+10YAAQQQQAABBBBAAAEENkeg6vUlAUbpiVj1AKe7RwkEEEAAAQQQQAABBBBAYGMEWL9tzFDSEQR2EOD+ZlJMKcD8m1KfayOAAAIIIIAAAggggAACmyNQ9fqSAKP0RKx6gNPdowQCCCCAAAIIIIAAAgggsDECrN82ZijpCAI7CHB/MymmFGD+TanPtRFAAAEEEEAAAQQQQACBzRGoen1JgFF6IlY9wOnuUQIBBBBAAAEEEEAAAQQQ2BgB1m8bM5R0BIEdBLi/mRRTCjD/ptTn2ggggAACCCCAAAIIIIDA5ghUvb4kwCg9Ease4HT3KIEAAggggAACCCCAAAIIbIwA67eNGUo6gsAOAtzfTIopBZh/U+pzbQQQQAABBBBAAAEEEEBgcwSqXl8SYJSeiFUPcLp7lEAAAQQQQAABBBBAAAEENkaA9dvGDCUdQWAHAe5vJsWUAsy/KfW5NgIIIIAAAggggAACCCCwOQJVry8JMEpPxKoHON09SiCAAAIIIIAAAggggAACGyPA+m1jhpKOILCDAPc3k2JKAebflPpcGwEEEEAAAQQQQAABBBDYHIGq15cEGKUnYtUDnO4eJRBAAAEEEEAAAQQQQACBjRFg/bYxQ0lHENhBgPubSTGlAPNvSn2ujQACCCCAAAIIIIAAAghsjkDV60sCjNITseoBTnePEggggAACCCCAAAIIIIDAxgiwftuYoaQjCOwgwP3NpJhSgPk3pT7XRgABBBBAAAEEEEAAAQQ2R6Dq9SUBRumJWPUAp7tHCQQQQAABBBBAAAEEEEBgYwRYv23MUNIRBHYQ4P5mUkwpwPybUp9rI4AAAggggAACCCCAAAKbI1D1+pIAo/RErHqA092jBAIIIIAAAggggAACCCCwMQKs3zZmKOkIAjsIcH8zKaYUYP5Nqc+1EUAAAQTmKPBbknaRdOYcG5fRptrbn9FFiiCAAAIIzFSg6vUlAUbpWVX1AKe7RwkEEEAAAQQQQAABBBBAYGMEWL9tzFDSEQR2EOD+ZlJMKcD8m1KfayOAAAIIzFHgbpKOl/Q4SYf1aGBTj6u4u6QTCutyoNCxkg6Q9AJJB0k6O6OO2tuf0cWsIrH/OyX577UGjcV9+XNJ788SoBACCCCwfoGq15cEGKUnTNUDnO4eJRBAAAEEEEAAAQQQQACBjRFg/bYxQ0lHENhBgPubSTGlAPNvSn2ujQACCCAwV4ErS3q1pJN6BBnFQSHuZ5cgl3+Q9KQI6VOS9pV0RgKu9vYPMS/+TNL7WhV1CfTKbcvvhCAyB6XlBgA1cyQVQNaeB13mUm4/KIcAAgj0Eah6fUmAUXroqx7gdPcogQACCCCAAAIIIIAAAghsjADrt40ZSjqCwA4C3N9MiikFmH9T6nNtBBBAAIE5CzRBHangj2V9aM7vk3EmDiwpDSqpvf1950YcYNQ3G1VuWxrznOvlBqA1gUu3DI0YM0gqt5+UQwABBJYJVL2+JMAoPbGrHuB09yiBAAIIIIAAAggggAACCGyMAOu3jRlKOoLADgLc30yKKQWYf1Pqc20EEEAAgXUJ3EzSiyXtJumfwnZjP0pcPA7syAkYiatrtjfzv+VubbaoOSUBK+3za29/37nRBBh1DRDrcv12pqHSOhbNs6YfpQFm8bVdxz16zsXSvrTLXy5s9XcbSZ+WdG9JH+9bKecjgMDsBKpeXxJglJ5PVQ9wunuUQAABBBBAAAEEEEAAAQQ2RoD128YMJR1BYAcB7m8mxZQCzL8p9bk2AggggMA6BC4s6dkhoMHX8xZWT5T0y4yLN1lmUluTOaBoF0lnhjq9RdkzJR3Y2s6sdButPgFGbkrt7c8YoqVFugYYNcFhB3TY1q4Zr3aWoWbcd83c4q7pVNyWrpmLmu3yrikpNY/7eKfO3UnSU8M94bK+Px4l6dzUifwcAQSqEqh6fUmAUXquVT3A6e5RAgEEEEAAAQQQQAABBBDYGAHWbxszlHQEgR0EuL+ZFFMKMP+m1OfaCCCAAALrEHD2opMlXVTS5yTdWdJnMy8cB2es2uqsCSBxtQ7qeZCkL0s6oXWdOMNNTsBI3wCj2ttvPhs4WMiuTQBXzvB1DTCKzZrr5GawGjrAqGsfmna3t1dr/j1n7uUYl5Zp34t3kXR6aSWURwCBWQtUvb4kwCg9t6oe4HT3KIEAAggggAACCCCAAAIIbIwA67eNGUo6gsAOAtzfTIopBZh/U+pzbQTGEbiVpOeHraDOkPSwkIWjy9XuL+mQUNeHJPnvqx4G7yPpaaG8t8DxQ+yhHh77ob+3uPIDdx/fD/08Ovx/Sf9io/eHzDZfKqlgxmUvIGlPSe6jra4r6ZKhvZ4PDrA5VdLbJX1BUvv3wJhdcyahv5N0nzBHfC236XhJHsezR7h436wpTQaZG0SZZxZtf7YskCPVpVVBSz63b4BR7e1v/Bxc5C2+SoKMugbnxEFgqfFpj++QAUZx9qLUPCr9eZ/t1kqvFZe/RHgdv2P4x5JsYn2uy7kIILA+garXlwQYpSdK1QOc7h4lEEAAAQQQQAABBBBAAIGNEWD9tjFDSUcQ2EGA+5tJMaUA829Kfa6NwDgCzZZITe19MlXED9pdX+phe2n5EoHHSDp8wQkOTDm0cJudtlGqXyXtnKqsA4tuEbb+clBRzvHQsHVYTtm+ZfzMzu6vWFDRmMEOV5X0WklXCde9g6Q3LWhDMycWZapx8NDPQgBUO+ij2XLqeyFbUWoLrNLgldwAo9rbnzO/SjMZdQkwigPFurx2Dhlg1LQ/N3tSjuEcytxX0otCQxy4up+kr8yhYbQBAQQGEah6fUmAUXoOVD3A6e5RAgEEEEAAAQQQQAABBBDYGAHWbxszlHQEgR0EuL+ZFFMKMP+m1OfaCIwjsKkBRu3gpUbvx5KcOeldBZybFmDkDEXOBOJtuUqO50p6hKRzSk7qWHb3kKmoyUAVVzNWgJGfEx4UsiP5eu8NQU7fWtCHPtliXiDpySFoIjfAKDd4JTfAqPb250yrpo+eSzmZjLoEGDWvDR5Tz53SrFpDBRi1t9wr2Roux3LKMu2gv9x7Yco2c20EEMgXqHp9SYBReqCrHuB09yiBAAIIIIAAAggggAACCGyMAOu3jRlKOoLADgLc30yKKQWYf1Pqc20ExhHYtgAjKzpDzQGSzsok3aQAo9+T9CxJd271/S2SXibpY5J+FH72+5KuLmlvSTcL2YscEPHLTLeuxZxd6Ylhuz3X4aw/F4+2SRsrwKi9HdMRYcuxMfrbBIRMFWDUdWya82ppfxM0lDNnSgOMvA3jqwPIvmH7vlLXoQKMmteoTciu1jZsB8O9VNJDJP20FJvyCCAwS4Gq15cEGKXnVNUDnO4eJRBAAAEEEEAAAQQQQACBjRFg/bYxQ0lHENhBgPubSTGlAPNvSn2ujcA4AtsQYPTtEDTjgIDmKMmCsSkBRjtJekrIQtQ4OHjnwZI+IKn9Gh/PuIuEwKLSDC1dZu1NQ/aiy0hyxilnWvJ43TJUlhMs0uW6DjB5u6SLhpP/UtK7u1SUcU4tATrLulJT+5sgnlSWodIAo2XBQRnD/+siQwQYNYFOR0l6R7hfntYhm5L773vP2c3mdsTbpH0uBEh+dm6NpD0IINBJoOr1JQFG6TGveoDT3aMEAggggAACCCCAAAIIILAxAqzfNmYo6QgCOwhwfzMpphRg/k2pz7URGEdgGwKMHETzjBBc46AVH6dIuoekb2awbkqAkQNmXhcF0HxI0n0k+YH9XA5nEXIgSJNh6WhJx0j6p5EDjPyM8NAouMIBV3eV9LWRYNYVoOO5e4URgkZqan8TgHPNEKh2wpIxLQkwKim7agr1DTBqxuH9YYybvzsY73EF4x4bjRXA1+dWukZ47bpiqGR/SS/uUyHnIoDAbASqXl8SYJSeR1UPcLp7lEAAAQQQQAABBBBAAAEENkaA9dvGDCUdQWAHAe5vJsWUAsy/KfW5NgLjCGxLgNE9JTkLxoER48MlPTORucfFNyHA6MJhi7N7h/47cOZekk4dZ1p1qtXP6Rw48MJwtgOgHAT2fUkOChkzg9FvS3qRpH3CtV8RMjs5g1Lf4xaSPi7pzKiiOBAkp35ncPqqpPdJWrUNVhOw4uCSL4dMUK6/T9BI7e13/xuXVQ65QUNNMM53wmtDPK45YxmX6RNg1Gwd5iDJJutQ6bxa1t6SDG+lfe5S/lKSfE/eKpycykbV5RqcgwAC0whUvb4kwCg9aaoe4HT3KIEAAggggAACCCCAAAIIbIwA67eNGUo6gsAOBCWKtgAAIABJREFUAtzfTIopBZh/U+pzbQTGEdiWAKN9Q+YeZ/DZLVA6s5H//YwE7SYEGF1P0hskNRmcnBnIGXvOHWdadar1KpJOlORMMz7uH4J+LrmGAKN2hpRDJB3RqRe/eVI8d+LAoNJAkCbgowlI6dK0LkEZtbe/cWqCh/z3ZQFaOQFGTVDP7gMEF7ktpQFGzbxxsNmxkn4q6RvRZMjNLNWeP0MGTXWZm6lzzh+CqB4TCo6dYSzVHn6OAALDCVS9viTAKD0Rqh7gdPcogQACGyJwcUlOpeuFZ/Mn/rv3C7+QpAuG//r/l/1ZVcZvajkQQGC9Ar+U9PMlf/5nxc+ac5oy/vbZWeEbcP4WnP/Ef//hervF1RBAAIFRBFi/jcJKpQjMQoD7exbDsLWNYP5t7dDT8Q0W2KYAIz+Uf4qkR0Tjebikx0v6xYox7htg9LuSbifp5pL2lOSH+T78ecRHJHl7o3dI+kSiHV2nYXv7r29L+mtJH+5a4Qjn7dQam9dKOiB8XtMOxumTjWdZ0x1o9qroh3eQ9KYV/WwCTdzGkqPZtio3EGRZAMqya8YZjJqsNovK1t7+EnOXzdkmLSfAyL4u59eEPpmLmvb3CRhbdB/kzqu239wDjNxeZ6F7WdRwb/n47tKJQHkEEJidQNXrSwKM0vOp6gFOd48SCCAwQ4ELSPp9SZcP/42Dhvz/ceBQ8/8E/sxwIGkSApUJOJCpHXS06O/+htB/hj+rPoisrPs0FwEENkSA9duGDCTdQGCBAPc302JKAebflPpcG4FxBLYpwMiZipypxoEkzpbjw1uF2cBBPsuOrgFGlw7BTA8K2ZNSI+hgo0dLOiVj27ZUXfHP29t/OZjJW499r6SSkcs6WMDZpS66YEzGDjDy80EHmfmPjy+GrdJOT/S5S5DOwZKeL2mXkJVp10QWrbECjNy12ttfMiXjvnbNYDR0cJHb3yfA6ChJ/7hk673UvGrb1RBgdKPWlo6+l5zFiQMBBOoWqHp9SYBRevJVPcDp7lECAQQmEPDi0MFDTQBR8//N3//fBG3ikggggEAXAQcbfT0KOGr//5w+tOvSP85BAIH6BFi/1TdmtBiBXAHu71wpyo0hwPwbQ5U6EZhWYNsCjPws6EBJT4/YXy7poZJ+tGQougQYXUfScyRdv3B4nXXZ23M5CGWoLzP9UQiqcpt8+KG8A5mc8XkOh4MhXiTpNqEx7axSYwcYOajJY+WgKx/vDUFn3xoRJzfTzJgBRn26V3v7F/V9VQYj/+ymYZuuHDf7/EzS2YnCpePbvBYt2+4ud1zazaohwCjOQuX2PzcEcJ6TMyCUQQCB2QpUvb4kwCg9r6oe4HT3KIEAAiMIXFjSH4dvBLWDiJyZyIs3DgQQQGAbBH4SBR8561ETgPQ5Sf8e9kzfBgf6iAAC6xNg/Tau9fkkXVHSTcKf3SXdILqkt7fwN+Q/IOk9kr7Q4QFR+wPUT634dnP7oVez9cK4CjvWvuhb0Mu+Ibzutm3S9bi/N2k06+sL86++MaPFCKQEti3AyB6Xk/QKSXsFHAf1OLjkjUuwSgOMnB3pJa3gIl/D7wudPcjvE338oaSbSbpt63NSl32ApBMHymTUBE403XPdDlCYw+Fs9M5E8tTQGGeSurskb2fXHGMHGF02ZBPye3sfzqS0v6QfjgiUGwhSGoCSu0Va367V3v5F/c/ZIi3HLdfGdZWO7zYHGDkj3CvDVpO2e2t43T4rZ1AogwACsxWoen1JgFF6XlU9wOnuUQIBBHoIOKWrA4naf7xI5kAAAQQQSAv8Rwg0crBR/MffduJAAAEEugiwfuuilj7nYuHbzA+UdPV08V+X8HYXTl//FknnZp5HgFEm1BYW4/7ewkGfUZeZfzMaDJqCwEAC2xhgZLp2v98k6X6SvrvAtSTAyO8XnyXpnlE975L0GEkOQm+/jrrYFSQ9TdIdo3MWBdp0HfJ2++8i6dVhiyxnWPL2ZA4Kv1YU6PRBSR+WdLKkfyt4D1vaxnjLOgdW3T9kW4rrGTvAaA9Jr4ne3y/LDlPat1Xlc4NQSgNQCDDqPkpDBBgt+sKFA+ZOWNKs0vHd5gCjdqYxf5nnrmFLxe6jzpkIIDC1QNXrSwKM0tOn6gFOd48SCCCQIeA3yIsCiZxmlwMBBBBAYHiBLy0JPEqlWB6+JdSIAAK1CbB+G3bEdpJ0J0nODOTAn66HA4weKenzGRUQYJSBtKVFuL+3dOBn0m3m30wGgmYgMKDAtgYYXSJk8blzZOngFm/V1X6tKwkwukPIjtRkbv+QpPtIcgbjVcfvhfb4/OZ4RNjObFFQUskUaLff72v9Ge9Bki6ZUZGD5R8eAo36tiW+nLPfe7s2B3b5OC606aetNo0dYNTO8DR0NlA7vy3KXOXutfuUGoY4SMXj6Yxb/u+ZrRPHCDCaY/tL/VK+Y/982ZwaK8Dolj06tCpzbo9qe5/aDt76tKS/yVxb9744FSCAwGgCVa8vCTBKz4uqBzjdPUoggEBL4OKSrhdS+f5JWHQSSMQ0QQABBOYh0AQefTR8o9AfWP5gHk2jFQggMBMB1m/DDYQfuhwm6UErqvyapC9K+pWkZvu03ZaU95YY3pbi1MSWFwQYDTeGm1YT9/emjWhd/WH+1TVetBaBHIFtDTCyjTP3eDusJhhoWdag3ACjRdlLHMzz+pyBWNCeobbqaoIYMpuxsNj3JT04ZD4aKsjImZReGPz9fnofSf6co32MHWB0+9b2eDkBRh5rz59l2+o1fYjt43pLA2TaWXA8J/8iBGTFX0LLDTCqvf329XrpmZIObAVvpeZ5cz/njHOuZ+qaHm9nKW9/YXCOAUbuS45Nqs9D/9zP8R8f/jR1sx330MrUh8D6BapeXxJglJ4wVQ9wunuUQGDrBZyOtgkocmrcki0fth4PAAQQQGAGAv7mjgON/MdpzE+fQZtoAgIITCfA+m0Y+0XfJHfN3r7B20W8RJK/0d3+lrU/Y3Bg0m0l+Zvn7ffWfoByrxBktKylBBgNM4abWAv39yaOaj19Yv7VM1a0FIFcgW0OMFoUEHSIpKdK+mUEmBtg5ADzV0q6YTj3n8NWad/OHIxLhexHtwrlHcDuoJu+6/tlAUZ+T3qipPeF7Mk/CsHyV5J06xAUH2c48ucNzpzjdvU9Lhf6uleo6FGSjmm5N9cYO8CoPb7+MoC3SUsd7cxHqfL+eRO40XeLtOb8V7S23yoJiKm9/Tnei8pMEWC0rK1jBRjtKmnfwsCrrp7rPK/9WkaA0Tr1uRYC4whUvb4kwCg9Kaoe4HT3KIHAVglcOmQmigOKfntDBPxw5yxJ/laN/7T/33//eevP/yz4t1SZX2yIF91AoCaBC0i6UOvPBRf8W6qM06D7jz8k85/2/ztF9yYcP4wCjpqgo//ehI7RBwQQyBJg/ZbFtLKQfx/44VI7c9G7JD1G0icSGYiayv2NeD+oenTrasu+Id8UKwkw6t/bYWpY9JCOD32HsY1r4f4e3pQa8wWYf/lWlESgFoFtDjDyGDlzuzMFNdknvZWZM+vEQT25AUbtgI0jJPmBeBystGpe+POMI0NWmqbcjSWd1nMytR/KO0D+iZIcAHXuirqvFraM85dRm2OIbdv8+Y7fGztLqI+3Stpf0neWtGXdAUbtbEE9+X/j9CaTzS4hMCgVCNKM3VEhY5IrawJHPC+9/XIcSFISYNSlX7W3330uMSop28Vz6ACjLm3oe86iNWDJPeTzvfb9ZEZD2q9lQ7w+ZlyWIgggMKJA1etLAozSM6PqAU53jxIIbLTAnpL+NMpQtEdFvf2epP+U9HVJ30wEDzmg6JyK+kZTEUBgngI7Lwk8igOSLivp8uGPv2FYy/H5KOjog+HheC1tp50IIFAmwPqtzKtd+vySDg4BRvHPjgsPQ/y+s+TwQxQ/jPEDo/g4PKR4XxS8ToBRifB2leX+3q7xnltvmX9zGxHag0B/gW0PMGoHu1j0aEmHRsE3uQFG7XJ+P3ls4RC1H6CXPKhfdqk+dba3kRti2zYHYp0QgrqcGdRZkVZtNbZJAUbNGJVmMGqPrTMhvSZsWXdSFKw1dkDMJrS/xKikbOGtfl7xrgFG75Tk15szu1x0wHPaa9ZF87QJJFx2WffDrwE5/enzWjZgt6kKAQQGFKh6fUmAUXomVD3A6e5RAoGNEvhdSTeP/vz+THvnzEEOHmr+OIgo/rv/v73dxEy7QrMQQGCLBZzhogk28n/9mhv/3f/vTEtzPPy6628sNn++O8dG0iYEEOgkwPqtE9uvT2p/k90/eJWkAyV1zQZ3MUnPCttkNBfythTe9uKjC5pLgFG/Mdzks7m/N3l059835t/8x4gWIlAqsO0BRvbaXdLxkhz44sNbmjmLUZM5qGuAUZfgoCHHo5kLB4Xtx5q/l7TLX7ByMNBNwskfCzZfKp1ooXz7PfGzJXl7tLNX1EeA0f/hNIEl/hdnfnmRpDgL0tgBMU1LugZIzaH9JUE9Y3su274w5/b61MTboLXvy1VtXvaaE695m+0DV9VDBqOcmUEZBOoSqHp9SYBRerJVPcDp7lECgeoFnA7yFiGoKE5bO3XHvCD/9/DHD1CabET+77embhzXRwABBNYk0GQ8aoKPnHr9j8Ofy6ypDTmX8VZq7w4BR6fmnEAZBBCYrQDrt+5Ds1PIXORgoubwh7f7SfKWGX2OG4VApfi139/o9BYV7a0zCDDqI73Z53J/b/b4zr13zL+5jxDtQ6BcYMiAlvbD39RWqaXlS3oX1516EO/nQ96i64XRBV4u6aGSfhQyazgAqTmW9WsIyyHqaDv1qdNbeT0j+LjeL4YA+XgLuZJxuZmkkyV5G2F/yclBBWckKnBZZ5RqPvP2ZxdPkeTsRz78X4/xoqygOW1r+zxA0gtyTuxRpkuATnsex1tTNQEcYwfENF2uuf1zDDBqB+Dk+joo8jmJQKNmfsfXyMka1Gz5uCw4KL5v4uCgRVumNfMmriveUjI3I9OYvzN63M6cigACPQSqXl8SYJQe+aoHON09SiBQncAfhWCiJqjI3/6Y8vAe2U0gUfzfrt/wnrIvXBsBBBBYp8Clo2CjJujI//U30KY8/CFqnN3IHyJyIIBAPQKs37qP1VUlvVbSVaIqvL2Zt7dou5ZexVnv/C3te0cn+rX2nuGb8nF9JQFG7YciOd/+jK/ltcRfSLq1pGtLukH4ob8g4AcZp0h6gyT/fZXBog+TUw8WfSkH3vqD8dtEjfK1/jZcu6976TjNvTz399xHaLPbx/zb7PGld9spsG8IgG56X/o+ojnP2417a7EHhX/ICUQZ82FxSYCRm+yM8N4O9/ah/Q5acabJd/UIMOqyRdpjJHkb3eZwJqVX95ya/vzY/WiOQyQdkVln1/d3y6pvv2/NbMbKYqkAstQ1+twD95P0+hVbVTlQxPfE01pZmlYFkCwL0FgU6NEOKCoNMKq9/amxbf88ts1Zp5R6lrZnWbBTSYDR+wou2syh0vuw/Xshzl60KiNaboamnLHwNub+co5fI5sj57wCHooigMAEAlWvLwkwSs+Yqgc43T1KIDB7Ae8H/ldRlqL4gcc6G/9frUCiz4a/E0i0zlHgWgggsA0CTeCRH3THgUe/N1HnnbWjCTh664JMGxM1i8sigMASAdZv3adGewuJnIdjJVe7o6T7S/K3NP81vJdetCXEOgKMHPDktjwsBPms6ocfsnmbOH+47C8XLDq6PIDy7zV/Q/wOUYUEF62eUdzfJXccZYcWYP4NLUp9CEwvEGeRcGu85ZLfG/yssGmXkvQKSbcK531A0l1DgPKyquYUYOQ2+v2I++CMOT4cdH5ACMLOyWDUDuRxEI/72M5UuczjQpKOlOT3oz78/usvJX2wcCzaxa8j6c2Smiyaz5XkAPpzMuptZzDqG8xTGtiQ0cTeTu17wNlF/ScnyL2Zw34/63GL39fH743bbnEAiT9v9zi3D889B//7v8sC/9rZaUoDYmpvf878iMvkBu4055R6lrZnnQFGnoOPDJnLS+/Dvw5Bis38/n+SjpL0wwXzvm3QXte2f54b1Npea35a0t9I+nwpOuURQGBWAlWvLwkwSs+lqgc43T1KIDBbAb952zv88QOAdR5e3DjlrP98WJJT3zp1LQcCCCCAwHQC/lblNSRdL6QHd4rwdQcd/TR8Q8/f0nNGCw4EEJifAOu3bmPih0nOpHOP6HQ/ZHpwtAVDt5rLzxo7wMgBrH4Q4gcqJYfXBvb42IKTSgOMlgUXPVDSOzIf6pS0fVPKcn9vykjW2Q/mX53jRqsRWCXgTIKvlHTDUMhfLrmzJH+psOTwGtXrwyaIZVHARbu+uQUYOavjs0J2yaatzs7hIyfAyGv110m6YjjHW4HdV9JZmZDeXv0ESTcJ5XOCtHKqbtf73pCV6VsZJ/c5d1H1fu/pPnreDXUsywiaW3973HLmblN3boYWl3e9J7WySbXbGG8VFde9KktMXEdpQEzt7c8d46Zcs8byFyYcZHNmooJSz9L2DBVgtGyLsTjTUJztpwkwWjbXczI92dLlPpnZ6UVzLXde+xK/HQJgnVnOh9ejzvD2pczrUwwBBOYpUPX6kgCj9KSqeoDT3aMEArMS8NYEDiq6k6SLr7FlH2kFFH1hjdfmUggggAAC3QWu1Ao4um73qorP/EH4gMzBRm8rPpsTEEBgLAHWb91kvQ2xs/T4W97NUbKFRLerLj5rzAAjZ0N9SQhUja/ub8m/X5IfZv1c0uUl3UyS2xIfDjJyEFZ7+8ySAKNLhm/oe1uG5nDmIoKL0rOI+zttRInxBJh/49lSMwJTCewk6amSDowa4AfBzqTzi8xG+T2A63hIVH5/SS9OnD+3ACM390bh/WATKPWm8P7oH6O+LNuWp53Fye+tnL3yPZmO/jzYASjN4S16Hx3el2VWsbBY+z1aSbvabXqmpEdJOrdPgwrPjYMkfOqyYIrCan9dvB1k56zNfq+bExi2KgAldo+ztLSzxyzKCtXOqpQbiFEaEFN7+0vHvHHNDSIr9SxtT80BRqV97Vvemd4dDHvzUNHQrwN928f5CCDQTaDq9SUBRulBr3qA092jBAKTC/iNkQOKvGhzdoqxj2+0gon8kCAnLe7Y7aJ+BBBAAIH+Aju3Ao6c5cjpi8c+nOXOH4Y62MjfIORAAIHpBFi/dbNvf5DvWrxVhh8srfsYK8DIH8z6A3U/7GoOP2TyVhnPkPTtVkf9YMTfvPc2EQ4Kao6jJR3aeriUG2DkzKx+CPmgqD4HFx0syd/0z9mOYt3jMafrcX/PaTS2ry3Mv+0bc3q8HQLensmZd5qtwfze4AGSTsz4vXy+sBWa30s0558SAjS+meCbY4CRA66eErYQa5rv90dNwJH/bVmAkZ8zeZssv09qjjeGLa6cKX7V0Q4ALwkCypml7aCWl0t6qKQfrTh515Ax5DZRGX9+7TX/Oo+xA4zamVFKMkflBujEAUJNfxzYf9gCyEVbSk0dYDTX9pfOw/aWcqnzCTBa/nqXshv653tIeo2kq4eKS7Z6HLot1IcAAsMJVL2+JMAoPRGqHuB09yiBwCQC/kZME1Q09oNfpzX2w95/C9udfWWSHnNRBBBAAIGpBHYPmSr+NHzbx1vjjHk4kNUfOjrg6LQxL0TdCCCwUID1W7eJ0X7w4odJt1uyHVi3K+SfNVaAkYOFXhQ1ww+vHOjjb4P+aknz/JnJfpKeHz04tI23c/ZWys2RE2BEcFH+HFhWkvu7vyE1dBdg/nW340wE5izg38/OlhNnFvR7hCdJep4kb5O96PCWYg+T9MiOwUlzDDByPxcFeMT9XxZgtOxcB1D/naQvL0D0+6w9JR0hyYFezfHskCno7CX2fyHpqLDOP0OSLR0ktixQ+3KSvPXvXlF9zlJ1+JKtgK8g6WmtoPTXhmCpRZl9PIceHwLTLxiCxp3pKBVYlXNfjB1gdKGQscvBYT5K1gBdAox8jWabYgcZxUd7S6ubhvtwTgFGc2p/zvxpyjRrlRtI2leS75vUQYDRfAKM/Czt1GjApso0nJoz/BwBBMoEql5fEmCUHuyqBzjdPUogsDaBq0m6V8hU5IXaWIe3rHFA0bvDfxctYMe6NvUigAACCMxfwL+DbhGCjZxFb8wtOf07yMFGL5P0mfnT0EIENkKA9Vu3YczZrqBbzeVnjRFgdImwVUmcvSh3C5RFwUP+xrUzG/0ydC8VYOSf+0HTEyIOMheVzw3u73IzzhhOgPk3nCU1ITA3gWVbqPp3tbfDfp+kb4VG/6GkG0tyZps4w6F/7C29nMEnZ3u1uQYY+XmRt4x7+pJBWhVgtCgw29U4YOstYbu0/wj1+v3ebcOf+FLONH8fSZ9bcv1dQuZJb0PXHKltvZa1y0EWXq870MWBZJeN2tRkpPI1PA/2kfTRJW1qP/x3sbtIevUAE33sACM38YAQTN80N7ftXQOMFrHE/WwCipZtobWMtTQgpvb2l0yv0u3RXHepZ7s9Dlrz6+eyYCa2SMsfwfY9OlWm4fwWUxIBBHIEql5fEmCUHuKqBzjdPUogMLqAF2BeGN56xCs5O1ETUPSvI16HqhFAAAEENk/A335sAo6c5Wiswx+svCR8s3Ksa1AvAgjs+M1l1rx5s6L9kOtj4cHIl/JOH7TUGAFG/lD97VGGgU8VfHvXnbtZ+DZ687Cp/SBrVYDRBcJWI/6mfHN8X9KDw4MntkXLnz58PpNvRcnhBZh/w5tSIwJzEriiJGfOiTPp5LbPATTeAtXBRcuy7rTrmmuAkdu5KONP0/5VAUYu4/c9Dixw/+IgnRxLB/o44+Sq7CrtgBvX+05JDpY/c8VFFgV757TJbbl/IjtxO1Df9eZm3Um1YR0BRteR9OZoKzwH0ftP6j3qUAE68fvoeH7VEmA0VftTc6f5eZfsRT6XAKN5ZDBqZxkrXcfmzhPKIYDA+gWqXl/yYWt6wlQ9wOnuUQKBUQT8jY+/DYFFY2Qr+s9WlqLvjdILKkUAAQQQ2DaBS7WyG11+BABnNfqnEGzUfAt2hMtQJQJbK8D6rdvQtx9y5Tyo6Xal9FljBBj5Qdcx0aWfGTIKnZtuznklvL55QchI8HFJn5T03mhbjWUBRv4W/iPC1hPNpQguykRfUIz7u7sdZ/YXYP71N6QGBOYu4K2uHEzirc92y2ysM/N4q60PZgRkxFXOOcDI7XSGDG8rFgcJOZDKAVju66rjfJK8vZVdrpvh6PdG3o7WAVr+/1VHlwxGTX07Sbpr2P6snX2qfU331duueeuzryfaVHsGI7/PPUHSTUI/3W9niPphot9DBBgtC87xpWsIMJqy/Rm31nlFmgC4x0lyFtbco0+AkV0cpPbiJQGDsVs7GK8Jqts18YWQJivTsnVre8u9Zku+xsNrO68R20Ghq8Y0127IcpcOW3o7A7sPvy77iyp+jeJAAIG6BapeXxJglJ58VQ9wunuUQGBQAS8eHVjkN2pDH34T+IaQqciR2hwIIIAAAgiMLXDNEHD015L84cXQhz/Ec7DRvwxdMfUhsMUCrN+6DX47AGfKb0YOHWC0c3hg9aCIxls3v7wb1cKzFgUY+SHNH0k6tvVwztldvXVm6lvhAzZvY6ri/t6YoayyI8y/KoeNRiPQScCBRg6McTCNM6pcK/pd7ow2n5D0AUnOaPhVSb/qcBUHMh0SApk+HTLenN6hnkWn+IH9k0PdzqT7gIwgmXY9DhLyOtjbu149PMw+TpKDFLydWM7hbEZ7Srp9WE97fd0E9tjQ7zcdHOD18HdzKgxlXJ/tri/Jdm7TGwveW10sZNp3EJXb5/eePrwVmtv0jrCl2zcy63Qgw5NC9s8LSnqVpEMl/XdBn5YV9Vw8StIDQwF/fuD37T8aoO6mivOHwJPHhH+w6d9I+nziGn0DjFKZdeYeYDR1+3OmQJet0Zp6+wQY+Z5wRji/fizKSLZoS7zmugQY/ebItjOMHRzWlznjTxkEEJi3QNXrSwKM0pOr6gFOd48SCPQW8Af2DiryH7/hGfL4SNgL2/thf2HIiqkLAQQQQACBQoErSdo7/Mn5FmZJ9d6KyB8U+s85JSdSFgEEdhBg/dZtUrS3dtikAKNFW2ncOLHVRaniogCj48O3/9vbgziw6aEDPxgqbW+t5bm/ax25zWg3828zxpFeIIAAAgjsKOCgLQdpNUfOFm99Aoya9+e+3rLt7eYcYDSH9qfmcfOlje9kbCG4qK4+AUa+tjPGHjhQgNGioKNtyWB0QMjw5jH6dgj8/HBq8Pk5AghUIVD1+pIAo/Qcq3qA092jBAKdBfytE++L7cAif5tiqMMPMxxQdJKkzw5VKfUggAACCCAwoMBVJd0pBBv59+FQh78J6iAjp5EmW99QqtSzbQKs37qN+C0kvSs6NXcLjG5XW33W0BmM2mnlx+jbogCjVb28R9iKgixGZTOI+7vMi9LDCjD/hvWkNgQQQACB+Qi0t0nL2U44N8CovRVV817fW+0t2qKqUZlLgNFc279q9vQNLnLdfQKMHPzznBVbnC36AkjJ3eAAOGePe1/IgrYoSG2ILdJyAu1K2l1a1s/cnAnq3uHEk8PzuLNKK6I8AgjMUqDq9SUBRuk5VfUAp7tHCQSKBfwg9RGS/KH4UMfnoqAip8jlQAABBBBAoBYBp1Rvgo2uMmCjneHiGAKNBhSlqm0RYP3WbaSvIel1kq4Yne5tI97UrbpeZw0dYFRSX9eGrwowckCTt8i4QlS5g0j3k+R1EEe+APd3vhUlhxdg/g1vSo0IIIAAAvMQ8DZpjw9BJW7Rh8J71a+saF4TgJLTgyZI59ohKCQncGNdAUa1tn9Zu1OZfXL66zJ9Aoxyxq6dQTe3XS7n+eQvp8dfkEmd760UDwvZnJxpNvdozsstP2Q5f7nxtZKazxq93aX7zoEAApshUPX6kgCj9CSseoDT3aMEAtkCfujgwKIp8h/dAAAgAElEQVR7Zp+xuuB/REFFXrRwIIAAAgggULvA9aNgoz8cqDMvk3S0pE8PVB/VILDpAqzfuo1w+1vLruUQSUd0q67XWSUBQe0Pphd9AFxSX9eGLwswcnCRHd8p6SWS/IF/c/jbqI+SdHbXi27hedzfWzjoM+oy829Gg0FTEEAAAQQGF7iepDdIukyo2V+k8i4Dy47SABS/b3/kgqw2/ncH4jv4ozni99ZxMJLL+kvP7Yw1cbaa3ICQ2tu/aFxK+7RqEsUBZDkBYU1dOeuzISZvE0iVW1cT5La3pJIAI6/jlm3jl3vtruXi7dH8xZQ7s+NHV0rOQ2CWAlWvLwkwSs+pqgc43T1KIJAUuHoILLpXsmReAUeXe/uXt+UVpxQCCCCAAAJVCtw6bCPqD+WGOF4aAo0+M0Rl1IHABguwfus2uBeSdGTYpqCp4RWSHizJQTJDHBeV9DRJZ0p6r6SPSfq+pPaYlQQE5XyA3Q6eWtcWaU1w0fMl/WLBt2X9cz8geeMQuFtSB/f3lgz0TLvJ/JvpwNAsBBBAAIFBBNrbMfkziIdI8lbuiw6/D/+LxDZnPq8JFvpmK4gornNVsMifS3p/VDi1vVZuMEzt7V/k5yyp+0o6Y4AZ0V6Tda1yrACdZs7kjnfT/ua89rzq2r+xzruEpBdLumO4gL94eKikc8e6IPUigMDaBapeXxJglJ4vVQ9wunuUQGCpgFMw/l20x2sfqm+HoCIHFn25T0WciwACCCCAQGUC/ibe34Y/zTcB+3TBGTD8wcJn+1TCuQhssADrt+6D2w7W+aKkfSSd3r3K3zizneLdP1yUJWnoAKNFDyFuLOm0gfrlahZlMHqYpOeG4CKXuZikZ7UywvphiT8U/+qAbdnkqri/N3l059835t/8x4gWIoAAAgj0E/jLsG2yvxjgz/P/WtKHe1TpYI7nFAa9xJlzUsEp7ffgQwbYuNtzb38cmDVWwEzXrcxKA396TLONPPVmkk6WNNS9uJFIdAqBygWqXl8SYJSefVUPcLp7lEBgB4E/DhmL/DC07/EvIbDohL4VcT4CCCCAAAIbIOAPWPz7da8B+uKgXQca/fsAdVEFApskwPqt+2j+gaQTJXm7x+ZwANBTJf2ye7XnnenPHg4Kr1tNVc7g429kvqdV99ABRrtIeoak/aPrODvrywv79FhJfujirZ4d5PlWSU5V72NRgNGiD/n/JDy02S269uGSHh8FIhU2a6uKc39v1XDPrrPMv9kNCQ1CAAEEEBhYoB0Q723LnthjLeAAmDj7UE5zmy8H7JoZmBSvHYYOsplr+5ugn6EDqnLGhzLjC+wU1uAHhks9M2ytTfai8e25AgLrFKh6fUmAUXqqVD3A6e5RAoFfC+wuyR+a37enyTkhqMgZFj7asy5ORwABBBBAYBMF/IDZgUb3kbRzzw46ZfKTyX7RU5HTN0mA9Vv30Tx/CHTxt4abwwE0dxkgi5HXGseHbwE3dfsbmV57nNVq8tABRq7+MZIcyNMcx0p6tKSfZ3L5m6P+9rW3NGsOBxu9O/wlN8DIxgeHD4ybevztcAeg+ssZHKsFuL+ZIVMKMP+m1OfaCCCAAALrEriRpBdK8nvy10o6YMH79THb4vfV/oKAt1XOORyQ9DNJZ+cUXkOZsdvvcdmDbZbXMJLTXeJykrxF4c0lfTrsMPLx6ZrDlRFAYCSBqteXBBilZ0XVA5zuHiUQOE/gkZKeIumCPTw+KclBRc6o8JMe9XAqAggggAAC2yJwkSjQ6Fo9Ov0/YS/2o3rUwakIbIoA67d+I3kNSa+SdJWoGmf6eaikH3Ws+sIhoOZBrfOXpc0fI8AoTjHvZnxI0n6SvpLZp/b2bh+QdFdJXwvn5wYYubi/jf0iSbeJru1sSM6w9J3M9mxrMe7vbR35efSb+TePcaAVCCCAAAIIIIAAAggggEDtAlWvLwkwSk+/qgc43T1KbLnALUJg0XV7OLxP0jFhT9ge1XAqAggggAACWy3gbYKc1cIpvbseHwmBRk1Gja71cB4CNQuwfus3eosy7LjG50n6e0ne1qzkuEDYfvnI1kmrvg09RoDRZcKWaP4WaHM4U5Pb9YtEh2zyqFYGpHaa+pIAI1/O2Y9eJ8mZkZrD1/C6qu92dCXjU1tZ7u/aRmyz2sv826zxpDcIIIAAAggggAACCCCAwFQCVa8vCTBKT5uqBzjdPUpsqcClQmDR/Xv03/sn+wPw1/eog1MRQAABBBBA4DcF9g6BRn/WA8bpzA+V9L0edXAqArUKsH7rP3K/J+kFku7QquotYQu1T0hqOy+66qUlPUFSO3ORs/7cTZLXE4uOMQKMfB1vx+bMQc3hYKkHSDpxRX/8mcleIUvrbuFEb2nmbeNOi+oqDTDaKazHHhHVkXLpP7L118D9Xf8Y1twD5l/No0fbEUAAAQQQQAABBBBAAIH5CFS9viTAKD2Rqh7gdPcosYUCDwwfZl+iY9+9HYADi07qeD6nIYAAAggggEBa4E4h0OiG6aILS5wVgoycdYQDgW0SYP02zGh7izRvf3z9VnUOyjk5/MxZ037a+rkzFjkQx9uHOaCnCcppiuUE9YwVYOT1jwOn7hy12e15kiQHZra3gHPQkLdR8/aTl4zOOTq8vp4b/VtpgJFPtbGDm64Z1bMqs9MwI1t3LdzfdY9f7a1n/tU+grQfAQQQQAABBBBAAAEEEJiHQNXrSwKM0pOo6gFOd48SWyTwpyGwyN/A7XJ8UJI/THcqfw4EEEAAAQQQWI/APmF7oRt0vNwp4UH4v3U8n9MQqE2A9dtwI3bVEJCzKqOasxn9d7ikg2yu1dr2K27N9yU9VNKrJP1qRTPHCjDyJZcFTrlt75H0ybBFmcvdZEGA1BslHSDpv1rt7xJg5M9j9g/BTXF1zjLrTEs5WaKGG+06auL+rmOcNrWVzL9NHVn6hQACCCCAAAIIIIAAAgisV6Dq9SUBRunJUvUAp7tHiS0Q2DkEFh3csa8fCoFF/jYtBwIIIIAAAghMI+CMG95Kp51NJLc1x0p6jKQ440buuZRDoCYB1m/Djtaybc5Kr+Lt0B4u6WMZgTNjBhi53VeU9GxJf1nYibdKerAkb2XWProEGLmORVmVPhe2YDu9sH3bUJz7extGeb59ZP7Nd2xoGQIIIIAAAggggAACCCBQk0DV60sCjNJTreoBTnePEhsucKPwreM9OvTzU5IOl/SaDudyCgIIIIAAAgiMI7BvCBSKt9TJvdLnQ+aN03JPoBwCFQqwfht+0M4XMhM9TNIdV2QoWnTlT0dZUNvbqS1r6dgBRr7uhSU5U9BjW9ufLWqTsxs9OWQaWtaHrgFGvp4zRJ3QypZ0nKSDFmxBN/zo1lUj93dd47VprWX+bdqI0h8EEEAAAQQQQAABBBBAYBqBqteXBBilJ03VA5zuHiU2WMAfSB/TsX/+oP0pHc/lNAQQQAABBBAYX+DQ8MC7y5Wc1dAZjTgQ2EQB1m/jjqoz7txQ0o0lOdBxN0kOCGoOb5l2hqQPhC3HviDpF4VNWkeAUdOki0m6paRbh/7sGX7gLEXO5PouSW+W9N1EH/oEGF1A0qMlHRZd48chAMrbyXH8nwD3N7NhSgHm35T6XBsBBBBAAAEEEEAAAQQQ2ByBqteXBBilJ2LVA5zuHiU2UGCXkLXo7h369rrwLV4/FOBAAAEEEEAAgXkL+CG8s2rs06GZx4dsRj/rcC6nIDBnAdZvcx4d2oZAPwHu735+nN1PgPnXz4+zEUAAAQQQQAABBBBAAAEE/leg6vUlAUbpaVz1AKe7R4kNE/jzkLr/KoX9+g9JzoTw6sLzKI4AAggggAAC0wt42zRnHvzDwqZ8LgQZ/WvheRRHYM4CrN/mPDq0DYF+Atzf/fw4u58A86+fH2cjgAACCCCAAAIIIIAAAgj8r0DV60sCjNLTuOoBTnePEhsk8DBJT+/QnyNDcNGvOpzLKQgggAACCCAwD4HzhSAjb7NTejxc0jNKT6I8AjMVYP0204GhWQgMIMD9PQAiVXQWYP51puNEBBBAAAEEEEAAAQQQQACBSKDq9SUBRum5XPUAp7tHiQ0Q2DlkLbpHYV/eEbZD+1jheRRHAAEEEEAAgfkKXDsEGt2qsImvCNmMzi48j+IIzE2A9dvcRoT2IDCcAPf3cJbUVC7A/Cs34wwEEEAAAQQQQAABBBBAAIEdBapeXxJglJ7SVQ9wunuUqFzghiG46KoF/fipJGc7enHBORRFAAEEEEAAgboE7huyEl24oNmflXR/SR8oOIeiCMxNgPXb3EaE9iAwnAD393CW1FQuwPwrN+MMBBBAAAEEEEAAAQQQQACBHQWqXl8SYJSe0lUPcLp7lKhY4I6SXivp/AV9OC1kJ/h8wTkURQABBBBAAIE6BfaQ9AJJNypo/i8l3VnSyQXnUBSBOQmwfpvTaNAWBIYV4P4e1pPaygSYf2VelEYAAQQQQAABBBBAAAEEEFgsUPX6kgCj9LSueoDT3aNEpQLOLuAHhiXH0yUdVHICZRFAAAEEEEBgIwSOlfTwwp4cELIkFp5GcQQmF2D9NvkQ0AAERhPg/h6NloozBJh/GUgUQQABBBBAAAEEEEAAAQQQSApUvb4kwCg5vqp6gNPdo0SFAodIekpBu88O250cX3AORRFAAAEEEEBgswTuHgKGfqugW4dKOrygPEURmIMA67c5jAJtQGAcAe7vcVypNU+A+ZfnRKnNEvDaYRdJZ1bardrbXyk7zUYgW+AfJD1J0p9Len/2WRSMBX5H0t6SjoMFgRkJMC9nNBg0ZbYCVa8vCTBKz6uqBzjdPUpUJnC0pIML2vy+sCXavxecQ1EEEEAAAQQQ2EyBPw4ZEP3hXe7h7Ecl7z1y66UcAmMJsH4bS5Z6EZhegPt7+jHY5hYw/7Z59Le373eT5C8sPk7SYT0Ymnpchb/4cEJhXQ4U8rrEWVad0d0Z2v2FytRRe/tT/cv9eez/Tkn+e61BY3FfNiUoxUE2fzbhuFwpzId1zwkHIPi14JbRRO7y+pB7H2xquVtIupOkG0jaV9IZlXXU8/9fCgPMfL/4vPZr2ZUl3VfS4zN/RzRUzVz077k+gW5u1+4dfsf1GTK3/dmSnlAw9m7nTTN+r3epu+lL/Hu7+be+7yX6OHEuAnMUqHp9SYBRekpVPcDp7lGiIoGnSXpEQXufKelhBeUpigACCCCAAALbIfAMSQcWdNUBzn9XUJ6iCEwpwPptSn2ujcC4Atzf4/pS+2oB5h8zZFsF/MD21ZJOyngYucwoDgpxmS5BLk2mk+Yan8p8mF57+4eYd36Y7C+hxseYgRxdHtY3cyQVQNaeB13m0hCmQ9cxVZBRHOSz7oCt9rz0Pf1ISe8eGncL6ouDOdY9jm1eB4C+rSDYpX1Plw5X3N/m9f6apZVE5fsEwcR9GfM11s1d1Nfcay76nZAiy627qWdRgNGmvF6nrPg5ArkCVa8vCTBKD3PVA5zuHiUqEXhqeIOd09xzwjd6Xp5TmDIIIIAAAgggsJUC9wzf/t05s/dHSXpUZlmKITClAOu3KfW5NgLjCnB/j+tL7asFmH/MkG0WaB6apoI/lhkNsQ1S/OC29CFl7e3vO/fih8l9Hp6XtKMxz7lebgBaO+NN6QPvkvavu2zTt10zA+e6BAjk9GmdpiVzJKft214mvj/WOY6xe3wv59z7PrdvgFF8nSECjLr+nlsUUDP0OORY5bh3ef0odYk9chzcty+vOfvTtr9m0P/pBapeXxJglJ5AVQ9wunuUqEDgSEl/n9nOr4ZFyIczy1MMAQQQQAABBLZX4Hrh28hO4Zxz/KOkR+cUpAwCEwqwfpsQn0sjMLIA9/fIwFS/UoD5xwTZZoH4wXXOw8vYqnnI6H/L3dpskXWfYITa29937jUPk0sfEPe5bs6D8FX1L5pnTT9KA8zi67iOe/Sci31cVp3bBGfk9q+v8bK2dM2A43t9l8zt95p70m3osmWfr+Vgkk+ONRiV1hsHjuQEdXgc9pZ03AD9XRS0kjOXm3mc0143c1W2pibA6DuF86rP75eGrul/TnY998FZwp+74n7JCQLKudaioc19LS0dm0W/+721aWps49eydf6eGmDaUwUCvQSqXl8SYJQe+6oHON09SsxcwIupJ2a28aOS/kbSVzLLUwwBBBBAAAEEEPgDSa+R9CeZFN7L/kmZZSmGwBQCrN+mUOeaCKxHgPt7Pc5cZbEA84+Zse0CTfBD6oFmO8jAD3yfGbZoPiNCLN1Gq+8D4Nrb32f+dQ0wih/k5wQKxG1c9mC6NFNPU2dpNoxFXnF2k9Q87uPd9dwhMtCUOrUzvpQGELb76nH3cVgCobkfuwYzlQZjdR2T2s7rcs/mBLL0cUgFjJQGscw1wKi0HyUBginD0vFZd4BRaftKf9+U1k95BOYiUPX6kgCj9DSqeoDT3aPEjAXuK+lFme17ewgu+klmeYohgAACCCCAAAKNwEVCkNFfZZLsL+nFmWUphsC6BVi/rVuc6yGwPgHu7/VZc6UdBZh/zIptF4gDEVYFBbQzkzxoybYn8cPVVHYD2/cNMKq9/Y2BHwyXZnzpGmC0aLuh3ACUoQOMuvahuW/b26s1/54z99Z57y/bzs9jsYekNyYa0zXAqDTjy7JmtLe7W4cdwQi/qbwqmNL30XMyt+FbNXbNNXJfD1bVVRqYM8cAoy4Zufr+Tutzb607wGhur7N97DgXgSEFql5fEmCUngpVD3C6e5SYqYAf8L0ts22vk3TnzLIUQwABBBBAAAEElgm8VtI+mTy3luQAZw4E5ibA+m1uI0J7EBhOgPt7OEtqKhdg/pWbccZmCTQPdW8QPZxetP3ZskCOlEYqk0nfh7G1t7/x84N9b/FVEmTUNTgnDgJLjU97fIcMMIoDClLzqPTncwtOacYqDtyIA71SmUy2McDoVZIeKekbpYNfYfn7SXp9Yhu6Zr58sLUVYDtTUZ+gDwKMfnPydMnI1fd3Wp/pS4BRHz3ORWA4garXlwQYpSdC1QOc7h4lZihwDUmnSrp4RttOKngQmFEdRRBAAAEEEEBgywUcuHynDIMfSLqxpNMzylIEgXUKsH5bpzbXQmC9Atzf6/Xmar8pwPxjRmyLwKoHxw4e+pmksyW1gz6aLae+J+kESbsmsmSUBq/kPoytvf0588wWJZmMugQY9d2ua8gAo0VBNzlOcywzxHZUq7Z3m0uA0RCZbZaNX2kf5zgPurZpUVaxrnX5vK5BRgQY/Z9681r5/oytAeOxyv2dVjK+t5D08UQAmuvrG2B0LUne8tTvBYa+T9vbrJb0n7II1CZQ9fqSAKP0dKt6gNPdo8TMBHxPfkzSnhntOlnS3hnlKIIAAggggAACCJQI+Btxd8w44ROSriOp/X4541SKIDCaAOu30WipGIHJBbi/Jx+CrW4A82+rh3+rOt8nW4yzqzxZ0osKAoxyH3DnPoytvf05k63p4+6ZmYy6BBg1AQSpjDnL2jtUgFGXrYdyDKcsM8Q2YssySpUG3zQBK0NvkUaA0ZQzbPxrTxlgFAc/tu+DrvM59/fLItlUVrmm7nZb+1xzWTuODz9IZZzrG2CUk7Gp9LWo6dOQc2v8O4ErINBPoOr1JQFG6cGveoDT3aPEzAS8aLt/RpveLOn2GeUoggACCCCAAAIIdBF4k6TbZZzo9y4PyChHEQTWJcD6bV3SXAeB9Qtwf6/fnCv+nwDzj9mAQJ5A8/A3N4PR0AFGea1cXqqW9uc+IHZPSwOMmof0PnffkKmi1HWoAKOcB9mlbdvk8qUP9bsGZCwzXEdwQGkfN3m8p+rbkOMcZ7Mr7U97i8MhMjylgnPiNja/Lw6T5AxG7aO9ZWjc3j79Tjmltn7M/f2x7HV8iCDJVB/8864Brjl1UwaBOQhUvb4kwCg9haoe4HT3KDEjgfuGb/ikmuQMR96S5KepgvwcAQQQQAABBBDoKHDhsGWrMxSljv0lvThViJ8jsCYB1m9rguYyCEwgwP09ATqX/LUA84/JgECeQC0BOst6U1P7m4e/qYewpQFGyx4q582A/y01RIBREyxwlKR3SHqQpKcltuVZ1Eb3/6aF2xeV9HVOZUuDbwgwmtPo1dOWMQKMcoNNVykNPZ9TI+LXOR8OMFp0tANx/Fp9jKQvRK+RQ2X7aq6VCi5yO/sGGOWc3yU4tB2Q5baWBHylxoufIzA3garXlwQYpadT1QOc7h4lZiJwjbA12gUS7XG6UgcX+U0IBwIIIIAAAgggMKbAlUKQkb99vOr4Rdgq7fQxG0PdCGQKsH7LhKIYAhUKcH9XOGgb1GTm3wYNJl0ZVWBdATp+eHmFEYJGamp/nK1j1cP5kgCjkrKrJlLfAKNmHJwVxA/v4wfPJQ/kY6OcB++j3hxrqJwAozUgcwkNGWDUcPoe/1mHAMI+w+H7ZRdJZ3aoxK8tT5D0kCXnp+7FsbZIy3l9zAkQMkmcZSkO9Mk5vx1clRMo1JwzRLBZhyHlFATWLlD1+pIAo/R8qXqA092jxEwE/lnSzTLaspek92aUowgCCCCAAAIIIDCEwE0knZJR0Xsk3TyjHEUQGFuA9dvYwtSPwHQC3N/T2XNlifnHLEBgR4FbSPp46+HqogwEq+z8IPGrkt6XyFQQP4z9sqTjQ6V9gkZqb78JGpdVDrlBQ0Nm/+gTYNQ8mP9mFEBWOq+WzblNf3CdCmpouww55q57XVsnNf3Y9PEc6vfOWOOcE8yS2we38ZmSDuy4LWPudeJyzXxNZYFr193cZ69YsjWay6eCcOYQYFRiFv+OSfWt/VqQE1wUZ6w7oaRhlEWgYoGq15cEGKVnXtUDnO4eJWYg4PSuz8lox/0lHZdRjiKbJ3A+SX6T5UxXb9nC7fGc2euikuxwrqSfVDrE7scVwwdnZ1fYB79nuLikH2jHD9ebb3y4Wz+W9PMK+5fb5EtLuqykz0py1pa5HjtJ2lPSzmHMPi3plyM31nPkYpI8138l6YfhvyNflurXIHA/SS/MuM6DJT03oxxFEBhTgPXbmLrUjcC0Atzf0/pv+9WZf9s+A+h/WyAOJIgfHpYGgjQBAnGmhFLt0ofDrr/29jdGzYNe/33ZQ9ycAKPmgfnuwaZLRo943EoDjJp542CzY8Nnn9+IKszNLNWeO0MHVpTOzb7lm7HLDaSZS4DRkIEnbcPSPvYdg7mdXzqn4yxeTV9yAj5W9XuMDEbxuE5hXvJ7JJVBr+nLDSTtuyRgag4BRl0DdEsCjFa9FtxB0rtC1ip7OHiY4KIpZj/XnEqg6vUlAUbpaVP1AKe7R4mJBbzlyBnhgeyqpjiwyAFGHNsn4ICUl0q6YQjcuIekN24ZQ7wQWvWm1EFIDmxxENKcjgtKulf4BoY/qKl1DL09o1+L/O0M7xf90wh52QdzcxqHIdpyfkmPknR4eO3+uxD0N0TdQ9cRf6hbskju0474w4Cui9Q+1+fccQUcYORAo1XHj0JArLd05UBgKgHWb1PJc10Exhfg/h7fmCssF2D+MTu2RaDrQ97m85rcQJBlASjLnHMfxtbe/tJ5lrNNWk6AkX1dzp/v9A0uch/6BIwt+jwhd161/UqDMUr9u5ZvPkf71IoAhDh4zNfJ+WynNPhmaJ8xAk/axqV97DpGcz6vb6aovp/ZjTHOXV+7hxqnXBO/FjlhwNOi7dza92rTplWBgbm/03L7N8aYLLv2EAFG8e+uvgFvuUaUQ2BuAlWvLwkwSk+nqgc43T1KTCzwEkn3TrThk5KuQxaIiUdqusvHAQ1uxZvCA97vTtektV85J8Do2iGNql0c9OGI9zkddwnZPxwEdbKk+0o6a04NXNEWv1dwcNHzQ+CAizrA6JAomGtbAoz+RNLrJO1Wwb1IgFElN1hFzXQWuY9JulaizQ6KvU9F/aKpmyfA+m3zxpQeIdAIcH8zF6YUYP5Nqc+11y3Q5UHvweFzg11CBgJ/qXJZ5gb3Z6wAI9dde/tLxjvua9cMRkMHF8XjW9KXpuxRkv5xydZ7qXnVvt7QATRd+rPonC5z1PWkMhmVBt8M7bOOIIfSPg41ZtTzfwJjjHPOa9miMWjmsH+26ndO+9yu82hV8KQDBp3Z22Wcje2gKAipff1tDjBaFJCVE0DJPYjApglUvb4kwCg9Hase4HT3KDGhwF9IOi3j+n8q6YMZ5SiyuQLtVKapxeSmSaQCjK4bsuq4nA9nBXu4JH/zoP0aPpWNt416lqR7VpaJygEFd5LkD3ccVOPDWYweLen7EebcAoxuI+lqHQb79ZK+uOS82saQAKMOE4BTkgJO7/xvyVL/G5SY8x4noyqKIFAswPqtmIwTEKhGgPu7mqHayIYy/zZyWOnUCAK5mWbGDDDq063a27+o76syGPlnN5V0WCaafX624qF5U03p+DafKy17yJw7Lu1uDB1Ak8k0WbHSoImhfcYIPGljlvZx6MGwmdvgL4Vv6zHGOE8ZYFSSQWdRcGB8vm28e0EqG1yfLG+peTf0syP3xUezfVmcwci/O54j6ZqpRi34eW7WqA5VcwoCVQhUvb4kwCg9x6oe4HT3KDGhwBskeZ/RVceRkh4zYRu59DwE2lmMasuA01cxFWDk32XO8vX0kM7Z13Pwy0MlvWpG2b9uFrIXOYuRM3w8pLXNWF+noc93Ox1IZEf/v4/nSfr7ECQVXy8OMHq2pG8M1JhTOwZYdl2kLVtQeo4dGOaYu+YgpFdL+slA/Wyq+Yykt2bWuZMkvzb4g71FR26A0c6SfhH+ZF56aTG2SOsrWMf5R4TXhlWt9Vaef11Hd2jlBgqwftvAQaVLCAQB7m+mwpQCzL8p9bl2TQK5gSClAShDZ3tYZlp7+xf1K2eLtJw5lmvjukrHlwCjnBFIlykNviHAKG3aLtH+zHEbgyS2OcDI88GvqQ6qaWdMWvbvi2ZZ18+uc2bssjnpjOT+YvbZOZWEMvFn/k0AqDaHR+4AACAASURBVHeSeF/4crd/vkf4e1ytPze3T7N9asElKYrA1ghUvb4kwCg9T6se4HT3KDGRwE0knZK49hei7YgmaiaXnZFAO4uRs8o428o2HHHfnyvpEZLOWdBxZ9g5VtIdw89+HPZEfuVMgowuLMnBN94W8dvh4fuHZziAfm+wpyQHEfxlZPlUSUcvWYT03ft7GUPXb1x0XaQtCzByNpaXRVmcxhq2nEWXPyz6m3AfvFnS45cEB+UGGDldr7ez8iLx5VHw2AVCWt//lnRStB3eqr4TYDTWzJhfvf5A4kqJZu0l6b3zazot2gIB1m9bMMh0cWsFuL+3duhn0XHm3yyGgUZUIJAbhFIagEKAUffBHyLAaFHWjlWf2ZSOLwFG3cc3PnNVgNGiYKKxAoyG6U26lq6fG6ZrXl1i0f2wTYFG2x5g5Nnx+5K+Hk2T5nefM/q8P2OCret3WtyU9vOljGbuUMSfH/tz4ndFAUZnLqgo9Zre5dqcg8CmCVS9viTAKD0dqx7gdPcoMZGAHwrfNnHtbQogmWgYRr3shaKsL0NdyBlvnhAqe4WkQwojzlPtOHeEjCypa+b8PH7zm9qP95KSnPnrfqFiBxk9QNKJM9ku7b6SXhTa5oXEU2bSrmYcLh0CVx4UzV8HEjw2BLT9asmAzS3AKGde5Za5iqSXSLp+7gk9yuUEGMWBal+TtI+kjy64Zk6AkTNT+Rs3Tt37Okn7S/qhJG+Nd1dJDuhzmX+SdKik7yT6RoBRj8Gv7NS9wwcKq5r9Fkm3q6xfNHczBFi/bcY40gsEFglwfzMvphRg/k2pz7XnKuAvrLzt/7N3H9D2VPXZx58VGwFfVGJBbAhC7IogtoCKYGJDsYuxBQQ7iA2VxK6gIqCxg4oK9gaWRBDBLoLYUERBLFhAsbwBkaDvux7dk2zGM2fvmTP9fGet/+LP/+6Zvfdn5tx7Z85zfjtURCjGGN+L5ow7DggsW1qmizdjxzj+un45xl22qXqO0VXA6B9XmMzXF1QcWeFwvezq5ywbSiq/ge/XyjkLggxVAaPydVVYeBKuNOLnPaklnXIm3NXzwaq+hwoYeTyLQkb+9yHHVOVUnH9fM/6+V6eCzaJjEjD6axV/z/OWu9xkFz/TUq/R8veTeKmzOq//nP2Ka2Sdgncpf76OQFlg0veXBIzSF/SkT3B6erQYQOD2kr6Y6NdL5KQCSAMMnS5rCBS/aNXYZfCmOeGGIQZZJ2Dk8TmA4Wo7Dsl4c0DGIQwvP5WzeenCYt+c9nXabCzJ3wO8ORzipbaqQjt1jlu0/ZGkZ0r6dc2dbeaqOF7+zN7F5tDJM8JDi2WHjB8g1Fm3uuYwe2/uqlgO4Nwr9OyQzZtbPGd2d8jMDx+8OTToylGpLV5u79XhnDsgGG85AaNbhmDRVqF8eRF48/JrDhu9UJJDe9788OmJkr6wJBRHwCh15ub1dQeIitdG1czu0HCZw3lJMZu+Bbh/61uc/hDoT4DXd3/W9PTXAlx/XBXrIuD7Olcz9rLHy7a4cnD8PKluQKb8ZryfL+yw4E3w3Ddjpz5+m/u5jO/1vVS7n2nlbnXe9M/1TPXt8+2l28uBhTEGjDyXsT77rHIuHMsfuKz7Olt0fD/ncVXsF3QQMOrSue4ycKlreJWvV52HLkNG/v7gDyD7g8iLKseU51MVLqvzvaV8zDrfa3J9qwJbufuv0m7VZ9mLfm4V7w1VHTv+HuwPtnr7ySqTCPu6X29dVlHKCRiVqyWlAp7l99K6/B7SAjOHQKAVgUnfXxIwSl8Dkz7B6enRYgABv1mdCi/4zeMTBhgbXbYnQMCoPUtX1fEyZzuHZZxyPmlRhIxuJWlfSafWqBTU96dt2pOS6n4qwE4OX3nZuVssGEjuL/NzDBiVw0WHhSo+F7Z0wrwEmd1dccubH97uLekXGcfPWW4vJ2Dk19KrwrJo91hw8+k1tf1Qs7g5vUDSfpKOqliWjYBRxsmbUZOdJH0qMR9XwXIwjQ2BPgW4f+tTm74Q6FeA13e/3vR2WQGuP66IdRJo8kyreH6w6hJpxf6u3O17z2KrE4iZ+vibXmt13vSv49lkPF0FjDadYBWiRX5Nnj2m3qB3P3XDN10tkZb7PLHJtVV3jk36qLPPou83dZ/P1unPbeOAZ9193X7V8dX5XpM7vqkGjJYFvgqnRSGj+Huwn5355135516uXdEufhaceg3GbesGrHKX3Wzys7iYy6rXaF072iMwhMCk7y8JGKUvmUmf4PT0aNGzgN9Q9hu0XnKmavPyabv2PC66a18g/gWqi0o1bY3Y4Z1twsFSv3i21Wfd48S/8MbLOKWOU7zOvExana3JTX6d43fZNveX72uGBzJ+4z+uWOSxuULNDSVdu8Ynu7oMGG0haTNJJ0u6pEu86NjlYI1v9FwZalm46OaSHEr6tqRzE2P1718Pk/SG8PPA3yMeJemkGvOLqxi9NHzq7NJo/1TA6GqSjpC0m6T/CMuk/XJB/65g5PK+cTDWn5RylbDyJxQJGNU4gTNpekxiGTR///U1FF+bM5k60xixAPdvIz45DA2BFQV4fa8IyO4rCXD9rcTHzmsgUFSy8XJOfqM0FQQp3lx9RaiYZKKHhIo9fsbgasrF//trXQdipj7+ukZde7YdMBriJbQo8FCnMo339zO3r1UMvklIJNV/3fBNETCKX3+rWHcRPCmPp+4cV5lP7r6LzmXd0EZuX2No18V5js9rHbum13DT/mJ//9z491BRalFFqKIPr2YQ/zwrf79+paRDwgdP2zy/y97rKc5huTpaTv+5AaPysZZ9z8t9TyNnfLRBYCoCk76/JGCUvswmfYLT06NFzwKPkfSWRJ93qfkmc89ToLtMgThg1OQXtcxuVm4WB0NWCRhtK8khhy62K0hyJSK/Se2Anj+x898NO/ISVK5mtK6bw2Su6ORQSTno+C5JB0m6OKy/bvPca6LLgFHxWnII53EhDNPl+fPN4Zsk3T90klO5yEE9v87t6s3GrvxT/h2iGPedJR0ZAkkOYHhe9q9qv2i+cUDoO5IeJOn0qGEqYBQHlFxJyTeyVf17ybS9wnJuxXXzmlDRKQ7wETDq8soc57F9LZ+YGNq/SCrKPY9zFoxqbgLcv83tjDIfBP5XgNc3V8OQAlx/Q+rT95QE6lYwKs/NzyHeG55LfCB84MVtug7EFOOY8vjrGNVp2+T6axowGsubzOXlfRZdp/4w1rLNz8oeIcn/zVnKqolzeZ+64Zum4YyqsXYRPFl1jm24po6xaKm0VBgsdcwxf72L89w08NP0Gm7aX3Feiv1ddahqObK4j/L7Q/H3yA92EDDy+yf+YPFXEx8QbXKdrhJOGvN1zdgQ6Ftg0veXBIzSl8ukT3B6erToWcDLnt11SZ/+ge+gBtv0BdYtYLRKycs+z3adT0D0Oa6++toqlFu9XejQ4RBXhfInBs8IAZP4IcoYAkau6Oblw7w1uelpYnsdSQ7Q+HvywQtuxOJjlpc6+1D4xMn5FR3fQdLrQ2jOTfYPfTSp8LKHpMNDP166zCGhYlsWMHJgyBWIniLpZ6ECTSp49zeSHhCuFVdq8vbmMH4H/7wRMGpytU1/H187rvpVtfl3Hwfa2BDoS4D7t76k6QeB/gV4ffdvTo//K8D1x9WAQJ5A04BOESwp7i19rxtXQeo6EFO+l86twFTsN4bx1wn1dO3ZpDpPYZmzFFje1dis1aKwSNWRqp5TNXm21my0l92rbsAo9/WaO7aur6vi+0NR7SX3uWXu+FdpF183Q1/Dq8wjZ18CRn8JvZ5dWsqzsIu//zlYtLmkf5QUvy+xKGBUrnRUXFM+bhxULL6/fEnSU6Pn1lX/Xj6nuaEs97lDqY9iLO+s8cHknGuKNgiso8Ck7y8JGKUv2Umf4PT0aNGjwFUl/TrRn38hOLTHMdFVdwIEjLqzXeXIXQeMHNy4oqS6y7IVc3JYZSNJv11lkol9Hxoq0bwtVNH5Ual9k4cgcQWj+0ryskltbf6++KpwsLtLOq6tAyeO43PpSll/WtLO58vj801hUdnHn1zxcmo/r9jPIdLXSnLIK2fptWXD9FJ2rnzkYznY5MBR8XNmWcBoe0kfDsvg+Tp4UmL5t2IM/r3RIVlX4itCRr5RdgUkLx9HwKini3Nk3bhiVxxuWzQ8V9z6zcjGzXDmK8D923zPLTNDgNc318CQAlx/Q+rT95QEcgML8Ruw5TfjF4Uk+ggu2HnK4x9jwKgcwMn19XNVPzspLysUvxaKZ1FxHzlVg4pntlXhoKpq74uWTCvGEx8rfibcd0WmIQNGy3y6+h42poBRV3Mc43G7CBjFzzHrPL/PDcuUHVepYOT5e/NyoN4WVTyLKxYt+t48ZMAo/h6Xe33F52TR997iOGWLcuWm+Ot9fZA4d460Q6BvgUnfXxIwSl8ukz7B6enRokeBB0p6X6K/q/dYMrXHqa9lV+scMGr7l8MNQoWXJ4SlePxL7E9HeFVdTpKryDhg48owrn5TZ3NYxUtl+c/TJfkhRJ0ls3L7ciUa/6mqmNMkYLRjtLTjJ0Pg5tuS/it3UAva2eO2IbjgAE3Op38c7nKVnes37NdhK5dgvyRjf9+IOkj0/AVtPdZnSPpURUDpZpJ2D9d1Uf0no8u/alKuRHQ/SSeHVlUBI+/zkhAKchDO5bqLClG5YyiWeHOIykt/eok2bwSMcgXn1c7X2i8TU/ISfq6WxoZAHwLcv/WhTB8IDCPA63sYd3r9iwDXH1fCugk8VpKXbala2sn3AX5O88pS1d9lAZKqAMKi50jlQFHdgNHUx1/3eqv7Znldz7rjqQo71QkYfa5Gp8U1VPeN83JAJX6Wsuz5Zm6FpjpBiRrTrWzaNGBUrq7SZCxx310Gf/rqp4nBuuwzt4BRnfcyUqs4lAM1viaKfYrXRfn7td9D8Af3+qhgVKdCW3w9pwJTRdtUUKzcf98hzHV5jTLPaQhM+v6SgFH6Ipv0CU5PjxY9CviH8F5L+nPFDwcT2OYhQMCo3fNY3LjnhEza7TnvaOXKLt+V5FDht/J2/3Pgxw+/vFSZK+E4+PFcSW+S9IfMY7TVrEnA6NqS3i5p57YGseA4L5X0vCXBKO+y6qelFt0ELprSFuEh6m7hiz+UdIAkVxRysKioZuTqQgdJ+kZHYTF3X9zU+5pxJSEvW+atKmDkMNi7Q/WictWj3NPn692hLz9o/l60EwGjXMH5tXNIzcsZVm3+Xrb3/KbNjEYqwP3bSE8Mw0KgBQFe3y0gcojGAlx/jenYcaICxXOYRffJ8b1f+TlNHCD5hSRXIi5vvjfwMsv+b1UQoVwhoW4gZurjr3vZ5AZ3iuPW9aw7nj4DRsWHvFzxum7AyB/U8gflfh8meN3wbM6VxeOlhxbNf1HVkrjdspBNVUCvqp9Xhw8z+nnjsq1uwKhu+9R10PV15f7bHnNqTmP8up393kO8bNaycdb9/pCacxcBo9TrKTWmVb6eGzDKrWJWHov38wc8XfXe32uGDBjlOhXvbS2rMLgoQFm1rFvRbyqAlDs+2iEwB4FJ318SMEpfgpM+wenp0aJHgbMk+U3pqu3Jkv69x/HQVbcCywJGrsziAIJDJX1vDqvEVWWqyv7WHVc839xfyuv0MfaAUVHRxctGOejhKkQOl9SpQLSJpBeFTwAWNl5Cy3NfpcpNHWe3bRIw8n4OrjhE4P3b3nwD5vDM+YkDdx0wcpDKy4n5/Pp8efuKJC8R9cXw/15C7MBQfakY7kfDcmgnlj7Z2YaTvX39ecmz86IDVgWM/H3njqHaltfL9idS29oIGLUlOb3j+HcYP/Cs2rwu/ZbTmxYjnqgA928TPXEMG4EMAV7fGUg06UyA668zWg48UoHcCi0evkNIrgbsoEbVFlcpiI+d+wypbnBh6uOve1kUz3JcaTgndFDXs+542goYVVW3qHqTunjOWfUBspxKT7Z0u69lTnrRtZa6rptWEUkdt0n4ZtnSereW5FBTEcDKJMlu5vPl90v8PJQtX6DO97dFR121slbXAaM642tjibTU6yo2jF9juR9ULZ+DKQWMynMsxl6utlTMMfWziIBR/uuclvMXmPT9JQGj9AU66ROcnh4tehK4jqSfJPq6iaQzehoP3XQvsCxgNGQiv/zpmakEjB4p6UhJP5N0H0mndn8Ks3vwa/etoaKLd9o/LH1VtQTZsgN7+SpXOvMSVkUVnI9JeqIkV8npY2saMPLYNpZ0C0kbSrq5JC9Ztsr2Y0mnhz85nv69xmNwiK/J5j5+VwqGeQ7bhwpTrlhUnBcf36XgX74g+LRROI+ualQEkdze59DV6hzqOU2SPxHX1VYVMCr6s5X//KnFARAwahFzYoe6cbRUXtXQ/bvQGJe3nBg1w80Q4P4tA4kmCExUgNf3RE/cTIbN9TeTE8k0sgWWBVCqligqV49ZVIW6vLxM7hu7dQMxUx9/9okKDQvX3De863rWHc+UA0Z159qkfdOAUer8NgkYVYVFfKynhw/MVS2VmJp7cR0sCoz4+P53f6CwjSXaUmOZ09frvn7j77ttLF83t4BRnUCTryM/O39++BDqsmVEjwpVi/zfeCtXlPpRj0uk5b4OqsKaqQpFxfsKX6qoAkfAKPcM0G4dBCZ9f0nAKH2JTvoEp6dHi54EvGyQy7RWbWd2VPWjp+nRzQIBAkbtXhbxQ6rcX/od8nDFppxgStPRlsNFrjj0TEkXNj1gCH38k6TXS3JFJG9fDiGjPoJVcYWtcsWrFaY1mV39gMM3Q14C7G7hTxwS8kRckchLn30hEdDxTdOjJbm6S3EuYwiHjFz5yGttexm1c0KFsTY+GZYKGHVxQggYdaE6nWP6U41bLxnuLpKOn850GOmEBbh/m/DJY+gIJAR4fXOJDCnA9TekPn0PIZAb0IkDQsV96OcrKpIs+sDd0AGjsY6/7jkvLymX2r9uQCF1vPLXCRgtF8tdsqpuYKhue4+yKpxWZxm3qtmWQ4eLwi1tVISpe31OvX3d129xjqsqgtX16CJgVHcMRfumFYya9pe7n18/15P0NknlsE05pHPRiANG5ddsKkBUXGtVQTYCRrlXEO3WQWDS95cEjNKX6KRPcHp6tOhJ4CmSDlvSl8sIP7CnsdBNPwLLAkabSnqoJFer6Xv7liRXxCm2qVQwij3vngjseW7FzamDOq4W40ozbVfOKIeLPiJpb0m/aOmkbivptVFlJL9576W5Tqq59FpLw1mbw2wuyUuH+Zorbx8KN3wOBdUJrvl63CGEje5dqoJU7mNPSUe0oL1qwMj7X1wzLEfAqIUTN+FDvF/SA5aMf5/EMmoTnjpDH5kA928jOyEMB4EWBXh9t4jJoWoLcP3VJmOHiQs0CRh5ysW9tENG8VZ+U3EnSS+UNKaA0ZjGX+fySS1Zs+hYdQMKdcbjtgSMlouNKWBUFdDwa9nPyMrVVxbN7L5hZQY/u4y31JJ1Rdumz5PqBuvqXsdjbV/39UvAKO9M5r4uFx3N16Kf/T61tKTgogBfOaTj4x0S3lfIG+nyVqlKZzl9VH0PT73mUl8nYJSjT5t1EZj0/SUBo/RlOukTnJ4eLXoSeEPiF4QXhxuvnoZDNz0IbCXp/qEfl7l0iOySHvqt24XXy71z2KkcPqpzrDgAlPtwqM7xPc5PhmBGzvHjT8W5YoaXWPPyam1t5fBP2+GiYpyueuOQ0b3CP3iJrf0kOehS/vnU1tyGDMB5Dqtch20Y+Hcjh3zeFA72KUnvDUubOTy2qrsra91WkoNyDsBtEw3alaoeJukHSybia++lGRO9gqRbhSXafN18L1FtydW3fB178/evfw9hOVfk+nlGf27S9IFQ5uFpNnIBvzngBxBVmx9wOCTJhkDXAty/dS3M8REYToDX93D29PzX9wE8U+WqmLtA04DRIpf4DcXimU7Vm5dVrnXfUJ/6+OtcX3WXR/Ox63qWx+M30T8uqRwoKdoRMFp+BnODDHUrEtVt71FWveHvc3iCpHJYcNHMqq6H3IBReRx1AhJjrWBT5zVct23d1y8Bo7Rw/NopWue8B1G09XXo14FDeb7u46XTyq+D20j6nKSiyk9VSLRqObKqKkKp6kJphb+0iC3KK0mklj0sglJVK1AQMMo9C7RbB4FJP9/gZjh9iU76BKenR4ueBD4t6S5L+tpd0rt6GgvdINCFQBwweoGkExt24mCFwxDlLQ4MPUfSyxLH30PS4aHNiyR5TH9sOKZ4N//cvGMI/Ti84c2hjCdKOreF4y86xDUkHSzpEeGLF4T+3tNC2GVRf4tKlnc0tYWHbWMt8FXH+38k3UjS2ZJ+u+rBEvtfOfR107A82rGJ8xq/1tocWnHTvJmkN0u6Zzi4g32uPHNGRmcEjDKQZtzE4bijl8zPPxfuOuP5M7XxCHD/Np5zwUgQaFuA13fbohyvjgDXXx0t2s5BoK2ATtUblVMJGA01/txrqEn1Ih+7bkChPB4CRrlnaHG7MQWM4mu8eCbn8fmDZ89fEiIrZrasbZ2AkY9XPPP6uqSHZPRdjCF+llknFLLaWRxu77qv37EEjMpL5g0nmN9z+Tl18Xp5x4LwXXEd+oOaccioHKopqucX1+rYAkZV35+qAk/x94Ki4lk5ZFVu84+SqkJI+WeHlghMW2DS95cEjNIX36RPcHp6tOhJ4DRJt17S13aSTu1pLHSDQBcCbYUeqm4CHbLxG9c7h7CQA0NVlWQcDnHVHwdyXLXofpJObmHS/pm5m6RXSXJlIW9dh4uKYW8i6UBJjw3/8H9DJRAHE1etqFOmmXPA6IphCafrt3A9ND2El+xzNaGmWx8VjPxJmldHpe1dWckhutTPKQJGTc/qPPbztXnKkql8rVSxax6zZhZjFOD+bYxnhTEh0I4Ar+92HDlKMwGuv2Zu7DVdgTYCRjlVEHLDAHXfUJ/6+HOvnOIN+7of1qrrGY/H59XP5by8+6IKRsuq6OQGa1KBiKoqGKlAy7JrMte8jXa5DnUrEtVtX8xlUYUVXyNVIYHYwM8RHUR6Uqlqi9ukzkfZMuf8+JhbSPIHSsvj8Icx/YHQ3O8rbZzLIY5R9/Wbej3VnUPT7zuLqgTV7bvv9uVqWp6Dq9J/uOI6q7rm43PmOTwgCtGNLWBUFZQqrqOqnzepr3veORWMbHhOZvW0vq8H+kOgTYFJ318SMEpfCpM+wenp0aIngbPCL75V3W294hvOPU2DbhCoFGgrYPRQSb4ZLG9XCRWJHigpVSZ3+/BL/rUlvS3c4F644rm7kqS9JL0kLNPmw/mTCk+TdP6Kx87d3cGpgyQ9PuzQVcgoDhjVfUCVO5dyu776HMONbF+fzohv2FKvmUXn7Tph/e8HhS/6oaFfA59ZcpIJGDV9BcxjPy+td+aSqbgi2JbzmCqzGLkA928jP0EMD4EVBHh9r4DHrisLcP2tTMgBJiawakAnVVln7BWMhh5/zuXSZGm04rh1AwrxeFLVbRYtiVfsnxusSQUiCBgtvkKaBoziZcYeHS1v7kpVv09cjL6W/AxpUdu6AaOc637Z0m3x8+k5h4zqvn5Tr6cc97hN04BR3X5y2g+1RF5qGUhX6ImvwWKcrhS/cWkptbEFjJaFpOJgVHx+csKBbp8KGC2rEJVzPdAGgSkJTPr+koBR+lKb9AlOT48WPQk4gHD1JX1tKukXPY2FbhDoQiC+gXunpG/V6OS6IQTkXarCFxuEZcKeIOk/l3yC5nKSnhdKPft4/qXXFWNW2Vw9yJ+Kcd/F9hpJz5XkkI+3v5HkSmTnhYT9Kv15X5v4F+5vSvpTdLCNJL08GouXk9tP0odarGTUV9gnNuqrTwJG9a7McuUsX2+PknRSxWEIGNXznVvra0lyGWg2BBBAAAEE+hLgmVZf0vRjAZ4Pch2sm8AqAaPUMiq2HHPAaAzjT11vVRUmUvsVX68bUCg/w3HV46dUVDCqGzBaFDpKBSIIGC0+000DRouel+V8WK24Dl8hqVgaKR5Z2wGjnPBBcW17HH19yC/3dddWu7qv39Trqe64CBgtD8oUPovewyheMx+IqnCNLWC06OfzonHH101u4DUVMCq+7vdiPl/3wqQ9AhMTmPT9JQ9j0lfbpE9wenq06EngEklXWNLXhhmfBuhpqHSDQCOBVT4hEu+77Mav+OXWyzS50tH3F4z0hpK8bNjtJB0TlhRz6KfpdmNJh4XSpz6GA0UO+BwcvWa9nNRLJfmTCV6f/Jkrvp5dLcmVklwdyXPxL9TfiSawKGS0LPRRd+59hX3KD6eKMsZdVk2KH5jUXc+9ruOiByp9PtxYtYJRMX5fb74e9wn/sKySEQGjVa6S6e/r83/R9KfBDBBAAAEEJiTAM60JnawZDJXngzM4iUyhlkBuwKgcQiieKXypoqJJMYixBIzGOv5lJ2vVcJGPXTegEI/Hz/FeGy3vUx5r/Dyi1kUXGrvqh5fH+dySDxm2ETAassJNbiWn+DlLTuCnacDI9OXq9Kn+ciqWtB0wygkfxM81U3Nocn2OYZ+6r18CRt2ctaog0bKqSsW5iN8DGVPAqGrsvuY89kXLJuZ+P/NZSAWMFvl0c/Y4KgLDC0z6/pKHMekLaNInOD09WvQkQMCoJ2i6GUyg+IXaA6h7g54bMCr6cMjHax37YVW8+Weay/E6/ONtz7AefBMUVyS6RziWf7H2doGkJ0t6d6mq0OaSXLXJ8/DYvIyby5023e4bll/zkmgOwTysFDDyca8RxvaI0MmXJT1mQbsmY4hvxN8s6egmB6m5j0spu/KUl1giYFQPz1W7HEbz9v7wEM5Vr6oCRi7De5dwnR4o6dsZ3ZVDbVXXGwGjDMwZNyFgNOOTy9QQQACBkQrwTGukJ2amw+L54ExPLNOqFIirgKSYijfx/QEsh0Jyngv1FTBKjd1fH+P4q8bdVlCgbkAhHk/OuYufE+acg7iNz4ere9R5tlY8S6rbOrOq9wAAIABJREFUb5fPoJbNu2kIa1lVd/e3SsCoPKZUOKe4Dpa1aztgVDyzfGKiukkxtpRX3WtzLO3rvn5zn73nzq9u/7nHbdJuqCXSPNaqam3LlthctKRgVUCnqppeVZA3N+Dr1+UWUQWlwr0q0Lgs9FP3e04qYFR8z5hr9bEm1zj7zFdg0veXPIxJX5iTPsHp6dGiJwGWSOsJegTdOBRyK0mXH8FYmg7By/XFFXNyjhPfwN9Z0mdydgptdokeGiz75TG+GXIIxxWK4i0O+nxaksM359YYR9HU53D/ECby37056OOb1y9UlMZ3mOlNoa2XK9tbkl/3dTcHbd4h6a5hR8/BJYbLP4v8ZS9H5Jt4W3j7SOh31eUW44BR3fG30b7LhztzrGB0tXDN3EvS4aHSkKvIVAWM7haW1PO1/ZxQkeuPGSeuHDLyg74nSfpetC8BowzIGTdhibQZn1ymhgACCIxUgGdaIz0xMx0WzwdnemKZVqVA3TeQ/VzoGQuq2ix6I7PqDUm39XOQcoWE+P4295nB1Me/6MTUndOyyzsOkOUEwopjlQM8ueej7kutXE0ntX8Rcrl/+BBgqn3x9aECKHUqfuTOxe3qvtlfPnbsXlX5u7yc2rJnuW0HjHKX5ip8vcSSK8PPbasTAF0092Wv+VQFqCEq3y87f0MGjDyuOt+XqwJyqwSMfhd+9vp1uJOkF0ah2d9XwF1P0qND2yrb4nVdjM3vV5SXQWzy/WZZwKjJ8eb22mY+6yUw6ftLHsakL9ZJn+D09GjRk8BZIRVc1d3WpTdpexoW3XQgMHQ4o40pNXk44MpBrwqd102YFzeH35T0YElnVEwitnUw4mVRO/8889rvh4Z/2yuELRYFc1JGDkgdKekGoaEDQ57fD5fseE1Jrvaza2izrySvR1+n/3hpNB/mdWG5tQuX9HsTSW8NS8K52bMled3znMBI1WGHvoabXH+pc1p8Pb5RcbWpr624nF1uv644tU3D10eqj1uGykWu/hS/LqoCRg4KeSk/30i6EpErZP0g1Un4ejnU5mXt/Frzzaw3AkaZkDNt5mvwzCVzO1vSljOdO9MalwD3b+M6H4wGAQQQmIsAP1/mciaZR66An9XskFjmLL4P9Ae8qt7IXxYWKT9DSlV2yQ3DTH388Xkq/Npc6r2tZz9dBXSKOeee78JrKsvrdBUwqqqokvu6L4eHyv6pr5f7iQNpqz7vK38f6eray7Uasl2dUMsq40x9n6j7+lxlLFX7dvH9sc44i/5TFb98TJ83b+WflVUhqarlMMt9FtUDi3HXea0tOsfFeS1e7w4XOawXbzlLJC5yTP2Mj/cZw/VV51qgLQJ1BSZ9f0nAKH26J32C09OjRU8Cp0m69ZK+tpN0ak9joZtuBVK/eHfbeztHr/NLaNFjcWPjaiZeIuwbNYZS3GymHpTEv4A6fONloS4O/cTuq1Qv8uH8s9EVhN4QKsM4OLUs5FNM1cu2eYkqV4ZxGMkOp2Q6uE8HPdyn96+z5FkRiHLQ6OUtBGZiy5dGwbHMqTRq5rKsR0i6RY9LpDUaaAs71Q3gpbqMH9b4Gjwu7FAVMPKX/Yk+lxv3VncpwSLUtqmkR0k6KRogAaPU2Zr317dNfM9zoK8I2s1bgtkNLcD929BngP4RQACBeQrw82We55VZrSbgNzlfu6Bq0bKjxpU3UgGBcpgh9dyo7mzGPv62lzVa5FN3SbHiGLzxW/dqu2z7rirsNKn2VZ5JKqTk54Z7SHpexjPIOmGCuqLvDpVbflJ3xxm0z1mmsO1pjjXg1cf3yWWWy0I48X7LXjdVASO/fvwh0edL+m50MLf3v7my/K/Cv+e+v7JoLlVLq/n9TFdBivv2/rlLsVW55VbgSv2O0PY1zvEQ6Ftg0veXBIzSl8ukT3B6erToScCBh7ss6Wt3Se/qaSx0062A33R/qCRXo6m7+RdSV/DxG/g/C+GWCxIH2VHSPWu0zxnTtyR9LKdhaLOBpIMlPSEsJfaQBb94LjtcUf3IITvbfb+icdzP8ZL8uvEyZF6O7gWheot3beMhh38+bhZc/5RpUR7H+8KSZb/O2N9VaHxj7HPvyjqPC98Tciogeaz+xd5ul2b0lWoyRKnbvvqcWwWjK0o6MHyitPygdVnA6NqS3i5p57Bcmh8M5VynxbXjkrt+XThcFF+jBIxSr655f90hyaOXTPHEaPnHeUswu6EFuH8b+gzQPwIIIDBPAX6+zPO8MqvVBPzGbrmqQeqIdSu3xM8L2v7AzljHv8obxSl/vj5vgVQ4qM7sq8IFdY5RtG0aZFvUVxvPfZvMgX3+snzlOzOW4OrTauiAUe5c/dq8qCKUV/fn4qI+mwRmc8detCue+96+ZrC4qp9ly6XVHRvtEZiiwKTvLwkYpS+5SZ/g9PRo0ZOAq5LsvaQvl0V01Ri29RaIf6nK/VRWkfjObd+FsCvu+BNrj5DUJFlezCFn3yKMFFdKctjBNzcOTdQJ9XRhsXkYi3+p97Z/CF8tC/6Ul51y1SB/CqiNsFCTOfYV9onH1lefcQCmz9dM/CClzQeiDsF5/WsHWF2u9okhoGbbZQEj//7n15KDgQ607SbpU00ultI+BIxaQJzwIfy7zAFLxu9y0Q5PsiHQtQD3b10Lc3wEEEBgPQX4+bKe551Zty/g+8YNo6oLqR6WvSmb2reLr3c9fj8fubGkj3QxeI6JAAIIzEygCBjlvK8ws6n3Ph3/fPLPQFcoZ0MAgdUFJn1/ScAofQFM+gSnp0eLngSeIumwJX15qRovp8S23gJTDRhdI1StcDWUwyXtExL5OWczrkrkqkkOKS2rpLKLpE+GA983LCXmN639dwcl/Doqvp7Tfxdt4sCTl0orLyMV97lRWNbM1Z+8+QGSw4i/6GJgmcdclyXS5hAwuluoQOSQn4N6L4kqCi0LGPlS8HJWx4Zg3qslPVPSHzKvkapmqYCRKy55u2TFfth9nAJeIvIBS4bmnw2+1tgQ6FqA+7euhTk+AgggsJ4C/HxZz/POrBFAAAEEEEAAAQQQQACBtgUmfX9JwCh9OUz6BKenR4ueBBy8OG5JX2eGJY56Gg7djFQgDgR8ISwB5oDKsm0MFYziQMrLQtDhj5nGcfUjB4VcVcVr+1Zt5b4cKnLFH2+uxvLcFkISmUOvbOal0p4Wlq5yoy9Leoyk75T2KLfz171E3DdWHcCK+8fGKx6q0e6u5uZKKF1sc6pg5N/hfL3byq+De5RK06cCRvFrz9eol7f6wYrosa8rIvn7gSt0+dNEt5HkErq+xt+zYj/sPk4Br8m+9ZKhOSDq5S3ZEOhagPu3roU5PgIIILCeAvx8Wc/zzqwRQAABBBBAAAEEEEAAgbYFJn1/ScAofTlM+gSnp0eLngS8jM25ib5uIumMnsZDN+MUiIMdOdV8PIsxBIzitY69/I2DQrlbHILICSddJVRJKlf8ckDC1Y+8dNoYto0lvUbSI8NgypWJ/PPXgQ4vn+ighwMitntXVIFmqHmsS8DI5i7puizQ1tY5cJWvbcLB2loizUsCvl2SA6wn6i/roP80GnAqYOSmxZKD/rsrz3ywwYR9LV81hGS3l/TgECiqOtR+kg5p0A+7jFvAJfzLIcryiK+b8bvQuGfJ6KYiwP3bVM4U40QAAQSmJcDPl2mdL0aLAAIIIIAAAggggAACCIxVYNL3lwSM0pfVpE9wenq06FHgLElbLOnPy6g5kMC2vgKu7uHlvRw4eV2ognNxgmMMASOHaI4M47x7olpXeTpxmOU5oeLJsinHVVuKdmMK58Rjd2jwrZJuF/7R59TLUF1UChf5y/uHCkyXjuDyj8/Jm8Pyd10P6zqSnidpK0l9VTDqek5Vx28rYBQvj7YonJcTMNpR0kmSXHnm5eF1vKz6mKtubRrCRF5ibQdJd5S0SQbmBZJcme0tYVm3jF1oMiGBJyV+hzlb0pYTmg9DnbYA92/TPn+MHgEEEBirAD9fxnpmGBcCCCCAAAIIIIAAAgggMC2BSd9fEjBKX2yTPsHp6dGiRwFXddlrSX/HSLpvj+Ohq/EJ7B0q2nhkuVU+hg4YXS4s0fRsSd8M1UvqVOKKQ1X/LOmojNOyqyRXBCq2fw/BnT4q0WQM7zJNHOB4U7QE4utDoOMgSTcILQ8LS11dWPfgHbWPA0Zdhn3i4ffVZ7yE15QrGF0pBIIcTPW2KNiXEzBymNFLmJ0jqRxus5XDRLeWdIewvJn/7n1yNlezOVzSV0J1vl9J+lPOjrSZpIC/J/t7c9Xm74P+GceGQB8C3L/1oUwfCCCAwPoJ8PNl/c45M0YAAQQQQAABBBBAAAEEuhCY9P0lAaP0JTHpE5yeHi16FPCSTu9L9Hd1SX4Tlm39BDaS5KDMo8NyWfeQ9PkMhqEDRvGSZbnLusXTeoikd4d/yKns4nCDwzmPD/t8VtLukn6SYTVUkzuHyjBFoCgeR1HVaCzhIo+tr7BP7NBXn3HA6OuSfP25ek/Xm5cve2eN6zw1nhuG5fRcHev4sBTfz0o75QSM4l22DhWJbhMCRcWSbqmx2O+LIUjkUNFjwnKF/xmWbeNnWkpw+l/3tfbLxDQeJOn9058qM5iIAPdvEzlRDBMBBBCYmAA/XyZ2whguAggggAACCCCAAAIIIDBSgUnfXxIwSl9Vkz7B6enRokeBq0r6daK/p0o6tMcx0dV4BLaX9GFJ15b0H+EN+tQbth59GwEjL2/kpY/Oa8BxY0nvlXQLSYeEpb4uyTxOXP3oVEkPlfT9Jfs6hOVlnJ4QtXGgwW9cn57o00tveYmmIcIO/lnrgKErFfn8FtvbwjJ4HteYtr7CPvGc++pzDgEjX0/+WXFwAHxaeO2Vf1+pGzCKQ1BV1+OXJDnU9zVJp0n6saT/ihrHvgSMxvSq7nYs+4ZrcFkvV5P0m26HwdER+B8B7t+4GBBAAAEEuhDg50sXqhwTAQQQQAABBBBAAAEEEFg/gUnfXxIwSl+wkz7B6enRomeBT0naaUmfX5W0bc9jorvhBRzueYGk54ShVAUGFo20jYDRLpI+KemjIcDjAEHuFi9XlrvEWXHsm4cllFyFxZUt9pT024qOHS56iaR9Fnw9x8vhiVdLOlDSW3oOGl1P0otDlZl4+D8M59wBrfLyVLn+XbSLwz5dHD91zC6XZZtDwMghtbdL2lmSqxbdT9LJC1DrBoy8nN9J4TgOvX0hVCbyz6VvhQBiKjxIwCh1dc/z6w6IuvJV1fbpxO8+81RhVkMKcP82pD59I4AAAvMV4OfLfM8tM0MAAQQQQAABBBBAAAEE+hSY9P0lAaP0pTLpE5yeHi16FvDSMQ43LNvuEr3J2/Pw6G4ggXgJrbrLNrURMIorl9QJd8QViL4XqvR8IzK8ZqhK5ConcfUuV7LwcmheDs7Vk7w9OSwRt+gUeFk0h4vcxtv/leRx2s3hCr95/QhJ5y45f8+W9NLw9btLOq6Hc30lSQ8IY3Vop2pzWOR5ks7pYUw5XaxLwMjhnHeEylY5Lqu0cZjOATxvOUsBLutrjxDMcxuH5p4p6Q8LdqgbMPISnV56zVXEXGmm/PtPzvwJGOUozauNvw+fmJjSv0h667ymzWxGLsD928hPEMNDAAEEJirAz5eJnjiGjQACCCCAAAIIIIAAAgiMTGDS95cEjNJX06RPcHp6tOhZwJVqXBnCgYmq7VhJrgrDth4C15L0Rkn3DdP1UjMODeS+ud92wKhOFaK4ksqiCkRx2GDZ2XxPCA+dv6DRNcJSUA4QefPr54mSvI/ftD48/Pte4e+L3PyzzgEe/3E4yQEjL/XU1eb+tglVqe4ddeLwmKstOYz1olJFI1czemV4E/7CrgaWedxNQzDMAany5rm5ypqrMn1MUqqiTWaXl2nmajk+dhdb7jXZRd/FMVcJGG0g6elhibQrSNpNkivjLdrqBozamDMBozYUp3WMYyTdZ8mQ/T3XQdIxVWmbljCjbSLA/VsTNfZBAAEEEEgJ8PMlJcTXEUAAAQQQQAABBBBAAAEEcgQmfX9JwCh9iid9gtPTo8UAAq+V9IREv3eTdMIAY6PLfgUcNDtI0uNDtx+RtLekX9QYRhsBo6dKelXos07AyNfph0JgzuNwlaHy98y42kp5Wg4L+fXwihD8KX99q1DVyIEgbw7h7Bf6dD+bS3qnpDtJ+nyoELOoCpCd3Y9DSnUrRNU4FX9u6jE5RPSoUpDwdZKeL6kIUVVVN/pKCCYdX1GVpu542mzvsJfn5u9fNvWSfr5uFlXPWdavf/fwnz+1ObjMY009YFRMc+NQCcnVu35fMXcCRpkXBc0aC3jJ16qAW3FQf+9zKJQNgT4FuH/rU5u+EEAAgfUR4OfL+pxrZooAAggggAACCCCAAAIIdCkw6ftLAkbpS2PSJzg9PVoMIHB7SV9M9OvqHXHlkwGGSZcdC5Qr8zg846XKHJSps7URMCqO4X5zlw/z8miuCOR9XaHiHhVj97JLXh4q3v4o6QeSzquogOOfTXcMoaBbhR2/K+lxYfnA4vuy2+0p6U2hjZdA85jKlTJuIOnocEy/thw0ipdsq+O9qK3H4aWlHNQqB4scGHIQx4HBRYEaB5JeUKpm5D68n4NXH10SIFl13Ln7O6jialH7R0vaed9PSnLFre/kHii085JKrtp1cqhE9YWWz0fN4fxPc1eYu0NYcszff5dVxWraR5/7ETDqU3s9+/L3p3slpu7XVJcV49ZTnlmnBLh/SwnxdQQQQACBJgL8fGmixj4IIIAAAggggAACCCCAAAJlgUnfXxIwSl/Qkz7B6enRYiABL4OWChA9QNIHBxof3XYnUCwxdWiovOOeHC5yFaP/qLE0WjHCVQNGcUWXn4Wlbk7NmL4DNe+SdLtQUciVitoI7biyz+5huTAvq+Pty6ECxqJxOajlsIqXinLQySEkjyv+3u0KR58IVXcOCUGZNpb2ciDF83d1joeVzByIeo2kt0lKLXn2NyH89KwF3xe+GQJU7w2BrIxT00oTX6cOZj1S0j6lYJErT704jCs1t/JgyksCFl93FRTP0cstuYJX7hKBbUzWrwF/P36ypB2iA/p1+dCa4YhrSjosLOXnsKDDUz8ZaHkoAkZtXB0co0rg/pI+kOBxAGnZ8mnoItCVAPdvXclyXAQQQGC9Bfj5st7nn9kjgAACCCCAAAIIIIAAAm0JTPr+koBR+jKY9AlOT48WAwncRZKXtlm2nSnp7wcaH912I1BeYsq9rBIu8v6rBoxcYegdkv4phCEc7vGYUlu89JmXzXJwZ9VQiH28jFi8hKCXYHNloGVjckWcI0Mgxu1cReikMAH/nPP+B4f/r7ME3CKDInjz4LAk2y1KjRy+OVDSWyT9KoVY+rrDVTuHKky3LX3N4SlbvDUErqqWxarZ5V81d9jGIZtHh9CNl0IrNs/tDZIcjiuWeqvbn7/3ObDk5fXiY8fHcdjIfg6FtRFaWzRGh7r8/fWBknwtO0wVbw6pvVLS12os5VauqBW7eU4Oln5G0o9rHLOub9yegNEqeuybEnCIcutEo7tKOjF1IL6OQAcC3L91gMohEUAAAQT+6n6XZ6pcFAgggAACCCCAAAIIIIAAAk0EJv38kpvh9Cmf9AlOT48WAwp8WNJ9E/07qPDsAcdI16sLLKsE4wonT5H01RW68fXhpcEcQHlSWAqsvERY1eFdgcfBIi8f5rCHq+34GKmqNFeTdESoGuTlsR4k6fQV5mAjL6Pj4EocrPH1X8xt2eE9D4ec3N6bKx49Jizd1cZYHUa5nqR7hkpFcZWbYlwONhUVi+oGi8pzc9DIb8x7+bF/XDBx9+VKP67442XGVq3GZL9twtxclaQctnGwyAEyn3NXuWpjc5DJ4SxXN/H1syhMWYSqvASez2nudV01Pp9HL0nnUJHn6epT8eZ5Omz36rCEX93A3FVDOM7Ht2fV5mDGf0p6X0vnr6ofAkZtXKkcY5HAy0IluGU6H5F0P/gQGEiA+7eB4OkWAQQQmLkAP19mfoKZHgIIIIAAAggggAACCCDQk8Ck7y8JGKWvkkmf4PT0aDGgwI5RlZVlw3Dw4ksDjpOu6ws4yLCpJFdr8dJZ5eXwHJx4naSXh6WU6vfwv3vsKslv5JY3XzO/qziwKwUtCkDsGUIkqfE4GOcghkNJDmM8U9IfUjtVfH0jSftJekZU0cZBD//bUTVCJT6OPYvqRw6k+Jg3DVV33H1ugMptrxKM7h7CKFXVxD4bgkVeCqjtqkK+jm4dKv54CbhFFX9s9TFJ7wnfJ/z/OcEYeznM5aCNr6FyqMgGXp7t9eE8VF1LDU/7ZXYrqgk5bOQKU+WqUMVYXIXKVZxyx+LjOmSzvaR7hYDYonn6HLoyk89h7rFT83aAyteeKzU5mOYqW4s2ny+/ft/eQWUqAkaps8TXmwjcXtIXM3b07zh+bbEhMIQA929DqNMnAgggMH8Bfr7M/xwzQwQQQAABBBBAAAEEEECgD4FJ318SMEpfIpM+wenp0WJgAS935KWIlm1eomfbnpbUGZhjFt27Yo4r2Tx8wWwcLHq/pFdIOiMzCJJC2Tj098hUw8TXD5P03MzqRW8MVWc8HwdfvPxTk+2WIWh1p2hnV3Vy5Z5TG/hcS5LHtqgymMfqyjKfTAx0szCmZdXFXEHonZLeLenbPb02rxmqgTiAs6iCUjEtuz1W0mkV83QFH1+f5dBb0dyBFy8P5j9tVA2qe12kli6zvat+uYLTos2vv0dI8jXlCkWLAkXez1WEfA4/EP7+p7oDrdm+CKwtC3R5bh8M5+cHNY+/qDkBoxYQOcRlBPz69PcYBx+XbQ5zuoocGwJDCXD/NpQ8/SKAAALzFuDny7zPL7NDAAEEEEAAAQQQQAABBPoSmPT9JQGj9GUy6ROcnh4tBhZwlRu/0e2QyLLtzZL2GnisdJ8v4GolR0bhBgcHvLyUq/747zkVZvJ7kzYJoRyHRpYtzRQf0+PwsmaudOSqMLlBGVc/ciUZhzjqVARaNB9X5DlI0uPDF18pyUvvOOTSdLtOWM7Ly27FmytGudJSavk3/1x0JScvy1X2anNZsqbzSy3zlTonnp8DOl6OrtgcvnL1Hu/rgFfKqOnY6+7nKkCuAuaqVEUg6tPh2ju34mBe7u0Fkp6z4OsOTDnA47meWaM6Vt1xp9p7jFuH6lEOjMXVsVLzSx07/joBozpatM0R8PdFBxiXba4C5mv65zkHpA0CHQlw/9YRLIdFAAEE1lyAny9rfgEwfQQQQAABBBBAAAEEEECgJYFJ318SMEpfBZM+wenp0WIEAn7z/LUZ43DAyEEjtvEL+Hurq+W4Qs+xklyF6pKBhn1lSVcKfbtKy29bqLjjYNCLwtyaVi8qOBxYKo71iRbG5uN6+S+/Xg7QX8JXb5G0v6TzM8+Bx+RKSK724+XHhj6HVcN22Oh6krwUkSvj3FHS7hkVpVzlxxWrfhMCN18ZUaho0Vw9Ty835mXzjgvVlZadSocbvGTcBsHi4zWXj8u8TFppVsztoWF5OL8WHEZsY/N59rKB15d0sqSXSLq4jQMvOYZDYYdI2lvSf4ZKbr/quE8O34+Ag0Xl4OWinp8YqsD1Myp6QWCxAPdvXBkIIIAAAl0I+Hfp4t7ax/fvvl3/ft3FPDgmAggggAACCCCAAAIIIIDAcAJ+7+r3Ufd/CO9nDTeimj0TMEqD8YA6bUSL1QWOl3S3jMPcVdKJGe1ogkDXAg5G+Ptj29WY2hz3FcNDX1fUqDtO/4D3D/W6+7U5/rrHcmUch8i6Xu6r7rj6bu/fbfzgf2oP+68QrrdL+wajPwQSAq4k5upaqc2B051Tjfg6Aj0IcP/WAzJdIIAAAmso8AtJXrq62Fw996dr6MCUEUAAAQQQQAABBBBAAAEEmgtsJilepeM8Sddqfrj+9yRglDbnAXXaiBarC7jSzamSHBBYtnnJES+/5eV92BBAAAEEEEAAgS4FvJzfSZK8pOuyzcG4bSV9o8vBcGwEMgW4f8uEohkCCCCAQC2Br4cqxcVO20tyNVg2BBBAAAEEEEAAAQQQQAABBHIFbhtWnSja+5n6rXJ3HkM7Akbps8AD6rQRLdoR2EPS4RmHchDJIaMLM9rSBAEEEEAAAQQQaCLg5SYdLnJwKLXt2eLyfqm++DoCKQHu31JCfB0BBBBAoInAMZLuE+3o5anf1eRA7IMAAggggAACCCCAAAIIILC2Ag+TdHQ0+2Ml7TolDQJG6bPFA+q0ES3aE3iDpL0zDje5bzYZc6IJAggggAACCIxHoPwmWtXI3pT5u8t4ZsZI5i7A/dvczzDzQwABBIYReLmkZ0RdHyjp2cMMhV4RQAABBBBAAAEEEEAAAQQmKvAySftHY3+FpGdOaS4EjNJniwfUaSNatCfg16QrFG2TccgPSbp/RjuaIIAAAggggAACdQQ+KGm3jB1OCxWOyr8vZ+xKEwQ6E+D+rTNaDowAAgistYArFh0VCXxa0k5rLcLkEUAAAQQQQAABBBBAAAEE6gqcIOmu0U4PL1U0qnu83tsTMEqT84A6bUSLdgVuGZYkuWrGYT8g6YEZ7WiCAAIIIIAAAgjkCLxf0gMyGv4mLNnqNaLZEBiTAPdvYzobjAUBBBCYj8AWks6KpuOfNxtKung+U2QmCCCAAAIIIIAAAggggAACHQpsIOkiSXFGZ0tJZ3fYZ+uHJmCUJuUBddqIFu0L3EPSxzMP6zcCH5TZlmYIIIAAAggggECVwPtqBJfvKekTUCIwQgHu30Z4UhgSAgggMBOBMyT9fTQXf+DLH/xiQwABBBBAAAEEEEAAAQQQQCAl4A/2+n39YvuupBundhrb1wkYpc8ID6jTRrToRmAPSYdnHtpv8D1Y0n9ltqcZAggggAACCCBQCFxZ0nslOeCcs+0p6YichrRBYAAB7t8GQKdLBBBAYE0EDpG0bzTXd0t62JrMnWkigACkmhqNAAAgAElEQVQCCCCAAAIIIIAAAgisJvAuSQ+NDnGopKeudsj+9yZglDbnAXXaiBbdCfybpBdkHv6UEDL6QWZ7miGAAAIIIIAAAjcM4aLtMimeJ+mFmW1phsAQAty/DaFOnwgggMB6COwYlrSPZ3ttST9fj+kzSwQQQAABBBBAAAEEEEAAgYYCm0r6WWnfO0v6TMPjDbYbAaM0PQ+o00a06FbgQEnPyuziHEkPkXRyZnuaIYAAAggggMD6Cmwv6T2SNs8kOEjS/pltaYbAUALcvw0lT78IIIDAegh8U9LNo6k+v8YHw9ZDiFkigAACCCCAAAIIIIAAAgiUBfzBXd8/Ftu3JN1iikwEjNJnjQfUaSNadC/wcknPyOzmYkl7S3p7ZnuaIYAAAggggMD6CTxS0hslbZA59VdIemZmW5ohMKQA929D6tM3AgggMH8Bl69/VTTN30i6HkvWz//EM0MEEEAAAQQQQAABBBBAoKHAlSX9WNJVo/33k+RluCe3ETBKnzIeUKeNaNGPwCslPa1GV6+WtE+N9jRFAAEEEEAAgfUQOEzSU2pM9WBJT6/RnqYIDCnA/duQ+vSNAAIIzF/A4eyfSrpaNFVXnn72/KfODBFAAAEEEEAAAQQQQAABBBoIvKy0MsCvJW0myUVDJrcRMEqfMh5Qp41o0Z+APyXnT8vlbp8L1Yy+nbsD7RBAAAEEEEBgtgI3DVWL/qHGDP27R52Ac41D0xSBTgS4f+uElYMigAACCEQCz5X04pLIbSSdhhICCCCAAAIIIIAAAggggAACkcA2kr5aEjlA0kumqkTAKH3meECdNqJFvwLPqflN5/eS9pL0zn6HSW8IIIAAAgggMCKBf5b0Jkl/W2NMfvPspTXa0xSBMQhw/zaGs8AYEEAAgXkL+Hnq2ZI2j6b5aUk7zXvazA4BBBBAAAEEEEAAAQQQQKCmwAmS7hrtc46kLSSVn2HWPOxwzQkYpe15QJ02okX/Ag4MvbFmt4fWrH5U8/A0RwABBBBAAIGRCngt531rjm3vEEiquRvNERhcgPu3wU8BA0AAAQTWQuDhCz7I5WC2A9psCCCAAAIIIIAAAggggAACCLhKkQuHxJs/CHzUlGkIGKXPHg+o00a0GEZgN0nvk3S5Gt1/JiyZdkaNfWiKAAIIIIAAAtMUuHEIJO9YY/h/lPQgSR+qsQ9NERiTAPdvYzobjAUBBBCYt8DRkh5WmuKjJR0572kzOwQQQAABBBBAAAEEEEAAgYTAoyS9rdTmXZJ2n7ocAaP0GeQBddqIFsMJ3DFUF7hZjSFcKGkfSUfU2IemCCCAAAIIIDAtgT0kHSZpoxrDPj0sq/qFGvvQFIGxCXD/NrYzwngQQACB+Qr8naRTJd2gNMX7SProfKfNzBBAAAEEEEAAAQQQQAABBJYI3FvSsaWv/1DStpJ+NXU5AkbpM8gD6rQRLYYV+NtQneARNYfxH6F091dr7kdzBBBAAAEEEBivgG9SXizpn2oO8R0hXHRxzf1ojsDYBLh/G9sZYTwIIIDAvAV2lnRcaYr+WbQrIaN5n3hmhwACCCCAAAIIIIAAAggsEHC46BhJ5RzOLpKOn4MYAaP0WeQBddqIFuMQcFWiQxsM5cAQNPpTg33ZBQEEEEAAAQTGIfA3krym8/4NhrNvqHbUYFd2QWB0Aty/je6UMCAEEEBg9gKPDdWlyxNlubTZn3omiAACCCCAAAIIIIAAAgj8j8CiZdH8xb0kvXkuTgSM0meSB9RpI1qMR2CHUM3oJjWHdFYIGb2n5n40RwABBBBAAIHhBR4SwkVb1hzKd8LNzedq7kdzBMYswP3bmM8OY0MAAQTmK/BMSQctmN5Lw/OW+c6cmSGAAAIIIIAAAggggAACCPjDv89ZwPAsSS+fEw8Bo/TZ5AF12ogW4xLYMISM/rnBsN4v6QBJ322wL7sggAACCCCAQL8Cfx+WQ3tgg27fKWlvSRc12JddEBizAPdvYz47jA0BBBCYt0BVyOjTkp4m6bR5T5/ZIYAAAggggAACCCCAAAJrJ7CNpIMl3XXBzGcXLvIcCRilr3EeUKeNaDFOgadKelXDoTlk5KQlGwIIIIAAAgiMU+C5IVzUZHT7STqkyY7sg8AEBLh/m8BJYogIIIDAjAWqlkvzlL1EvZ+1/NeM58/UEEAAAQQQQAABBBBAAIF1ELhyqFa7f8VkZ7UsWjxHAkbpy5sH1GkjWoxXYMdQzejGDYb4dUkvk8SyaQ3w2AUBBBBAAIGOBB4cSq3eqsHxzwhViz7TYF92QWAqAty/TeVMMU4EEEBgvgI7Szpc0g0WTPE3kg4Nz2p+Pl8CZoYAAggggAACCCCAAAIIzFJg0/CMfV9JV10wwx9K2lPS8bOcPRWMsk4rD6izmGg0YoErhaCQKxo12b4cSru9r8nO7IMAAggggAACrQg8KCytcbuGR3NVQ1c9urjh/uyGwFQEuH+byplinAgggMC8Bf5O0mskPWzJNN8tyUvVf4zf0eZ9MTA7BBBAAAEEEEAAAQQQmLTABpLuJemBkh66ZCbvkvRkSb+a9GwTg6eCUfrs/reky0fNriDp0vRutEBgdAJ3CKW4F60BmTPYL4WgkR9+sSGAAAIIIIBAPwK+aXmapNs37O7TIVj0xYb7sxsCUxLwfZvv34rN922+f2NDAAEEEEBgKIGHh2VtN18yAIdjT5TkD3h9Q9L3JZ0r6QKCR0OdNvpFAAEEEEAAAQQQQACBNRRwkGgTSdeRdCNJt5TkD/zeJVG45xxJB0g6ah3MCBilz7LXRd8oaub19C5M70YLBEYr8PgQNLpawxF+QZKrIHyg4f7shgACCCCAAAJpgQdI2k/SHdNNF7b4dQgWvb7h/uyGwBQFfN/m+7di832b79/YEEAAAQQQGFLAz1+fE0LjTZ/FDDl++kYAAQQQQAABBBBAAAEEEPhrAT+DP1jSSyWVq6rP1ouAUfrUnifpGlGza0nyv7EhMGWBq4eQ0V4rTOLzIWj0wRWOwa4IIIAAAgggcFmB+4dg0Z1WgHlTCBf9coVjsCsCUxS4pqRfRAM/X5L/jQ0BBBBAAIExCPjTsP7Q179IuvkYBsQYEEAAAQQQQAABBBBAAAEEagt8S9JbJPnDvRfX3nviOxAwSp9AlyXeMmq2taTvpXejBQKTENglBI1uu8JoPxeCRh9a4RjsigACCCCAwLoL7BaCRf+wAsRXQrDouBWOwa4ITFlgK0lnRhM4K5QznvKcGDsCCCCAwDwFdpTk3//uIenv5zlFZoUAAggggAACCCCAAAIIzEbgu5I+Icnvh39mNrNqMBECRmk0v1GzXdTs9mFN9PSetEBgOgLPCEGjK6ww5K9JemtIbMZLU6xwSHZFAAEEEEBg1gJeusmfYH+MpFuvMNP/DsGiV6xwDHZFYA4CXhP9S9FETpG0SpB+DibMAQEEEEBg/AJbSPLzRv8+eGNJN5C0qaSrSLrS+IfPCBFAAAEEEEAAAQQQQACBWQj8QdJvJf1c0g8lnSHJ73/7eePZs5hhC5MgYJRG/Hj4NFHRcldJx6Z3owUCkxPYXNIBkvZYceQuBVcEjfymDhsCCCCAAAIIXFbA4XWHihwu8lIZq2xHSHqxpHNWOQj7IjATgftIOiaaiz9VdM+ZzI1pIIAAAggggAACCCCAAAJjF/h/pQHyHuTYzxjjQwABBBBAoKYAP9zTYF4/z28AFdvjJL0xvRstEJiswE0lPS286bnqJD4dKhq9c9UDsT8CCCCAAAIzEHh4+Pm6Uwtz8e+oB0v6dgvH4hAIzEVgb0lviCbj0LuDfGwIIIAAAggggAACCCCAAALdCxAw6t6YHhBAAAEEEBhUgIBRmv+Fkv41avaSUOUlvSctEJi2wM1C0CgO2DWd0c9C0MhvhlJCrqki+yGAAAIITFHAS1444OA/125hAm+T9EpJp7dwLA6BwNwEXM3rudGkXiTp3+Y2SeaDAAIIIIAAAggggAACCIxUgIDRSE8Mw0IAAQQQQKAtAQJGaUkvF3V41OxoSf70ORsC6yJw8xA0enRLE/5ACBt5+UE2BBBAAAEE5irgZZkcKnpASxM8MlQs+mZLx+MwCMxR4ChJu0cT21OSlxFkQwABBBBAAAEEEEAAAQQQ6F6AgFH3xvSAAAIIIIDAoAIEjNL8d5V0QtTsZEm3S+9GCwRmJ3CLEDR6VEszO0vSByU5cPTllo7JYRBAAAEEEBhSwL8jOlB0f0lbtjSQt4dg0TdaOh6HQWDOAv6dcvtogl6O0Ev2siGAAAIIIIAAAggggAACCHQvQMCoe2N6QAABBBBAYFABAkZp/utI+knU7HeSrpLejRYIzFbgVpL2k/TIFmf4nShsdFqLx+VQCCCAAAIIdC2wTRQqukmLnb0jBIu+3uIxORQCcxf4raSNo0leV9K5c58080MAAQQQQAABBBBAAAEERiJAwGgkJ4JhIIAAAggg0JUAAaM82V9J2iRquoWkH+TtSisEZivgoJGXEPTyLxu1OEu/kVpUNjq9xeNyKAQQQAABBNoSuFkUKvLPw7a2C8Myol7SiWBRW6ocZ10Ebijp7GiyF0j6u3WZPPNEAAEEEEAAAQQQQAABBEYgQMBoBCeBISCAAAIIINClAAGjPN0TJd05auplLz6UtyutEJi9wAYhZOSg0bYtz/YrIWzkwNGZLR+bwyGAAAIIIFBHYOuw9Jl/D7xtnR0z2p4agkVvkXRxRnuaIIDAXwvsFn5vLL5ykqS7AIUAAggggAACCCCAAAIIINCbAAGj3qjpCAEEEEAAgWEECBjluR8qaZ+o6UskHZC3K60QWCuBnULY6OEdzPrzkj4s6TiqOnSgyyERQAABBBYJuDrRLpLuJ+lOHRAdFYJFJ3RwbA6JwLoJvFjSc6NJHyZp33VDYL4IIIAAAggggAACCCCAwIACBIwGxKdrBBBAAAEE+hAgYJSn/M+S3hE1PT682ZS3N60QWD+BzSQ9JoSNvKRg29uPJPl16D8OHP2y7Q44HgIIIIDAWgpcXdLO4fc8//f6HSh4Cae3hmDRTzs4PodEYF0F/DuhX7fF9ghJ71xXDOaNAAIIIIAAAggggAACCAwgQMBoAHS6RAABBBBAoE8BAkZ52luVlme6SNJGebvSCoG1F3hgCBvds0OJL0Zho8922A+HRgABBBCYn8AOUajoDh1O7+MhWPT+Dvvg0Aiss8CFkjaMALys4ffWGYS5I4AAAggggAACCCCAAAI9CxAw6hmc7hBAAAEEEOhbgIBRvviPJV03av4PkrxkExsCCOQJ3FzSoyTdX1IXVY2KUfymVN3IlSLYEEAAAQQQKAT8MyiuUnTVDmn8M+iDko6U9K0O++HQCKy7gJcw/FyE8BNJ11t3FOaPAAIIIIAAAggggAACCPQsQMCoZ3C6QwABBBBAoG8BAkb54kdJ2j1q/m+SXpS/Oy0RQCAS2FHSA0LYKA7udYF0eggcucrRlyWd00UnHBMBBBBAYLQCN5S0vSRXJ3Kw6GYdj9TBBoeKPiDpMx33xeERQOAvAv8q6YURxtGSHg4OAggggAACCCCAAAIIIIBArwIEjHrlpjMEEEAAAQT6FyBglG++h6TDo+ZehskhCTYEEFhNwG/2uqqRA0fXXO1QWXv7jV8HjYo/J0u6OGtPGiGAAAIIjF1gA0m3C4Ei/9d/ug6y2uS8KFR0/NiRGB8CMxRwmM/LHRbbnpKOmOE8mRICCCCAAAIIIIAAAgggMGYBAkZjPjuMDQEEEEAAgRYECBjlI15f0g9Lza8V3lDKPwotEUBgmcA9o7BRl0vWlMfwlVLg6ExOEwIIIIDAJAS2LoWJbtvjqL0kp6sUuVrRx3vsl64QQOCyAg6o/6KEcgNJPwIKAQQQQAABBBBAAAEEEECgVwECRr1y0xkCCCCAAAL9CxAwqmfuEMJ20S58MraeH60RqCNwvxA2cnWjjers2EJbv0kVVzj6BmHCFlQ5BAIIILCagEMEtywFihz27nO7MASKHCr6cJ8d0xcCCFQKlCvNniKpz7AhpwYBBBBAAAEEEEAAAQQQQOAvAgSMuBIQQAABBBCYuQABo3on+HmSnh/t8lFJ96l3CFojgEBNgctJupckL6XmPzepuX9bzR06+nb05/Tw9/Pb6oDjIIAAAgj8WeAakm4q6Wbhv/67//QdJipOx3ckedmz4yR9QtKlnCcEEBiVwLGS7h2NyPdrLxjVCBkMAggggAACCCCAAAIIILAeAgSM1uM8M0sEEEAAgTUWIGBU7+TfWtJppV1YJq2eIa0RWFVgqyhs5MDRxqsecMX9f14KHhUhJIJHK8KyOwIIzF6gCBIVAaLiv5sOPPPfRYEiB4u+P/B46B4BBKoFFi2Pto2kr4GGAAIIIIAAAggggAACCCDQuwABo97J6RABBBBAAIF+BQgY1ff+qiQ/tC62fSS9uv5h2AMBBFoSuHMIHO0i6XYtHbONw/wsCh79UNKPJP04/PenbXTAMRBAAIEJCGwm6fqSrhf+e4OoKtG1RzR+L4tZVCk6aUTjYigIILBc4CmSDoua+MMgtwENAQQQQAABBBBAAAEEEEBgEAECRoOw0ykCCCCAAAL9CRAwqm+9v6SXRbudPLJQQ/0ZsQcC8xHwp9iLpdT8X7+hPcbtv0PQyKGj4k8RPir+/8IxDpwxIYAAApHARiE05ABR8acIEhX/f4WRivl7rgNFxZ/zRjpOhoUAAssFHA7cPmrybEkHgoYAAggggAACCCCAAAIIIDCIAAGjQdjpFAEEEEAAgf4ECBjVt/YbZq5GEm//IOnz9Q/FHggg0LGAq43dPoQAXd3oxh331+bhfxmFj1zx6NeSLgh/Fv394jY751gIILCWAhtI2kTS1cJ/F/39OlE1oqtPSOkMSQ4iOBj+xQVL3k5oKgwVAQSCwJ0kfa6k4SppDmuzIYAAAggggAACCCCAAAII9C9AwKh/c3pEAAEEEECgVwECRs24PyTpftGub5X0L80OxV4IINCjwDXCp9wdNir+XKXH/rvsyhWPloWQ/LVLoj+uohT//6K/L2pzaZeT4NgIILBQ4PKSrhj9cVWg+P8X/X1RGweHloWHXJFoDttvQ5ioCBT5v+fPYWLMAQEELiPwFkmPif7lw5J2wwgBBBBAAAEEEEAAAQQQQGAwAQJGg9HTMQIIIIAAAv0IEDBq5ryrpI+UdvUn+l1lhA0BBKYlcMtS6OgW0xo+o0UAAQTWXuCbpUDRN9ZeBAAE5i+wmaRzS9O8r6Rj5j91ZogAAggggAACCCCAAAIIjFaAgNFoTw0DQwABBBBAoB0BAkbNHU+XdNNo95dIOqD54dgTAQRGInDVUN1oe0nbhdf5jUYyNoaBAAIIrLvA9yV9W9Ip0ZJnv1l3FOaPwBoKvFjSc6N5+/vCzdbQgSkjgAACCCCAAAIIIIAAAmMSIGA0prPBWBBAAAEEEOhAgIBRc9QnS3p1tPvvJPmTtF6miA0BBOYl8LchaORQYfyH4NG8zjOzQQCB8QgUQSKHBuI/vx/PEBkJAggMJODlHF05duOo/6dIes1A46FbBBBAAAEEEEAAAQQQQACBvwgQMOJKQAABBBBAYOYCBIyan+DLSfqZpGtEh/g3SS9qfkj2RACBiQlsWBE82nJi82C4CCCAwFACZ5UCREWY6KKhBkS/CCAweoF/lfTCaJTnS7q2pD+OfuQMEAEEEEAAAQQQQAABBBCYtwABo3mfX2aHAAIIIICACBitdhG4LL/L8xebqxhdX9JvVzsseyOAwMQF/Ml6Vzq6Sfie4O8L/nO98N8rT3x+DB8BBBDIFfgvST+S9OPwX//df74TgkVUfsyVpB0CCFjgKuF7SFy9yMtUe7lqNgQQQAABBBBAAAEEEEAAgWEFCBgN60/vCCCAAAIIdC5AwGg1Ylcv8Rtmm0SHOUjS/qsdlr0RQGDmAlePwkZx8KgIIl1n5vNnegggMB+Bc0vBoXKQ6FfzmSozQQCBEQgcKOlZ0TguCL9TUfVsBCeHISCAAAIIIIAAAggggMDaCxAwWvtLAAAEEEAAgbkLEDBa/Qw7TPSy0mG2lvS91Q/NERBAYE0FLh9VPrpuCDE6yOg/V6v4fy/byIYAAgisIuDlhfxm/a/Df8t/9//7j0NERZDo0lU6ZF8EEECghsBWks4stX+2JIeO2BBAAAEEEEAAAQQQQAABBIYXIGA0/DlgBAgggAACCHQqQMCoHd4fSNo8OtTRkh7ezqE5CgIIIJAl4CVDloWQ/o+kK0q6Qviv/171Z1kbgkxZp4NGCLQq4ODPJRV//nvJ14p9ijZerqwICcUhoiJI9JtWR83BEEAAgXYFjpK0e3TIcyTdsN0uOBoCCCCAAAIIIIAAAggggMAKAgSMVsBjVwQQQAABBKYgQMConbO0h6TDS4faVdKx7RyeoyCAAAIIIIAAAggggAACaytwH0nHlGa/p6Qj1laEiSOAAAIIIIAAAggggAAC4xMgYDS+c8KIEEAAAQQQaFWAgFF7nCdKunN0uNMl3by9w3MkBBBAAAEEEEAAAQQQQGAtBb4l6WbRzE+SdJe1lGDSCCCAAAIIIIAAAggggMB4BQgYjffcMDIEEEAAAQRaESBg1Arjnw+yg6TPlA53kKT92+uCIyGAAAIIIIAAAggggAACayVwoKRnlWa8o6TPrpUCk0UAAQQQQAABBBBAAAEExi9AwGj854gRIoAAAgggsJIAAaOV+P5q50Ml7VP617tJOqHdbjgaAggggAACCCCAAAIIIDB7gZ0kfao0y8Mk7Tv7mTNBBBBAAAEEEEAAAQQQQGB6AgSMpnfOGDECCCCAAAK1BAgY1eJKNr6ipG9L2jJq6aXSbi3p0uTeNEAAAQQQQAABBBBAAAEEELDA5SV9rbQ02lmSbirpEogQQAABBBBAAAEEEEAAAQRGJ0DAaHSnhAEhgAACCCDQrgABo3Y9fbRdJX2kdNg3S9qr/a44IgIIIIAAAggggAACCCAwS4E3SXpsaWb3lXTMLGfLpBBAAAEEEEAAAQQQQACB6QsQMJr+OWQGCCCAAAIILBUgYNTNBbJoqbTHSXpjN91xVAQQQAABBBBAAAEEEEBgNgJ7S3pDaTYsjTab08tEEEAAAQQQQAABBBBAYKYCBIxmemKZFgIIIIAAAoUAAaPuroWvSNqudPh/kPT57rrkyAgggAACCCCAAAIIIIDApAXuJOlzpRmcIum2k54Vg0cAAQQQQAABBBBAAAEE5i9AwGj+55gZIoAAAgisuQABo+4ugG0l+UF4vH1fkh+Yn9ddtxwZAQQQQAABBBBAAAEEEJikwDXDBzJuVBq9P7hx6iRnxKARQAABBBBAAAEEEEAAgfURIGC0PueamSKAAAIIrKkAAaNuT/wekg4vdXG8pF267ZajI4AAAggggAACCCCAAAKTEzhO0s6lUe8p6YjJzYQBI4AAAggggAACCCCAAALrJ0DAaP3OOTNGAAEEEFgzAQJG3Z/wV0p6Wqmbt0t6VPdd0wMCCCCAAAIIIIAAAgggMAmBIyU9sjTSgyU9fRKjZ5AIIIAAAggggAACCCCAAAIEjLgGEEAAAQQQmLkAAaN+TvCHJN2v1NWhkp7aT/f0ggACCCCAAAIIIIAAAgiMVuAQSfuWRvdhSbuNdsQMDAEEEEAAAQQQQAABBBBAoCxAwIhrAgEEEEAAgZkLEDDq5wRvKOkkSduVunuJpAP6GQK9IIAAAggggAACCCCAAAKjE3ixpOeWRnWKpDtLumh0o2VACCCAAAIIIIAAAggggAACVQIEjLg2EEAAAQQQmLkAAaP+TvAWkj4lafNSly+Q9Pz+hkFPCCCAAAIIIIAAAggggMAoBHwf9LzSSM6RdDdJZ49ihAwCAQQQQAABBBBAAAEEEEAgV4CAUa4U7RBAAAEEEJioAAGjfk/ctpI+KWmTUrdUMur3PNAbAggggAACCCCAAAIIDCuwqHLRBZLuLunUYYdG7wgggAACCCCAAAIIIIAAAg0ECBg1QGMXBBBAAAEEpiRAwKj/s7WDpE9I2qjU9aGSntr/cOgRAQQQQAABBBBAAAEEEOhV4BBJ+5Z6vFDSPSR9tteR0BkCCCCAAAIIIIAAAggggEBbAgSM2pLkOAgggAACCIxUgIDRMCfmrpKOXRAyerukRw0zJHpFAAEEEEAAAQQQQAABBDoXOFLSI0u9OFx0H0mf7rx3OkAAAQQQQAABBBBAAAEEEOhKgIBRV7IcFwEEEEAAgZEIEDAa7kS4ktGHFyyXdrykh0s6b7ih0TMCCCCAAAIIIIAAAggg0KrANSUdJWnn0lG9LNr9qFzUqjUHQwABBBBAAAEEEEAAAQSGECBgNIQ6fSKAAAIIINCjAAGjHrEXdLWtpPdL2rz0te9LerSkzw87PHpHAAEEEEAAAQQQQAABBFYWuJOkt0m6UelI50h6oKRTV+6BAyCAAAIIIIAAAggggAACCAwtQMBo6DNA/wgggAACCHQsQMCoY+CMw28h6T2StlvQ9nGS3phxDJoggAACCCCAAAIIIIAAAmMU2FvSGxYM7BRJD5F09hgHzZgQQAABBBBAAAEEEEAAAQRqCxAwqk3GDggggAACCExLgIDROM7XhmG5AC8NUN7eLOkJki4dx1AZBQIIIIAAAggggAACCCCQFLi8pNdJeuyCll4q2stCX5Q8Cg0QQAABBBBAAAEEEEAAAQSmIkDAaCpninEigAACCCDQUICAUUO4jnZ7paSnLTj26ZKeIumEjvrlsAgggAACCCCAAAIIIIBAWwI7SXq1pJstOODBkp7eVkccBwEEEEAAAQQQQAABBBBAYDQCBIxGcyoYCAIIIIAAAt0IEDDqxnWVo+4h6fCKAxwkaf9VDs6+CCCAAAIIIIAAAggggECHAgdKelbF8feUdESHfXNoBBBAAAEEEEAAAQQQQACB4QQIGA1nT88IIIAAAgj0IkDAqGc6Nf0AACAASURBVBfm2p1sK+kNkrZbsKerGT1b0rG1j8oOCCCAAAIIIIAAAggggEA3AveR9LKKqkWnSHqcpFO76ZqjIoAAAggggAACCCCAAAIIjECAgNEITgJDQAABBBBAoEsBAkZd6q5+7EMl7VNxmKMlPV/S91bvhiMggAACCCCAAAIIIIAAAo0Etgr3JbtX7H2YpH0bHZmdEEAAAQQQQAABBBBAAAEEpiRAwGhKZ4uxIoAAAggg0ECAgFEDtJ532VXSqyRtWdGvl03zJ4V/2/O46A4BBBBAAAEEEEAAAQTWV+AqobJq1XJoZ0naT9Ix60vEzBFAAAEEEEAAAQQQQACBtRIgYLRWp5vJIoAAAgisowABo2mc9StKevmSaka/k/TKEES6cBpTYpQIIIAAAggggAACCCAwQYGNQnDo6ZI2rhi/qxY9U9IlE5wfQ0YAAQQQQAABBBBAAAEEEGgmQMComRt7IYAAAgggMBkBAkaTOVV/HugOkl4k6c4Vw3bQ6DWSXifpp9OaGqNFAAEEEEAAAQQQQACBEQtsJukJkp68JFh0kqR/lfTZEc+DoSGAAAIIIIAAAggggAACCHQjQMCoG1eOigACCCCAwGgECBiN5lTUGsgekg6QtPmSvd4q6QhJn691ZBojgAACCCCAAAIIIIAAAv8rcCdJvv94zBKUcyS9ONx/YIcAAggggAACCCCAAAIIILCeAgSM1vO8M2sEEEAAgTUSIGA07ZO9v6RnSNpkyTROlnSUpHdLOm/a02X0CCCAAAIIIIAAAggg0IPANSU9VNLDJW2/pL8LJL1C0oE9jIkuEEAAAQQQQAABBBBAAAEExi1AwGjc54fRIYAAAgggsLIAAaOVCQc/wIaSnippH0nXSIzmo5I+LOlYwkaDnzcGgAACCCCAAAIIIIDAmAQcKrqPpPtJundiYOdLOkzSIZIuGtMkGAsCCCCAAAIIIIAAAggggMBgAgSMBqOnYwQQQAABBPoRIGDUj3MfvVxO0hMkPU7STTM6/Kyk4ySdwDJqGVo0QQABBBBAAAEEEEBgfgJe/mwnSbtI2iFjet+W9AZJr5P0x4z2NEEAAQQQQAABBBBAAAEEEFgfAQJG63OumSkCCCCAwJoKEDCa54nfVdJjwqePc2boTx1/QdKXJZ0q6WuSfpCzI20QQAABBBBAAAEEEEBgEgI3lHRrSdtKup2kO0pyNdSczVVQ3yrpmJzGtEEAAQQQQAABBBBAAAEEEFhLAQJGa3namTQCCCCAwDoJEDCa99m+vqTdJT1Y0jY1p/o7SWdI+n4IG/1Y0k/D0moXSPqtpAsl/UHSpTWPTXMEEEAAAQQQQAABBBBYXeDykq4kaSNJV5G0iSQvdbaZpOtJcqjoRpJuLGnjmt2dJum9ko6W9KOa+9IcAQQQQAABBBBAAAEEEEBg/QQIGK3fOWfGCCCAAAJrJkDAaH1OuD+tfF9J95a03fpMm5kigAACCCCAAAIIIIBApsApkj4q6SOhqmnmbjRDAAEEEEAAAQQQQAABBBBAQASMuAgQQAABBBCYuQABo5mf4IrpubLRLpJ2krSjpOuuJwOzRgABBBBAAAEEEEBgrQV+Iukzkk6QdByVitb6WmDyCCCAAAIIIIAAAggggMCqAgSMVhVkfwQQQAABBEYuQMBo5Ceop+FtJel2obKRKx3dIiyv0FP3dIMAAggggAACCCCAAAIdC3iZ42+GykSuVPRlSd/ruE8OjwACCCCAAAIIIIAAAgggsD4CBIzW51wzUwQQQACBNRUgYLSmJz5j2teRtLWkLSTdIFQ52lTSNSRdTdLGkjaUdCVJl884Hk0QQAABBBBAAAEEEECgXYFLJf1B0kWSfifp15LOl/RzSa5O9ENJZ0s6U9K57XbN0RBAAAEEEEAAAQQQQAABBBC4jAABIy4I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IAAAggggAACCCCAAAIIIIAAAggg0LEAAaOOgTk8AggggAACQwsQMBr6DNA/AggggAACCCCAAAIIIIAAAggggAACCCCAAAIIIIAAAtMWIGA07fPH6BFAAAEEEEgKEDBKEtEAAQQQQAABBBBAAAEEEEAAAQQQQAABBBBAAAEEEEAAAQSWCBAw4vJAAAEEEEBg5gIEjGZ+gpkeAggggAACCCCAAAIIIIAAAggggAACCCCAAAIIIIAAAh0LEDDqGJjDI4AAAgggMLQAAaOhzwD9I4AAAggggAACCCCAAAIIIIAAAggggAACCCCAAAIIIDBtAQJG0z5/jB4BBBBAAIGkAAGjJBENEEAAAQQQQAABBBBAAAEEEEAAAQQQQAABBBBAAAEEEEBgiQABIy4PBBBAAAEEZi5AwGjmJ5jpIYAAAggggAACCCCAAAIIIIAAAggggAACCCCAAAIIINCxAAGjjoE5PAIIIIAAAkMLEDAa+gzQPwIIIIAAAggggAACCCCAAAIIIIAAAggggAACCCCAAALTFiBgNO3zx+gRQAABBBBIChAwShLRAAEEEEAAAQQQQAABBBBAAAEEEEAAAQQQQAABBBBAAAEElggQMOLyQAABBBBAYOYCBIxmfoKZHgIIIIAAAggggAACCCCAAAIIIIAAAggggAACCCCAAAIdCxAw6hiYwyOAAAIIIDC0AAGjoc8A/SOAAAIIIIAAAggggAACCCCAAAIIIIAAAggggAACCCAwbQECRtM+f4weAQQQQACBpAABoyQRDRBAAAEEEEAAAQQQQAABBBBAAAEEEEAAAQQQQAABBBBAYIkAASMuDwQQQAABBGYuQMBo5ieY6SGAAAIIIIAAAggggAACCCCAAAIIIIAAAggggAACCCDQsQABo46BOTwCCCCAAAJDCxAwGvoM0D8CCCCAAAIIIIAAAggggAACCCCAAAIIIIAAAggggAAC0xYgYDTt88foEUAAAQQQSAoQMEoS0QABBBBAAAEEEEAAAQQQQAABBBBAAAEEEEAAAQQQQAABBJYIEDDi8kAAAQQQQGDmAgSMZn6CmR4CCCCAAAIIIIAAAggggAACCCCAAAIIIIAAAggggAACHQsQMOoYmMMjgAACCCAwtAABo6HPAP0jgAACCCCAAAIIIIAAAggggAACCCCAAAIIIIAAAgggMG0BAkbTPn+MHgEEEEAAgaQAAaMkEQ0QQAABBBBAAAEEEEAAAQQQQAABBBBAAAEEEEAAAQQQQGCJAAEjLg8EEEAAAQRmLkDAaOYnmOkhgAACCCCAAAIIIPD/27v/mH3vur77z9yhOJNSh7OFYWVYokJbFtBZSh0pmwOcJpDwQxkIaNmgUBQXoHXQ4qSF2xbIRCkUNqqAMJQfCSQ6gbmbhllKnUJGW1BDZVgZtE5mIXFSst45lqvmvK/7+n6v8ziv8/pe53Gcj+MfQvv+fI735/E+/2hyvfI5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IEjiMgYOTnQYAAAQIEZi4gYDTzATseAQIECBAgQIAAAQIECBAgQIAAAQIECBAgQIAAgUMWEDA6ZGDbEyBAgACBoxYQMDrqCXg/AQIECBAgQIAAAQIECBAgQIAAAQIECBAgQIAAgWkLCBhNe366J0CAAAEC+woIGO1LpIAAAQIECBAgQIAAAQIECBAgQIAAAQIECBAgQIAAgeMICBj5eRAgQIAAgZkLCBjNfMCOR4AAAQIECBAgQIAAAQIECBAgQIAAAQIECBAgQOCQBQSMDhnY9gQIECBA4KgFBIyOegLeT4AAAQIECBAgQIAAAQIECBAgQIAAAQIECBAgQGDaAgJG056f7gkQIECAwL4CAkb7EikgQIAAAQIECBAgQIAAAQIECBAgQIAAAQIECBAgQOA4AgJGfh4ECBAgQGDmAgJGMx+w4xEgQIAAAQIECBAgQIAAAQIECBAgQIAAAQIECBA4ZAEBo0MGtj0BAgQIEDhqAQGjo56A9xMgQIAAAQIECBAgQIAAAQIECBAgQIAAAQIECBCYtoCA0bTnp3sCBAgQILCvgIDRvkQKCBAgQIAAAQIECBAgQIAAAQIECBAgQIAAAQIECBA4joCAkZ8HAQIECBCYuYCA0cwH7HgECBAgQIAAAQIECBAgQIAAAQIECBAgQIAAAQIEDllAwOiQgW1PgAABAgSOWkDA6Kgn4P0ECBAgQIAAAQIECBAgQIAAAQIECBAgQIAAAQIEpi0gYDTt+emeAAECBAjsKyBgtC+RAgIECBAgQIAAAQIECBAgQIAAAQIECBAgQIAAAQJbJ/Dw6lNLnnrVgNGYdyzZijICBAgQIEDgMAQEjA5D1Z4ECBAgQIAAAQIECBAgQIAAAQIECBAgQIAAAQIEpinwmOrnquF//1H10SWOsUrAaNj//9nZ/+eXfM8SrSghQIAAAQIEDkNAwOgwVO1JgAABAgQIECBAgAABAgQIECBAgAABAgQIECBAYHoCv1i9aKHtIVw0hIz2e1YJGA3hoiFkdM/z+upn9nuRf0+AAAECBAgcjYCA0dG4eysBAgQIECBAgAABAgQIECBAgAABAgQIECBAgACBTRO451ahxb6WucVobMBo1fdsmpd+CBAgQIDA1ggIGG3NqB2UAAECBAgQIECAAAECBAgQIECAAAECBAgQIECAwL4Cw61F5y9ULXOL0diA0e7bi67bdZvRvk0qIECAAAECBE6sgIDRifX2NgIECBAgQIAAAQIECBAgQIAAAQIECBAgQIAAAQKbLLDK7UJjAkar7L/JXnojQIAAAQJbISBgtBVjdkgCBAgQIECAAAECBAgQIECAAAECBAgQIECAAAECSwuMvcVoTMDI7UVLj0EhAQIECBDYHAEBo82ZhU4IECBAgAABAgQIECBAgAABAgQIECBAgAABAgQIbILA2FuGlg0Yjd13Eyz0QIAAAQIECFQCRn4GBAgQIECAAAECBAgQIECAAAECBAgQIECAAAECBAjsFhhzi9GyASO3F/mdESBAgACBiQoIGE10cNomQIAAAQIECBAgQIAAAQIECBAgQIAAAQIECBAgcIgCY24bWiZgNGa/QzyWrQkQIECAAIFVBASMVlGzhgABAgQIECBAgAABAgQIECBAgAABAgQIECBAgMD8BZa9xWiZgJHbi+b/e3FCAgQIEJixgIDRjIfraAQIECBAgAABAgQIECBAgAABAgQIECBAgAABAgQOILDsrUP7BYyW3ecArVpKgAABAgQIHKaAgNFh6tqbAAECBAgQIECAAAECBAgQIECAAAECBAgQIECAwLQFlrnFaL+AkduLpv0b0D0BAgQIEEjAyI+AAAECBAgQIECAAAECBAgQIECAAAECBAgQIECAAIFjCSxz+9DxAkbLrKdPgAABAgQIbLiAgNGGD0h7BAgQIECAAAECBAgQIECAAAECBAgQIECAAAECBI5YYL9bjI4XMHJ70REPz+sJECBAgMA6BASM1qFoDwIECBAgQIAAAQIECBAgQIAAAQIECBAgQIAAAQLzFdjvFqJjBYz2WzdfMScjQIAAAQIzExAwmtlAHYcAAQIECBAgQIAAAQIECBAgQIAAAQIECBAgQIDAIQgc7xajYwWM3F50CIOwJQECBAgQOAoBAaOjUPdOAgQIECBAgAABAgQIECBAgAABAgQIECBAgAABAtMSON5tRHsFjNxeNK356pYAAQIECBxXQMDID4QAAQIECBAgQIAAAQIECBAgQIAAAQIECBAgQIAAgWUEjnWL0V4BI7cXLSOqhgABAgQITERAwGgig9ImAQIECBAgQIAAAQIECBAgQIAAAQIECBAgQIAAgSMWONatREOYaPH5R9Ve/2wIKHkIECBAgACBCQoIGE1waFomQIAAAQIECBAgQIAAAQIECBAgQIAAAQIECBAgcEQCe91iNASPFp+hZvGfXbfr/x9R615LgAABAgQIrCogYLSqnHUECBAgQIAAAQIECBAgQIAAAQIECBAgQIAAAQIEtk9gr1uM9lMYbjRye9F+Sv49AQIECBDYYAEBow0ejtYIECBAgAABAgQIECBAgAABAgQIECBAgAABAgQIbKDA7luMjtei24s2cIBaIkCAAAECYwUEjMaKqSdAgAABAgQIECBAgAABAgQIECBAgAABAgQIECCw3QJjbjFye9F2/1acngABAgRmIiBgNJNBOgYBAgQIECBAgAABAgQIECBAgAABAgQIECBAgACBEyiwzC1Gbi86gQPxKgIECBAgcJgCAkaHqWtvAgQIECBAgAABAgQIECBAgAABAgQIECBAgAABAvMUWOYWI7cXzXP2TkWAAAECWyggYLSFQ3dkAgQIECBAgAABAgQIECBAgAABAgQIECBAgAABAmsQON4tRm4vWgOwLQgQIECAwKYICBhtyiT0QYAAAQIECBAgQIAAAQIECBAgQIAAAQIECBAgQGBaAse7xcjtRdOapW4JECBAgMBxBQSM/EAIECBAgAABAgQIECBAgAABAgQIECBAgAABAgQIEFhVYK9bjNxetKqmdQQIECBAYEMFBIw2dDDaIkCAAAECBAgQIECAAAECBAgQIECAAAECBAgQIDABgb1uMXJ70QQGp0UCBAgQIDBGQMBojJZaAgQIECBAgAABAgQIECBAgAABAgQIECBAgAABAgR2CyzeYuT2Ir8PAgQIECAwQwEBoxkO1ZEIECBAgAABAgQIECBAgAABAgQIECBAgAABAgQInECBxVuM3F50AuG9igABAgQInCgBAaMTJe09BAgQIECAAAECBAgQIECAAAECBAgQIECAAAECBKYncHr10Oq7qu+svqO6f3Vqdd/q5OpvVSftHO2u6n9VX6u+Ut1Rfan60+pPqj+uPlPdNj0KHRMgQIAAge0VEDDa3tk7OQECBAgQIECAAAECBAgQIECAAAECBAgQIECAAIFFgSEs9OjqvOr7q+/dCRIdhtIQPPqD6veq66uP7YSSDuNd9iRAgAABAgQOKCBgdEBAywkQIECAAAECBAgQIECAAAECBAgQIECAAAECBAhMWODh1Q9Xj6vOP+JzXFd9uPqt6lNH3IvXEyBAgAABAgsCAkZ+DgQIECBAgAABAgQIECBAgAABAgQIECBAgAABAgS2S+Ds6kerJ1dnbujRb6neV/1GddOG9qgtAgQIECCwNQICRlszagclQIAAAQIECBAgQIAAAQIECBAgQIAAAQIECBDYcoELqmeNvKnoazsBn89Wn6v+W/XF6vbqL6qvVn9VfWPH9l7VN1f3qb61Oq16QPX3qgdXD6mGgNPwObZln+Fmo7dX1y67QB0BAgQIECCwXgEBo/V62o0AAQIECBAgQIAAAQIECBAgQIAAAQIECBAgQIDAJgncv3pBdWF16hKN3Vx9rLq++r1qCBYdxjMEjb6/Oq96dHXWEi+5o7qmemP1pSXqlRAgQIAAAQJrEhAwWhOkbQgQIECAAAECBAgQIECAAAECBAgQIECAAAECBAhskMDp1YurF1X7/U3wg9VvVh+uPn9EZ3hQ9bjqR6on7NPD3dXrq9dVtx1Rv15LgAABAgS2SmC//5jYKgyHJUCAAAECBAgQIECAAAECBAgQIECAAAECBAgQIDBxgeHTYy+rfnafYNFHqndX763u3LAzn1I9pXpa9djj9DYEja6sXlUNn3LzECBAgAABAockIGB0SLC2JUCAAAECBAgQIECAAAECBAgQIECAAAECBAgQIHCCBYZPof3r43wK7SvVv6t+pfrMCe5t1dc9tPrJ6p9X9z3GJsOn04ZzD59O8xAgQIAAAQKHICBgdAiotiRAgAABAgQIECBAgAABAgQIECBAgAABAgQIECBwAgXOrX6hOv8Y77y1+qWdAM5dJ7Cvdb7qpGoIUP10dcYxNr5u5+amG9b5YnsRIECAAAEC+39vlREBAgQIECBAgAABAgQIECBAgAABAgQIECBAgAABApsr8MrqsmO094XqqurqzW1/pc4uqi6uHniM1ZdXr1hpZ4sIECBAgACBPQXcYOSHQYAAAQIECBAgQIAAAQIECBAgQIAAAQIECBAgQGB6Ag+v3lD9wB6tf6P6+epV1d3TO9pSHQ9/53x59XPVvfZY8bvVC6tPLbWbIgIECBAgQOC4AgJGfiAECBAgQIAAAQIECBAgQIAAAQIECBAgQIAAAQIEpiXw3Oqa9v5ayTurS6vPT+tIK3f7oOqK6hl77DCEqy6s3rLy7hYSIECAAAEC/0dAwMgPgQABAgQIECBAgAABAgQIECBAgAABAgQIECBAgMB0BH5552ae3R0Pn0N7SfWe6RxlrZ0+tXrtMT6bNtz09FNrfZvNCBAgQIDAlgkIGG3ZwB2XAAECBAgQIECAAAECBAgQIECAAAECBAgQIEBgkgLfVv1a9fg9un9b9dPVnZM82fqaPqX6perZe2z5oerHqz9f3+vsRIAAAQIEtkdAwGh7Zu2kBAgQIECAAAECBAgQIECAAAECBAgQIECAAAEC0xQ4u/r16sw92n+eT4D9/1SGT8i9eQ+rW6ofq26a5s9A1wQIECBA4OgEBIyOzt6bCRAgQIAAAQIECBAgQIAAAQIECBAgQIAAAQIECOwn8OjqvdVpuwpvri6obtxvgzX8+5OqR1RD0Ol7qjOqb6/uV/3t6uRqqBmeu6qvVf+z+nL1Z9Wt1R/uBHs+uVOzhraOu8U51bXVWbuqbq+eUn3ssBuwPwECBAgQmJOAgNGcpuksBAgQIECAAAECBAgQIECAAAECBAgQIECAAAECcxJ4bPWB6pt3HeqD1TMP+ZNow6fY/nE1BJzOrdb1d8W7qxt2Aj7/qRo+XXZYz/DJtHdUT9j1gr+qnlh95LBebF8CBAgQIDA3gXX9h8DcXJyHAAECBAgQIECAAAECBAgQIECAAAECBAgQIECAwFEKDOGi31y4GeieXq6pnn9IjT2pevJOIGe4lehEPMNtR0Ng6n3V+w/phW+qLty193DT0o8IGR2SuG0JECBAYHYCAkazG6kDESBAgAABAgQIECBAgAABAgQIECBAgAABAgQITFxguDVouNln981Fr65evuazfXf1nOrZO588W/P2o7YbPqn2tuqt1R+NWrl/8auql+0qG24yGm5q8rm0/f1UECBAgMCWCwgYbfkPwPEJECBAgAABAgQIECBAgAABAgQIECBADwJ6bAAAIABJREFUgAABAgQ2SuDs6neq03Z1dVl1xRo7Pad6UfX0Ne65zq3eVb2+unGNm15aXb5rv9urH6xuWuN7bEWAAAECBGYnIGA0u5E6EAECBAgQIECAAAECBAgQIECAAAECBAgQIECAwEQFvq26rjpzV//rDBedtXOTz6YGi3aPbggaDTc33bymme4VMrqlOr/68zW9wzYECBAgQGB2AgJGsxupAxEgQIAAAQIECBAgQIAAAQIECBAgQIAAAQIECExU4Ld3Ptm12P66Pot20s4NSBdP1OaqaggH3bWG/vf6XNrwSbofWsPetiBAgAABArMUEDCa5VgdigABAgQIECBAgAABAgQIECBAgAABAgQIECBAYGICv1y9cFfP11TPX8M5nlS9pjpjDXsd5Ra3Vi+t3r+GJt5UXbhrnzdUP7WGvW1BgAABAgRmJyBgNLuROhABAgQIECBAgAABAgQIECBAgAABAgQIECBAgMDEBJ5bvXlXzx+snriGcwyhmYvWsM8mbXH1HmGsVfr7QPWEXQufV71llc2sIUCAAAECcxYQMJrzdJ2NAAECBAgQIECAAAECBAgQIECAAAECBAgQIEBg0wUeXv1Btfh3u5ur86o7D9D8I6p/W33fAfbY5KW/X/2L6pMHaPKU6vrqrIU97q6+t/rUAfa1lAABAgQIzE5AwGh2I3UgAgQIECBAgAABAgQIECBAgAABAgQIECBAgACBCQn85+oHdvX7yOrGA5zhadXbqnsfYI8pLP169ezq3Qdo9pzqE7vW/271Dw+wp6UECBAgQGB2AgJGsxupAxEgQIAAAQIECBAgQIAAAQIECBAgQIAAAQIECExE4JXVZbt6Pegnul5cvXYi519Xmy+pXneAzfb6RN3l1SsOsKelBAgQIEBgVgICRrMap8MQIECAAAECBAgQIECAAAECBAgQIECAAAECBAhMRODc6uO7eh1uHfqJA/R/RfXyA6yf8tJXVZce4AC/unMb0uIWj6puOMCelhIgQIAAgdkICBjNZpQOQoAAAQIECBAgQIAAAQIECBAgQIAAAQIECBAgMCGBj1bnL/T7heph1Z0rnuHK6uIV185l2VXVJSse5pTq09UDF9ZfVz1mxf0sI0CAAAECsxIQMJrVOB2GAAECBAgQIECAAAECBAgQIECAAAECBAgQIEBgAgIvqK7e1eePVu9ZsfdtvrloN9lBbjJ6avUbuza8qHrjinOxjAABAgQIzEZAwGg2o3QQAgQIECBAgAABAgQIECBAgAABAgQIECBAgACBCQicXN1anbrQ6zurH1+x9xdXr11x7VyXvaR63YqH+7XqGQtr76jOqL624n6WESBAgACBWQgIGM1ijA5BgAABAgQIECBAgAABAgQIECBAgAABAgQIECAwEYH/u/rZhV6/UX1X9fkV+n9a9e9XWLcNS/5Z9e4VDvqg6o+rey2sHWb2shX2soQAAQIECMxGQMBoNqN0EAIECBAgQIAAAQIECBAgQIAAAQIECBAgQIAAgQ0XOL36QrX4N7rLquETZ2OfR1Q3VPceu3BL6r9enVt9coXzXlpdvrDu7uqB1W0r7GUJAQIECBCYhYCA0SzG6BAECBAgQIAAAQIECBAgQIAAAQIECBAgQIAAAQITEPg31c8s9DmEjYYbc4YAy9jnv1TfN3bRltX/fvUPVjjz8DfU4UapIVR0z/OL1b9cYS9LCBAgQIDALAQEjGYxRocgQIAAAQIECBAgQIAAAQIECBAgQIAAAQIECBDYcIH7V1/cdXvRC6urV+j7DdVFK6zbxiWD7+A89hl8B+d7niEE9oDqS2M3Uk+AAAECBOYgIGA0hyk6AwECBAgQIECAAAECBAgQIECAAAECBAgQIECAwKYLvLIaPod2z3Nr9eAVmn5S9b4V1m3zkidX718B4HPVGQvrhs+mvWKFfSwhQIAAAQKTFxAwmvwIHYAAAQIECBAgQIAAAQIECBAgQIAAAQIECBAgQGACArdXpy70OXwq7fUj+z6p+uyu0MvILbayfAhzPaS6a+TpX1QNn0a757mjOm3kHsoJECBAgMAsBASMZjFGhyBAgAABAgQIECBAgAABAgQIECBAgAABAgQIENhggQuqty7095XqfisEXq6sLt7gc25ya1dVl4xscAh0fbm678K651TXjtxHOQECBAgQmLyAgNHkR+gABAgQIECAAAECBAgQIECAAAECBAgQIECAAAECGy7w0er8hR5fs0JQ6Kzqpg0/56a3d3Z188gmh2DSSxfWXFc9ZuQeygkQIECAwOQFBIwmP0IHIECAAAECBAgQIECAAAECBAgQIECAAAECBAgQ2GCBIdTy6V39nVl9ZmTP76yePnKN8v+vwLuqZ4xEeWh1y641DxP2GqmonAABAgQmLyBgNPkROgABAgQIECBAgAABAgQIECBAgAABAgQIECBAgMAGC7yyumyhv49UjxvZ7znVJ0auUb63wCOrG0fifLh67MKay6tXjNxDOQECBAgQmLSAgNGkx6d5AgQIECBAgAABAgQIECBAgAABAgQIECBAgACBDRcYPsk13Fh0z/Oc6tqRPbu9aCTYccpXucXoguqtC3sONxoNn6zzECBAgACBrREQMNqaUTsoAQIECBAgQIAAAQIECBAgQIAAAQIECBAgQIDACRZ4ePXJXe/8lurOEX18d/WHI+qV7i/wPdUf7V/2NxWnVH+5q/4R1adG7KGUAAECBAhMWkDAaNLj0zwBAgQIECBAgAABAgQIECBAgAABAgQIECBAgMAGC7ysetVCfx+snjiy3yuri0euUX58gauqS0YifaB6wsKal1evHrmHcgIECBAgMFkBAaPJjk7jBAgQIECAAAECBAgQIECAAAECBAgQIECAAAECGy7w0er8hR6fV71lZM9fqu43co3y4wt8ubr/SKTnVm9eWHNd9ZiReygnQIAAAQKTFRAwmuzoNE6AAAECBAgQIECAAAECBAgQIECAAAECBAgQILDBAidXX93V33dWnx/R85Oq942oV7q8wJOr9y9f3oOqP9lVf5/qayP2UEqAAAECBCYrIGA02dFpnAABAgQIECBAgAABAgQIECBAgAABAgQIECBAYIMF/mn1Wwv93VydPbLfd1ZPH7lG+XIC76qesVzp31TdVJ21sOaHq/8wcg/lBAgQIEBgkgICRpMcm6YJECBAgAABAgQIECBAgAABAgQIECBAgAABAgQ2XODy6tKFHq+pnj+y5+EGpOEmJM/6BYabh4YbiMY8b6ouXFhwRXXZmA3UEiBAgACBqQoIGE11cvomQIAAAQIECBAgQIAAAQIECBAgQIAAAQIECBDYZIHfrh6/0OCzqneMaHhYO+zhOTyBH6o+NGL7Z1ZvX6gf1g57eAgQIECAwOwFBIxmP2IHJECAAAECBAgQIECAAAECBAgQIECAAAECBAgQOAKB26tTF9770OqzI/q4srp4RL3S8QJXVZeMWPaQ6jML9XdUp41Yr5QAAQIECExWQMBosqPTOAECBAgQIECAAAECBAgQIECAAAECBAgQIECAwIYKnF796UJvq3yO6/rqURt6vrm09fHqvJGH2f3Zuu+obhu5h3ICBAgQIDA5AQGjyY1MwwQIECBAgAABAgQIECBAgAABAgQIECBAgAABAhsu8Njqwws93jAyLHRS9deVv+Ud7qDvrr6pumvEa4ZQ0rkL9Y+rPjJivVICBAgQIDBJAf9RMsmxaZoAAQIECBAgQIAAAQIECBAgQIAAAQIECBAgQGCDBV5QXb3Q369WPzmi33OqT4yoV7q6wCOrG0cs/5XqJxbqL6reOGK9UgIECBAgMEkBAaNJjk3TBAgQIECAAAECBAgQIECAAAECBAgQIECAAAECGyzwmuolC/1dVl0xot8LqreOqFe6usBzqmtHLL+0unyh/rXVS0esV0qAAAECBCYpIGA0ybFpmgABAgQIECBAgAABAgQIECBAgAABAgQIECBAYIMF3l392EJ/z6reMaLfK6uLR9QrXV3gquqSEcufWb19of7Xq6eNWK+UAAECBAhMUkDAaJJj0zQBAgQIECBAgAABAgQIECBAgAABAgQIECBAgMAGC3y0On+hv39S/c6Ift9TPWVEvdLVBd5bPXXE8h+s/uNC/XXVY0asV0qAAAECBCYpIGA0ybFpmgABAgQIECBAgAABAgQIECBAgAABAgQIECBAYIMFbq7OXOjv71efHtHv9dWjRtQrXV3g49V5I5Y/rPqvC/W3VGeNWK+UAAECBAhMUkDAaJJj0zQBAgQIECBAgAABAgQIECBAgAABAgQIECBAgMAGC3yx+rsL/Z1e/dmIfj9XnTGiXunqArdWDx6x/Nur2xbq/3v1gBHrlRIgQIAAgUkKCBhNcmyaJkCAAAECBAgQIECAAAECBAgQIECAAAECBAgQ2GCBO6v7LPT3LdXwz5Z9/kf1rcsWqzuQwF9Uf2fEDqdUf7lQ/9Vq+GceAgQIECAwawEBo1mP1+EIECBAgAABAgQIECBAgAABAgQIECBAgAABAgSOQODr1UkL7713ddeIPv66GtZ4Dl9gmNU3jXjNMNdhzT3PMFezGgGolAABAgSmKSBgNM256ZoAAQIECBAgQIAAAQIECBAgQIAAAQIECBAgQGBzBf53tfh3uP+runtEu7vXj1iqdKTAMJdhPss+w1yH+dzzjF2/7HvUESBAgACBjRIQMNqocWiGAAECBAgQIECAAAECBAgQIECAAAECBAgQIEBgBgICRtMZ4tiAkIDRdGarUwIECBBYo4CA0RoxbUWAAAECBAgQIECAAAECBAgQIECAAAECBAgQIEBg5xNaPpE2jZ+CT6RNY066JECAAIEjFhAwOuIBeD0BAgQIECBAgAABAgQIECBAgAABAgQIECBAgMDsBO6s7rNwqm+phn+27PM/qm9dtljdgQT+ovo7I3Y4pfrLhfqvVsM/8xAgQIAAgVkLCBjNerwOR4AAAQIECBAgQIAAAQIECBAgQIAAAQIECBAgcAQCX6z+7sJ7T6/+bEQfn6vOGFGvdHWBW6sHj1j+7dVtC/X/vXrAiPVKCRAgQIDAJAUEjCY5Nk0TIECAAAECBAgQIECAAAECBAgQIECAAAECBAhssMDN1ZkL/f396tMj+r2+etSIeqWrC3y8Om/E8odV/3Wh/pbqrBHrlRIgQIAAgUkKCBhNcmyaJkCAAAECBAgQIECAAAECBAgQIECAAAECBAgQ2GCBj1bnL/T3T6rfGdHve6qnjKhXurrAe6unjlj+g9V/XKi/rnrMiPVKCRAgQIDAJAUEjCY5Nk0TIECAAAECBAgQIECAAAECBAgQIECAAAECBAhssMC7qx9b6O9Z1TtG9HtldfGIeqWrC1xVXTJi+TOrty/U/3r1tBHrlRIgQIAAgUkKCBhNcmyaJkCAAAECBAgQIECAAAECBAgQIECAAAECBAgQ2GCB11QvWejvsuqKEf1eUL11RL3S1QWeU107Yvml1eUL9a+tXjpivVICBAgQIDBJAQGjSY5N0wQIECBAgAABAgQIECBAgAABAgQIECBAgAABAhss8ILq6oX+frX6yRH9nlN9YkS90tUFHlndOGL5r1Q/sVB/UfXGEeuVEiBAgACBSQoIGE1ybJomQIAAAQIECBAgQIAAAQIECBAgQIAAAQIECBDYYIHHVh9e6O+G6lEj+j2p+uvK3/JGoK1Qenf1TdVdI9Z+vDp3of5x1UdGrFdKgAABAgQmKeA/SiY5Nk0TIECAAAECBAgQIECAAAECBAgQIECAAAECBAhssMDp1Z8u9Pe16j4j+71+ZChp5PbKqyEsdN5Iia9WJy+s+Y7qtpF7KCdAgAABApMTEDCa3Mg0TIAAAQIECBAgQIAAAQIECBAgQIAAAQIECBAgMAGB26tTF/p8aPXZEX1fWV08ol7peIGrqktGLHtI9ZmF+juq00asV0qAAAECBCYrIGA02dFpnAABAgQIECBAgAABAgQIECBAgAABAgQIECBAYIMFfrt6/EJ/z6reMaLfYe2wh+fwBH6o+tCI7Z9ZvX2hflg77OEhQIAAAQKzFxAwmv2IHZAAAQIECBAgQIAAAQIECBAgQIAAAQIECBAgQOAIBC6vLl147zXV80f2sftzXCOXKz+OwCqfrXtTdeHCnldUl1EmQIAAAQLbICBgtA1TdkYCBAgQIECAAAECBAgQIECAAAECBAgQIECAAIETLfBPq99aeOnN1dkjm3hn9fSRa5QvJ/Cu6hnLlf5N1U3VWQtrfrj6DyP3UE6AAAECBCYpIGA0ybFpmgABAgQIECBAgAABAgQIECBAgAABAgQIECBAYMMFTq6GG4gWn++sPj+i7ydV7xtRr3R5gSdX71++vAdVf7Kr/j7VcBOShwABAgQIzF5AwGj2I3ZAAgQIECBAgAABAgQIECBAgAABAgQIECBAgACBIxL4aHX+wrufV71lZC9fqu43co3y4wt8ubr/SKTnVm9eWHNd9ZiReygnQIAAAQKTFRAwmuzoNE6AAAECBAgQIECAAAECBAgQIECAAAECBAgQILDhAi+rXrXQ4werJ47s+crq4pFrlB9f4KrqkpFIH6iesLDm5dWrR+6hnAABAgQITFZAwGiyo9M4AQIECBAgQIAAAQIECBAgQIAAAQIECBAgQIDAhgs8vPrkrh6/pbpzRN/fXf3hiHql+wt8T/VH+5f9TcUp1V/uqn9E9akReyglQIAAAQKTFhAwmvT4NE+AAAECBAgQIECAAAECBAgQIECAAAECBAgQILDhAjdXZy70+Jzq2pE9v7N6+sg1yvcWeFf1jJE4F1RvXVhzS3XWyD2UEyBAgACBSQsIGE16fJonQIAAAQIECBAgQIAAAQIECBAgQIAAAQIECBDYcIFXVpct9PiR6nEjez6n+sTINcr3FnhkdeNInA9Xj11Yc3n1ipF7KCdAgAABApMWEDCa9Pg0T4AAAQIECBAgQIAAAQIECBAgQIAAAQIECBAgsOECZ1ef3tXjcKPRZ0b27RajkWB7lK9ye9FDq+HGosXnYdVNB2/HDgQIECBAYDoCAkbTmZVOCRAgQIAAAQIECBAgQIAAAQIECBAgQIAAAQIEpinw0er8hdZfU1088ijDJ7mEWkai7Sofwl7DJ+vGPFdVL11YcF31mDEbqCVAgAABAnMQEDCawxSdgQABAgQIECBAgAABAgQIECBAgAABAgQIECBAYJMFLqjeutDgV6r7VXeNbPrKFYJJI18x2/IhKHTJyNOdVH25uu/CuudU147cRzkBAgQIEJi8gIDR5EfoAAQIECBAgAABAgQIECBAgAABAgQIECBAgAABAhMQuL06daHPn6leP7LvIfDy2eqMkeu2vfzW6iErBLpeVP3iAt4d1Wnbjun8BAgQILCdAgJG2zl3pyZAgAABAgQIECBAgAABAgQIECBAgAABAgQIEDixAq+sLlt45RB6efAKLTypet8K67Z5yZOr968A8LldYa7Lq1essI8lBAgQIEBg8gICRpMfoQMQIECAAAECBAgQIECAAAECBAgQIECAAAECBAhMQOD+1Rerxb/PvbC6eoXe31BdtMK6bVwy+A7OY5/Bd3C+57m7ekD1pbEbqSdAgAABAnMQEDCawxSdgQABAgQIECBAgAABAgQIECBAgAABAgQIECBAYAoC/6YaPo12z/OF6kHVEF4Z+/yX6vvGLtqy+t+v/sEKZx7+hvr56oELa4dPpf3LFfayhAABAgQIzEJAwGgWY3QIAgQIECBAgAABAgQIECBAgAABAgQIECBAgACBCQicXg2hosW/0Q2fTbtihd4fUd1Q3XuFtduw5OvVudUnVzjspdXwObR7niEANoSNblthL0sIECBAgMAsBASMZjFGhyBAgAABAgQIECBAgAABAgQIECBAgAABAgQIEJiIwKurf7XQ6zeq79q5MWfsEZ5W/fuxi7ak/p9V717hrMONUn9c3Wth7S/smtkK21pCgAABAgSmLSBgNO356Z4AAQIECBAgQIAAAQIECBAgQIAAAQIECBAgQGBaAidXt1anLrT9zurHVzzGi6vXrrh2rsteUr1uxcP9WvWMhbV3VGdUX1txP8sIECBAgMAsBASMZjFGhyBAgAABAgQIECBAgAABAgQIECBAgAABAgQIEJiQwAuqq3f1+6PVe1Y8w/CJtZevuHZuy15VDZ84W+V5avUbuxZeVL1xlc2sIUCAAAECcxIQMJrTNJ2FAAECBAgQIECAAAECBAgQIECAAAECBAgQIEBgKgIfrc5faPYL1cOqO1c8wJXVxSuuncuyq6pLVjzMKdWnqwcurL+uesyK+1lGgAABAgRmJSBgNKtxOgwBAgQIECBAgAABAgQIECBAgAABAgQIECBAgMBEBM6tPr6r17dVP3GA/rf5JqOD3Fw0kP9q9exd9o+qbjjAPCwlQIAAAQKzERAwms0oHYQAAQIECBAgQIAAAQIECBAgQIAAAQIECBAgQGBiAq+sLtvV8/OqtxzgHC+uXnuA9VNc+pLqdQdo/LnVm3etv7x6xQH2tJQAAQIECMxKQMBoVuN0GAIECBAgQIAAAQIECBAgQIAAAQIECBAgQIAAgYkJ/OfqB3b1/MjqxgOc42nVcBvSvQ+wxxSWfn3n1qF3H6DZc6pP7Fr/u9U/PMCelhIgQIAAgdkJCBjNbqQORIAAAQIECBAgQIAAAQIECBAgQIAAAQIECBAgMCGBh1d/UC3+3e7m6rzqzgOc4xHVv62+7wB7bPLS36/+RfXJAzR5SnV9ddbCHndX31t96gD7WkqAAAECBGYnIGA0u5E6EAECBAgQIECAAAECBAgQIECAAAECBAgQIECAwMQE9vpE1werJ67hHG+oLlrDPpu0xdXVC9fQ0AeqJ+za56CfqFtDW7YgQIAAAQKbJyBgtHkz0REBAgQIECBAgAABAgQIECBAgAABAgQIECBAgMD2CfzyHqGZa6rnr4HiSdVrqjPWsNdRbnFr9dLq/Wto4k3Vhbv2GcJYP7WGvW1BgAABAgRmJyBgNLuROhABAgQIECBAgAABAgQIECBAgAABAgQIECBAgMBEBX67evyu3l9dvXwN5zmpuqK6eA17HcUWV1WXVnet4eWvql62a58PVT+0hr1tQYAAAQIEZikgYDTLsToUAQIECBAgQIAAAQIECBAgQIAAAQIECBAgQIDABAW+rbquOnNX75fthIPWcaSzdsI1T1/HZidgj3dVQ8jq5jW9awgpXb5rr1uq86s/X9M7bEOAAAECBGYnIGA0u5E6EAECBAgQIECAAAECBAgQIECAAAECBAgQIECAwIQFzq5+pzpt1xnWGTIatj6nelG1qUGjIVj0+urGNc5yr3DR7dUPVjet8T22IkCAAAECsxMQMJrdSB2IAAECBAgQIECAAAECBAgQIECAAAECBAgQIEBg4gKProZPdn3zrnOs63Npi9t+d/Wc6tnV/Y7Y7cvV26q3Vn+05l72+izaX+18ku5ja36X7QgQIECAwOwEBIxmN1IHIkCAAAECBAgQIECAAAECBAgQIECAAAECBAgQmIHAY6vfrE7adZZrqucf0vmeVD25ekJ18iG9Y/e2X6s+WL2vev8hvfNN1YW79r6r+pHqI4f0TtsSIECAAIFZCQgYzWqcDkOAAAECBAgQIECAAAECBAgQIECAAAECBAgQIDAjgSFk9IE9bjIaAjnPrO48xLM+vvrH1XCb0rnVuv6ueHd1QzXcGvSfdm5qOqxjnFK9YycwtfiO4eaiJwoXHRa7fQkQIEBgjgLr+g+BOdo4EwECBAgQIECAAAECBAgQIECAAAECBAgQIECAAIGjFhgCPu+tTtvVyM3VBdWNJ6DB4RalR1RnV99TnVF9+84n1f72zm1H99y0NNwMNNxK9D+r4ZNnf1bdWv1hdVP1yWqoOeznnOra6qxdL7q9espOwOmwe7A/AQIECBCYjYCA0WxG6SAECBAgQIAAAQIECBAgQIAAAQIECBAgQIAAAQIzFRiCPb9enbnH+Z5XvWWm5171WM+t3rzH4luqH9sJOq26t3UECBAgQGArBQSMtnLsDk2AAAECBAgQIECAAAECBAgQIECAAAECBAgQIDAxgW+rfq0aPl22+3lb9dOH/Mm0KXANn0T7perZezT7oerHqz+fwkH0SIAAAQIENk1AwGjTJqIfAgQIECBAgAABAgQIECBAgAABAgQIECBAgAABAscW+OXqhXv86y9UL6nes6V4T61eWz1wj/O/ofqpLXVxbAIECBAgsBYBAaO1MNqEAAECBAgQIECAAAECBAgQIECAAAECBAgQIECAwAkTGD4Bdk2119/63lldWn3+hHVztC96UHVF9Yw92ri7utAn5I52QN5OgAABAvMQEDCaxxydggABAgQIECBAgAABAgQIECBAgAABAgQIECBAYLsEHl4NN/P8wB7H/kb189WrqiFkM8dn+Dvny6ufq+61xwF/d+emp0/N8fDORIAAAQIETrSAgNGJFvc+AgQIECBAgAABAgQIECBAgAABAgQIECBAgAABAusTeGV12TG2Gz6bdlV19fpetxE7XVRdfIzPoQ0NXl69YiM61QQBAgQIEJiJgIDRTAbpGAQIECBAgAABAgQIECBAgAABAgQIECBAgAABAlsrcG71C9X5xxC4tfql6o3VXRNVOql6QfXT1RnHOMN11c9WN0z0jNomQIAAAQIbKyBgtLGj0RgBAgQIECBAgAABAgQIECBAgAABAgQIECBAgACBUQJDAOdfV6ceY9VXqn9X/Ur1mVE7H13xQ6ufrP55dd9jtHHHzrmHAJWHAAECBAgQOAQBAaNDQLUlAQIECBAgQIAAAQIECBAgQIAAAQIECBAgQIAAgSMSOLl6eXVJdby/BX6kenf13urOI+r1WK89pXpK9bTqscfp7e6dm5teXX1tw86gHQIECBAgMCsBAaN0lCAyAAAKNUlEQVRZjdNhCBAgQIAAAQIECBAgQIAAAQIECBAgQIAAAQIECPwfgdOrF1cv2idoNNR+sPrN6sPV54/I70HV46ofqZ6wTw9DsOj11euq246oX68lQIAAAQJbJSBgtFXjdlgCBAgQIECAAAECBAgQIECAAAECBAgQIECAAIEtE7h/NXw67cLjfDptkeTm6mPV9dXvVZ89JK+HVN9fnVc9ujprifcMn0K7pho+hfalJeqVECBAgAABAmsSEDBaE6RtCBAgQIAAAQIECBAgQIAAAQIECBAgQIAAAQIECGy4wAXVs6rzR/Q5fHrspp2g0eeq/1Z9sbq9+ovqq9VfVd/Y2fNe1TdX96m+tTqtekD196oHV0Ow6Oxq+JTbss911dura5ddoI4AAQIECBBYr4CA0Xo97UaAAAECBAgQIECAAAECBAgQIECAAAECBAgQIEBg0wWGgM+PVk+uztzQZm+p3lf9xk7AaUPb1BYBAgQIENgOAQGj7ZizUxIgQIAAAQIECBAgQIAAAQIECBAgQIAAAQIECBDYS+Dh1Q9Xjxt5s9FhaA43FX24+q3qU4fxAnsSIECAAAECqwkIGK3mZhUBAgQIECBAgAABAgQIECBAgAABAgQIECBAgACBuQkMny17dHVe9f3V91anHtIh76j+oPq96vrqY9XwOTYPAQIECBAgsIECAkYbOBQtESBAgAABAgQIECBAgAABAgQIECBAgAABAgQIENgQgdOrh1bfVX1n9R3V/XeCR/ethlDS36rutdPvN6r/tRMW+ko1BIm+VP1p9SfVH1efqW7bkPNpgw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QEjJZAUkKAAAECBAgQIECAAAECBAgQIECAAAECBAgQIECAAAECBAgQIEBgWwUEjLZ18s5NgAABAgQIECBAgAABAgQIECBAgAABAgQIECBAgAABAgQIECBAYAkBAaMlkJQQIECAAAECBAgQIECAAAECBAgQIECAAAECBAgQIECAAAECBAgQ2FYBAaNtnbxzEyBAgAABAgQIECBAgAABAgQIECBAgAABAgQIECBAgAABAgQIEFhCQMBoCSQlBAgQIECAAAECBAgQIECAAAECBAgQIECAAAECBAgQIECAAAECBLZVQMBoWyfv3AQIECBAgAABAgQIECBAgAABAgQIECBAgAABAgQIECBAgAABAgSWEBAwWgJJCQECBAgQIECAAAECBAgQIECAAAECBAgQIECAAAECBAgQIECAAIFtFRAw2tbJOzcBAgQIECBAgAABAgQIECBAgAABAgQIECBAgAABAgQIECBAgACBJQT+X8+o90CoVw46AAAAAElFTkSuQmCC"/>
          <p:cNvSpPr>
            <a:spLocks noChangeAspect="1" noChangeArrowheads="1"/>
          </p:cNvSpPr>
          <p:nvPr/>
        </p:nvSpPr>
        <p:spPr bwMode="auto">
          <a:xfrm>
            <a:off x="307975" y="-1912938"/>
            <a:ext cx="55435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338767"/>
            <a:ext cx="6150436" cy="4776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5842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181</a:t>
            </a:fld>
            <a:endParaRPr lang="zh-TW" altLang="en-US" dirty="0"/>
          </a:p>
        </p:txBody>
      </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確認採購訂單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8" name="群組 7">
            <a:extLst>
              <a:ext uri="{FF2B5EF4-FFF2-40B4-BE49-F238E27FC236}">
                <a16:creationId xmlns:a16="http://schemas.microsoft.com/office/drawing/2014/main" id="{77A789D3-2528-B9B7-53BC-66CA4491EFBE}"/>
              </a:ext>
            </a:extLst>
          </p:cNvPr>
          <p:cNvGrpSpPr/>
          <p:nvPr/>
        </p:nvGrpSpPr>
        <p:grpSpPr>
          <a:xfrm>
            <a:off x="0" y="280943"/>
            <a:ext cx="1526714" cy="338554"/>
            <a:chOff x="0" y="280943"/>
            <a:chExt cx="1526714" cy="338554"/>
          </a:xfrm>
        </p:grpSpPr>
        <p:sp>
          <p:nvSpPr>
            <p:cNvPr id="9" name="Google Shape;1035;p43">
              <a:extLst>
                <a:ext uri="{FF2B5EF4-FFF2-40B4-BE49-F238E27FC236}">
                  <a16:creationId xmlns:a16="http://schemas.microsoft.com/office/drawing/2014/main" id="{33C4E438-B0C5-ED5C-A792-6099AB4A646C}"/>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文字方塊 9">
              <a:extLst>
                <a:ext uri="{FF2B5EF4-FFF2-40B4-BE49-F238E27FC236}">
                  <a16:creationId xmlns:a16="http://schemas.microsoft.com/office/drawing/2014/main" id="{25C36C8F-CE33-8C07-1A4C-E7B5A263168E}"/>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pic>
        <p:nvPicPr>
          <p:cNvPr id="15" name="Picture 2">
            <a:extLst>
              <a:ext uri="{FF2B5EF4-FFF2-40B4-BE49-F238E27FC236}">
                <a16:creationId xmlns:a16="http://schemas.microsoft.com/office/drawing/2014/main" id="{D22E512D-C364-27C0-0BE4-B01AEE315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4" y="673944"/>
            <a:ext cx="5856299" cy="446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43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385079" y="967739"/>
            <a:ext cx="8637630" cy="4088981"/>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採購訂單藍圖之資料詞彙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75358" y="785585"/>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id="{118C509B-D1B1-C669-3FCF-89E8E878F56A}"/>
              </a:ext>
            </a:extLst>
          </p:cNvPr>
          <p:cNvGraphicFramePr>
            <a:graphicFrameLocks noGrp="1"/>
          </p:cNvGraphicFramePr>
          <p:nvPr>
            <p:extLst>
              <p:ext uri="{D42A27DB-BD31-4B8C-83A1-F6EECF244321}">
                <p14:modId xmlns:p14="http://schemas.microsoft.com/office/powerpoint/2010/main" val="754198625"/>
              </p:ext>
            </p:extLst>
          </p:nvPr>
        </p:nvGraphicFramePr>
        <p:xfrm>
          <a:off x="490858" y="1397825"/>
          <a:ext cx="8145296" cy="3037840"/>
        </p:xfrm>
        <a:graphic>
          <a:graphicData uri="http://schemas.openxmlformats.org/drawingml/2006/table">
            <a:tbl>
              <a:tblPr firstRow="1" bandRow="1">
                <a:tableStyleId>{17292A2E-F333-43FB-9621-5CBBE7FDCDCB}</a:tableStyleId>
              </a:tblPr>
              <a:tblGrid>
                <a:gridCol w="1210132">
                  <a:extLst>
                    <a:ext uri="{9D8B030D-6E8A-4147-A177-3AD203B41FA5}">
                      <a16:colId xmlns:a16="http://schemas.microsoft.com/office/drawing/2014/main" val="889605898"/>
                    </a:ext>
                  </a:extLst>
                </a:gridCol>
                <a:gridCol w="1210132">
                  <a:extLst>
                    <a:ext uri="{9D8B030D-6E8A-4147-A177-3AD203B41FA5}">
                      <a16:colId xmlns:a16="http://schemas.microsoft.com/office/drawing/2014/main" val="2285420132"/>
                    </a:ext>
                  </a:extLst>
                </a:gridCol>
                <a:gridCol w="1560830">
                  <a:extLst>
                    <a:ext uri="{9D8B030D-6E8A-4147-A177-3AD203B41FA5}">
                      <a16:colId xmlns:a16="http://schemas.microsoft.com/office/drawing/2014/main" val="4111756153"/>
                    </a:ext>
                  </a:extLst>
                </a:gridCol>
                <a:gridCol w="665116">
                  <a:extLst>
                    <a:ext uri="{9D8B030D-6E8A-4147-A177-3AD203B41FA5}">
                      <a16:colId xmlns:a16="http://schemas.microsoft.com/office/drawing/2014/main" val="4219135177"/>
                    </a:ext>
                  </a:extLst>
                </a:gridCol>
                <a:gridCol w="1850235">
                  <a:extLst>
                    <a:ext uri="{9D8B030D-6E8A-4147-A177-3AD203B41FA5}">
                      <a16:colId xmlns:a16="http://schemas.microsoft.com/office/drawing/2014/main" val="3571371017"/>
                    </a:ext>
                  </a:extLst>
                </a:gridCol>
                <a:gridCol w="1648851">
                  <a:extLst>
                    <a:ext uri="{9D8B030D-6E8A-4147-A177-3AD203B41FA5}">
                      <a16:colId xmlns:a16="http://schemas.microsoft.com/office/drawing/2014/main" val="355452574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dirty="0">
                          <a:latin typeface="微軟正黑體" panose="020B0604030504040204" pitchFamily="34" charset="-120"/>
                          <a:ea typeface="微軟正黑體" panose="020B0604030504040204" pitchFamily="34" charset="-120"/>
                        </a:rPr>
                        <a:t>G</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Char(6)</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A10001~A99999</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A10001</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H</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280</a:t>
                      </a:r>
                      <a:endParaRPr lang="zh-TW" altLang="zh-TW"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J</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a:latin typeface="微軟正黑體" panose="020B0604030504040204" pitchFamily="34" charset="-120"/>
                          <a:ea typeface="微軟正黑體" panose="020B0604030504040204" pitchFamily="34" charset="-120"/>
                        </a:rPr>
                        <a:t>(4)</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預設值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5</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K</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2607248"/>
                  </a:ext>
                </a:extLst>
              </a:tr>
              <a:tr h="370840">
                <a:tc>
                  <a:txBody>
                    <a:bodyPr/>
                    <a:lstStyle/>
                    <a:p>
                      <a:pPr algn="ctr"/>
                      <a:r>
                        <a:rPr lang="en-US" altLang="zh-TW" sz="1400" b="0" i="0" u="none" strike="noStrike" cap="none" dirty="0">
                          <a:solidFill>
                            <a:schemeClr val="tx1"/>
                          </a:solidFill>
                          <a:effectLst/>
                          <a:latin typeface="+mn-lt"/>
                          <a:ea typeface="+mn-ea"/>
                          <a:cs typeface="+mn-cs"/>
                          <a:sym typeface="Arial"/>
                        </a:rPr>
                        <a:t>L</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總價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err="1">
                          <a:latin typeface="微軟正黑體" panose="020B0604030504040204" pitchFamily="34" charset="-120"/>
                          <a:ea typeface="微軟正黑體" panose="020B0604030504040204" pitchFamily="34" charset="-120"/>
                        </a:rPr>
                        <a:t>Int</a:t>
                      </a:r>
                      <a:r>
                        <a:rPr lang="en-US" altLang="zh-TW" dirty="0">
                          <a:latin typeface="微軟正黑體" panose="020B0604030504040204" pitchFamily="34" charset="-120"/>
                          <a:ea typeface="微軟正黑體" panose="020B0604030504040204" pitchFamily="34" charset="-120"/>
                        </a:rPr>
                        <a:t>(7)</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a:latin typeface="微軟正黑體" panose="020B0604030504040204" pitchFamily="34" charset="-120"/>
                          <a:ea typeface="微軟正黑體" panose="020B0604030504040204" pitchFamily="34" charset="-120"/>
                        </a:rPr>
                        <a:t>小計總和：</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a:latin typeface="微軟正黑體" panose="020B0604030504040204" pitchFamily="34" charset="-120"/>
                          <a:ea typeface="微軟正黑體" panose="020B0604030504040204" pitchFamily="34" charset="-120"/>
                        </a:rPr>
                        <a:t>1,400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4365490"/>
                  </a:ext>
                </a:extLst>
              </a:tr>
            </a:tbl>
          </a:graphicData>
        </a:graphic>
      </p:graphicFrame>
      <p:grpSp>
        <p:nvGrpSpPr>
          <p:cNvPr id="11" name="群組 10"/>
          <p:cNvGrpSpPr/>
          <p:nvPr/>
        </p:nvGrpSpPr>
        <p:grpSpPr>
          <a:xfrm>
            <a:off x="0" y="280943"/>
            <a:ext cx="1526714" cy="338554"/>
            <a:chOff x="0" y="280943"/>
            <a:chExt cx="1526714" cy="338554"/>
          </a:xfrm>
        </p:grpSpPr>
        <p:sp>
          <p:nvSpPr>
            <p:cNvPr id="12"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9" name="投影片編號版面配置區 8">
            <a:extLst>
              <a:ext uri="{FF2B5EF4-FFF2-40B4-BE49-F238E27FC236}">
                <a16:creationId xmlns:a16="http://schemas.microsoft.com/office/drawing/2014/main" id="{96F84D4C-C84B-1263-71A1-FCBA7F96C3E7}"/>
              </a:ext>
            </a:extLst>
          </p:cNvPr>
          <p:cNvSpPr>
            <a:spLocks noGrp="1"/>
          </p:cNvSpPr>
          <p:nvPr>
            <p:ph type="sldNum" sz="quarter" idx="4"/>
          </p:nvPr>
        </p:nvSpPr>
        <p:spPr/>
        <p:txBody>
          <a:bodyPr/>
          <a:lstStyle/>
          <a:p>
            <a:fld id="{F5177135-5710-4BA7-B942-1A074D9A1B12}" type="slidenum">
              <a:rPr lang="zh-TW" altLang="en-US" smtClean="0"/>
              <a:pPr/>
              <a:t>19</a:t>
            </a:fld>
            <a:endParaRPr lang="zh-TW" altLang="en-US" dirty="0"/>
          </a:p>
        </p:txBody>
      </p:sp>
    </p:spTree>
    <p:extLst>
      <p:ext uri="{BB962C8B-B14F-4D97-AF65-F5344CB8AC3E}">
        <p14:creationId xmlns:p14="http://schemas.microsoft.com/office/powerpoint/2010/main" val="298141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Google Shape;915;p35"/>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系統開發背景</a:t>
            </a:r>
            <a:endParaRPr sz="3600" b="1" dirty="0">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E492220C-88D5-0B53-9362-513516BF2B9B}"/>
              </a:ext>
            </a:extLst>
          </p:cNvPr>
          <p:cNvPicPr>
            <a:picLocks noChangeAspect="1"/>
          </p:cNvPicPr>
          <p:nvPr/>
        </p:nvPicPr>
        <p:blipFill>
          <a:blip r:embed="rId3"/>
          <a:stretch>
            <a:fillRect/>
          </a:stretch>
        </p:blipFill>
        <p:spPr>
          <a:xfrm>
            <a:off x="142802" y="3308456"/>
            <a:ext cx="1383912" cy="1713124"/>
          </a:xfrm>
          <a:prstGeom prst="rect">
            <a:avLst/>
          </a:prstGeom>
        </p:spPr>
      </p:pic>
      <p:cxnSp>
        <p:nvCxnSpPr>
          <p:cNvPr id="5" name="Google Shape;923;p36">
            <a:extLst>
              <a:ext uri="{FF2B5EF4-FFF2-40B4-BE49-F238E27FC236}">
                <a16:creationId xmlns:a16="http://schemas.microsoft.com/office/drawing/2014/main" id="{823A3F58-1DCF-7799-CBDD-1A8C25EA47BA}"/>
              </a:ext>
            </a:extLst>
          </p:cNvPr>
          <p:cNvCxnSpPr>
            <a:cxnSpLocks/>
          </p:cNvCxnSpPr>
          <p:nvPr/>
        </p:nvCxnSpPr>
        <p:spPr>
          <a:xfrm>
            <a:off x="3261360" y="821110"/>
            <a:ext cx="2689860" cy="0"/>
          </a:xfrm>
          <a:prstGeom prst="straightConnector1">
            <a:avLst/>
          </a:prstGeom>
          <a:noFill/>
          <a:ln w="28575" cap="flat" cmpd="sng">
            <a:solidFill>
              <a:schemeClr val="accent3"/>
            </a:solidFill>
            <a:prstDash val="dash"/>
            <a:round/>
            <a:headEnd type="none" w="med" len="med"/>
            <a:tailEnd type="none" w="med" len="med"/>
          </a:ln>
        </p:spPr>
      </p:cxnSp>
      <p:sp>
        <p:nvSpPr>
          <p:cNvPr id="3" name="文字方塊 2">
            <a:extLst>
              <a:ext uri="{FF2B5EF4-FFF2-40B4-BE49-F238E27FC236}">
                <a16:creationId xmlns:a16="http://schemas.microsoft.com/office/drawing/2014/main" id="{2DE9CB24-3658-F495-ADAF-D589860C6243}"/>
              </a:ext>
            </a:extLst>
          </p:cNvPr>
          <p:cNvSpPr txBox="1"/>
          <p:nvPr/>
        </p:nvSpPr>
        <p:spPr>
          <a:xfrm>
            <a:off x="205740" y="1508761"/>
            <a:ext cx="8991600" cy="1569660"/>
          </a:xfrm>
          <a:prstGeom prst="rect">
            <a:avLst/>
          </a:prstGeom>
          <a:noFill/>
        </p:spPr>
        <p:txBody>
          <a:bodyPr wrap="square" rtlCol="0">
            <a:spAutoFit/>
          </a:bodyPr>
          <a:lstStyle/>
          <a:p>
            <a:pPr marL="342900" indent="-342900">
              <a:buAutoNum type="arabicPeriod"/>
            </a:pPr>
            <a:r>
              <a:rPr lang="zh-TW" altLang="en-US" sz="1600" dirty="0">
                <a:latin typeface="微軟正黑體" panose="020B0604030504040204" pitchFamily="34" charset="-120"/>
                <a:ea typeface="微軟正黑體" panose="020B0604030504040204" pitchFamily="34" charset="-120"/>
              </a:rPr>
              <a:t>因為疫情，實體販售的蛋糕店無法順利銷售，藉此開發線上系統</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外送，解決銷售蕭條時期。</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目前實體通路大多都是製作文宣型網站和手機軟體下單，較少有網頁版下單購買系統。</a:t>
            </a: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endParaRPr lang="en-US" altLang="zh-TW" sz="16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dirty="0">
                <a:latin typeface="微軟正黑體" panose="020B0604030504040204" pitchFamily="34" charset="-120"/>
                <a:ea typeface="微軟正黑體" panose="020B0604030504040204" pitchFamily="34" charset="-120"/>
              </a:rPr>
              <a:t>提供預訂快取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節省排隊時間</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，例如星巴克的行動預點，可以依照自己當日行程提早規劃點餐、跳過排隊。</a:t>
            </a:r>
          </a:p>
        </p:txBody>
      </p:sp>
      <p:grpSp>
        <p:nvGrpSpPr>
          <p:cNvPr id="20" name="群組 19"/>
          <p:cNvGrpSpPr/>
          <p:nvPr/>
        </p:nvGrpSpPr>
        <p:grpSpPr>
          <a:xfrm>
            <a:off x="0" y="280943"/>
            <a:ext cx="1526714" cy="338554"/>
            <a:chOff x="0" y="280943"/>
            <a:chExt cx="1526714" cy="338554"/>
          </a:xfrm>
        </p:grpSpPr>
        <p:sp>
          <p:nvSpPr>
            <p:cNvPr id="2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文字方塊 2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id="{24ACFB54-6290-E87E-CB90-E0D5A0ACA77F}"/>
              </a:ext>
            </a:extLst>
          </p:cNvPr>
          <p:cNvSpPr>
            <a:spLocks noGrp="1"/>
          </p:cNvSpPr>
          <p:nvPr>
            <p:ph type="sldNum" sz="quarter" idx="4"/>
          </p:nvPr>
        </p:nvSpPr>
        <p:spPr/>
        <p:txBody>
          <a:bodyPr/>
          <a:lstStyle/>
          <a:p>
            <a:fld id="{F5177135-5710-4BA7-B942-1A074D9A1B12}" type="slidenum">
              <a:rPr lang="zh-TW" altLang="en-US" smtClean="0"/>
              <a:pPr/>
              <a:t>2</a:t>
            </a:fld>
            <a:endParaRPr lang="zh-TW"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3133067" y="105180"/>
            <a:ext cx="3268350"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使用個案圖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3619500" y="753913"/>
            <a:ext cx="2362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20</a:t>
            </a:fld>
            <a:endParaRPr lang="zh-TW" altLang="en-US" dirty="0"/>
          </a:p>
        </p:txBody>
      </p:sp>
      <p:pic>
        <p:nvPicPr>
          <p:cNvPr id="3" name="圖片 2">
            <a:extLst>
              <a:ext uri="{FF2B5EF4-FFF2-40B4-BE49-F238E27FC236}">
                <a16:creationId xmlns:a16="http://schemas.microsoft.com/office/drawing/2014/main" id="{E1EDBEE8-552E-2AF1-2080-A19A6C4C06DE}"/>
              </a:ext>
            </a:extLst>
          </p:cNvPr>
          <p:cNvPicPr>
            <a:picLocks noChangeAspect="1"/>
          </p:cNvPicPr>
          <p:nvPr/>
        </p:nvPicPr>
        <p:blipFill>
          <a:blip r:embed="rId3"/>
          <a:stretch>
            <a:fillRect/>
          </a:stretch>
        </p:blipFill>
        <p:spPr>
          <a:xfrm>
            <a:off x="1092309" y="1172527"/>
            <a:ext cx="7127717" cy="34985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2250531" y="0"/>
            <a:ext cx="5148489" cy="11203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整體活動圖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3642360" y="619497"/>
            <a:ext cx="233934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21</a:t>
            </a:fld>
            <a:endParaRPr lang="zh-TW" altLang="en-US" dirty="0"/>
          </a:p>
        </p:txBody>
      </p:sp>
      <p:pic>
        <p:nvPicPr>
          <p:cNvPr id="13" name="Picture 2">
            <a:extLst>
              <a:ext uri="{FF2B5EF4-FFF2-40B4-BE49-F238E27FC236}">
                <a16:creationId xmlns:a16="http://schemas.microsoft.com/office/drawing/2014/main" id="{F5C4B9AE-6CC1-8FC7-1E79-D9AAB13BA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963" y="619497"/>
            <a:ext cx="6620682" cy="45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2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5402151" y="-28177"/>
            <a:ext cx="3502569" cy="6194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整體介面架構圖</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5572286" y="639487"/>
            <a:ext cx="312420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投影片編號版面配置區 3">
            <a:extLst>
              <a:ext uri="{FF2B5EF4-FFF2-40B4-BE49-F238E27FC236}">
                <a16:creationId xmlns:a16="http://schemas.microsoft.com/office/drawing/2014/main" id="{DFD3FDD7-5625-2EFB-C83C-E575FA689F06}"/>
              </a:ext>
            </a:extLst>
          </p:cNvPr>
          <p:cNvSpPr>
            <a:spLocks noGrp="1"/>
          </p:cNvSpPr>
          <p:nvPr>
            <p:ph type="sldNum" sz="quarter" idx="4"/>
          </p:nvPr>
        </p:nvSpPr>
        <p:spPr/>
        <p:txBody>
          <a:bodyPr/>
          <a:lstStyle/>
          <a:p>
            <a:fld id="{F5177135-5710-4BA7-B942-1A074D9A1B12}" type="slidenum">
              <a:rPr lang="zh-TW" altLang="en-US" smtClean="0"/>
              <a:pPr/>
              <a:t>22</a:t>
            </a:fld>
            <a:endParaRPr lang="zh-TW" altLang="en-US" dirty="0"/>
          </a:p>
        </p:txBody>
      </p:sp>
      <p:pic>
        <p:nvPicPr>
          <p:cNvPr id="2" name="圖片 1">
            <a:extLst>
              <a:ext uri="{FF2B5EF4-FFF2-40B4-BE49-F238E27FC236}">
                <a16:creationId xmlns:a16="http://schemas.microsoft.com/office/drawing/2014/main" id="{7F09D0C8-3F1A-3306-515D-E45E8863F67D}"/>
              </a:ext>
            </a:extLst>
          </p:cNvPr>
          <p:cNvPicPr>
            <a:picLocks noChangeAspect="1"/>
          </p:cNvPicPr>
          <p:nvPr/>
        </p:nvPicPr>
        <p:blipFill>
          <a:blip r:embed="rId3"/>
          <a:stretch>
            <a:fillRect/>
          </a:stretch>
        </p:blipFill>
        <p:spPr>
          <a:xfrm>
            <a:off x="1244683" y="105247"/>
            <a:ext cx="3860351" cy="4933006"/>
          </a:xfrm>
          <a:prstGeom prst="rect">
            <a:avLst/>
          </a:prstGeom>
        </p:spPr>
      </p:pic>
    </p:spTree>
    <p:extLst>
      <p:ext uri="{BB962C8B-B14F-4D97-AF65-F5344CB8AC3E}">
        <p14:creationId xmlns:p14="http://schemas.microsoft.com/office/powerpoint/2010/main" val="123482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331992964"/>
              </p:ext>
            </p:extLst>
          </p:nvPr>
        </p:nvGraphicFramePr>
        <p:xfrm>
          <a:off x="206453" y="1634166"/>
          <a:ext cx="8397920" cy="1478280"/>
        </p:xfrm>
        <a:graphic>
          <a:graphicData uri="http://schemas.openxmlformats.org/drawingml/2006/table">
            <a:tbl>
              <a:tblPr firstRow="1" bandRow="1">
                <a:tableStyleId>{F2DE63D5-997A-4646-A377-4702673A728D}</a:tableStyleId>
              </a:tblPr>
              <a:tblGrid>
                <a:gridCol w="1177074">
                  <a:extLst>
                    <a:ext uri="{9D8B030D-6E8A-4147-A177-3AD203B41FA5}">
                      <a16:colId xmlns:a16="http://schemas.microsoft.com/office/drawing/2014/main" val="3570025489"/>
                    </a:ext>
                  </a:extLst>
                </a:gridCol>
                <a:gridCol w="1558456">
                  <a:extLst>
                    <a:ext uri="{9D8B030D-6E8A-4147-A177-3AD203B41FA5}">
                      <a16:colId xmlns:a16="http://schemas.microsoft.com/office/drawing/2014/main" val="3633783703"/>
                    </a:ext>
                  </a:extLst>
                </a:gridCol>
                <a:gridCol w="1478942">
                  <a:extLst>
                    <a:ext uri="{9D8B030D-6E8A-4147-A177-3AD203B41FA5}">
                      <a16:colId xmlns:a16="http://schemas.microsoft.com/office/drawing/2014/main" val="1318945102"/>
                    </a:ext>
                  </a:extLst>
                </a:gridCol>
                <a:gridCol w="2194560">
                  <a:extLst>
                    <a:ext uri="{9D8B030D-6E8A-4147-A177-3AD203B41FA5}">
                      <a16:colId xmlns:a16="http://schemas.microsoft.com/office/drawing/2014/main" val="3978248598"/>
                    </a:ext>
                  </a:extLst>
                </a:gridCol>
                <a:gridCol w="1988888">
                  <a:extLst>
                    <a:ext uri="{9D8B030D-6E8A-4147-A177-3AD203B41FA5}">
                      <a16:colId xmlns:a16="http://schemas.microsoft.com/office/drawing/2014/main" val="20004"/>
                    </a:ext>
                  </a:extLst>
                </a:gridCol>
              </a:tblGrid>
              <a:tr h="370840">
                <a:tc>
                  <a:txBody>
                    <a:bodyPr/>
                    <a:lstStyle/>
                    <a:p>
                      <a:pPr algn="ctr"/>
                      <a:r>
                        <a:rPr lang="zh-TW" altLang="en-US" sz="1800" baseline="0" dirty="0">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表達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baseline="0" dirty="0">
                          <a:latin typeface="微軟正黑體" panose="020B0604030504040204" pitchFamily="34" charset="-120"/>
                          <a:ea typeface="微軟正黑體" panose="020B0604030504040204" pitchFamily="34" charset="-120"/>
                        </a:rPr>
                        <a:t>摘述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TW" altLang="en-US" sz="1800" baseline="0" dirty="0">
                          <a:latin typeface="微軟正黑體" panose="020B0604030504040204" pitchFamily="34" charset="-120"/>
                          <a:ea typeface="微軟正黑體" panose="020B0604030504040204" pitchFamily="34" charset="-120"/>
                        </a:rPr>
                        <a:t>控制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extLst>
                  <a:ext uri="{0D108BD9-81ED-4DB2-BD59-A6C34878D82A}">
                    <a16:rowId xmlns:a16="http://schemas.microsoft.com/office/drawing/2014/main" val="647371278"/>
                  </a:ext>
                </a:extLst>
              </a:tr>
              <a:tr h="300872">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2.1</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新增訂購項目使用個案之</a:t>
                      </a:r>
                      <a:r>
                        <a:rPr lang="en-US" altLang="zh-TW" sz="1800" baseline="0" dirty="0">
                          <a:solidFill>
                            <a:schemeClr val="tx1"/>
                          </a:solidFill>
                          <a:latin typeface="微軟正黑體" panose="020B0604030504040204" pitchFamily="34" charset="-120"/>
                          <a:ea typeface="微軟正黑體" panose="020B0604030504040204" pitchFamily="34" charset="-120"/>
                        </a:rPr>
                        <a:t>UI</a:t>
                      </a:r>
                      <a:r>
                        <a:rPr lang="zh-TW" altLang="en-US" sz="1800" baseline="0" dirty="0">
                          <a:solidFill>
                            <a:schemeClr val="tx1"/>
                          </a:solidFill>
                          <a:latin typeface="微軟正黑體" panose="020B0604030504040204" pitchFamily="34" charset="-120"/>
                          <a:ea typeface="微軟正黑體" panose="020B0604030504040204" pitchFamily="34" charset="-120"/>
                        </a:rPr>
                        <a:t>循序圖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2.1</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2.2</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2.2</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a:txBody>
                    <a:bodyPr/>
                    <a:lstStyle/>
                    <a:p>
                      <a:pPr marL="0" marR="0" lvl="0" indent="0" algn="ctr" defTabSz="914400" rtl="0" eaLnBrk="1" fontAlgn="auto" latinLnBrk="0" hangingPunct="0">
                        <a:lnSpc>
                          <a:spcPct val="100000"/>
                        </a:lnSpc>
                        <a:spcBef>
                          <a:spcPts val="0"/>
                        </a:spcBef>
                        <a:spcAft>
                          <a:spcPts val="0"/>
                        </a:spcAft>
                        <a:buClr>
                          <a:srgbClr val="000000"/>
                        </a:buClr>
                        <a:buSzTx/>
                        <a:buFont typeface="+mj-lt"/>
                        <a:buNone/>
                        <a:tabLst/>
                        <a:defRPr/>
                      </a:pPr>
                      <a:r>
                        <a:rPr lang="en-US" altLang="zh-TW" sz="1800" b="0" i="0" u="none" strike="noStrike" cap="none" baseline="0" dirty="0">
                          <a:solidFill>
                            <a:schemeClr val="bg2">
                              <a:lumMod val="10000"/>
                            </a:schemeClr>
                          </a:solidFill>
                          <a:latin typeface="+mj-ea"/>
                          <a:ea typeface="微軟正黑體" panose="020B0604030504040204" pitchFamily="34" charset="-120"/>
                          <a:cs typeface="+mn-cs"/>
                          <a:sym typeface="Arial"/>
                        </a:rPr>
                        <a:t>2.3</a:t>
                      </a:r>
                      <a:endParaRPr lang="zh-TW" altLang="en-US" sz="1800" b="0" i="0" u="none" strike="noStrike" cap="none" baseline="0" dirty="0">
                        <a:solidFill>
                          <a:schemeClr val="bg2">
                            <a:lumMod val="10000"/>
                          </a:schemeClr>
                        </a:solidFill>
                        <a:latin typeface="+mj-ea"/>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介面藍圖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介面詞彙</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aseline="0" dirty="0">
                          <a:solidFill>
                            <a:schemeClr val="tx1"/>
                          </a:solidFill>
                          <a:latin typeface="微軟正黑體" panose="020B0604030504040204" pitchFamily="34" charset="-120"/>
                          <a:ea typeface="微軟正黑體" panose="020B0604030504040204" pitchFamily="34" charset="-120"/>
                        </a:rPr>
                        <a:t>行為狀態機圖</a:t>
                      </a:r>
                      <a:r>
                        <a:rPr lang="en-US" altLang="zh-TW" sz="1800" baseline="0" dirty="0">
                          <a:solidFill>
                            <a:schemeClr val="tx1"/>
                          </a:solidFill>
                          <a:latin typeface="微軟正黑體" panose="020B0604030504040204" pitchFamily="34" charset="-120"/>
                          <a:ea typeface="微軟正黑體" panose="020B0604030504040204" pitchFamily="34" charset="-120"/>
                        </a:rPr>
                        <a:t>2.3</a:t>
                      </a:r>
                      <a:endParaRPr lang="zh-TW" altLang="en-US" sz="1800" baseline="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1363;p54">
            <a:extLst>
              <a:ext uri="{FF2B5EF4-FFF2-40B4-BE49-F238E27FC236}">
                <a16:creationId xmlns:a16="http://schemas.microsoft.com/office/drawing/2014/main" id="{EF25D154-4B91-E3CA-4E78-0962B6320CF9}"/>
              </a:ext>
            </a:extLst>
          </p:cNvPr>
          <p:cNvSpPr txBox="1">
            <a:spLocks/>
          </p:cNvSpPr>
          <p:nvPr/>
        </p:nvSpPr>
        <p:spPr>
          <a:xfrm>
            <a:off x="5402151" y="-28177"/>
            <a:ext cx="3502569" cy="619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TW" sz="3600" b="1" dirty="0">
                <a:solidFill>
                  <a:schemeClr val="lt2"/>
                </a:solidFill>
                <a:latin typeface="微軟正黑體" panose="020B0604030504040204" pitchFamily="34" charset="-120"/>
                <a:ea typeface="微軟正黑體" panose="020B0604030504040204" pitchFamily="34" charset="-120"/>
              </a:rPr>
              <a:t>PAC</a:t>
            </a:r>
            <a:r>
              <a:rPr lang="zh-TW" altLang="en-US" sz="3600" b="1" dirty="0">
                <a:solidFill>
                  <a:schemeClr val="lt2"/>
                </a:solidFill>
                <a:latin typeface="微軟正黑體" panose="020B0604030504040204" pitchFamily="34" charset="-120"/>
                <a:ea typeface="微軟正黑體" panose="020B0604030504040204" pitchFamily="34" charset="-120"/>
              </a:rPr>
              <a:t>表範例</a:t>
            </a:r>
          </a:p>
        </p:txBody>
      </p:sp>
      <p:cxnSp>
        <p:nvCxnSpPr>
          <p:cNvPr id="4" name="Google Shape;923;p36">
            <a:extLst>
              <a:ext uri="{FF2B5EF4-FFF2-40B4-BE49-F238E27FC236}">
                <a16:creationId xmlns:a16="http://schemas.microsoft.com/office/drawing/2014/main" id="{F55BBA3D-601B-EF5E-D029-4265903B3390}"/>
              </a:ext>
            </a:extLst>
          </p:cNvPr>
          <p:cNvCxnSpPr>
            <a:cxnSpLocks/>
          </p:cNvCxnSpPr>
          <p:nvPr/>
        </p:nvCxnSpPr>
        <p:spPr>
          <a:xfrm>
            <a:off x="6003561" y="619497"/>
            <a:ext cx="2256019" cy="0"/>
          </a:xfrm>
          <a:prstGeom prst="straightConnector1">
            <a:avLst/>
          </a:prstGeom>
          <a:noFill/>
          <a:ln w="28575" cap="flat" cmpd="sng">
            <a:solidFill>
              <a:schemeClr val="accent3"/>
            </a:solidFill>
            <a:prstDash val="dash"/>
            <a:round/>
            <a:headEnd type="none" w="med" len="med"/>
            <a:tailEnd type="none" w="med" len="med"/>
          </a:ln>
        </p:spPr>
      </p:cxnSp>
      <p:grpSp>
        <p:nvGrpSpPr>
          <p:cNvPr id="5" name="群組 4">
            <a:extLst>
              <a:ext uri="{FF2B5EF4-FFF2-40B4-BE49-F238E27FC236}">
                <a16:creationId xmlns:a16="http://schemas.microsoft.com/office/drawing/2014/main" id="{D8CEC851-2C21-AEDD-E660-DFFD18CEA40F}"/>
              </a:ext>
            </a:extLst>
          </p:cNvPr>
          <p:cNvGrpSpPr/>
          <p:nvPr/>
        </p:nvGrpSpPr>
        <p:grpSpPr>
          <a:xfrm>
            <a:off x="0" y="280943"/>
            <a:ext cx="1526714" cy="338554"/>
            <a:chOff x="0" y="280943"/>
            <a:chExt cx="1526714" cy="338554"/>
          </a:xfrm>
        </p:grpSpPr>
        <p:sp>
          <p:nvSpPr>
            <p:cNvPr id="6" name="Google Shape;1035;p43">
              <a:extLst>
                <a:ext uri="{FF2B5EF4-FFF2-40B4-BE49-F238E27FC236}">
                  <a16:creationId xmlns:a16="http://schemas.microsoft.com/office/drawing/2014/main" id="{358A6E97-0779-A184-19E9-A5DC386D0ADF}"/>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210A433C-9527-3539-2576-27C43C87A6ED}"/>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Tree>
    <p:extLst>
      <p:ext uri="{BB962C8B-B14F-4D97-AF65-F5344CB8AC3E}">
        <p14:creationId xmlns:p14="http://schemas.microsoft.com/office/powerpoint/2010/main" val="299493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24</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3749824" y="0"/>
            <a:ext cx="5954656" cy="677535"/>
            <a:chOff x="3746761" y="214450"/>
            <a:chExt cx="5400675"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整體行為狀態機圖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4786976" y="873639"/>
              <a:ext cx="3309571"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6713" y="338767"/>
            <a:ext cx="6029999" cy="466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250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25</a:t>
            </a:fld>
            <a:endParaRPr lang="zh-TW" altLang="en-US" dirty="0"/>
          </a:p>
        </p:txBody>
      </p:sp>
      <p:grpSp>
        <p:nvGrpSpPr>
          <p:cNvPr id="5" name="群組 4">
            <a:extLst>
              <a:ext uri="{FF2B5EF4-FFF2-40B4-BE49-F238E27FC236}">
                <a16:creationId xmlns:a16="http://schemas.microsoft.com/office/drawing/2014/main" id="{C077EADE-B13D-48CD-987E-FF3D75BD4FB6}"/>
              </a:ext>
            </a:extLst>
          </p:cNvPr>
          <p:cNvGrpSpPr/>
          <p:nvPr/>
        </p:nvGrpSpPr>
        <p:grpSpPr>
          <a:xfrm>
            <a:off x="5607479" y="0"/>
            <a:ext cx="4157121" cy="677535"/>
            <a:chOff x="3544997" y="214450"/>
            <a:chExt cx="4959077" cy="720946"/>
          </a:xfrm>
        </p:grpSpPr>
        <p:sp>
          <p:nvSpPr>
            <p:cNvPr id="7" name="Google Shape;915;p35">
              <a:extLst>
                <a:ext uri="{FF2B5EF4-FFF2-40B4-BE49-F238E27FC236}">
                  <a16:creationId xmlns:a16="http://schemas.microsoft.com/office/drawing/2014/main" id="{AF173C73-8288-95A7-2A0C-14CFAF637287}"/>
                </a:ext>
              </a:extLst>
            </p:cNvPr>
            <p:cNvSpPr txBox="1">
              <a:spLocks/>
            </p:cNvSpPr>
            <p:nvPr/>
          </p:nvSpPr>
          <p:spPr>
            <a:xfrm>
              <a:off x="3544997" y="214450"/>
              <a:ext cx="4959077"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整體類別圖</a:t>
              </a:r>
            </a:p>
          </p:txBody>
        </p:sp>
        <p:cxnSp>
          <p:nvCxnSpPr>
            <p:cNvPr id="8" name="Google Shape;923;p36">
              <a:extLst>
                <a:ext uri="{FF2B5EF4-FFF2-40B4-BE49-F238E27FC236}">
                  <a16:creationId xmlns:a16="http://schemas.microsoft.com/office/drawing/2014/main" id="{4C247B52-C186-79BF-52C4-7258E2E2439A}"/>
                </a:ext>
              </a:extLst>
            </p:cNvPr>
            <p:cNvCxnSpPr>
              <a:cxnSpLocks/>
            </p:cNvCxnSpPr>
            <p:nvPr/>
          </p:nvCxnSpPr>
          <p:spPr>
            <a:xfrm>
              <a:off x="4685278" y="873639"/>
              <a:ext cx="267851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28CD8FB5-4C02-DEC9-CC39-1438B2E30DB5}"/>
              </a:ext>
            </a:extLst>
          </p:cNvPr>
          <p:cNvGrpSpPr/>
          <p:nvPr/>
        </p:nvGrpSpPr>
        <p:grpSpPr>
          <a:xfrm>
            <a:off x="0" y="280943"/>
            <a:ext cx="1526714" cy="338554"/>
            <a:chOff x="0" y="280943"/>
            <a:chExt cx="1526714" cy="338554"/>
          </a:xfrm>
        </p:grpSpPr>
        <p:sp>
          <p:nvSpPr>
            <p:cNvPr id="11" name="Google Shape;1035;p43">
              <a:extLst>
                <a:ext uri="{FF2B5EF4-FFF2-40B4-BE49-F238E27FC236}">
                  <a16:creationId xmlns:a16="http://schemas.microsoft.com/office/drawing/2014/main" id="{C1BC6929-E58A-5537-9BB0-58CC2886FF84}"/>
                </a:ext>
              </a:extLst>
            </p:cNvPr>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4EC4DB61-5F4B-EA2E-AEB9-D111CFD152C4}"/>
                </a:ext>
              </a:extLst>
            </p:cNvPr>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4" name="AutoShape 2" descr="data:image/png;base64,iVBORw0KGgoAAAANSUhEUgAADcgAAAqoCAYAAADKSLONAAAAAXNSR0IArs4c6QAAR0N0RVh0bXhmaWxlACUzQ214R3JhcGhNb2RlbCUyMGR4JTNEJTIyMTM0NiUyMiUyMGR5JTNEJTIyODMx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FiWEQ4N2hoaFdQdTNNRGhfTFItMiUyMiUyMHZhbHVlJTNEJTIyJTI2bHQlM0Jmb250JTIwc3R5bGUlM0QlMjZxdW90JTNCZm9udC1zaXplJTNBJTIwMTZweCUzQiUyNnF1b3QlM0IlMjZndCUzQiVFOSVCQiU5RSVFOSU4MSVCOCU1QiVFNyU4MCU4RiVFOCVBNiVCRCVFOCU5QiU4QiVFNyVCMyU5NSVFNSU5RSU4QiVFOSU4QyU4NC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MjkwJTIyJTIwd2lkdGglM0QlMjIxOTAlMjIlMjBoZWlnaHQlM0QlMjIzMCUyMiUyMGFzJTNEJTIyZ2VvbWV0cnklMjIlMkYlM0UlM0MlMkZteENlbGwlM0UlM0NteENlbGwlMjBpZCUzRCUyMmtBYlhEODdoaGhXUHUzTURoX0xSLTMlMjIlMjB2YWx1ZSUzRCUyMiUyNmx0JTNCZm9udCUyMHN0eWxlJTNEJTI2cXVvdCUzQmZvbnQtc2l6ZSUzQSUyMDE2cHglM0IlMjZxdW90JTNCJTI2Z3QlM0IlRTklQkIlOUUlRTklODElQjglNUIlRTclOTklQkIlRTUlODUlQT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DIwJTIyJTIweSUzRCUyMjIwMCUyMiUyMHdpZHRoJTNEJTIyMTIwJTIyJTIwaGVpZ2h0JTNEJTIyMzAlMjIlMjBhcyUzRCUyMmdlb21ldHJ5JTIyJTJGJTNFJTNDJTJGbXhDZWxsJTNFJTNDbXhDZWxsJTIwaWQlM0QlMjJrQWJYRDg3aGhoV1B1M01EaF9MUi0xJTIyJTIwdmFsdWUlM0QlMjIlMjZsdCUzQmZvbnQlMjBzdHlsZSUzRCUyNnF1b3QlM0Jmb250LXNpemUlM0ElMjAxNnB4JTNCJTI2cXVvdCUzQiUyNmd0JTNCJUU5JTgwJUIyJUU1JTg1JUE1JUU3JUIzJUJCJUU3JUI1JUIx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M2NSUyMiUyMHklM0QlMjI4MCUyMiUyMHdpZHRoJTNEJTIyMTIwJTIyJTIwaGVpZ2h0JTNEJTIyMzAlMjIlMjBhcyUzRCUyMmdlb21ldHJ5JTIyJTJGJTNFJTNDJTJGbXhDZWxsJTNFJTNDbXhDZWxsJTIwaWQlM0QlMjJrQWJYRDg3aGhoV1B1M01EaF9MUi00JTIyJTIwdmFsdWUlM0QlMjIlMjZsdCUzQmZvbnQlMjBzdHlsZSUzRCUyNnF1b3QlM0Jmb250LXNpemUlM0ElMjAxNnB4JTNCJTI2cXVvdCUzQiUyNmd0JTNCJUU5JUJCJTlFJUU5JTgxJUI4JTVCJUU1JThGJTk2JUU2JUI2JTg4JUU2JThFJUExJUU4JUIzJUJDJUU4JUE4JTgyJUU1JTk2JUFFJTVEJTI2bHQlM0IlMkZmb250JTI2Z3QlM0IlMjIlMjBzdHlsZSUzRCUyMnRleHQlM0JodG1sJTNEMSUzQnN0cm9rZUNvbG9yJTNEbm9uZSUzQmZpbGxDb2xvciUzRG5vbmUlM0JhbGlnbiUzRGNlbnRlciUzQnZlcnRpY2FsQWxpZ24lM0RtaWRkbGUlM0J3aGl0ZVNwYWNlJTNEd3JhcCUzQnJvdW5kZWQlM0QwJTNCJTIyJTIwcGFyZW50JTNEJTIyMSUyMiUyMHZlcnRleCUzRCUyMjElMjIlM0UlM0NteEdlb21ldHJ5JTIweCUzRCUyMjUwNiUyMiUyMHklM0QlMjIyNzAlMjIlMjB3aWR0aCUzRCUyMjE3MCUyMiUyMGhlaWdodCUzRCUyMjMwJTIyJTIwYXMlM0QlMjJnZW9tZXRyeSUyMiUyRiUzRSUzQyUyRm14Q2VsbCUzRSUzQ214Q2VsbCUyMGlkJTNEJTIya0FiWEQ4N2hoaFdQdTNNRGhfTFItNiUyMiUyMHZhbHVlJTNEJTIyJTI2bHQlM0Jmb250JTIwc3R5bGUlM0QlMjZxdW90JTNCZm9udC1zaXplJTNBJTIwMTZweCUzQiUyNnF1b3QlM0IlMjZndCUzQiVFOSVCQiU5RSVFOSU4MSVCOCU1QiVFNiU5NiVCMCVFNSVBMiU5RSVFOCVBOCU4MiVFOCVCMyVCQyVFOSVBMCU4NSVFNyU5Q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zMTklMjIlMjB5JTNEJTIyMzExJTIyJTIwd2lkdGglM0QlMjIxOTAlMjIlMjBoZWlnaHQlM0QlMjIzMCUyMiUyMGFzJTNEJTIyZ2VvbWV0cnklMjIlMkYlM0UlM0MlMkZteENlbGwlM0UlM0NteENlbGwlMjBpZCUzRCUyMkI2d2owU3ZTZEs0djZpSWZvNzhXLTclMjIlMjB2YWx1ZSUzRCUyMiUyMiUyMHN0eWxlJTNEJTIyZWxsaXBzZSUzQmh0bWwlM0QxJTNCc2hhcGUlM0RzdGFydFN0YXRlJTNCZmlsbENvbG9yJTNEJTIzMDAwMDAwJTNCc3Ryb2tlQ29sb3IlM0QlMjMwMDAwMDAlM0IlMjIlMjBwYXJlbnQlM0QlMjIxJTIyJTIwdmVydGV4JTNEJTIyMSUyMiUzRSUzQ214R2VvbWV0cnklMjB4JTNEJTIyNDAwJTIyJTIweSUzRCUyMjIwJTIyJTIwd2lkdGglM0QlMjI1MCUyMiUyMGhlaWdodCUzRCUyMjUwJTIyJTIwYXMlM0QlMjJnZW9tZXRyeSUyMiUyRiUzRSUzQyUyRm14Q2VsbCUzRSUzQ214Q2VsbCUyMGlkJTNEJTIyQjZ3ajBTdlNkSzR2NmlJZm83OFctOCUyMiUyMHZhbHVlJTNEJTIyJTIyJTIwc3R5bGUlM0QlMjJlZGdlU3R5bGUlM0RvcnRob2dvbmFsRWRnZVN0eWxlJTNCaHRtbCUzRDElM0J2ZXJ0aWNhbEFsaWduJTNEYm90dG9tJTNCZW5kQXJyb3clM0RvcGVuJTNCZW5kU2l6ZSUzRDglM0JzdHJva2VDb2xvciUzRCUyMzAwMDAwMCUzQnJvdW5kZWQlM0QwJTNCZW50cnlYJTNEMC41JTNCZW50cnlZJTNEMCUzQmVudHJ5RHglM0QwJTNCZW50cnlEeSUzRDAlM0IlMjIlMjBwYXJlbnQlM0QlMjIxJTIyJTIwdGFyZ2V0JTNEJTIyQjZ3ajBTdlNkSzR2NmlJZm83OFctMTIlMjIlMjBlZGdlJTNEJTIyMSUyMiUzRSUzQ214R2VvbWV0cnklMjByZWxhdGl2ZSUzRCUyMjElMjIlMjBhcyUzRCUyMmdlb21ldHJ5JTIyJTNFJTNDbXhQb2ludCUyMHglM0QlMjI0MjUlMjIlMjB5JTNEJTIyMTEwJTIyJTIwYXMlM0QlMjJ0YXJnZXRQb2ludCUyMiUyRiUzRSUzQ214UG9pbnQlMjB4JTNEJTIyNDI1JTIyJTIweSUzRCUyMjY2JTIyJTIwYXMlM0QlMjJzb3VyY2VQb2ludCUyMiUyRiUzRSUzQyUyRm14R2VvbWV0cnklM0UlM0MlMkZteENlbGwlM0UlM0NteENlbGwlMjBpZCUzRCUyMmtBYlhEODdoaGhXUHUzTURoX0xSLTclMjIlMjB2YWx1ZSUzRCUyMiUyNmx0JTNCZm9udCUyMHN0eWxlJTNEJTI2cXVvdCUzQmZvbnQtc2l6ZSUzQSUyMDE2cHglM0IlMjZxdW90JTNCJTI2Z3QlM0IlRTklQkIlOUUlRTklODElQjglNUIlRTklQTElQUYlRTclQTQlQkElRTclQjQlQjAlRTklODMlQTglRTglQUElQUElRTYlOTglOE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jAwJTIyJTIweSUzRCUyMjIxMCUyMiUyMHdpZHRoJTNEJTIyMTkwJTIyJTIwaGVpZ2h0JTNEJTIyMzAlMjIlMjBhcyUzRCUyMmdlb21ldHJ5JTIyJTJGJTNFJTNDJTJGbXhDZWxsJTNFJTNDbXhDZWxsJTIwaWQlM0QlMjJCNndqMFN2U2RLNHY2aUlmbzc4Vy0xMiUyMiUyMHZhbHVlJTNEJTIyJTI2bHQlM0Jmb250JTIwc3R5bGUlM0QlMjZxdW90JTNCZm9udC1zaXplJTNBJTIwMTZweCUzQiUyNnF1b3QlM0IlMjZndCUzQjEuMSVFNSVBRSVBMiVFNiU4OCVCNiVFNyU5OSVCQiVFNSU4NSVBNSUyNmx0JTNCYnIlMjZndCUzQlVJJTI2bHQlM0IlMkZmb250JTI2Z3QlM0IlMjIlMjBzdHlsZSUzRCUyMnJvdW5kZWQlM0QxJTNCd2hpdGVTcGFjZSUzRHdyYXAlM0JodG1sJTNEMSUzQnN0cm9rZUNvbG9yJTNEJTIzMDAwMDAwJTNCJTIyJTIwcGFyZW50JTNEJTIyMSUyMiUyMHZlcnRleCUzRCUyMjElMjIlM0UlM0NteEdlb21ldHJ5JTIweCUzRCUyMjM2NSUyMiUyMHklM0QlMjIxMzAlMjIlMjB3aWR0aCUzRCUyMjEyMCUyMiUyMGhlaWdodCUzRCUyMjYwJTIyJTIwYXMlM0QlMjJnZW9tZXRyeSUyMiUyRiUzRSUzQyUyRm14Q2VsbCUzRSUzQ214Q2VsbCUyMGlkJTNEJTIya0FiWEQ4N2hoaFdQdTNNRGhfTFItOCUyMiUyMHZhbHVlJTNEJTIyJTI2bHQlM0Jmb250JTIwc3R5bGUlM0QlMjZxdW90JTNCZm9udC1zaXplJTNBJTIwMTZweCUzQiUyNnF1b3QlM0IlMjZndCUzQiVFOSVCQiU5RSVFOSU4MSVCOCU1QiVFNSVBMSVBQiVFNSVBRiVBQiVFNCVCQSVBNCVFOCVCMiVBOCVFOCVCMyU4NyVFNiU5NiU5O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xODklMjIlMjB5JTNEJTIyMzg3JTIyJTIwd2lkdGglM0QlMjIxOTAlMjIlMjBoZWlnaHQlM0QlMjIzMCUyMiUyMGFzJTNEJTIyZ2VvbWV0cnklMjIlMkYlM0UlM0MlMkZteENlbGwlM0UlM0NteENlbGwlMjBpZCUzRCUyMkI2d2owU3ZTZEs0djZpSWZvNzhXLTQzJTIyJTIwdmFsdWUlM0QlMjIlMjIlMjBzdHlsZSUzRCUyMmVkZ2VTdHlsZSUzRG9ydGhvZ29uYWxFZGdlU3R5bGUlM0Jyb3VuZGVkJTNEMCUzQm9ydGhvZ29uYWxMb29wJTNEMSUzQmpldHR5U2l6ZSUzRGF1dG8lM0JodG1sJTNEMSUzQnN0cm9rZUNvbG9yJTNEJTIzMDAwMDAwJTNCZm9udFNpemUlM0QxNiUzQiUyMiUyMGVkZ2UlM0QlMjIxJTIyJTIwcGFyZW50JTNEJTIyMSUyMiUyMHNvdXJjZSUzRCUyMkI2d2owU3ZTZEs0djZpSWZvNzhXLTEzJTIyJTIwdGFyZ2V0JTNEJTIyQjZ3ajBTdlNkSzR2NmlJZm83OFctMTUlMjIlM0UlM0NteEdlb21ldHJ5JTIwcmVsYXRpdmUlM0QlMjIxJTIyJTIwYXMlM0QlMjJnZW9tZXRyeSUyMiUyRiUzRSUzQyUyRm14Q2VsbCUzRSUzQ214Q2VsbCUyMGlkJTNEJTIyQjZ3ajBTdlNkSzR2NmlJZm83OFctMTMlMjIlMjB2YWx1ZSUzRCUyMiUyNmx0JTNCZm9udCUyMHN0eWxlJTNEJTI2cXVvdCUzQmZvbnQtc2l6ZSUzQSUyMDE2cHglM0IlMjZxdW90JTNCJTI2Z3QlM0IyLjElRTglOUIlOEIlRTclQjMlOTUlRTUlOUUlOEIlRTklOEMlODQ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MjMwJTIyJTIwd2lkdGglM0QlMjIxMjAlMjIlMjBoZWlnaHQlM0QlMjI2MCUyMiUyMGFzJTNEJTIyZ2VvbWV0cnklMjIlMkYlM0UlM0MlMkZteENlbGwlM0UlM0NteENlbGwlMjBpZCUzRCUyMkI2d2owU3ZTZEs0djZpSWZvNzhXLTI1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1JTIyJTIwdGFyZ2V0JTNEJTIyQjZ3ajBTdlNkSzR2NmlJZm83OFctMjQlMjIlMjBlZGdlJTNEJTIyMSUyMiUzRSUzQ214R2VvbWV0cnklMjByZWxhdGl2ZSUzRCUyMjElMjIlMjBhcyUzRCUyMmdlb21ldHJ5JTIyJTJGJTNFJTNDJTJGbXhDZWxsJTNFJTNDbXhDZWxsJTIwaWQlM0QlMjJCNndqMFN2U2RLNHY2aUlmbzc4Vy0xNSUyMiUyMHZhbHVlJTNEJTIyJTI2bHQlM0Jmb250JTIwc3R5bGUlM0QlMjZxdW90JTNCZm9udC1zaXplJTNBJTIwMTZweCUzQiUyNnF1b3QlM0IlMjZndCUzQjIuMyUyRjMuMSUyRjQuMSUyRjUuMSUyRjYuMSUyNmx0JTNCYnIlMjZndCUzQiVFOCVCMyVCQyVFNyU4OSVBOSVFOCVCQiU4QVVJJTI2bHQlM0IlMkZmb250JTI2Z3QlM0IlMjIlMjBzdHlsZSUzRCUyMnJvdW5kZWQlM0QxJTNCd2hpdGVTcGFjZSUzRHdyYXAlM0JodG1sJTNEMSUzQnN0cm9rZUNvbG9yJTNEJTIzMDAwMDAwJTNCJTIyJTIwcGFyZW50JTNEJTIyMSUyMiUyMHZlcnRleCUzRCUyMjElMjIlM0UlM0NteEdlb21ldHJ5JTIweCUzRCUyMjM1Mi41JTIyJTIweSUzRCUyMjM1MCUyMiUyMHdpZHRoJTNEJTIyMTQ1JTIyJTIwaGVpZ2h0JTNEJTIyNjAlMjIlMjBhcyUzRCUyMmdlb21ldHJ5JTIyJTJGJTNFJTNDJTJGbXhDZWxsJTNFJTNDbXhDZWxsJTIwaWQlM0QlMjJrQWJYRDg3aGhoV1B1M01EaF9MUi0xMCUyMiUyMHZhbHVlJTNEJTIyJTI2bHQlM0Jmb250JTIwc3R5bGUlM0QlMjZxdW90JTNCZm9udC1zaXplJTNBJTIwMTZweCUzQiUyNnF1b3QlM0IlMjZndCUzQiVFOSVCQiU5RSVFOSU4MSVCOCU1QiVFNiU5NiVCMCVFNSVBMiU5RSVFOCVBOCU4MiVFNSU5NiVBRSU1RCUyNmx0JTNCJTJGZm9udCUyNmd0JTNCJTIyJTIwc3R5bGUlM0QlMjJ0ZXh0JTNCaHRtbCUzRDElM0JzdHJva2VDb2xvciUzRG5vbmUlM0JmaWxsQ29sb3IlM0Rub25lJTNCYWxpZ24lM0RjZW50ZXIlM0J2ZXJ0aWNhbEFsaWduJTNEbWlkZGxlJTNCd2hpdGVTcGFjZSUzRHdyYXAlM0Jyb3VuZGVkJTNEMCUzQiUyMiUyMHBhcmVudCUzRCUyMjElMjIlMjB2ZXJ0ZXglM0QlMjIxJTIyJTNFJTNDbXhHZW9tZXRyeSUyMHglM0QlMjIyMDAlMjIlMjB5JTNEJTIyNTI1JTIyJTIwd2lkdGglM0QlMjIxOTAlMjIlMjBoZWlnaHQlM0QlMjIzMCUyMiUyMGFzJTNEJTIyZ2VvbWV0cnklMjIlMkYlM0UlM0MlMkZteENlbGwlM0UlM0NteENlbGwlMjBpZCUzRCUyMmtBYlhEODdoaGhXUHUzTURoX0xSLTExJTIyJTIwdmFsdWUlM0QlMjIlMjZsdCUzQmZvbnQlMjBzdHlsZSUzRCUyNnF1b3QlM0Jmb250LXNpemUlM0ElMjAxNnB4JTNCJTI2cXVvdCUzQiUyNmd0JTNCJUU5JUJCJTlFJUU5JTgxJUI4JTVCJUU0JUJGJUFFJUU2JTk0JUI5JUU4JUE4JTgyJUU4JUIzJUJDJUU2JTk1JUI4JUU5JTg3JThGb3IlRTUlODglQUElRTklOTklQTQlRTglQTglODIlRTglQjMlQkMlRTklQTAlODUlRTclOUIlQUU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MzY2JTIyJTIweSUzRCUyMjQ0NyUyMiUyMHdpZHRoJTNEJTIyMzEwJTIyJTIwaGVpZ2h0JTNEJTIyMzAlMjIlMjBhcyUzRCUyMmdlb21ldHJ5JTIyJTJGJTNFJTNDJTJGbXhDZWxsJTNFJTNDbXhDZWxsJTIwaWQlM0QlMjJCNndqMFN2U2RLNHY2aUlmbzc4Vy0yNyUyMiUyMHZhbHVlJTNEJTIyJTIyJTIwc3R5bGUlM0QlMjJlZGdlU3R5bGUlM0RvcnRob2dvbmFsRWRnZVN0eWxlJTNCcm91bmRlZCUzRDAlM0JvcnRob2dvbmFsTG9vcCUzRDElM0JqZXR0eVNpemUlM0RhdXRvJTNCaHRtbCUzRDElM0JzdHJva2VDb2xvciUzRCUyMzAwMDAwMCUzQiUyMiUyMHBhcmVudCUzRCUyMjElMjIlMjBzb3VyY2UlM0QlMjJCNndqMFN2U2RLNHY2aUlmbzc4Vy0yNCUyMiUyMHRhcmdldCUzRCUyMkI2d2owU3ZTZEs0djZpSWZvNzhXLTI2JTIyJTIwZWRnZSUzRCUyMjElMjIlM0UlM0NteEdlb21ldHJ5JTIwcmVsYXRpdmUlM0QlMjIxJTIyJTIwYXMlM0QlMjJnZW9tZXRyeSUyMiUyRiUzRSUzQyUyRm14Q2VsbCUzRSUzQ214Q2VsbCUyMGlkJTNEJTIyQjZ3ajBTdlNkSzR2NmlJZm83OFctMjQlMjIlMjB2YWx1ZSUzRCUyMiUyNmx0JTNCZm9udCUyMHN0eWxlJTNEJTI2cXVvdCUzQmZvbnQtc2l6ZSUzQSUyMDE2cHglM0IlMjZxdW90JTNCJTI2Z3QlM0I2LjIlRTQlQkElQTQlRTglQjIlQTglRTglQjMlODclRTYlOTYlOTklMjZsdCUzQmJyJTI2Z3QlM0JVSSUyNmx0JTNCJTJGZm9udCUyNmd0JTNCJTIyJTIwc3R5bGUlM0QlMjJyb3VuZGVkJTNEMSUzQndoaXRlU3BhY2UlM0R3cmFwJTNCaHRtbCUzRDElM0JzdHJva2VDb2xvciUzRCUyMzAwMDAwMCUzQiUyMiUyMHBhcmVudCUzRCUyMjElMjIlMjB2ZXJ0ZXglM0QlMjIxJTIyJTNFJTNDbXhHZW9tZXRyeSUyMHglM0QlMjI5NSUyMiUyMHklM0QlMjIzNTAlMjIlMjB3aWR0aCUzRCUyMjEyMCUyMiUyMGhlaWdodCUzRCUyMjYwJTIyJTIwYXMlM0QlMjJnZW9tZXRyeSUyMiUyRiUzRSUzQyUyRm14Q2VsbCUzRSUzQ214Q2VsbCUyMGlkJTNEJTIyQjZ3ajBTdlNkSzR2NmlJZm83OFctMjk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jYlMjIlMjB0YXJnZXQlM0QlMjJCNndqMFN2U2RLNHY2aUlmbzc4Vy0yOCUyMiUyMGVkZ2UlM0QlMjIxJTIyJTNFJTNDbXhHZW9tZXRyeSUyMHJlbGF0aXZlJTNEJTIyMSUyMiUyMGFzJTNEJTIyZ2VvbWV0cnklMjIlMkYlM0UlM0MlMkZteENlbGwlM0UlM0NteENlbGwlMjBpZCUzRCUyMkI2d2owU3ZTZEs0djZpSWZvNzhXLTI2JTIyJTIwdmFsdWUlM0QlMjIlMjZsdCUzQmZvbnQlMjBzdHlsZSUzRCUyNnF1b3QlM0Jmb250LXNpemUlM0ElMjAxNnB4JTNCJTI2cXVvdCUzQiUyNmd0JTNCNi4zJUU3JUEyJUJBJUU4JUFBJThEJUU4JUE4JTgyJUU1JTk2JUF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NTI1JTIyJTIwd2lkdGglM0QlMjIxMjAlMjIlMjBoZWlnaHQlM0QlMjI2MCUyMiUyMGFzJTNEJTIyZ2VvbWV0cnklMjIlMkYlM0UlM0MlMkZteENlbGwlM0UlM0NteENlbGwlMjBpZCUzRCUyMkI2d2owU3ZTZEs0djZpSWZvNzhXLTMx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I4JTIyJTIwdGFyZ2V0JTNEJTIyQjZ3ajBTdlNkSzR2NmlJZm83OFctMzAlMjIlMjBlZGdlJTNEJTIyMSUyMiUzRSUzQ214R2VvbWV0cnklMjByZWxhdGl2ZSUzRCUyMjElMjIlMjBhcyUzRCUyMmdlb21ldHJ5JTIyJTJGJTNFJTNDJTJGbXhDZWxsJTNFJTNDbXhDZWxsJTIwaWQlM0QlMjJCNndqMFN2U2RLNHY2aUlmbzc4Vy0yOCUyMiUyMHZhbHVlJTNEJTIyJTI2bHQlM0Jmb250JTIwc3R5bGUlM0QlMjZxdW90JTNCZm9udC1zaXplJTNBJTIwMTZweCUzQiUyNnF1b3QlM0IlMjZndCUzQjYuNCVFOCVBQyU5RCVFOCVBQyU5RCVFNSU4NSU4OSVFOCU4NyVBOH4lMjZsdCUzQmJyJTI2Z3QlM0JVSSUyNmx0JTNCJTJGZm9udCUyNmd0JTNCJTIyJTIwc3R5bGUlM0QlMjJyb3VuZGVkJTNEMSUzQndoaXRlU3BhY2UlM0R3cmFwJTNCaHRtbCUzRDElM0JzdHJva2VDb2xvciUzRCUyMzAwMDAwMCUzQiUyMiUyMHBhcmVudCUzRCUyMjElMjIlMjB2ZXJ0ZXglM0QlMjIxJTIyJTNFJTNDbXhHZW9tZXRyeSUyMHglM0QlMjIzNjUlMjIlMjB5JTNEJTIyNTI1JTIyJTIwd2lkdGglM0QlMjIxMjAlMjIlMjBoZWlnaHQlM0QlMjI2MCUyMiUyMGFzJTNEJTIyZ2VvbWV0cnklMjIlMkYlM0UlM0MlMkZteENlbGwlM0UlM0NteENlbGwlMjBpZCUzRCUyMkI2d2owU3ZTZEs0djZpSWZvNzhXLTMwJTIyJTIwdmFsdWUlM0QlMjIlMjIlMjBzdHlsZSUzRCUyMmVsbGlwc2UlM0JodG1sJTNEMSUzQnNoYXBlJTNEZW5kU3RhdGUlM0JmaWxsQ29sb3IlM0QlMjMwMDAwMDAlM0JzdHJva2VDb2xvciUzRCUyMzAwMDAwMCUzQiUyMiUyMHBhcmVudCUzRCUyMjElMjIlMjB2ZXJ0ZXglM0QlMjIxJTIyJTNFJTNDbXhHZW9tZXRyeSUyMHglM0QlMjI0MDAlMjIlMjB5JTNEJTIyNjMwJTIyJTIwd2lkdGglM0QlMjI1MCUyMiUyMGhlaWdodCUzRCUyMjUwJTIyJTIwYXMlM0QlMjJnZW9tZXRyeSUyMiUyRiUzRSUzQyUyRm14Q2VsbCUzRSUzQ214Q2VsbCUyMGlkJTNEJTIyQjZ3ajBTdlNkSzR2NmlJZm83OFctMzQlMjIlMjB2YWx1ZSUzRCUyMiUyMiUyMHN0eWxlJTNEJTIyZWxsaXBzZSUzQmh0bWwlM0QxJTNCc2hhcGUlM0RlbmRTdGF0ZSUzQmZpbGxDb2xvciUzRCUyMzAwMDAwMCUzQnN0cm9rZUNvbG9yJTNEJTIzMDAwMDAwJTNCJTIyJTIwcGFyZW50JTNEJTIyMSUyMiUyMHZlcnRleCUzRCUyMjElMjIlM0UlM0NteEdlb21ldHJ5JTIweCUzRCUyMjg3MCUyMiUyMHklM0QlMjIyNzUlMjIlMjB3aWR0aCUzRCUyMjUwJTIyJTIwaGVpZ2h0JTNEJTIyNTAlMjIlMjBhcyUzRCUyMmdlb21ldHJ5JTIyJTJGJTNFJTNDJTJGbXhDZWxsJTNFJTNDbXhDZWxsJTIwaWQlM0QlMjJCNndqMFN2U2RLNHY2aUlmbzc4Vy0yMiUyMiUyMHZhbHVlJTNEJTIyJTIyJTIwc3R5bGUlM0QlMjJlbmRBcnJvdyUzRGNsYXNzaWMlM0JodG1sJTNEMSUzQnJvdW5kZWQlM0QwJTNCc3Ryb2tlQ29sb3IlM0QlMjMwMDAwMDAlM0JlbnRyeVglM0QwJTNCZW50cnlZJTNEMC41JTNCZW50cnlEeCUzRDAlM0JlbnRyeUR5JTNEMCUzQiUyMiUyMHBhcmVudCUzRCUyMjElMjIlMjB0YXJnZXQlM0QlMjJCNndqMFN2U2RLNHY2aUlmbzc4Vy0xOSUyMiUyMGVkZ2UlM0QlMjIxJTIyJTNFJTNDbXhHZW9tZXRyeSUyMHdpZHRoJTNEJTIyNTAlMjIlMjBoZWlnaHQlM0QlMjI1MCUyMiUyMHJlbGF0aXZlJTNEJTIyMSUyMiUyMGFzJTNEJTIyZ2VvbWV0cnklMjIlM0UlM0NteFBvaW50JTIweCUzRCUyMjQ4MCUyMiUyMHklM0QlMjIzNTAlMjIlMjBhcyUzRCUyMnNvdXJjZVBvaW50JTIyJTJGJTNFJTNDbXhQb2ludCUyMHglM0QlMjI2MjAlMjIlMjB5JTNEJTIyMjgwJTIyJTIwYXMlM0QlMjJ0YXJnZXRQb2ludCUyMiUyRiUzRSUzQ0FycmF5JTIwYXMlM0QlMjJwb2ludHMlMjIlM0UlM0NteFBvaW50JTIweCUzRCUyMjUxMCUyMiUyMHklM0QlMjIzMDAlMjIlMkYlM0UlM0MlMkZBcnJheSUzRSUzQyUyRm14R2VvbWV0cnklM0UlM0MlMkZteENlbGwlM0UlM0NteENlbGwlMjBpZCUzRCUyMkI2d2owU3ZTZEs0djZpSWZvNzhXLTM5JTIyJTIwdmFsdWUlM0QlMjIlMjZsdCUzQmZvbnQlMjBzdHlsZSUzRCUyNnF1b3QlM0Jmb250LXNpemUlM0ElMjAxNnB4JTNCJTI2cXVvdCUzQiUyNmd0JTNCMi4yJUU3JUI0JUIwJUU5JTgzJUE4JUU4JUFBJUFBJUU2JTk4JThFJTI2bHQlM0JiciUyNmd0JTNCVUklMjZsdCUzQiUyRmZvbnQlMjZndCUzQiUyMiUyMHN0eWxlJTNEJTIycm91bmRlZCUzRDElM0J3aGl0ZVNwYWNlJTNEd3JhcCUzQmh0bWwlM0QxJTNCc3Ryb2tlQ29sb3IlM0QlMjMwMDAwMDAlM0IlMjIlMjBwYXJlbnQlM0QlMjIxJTIyJTIwdmVydGV4JTNEJTIyMSUyMiUzRSUzQ214R2VvbWV0cnklMjB4JTNEJTIyOTUlMjIlMjB5JTNEJTIyMjMwJTIyJTIwd2lkdGglM0QlMjIxMjAlMjIlMjBoZWlnaHQlM0QlMjI2MCUyMiUyMGFzJTNEJTIyZ2VvbWV0cnklMjIlMkYlM0UlM0MlMkZteENlbGwlM0UlM0NteENlbGwlMjBpZCUzRCUyMkI2d2owU3ZTZEs0djZpSWZvNzhXLTM4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5JTIyJTIwdGFyZ2V0JTNEJTIyQjZ3ajBTdlNkSzR2NmlJZm83OFctMzQlMjIlMjBlZGdlJTNEJTIyMSUyMiUzRSUzQ214R2VvbWV0cnklMjByZWxhdGl2ZSUzRCUyMjElMjIlMjBhcyUzRCUyMmdlb21ldHJ5JTIyJTJGJTNFJTNDJTJGbXhDZWxsJTNFJTNDbXhDZWxsJTIwaWQlM0QlMjJCNndqMFN2U2RLNHY2aUlmbzc4Vy00MCUyMiUyMHZhbHVlJTNEJTIyJTIyJTIwc3R5bGUlM0QlMjJlbmRBcnJvdyUzRGNsYXNzaWMlM0JodG1sJTNEMSUzQnJvdW5kZWQlM0QwJTNCc3Ryb2tlQ29sb3IlM0QlMjMwMDAwMDAlM0JlbnRyeVglM0QwLjAwOCUzQmVudHJ5WSUzRDAuNjMzJTNCZW50cnlEeCUzRDAlM0JlbnRyeUR5JTNEMCUzQmVudHJ5UGVyaW1ldGVyJTNEMCUzQmV4aXRYJTNEMSUzQmV4aXRZJTNEMC43NSUzQmV4aXREeCUzRDAlM0JleGl0RHklM0QwJTNCJTIyJTIwcGFyZW50JTNEJTIyMSUyMiUyMHNvdXJjZSUzRCUyMkI2d2owU3ZTZEs0djZpSWZvNzhXLTM5JTIyJTIwdGFyZ2V0JTNEJTIyQjZ3ajBTdlNkSzR2NmlJZm83OFctMTMlMjIlMjBlZGdlJTNEJTIyMSUyMiUzRSUzQ214R2VvbWV0cnklMjB3aWR0aCUzRCUyMjUwJTIyJTIwaGVpZ2h0JTNEJTIyNTAlMjIlMjByZWxhdGl2ZSUzRCUyMjElMjIlMjBhcyUzRCUyMmdlb21ldHJ5JTIyJTNFJTNDbXhQb2ludCUyMHglM0QlMjIyOTAlMjIlMjB5JTNEJTIyMjcwJTIyJTIwYXMlM0QlMjJzb3VyY2VQb2ludCUyMiUyRiUzRSUzQ214UG9pbnQlMjB4JTNEJTIyMzQwJTIyJTIweSUzRCUyMjMwMCUyMiUyMGFzJTNEJTIydGFyZ2V0UG9pbnQlMjIlMkYlM0UlM0NBcnJheSUyMGFzJTNEJTIycG9pbnRzJTIyJTNFJTNDbXhQb2ludCUyMHglM0QlMjIyOTAlMjIlMjB5JTNEJTIyMjkwJTIyJTJGJTNFJTNDJTJGQXJyYXklM0UlM0MlMkZteEdlb21ldHJ5JTNFJTNDJTJGbXhDZWxsJTNFJTNDbXhDZWxsJTIwaWQlM0QlMjJrQWJYRDg3aGhoV1B1M01EaF9MUi0xMyUyMiUyMHZhbHVlJTNEJTIyJTIyJTIwc3R5bGUlM0QlMjJlbmRBcnJvdyUzRGNsYXNzaWMlM0JodG1sJTNEMSUzQnJvdW5kZWQlM0QwJTNCZm9udFNpemUlM0QxNiUzQiUyMiUyMHBhcmVudCUzRCUyMjElMjIlMjBlZGdlJTNEJTIyMSUyMiUzRSUzQ214R2VvbWV0cnklMjB3aWR0aCUzRCUyMjUwJTIyJTIwaGVpZ2h0JTNEJTIyNTAlMjIlMjByZWxhdGl2ZSUzRCUyMjElMjIlMjBhcyUzRCUyMmdlb21ldHJ5JTIyJTNFJTNDbXhQb2ludCUyMHglM0QlMjI0MjAlMjIlMjB5JTNEJTIyNDQwJTIyJTIwYXMlM0QlMjJzb3VyY2VQb2ludCUyMiUyRiUzRSUzQ214UG9pbnQlMjB4JTNEJTIyNDIwJTIyJTIweSUzRCUyMjQxMCUyMiUyMGFzJTNEJTIydGFyZ2V0UG9pbnQlMjIlMkYlM0UlM0MlMkZteEdlb21ldHJ5JTNFJTNDJTJGbXhDZWxsJTNFJTNDbXhDZWxsJTIwaWQlM0QlMjJCNndqMFN2U2RLNHY2aUlmbzc4Vy00MSUyMiUyMHZhbHVlJTNEJTIyJTIyJTIwc3R5bGUlM0QlMjJlbmRBcnJvdyUzRGNsYXNzaWMlM0JodG1sJTNEMSUzQnJvdW5kZWQlM0QwJTNCc3Ryb2tlQ29sb3IlM0QlMjMwMDAwMDAlM0JleGl0WCUzRDAlM0JleGl0WSUzRDAuNSUzQmV4aXREeCUzRDAlM0JleGl0RHklM0QwJTNCZW50cnlYJTNEMSUzQmVudHJ5WSUzRDAuNSUzQmVudHJ5RHglM0QwJTNCZW50cnlEeSUzRDAlM0IlMjIlMjBwYXJlbnQlM0QlMjIxJTIyJTIwc291cmNlJTNEJTIyQjZ3ajBTdlNkSzR2NmlJZm83OFctMTMlMjIlMjB0YXJnZXQlM0QlMjJCNndqMFN2U2RLNHY2aUlmbzc4Vy0zOSUyMiUyMGVkZ2UlM0QlMjIxJTIyJTNFJTNDbXhHZW9tZXRyeSUyMHdpZHRoJTNEJTIyNTAlMjIlMjBoZWlnaHQlM0QlMjI1MCUyMiUyMHJlbGF0aXZlJTNEJTIyMSUyMiUyMGFzJTNEJTIyZ2VvbWV0cnklMjIlM0UlM0NteFBvaW50JTIweCUzRCUyMjMzMCUyMiUyMHklM0QlMjIyMjAlMjIlMjBhcyUzRCUyMnNvdXJjZVBvaW50JTIyJTJGJTNFJTNDbXhQb2ludCUyMHglM0QlMjIyMjAlMjIlMjB5JTNEJTIyMjYwJTIyJTIwYXMlM0QlMjJ0YXJnZXRQb2ludCUyMiUyRiUzRSUzQ0FycmF5JTIwYXMlM0QlMjJwb2ludHMlMjIlM0UlM0NteFBvaW50JTIweCUzRCUyMjI5MCUyMiUyMHklM0QlMjIyNDAlMjIlMkYlM0UlM0MlMkZBcnJheSUzRSUzQyUyRm14R2VvbWV0cnklM0UlM0MlMkZteENlbGwlM0UlM0NteENlbGwlMjBpZCUzRCUyMmtBYlhEODdoaGhXUHUzTURoX0xSLTE0JTIyJTIwdmFsdWUlM0QlMjIlMjIlMjBzdHlsZSUzRCUyMmVuZEFycm93JTNEbm9uZSUzQmh0bWwlM0QxJTNCcm91bmRlZCUzRDAlM0Jmb250U2l6ZSUzRDE2JTNCJTIyJTIwcGFyZW50JTNEJTIyMSUyMiUyMGVkZ2UlM0QlMjIxJTIyJTNFJTNDbXhHZW9tZXRyeSUyMHdpZHRoJTNEJTIyNTAlMjIlMjBoZWlnaHQlM0QlMjI1MCUyMiUyMHJlbGF0aXZlJTNEJTIyMSUyMiUyMGFzJTNEJTIyZ2VvbWV0cnklMjIlM0UlM0NteFBvaW50JTIweCUzRCUyMjQ5Ny41JTIyJTIweSUzRCUyMjM4MCUyMiUyMGFzJTNEJTIyc291cmNlUG9pbnQlMjIlMkYlM0UlM0NteFBvaW50JTIweCUzRCUyMjYwMCUyMiUyMHklM0QlMjIzODAlMjIlMjBhcyUzRCUyMnRhcmdldFBvaW50JTIyJTJGJTNFJTNDJTJGbXhHZW9tZXRyeSUzRSUzQyUyRm14Q2VsbCUzRSUzQ214Q2VsbCUyMGlkJTNEJTIya0FiWEQ4N2hoaFdQdTNNRGhfTFItMTUlMjIlMjB2YWx1ZSUzRCUyMiUyMiUyMHN0eWxlJTNEJTIyZW5kQXJyb3clM0Rub25lJTNCaHRtbCUzRDElM0Jyb3VuZGVkJTNEMCUzQmZvbnRTaXplJTNEMTYlM0IlMjIlMjBwYXJlbnQlM0QlMjIxJTIyJTIwZWRnZSUzRCUyMjElMjIlM0UlM0NteEdlb21ldHJ5JTIwd2lkdGglM0QlMjI1MCUyMiUyMGhlaWdodCUzRCUyMjUwJTIyJTIwcmVsYXRpdmUlM0QlMjIxJTIyJTIwYXMlM0QlMjJnZW9tZXRyeSUyMiUzRSUzQ214UG9pbnQlMjB4JTNEJTIyNjAwJTIyJTIweSUzRCUyMjM4MCUyMiUyMGFzJTNEJTIyc291cmNlUG9pbnQlMjIlMkYlM0UlM0NteFBvaW50JTIweCUzRCUyMjQyMCUyMiUyMHklM0QlMjI0NDAlMjIlMjBhcyUzRCUyMnRhcmdldFBvaW50JTIyJTJGJTNFJTNDQXJyYXklMjBhcyUzRCUyMnBvaW50cyUyMiUzRSUzQ214UG9pbnQlMjB4JTNEJTIyNjAwJTIyJTIweSUzRCUyMjQ0MCUyMiUyRiUzRSUzQyUyRkFycmF5JTNFJTNDJTJGbXhHZW9tZXRyeSUzRSUzQyUyRm14Q2VsbCUzRSUzQ214Q2VsbCUyMGlkJTNEJTIyQjZ3ajBTdlNkSzR2NmlJZm83OFctMTklMjIlMjB2YWx1ZSUzRCUyMiUyNmx0JTNCZm9udCUyMHN0eWxlJTNEJTI2cXVvdCUzQmZvbnQtc2l6ZSUzQSUyMDE2cHglM0IlMjZxdW90JTNCJTI2Z3QlM0I1LjIlRTYlQjglODUlRTclQTklQkElRTglQTglOEElRTYlODElQUYlMjZsdCUzQmJyJTI2Z3QlM0JVSSUyNmx0JTNCJTJGZm9udCUyNmd0JTNCJTIyJTIwc3R5bGUlM0QlMjJyb3VuZGVkJTNEMSUzQndoaXRlU3BhY2UlM0R3cmFwJTNCaHRtbCUzRDElM0JzdHJva2VDb2xvciUzRCUyMzAwMDAwMCUzQiUyMiUyMHBhcmVudCUzRCUyMjElMjIlMjB2ZXJ0ZXglM0QlMjIxJTIyJTNFJTNDbXhHZW9tZXRyeSUyMHglM0QlMjI2ODAlMjIlMjB5JTNEJTIyMjcwJTIyJTIwd2lkdGglM0QlMjIxMjAlMjIlMjBoZWlnaHQlM0QlMjI2MCUyMiUyMGFzJTNEJTIyZ2VvbWV0cnklMjIlMkYlM0UlM0MlMkZteENlbGwlM0UlM0NteENlbGwlMjBpZCUzRCUyMkI2d2owU3ZTZEs0djZpSWZvNzhXLTE2JTIyJTIwdmFsdWUlM0QlMjIlMjIlMjBzdHlsZSUzRCUyMmVkZ2VTdHlsZSUzRG9ydGhvZ29uYWxFZGdlU3R5bGUlM0Jyb3VuZGVkJTNEMCUzQm9ydGhvZ29uYWxMb29wJTNEMSUzQmpldHR5U2l6ZSUzRGF1dG8lM0JodG1sJTNEMSUzQnN0cm9rZUNvbG9yJTNEJTIzMDAwMDAwJTNCJTIyJTIwcGFyZW50JTNEJTIyMSUyMiUyMHNvdXJjZSUzRCUyMkI2d2owU3ZTZEs0djZpSWZvNzhXLTEzJTIyJTIwZWRnZSUzRCUyMjElMjIlM0UlM0NteEdlb21ldHJ5JTIwcmVsYXRpdmUlM0QlMjIxJTIyJTIwYXMlM0QlMjJnZW9tZXRyeSUyMiUyRiUzRSUzQyUyRm14Q2VsbCUzRSUzQ214Q2VsbCUyMGlkJTNEJTIyQjZ3ajBTdlNkSzR2NmlJZm83OFctMTQlMjIlMjB2YWx1ZSUzRCUyMiUyMiUyMHN0eWxlJTNEJTIyZWRnZVN0eWxlJTNEb3J0aG9nb25hbEVkZ2VTdHlsZSUzQnJvdW5kZWQlM0QwJTNCb3J0aG9nb25hbExvb3AlM0QxJTNCamV0dHlTaXplJTNEYXV0byUzQmh0bWwlM0QxJTNCc3Ryb2tlQ29sb3IlM0QlMjMwMDAwMDAlM0IlMjIlMjBwYXJlbnQlM0QlMjIxJTIyJTIwc291cmNlJTNEJTIyQjZ3ajBTdlNkSzR2NmlJZm83OFctMTIlMjIlMjB0YXJnZXQlM0QlMjJCNndqMFN2U2RLNHY2aUlmbzc4Vy0xMyUyMiUyMGVkZ2UlM0QlMjIxJTIyJTNFJTNDbXhHZW9tZXRyeSUyMHJlbGF0aXZlJTNEJTIyMSUyMiUyMGFzJTNEJTIyZ2VvbWV0cnklMjIlMkYlM0UlM0MlMkZteENlbGwlM0UlM0NteENlbGwlMjBpZCUzRCUyMmtBYlhEODdoaGhXUHUzTURoX0xSLTklMjIlMjB2YWx1ZSUzRCUyMiUyNmx0JTNCZm9udCUyMHN0eWxlJTNEJTI2cXVvdCUzQmZvbnQtc2l6ZSUzQSUyMDE2cHglM0IlMjZxdW90JTNCJTI2Z3QlM0IlRTklQkIlOUUlRTklODElQjglNUIlRTUlQUUlOEMlRTYlODglOTAlRTQlQkElQTQlRTglQjIlQTglRTglQjMlODclRTYlOTYlOTklNUQlMjZsdCUzQiUyRmZvbnQlMjZndCUzQiUyMiUyMHN0eWxlJTNEJTIydGV4dCUzQmh0bWwlM0QxJTNCc3Ryb2tlQ29sb3IlM0Rub25lJTNCZmlsbENvbG9yJTNEbm9uZSUzQmFsaWduJTNEY2VudGVyJTNCdmVydGljYWxBbGlnbiUzRG1pZGRsZSUzQndoaXRlU3BhY2UlM0R3cmFwJTNCcm91bmRlZCUzRDAlM0IlMjIlMjBwYXJlbnQlM0QlMjIxJTIyJTIwdmVydGV4JTNEJTIyMSUyMiUzRSUzQ214R2VvbWV0cnklMjB4JTNEJTIyNjAlMjIlMjB5JTNEJTIyNDUwJTIyJTIwd2lkdGglM0QlMjIxOTAlMjIlMjBoZWlnaHQlM0QlMjIzMCUyMiUyMGFzJTNEJTIyZ2VvbWV0cnklMjIlMkYlM0UlM0MlMkZteENlbGwlM0UlM0MlMkZyb290JTNFJTNDJTJGbXhHcmFwaE1vZGVsJTNFZgDUIgAAIABJREFUeF7s3X/o7vVd//F7HDE2wuKMUCas/rANTzlCZ1HnrGOBbRVB0UKdorBB/piNiiBSIyI1gqhYzh/BBopOpUVBVFtCedo5RTklZh3Z8o8aOJTYoSQ2EqUvn+/3bPj9zHPO55zzua736329bwf2zznX9Xo+nrfX66/Jg+ub8ocAAQIECBAgQIAAAQIECBAgQIAAAQIECBAgQIAAAQIECBAgQIAAAQIECBAgQIAAAQIECBAgQIAAAQIECMxQ4JtmmFlkAgQIECBAgAABAgQIECBAgAABAgQIECBAgAABAgQIECBAgAABAgQIECBAgAABAgQIECBAgAABAgQIECCQgpxH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AQIECBAgQIAAAQIECBAgQIAAAQIECBAgQIAAAQIECBAgQIDALAUU5GZ5bUITIECAAAECBAgQIECAAAECBAgQIECAAAECBAgQIECAAAECBAgQIECAAAECBAgQIECAAAECBAgQIECAgIKcN0CAAAECBAgQIECAAAECBAgQIECAAAECBAgQIECAAAECBAgQIECAAAECBAgQIECAAAECBAgQIECAAAECsxRQkJvltQlNgAABAgQIECBAgAABAgQIECBAgAABAgQIECBAgAABAgQIECBAgAABAgQIECBAgAABAgQIECBAgAABAgpy3gABAgQIECBAgAABAgQIECBAgAABAgQIECBAgAABAgQIECBAgAABAgQIECBAgAABAgQIECBAgAABAgQIzFJAQW6W1yY0AQIECBAgQIAAAQIECBAgQIAAAQIECBAgQIAAAQIECBAgQIAAAQIECBAgQIAAAQIECBAgQIAAAQIECCjIeQMECBAgQIAAAQIECBAgQIAAAQIECBAgQIAAAQIECBAgQIAAAQIECBAgQIAAAQIECBAgQIAAAQIECBAgMEsBBblZXpvQBAgQIECAAAECBAgQIECAAAECBAgQIECAAAECBAgQIECAAAECBAgQIECAAAECBAgQIECAAAECBAgQIKAg5w0QIECAAAECBAgQIECAAAECBAgQIECAAAECBAgQIECAAAECBAgQIECAAAECBAgQIECAAAECBAgQIECAwCwFFORmeW1CEyBAgAABAgQIECBAgAABAgQIECBAgAABAgQIECBAgAABAgQIECBAgAABAgQIECBAgAABAgQIECBAgICCnDdAgAABAgQIECBAgAABAgQIECBAgAABAgQIECBAgAABAgQIECBAgAABAgQIECBAgAABAgQIECBAgAABArMUUJCb5bUJTYAAAQIECBAgQIAAAQIECBAgQIAAAQIECBAgQIAAAQIECBAgQIAAAQIECBAgQIAAAQIECBAgQIAAAQIKct4AAQIECBAgQIAAAQIECBAgQIAAAQIECBAgQIAAAQIECBAgQIAAAQIECBAgQIAAAQIECBAgQIAAAQIECMxSQEFultcmNAECBAgQIECAAAECBAgQIECAAAECBAgQIECAAAECBAgQIECAAAECBAgQIECAAAECBAgQIECAAAECBAgoyHkDBAgQIECAAAECBAgQIECAAAECBAgQIECAAAECBAgQIECAAAECBAgQIECAAAECBAgQIECAAAECBAgQIDBLAQW5WV6b0AQIECBAgAABAgQIECBAgAABAgQIECBAgAABAgQIECBAgAABAgQIECBAgAABAgQIECBAgAABAgQIECCgIOcNECBAgAABAgQIECBAgAABAgQIECBAgAABAgQIECBAgAABAgQIECBAgAABAgQIECBAgAABAgQIECBAgMAsBRTkZnltQhMgQIAAAQIECBAgQIAAAQIECBAgQIAAAQIECBAgQIAAAQIECBAgQIAAAQIECBAgQIAAAQIECBAgQICAgpw3QIAAAQIECBAgQIAAAQIECBAgQIAAAQIECBAgQIAAAQIECBAgQIAAAQIECBAgQIAAAQIECBAgQIAAAQKzFFCQm+W1CU2AAAECBAgQIECAAAECBAgQIECAAAECBAgQIECAAAECBAgQIECAAAECBAgQIECAAAECBAgQIECAAAECCnLeAAECBAgQIECAAAECBAgQIECAAAECBAgQIECAAAECBAgQIECAAAECBAgQIECAAAECBAgQIECAAAECBAjMUkBBbpbXJjQBAgQIECBAgAABAgQIECBAgAABAgQIECBAgAABAgQIECBAgAABAgQIECBAgAABAgQIECBAgAABAgQIKMh5AwQIECBAgAABAgQIECBAgAABAgQIECBAgAABAgQIECBAgAABAgQIECBAgAABAgQIECBAgAABAgQIECAwSwEFuVlem9AECBAgQIAAAQIECBAgQIAAAQIECBAgQIAAAQIECBAgQIAAAQIECBAgQIAAAQIECBAgQIAAAQIECBAgoCDnDRAgQIAAAQIECBAgQIAAAQIECBAgQIAAgRMLnF9dVH1n9bbqwmrr77692lt9a/Ut1Zuqc6s9x496rXql+mr139V/Vceq/6heql6ovlj9W/X88b9zDwQIECBAgAABAgQIECBAgAABAgQIECBAgAABAgQIECBAgMBpCijInSaYjxMgQIAAAQIECBAgQIAAAQIECBAgQIDAxgpcXl1afW/1PdW+4yW4dSy8VZ47Wv1z9U/VM9VT6xhsBgECBAgQIECAAAECBAgQIECAAAECBAgQIECAAAECBAgQmLOAgtycb092AgQIECBAgAABAgQIECBAgAABAgQIEDhTga1fe/vh6oeq/dUPHP8FuDM9bxXf2/oFur+vjlR/W/3N8V+lW8UsZxIgQIAAAQIECBAgQIAAAQIECBAgQIAAAQIECBAgQIAAgVkKKMjN8tqEJkCAAAECBAgQIECAAAECBAgQIECAAIEzEHh79ePVe6orqz1ncMaUX3mteqL6dPUX1RemDGM2AQIECBAgQIAAAQIECBAgQIAAAQIECBAgQIAAAQIECBAYQUBBboRbkIEAAQIECBAgQIAAAQIECBAgQIAAAQIEViVwcfUz1U9Vl61qyETnPl39afXH1XMTZTCWAAECBAgQIECAAAECBAgQIECAAAECBAgQIECAAAECBAhMKqAgNym/4QQIECBAgAABAgQIECBAgAABAgQIECCwAoHzquuqa6oDKzh/xCMPV49WD1cvjxhQJgIECBAgQIAAAQIECBAgQIAAAQIECBAgQIAAAQIECBAgsAoBBblVqDqTAAECBAgQIECAAAECBAgQIECAAAECBKYQ2F99oLqh2jNFgAFmvlY9WH28OjJAHhEIECBAgAABAgQIECBAgAABAgQIECBAgAABAgQIECBAgMBKBRTkVsrrcAIECBAgQIAAAQIECBAgQIAAAQIECBBYg8DV1U3VwTXMmtOIQ9X91WNzCi0rAQIECBAgQIAAAQIECBAgQIAAAQIECBAgQIAAAQIECBA4HQEFudPR8lkCBAgQIECAAAECBAgQIECAAAECBAgQGEngxurD1b6RQg2Y5Wj1keqBAbOJRIAAAQIECBAgQIAAAQIECBAgQIAAAQIECBAgQIAAAQIEzkpAQe6s+HyZAAECBAgQIECAAAECBAgQIECAAAECBCYQ2CrG/XJ10QSz5zzy+ep3FOXmfIWyEyBAgAABAgQIECBAgAABAgQIECBAgAABAgQIECBAgMB2AQU5b4IAAQIECBAgQIAAAQIECBAgQIAAAQIE5iJwdXVbdclcAg+a89nq7uqxQfOJRYAAAQIECBAgQIAAAQIECBAgQIAAAQIECBAgQIAAAQIEdiygILdjKh8kQIAAAQIECBAgQIAAAQIECBAgQIAAgYkE9le/Xl050fxNHftE9RvVkU1d0F4ECBAgQIAAAQIECBAgQIAAAQIECBAgQIAAAQIECBAgsPkCCnKbf8c2JECAAAECBAgQIECAAAECBAgQIECAwFwFzqvuqm6d6wIzyX1PdXv18kzyikmAAAECBAgQIECAAAECBAgQIECAAAECBAgQIECAAAECBL4uoCDnMRAgQIAAAQIECBAgQIAAAQIECBAgQIDAiALXV79dXTBiuA3M9GL1K9VDG7iblQgQIECAAAECBAgQIECAAAECBAgQIECAAAECBAgQIEBggwUU5Db4cq1GgAABAgQIECBAgAABAgQIECBAgACBGQq8tfrd6qoZZt+EyI9Xv1R9aROWsQMBAgQIECBAgAABAgQIECBAgAABAgQIECBAgAABAgQIbL6Agtzm37ENCRAgQIAAAQIECBAgQIAAAQIECBAgMBeBa6uPVHvnEnhDcx6rPlw9sqH7WYsAAQIECBAgQIAAAQIECBAgQIAAAQIECBAgQIAAAQIENkhAQW6DLtMqBAgQIECAAAECBAgQIECAAAECBAgQmLHAvdXNM86/idHvq27ZxMXsRIAAAQIECBAgQIAAAQIECBAgQIAAAQIECBAgQIAAAQKbI6Agtzl3aRMCBAgQIECAAAECBAgQIECAAAECBAjMUeDS6g+ry+YYfgGZn65+rnpmAbtakQABAgQIECBAgAABAgQIECBAgAABAgQIECBAgAABAgRmKKAgN8NLE5kAAQIECBAgQIAAAQIECBAgQIAAAQIbInB99bHqnA3ZZ1PXeLX6YPXQpi5oLwIECBAgQIAAAQIECBAgQIAAAQIECBAgQIAAAQIECBCYr4CC3HzvTnICBAgQIECAAAECBAgQIECAAAECBAjMWeDO6vY5L7DA7HdVdyxwbysTIECAAAECBAgQIECAAAECBAgQIECAAAECBAgQIECAwMACCnIDX45oBAgQIECAAAECBAgQIECAAAECBAgQ2FCBR6r3b+hum77WJ6prN31J+xEgQIAAAQIECBAgQIAAAQIECBAgQIAAAQIECBAgQIDAfAQU5OZzV5ISIECAAAECBAgQIECAAAECBAgQIEBg7gLnV49XB+e+yMLzH6quql5auIP1CRAgQIAAAQIECBAgQIAAAQIECBAgQIAAAQIECBAgQGAAAQW5AS5BBAIECBAgQIAAAQIECBAgQIAAAQIECCxA4OLqk9W+Bey6hBWPVu+rnlvCsnYkQIAAAQIECBAgQIAAAQIECBAgQIAAAQIECBAgQIAAgXEFFOTGvRvJCBAgQIAAAQIECBAgQIAAAQIECBAgsCkCl1d/Ul24KQvZ4/8KvFD9dPUUDwIECBAgQIAAAQIECBAgQIAAAQIECBAgQIAAAQIECBAgMJWAgtxU8uYSIECAAAECBAgQIECAAAECBAgQIEBgGQI/WP1ZtXcZ6y5uy2PVT1Z/t7jNLUyAAAECBAgQIECAAAECBAgQIECAAAECBAgQIECAAAECQwgoyA1xDUIQIECAAAECBAgQIECAAAECBAgQIEBgIwW2ynF/Xn3bRm5nqa8J/Gf1E0pyHgQBAgQIECBAgAABAgQIECBAgAABAgQIECBAgAABAgQITCGgIDeFupkECBAgQIAAAQIECBAgQIAAAQIECBDYfIHLq0/55bjNv+jjG279ktx7q6cWs7FFCRAgQIAAAQIECBAgQIAAAQIECBAgQIAAAQIECBAgQGAIAQW5Ia5BCAIECBAgQIAAAQIECBAgQIAAAQIECGyUwMXVE9WFG7WVZU4l8EJ1ZfXcqT7o3wkQIECAAAECBAgQIECAAAECBAgQIECAAAECBAgQIECAwG4JKMjtlqRzCBAgQIAAAQIECBAgQIAAAQIECBAgQGBL4Pzqr6t9OBYpcLT6keqlRW5vaQIECBAgQIAAAQIECBAgQIAAAQIECBAgQIAAAQIECBBYu4CC3NrJDSRAgAABAgQIECBAgAABAgQIECBAgMBGCzxZHdzoDS13KoFD1RWn+pB/J0CAAAECBAgQIECAAAECBAgQIECAAAECBAgQIECAAAECuyGgILcbis4gQIAAAQIECBAgQIAAAQIECBAgQIAAgS2BR6r3oyBQfaK6lgQBAgQIECBAgAABAgQIECBAgAABAgQIECBAgAABAgQIEFi1gILcqoWdT4AAAQIECBAgQIAAAQIECBAgQIAAgWUI3FndvoxVbblDgbuqO3b4WR8jQIAAAQIECBAgQIAAAQIECBAgQIAAAQIECBAgQIAAAQJnJKAgd0ZsvkSAAAECBAgQIECAAAECBAgQIECAAAECrxO4vnqQCIE3ELiheogMAQIECBAgQIAAAQIECBAgQIAAAQIECBAgQIAAAQIECBBYlYCC3KpknUuAAAECBAgQIECAAAECBAgQIECAAIFlCFxa/UN1zjLWteVpCrxafX/1zGl+z8cJECBAgAABAgQIECBAgAABAgQIECBAgAABAgQIECBAgMCOBBTkdsTkQwQIECBAgAABAgQIECBAgAABAgQIECBwAoHPVpfRIXASgaerdxEiQIAAAQIECBAgQIAAAQIECBAgQIAAAQIECBAgQIAAAQKrEFCQW4WqMwkQIECAAAECBAgQIECAAAECBAgQILAMgXurm5exqi3PUuC+6pazPMPXCRAgQIAAAQIECBAgQIAAAQIECBAgQIAAAQIECBAgQIDANwgoyHkUBAgQIECAAAECBAgQIECAAAECBAgQIHAmAtdWD5/JF31nsQLXVY8sdnuLEyBAgAABAgQIECBAgAABAgQIECBAgAABAgQIECBAgMBKBBTkVsLqUAIECBAgQIAAAQIECBAgQIAAAQIECGy0wFurZ6u9G72l5XZb4Fh1SfWl3T7YeQQIECBAgAABAgQIECBAgAABAgQIECBAgAABAgQIECCwXAEFueXevc0JECBAgAABAgQIECBAgAABAgQIECBwpgKPVVed6Zd9b9ECj1dXL1rA8gQIECBAgAABAgQIECBAgAABAgQIECBAgAABAgQIECCwqwIKcrvK6TACBAgQIECAAAECBAgQIECAAAECBAhsvMD11YMbv6UFVylwQ/XQKgc4mwABAgQIECBAgAABAgQIECBAgAABAgQIECBAgAABAgSWI6Agt5y7tikBAgQIECBAgAABAgQIECBAgAABAgTOVuC86vPVBWd7kO8vWuDF6h3Vy4tWsDwBAgQIECBAgAABAgQIECBAgAABAgQIECBAgAABAgQI7IqAgtyuMDqEAAECBAgQIECAAAECBAgQIECAAAECixD4g+rWRWxqyVUL3FP9/KqHOJ8AAQIECBAgQIAAAQIECBAgQIAAAQIECBAgQIAAAQIENl9AQW7z79iGBAgQIECAAAECBAgQIECAAAECBAgQ2A2B/dXh3TjIGQSOCxyojtAgQIAAAQIECBAgQIAAAQIECBAgQIAAAQIECBAgQIAAAQJnI6AgdzZ6vkuAAAECBAgQIECAAAECBAgQIECAAIHlCPxVdeVy1rXpGgSeqH50DXOMIECAAAECBAgQIECAAAECBAgQIECAAAECBAgQIECAAIENFlCQ2+DLtRoBAgQIECBAgAABAgQIECBAgAABAgR2SeDq6tFdOssxBF4vcE31GBICBAgQIECAAAECBAgQIECAAAECBAgQIECAAAECBAgQIHCmAgpyZyrnewQIECBAgAABAgQIECBAgAABAgQIEFiOwOeqS5azrk3XKPBs9c41zjOKAAECBAgQIECAAAECBAgQIECAAAECBAgQIECAAAECBDZMQEFuwy7UOgQIECBAgAABAgQIECBAgAABAgQIENhlgRur+3f5TMcReL3ATdUDSAgQIECAAAECBAgQIECAAAECBAgQIECAAAECBAgQIECAwJkIKMidiZrvECBAgAABAgQIECBAgAABAgQIECBAYDkC/1pdtJx1bTqBwPPVd00w10gCBAgQIECAAAECBAgQIECAAAECBAgQIECAAAECBAgQ2AABBbkNuEQrECBAgAABAgQIECBAgAABAgQIECBAYEUCfj1uRbCO/QYBvyLnURAgQIAAAQIECBAgQIAAAQIECBAgQIAAAQIECBAgQIDAGQkoyJ0Rmy8RIECAAAECBAgQIECAAAECBAgQIEBgEQL/Uu1bxKaWnFrgaPXdU4cwnwABAgQIECBAgAABAgQIECBAgAABAgQIECBAgAABAgTmJ6AgN787k5gAAQIECBAgQIAAAQIECBAgQIAAAQLrELi6enQdg8wgcFzgmuoxGgQIECBAgAABAgQIECBAgAABAgQIECBAgAABAgQIECBA4HQEFOROR8tnCRAgQIAAAQIECBAgQIAAAQIECBAgsByBJ6uDy1nXpgMIHKquGCCHCAQIECBAgAABAgQIECBAgAABAgQIECBAgAABAgQIECAwIwEFuRldlqgECBAgQIAAAQIECBAgQIAAAQIECBBYk8D+6vCaZhlD4PUCB6ojSAgQIECAAAECBAgQIECAAAECBAgQIECAAAGOkdLdAAAgAElEQVQCBAgQIECAwE4FFOR2KuVzBAgQIECAAAECBAgQIECAAAECBAgQWI7Ax6oPLGddmw4k8PHqgwPlEYUAAQIECBAgQIAAAQIECBAgQIAAAQIECBAgQIAAAQIEBhdQkBv8gsQjQIAAAQIECBAgQIAAAQIECBAgQIDAmgXOq45Ve9Y81zgCWwKvVXurl3EQIECAAAECBAgQIECAAAECBAgQIECAAAECBAgQIECAAIGdCCjI7UTJZwgQIECAAAECBAgQIECAAAECBAgQILAcgVuqjy5nXZsOKPCh6t4Bc4lEgAABAgQIECBAgAABAgQIECBAgAABAgQIECBAgAABAgMKKMgNeCkiESBAgAABAgQIECBAgAABAgQIECBAYEKBz1QHJpxvNIHD1bsxECBAgAABAgQIECBAgAABAgQIECBAgAABAgQIECBAgACBnQgoyO1EyWcIECBAgAABAgQIECBAgAABAgQIECCwDIGLq6PLWNWWgwvsq54bPKN4BAgQIECAAAECBAgQIECAAAECBAgQIECAAAECBAgQIDCAgILcAJcgAgECBAgQIECAAAECBAgQIECAAAECBAYRuKP6zUGyiLFsgV+r7lw2ge0JECBAgAABAgQIECBAgAABAgQIECBAgAABAgQIECBAYCcCCnI7UfIZAgQIECBAgAABAgQIECBAgAABAgQILEPgs9Vly1jVloMLPF29a/CM4hEgQIAAAQIECBAgQIAAAQIECBAgQIAAAQIECBAgQIDAAAIKcgNcgggECBAgQIAAAQIECBAgQIAAAQIECBAYQODt1ecHyCECga8JvKP6Ag4CBAgQIECAAAECBAgQIECAAAECBAgQIECAAAECBAgQIHAyAQU574MAAQIECBAgQIAAAQIECBAgQIAAAQIEtgR+ofo9FAQGEvjF6vcHyiMKAQIECBAgQIAAAQIECBAgQIAAAQIECBAgQIAAAQIECAwooCA34KWIRIAAAQIECBAgQIAAAQIECBAgQIAAgQkE/rJ67wRzjSRwIoFPVT+GhwABAgQIECBAgAABAgQIECBAgAABAgQIECBAgAABAgQInExAQc77IECAAAECBAgQIECAAAECBAgQIECAAIFzq69Ue1AQGEjgterN1SsDZRKFAAECBAgQIECAAAECBAgQIECAAAECBAgQIECAAAECBAYTUJAb7ELEIUCAAAECBAgQIECAAAECBAgQIECAwAQC76m2fq3LHwKjCWz9quGnRwslDwECBAgQIECAAAECBAgQIECAAAECBAgQIECAAAECBAiMI6AgN85dSEKAAAECBAgQIECAAAECBAgQIECAAIGpBO6qbptquLkETiJwd3U7IQIECBAgQIAAAQIECBAgQIAAAQIECBAgQIAAAQIECBAgcCIBBTlvgwABAgQIECBAgAABAgQIECBAgAABAgSerA5iIDCgwKHqigFziUSAAAECBAgQIECAAAECBAgQIECAAAECBAgQIECAAAECgwgoyA1yEWIQIECAAAECBAgQIECAAAECBAgQIEBgQoH/qc6dcL7RBE4k8Er1zXgIECBAgAABAgQIECBAgAABAgQIECBAgAABAgQIECBAgMCJBBTkvA0CBAgQIECAAAECBAgQIECAAAECBAgsW+Dy6h+XTWD7wQW+r3pq8IziESBAgAABAgQIECBAgAABAgQIECBAgAABAgQIECBAgMBEAgpyE8EbS4AAAQIECBAgQIAAAQIECBAgQIAAgUEEbqzuHySLGATeSOCm6gE0BAgQIECAAAECBAgQIECAAAECBAgQIECAAAECBAgQIEDgjQQU5LwLAgQIECBAgAABAgQIECBAgAABAgQILFvgvmqrgOQPgVEFtgqcN48aTi4CBAgQIECAAAECBAgQIECAAAECBAgQIECAAAECBAgQmFZAQW5af9MJECBAgAABAgQIECBAgAABAgQIECAwtcBnqgNThzCfwEkEDlfvJkSAAAECBAgQIECAAAECBAgQIECAAAECBAgQIECAAAECBN5IQEHOuyBAgAABAgQIECBAgAABAgQIECBAgMCyBb5c7V02ge0HFzhWvWXwjOIRIECAAAECBAgQIECAAAECBAgQIECAAAECBAgQIECAwEQCCnITwRtLgAABAgQIECBAgAABAgQIECBAgACBAQTOr14cIIcIBE4lcEH10qk+5N8JECBAgAABAgQIECBAgAABAgQIECBAgAABAgQIECBAYHkCCnLLu3MbEyBAgAABAgQIECBAgAABAgQIECBA4GsC+6vDOAjMQOBAdWQGOUUkQIAAAQIECBAgQIAAAQIECBAgQIAAAQIECBAgQIAAgTULKMitGdw4AgQIECBAgAABAgQIECBAgAABAgQIDCRwbfXwQHlEIXAigeuqR/AQIECAAAECBAgQIECAAAECBAgQIECAAAECBAgQIECAAIHtAgpy3gQBAgQIECBAgAABAgQIECBAgAABAgSWK/Cr1d3LXd/mMxK4rfqtGeUVlQABAgQIECBAgAABAgQIECBAgAABAgQIECBAgAABAgTWJKAgtyZoYwgQIECAAAECBAgQIECAAAECBAgQIDCgwD3VhwbMJRKB7QIfrW7FQoAAAQIECBAgQIAAAQIECBAgQIAAAQIECBAgQIAAAQIEtgsoyHkTBAgQIECAAAECBAgQIECAAAECBAgQWK7AH1XvW+76Np+RwCern51RXlEJECBAgAABAgQIECBAgAABAgQIECBAgAABAgQIECBAYE0CCnJrgjaGAAECBAgQIECAAAECBAgQIECAAAECAwo8WR0cMJdIBLYLHKquwEKAAAECBAgQIECAAAECBAgQIECAAAECBAgQIECAAAECBLYLKMh5EwQIECBAgAABAgQIECBAgAABAgQIEFiuwOeqS5a7vs1nJPBs9c4Z5RWVAAECBAgQIECAAAECBAgQIECAAAECBAgQIECAAAECBNYkoCC3JmhjCBAgQIAAAQIECBAgQIAAAQIECBAgMKDAv1dvGzCXSAS2C3yx+g4sBAgQIECAAAECBAgQIECAAAECBAgQIECAAAECBAgQIEBgu4CCnDdBgAABAgQIECBAgAABAgQIECBAgACB5Qp8udq73PVtPiOBY9VbZpRXVAIECBAgQIAAAQIECBAgQIAAAQIECBAgQIAAAQIECBBYk4CC3JqgjSFAgAABAgQIECBAgAABAgQIECBAgMCAAl+p3jRgLpEIbBf4avVmLAQIECBAgAABAgQIECBAgAABAgQIECBAgAABAgQIECBAYLuAgpw3QYAAAQIECBAgQIAAAQIECBAgQIAAgeUKvFrtWe76Np+RwGvVOTPKKyoBAgQIECBAgAABAgQIECBAgAABAgQIECBAgAABAgQIrElAQW5N0MYQIECAAAECBAgQIECAAAECBAgQIEBgQIH/HTCTSAROJOC/aXgbBAgQIECAAAECBAgQIECAAAECBAgQIECAAAECBAgQIPANAv5jskdBgAABAgQIECBAgAABAgQIECBAgACB5QooyC337ue4uf+mMcdbk5kAAQIECBAgQIAAAQIECBAgQIAAAQIECBAgQIAAAQIrFvAfk1cM7HgCBAgQIECAAAECBAgQIECAAAECBAgMLPBqtWfgfKIR+JrAa9U5OAgQIECAAAECBAgQIECAAAECBAgQIECAAAECBAgQIECAwHYBBTlvggABAgQIECBAgAABAgQIECBAgAABAssV+Er1puWub/MZCXy1evOM8opKgAABAgQIECBAgAABAgQIECBAgAABAgQIECBAgAABAmsSUJBbE7QxBAgQIECAAAECBAgQIECAAAECBAgQGFDgy9XeAXOJRGC7wLHqLVgIECBAgAABAgQIECBAgAABAgQIECBAgAABAgQIECBAgMB2AQU5b4IAAQIECBAgQIAAAQIECBAgQIAAAQLLFfj36m3LXd/mMxL4YvUdM8orKgECBAgQIECAAAECBAgQIECAAAECBAgQIECAAAECBAisSUBBbk3QxhAgQIAAAQIECBAgQIAAAQIECBAgQGBAgc9VlwyYSyQC2wWerd6JhQABAgQIECBAgAABAgQIECBAgAABAgQIECBAgAABAgQIbBdQkPMmCBAgQIAAAQIECBAgQIAAAQIECBAgsFyBJ6uDy13f5jMSOFRdMaO8ohIgQIAAAQIECBAgQIAAAQIECBAgQIAAAQIECBAgQIDAmgQU5NYEbQwBAgQIECBAgAABAgQIECBAgAABAgQGFPij6n0D5hKJwHaBT1Y/i4UAAQIECBAgQIAAAQIECBAgQIAAAQIECBAgQIAAAQIECGwXUJDzJggQIECAAAECBAgQIECAAAECBAgQILBcgXuqDy13fZvPSOCj1a0zyisqAQIECBAgQIAAAQIECBAgQIAAAQIECBAgQIAAAQIECKxJQEFuTdDGECBAgAABAgQIECBAgAABAgQIECBAYECBX63uHjCXSAS2C9xW/RYWAgQIECBAgAABAgQIECBAgAABAgQIECBAgAABAgQIECCwXUBBzpsgQIAAAQIECBAgQIAAAQIECBAgQIDAcgWurR5e7vo2n5HAddUjM8orKgECBAgQIECAAAECBAgQIECAAAECBAgQIECAAAECBAisSUBBbk3QxhAgQIAAAQIECBAgQIAAAQIECBAgQGBAgf3V4QFziURgu8CB6ggWAgQIECBAgAABAgQIECBAgAABAgQIECBAgAABAgQIECCwXUBBzpsgQIAAAQIECBAgQIAAAQIECBAgQIDAcgXOr15c7vo2n5HABdVLM8orKgECBAgQIECAAAECBAgQIECAAAECBAgQIECAAAECBAisSUBBbk3QxhAgQIAAAQIECBAgQIAAAQIECBAgQGBQgS9XewfNJhaBLYFj1VtQECBAgAABAgQIECBAgAABAgQIECBAgAABAgQIECBAgACBNxJQkPMuCBAgQIAAAQIECBAgQIAAAQIECBAgsGyBz1QHlk1g+8EFDlfvHjyjeAQIECBAgAABAgQIECBAgAABAgQIECBAgAABAgQIECAwkYCC3ETwxhIgQIAAAQIECBAgQIAAAQIECBAgQGAQgfuqmwbJIgaBNxK4v7oZDQECBAgQIECAAAECBAgQIECAAAECBAgQIECAAAECBAgQeCMBBTnvggABAgQIECBAgAABAgQIECBAgAABAssWuLHaKiD5Q2BUga0C5wOjhpOLAAECBAgQIECAAAECBAgQIECAAAECBAgQIECAAAECBKYVUJCb1t90AgQIECBAgAABAgQIECBAgAABAgQITC1wefWPU4cwn8BJBL6veooQAQIECBAgQIAAAQIECBAgQIAAAQIECBAgQIAAAQIECBB4IwEFOe+CAAECBAgQIECAAAECBAgQIECAAAECBP6nOhcDgQEFXqm+ecBcIhEgQIAAAQIECBAgQIAAAQIECBAgQIAAAQIECBAgQIDAIAIKcoNchBgECBAgQIAAAQIECBAgQIAAAQIECBCYUODJ6uCE840mcCKBQ9UVeAgQIECAAAECBAgQIECAAAECBAgQIECAAAECBAgQIECAwIkEFOS8DQIECBAgQIAAAQIECBAgQIAAAQIECBC4q7oNA4EBBe6ubh8wl0gECBAgQIAAAQIECBAgQIAAAQIECBAgQIAAAQIECBAgMIiAgtwgFyEGAQIECBAgQIAAAQIECBAgQIAAAQIEJhR4T/WpCecbTeBEAu+tPo2HAAECBAgQIECAAAECBAgQIECAAAECBAgQIECAAAECBAicSEBBztsgQIAAAQIECBAgQIAAAQIECBAgQIAAgXOrr1R7UBAYSOC16s3VKwNlEoUAAQIECBAgQIAAAQIECBAgQIAAAQIECBAgQIAAAQIEBhNQkBvsQsQhQIAAAQIECBAgQIAAAQIECBAgQIDARAJ/WW39Wpc/BEYR2PpVwx8bJYwcBAgQIECAAAECBAgQIECAAAECBAgQIECAAAECBAgQIDCmgILcmPciFQECBAgQIECAAAECBAgQIECAAAECBNYt8AvV7617qHkETiLwi9XvEyJAgAABAgQIECBAgAABAgQIECBAgAABAgQIECBAgAABAicTUJDzPggQIECAAAECBAgQIECAAAECBAgQIEBgS+Dt1edREBhI4B3VFwbKIwoBAgQIECBAgAABAgQIECBAgAABAgQIECBAgAABAgQIDCigIDfgpYhEgAABAgQIECBAgAABAgQIECBAgACBiQQ+W1020WxjCbxe4OnqXUgIECBAgAABAgQIECBAgAABAgQIECBAgAABAgQIECBAgMCpBBTkTiXk3wkQIECAAAECBAgQIECAAAECBAgQILAcgTuq31zOujYdWODXqjsHzicaAQIECBAgQIAAAQIECBAgQIAAAQIECBAgQIAAAQIECAwioCA3yEWIQYAAAQIECBAgQIAAAQIECBAgQIAAgQEELq6ODpBDBAL7qucwECBAgAABAgQIECBAgAABAgQIECBAgAABAgQIECBAgACBUwkoyJ1KyL8TIECAAAECBAgQIECAAAECBAgQIEBgWQKfqQ4sa2XbDiZwuHr3YJnEIUCAAAECBAgQIECAAAECBAgQIECAAAECBAgQIECAAIFBBRTkBr0YsQgQIECAAAECBAgQIECAAAECBAgQIDCRwC3VRyeabSyBLYEPVfeiIECAAAECBAgQIECAAAECBAgQIECAAAECBAgQIECAAAECOxFQkNuJks8QIECAAAECBAgQIECAAAECBAgQIEBgOQLnVceqPctZ2aYDCbxW7a1eHiiTKAQIECBAgAABAgQIECBAgAABAgQIECBAgAABAgQIECAwsICC3MCXIxoBAgQIECBAgAABAgQIECBAgAABAgQmEvhY9YGJZhu7bIGPVx9cNoHtCRAgQIAAAQIECBAgQIAAAQIECBAgQIAAAQIECBAgQOB0BBTkTkfLZwkQIECAAAECBAgQIECAAAECBAgQILAMgf3V4WWsasvBBA5URwbLJA4BAgQIECBAgAABAgQIECBAgAABAgQIECBAgAABAgQIDCygIDfw5YhGgAABAgQIECBAgAABAgQIECBAgACBCQWerA5OON/o5Qkcqq5Y3to2JkCAAAECBAgQIECAAAECBAgQIECAAAECBAgQIECAAIGzEVCQOxs93yVAgAABAgQIECBAgAABAgQIECBAgMDmClxdPbq569lsQIFrqscGzCUSAQIECBAgQIAAAQIECBAgQIAAAQIECBAgQIAAAQIECAwsoCA38OWIRoAAAQIECBAgQIAAAQIECBAgQIAAgYkF/qXaN3EG45chcLT67mWsaksCBAgQIECAAAECBAgQIECAAAECBAgQIECAAAECBAgQ2E0BBbnd1HQWAQIECBAgQIAAAQIECBAgQIAAAQIENkvgxur+zVrJNoMK3FQ9MGg2sQgQIECAAAECBAgQIECAAAECBAgQIECAAAECBAgQIEBgYAEFuYEvRzQCBAgQIECAAAECBAgQIECAAAECBAgMIPCv1UUD5BBhcwWer75rc9ezGQECBAgQIECAAAECBAgQIECAAAECBAgQIECAAAECBAisUkBBbpW6ziZAgAABAgQIECBAgAABAgQIECBAgMD8BfyK3PzvcPQN/Hrc6DckHwECBAgQIECAAAECBAgQIECAAAECBAgQIECAAAECBAYWUJAb+HJEI0CAAAECBAgQIECAAAECBAgQIECAwCACn6suGSSLGJsl8Gz1zs1ayTYECBAgQIAAAQIECBAgQIAAAQIECBAgQIAAAQIECBAgsE4BBbl1aptFgAABAgQIECBAgAABAgQIECBAgACBeQpcXT06z+hSDy5wTfXY4BnFI0CAAAECBAgQIECAAAECBAgQIECAAAECBAgQIECAAIGBBRTkBr4c0QgQIECAAAECBAgQIECAAAECBAgQIDCQwF9VVw6UR5T5CzxR/ej817ABAQIECBAgQIAAAQIECBAgQIAAAQIECBAgQIAAAQIECEwpoCA3pb7ZBAgQIECAAAECBAgQIECAAAECBAgQmI/A/urwfOJKOgOBA9WRGeQUkQABAgQIECBAgAABAgQIECBAgAABAgQIECBAgAABAgQGFlCQG/hyRCNAgAABAgQIECBAgAABAgQIECBAgMBgAn9Q3TpYJnHmKXBP9fPzjC41AQIECBAgQIAAAQIECBAgQIAAAQIECBAgQIAAAQIECIwkoCA30m3IQoAAAQIECBAgQIAAAQIECBAgQIAAgbEFzqs+X10wdkzpBhd4sXpH9fLgOcUjQIAAAQIECBAgQIAAAQIECBAgQIAAAQIECBAgQIAAgRkIKMjN4JJEJECAAAECBAgQIECAAAECBAgQIECAwEAC11cPDpRHlPkJ3FA9NL/YEhMgQIAAAQIECBAgQIAAAQIECBAgQIAAAQIECBAgQIDAiAIKciPeikwECBAgQIAAAQIECBAgQIAAAQIECBAYW+Cx6qqxI0o3qMDj1dWDZhOLAAECBAgQIECAAAECBAgQIECAAAECBAgQIECAAAECBGYooCA3w0sTmQABAgQIECBAgAABAgQIECBAgAABAhMLvLV6tto7cQ7j5yVwrLqk+tK8YktLgAABAgQIECBAgAABAgQIECBAgAABAgQIECBAgAABAiMLKMiNfDuyESBAgAABAgQIECBAgAABAgQIECBAYFyBa6uHx40n2YAC11WPDJhLJAIECBAgQIAAAQIECBAgQIAAAQIECBAgQIAAAQIECBCYsYCC3IwvT3QCBAgQIECAAAECBAgQIECAAAECBAhMLHBvdfPEGYyfh8B91S3ziColAQIECBAgQIAAAQIECBAgQIAAAQIECBAgQIAAAQIECMxJQEFuTrclKwECBAgQIECAAAECBAgQIECAAAECBMYT+Gx12XixJBpI4OnqXQPlEYUAAQIECBAgQIAAAQIECBAgQIAAAQIECBAgQIAAAQIENkhAQW6DLtMqBAgQIECAAAECBAgQIECAAAECBAgQmEDg0uofqnMmmG3k+AKvVt9fPTN+VAkJECBAgAABAgQIECBAgAABAgQIECBAgAABAgQIECBAYI4CCnJzvDWZCRAgQIAAAQIECBAgQIAAAQIECBAgMJbA9dWDY0WSZhCBG6qHBskiBgECBAgQIECAAAECBAgQIECAAAECBAgQIECAAAECBAhsoICC3AZeqpUIECBAgAABAgQIECBAgAABAgQIECAwgcCd1e0TzDVyXIG7qjvGjScZAQIECBAgQIAAAQIECBAgQIAAAQIECBAgQIAAAQIECGyCgILcJtyiHQgQIECAAAECBAgQIECAAAECBAgQIDCGwCPV+8eIIsXEAp+orp04g/EECBAgQIAAAQIECBAgQIAAAQIECBAgQIAAAQIECBAgsAABBbkFXLIVCRAgQIAAAQIECBAgQIAAAQIECBAgsEaBJ6uDa5xn1HgCh6orxoslEQECBAgQIECAAAECBAgQIECAAAECBAgQIECAAAECBAhsooCC3Cbeqp0IECBAgAABAgQIECBAgAABAgQIECAwncD51V9X+6aLYPKEAkerH6lemjCD0QQIECBAgAABAgQIECBAgAABAgQIECBAgAABAgQIECCwIAEFuQVdtlUJECBAgAABAgQIECBAgAABAgQIECCwJoGLqyeqC9c0z5gxBF6orqyeGyOOFAQIECBAgAABAgQIECBAgAABAgQIECBAgAABAgQIECCwBAEFuSXcsh0JECBAgAABAgQIECBAgAABAgQIECCwfoHLq09Ve9c/2sQJBI5V762emmC2kQQIECBAgAABAgQIECBAgAABAgQIECBAgAABAgQIECCwYAEFuQVfvtUJECBAgAABAgQIECBAgAABAgQIECCwYoEfrP68+rYVz3H8tAL/Wf1E9XfTxjCdAAECBAgQIECAAAECBAgQIECAAAECBAgQIECAAAECBJYooCC3xFu3MwECBAgQIECAAAECBAgQIECAAAECBNYnsFWS+zO/JLc+8DVP2vrluJ9UjluzunEECBAgQIAAAQIECBAgQIAAAQIECBAgQIAAAQIECBAg8HUBBTmPgQABAgQIECBAgAABAgQIECBAgAABAgRWLXB59SfVhase5Py1CrxQ/XT11FqnGkaAAAECBAgQIECAAAECBAgQIECAAAECBAgQIECAAAECBF4noCDnORAgQIAAAQIECBAgQIAAAQIECBAgQIDAOgQurj5Z7VvHMDNWLnC0el/13MonGUCAAAECBAgQIECAAAECBAgQIECAAAECBAgQIECAAAECBE4ioCDneRAgQIAAAQIECBAgQIAAAQIECBAgQIDAugTOrx6vDq5roDkrEThUXVW9tJLTHUqAAAECBAgQIECAAAECBAgQIECAAAECBAgQIECAAAECBE5DQEHuNLB8lAABAgQIECBAgAABAgQIECBAgAABAgR2ReCR6v27cpJD1i3wieradQ81jwABAgQIECBAgAABAgQIECBAgAABAgQIECBAgAABAgQInEhAQc7bIECAAAECBAgQIECAAAECBAgQIECAAIEpBO6sbp9isJlnLHBXdccZf9sXCRAgQIAAAQIECBAgQIAAAQIECBAgQIAAAQIECBAgQIDACgQU5FaA6kgCBAgQIECAAAECBAgQIECAAAECBAgQ2JHA9dXHqnN29Gkfmkrg1eqD1UNTBTCXAAECBAgQIECAAAECBAgQIECAAAECBAgQIECAAAECBAicSEBBztsgQIAAAQIECBAgQIAAAQIECBAgQIAAgSkFLq3+sLpsyhBmn1Dg6ernqmcYESBAgAABAgQIECBAgAABAgQIECBAgAABAgQIECBAgACBEQUU5Ea8FZkIECBAgAABAgQIECBAgAABAgQIECCwPIF7q5uXt/bQG99X3TJ0Ql9j0TkAACAASURBVOEIECBAgAABAgQIECBAgAABAgQIECBAgAABAgQIECBAYPECCnKLfwIACBAgQIAAAQIECBAgQIAAAQIECBAgMIzAtdVHqr3DJFpmkGPVh6tHlrm+rQkQIECAAAECBAgQIECAAAECBAgQIECAAAECBAgQIEBgTgIKcnO6LVkJECBAgAABAgQIECBAgAABAgQIECCw+QJvrX63umrzVx1yw8erX6q+NGQ6oQgQIECAAAECBAgQIECAAAECBAgQIECAAAECBAgQIECAwDYBBTlPggABAgQIECBAgAABAgQIECBAgAABAgRGFLi++u3qghHDbWCmF6tfqR7awN2sRIAAAQIECBAgQIAAAQIECBAgQIAAAQIECBAgQIAAAQIbLKAgt8GXazUCBAgQIECAAAECBAgQIECAAAECBAjMXOC86q7q1pnvMXr8e6rbq5dHDyofAQIECBAgQIAAAQIECBAgQIAAAQIECBAgQIAAAQIECBDYLqAg500QIECAAAECBAgQIECAAAECBAgQIECAwOgC+6tfr64cPejM8j1R/UZ1ZGa5xSVAgAABAgQIECBAgAABAgQIECBAgAABAgQIECBAgAABAl8XUJDzGAgQIECAAAECBAgQIECAAAECBAgQIEBgLgJXV7dVl8wl8KA5n63urh4bNJ9YBAgQIECAAAECBAgQIECAAAECBAgQIECAAAECBAgQIEBgxwIKcjum8kECBAgQIECAAAECBAgQIECAAAECBAgQGETgxuqXq4sGyTOXGM9Xv1M9MJfAchIgQIAAAQIECBAgQIAAAQIECBAgQIAAAQIECBAgQIAAgVMJKMidSsi/EyBAgAABAgQIECBAgAABAgQIECBAgMCoAltFuQ9X+0YNOEiuo9VHFOMGuQ0xCBAgQIAAAQIECBAgQIAAAQIECBAgQIAAAQIECBAgQGBXBRTkdpXTYQQIECBAgAABAgQIECBAgAABAgQIECAwgcDV1U3VwQlmjzzyUHV/9djIIWUjQIAAAQIECBAgQIAAAQIECBAgQIAAAQIECBAgQIAAAQJnI6AgdzZ6vkuAAAECBAgQIECAAAECBAgQIECAAAECIwnsrz5Q3VDtGSnYGrO8Vj1Yfbw6ssa5RhEgQIAAAQIECBAgQIAAAQIECBAgQIAAAQIECBAgQIAAgUkEFOQmYTeUAAECBAgQIECAAAECBAgQIECAAAECBFYocF51XXVNdWCFc0Y6+nD1aPVw9fJIwWQhQIAAAQIECBAgQIAAAQIECBAgQIAAAQIECBAgQIAAAQKrFFCQW6WuswkQIECAAAECBAgQIECAAAECBAgQIEBgaoGLq5+pfqq6bOowuzz/6epPqz+untvlsx1HgAABAgQIECBAgAABAgQIECBAgAABAgQIECBAgAABAgRmIaAgN4trEpIAAQIECBAgQIAAAQIECBAgQIAAAQIEdkHg7dWPV++prqz27MKZ6zziteqJ6tPVX1RfWOdwswgQIECAAAECBAgQIECAAAECBAgQIECAAAECBAgQIECAwIgCCnIj3opMBAgQIECAAAECBAgQIECAAAECBAgQILBqgXOrH65+qNpf/UC19Xcj/Xml+vvqSPW31d9UW3/nDwECBAgQIECAAAECBAgQIECAAAECBAgQIECAAAECBAgQIHBcQEHOUyBAgAABAgQIECBAgAABAgQIECBAgAABAv9P4PLq0up7q++p9lV714RzrDpa/XP1T9Uz1VNrmm0MAQIECBAgQIAAAQIECBAgQIAAAQIECBAgQIAAAQIECBCYrYCC3GyvTnACBAgQIECAAAECBAgQIECAAAECBAgQWIPA+dVF1XdWb6surLb+7tuPl+e+tfqW6k3H//f6SF+ttv7339V/VVsluP+oXqpeqL5Y/Vv1/PG/W8M6RhAgQIAAAQIECBAgQIAAAQIECBAgQIAAAQIECBAgQIAAgc0SUJDbrPu0DQECBAgQIECAAAECBAgQIECAAAECBAhMJ/C/20b7/+CnuwuTCRAgQIAAAQIECBAgQIAAAQIECBAgQIAAAQIECBAgQGAhAv7j/EIu2poECBAgQIAAAQIECBAgQIAAAQIECBAgsHIBBbmVExtAgAABAgQIECBAgAABAgQIECBAgAABAgQIECBAgAABAgT+fwEFOS+CAAECBAgQIECAAAECBAgQIECAAAECBAjsjoCC3O44OoUAAQIECBAgQIAAAQIECBAgQIAAAQIECBAgQIAAAQIECOxYQEFux1Q+SIAAAQIECBAgQIAAAQIECBAgQIAAAQIETiqgIOeBECBAgAABAgQIECBAgAABAgQIECBAgAABAgQIECBAgACBNQsoyK0Z3DgCBAgQIECAAAECBAgQIECAAAECBAgQ2FgBBbmNvVqLESBAgAABAgQIECBAgAABAgQIECBAgAABAgQIECBAgMCoAgpyo96MXAQIECBAgAABAgQIECBAgAABAgQIECAwNwEFubndmLwECBAgQIAAAQIECBAgQIAAAQIECBAgQIAAAQIECBAgMHsBBbnZX6EFCBAgQIAAAQIECBAgQIAAAQIECBAgQGAQAQW5QS5CDAIECBAgQIAAAQIECBAgQIAAAQIECBAgQIAAAQIECBBYjoCC3HLu2qYECBAgQIAAAQIECBAgQIAAAQIECBAgsFoBBbnV+jqdAAECBAgQIECAAAECBAgQIECAAAECBAgQIECAAAECBAh8g4CCnEdBgAABAgQIECBAgAABAgQIECBAgAABAgR2R0BBbnccnUKAAAECBAgQIECAAAECBAgQIECAAAECBAgQIECAAAECBHYsoCC3YyofJECAAAECBAgQIECAAAECBAgQIECAAAECJxVQkPNACBAgQIAAAQIECBAgQIAAAQIECBAgQIAAAQIECBAgQIDAmgUU5NYMbhwBAgQIECBAgAABAgQIECBAgAABAgQIbKyAgtzGXq3FCBAgQIAAAQIECBAgQIAAAQIECBAgQIAAAQIECBAgQGBUAQW5UW9GLgIECBAgQIAAAQIECBAgQIAAAQIECBCYm4CC3NxuTF4CBAgQIECAAAECBAgQIECAAAECBAgQIECAAAECBAgQmL2Agtzsr9ACBAgQIECAAAECBAgQIECAAAECBAgQIDCIgILcIBchBgECBAgQIECAAAECBAgQIECAAAECBAgQIECAAAECBAgsR0BBbjl3bVMCBAgQIECAAAECBAgQIECAAAECBAgQWK2AgtxqfZ1OgAABAgQIECBAgAABAgQIECBAgAABAgQIECBAgAABAgS+QUBBzqMgQIAAAQIECBAgQIAAAQIECBAgQIAAAQK7I6AgtzuOTiFAgAABAgQIECBAgAABAgQIECBAgAABAgQIECBAgAABAjsWUJDbMZUPEiBAgAABAgQIECBAgAABAgQIECBAgACBkwooyHkgBAgQIECAAAECBAgQIECAAAECBAgQIECAAAECBAgQIEBgzQIKcmsGN44AAQIECBAgQIAAAQIECBAgQIAAAQIENlZAQW5jr9ZiBAgQIECAAAECBAgQIECAAAECBAgQIECAAAECBAgQIDCqgILcqDcjFwECBAgQIECAAAECBAgQIECAAAECBAjMTUBBbm43Ji8BAgQIECBAgAABAgQIECBAgAABAgQIECBAgAABAgQIzF5AQW72V2gBAgQIECBAgAABAgQIECBAgAABAgQIEBhEQEFukIsQgwABAgQIECBAgAABAv+HvXuPtraq6wX+HWqYEpp6EMlTaIXGyUDzQmlKmqaliRgkmHhJvOEVLSQILyFqFGqYHlHJCyBeUKP0lKaFjqjwkpfyEJoXrEQzMTU0DDxn/HTuxtN61177WXtd3mft9XnGeAfsveYz529+5tz/7D2+40e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ABAjtWQEBuxx6tjREgQIAAAQIECBAgQIAAAQIECBAgQIAAAQIECBAgQIDAUAUE5IZ6MuoiQIAAAQIECBAgQIAAAQIECBAgQIAAgVUTEJBbtRNTLwECBAgQIECAAAECBAgQIECAAAECBAgQIECAAAECBAisvICA3MofoQ0QIECAAAECBAgQIECAAAECBAgQIECAwEAEBOQGchDKIECAAAECBAgQIECAAAECBAgQIECAAAECBAgQIECAAIH1ERCQW5+ztlMCBAgQIECAAAECBAgQIECAAAECBAgQWKyAgNxifc1OgAABAgQIECBAgAABAgQIECBAgAABAgQIECBAgAABAgR2ERCQcykIECBAgAABAgQIECBAgAABAgQIECBAgMB8BATk5uNoFgIECBAgQIAAAQIECBAgQIAAAQIECBAgQIAAAQIECBAg0FtAQK43lYEECBAgQIAAAQIECBAgQIAAAQIECBAgQGCigICcC0KAAAECBAgQIECAAAECBAgQIECAAAECBAgQIECAAAECBJYsICC3ZHDLESBAgAABAgQIECBAgAABAgQIECBAgMCOFRCQ27FHa2MECBAgQIAAAQIECBAgQIAAAQIECBAgQIAAAQIECBAgMFQBAbmhnoy6CBAgQIAAAQIECBAgQIAAAQIECBAgQGDVBATkVu3E1EuAAAECBAgQIECAAAECBAgQIECAAAECBAgQIECAAAECKy8gILfyR2gDBAgQIECAAAECBAgQIECAAAECBAgQIDAQAQG5gRyEMggQIECAAAECBAgQIECAAAECBAgQIECAAAECBAgQIEBgfQQE5NbnrO2UAAECBAgQIECAAAECBAgQIECAAAECBBYrICC3WF+zEyBAgAABAgQIECBAgAABAgQIECBAgAABAgQIECBAgACBXQQE5FwKAgQIECBAgAABAgQIECBAgAABAgQIECAwHwEBufk4moUAAQIECBAgQIAAAQIECBAgQIAAAQIECBAgQIAAAQIECPQWEJDrTWUgAQIECBAgQIAAAQIECBAgQIAAAQIECBCYKCAg54IQIECAAAECBAgQIECAAAECBAgQIECAAAECBAgQIECAAIElCwjILRnccgQIECBAgAABAgQIECBAgAABAgQIECCwYwUE5Hbs0doYAQIECBAgQIAAAQIECBAgQIAAAQIECBAgQIAAAQIECAxVQEBuqCejLgIECBAgQIAAAQIECBAgQIAAAQIECBBYNQEBuVU7MfUSIECAAAECBAgQIECAAAECBAgQIECAAAECBAgQIECAwMoLCMit/BHaAAECBAgQIECAAAECBAgQIECAAAECBAgMREBAbiAHoQwCBAgQIECAAAECBAgQIECAAAECBAgQIECAAAECBAgQWB8BAbn1OWs7JUCAAAECBAgQIECAAAECBAgQIECAAIHFCgjILdbX7AQIECBAgAABAgQIECBAgAABAgQIECBAgAABAgQIECBAYBcBATmXggABAgQIECBAgAABAgQIECBAgAABAgQIzEdAQG4+jmYhQIAAAQIECBAgQIAAAQIECBAgQIAAAQIECBAgQIAAAQK9BQTkelMZSIAAAQIECBAgQIAAAQIECBAgQIAAAQIEJgoIyLkgBAgQIECAAAECBAgQIECAAAECBAgQIECAAAECBAgQIEBgyQICcksGtxwBAgQIECBAgAABAgQIECBAgAABAgQI7FgBAbkde7Q2RoAAAQIECBAgQIAAAQIECBAgQIAAAQIECBAgQIAAAQJDFRCQG+rJqIsAAQIECBAgQIAAAQIECBAgQIAAAQIEVk1AQG7VTky9BAgQIECAAAECBAgQIECAAAECBAgQIECAAAECBAgQILDyAgJyK3+ENkCAAAECBAgQIECAAAECBAgQIECAAAECAxEQkBvIQSiDAAECBAgQIECAAAECBAgQIECAAAECBAgQIECAAAECBNZHQEBufc7aTgkQIECAAAECBAgQIECAAAECBAgQIEBgsQICcov1NTsBAgQIECBAgAABAgQIECBAgAABAgQIECBAgAABAgQIENhFQEDOpSBAgAABAgQIECBAgAABAgQIECBAgAABAvMREJCbj6NZCBAgQIAAAQIECBAgQIAAAQIECBAgQIAAAQIECBAgQIBAbwEBud5UBhIgQIAAAQIECBAgQIAAAQIECBAgQIAAgYkCAnIuCAECBAgQIECAAAECBAgQIECAAAECBAgQIECAAAECBAgQWLKAgNySwS1HgAABAgQIECBAgAABAgQIECBAgACBBQjs0eb85gLmNmV/AQG5/lZGEiBAgAABAgQIECBAgAABAgQIECBAgAABAgQIECBAgACBuQgIyM2F0SQECBAgQIAAAQIECBAgQIAAAQIECBDYUuDmSR6c5KwkV2w5eroBD0zy6iTvTvLmJG9I8p+bTLFnkquSXD3dEkb3EBhKQO66SZ6U5EZJXpjkiz1q391D7pDkQUnemORDC7qfeyV5fpLLkrwtyccXtM7utrQ+AQIECBAgQIAAAQIECBAgQIAAAQIECBAgQIAAAQIE1kpAQG6tjttmCRAgQIAAAQIECBAgQIAAAQIECBDYTQL7JDkzyaFJ3p7k8S2kM49yKgx1WgtE1XwnJzk1STesVaG4ByR5RJI7JTmshenmsf6y57hekutvsWiF/746YrCMOocQkNs7ybOSHNs2/JEkT0ly4TIAtrlG/a3iuCSnt/d/O8lJE0Ke21zm23f/D5Lsm+SSJEck+dh2J/MeAQIECBAgQIAAAQIECBAgQIAAAQIECBAgQIAAAQIECAxDQEBuGOegCgIECBAgQIAAAQIECBAgQIAAAQIEdrbAo1r4pzpY1XNxC8l9cA7bvmWS85IcnOTyFoR738i8oyG6M5Ic3zrJzaGEpU7xy0nO2WLFCiNW4OobS63sv4cSa+ll/g6+1vrJJC9KcsfOvucdyFwEaQXWXpvknkm+tqAAZ/lU6O6UtoHddUcW4WdOAgQIECBAgAABAgQIECBAgAABAgQIECBAgAABAgQIrLXAMv84v9bQNk+AAAECBAgQIECAAAECBAgQIECAwFoLXCvJkUlenOTGTeLSJI9N8p4ZO509Mskr25znJzkmyVfGaP9MkrcmqZBeBfSOSvLpFTyVPgG58nhykq8veX+7q4NcdY17WusatxHCrK3/TpLnJbliyQ7TLvfAJG9uL70ryUNb2HPaeSaN74bwatwvJnnLPBcwFwECBAgQIECAAAECBAgQIECAAAECBAgQIECAAAECBAjsHgEBfwM83gAAIABJREFUud3jblUCBAgQIECAAAECBAgQIECAAAECBNZPoH4fe58k/zvJfm37lyV5XJI/2WZIbs8kv5fk4W2+CsedtQntjdpnh/UYO+TT6ROQe0eSGvelJW9k2QG56gxYQa9nJLl1Z691r05M8sYkVy/ZYNrlRu9wBf1euM2fh0lrLyOEN+3ejSdAgAABAgQIECBAgAABAgQIECBAgAABAgQIECBAgACBOQgIyM0B0RQECBAgQIAAAQIECBAgQIAAAQIECBCYQuAnW0juoPZOhZke1jrJTTHNt4feKckfJKnuWB9J8qAk1Zlus+e4JC9oH746yROSXDntort5/PWSXH9MDRWAenn7/k4PyF0nyd2TnJzkriMW57Vw3Gd28zn1XX4ZnQ2XFcLru2fjCBAgQIAAAQIECBAgQIAAAQIECBAgQIAAAQIECBAgQGCOAgJyc8Q0FQECBAgQIECAAAECBAgQIECAAAECBHoK3D7JS5Ic3MZvJyR37STPbCGpmuaMJMcnuWpCDQcmOT/J/kk+keTwJB/tWfPQh92tEzLcqQG5CgfeI8nTxwTjKhj5m0nevMUdGNI51n6qW9xjWlGnJHl2kmvmXGQ3SHpJkiOSfGzOa5iOAAECBAgQIECAAAECBAgQIECAAAECBAgQIECAAAECBHaTgIDcboK3LAECBAgQIECAAAECBAgQIECAAAECay8w2knu4iSPSFIBnj7PjyZ5U5IDknwtyWFJ3r3Fi3u1YN7RbdxTW0Cpz3pDH3OXJH/RiuzTTW8R+/l/I5PO63fwN03yS0keneTHRta4IslzkpyV5KuL2NQC56xQ4+tbB8S+wbXrJrldku+eoq6ye1wb/8Ykr0hy9RTvjxv6b0n+dgFhvhnL8joBAgQIECBAgAABAgQIECBAgAABAgQIECBAgAABAgTWT2Bef5xfPzk7JkCAAAECBAgQIECAAAECBAgQIECAwOwChyR5TZL92lQXtG5aX9hi6vrd7nFJTm/j3prkkUm+3KOkeu8FbVx1kzsmyVd6vDf0Id3ueBVcqlDU3y+56HkG5PZMUgGyCsX9TJIKN3afCsZV97UKxl2+5H3OY7kbJHlxkoe2yfp2j7tJknOT3HseRcwwx5ntZ/AbM8zhVQIECBAgQIAAAQIECBAgQIAAAQIECBAgQIAAAQIECBCYg4CA3BwQTUGAAAECBAgQIECAAAECBAgQIECAAIFtCtTvaI9K8rIWgOobkLtlkvOSHNzWfW6SP+1ZQ3UgO6ONrWDVSUk+3fPdjWE1/rIp31n08FsneUOSg9pCP5XkokUvOjL/rAG5GyW5c5IHJblvkhuPqb/cK1j26iRf2mR/eyT55pL3Pu1yhyY5u937aTr+CchNK208AQIECBAgQIAAAQIECBAgQIAAAQIECBAgQIAAAQIEdriAgNwOP2DbI0CAAAECBAgQIECAAAECBAgQIEBg8ALXSfK0JD/Zs3vctZMcn6RCcbvreUjr4rW71h+37mhA7sgWmFtmjdMG5CrIdqsk90xyv9YpbrN635bkpUkuTLJZ17L6nX91JawA5KuSvDzJlcsE6LnWTZO8Isn92/intJpH/cZN9z1J6v7dsMdaeyc5Okmt97Ukvz/HbnufTfLmFQgi9mAyhAABAgQIECBAgAABAgQIECBAgAABAgQIECBAgAABAqstICC32uenegIECBAgQIAAAQIECBAgQIAAAQIEdobAdZNU8O3rPbZzYJLXJzmgx9hFDRliQO5uSd7T2fBjk5y5KIBN5u0TkPuBJA9Mcu8kd2kd1DYrs7rFndU6rdX/TwqQXStJhQKru9xG57n3t9Dlh5bsMGm5+rvEk5K8qA16e5Jjknx+k5cqQLpnkq9MuYfRdd7ULL485TyGEyBAgAABAgQIECBAgAABAgQIECBAgAABAgQIECBAgMDABQTkBn5AyiNAgAABAgQIECBAgAABAgQIECBAgEBHoIJ0p7aOc/Xt6or14QkdxUbxrpfkti2UNe273bmqk9kFAzuZxyR5Waem5yU5Ock1S6yzT0Cuwl6nJTl2k7oqCPeWJOclqWDb1T3q3yvJCUme2Anc1fme1LrIXdVjjmUN6QY8q8bq8DbpLtX4c5rF77b7/q0exd6ivVchxD7r9JjSEAIECBAgQIAAAQIECBAgQIAAAQIECBAgQIAAAQIECBAYooCA3BBPRU0ECBAgQIAAAQIECBAgQIAAAQIECBAYL3CPFvrZt338kSQPSnJpT7BbJ3lDkoOSTPtuzyV2y7AK/r2wdQjbKODsJI9v4ahlFdUnIFe17NO62x3aCru4heLeluTjPUNxG3v6kSS/neR+nU3WfXhKknds0XVuWS4b61Q4sM7pUe0bv5fk+AkBz+oe9+wkJ7bx1RHwuB6BUN3jln2y1iNAgAABAgQIECBAgAABAgQIECBAgAABAgQIECBAgMBuFBCQ2434liZAgAABAgQIECBAgAABAgQIECBAYMcLVABqs05hW22+QkEf7Azau4WqDut8b9qQ204NyHX3tcFzYZJfTvK5raDn+HnfgFwt+YNJqu73JbliG0G26iZ4RJLnJNmvs4cK2f1akr+f477mMVX9PaLOo4KL9VQo8BFJLpkwebfb3OVJjkzy3h7FdO9DdY87PMk7e7xnCAECBAgQIECAAAECBAgQIECAAAECBAgQIECAAAECBAisoICA3AoempIJECBAgAABAgQIECBAgAABAgQIEFgZgQoEnbPNan8qyUXt3WsneWqS00bmEpD7Dsj9k1wwYlOBql8YCRlu8yh6vzZNQK73pGMG3qJ1Vnto57MKglUnuRckuXKKyStod0yS/9ne/eIU704z9IAk57XuhVXrY9vXo2Ybc1ZXwLrvT2jfOKN1m7tqi0VHu869us3Rx6Qs7pbkw0kW5TCNmbEECBAgQIAAAQIECBAgQIAAAQIECBAgQIAAAQIECBAg0ENAQK4HkiEECBAgQIAAAQIECBAgQIAAAQIECBDYpsC8AnKHJHnNSKewKklALtkjyfOTHDfmjKrj2Bu2eXbbeW3RAbk9kzw6yW8kuXGnwPcneUqSv5qyE93Nkpya5FfaXDXPCUn+fMp5trK6QZIXJ9kI9L20hd3GhdYq4FZhveqU+OwkeyW5rHWB+8BWCyW5Q5Lz289K365z9beS27X17pdkUn09SjCEAAECBAgQIECAAAECBAgQIECAAAECBAgQIECAAAECBJYpICC3TG1rESBAgAABAgQIECBAgAABAgQIECCwbgLVBev6PTZdoaAKeD29ja1A0ANaJ6t9kpyZ5NAx8wjIJfsleV2SO4/xqYBV/dusS1mPo5lqyKICctXZ7J5Jnpnkjp2KrkjynCQvn7JrXP1t4CeTvGhkvktb+O4tSb411c43H1x3+2ktxFijLk5ydJJPJKmfj5skuU2Sn0hSXRPv1EJx3Rmf2/Z+9RY1jQbxTk9yUpKtus6Vx1FJXtZZu4KC9f5Wa86JyTQECBAgQIAAAQIECBAgQIAAAQIECBAgQIAAAQIECBAgsF0BAbntynmPAAECBAgQIECAAAECBAgQIECAAAEC8xO4R5JzkuzbpqxuYGfkO93RqsNXBYzq+VoL8dwnyY/pIPdtk3sleWfH54tJfrB9XZ3Ejknylfkd1cSZ5h2Qu1aS6h5Ywcl7j6z8thYa+9CUAcDqQvfUJL82EkR7a5JfTfKpOVuN3u2Lknwjyf5jOiKOW7rGPyTJZ7aoq/7eUR0bz27jpg2Pjgb56mftsUnOm9J3znymI0CAAAECBAgQIECAAAECBAgQIECAAAECBAgQIECAAIGtBATkthLyOQECBAgQIECAAAECBAgQIECAAAECBBYrcLMkr0xy37bMm5I8Jsm/jelqVR2tXtv+HSQg9+0A4fNb973ie1cLNJ3VLKtL2eFJPrrYI/yv2ecVkKuwVgXjKsQ2Gox7f5ITk/zZlF3e6u8Bt29d4+7S8djoQlfd0yq4Nu+nQmsV/tzuU93mzu0RUjsgyauSHNwWenT7uZqme2CFB09Lcmyb45IkRy7x/mzXyHsECBAgQIAAAQIECBAgQIAAAQIECBAgQIAAAQIECBBYawEBubU+fpsnQIAAAQIECBAgQIAAAQIECBAgQGA3C1QQ6oQkp7Q6LmuBrg8kqRBTBYP2a59d0IJz35vkDUkqILfsZ9quXIuur2xel+TObaGTWxir3Da+V93H6utlPLMG5K6XpDquVce4u44UfGmS30ryxiRXTrGZChH+QLs7Fbzcq/PudrvQTbF8DkxSnfyqY9zoU/e97tTFSf4myadbF7vq+ldPhUGfmOSrWyw4Gmyrbni11+omOO2zT5Izkxw68nP3hWknMp4AAQIECBAgQIAAAQIECBAgQIAAAQIECBAgQIAAAQIEliMgILccZ6sQIECAAAECBAgQIECAAAECBAgQIEBgnECFoaq71r7tw6ckOaN1y+oGdbqdrG4tIPdflA9M8ub21eVJHpDkwyNd5V7YQojfXMIV3G5A7qZJHpTk8UnqfLtPBeNe3EJmV3c+uEEnPHnt9l6F3+rfbZNcv4Uobzxm39U17hmtw9pVC3apOp+bpEJsH0tSd/lTSf4xyb931q6/VxyVpDrZ1R66YdFJJdZ7Fah7eRtU71XXuotm2NdoOLWCl9WpsOs/w/ReJUCAAAECBAgQIECAAAECBAgQIECAAAECBAgQIECAAIF5CgjIzVPTXAQIECBAgAABAgQIECBAgAABAgQIEOgvcPMkZye5e3vlTa3r1Zc7UxyQ5KUtIFVdsSqAJSD3HaAKXP1ekoc3r1cneULrrtYNzv1lkge3wFX/09neyGkCctUt7uAkj0hy2Ehnt+2t3u+t6sr2zCSf6Td8aaPqrr+qmdSixyd5QZJrtqjgkCSv6YQF+743adr620mF7Orns56vJTk6SXVx9BAgQIAAAQIECBAgQIAAAQIECBAgQIAAAQIECBAgQIDAwAQE5AZ2IMohQIAAAQIECBAgQIAAAQIECBAgQGAtBK6b5NQkT2u77XaIGwW4YZKvtnBcfdYNyH2kdR6rLmN9nlne7TP/Mscc2Lqq7d8WrS5iZ7X/v2WS8zphq0OT/OESipsmIHdcC4AtoaxvL/H+JCcm+bMk31rWoj3XqbBjdfp7VBtfYdDHJPniFu+Phur6vted9nuSfG+SujO3aj9fdxjTfe/iFpL7RM89GUaAAAECBAgQIECAAAECBAgQIECAAAECBAgQIECAAAECSxIQkFsStGUIECBAgAABAgQIECBAgAABAgQIECDQETgyycs7XcOqO9W5nRDcJKxZQm6zvDukA6zfbVfA7PRWVIWXjkry6fZ1BRBPS/Kk9vUZrSPZVQvexDQBudGAX5/SqpPZh5N8ow3+epK/SfKfSW6f5PAxk1R48jlJ3tx5r89ayxpTZ1nn9KK24GVtHx/YooDqwPiSJBV+rKfuQHXjq7BpPRV8q3tQnfoq/LZHC7/dJMmPJ6n/3nbKzn11305Ksuh7tCx76xAgQIAAAQIECBAgQIAAAQIECBAgQIAAAQIECBAgQGBHCAjI7YhjtAkCBAgQIECAAAECBAgQIECAAAECBFZIYLTr1UtbeOvKnnuYJeQ2y7s9y1vKsNEOcackeXaSazqr3yvJO9vX03ba2+4mpgnIVXjrdkm+uy1W5/+Zke5uV490DxxX1y1aJ8KHjYS9rmhd2c7cohPbtZI8IMmNkrwmSa25zOeQtu5+bdFHJ3nlFmHRCrdVwPSBCy60DCt0WeHDeiqgWGHWCxa8rukJECBAgAABAgQIECBAgAABAgQIECBAgAABAgQIECBAYAoBAbkpsAwlQIAAAQIECBAgQIAAAQIECBAgQIDAjAIVQqrA0hFtnup6VYGbT0wx7ywht1nenaLEhQ99ZAtR1ULVMaw8Pzay6r5JXpvknu37xyQ5a8GVTROQm7WUzYJxFeKqoFt1O6vA3aTnZklOTfIrbdCJSV6wxA5p1QXu7CR3b+uPhkXrbxgVnKuOi+clqe5y9ezVusfVz868nvcn+aMkf5fk75N8roUTr9+Cho9qC709Sd2lz89rYfMQIECAAAECBAgQIECAAAECBAgQIECAAAECBAgQIECAwGwCAnKz+XmbAAECBAgQIECAAAECBAgQIECAAAECfQWu0zp9Pb+9UEGmwztdzvrOM0vIbZZ3+9a36HGjwbczWge+q0YWrt9/H9eCYvXRW5NUsO7LCyxw0QG52lN1z6t9jXaMq21VILA66VXXs9Faxm37R1tg8y6dD5+V5LQk31igU029Z1vn2LbOaFj0u5Kc3P7VkG7AsRxOSlKdA7d6KlRXAdQPJflSko8n+ddm9HOtE13N8YwJ8x2Y5PVJqvtjPU9JUveuj/FW9fmcAAECBAgQIECAAAECBAgQIECAAAECBAgQIECAAAECBGYUEJCbEdDrBAgQIECAAAECBAgQIECAAAECBAgQ6CFQv4s9KsnLWvereuWEFt66usf73SGzhNxmeXfKMhc2/JeTnNNmvzzJA5K8b5PVKgD2phZs2m4gcZqNLCogV/fnR5L8WgtVVge17lPBuApeVuezaUNb1aHtJUnu25lw0SG50bBohdgq8PeekX39TAs21n5HA45Vd4UFu0/N89Ukd0zyx+2D6thYgcJxgb/uXZoUkCv/JyV5UZvzwtb58Z+muRzGEiBAgAABAgQIECBAgAABAgQIECBAgAABAgQIECBAgMBiBATkFuNqVgIECBAgQIAAAQIECBAgQIAAAQIECHQFqvPUq5Ic3L55QZLHJPnCNphmCbnN8u42Sp37KzdN8ook928zTwo/1ZDrti5lFW6q59VJnpDkyrlX9p0J5x2Qu1a7M09sAcvRsmcJxnXn2ifJi5Mc0fnmokJy48KiRyc5d4zfjZKcleSwJBVwrI5vF/U4u+qI9xc97kjfgFxNtXH3rknyq0k+1aMOQwgQIECAAAECBAgQIECAAAECBAgQIECAAAECBAgQIEBgCQICcktAtgQBAgQIECBAgAABAgQIECBAgAABAmstsHeSCnJVyGfjqcDW305Qqa5yH2mhoNFh3ZDbJ5I8O8k/9xS+eZJnJtk/ybTv1hKT6upZwraH1e+zj0ny8jZDdY87Msl7t5jxbklen2Tf5lnn8O5tVzH5xXkF5K6X5B5Jnp7kriNLVlDs/CS/vc2OcZvtYFxIbrtdDicpHZLkNUmqA1w9L01y/CahxTrz6v52eht7SrvvFVKb9HSDb/PoILex1m2SfHKTbnQLulKmJUCAAAECBAgQIECAAAECBAgQIECAAAECBAgQIECAAIGtBATkthLyOQECBAgQIECAAAECBAgQIECAAAECBGYT6Aba+s5U4bgHJbl0zAvbma/vuluNm1TXVu/O+vktkpyTpLqD1VOhqZOSXLXFxHsm+b0kD2/jtuo6N0udswbkqktZnfvjk9Q5d58rkpyd5Iwknx7TbW2WuuvdCuX9cAsg/kSbrMJ4FUp7YQtHzrrGNJ0Uq3teGTwkyYlt4QuTVPjtc1sU0g3IVe0V9PvmmHem6SA36969T4AAAQIECBAgQIAAAQIECBAgQIAAAQIECBAgQIAAAQILEhCQWxCsaQkQIECAAAECBAgQIECAAAECBAgQINAEthNoE5D779fn2q3L2HPbty9LcniSD/S8ZT+T5K1J9mpd5Ordd/Z8d5ph2wnIXSfJwUke3boMVo3dp/ZaXfNelaS65m3n+Z4k103y/Um+N8kPJamOcT+WpLoK3rbZjJu7QnKPTXLejKG8Wq/CiYe2RS5O8ogkl3QWLYsK0f1SkiPGhARraL3/h1sgPLR1qathz2ghv3GvCMht5zZ5hwABAgQIECBAgAABAgQIECBAgAABAgQIECBAgAABAgMTEJAb2IEohwABAgQIECBAgAABAgQIECBAgACBHSfwg0me14JJkzZXHbw2gkp9A3IVXvpwkm/0VOuuMe27tcS/Jfn1JJ/qud68ht0hyflJ9msTnpzk+VN0NRvtIvemJI9J8uV5FdjmmSYgV93iKghWwbgKqo0+f9u65FWw76vtw42gW31ZYbLq+PZd7d9tkuyR5CZJDmrfq//eeA57rJDew5K8Z5tzVejvt5I8rr2/Md97W33Vse6+SX6+c8abLTWpI9zGO3U/frN98dTWAW/cfAJy2zxQrxEgQIAAAQIECBAgQIAAAQIECBAgQIAAAQIECBAgQGBIAgJyQzoNtRAgQIAAAQIECBAgQIAAAQIECBAgsM4C9+p0NfuTJEcn+dcxIN2OdJOCdOMsZ3l3d53NDZK8OEl1BavnoiQPSfKZKQu6W5LXJ9m3vVdznDvlHFsN3yogV13c7t7CedXVbrRb3Mb8FV78eJJbTRizVS3Tfv7XSb7UApcVhPyXJMe27nY117iOb33WqHDiaW2ujfHVve+TSe6xSZe4jXFXJHl76xT4hCT7J7kwSQXbPrfJ4hUSrPDkcT3OWUCuzwkaQ4AAAQIECBAgQIAAAQIECBAgQIAAAQIECBAgQIAAgYELCMgN/ICUR4AAAQIECBAgQIAAAQIECBAgQIDAWgjU72pPSnJK2211nKsuWNeM2f0sIbdZ3t0dB1EuFWI6u7N4BQcr2DYaRtuqvgqnnZrkaW3gdoN2k9bZKiBXgbiXtPDjVvXO6/MKvlUHun9I8tkk/9jCZV9oIbgK431zk8UOSfKaTle36mZXnfe+2LO4CseV+ZN7jq9hlyapDn9/1MJ6VVvXrer9uRaUHDft9ZP8bpJj2oc/NWGsgNwUB2MoAQIECBAgQIAAAQIECBAgQIAAAQIECBAgQIAAAQIEhiogIDfUk1EXAQIECBAgQIAAAQIECBAgQIAAAQLrJHCjJGclOaxt+tAkf7gJwCwht1ne3R3ncUCS85Ic1BZ/bZIntsDXduo5sHWRq3nreW6SZya5ejuTjXlnq4BcvfLIJK/c5nof6oTTqrva37YQ5fWS/FKSjX09Ksmr57Cv67RAYXVk23hOSHJ6z7n7BAI3usT9nyTvTfL5JN8a41Md4V7Qvv/YJGduYrh3ktcluWeSrTosCsht8yJ6jQABAgQIECBAgAABAgQIECBAgAABAgQIECBAgAABAkMSEJAb0mmohQABAgQIECBAgAABAgQIECBAgACBdRW4U5I/SLJvkouTHJXk05tgzBJym+XdZZ/NDZK8OMlD28KXJDkyyUdnKOTaSZ6a5LQ2x+VJHpLkz2aYs/tqn4DcfkmOSFK1VHe0v0vyn22S6hhY5/6N9nUF96r721bd8m7Suurdu71Xe6oue/N4qgtceR3bJquOdDX/J3tO3g221SuXJbkwyTuT/GWSf+oZtrtXkie1fVWYrlzGPRWCPD/J/kne0ToQfmmTsQJyPQ/RMAIECBAgQIAAAQIECBAgQIAAAQIECBAgQIAAAQIECAxZQEBuyKejNgIECBAgQIAAAQIECBAgQIAAAQIE1kGgglLVxezkttkzkhyf5KpNNj9LyG2Wd5d5FuM6lz26dV7bKiy2VZ03a/Pctw18e5JjWueyrd7d6vM+Abmt5tjO54sMyFU9FTY7O8kHkzyr08WuT623aZ0RK/hZHfAqrDauQ1yfufqMuX+SC9rAFyapjncVRBz3CMj1ETWGAAECBAgQIECAAAECBAgQIECAAAECBAgQIECAAAECAxcQkBv4ASmPAAECBAgQIECAAAECBAgQIECAAIEdL3DLJOclObjt9GeT/OmEXc8Scpvl3WUexD2SnNM66tW6r0hSnciunFMRZVxdxvZq852e5KQJocS+y+7UgFztv7obfmHB4bZxzhWWvFWSH03ytk53vXFj628edY6ntA8fm+TMCYcnINf3ZhtHgAABAgQIECBAgAABAgQIECBAgAABAgQIECBAgACBAQsIyA34cJRGgAABAgQIECBAgAABAgQIECBAgMBaCDyydTSrzb4ryUOTXD5h57OE3GZ5d1mHcUCSV3UCg9V57BFJLpljARW6enaSE9ucX0tSYaoKKs7SoW7eAbn6Hf7dknwlyYcn7H/aDnIbHfoOSvI7be5FdnWr0vdMclSSzyZ5f5Ivd/bzPUm+P8lNk3ygE4TcO8mrk/x8+5n4hdbFbjOKG7afpcN7jp82IHdEkjJ7fZL/uxvCgnP8ETAVAQIECBAgQIAAAQIECBAgQIAAAQIECBAgQIAAAQIEdo6AgNzOOUs7IUCAAAECBAgQIECAAAECBAgQIEBg9QQqEFTd0e7fSj8myVlbbGOWkNss7y5Dd5/W8evQtlgF145OcsECFr9ZC1Pdt819WZIKVlVAa7vPPANy103y6CSnJrkiyeOS/MkmAb5pAnL1d4EKqr2s00GvgoG/leSjMwYEJ7l9X5Jzk/x0ko8keVCSS1tnutcmueeYUNtoR7inJnnhhEVun+SP2pxlVXfnXyeMnzYg1x3/0iRPS/If270s3iNAgAABAgQIECBAgAABAgQIECBAgAABAgQIECBAgACB+QgIyM3H0SwECBAgQIAAAQIECBAgQIAAAQIECBDYjkA3cHNRkock+cwWE3VDbtVp7uwWoOqz/o1baGjfFkaa5t3u/NXR7Jwk/95n0Z5jqsPYaUmO7Yw/IcnpSa7uOce0ww5J8pok+7UXK4j3mCRfmHaiNn5eAblbJHluC7JtlPKJdnbVUW/0mSYgV3NXV7bae/epMOL5SX6zxx3cDs+Bbf79k7wjSd39LyW5dpJTkvx6m/TIJG/oLHCXJH/cwnxVX4VI6/6NPvX3juPafanPTm7hwkkdAWcJyD2vrXHNdjC8Q4AAAQIECBAgQIAAAQIECBAgQIAAAQIECBAgQIAAAQLzExCQm5+lmQgQIECAAAECBAgQIECAAAECBAgQIDCNwGgHs6ckOaNHB69uQG6a9eY5thtwmse8FY47sf3bmK86dB2f5Mp5LLDJHBW/24elAAAgAElEQVTOqq5kFcybx7qzBuSqa9wRSZ7TCe1VXe9PUvfjr+bQQa7mq3WqY9szk9xxxKa61dX6L5+z/b2SvLOtNdp9rRtUe3aS+rdh+T9aCPQ+SSokWF3+qtPd6FOhz24nugcked8Wd2eWgNwzWrBvgdfT1AQIECBAgAABAgQIECBAgAABAgQIECBAgAABAgQIECDQR0BAro+SMQQIECBAgAABAgQIECBAgAABAgQIEJivQP1u9klJXtSm/fPWHeyfeyyz0wJy10nytCTP7+x91k5uPRj/a8i4znUV1ntBkqummWhMeK3v7+CvleQeSSp0ddeRNX8/yUlJPj+hlmk6yHWnqaDc/ZI8fUxQrkJ55fBnSb41pcO44dWZ72Xtg5q3OrBtPLdP8kdJKuT2yiRPTvL19uFoh7nqsnjumAUe2d6tj6pD3hN6BPymDchVV7rqsFePgNwcLoUpCBAgQIAAAQIECBAgQIAAAQIECBAgQIAAAQIECBAgMA+Bvn+cn8da5iBAgAABAgQIECBAgAABAgQIECBAgACB7wgcmOT1SQ5oINW16/FJ3tCjg9xeSQ5KUsGy3fX8R5IPbSNANlrvuHDcxUkekeSSJW5unyRnJjm0s+YJSU5PcvUUdUzbQa6CcXduXewOG1nn0tZJ7U09athuQG5jyQoJPjzJE5NUALP7VFe26jT3mSkcRofu0QKQx7UPyvkPO4P2TvK61tXuwiQVXPtc5/P7J6nQZD0vTFJn883O5zdvXebu3r73i0ne0qPeWQJyoyG/HssZQoAAAQIECBAgQIAAAQIECBAgQIAAAQIECBAgQIAAAQKLEBCQW4SqOQkQIECAAAECBAgQIECAAAECBAgQILC5QIWRKuTzqJEhX2udwl4+h+DZKvhX97KnJnlup9gKx1VQ8IO7YQMVVnxVkoPb2nUex7bgVt8Oan0DchUMPCTJU1oHt9HtVijtN5L8Y0+HWQNyG8tUUK26+dW+K4i58UwT1htXcjcA94kkhyf5aGfg9ZP8bpJjklye5BdG7kC3a+K7kjw4yRfb+9Vhru7Rae3rCt7Vz9a/9LCbJiD33S0wWTb1bNbJrseyhhAgQIAAAQIECBAgQIAAAQIECBAgQIAAAQIECBAgQIDAPAUE5OapaS4CBAgQIECAAAECBAgQIECAAAECBAhMFqjfyVYo5+w2rMJAH0lyn85r8+jYNfRzuF6S45M8q1PoZUkeluQ9u7H4Cq29Jsl+rYYKyT02yXk9OvvVK1sF5G7QAnE1513H7PMdSX6rGfQN5dU08wrI1Vx1R2+X5HlJfnakxpe2M9sIp/U9quqYeH6S/ZOMBtw21qwudfWvntEOczdM8soWrBsN0N0lybntzOq8ju50m9uqvmkCct0Q37gat1rL5wQIECBAgAABAgQIECBAgAABAgQIECBAgAABAgQIECCwIAEBuQXBmpYAAQIECBAgQIAAAQIECBAgQIAAAQJjBEYDWNU97fmtA1Y3LHZFkuckOSvJV3eYZHUmOzXJEzv7GkI4rsqp35kfleRlnQ5q03SSGxeQu1aS/9W6o1V468ZjzvP9LRj3tm12D5xnQG6jvOp0+LgkzxjpJle1Vue7v+oZGqz5ukG06p54QpJvjjg8tIUT69vVEa7GbTzVJe6UFi48J8nrk3w2yT5JzmyBuhpb4dK6V31/ZqYJyI0a/1SSi3bYz6btECBAgAABAgQIECBAgAABAgQIECBAgAABAgQIECBAYCUFBORW8tgUTYAAAQIECBAgQIAAAQIECBAgQIDACgrcrHXBum+r/e0tNPX5JNdpIaIXjASoKjhWIbnqOFf/PxrAWjWG6sxWwafDOoVfmuTRSd47kM1UoO3BSapbWoX56qmQ3HEtwHX1hDpHz6c6sJ28Sbe4mqbCZr+dpIJx35hh/4sIyFU59TeE2yd5UZLq1LbxVICzQnKvS3LNFnXv0UKg5VdPdc+rUNvoc/9O57fqXldu3bmrg9t/JNnorHfdFrR8Wpuofj4OT/KBKRynCcj9SJI3Jvmx1vXxQUnq7noIECBAgAABAgQIECBAgAABAgQIECBAgAABAgQIECBAYDcLCMjt5gOwPAECBAgQIECAAAECBAgQIECAAAECayFQ3bhOS3Js2+1mHdNu2+mUNQrz7iRvTvLHSf4pyaSg1tBQ63fRd07ykiQHdYq7OMnjk3xwYAVXYLGCXNXhrxuSq65+vzuhy9toQO5WLdx48Mj+KhBXobP3zOkcFxWQ2yi7ut79epJfbd+owGB1w7ugx7l9X5Jzk/x0ksuT/MIm510BvL9o870yyZOTfH2T+et8KnBXIbqN86mQZb03TYh0moDcvZK8s9Vzfgu3fqXH/g0hQIAAAQIECBAgQIAAAQIECBAgQIAAAQIECBAgQIAAgQULCMgtGNj0BAgQIECAAAECBAgQIECAAAECBAisvUCF405tgZ/CqHBRha/O2yTMU52x7pfk6UnuOEHvr5NU97m/SfLvSf4uyX+2f/8wEryqoNEsHcpmOcTaT3Vk+52R7ngVNnpCkk/MMvkC3x0XkqvlKjRX/64cs/ZoOKt+B39I6zxXwxfVDXDRAbmqvdvlsMKep/cM93WDZX/SgnX/OsbuwCQVPNs/yTtaR8UvjRk3rsNfdfs7fpMzmXRFugG56tL4pCT/NuaFvVvA9eHts+paV50QpwnjLfCqmpoAAQIECBAgQIAAAQIECBAgQIAAAQIECBAgQIAAAQLrLSAgt97nb/cECBAgQIAAAQIECBAgQIAAAQIECCxWoEJFFaZ5fmeZE3qGi67Xum5V17kKzA3xqfDXeycUdrMWDvyVkTEVRqpAUwX8hvzU+T2shaE2OpVVvVV/nesXR4ofF5C7dpL9Wte/b25zs3t0OqWNTlGBserOVp3t9m0fPqR1bdvmcpu+Vn9T+KHWCW5cQHD0xdr7M1unt/rslCTPTnLNmBVuneQNrcPghS0g97mRcePOo7rYPSbJF7ax2epaVx0Zu2e71TSXJDkiyce2GuhzAgQIECBAgAABAgQIECBAgAABAgQIECBAgAABAgQIEFiOgIDccpytQoAAAQIECBAgQIAAAQIECBAgQIDA+gmMC8dtp9NV/R53nxaCuk/7bwWudvfzl60z3GWbFFJ1H5XkZZ0AUnXP2+g+trs62k3rVgG0I5O8eKQDXgWzqhNgN+Q3LiA37Xrjxt+ydRw8uMdkZfxzSS7qMXbRQ76vBfUqwFd1HZbk3ZssWgG5Cvl9Msl7WnCt3tl4KjBaocQKVm4E2uoMHp/kn7e5kRslObMF3vpMsVX3xz5zGEOAAAECBAgQIECAAAECBAgQIECAAAECBAgQIECAAAECcxYQkJszqOkIECBAgAABAgQIECBAgAABAgQIECDQBPZuneKObl+/Ikl1j7tiRqH6ve4NklRo6uZJDmj//8NJvqt14LrxjGv0eb26qFU4qRtiGn2vG5KrbmC/keQtSb7VZ4EBjal93DvJi5JUkGuzoNSiAnKjndgm0VSNJyYZQgDxgUne3Ip9V5KHtu5z2znaCshVOO5Z7eVZw3EbNdTP6ZOTVNe9zYKndd4V7DujhfdW7f5ux9s7BAgQIECAAAECBAgQIECAAAECBAgQIECAAAECBAgQWBkBAbmVOSqFEiBAgAABAgQIECBAgAABAgQIECCwggIboZ4fat2vvrgb9lCd7KrjVnVCm+dzdZKvJhkNhY2uUb+HvmfrDPapeRawG+b68RaS+kgLa105UsOiAnK1zJ2S/EGSfTfZ96VJqkNhBTGHEI6rMvdodf9Kko+2DnFb3ZdJx7pnC/99b5KT5xA27a61ETytn5fuU2G4CsjVffcQIECAAAECBAgQIECAAAECBAgQIECAAAECBAgQIECAwAAFBOQGeChKIkCAAAECBAgQIECAAAECBAgQIEBgRwlUMK3+CdjsjGO9SdvGl8ZsZ5EBubpDN9wk6Pj1AYXiFn3K1U2vnmsWvZD5CRAgQIAAAQIECBAgQIAAAQIECBAgQIAAAQIECBAgQGA1BATkVuOcVEmAAAECBAgQIECAAAECBAgQIECAAAECwxdYZEBu+LtXIQECBAgQIECAAAECBAgQIECAAAECBAgQIECAAAECBAgQ2A0CAnK7Ad2SBAgQIECAAAECBAgQIECAAAECBAgQILAjBQTkduSx2hQBAgQIECBAgAABAgQIECBAgAABAgQIECBAgAABAgQIDFlAQG7Ip6M2AgQIECBAgAABAgQIECBAgAABAgQIEFglAQG5VTottRIgQIAAAQIECBAgQIAAAQIECBAgQIAAAQIECBAgQIDAjhAQkNsRx2gTBAgQIECAAAECBAgQIECAAAECBAgQIDAAAQG5ARyCEggQIECAAAECBAgQIECAAAECBAgQIECAAAECBAgQIEBgvQQE5NbrvO2WAAECBAgQIECAAAECBAgQIECAAAECBBYnICC3OFszEyBAgAABAgQIECBAgAABAgQIECBAgAABAgQIECBAgACBsQICci4G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ECBAgAABAgQIECBAgAABAgQILFlAQG7J4JYjQIAAAQIECBAgQIAAAQIECBAgQIAAgR0rICC3Y4/WxggQIECAAAECBAgQIECAAAECBAgQIECAAAECBAgQIEBgqAICckM9GXURIECAAAECBAgQIECAAAECBAgQIECAwKoJCMit2omplwABAgQIECBAgAABAgQIECBAgAABAgQIECBAgAABAgRWXkBAbuWP0AYIECBAgAABAgQIECBAgAABAgQIECBAYCACAnIDOQhlECBAgAABAgQIECBAgAABAgQIECBAgAABAgQIECBAgMD6CAjIrc9Z2ykBAgQIECBAgAABAgQIECBAgAABAgQILFZAQG6xvmYnQIAAAQIECBAgQIAAAQIECBAgQIAAAQIECBAgQIAAAQK7CAjIuRQECBAgQIAAAQIECBAgQIAAAQIECBAgQGA+AgJy83E0CwECBAgQIECAAAECBAgQIECAAAECBAgQIECAAAECBAgQ6C0gINebykACBAgQIECAAAECBAgQIECAAAECBAgQIDBRQEDOBSFAgAABAgQIECBAgAABAgQIECBAgAABAgQIECBAgAABAksWEJBbMrjlCBAgQIAAAQIECBAgQIAAAQIECBAgQGDHCgjI7dijtTECBAgQIECAAAECBAgQIECAAAECBAgQIECAAAECBAgQGKqAgNxQT0ZdBAgQIECAAAECBAgQIECAAAECBAgQILBqAgJyq3Zi6iVAgAABAgQIECBAgAABAgQIECBAgAABAgQIECBAgACBlRcQkFv5I7QBAgQIECBAgAABAgQIECBAgAABAgQIEBiIgIDcQA5CGQQIECBAgAABAgQIECBAgAABAgQIECBAgAABAgQIECCwPgICcutz1nZKgAABAgQIECBAgAABAgQIECBAgAABAosVEJBbrK/ZCRAgQIAAAQIECBAgQIAAAQIECBAgQIAAAQIECBAgQIDALgICci4FAQIECBAgQIAAAQIECBAgQIAAAQIECBCYj4CA3HwczUKAAAECBAgQIECAAAECBAgQIECAAAECBAgQIECAAAECBHoLCMj1pjKQAAECBAgQIECAAAECBAgQIECAAAECBAhMFBCQc0EIECBAgAABAgQIECBAgAABAgQIECBAgAABAgQIECBAgMCSBQTklgxuOQIECBAgQIAAAQIECBAgQIAAAQIECBDYsQICcjv2aG2MAAECBAgQIECAAAECBAgQIECAAAECBAgQIECAAAECBIYqICA31JNRFwECBAgQIECAAAECBAgQIECAAAECBAismoCA3KqdmHoJECBAgAABAgQIECBAgAABAgQIECBAgAABAgQIECBAYOUFBORW/ghtgAABAgQIECBAgAABAgQIECBAgAABAgQGIiAgN5CDUAYBAgQIECBAgAABAgQIECBAgAABAgQIECBAgAABAgQIrI+AgNz6nLWdEiBAgAABAgQIECBAgAABAgQIECBAgMBiBQTkFutrdgIECBAgQIAAAQIECBAgQIAAAQIECBAgQIAAAQIECBAgsIuAgJxLQYAAAQIECBAgQIAAAQIECBAgQIAAAQIE5iMgIDcfR7MQIECAAAECBAgQIECAAAECBAgQIECAAAECBAgQIECAAIHeAgJyvakMJECAAAECBAgQIECAAAECBAgQIECAAAECEwUE5FwQAgQIECBAgAABAgQIECBAgAABAgQIECBAgAABAgQIECCwZAEBuSWDW44AAQIECBAgQIAAAQIECBAgQIAAAQIEdqyAgNyOPVobI0CAAAECBAgQIECAAAECBAgQIECAAAECBAgQIECAAIGhCgjIDfVk1EWAAAECBAgQIECAAAECBAgQIECAAAECqyYgILdqJ6ZeAgQIECBAgAABAgQIECBAgAABAgQIECBAgAABAgQIEFh5AQG5lT9CGyBAgAABAgQIECBAgAABAgQIECBAgACBgQgIyA3kIJRBgAABAgQIECBAgAABAgQIECBAgAABAgQIECBAgAABAusjICC3PmdtpwQIECBAgAABAgQIECBAgAABAgQIECCwWAEBucX6mp0AAQIECBAgQIAAAQIECBAgQIAAAQIECBAgQIAAAQIECOwiICDnUhAgQIAAAQIECBAgQIAAAQIECBAgQIAAgfkICMjNx9EsBAgQIECAAAECBAgQIECAAAECBAgQIECAAAECBAgQIECgt4CAXG8qAwkQIECAAAECBAgQIECAAAECBAgQIECAwEQBATkXhAABAgQIECBAgAABAgQI/H/27gXayrLOH/gvJYkIb4WCToM1o0iR5BWL8oqa4iXvmqCiqAjekCLUAMHhkg1iWiQiaSKBipoaNpKXnPESJilJKov+w5AZXkZMEVEH5b+edzrM4XgOZ5993rPP3md/3rVaNXs/z+95ns/zbmct5Lt+BAgQIECAAAECBAgQIECAAAECJRYQkCsxuOUIECBAgAABAgQIECBAgAABAgQIECBAoM0KCMi12at1MAIECBAgQIAAAQIECBAgQIAAAQIECBAgQIAAAQIECBAoVwEBuXK9GfsiQIAAAQIECBAgQIAAAQIECBAgQIAAgUoTEJCrtBuzXwIECBAgQIAAAQIECBAgQIAAAQIECBAgQIAAAQIECBCoeAEBuYq/QgcgQIAAAQIECBAgQIAAAQIECBAgQIAAgTIREJArk4uwDQIECBAgQIAAAQIECBAgQIAAAQIECBAgQIAAAQIECBCoHgEBueq5ayclQIAAAQIECBAgQIAAAQIECBAgQIAAgZYVEJBrWV/VCRAgQIAAAQIECBAgQIAAAQIECBAgQIAAAQIECBAgQIDARwQE5FO8N9oAACAASURBVLwUBAgQIECAAAECBAgQIECAAAECBAgQIEAgHwEBuXwcVSFAgAABAgQIECBAgAABAgQIECBAgAABAgQIECBAgAABAgULCMgVTGUgAQIECBAgQIAAAQIECBAgQIAAAQIECFSBwGci4r+LPGdeAbnm7KHIrZtGgAABAgQIECBAgAABAgQIECBAgAABAgQIECBAgAABAgQqU0BArjLvza4JECBAgAABAgQIECBAgAABAgQIECBAIF+Bz0XE6Ig4JSK+HBHPFVE+j4DcFyLimYiYGRH/EhHLitiHKQQIECBAgAABAgQIECBAgAABAgQIECBAgAABAgQIECBAoGoEBOSq5qodlAABAgQIECBAgAABAgQIECBAgAABAgQaEBgZERNrfXdrRJxUhFYeAbnbIuL4WmuPiIgfFLEXUwgQIECAAAECBAgQIECAAAECBAgQIECAAAECBAgQIECAQFUICMhVxTU7JAECBAgQIECAAAECBAgQIECAAAECBAhsRODQiLiv1vcp6NaziC5yzQ3Ipe5xiyOi9p/dp739m9sjQIAAAQIECBAgQIAAAQIECBAgQIAAAQIECBAgQIAAAQIE6hcQkPNmECBAgAABAgQIECBAgAABAgQIECBAgACBiKcj4su1IFIntxObCNPcgFzd7nHPRMSuTdyD4QQIECBAgAABAgQIECBAgAABAgQIECBAgAABAgQIECBAoKoEBOSq6rodlgABAgQIECBAgAABAgQIECBAgAABAgQaEMiji1xzAnK6x3k1CRAgQIAAAQIECBAgQIAAAQIECBAgQIAAAQIECBAgQIBAEQICckWgmUKAAAECBAgQIECAAAECBAgQIECAAAECbVKguV3kmhOQq9s9bkFE7N0mlR2KAAECBAgQIECAAAECBAgQIECAAAECBAgQIECAAAECBAjkKCAglyOmUgQIECBAgAABAgQIECBAgAABAgQIECBQ0QLN7SJXbECuvu5x34iI+yta0+YJECBAgAABAgQIECBAgAABAgQIECBAgAABAgQIECBAgEAJBATkSoBsCQIECBAgQIAAAQIECBAgQIAAAQIECBCoGIHmdJErNiCne1zFvB42SoAAAQIECBAgQIAAAQIECBAgQIAAAQIECBAgQIAAAQLlJiAgV243Yj8ECBAgQIAAAQIECBAgQIAAAQIECBAg0JoCqXPbr2ptIIXeekbEcwVsqpiAXH3d4w6JiPkFrGcIAQIECBAgQIAAAQIECBAgQIAAAQIECBAgQIAAAQIECBCoegEBuap/BQAQIECAAAECBAgQIECAAAECBAgQIECAQB2BYrvIFROQ0z3O60eAAAECBAgQIECAAAECBAgQIECAAAECBAgQIECAAAECBJohICDXDDxTCRAgQIAAAQIECBAgQIAAAQIECBAgQKBNChTbRa6pATnd49rk6+NQBAgQIECAAAECBAgQIECAAAECBAgQIECAAAECBAgQIFBKAQG5UmpbiwABAgQIECBAgAABAgQIECBAgAABAgQqReC3EdG71mZTp7cTG9l8UwNyusdVyttgnwQIECBAgAABAgQIECBAgAABAgQIECBAgAABAgQIECBQtgICcmV7NTZGgAABAgQIECBAgAABAgQIECBAgAABAq0ocEhE/Fut9VP4rWdEPLeRPTUlIFdf97iDI+LXrXhmSxMgQIAAAQIECBAgQIAAAQIECBAgQIAAAQIECBAgQIAAgYoTEJCruCuzYQIECBAgQIAAAQIECBAgQIAAAQIECBAokUBTu8g1JSCne1yJLtEyBAgQIECAAAECBAgQIECAAAECBAgQIECAAAECBAgQINC2BQTk2vb9Oh0BAgQIECBAgAABAgQIECBAgAABAgQIFC/Q1C5yhQbkdI8r/k7MJECAAAECBAgQIECAAAECBAgQIECAAAECBAgQIECAAAECGwgIyHkhCBAgQIAAAQIECBAgQIAAAQIECBAgQIBAwwJN6SJXaEBO9zhvHAECBAgQIECAAAECBAgQIECAAAECBAgQIECAAAECBAgQyElAQC4nSGUIECBAgAABAgQIECBAgAABAgQIECBAoE0KNKWLXCEBufq6xx0UEQ+0ST2HIkCAAAECBAgQIECAAAECBAgQIECAAAECBAgQIECAAAECLSwgINfCwMoTIECAAAECBAgQIECAAAECBAgQIECAQMULFNpFrpCAnO5xFf86OAABAgQIECBAgAABAgQIECBAgAABAgQIECBAgAABAgQIlJOAgFw53Ya9ECBAgAABAgQIECBAgAABAgQIECBAgEA5ChwcEffX2lgKwvWMiOfqbLaxgFx93eP6RsSD5XhoeyJAgAABAgQIECBAgAABAgQIECBAgAABAgQIECBAgAABApUgICBXCbdkjwQIECBAgAABAgQIECBAgAABAgQIECDQ2gKFdJFrLCCne1xr36L1CRAgQIAAAQIECBAgQIAAAQIECBAgQIAAAQIECBAgQKDNCQjItbkrdSACBAgQIECAAAECBAgQIECAAAECBAgQaAGBQrrIbSwgp3tcC1yKkgQIECBAgAABAgQIECBAgAABAgQIECBAgAABAgQIECBAQEDOO0CAAAECBAgQIECAAAECBAgQIECAAAECBAoTaKyL3MYCcrrHFWZsFAECBAgQIECAAAECBAgQIECAAAECBAgQIECAAAECBAgQaJKAgFyTuAwmQIAAAQIECBAgQIAAAQIECBAgQIAAgSoWOCgi5tc6fwrE9YyI5/7+WUMBufq6xx0YEQ9VsaWjEyBAgAABAgQIECBAgAABAgQIECBAgAABAgQIECBAgACBXAQE5HJhVIQAAQIECBAgQIAAAQIECBAgQIAAAQIEqkRgY13kGgrI6R5XJS+HYxIgQIAAAQIECBAgQIAAAQIECBAgQIAAAQIECBAgQIBA6QUE5EpvbkUCBAgQIECAAAECBAgQIECAAAECBAgQqFyBjXWRqy8gp3tc5d61nRMgQIAAAQIECBAgQIAAAQIECBAgQIAAAQIECBAgQIBABQgIyFXAJdkiAQIECBAgQIAAAQIECBAgQIAAAQIECJSVQENd5OoLyOkeV1ZXZzMECBAgQIAAAQIECBAgQIAAAQIECBAgQIAAAQIECBAg0NYEBOTa2o06DwECBAgQIECAAAECBAgQIECAAAECBAi0tEBDXeT+WGfhL0bE4oio/WfxB0TEwy29QfUJECBAgAABAgQIECBAgAABAgQIECBAgAABAgQIECBAgEC1CAjIVctNOycBAgQIECBAgAABAgQIECBAgAABAgQI5ClQXxe5E+oscHtEHF/rswURsXeem1CLAAECBAgQIECAAAECBAgQIECAAAECBAgQIECAAAECBAhUu4CAXLW/Ac5PgAABAgQIECBAgAABAgQIECBAgAABAsUI9I2IX9eauK5Op7j0Vd3P9o+I3xSzmDkECBAgQIAAAQIECBAgQIAAAQIECBAgQIAAAQIECBAgQIBA/QICct4MAgQIECBAgAABAgQIECBAgAABAgQIECBQnEDdLnIbq6J7XHHGZhEgQIAAAQIECBAgQIAAAQIECBAgQIAAAQIECBAgQIAAgY0KCMh5QQgQIECAAAECBAgQIECAAAECBAgQIECAQHECdbvIbayK7nHFGZtFgAABAgQIECBAgAABAgQIECBAgAABAgQIECBAgAABAgQ2KiAg5wUhQIAAAQIECBAgQIAAAQIECBAgQIAAAQLFCxTSRe6RiNiv+CXMJECAAAECBAgQIECAAAECBAgQIECAAAECBAgQIECAAAECBBoSEJDzbhAgQIAAAQIECBAgQIAAAQIECBAgQIAAgeIFUme4hxqZ3iciHi9+CTMJECBAgAABAgQIECBAgAABAgQIECBAgAABAgQIECBAgACBhgQE5LwbBAgQIECAAAECBAgQIECAAAECBAgQIECgeQIb6yL3m4hIIToPAQIECBAgQIAAAQIECBAgQIAAAQIECBAgQIAAAQIECBAg0AICAnItgKokAQIECBAgQIAAAQIECBAgQIAAAQIECFSVwIER8UADJ947IhZUlYbDEiBAgAABAgQIECBAgAABAgQIECBAgAABAgQIECBAgACBEgoIyJUQ21IECBAgQIAAAQIECBAgQIAAAQIECBAg0GYF/iMivlbndA9FRArPeQgQIECAAAECBAgQIECAAAECBAgQIECAAAECBAgQIECAAIEWEhCQayFYZQkQIECAAAECBAgQIECAAAECBAgQIECgqgT2j4gUiKv99ImIx6tKwWEJECBAgAABAgQIECBAgAABAgQIECBAgAABAgQIECBAgECJBQTkSgxuOQIECBAgQIAAAQIECBAgQIAAAQIECBBoswK/jYjefz/dwxFxQJs9qYMRIECAAAECBAgQIECAAAECBAgQIECAAAECBAgQIECAAIEyERCQK5OLsA0CBAgQIECAAAECBAgQIECAAAECBAgQqHiBFIh78O+n2DsiFlT8iRyAAAECBAgQIECAAAECBAgQIECAAAECBAgQIECAAAECBAiUuYCAXJlfkO0RIECAAAECBAgQIECAAAECBAgQKIHApyJir4jYJSJ6RMTnImL7iOgcEZ0ion1E+LPEElyEJQgQIFCFAusi4r2IWBURr0XESxGxLCKej4g/RMSTEfF2Fbo4MgECBAgQIECAAAECBAgQIECAAAECBAgQIECAAAECBQr4Sy0FQhlGgAABAgQIECBAgAABAgQIECBAoI0J9ImIwyLiwIjo3cbO5jgECBAg0LYEUjfG1J3xvoh4rG0dzWkIECBAgAABAgQIECBAgAABAgQIECBAgAABAgQIEGiugIBccwXNJ0CAAAECBAgQIECAAAECBAgQIFA5At0j4tSIODEi/qlytm2nBAgQIEBgvcD/i4hbI+LmiFjChQABAgQIECBAgAABAgQIECBAgAABAgQIECBAgAABAgJy3gECBAgQIECAAAECBAgQIECAAAECbV/ggIgYGhHHtP2jOiEBAgQIVJHAnRHx44h4qIrO7KgECBAgQIAAAQIECBAgQIAAAQIECBAgQIAAAQIECNQREJDzShAgQIAAAQIECBAgQIAAAQIECBBouwJ9IuKSiOjX2BF79uwZe+yxR3zpS1+KHXfcMbp16xbbbLNNbLHFFvGJT3wiPvYxf5TYmKHvCRAgQKDpAuvWrYt333033nzzzXj11Vdj+fLlsXTp0nj22WfjqaeeisWLFxdSdF5ETIyIxwoZbAwBAgQIECBAgAABAgQIECBAgAABAgQIECBAgAABAm1LwN9qaVv36TQECBAgQIAAAQIECBAgQIAAAQIEksCnI2JCRJzdEMdmm20WxxxzTPTr1y/69u0bXbp0IUeAAAECBMpO4OWXX44HHngg5s2bF3feeWe8//77G9vj9RFxaUS8XnYHsSECBAgQIECAAAECBAgQIECAAAECBAgQIECAAAECBFpMQECuxWgVJkCAAAECBAgQIECAAAECBAgQINAqAv0j4qqI6Fzf6l/96lfjjDPOiG9961vRoUOHVtmgRQkQIECAQDECa9asiZ///Ofx05/+NB5//PGGSrwWERdHxC3FrGEOAQIECBAgQIAAAQIECBAgQIAAAQIECBAgQIAAAQKVJyAgV3l3ZscECBAgQIAAAQIECBAgQIAAAQIEGhKY1lDXuEMPPTSGDRsWBx10ED0CBAgQIFDxAr/+9a9jypQp8atf/aqhs6RucudU/EEdgAABAgQIECBAgAABAgQIECBAgAABAgQIECBAgACBRgUE5BolMoAAAQIECBAgQIAAAQIECBAgQIBA2Qt0j4ifRUTvujvdfffdY8yYMXHEEUeU/SFskAABAgQINFXg3nvvjbFjx8bChQvrm7ogIk6LiCVNrWs8AQIECBAgQIAAAQIECBAgQIAAAQIECBAgQIAAAQKVIyAgVzl3ZacECBAgQIAAAQIECBAgQIAAAQIE6hM4ICLmRETnul+OHz8+Lr30UmoECBAgQKDNC0yYMCEuu+yy+s75WkScFBEPtXkEByRAgAABAgQIECBAgAABAgQIECBAgAABAgQIECBQpQICclV68Y5NgAABAgQIECBAgAABAgQIECDQJgSOioi7ImKDP+dLXeOmTp0ae+21V5s4pEMQIECAAIFCBJ588skYMmRIfd3k1kXE0RFxdyF1jCFAgAABAgQIECBAgAABAgQIECBAgAABAgQIECBAoLIEBOQq677slgABAgQIECBAgAABAgQIECBAgECNQArH/aIux+mnnx4//elP42Mf80d/XhUCBAgQqD6BdevWxRlnnBE33XRTfYf/ppBc9b0TTkyAAAECBAgQIECAAAECBAgQIECAAAECBAgQIND2BfwtmbZ/x05IgAABAgQIECBAgAABAgQIECDQ9gQOiIgH6naOGz16dIwdO7btndaJCBAgQIBAEwXGjBkT48aNqzsrdZLrGxEPNbGc4QQIECBAgAABAgQIECBAgAABAgQIECBAgAABAgQIlLGAgFwZX46tESBAgAABAgQIECBAgAABAgQIEKhHoHtE/EdEdK793eTJk+Piiy8GRoAAAQIECPxd4Kqrrorhw4fX9XgtIr4eEUtAESBAgAABAgQIECBAgAABAgQIECBAgAABAgQIECDQNgQE5NrGPToFAQIECBAgQIAAAQIECBAgQIBA9Qj8NiJ61z6ucFz1XL6TEiBAgEDTBBoIyS2IiL2bVsloAgQIECBAgAABAgQIECBAgAABAgQIECBAgAABAgTKVUBArlxvxr4IECBAgAABAgQIECBAgAABAgQIfFRgWkScXfvj0aNHx9ixY1kRIECAAAECDQiMGTMmxo0bV/fb6yPiHGgECBAgQIAAAQIECBAgQIAAAQIECBAgQIAAAQIECFS+gIBc5d+hExAgQIAAAQIECBAgQIAAAQIECFSHQP+ImFn7qKeffnrceOON1XF6pyRAgAABAs0QGDhwYNx00011KwyIiFuaUdZUAgQIECBAgAABAgQIECBAgAABAgQIECBAgAABAgTKQEBArgwuwRYIECBAgAABAgQIECBAgAABAgQINCLw6Yh4PiI614zbfffd43e/+1187GP+iM/bQ4AAAQIEGhNYt25d7LnnnrFw4cLaQ1+LiB4R8Xpj831PgAABAgQIECBAgAABAgQIECBAgAABAgQIECBAgED5CvjbM+V7N3ZGgAABAgQIECBAgAABAgQIECBAoEZgWkScXZtjwYIFsddeexEiQIAAAQIEChR48skno3fv3nVHXx8R5xRYwjACBAgQIECAAAECBAgQIECAAAECBAgQIECAAAECBMpQQECuDC/FlggQIECAAAECBAgQIECAAAECBAjUEugTEY/WFhk/fnxceumlkAgQIECAAIEmCkyYMCEuu+yyurO+FhGPNbGU4QQIECBAgAABAgQIECBAgAABAgQIECBAgAABAgQIlImAgFyZXIRtECBAgAABAgQIECBAgAABAgQIEGhA4JcR0a/mu9133z2eeuopWAQIECBAgECRAnvssUcsXLiw9ux5EXF4keVMI0CAAAECBAgQIECAAAECBAgQIECAAAECBAgQIECglQUE5Fr5AixPgAABAgQIECBAgAABAgQIECBAYCMCB0TEg7W/v+eee+KII46ARoAAAQIECBQpcO+998aRRx5Zd/aBEfFQkSVNI0CAAAECBAgQIECAAAECBAgQIECAAAECBAgQIECgFQUE5FoR39IECBAgQIAAAQIECBAgQIAAAQIEGhG4IyKOqRlz6KGHxn333QeNAAECBAgQaKbAYYcdFr/61a9qV7kzIo5tZlnTCRAgQIAAAQIECBAgQIAAAQIECBAgQIAAAQIECBBoBQEBuVZAtyQBAgQIECBAgAABAgQIECBAgACBAgS6R8QLtcfNnz8/DjrooAKmGkKAAAECBAhsTODXv/51HHzwwXWH7BwRS8gRIECAAAECBAgQIECAAAECBAgQIECAAAECBAgQIFBZAgJylXVfdkuAAAECBAgQIECAAAECBAgQIFA9AuMj4tKa4371q1+Nxx57rHpO76QECBAgQKCFBfr06ROPP/547VUmRMRlLbys8gQIECBAgAABAgQIECBAgAABAgQIECBAgAABAgQI5CwgIJczqHIECBAgQIAAAQIECBAgQIAAAQIEchL4U0T8U02tG264Ic4888ycSitDgAABAgQIzJgxIwYNGlQb4v9FxD+TIUCAAAECBAgQIECAAAECBAgQIECAAAECBAgQIECgsgQE5CrrvuyWAAECBAgQIECAAAECBAgQIECgOgT6RMSjNUfdbLPN4m9/+1t06NChOk7vlAQIECBAoAQCa9asiS233DLef//92qt9LSK0bC2BvyUIECBAgAABAgQIECBAgAABAgQIECBAgAABAgQI5CUgIJeXpDoECBAgQIAAAQIECBAgQIAAAQIE8hMYHxGX1pQ76aSTYvbs2flVV4kAAQIECBDIBE4++eSYM2dObY0JEXEZHgIECBAgQIAAAQIECBAgQIAAAQIECBAgQIAAAQIEKkdAQK5y7spOCRAgQIAAAQIECBAgQIAAAQIEqkfgtxHRu+a4M2fOjP79+1fP6Z2UAAECBAiUSOCWW26JAQMG1F5tQUTsXaLlLUOAAAECBAgQIECAAAECBAgQIECAAAECBAgQIECAQA4CAnI5ICpBgAABAgQIECBAgAABAgQIECBAIEeBT0XEqtr1VqxYEV26dMlxCaUIECBAgACBJPDyyy9H165d62J0ioi3CREgQIAAAQIECBAgQIAAAQIECBAgQIAAAQIECBAgUBkCAnKVcU92SYAAAQIECBAgQIAAAQIECBAgUD0CB0TEgzXH7dmzZzz77LPVc3onJUCAAAECJRb40pe+FIsXL6696oER8VCJt2E5AgQIECBAgAABAgQIECBAgAABAgQIECBAgAABAgSKFBCQKxLONAIECBAgQIAAAQIECBAgQIAAAQItJHBRREypqX366afHjTfe2EJLKUuAAAECBAgMHDgwbrrpptoQwyLiajIECBAgQIAAAQIECBAgQIAAAQIECBAgQIAAAQIECFSGgIBcZdyTXRIgQIAAAQIECBAgQIAAAQIECFSPwLSIOLvmuJMnT46LL764ek7vpAQIECBAoMQCV111VQwfPrz2qtdHxDkl3oblCBAgQIAAAQIECBAgQIAAAQIECBAgQIAAAQIECBAoUkBArkg40wgQIECAAAECBAgQIECAAAECBAi0kMD8iDiopvY999wTRxxxRAstpSwBAgQIECBw7733xpFHHlkb4tcRcTAZAgQIECBAgAABAgQIECBAgAABAgQIECBAgAABAgQqQ0BArjLuyS4JECBAgAABAgQIECBAgAABAgSqR+CPEfGFmuMuWrQodtlll+o5vZMSIECAAIESC/zhD3+IXr161V71uYj4Yom3YTkCBAgQIECAAAECBAgQIECAAAECBAgQIECAAAECBIoUEJArEs40AgQIECBAgAABAgQIECBAgAABAi0k8GpEdK6pvWLFiujSpUsLLaUsAQIECBAg8PLLL0fXrl1rQ7wWEduQIUCAAAECBAgQIECAAAECBAgQIECAAAECBAgQIECgMgQE5CrjnuySAAECBAgQIECAAAECBAgQIECgegTWRMQnao77zjvvRIcOHarn9E5KgAABAgRKLLBmzZr45Cc/WXvVdyPC//Mt8T1YjgABAgQIECBAgAABAgQIECBAgAABAgQIECBAgECxAgJyxcqZR4AAAQIECBAgQIAAAQIECBAgQKBlBD6MiPV/bvfhhx/Gxz7mj/FahlpVAgQIECAQsW7duthkk01qU6yLiA0+4ESAAAECBAgQIECAAAECBAgQIECAAAECBAgQIECAQPkK+Js15Xs3dkaAAAECBAgQIECAAAECBAgQIFCdAukv5a9/0l/a9xAgQIAAAQItK1BPGN2/Q2tZctUJECBAgAABAgQIECBAgAABAgQIECBAgAABAgQI5CbgX+7lRqkQAQIECBAgQIAAAQIECBAgQIAAgVwEBORyYVSEAAECBAgULiAgV7iVkQQIECBAgAABAgQIECBAgAABAgQIECBAgAABAgTKTUBArtxuxH4IECBAgAABAgQIECBAgAABAgSqXUBArtrfAOcnQIAAgZILCMiVnNyCBAgQIECAAAECBAgQIECAAAECBAgQIECAAAECBHITEJDLjVIhAgQIECBAgAABAgQIECBAgAABArkICMjlwqgIAQIECBAoXEBArnArIwkQIECAAAECBAgQIECAAAECBAgQIECAAAECBAiUm4CAXLndiP0QIECAAAECBAgQIECAAAECBAhUu4CAXLW/Ac5PgAABAiUXEJArObkFCRAgQIAAAQIECBAgQIAAAQIECBAgQIAAAQIECOQmICCXG6VCBAgQIECAAAECBAgQIECAAAECBHIREJDLhVERAgQIECBQuICAXOFWRhIgQIAAAQIECBAgQIAAAQIECBAgQIAAAQIECBAoNwEBuXK7EfshQIAAAQIECBAgQIAAAQIECBCodgEBuWp/A5yfAAECBEouICBXcnILEiBAgAABAgQIECBAgAABAgQIECBAgAABAgQIEMhNQEAuN0qFCBAgQIAAAQIECBAgQIAAAQIECOQiICCXC6MiBAgQIECgcAEBucKtjCRAgAABAgQIECBAgAABAgQIECBAgAABAgQIECBQbgICcuV2I/ZDgAABAgQIECBAgAABAgQIECBQ7QICctX+Bjg/AQIECJRcQECu5OQWJECAAAECBAgQIECAAAECBAgQIECAAAECBAgQIJCbgIBcbpQKESBAgAABAgQIECBAgAABAgQIEMhFQEAuF0ZFCBAgQIBA4QICcoVbGUmAAAECBAgQIECAAAECGNLi9QAAIABJREFUBAgQIECAAAECBAgQIECg3AQE5MrtRuyHAAECBAgQIECAAAECBAgQIECg2gUE5Kr9DXB+AgQIECi5gIBcycktSIAAAQIECBAgQIAAAQIECBAgQIAAAQIECBAgQCA3AQG53CgVIkCAAAECBAgQIECAAAECBAgQIJCLgIBcLoyKECBAgACBwgUE5Aq3MpIAAQIECBAgQIAAAQIECBAgQIAAAQIECBAgQIBAuQkIyJXbjdgPAQIECBAgQIAAAQIECBAgQIBAtQsIyFX7G+D8BAgQIFByAQG5kpNbkAABAgQIECBAgAABAgQIECBAgAABAgQIECBAgEBuAgJyuVEqRIAAAQIECBAgQIAAAQIECBAgQCAXAQG5XBgVKUeBdevWxSuvvBIPPfRQ3H777bHlllvGD3/4w9h8883LcbsVu6c1a9bEihUromvXrtGhQ4eKOMdbb70VM2fOjB122CH69evX6J7Te5TeoRNPPDE6d+7c6HgDCDQmICDXmJDvCRAgQIAAAQIECBAgQIAAAQIECBAgQIAAAQIECJSvgIBc+d6NnREgQIAAAQIECBAgQIAAAQIECFSngIBcdd57VZx67dq1MXny5Bg5cmR23k6dOsX1118fJ510UlWcP+9DpsBhCpYtW7YsFi5cGL///e/jiSeeiKeffjpbKtkOGjQo6gn+NGkr6d5WrVoVH374YZPmNTR4k002ye6+Xbt22ZC77rorhg0bFsuXL4+jjz46ZsyYEVtttVWDa61evTpGjBgRU6dOje7du8fo0aPj2GOPjfbt2+eyvzyLJLM333yzUbvksdlmm+W5tFpNFBCQayKY4QQIECBAgAABAgQIECBAgAABAgQIECBAgAABAgTKSEBArowuw1YIECBAgAABAgQIECBAgAABAgQIRISAnNegTQu89tprcc4552ShqPTsv//+Weew7bffvk2fuzmHSwG1v/3tb1kQbunSpfHMM8/EU089FYsWLYqVK1c2WLpXr14xe/bs6NGjR3OWjyVLlmSd2tJ6eTxpX7feemsWbkvPH//4xzj++OPj+eefz4Jzc+fOjYMPPrjepeqGLNOgSZMmxfDhw9cH7vLYY141Xn/99TjllFPi/vvv32jJRx99NPr06ZPXsuoUISAgVwSaKQQIECBAgAABAgQIECBAgAABAgQIECBAgAABAgTKREBArkwuwjYIECBAgAABAgQIECBAgAABAgQI/F1AQM6r0OYFUrjruOOOyzqGpefqq6+OCy64oNmdzioV7v333886tL366qvx17/+NQukpf9OQbg//elP2f9dzJMCaIMHD47zzz8/Nt1002JKZHNaOiD3wQcfxNixY+OKK67I1kthuWnTpn2ki1zqxvbzn/88hgwZknml58ILL4zx48dHx44diz5fS04sNCD3yCOPxD777NOSW1G7EQEBOa8IAQIECBAgQIAAAQIECBAgQIAAAQIECBAgQIAAgcoVEJCr3LuzcwIECBAgQIAAAQIECBAgQIAAgbYpICDXNu/VqWoJpC5gY8aMiQkTJmSf9u7dO+t09rnPfa4ind5+++147733Nth7OmMKt/3P//xP9nkKvL344ouRwmDPPvts1vktddN7+umncznz3nvvHV//+tfjy1/+cnzhC1+If/7nf45PfepTudTOOyC3++67x5w5c7I91jy1u8ilz2655Zas81rNs27duuwdSYG/mnBcCspdeeWVZRuOS3svNCBX97y5XJwiTRIQkGsSl8EECBAgQIAAAQIECBAgQIAAAQIECBAgQIAAAQIEykpAQK6srsNmCBAgQIAAAQIECBAgQIAAAQIECISAnJeg1QVSR7M77rgj/vznP7fYXpYtW5Z1Cat5+vfvHz179sx9vfbt28dJJ50UXbp0yaV26nI2evToXGo1tcjWW28dvXr1ij322CNSd7hddtklCxVuueWW0a5du6aWK9n4V155Jc4555y4++67szWT4ciRIzfYcwoOprDbpZdemo3Zf//9Y+bMmbH99ttHCsfdeuutMXTo0CxYmJ6zzjorJk2aFMmknJ/U9e7NN9+M9N+1nzfeeCML+z344IPZxwJyrX+LAnKtfwd2QIAAAQIECBAgQIAAAQIECBAgQIAAAQIECBAgQKBYAQG5YuXMI0CAAAECBAgQIECAAAECBAgQINAyAgJyLeOqahME1qxZE8OGDdsgwNaE6WU1NAXKUrgqBcryeFo6ILfrrrvGdtttl3WCS+G3nXbaaX0ILq+OcHk4FFojddKbPHlyFohLT79+/eKGG26oN7D4X//1X5GCko899lg2NoXlUqfB2267LVK3uJrOcQMGDMhqdu7cud5tpDX/+7//O7bddtuoJ/RU6NZbdNw777wTF154YWaRHgG5FuUuqLiAXEFMBhEgQIAAAQIECBAgQIAAAQIECBAgQIAAAQIECBAoSwEBubK8FpsiQIAAAQIECBAgQIAAAQIECBCoYgEBuRa6/BkzZsSgQYPWV3/00UejT58+LbRaacquWLEiTj311HjggQeyBVOXrilTpkSHDh2atQEBuYb5mhqQ23vvvWPzzTfPCqbg284775z97xR822qrrbLub5/97GcjdbqrxABcYy/aQw89lIXe0rvatWvXLAh2wAEHNDhtzpw5cfbZZ2dhuE6dOkXfvn2z97smHNdY57jUbW727NlZwPM73/lOnHvuudGxY8fGtlny7+v+xsaNGxejRo0q+T4s+H8CAnLeBgIECBAgQIAAAQIECBAgQIAAAQIECBAgQIAAAQKVKyAgV7l3Z+cECBAgQIAAAQIECBAgQIAAAQJtU0BArgXutW5nqrREpQfkUhDommuuiYsuumi9WEsF5FLAqWfPni1wMy1TMoWPUtex559/Plqyg9zAgQMjBeY+8YlPtNmAW80NLV26NP7617/GPvvsU3BXtuSfjBYsWJCVmTRpUgwfPjzatWvX4MWvXr06C7dNnz79I2POP//8GD9+fBaca+h55JFH4rTTTovly5dnQy6++OKYMGFCdj/l9HzwwQdZIG7ixInZtlKnvPSfcu14V052LbUXAbmWklWXAAECBAgQIECAAAECBAgQIECAAAECBAgQIECAQMsLCMi1vLEVCBAgQIAAAQIECBAgQIAAAQIECDRFQECuKVoFjE1hqREjRsSPfvSjDUZXekDusccei1NOOWV9ECgdrqUCcqnrV1qrUp7XX3892+/999/fogG5vLzL3TWF484777x44oknst9SCrk11qUwBd3S2KlTp2bHO/7442PatGlZ17zGnrrBuhSIK2Tdf//3f8+6zy1ZsiRbYsCAATF58uTo3LlzY0u2yve1uxFWy7vUKtAFLiogVyCUYQQIECBAgAABAgQIECBAgAABAgQIECBAgAABAgTKUEBArgwvxZYIECBAgAABAgQIECBAgAABAgSqWkBALsfrT13WZs+eHYMHD45Vq1ZtULmSA3KvvPJKFoa7++67NzhTXiGbFCpMXbxSoCk9xQbkUsexO++8Mw4//PDo1q1bybpjCcjl9yNauXJlDBkyJG699db1RVPw7Morr4wuXbrUu9DatWuzYNrIkSOz73v37h033nhj9OjRo6CN1f3dpoDcddddFyeffHKD71DdUN1RRx2Vvb/bbrttQWu2xqDaAbl+/frFzJkzCwoQtsZeq2FNAblquGVnJECAAAECBAgQIECAAAECBAgQIECAAAECBAgQaKsCAnJt9WadiwABAgQIECBAgAABAgQIECBAoFIFBORyurkUsvm3f/u3OPfcczfoslZTvlIDcimwlIJH06dP/4hUOQXkUkhqzJgxMWHChGyfKbD0gx/8IHbcccecbrjhMgJy+RK/+OKL8d3vfjcLm9Y8ffr0iWuuuSZ22223DRZL957CbJdeemkWSk3ByJ/97Gex7777NmlTdUN2G6tTNxx38MEHZx0jS/GuNelQtQa/8847ceGFF8YNN9yQfbrffvvFrFmzYrvttiu2pHnNFBCQayag6QQIECBAgAABAgQIECBAgAABAgQIECBAgAABAgRaUUBArhXxLU2AAAECBAgQIECAAAECBAgQIECgHgEBuRxeixSOe/jhh+OMM86oNxyXlqjEgFwKHKWg0k9+8pN6lcopIJe626VOYzWd+84666yYMmVKdOzYMYcb3ngJAbn8id977724/vrr47LLLlt/pym0lt7Fb3zjG1lnt2I6v21sp6tXr44RI0bE1KlTs2H1daJbvHhxDBo0KBYsWJCNScG9GTNmRPfu3fNHyLFi6q54yimnxG9+85usagrzzZ07N3bZZZccV1GqKQICck3RMpYAAQIECBAgQIAAAQIECBAgQIAAAQIECBAgQIBAeQkIyJXXfdgNAQIECBAgQIAAAQIECBAgQIAAAQG5Zr4DjXWOqylfaQG5jXWOqzlTuQTk6nb0qi/Y1Mxr3uh0AbmW0U2/rfvvvz8uuuiiWLJkSbbI1ltvHddee22ccMIJMWfOnBgyZEgWoOvUqVOMGjUqhg0bFu3atSt6Q6+88kqk9zoFLtNTE4Dbaaed4vHHH4+hQ4fGokWLsu8qoXNcDcRjjz0Whx566PqwYfp8/vz5cdBBBxVtZWLzBATkmudnNgECBAgQIECAAAECBAgQIECAAAECBAgQIECAAIHWFBCQa019axMgQIAAAQIECBAgQIAAAQIECBD4qICAXDPeirVr18asWbPi4osvjhQo29hTSQG55cuXZ0Gju+66a6NnKoeAXN1AUwpKXXfddXHyySdnXcZK8QjItazyH//4xyy0lkJe6Ul33Ldv33jggQfWB74mTZoUw4cPb1Y4ruYU9QUuU5AsdZar+Z1XUjguBQ3Hjx+fBQhrP+l3klw9rSMgINc67lYlQIAAAQIECBAgQIAAAQIECBAgQIAAAQIECBAgkIdAaf42Qh47VYMAAQIECBAgQIAAAQIECBAgQIBAdQgIyBV5z6lr1YQJEyIFcwp5KiEgl4I0dbtkbexsrR2Qe+2117JQ1MyZM9dvM3UWO+uss3IJSjV09p49e8ZnPvOZ9V8LyBXyC2jemBTaTN3b5s2b95FCeYbjaoovXrw4Bg0aFAsWLPjIescff3xMmTIltt9+++YdqkSz33zzzewsc+fO3WDFFIJNdptttlmJdmKZ2gICct4HAgQIECBAgAABAgQIECBAgAABAgQIECBAgAABApUrICBXuXdn5wQIECBAgAABAgQIECBAgAABAm1TQECuifeaQmRPP/10XHLJJTF//vyCZ5d7QG716tXxk5/8JMaNG7e+K1djh2vNgFzq5DVy5MiYPn16Y9vM/fu6d1mqgNw3v/nNOPfcc8s60LTlllvGl770pdh0001zd0+htVNPPTX7/aUndZJLIdXBgwe3SCCyvpDcUUcdlf1Ounbtmvv5WqrgwoUL44gjjogVK1ZssES/fv2ycOlWW23VUkuruxEBATmvBwECBAgQIECAAAECBAgQIECAAAECBAgQIECAAIHKFRCQq9y7s3MCBAgQIECAAAECBAgQIECAAIG2KSAg14R7TR3LJk+eHFOnTq03RNa9e/dIHcyuuOKKj1Qt14Dchx9+GA899FBceuml8bvf/a5ejYEDB8bbb78dt99++wbft1ZArr7OcU24xmYPba2AXLM3XoICeb0Ttbea3tEHH3wwvvOd78SiRYuyr7beeuu49tpr46STTopNNtmkxU62dOnSOO+88zYIww4ZMiT7jac9VMKTut1dfPHFH9lqCjLedtttsfPOO1fCMdrcHgXk2tyVOhABAgQIECBAgAABAgQIECBAgAABAgQIECBAgEAVCQjIVdFlOyoBAgQIECBAgAABAgQIECBAgEBFCAjIFXBNqbtaCpJ8//vfjyVLltQ7o0+fPnHNNdfEmjVr4mtf+9pHxpRbQC51wnvhhRdi0qRJcfPNN9d7ptSha8SIEZECQSlAN23atA3G5RWGev/99+OOO+6IP//5z1n9fffdN/bee+9697R8+fIYOnRozJs3b/33u+66a3Tu3LmAm2z6kLRe3Tuve5dvvPFG5pT2nzqoTZw4MT7/+c83fbF6ZqQg1ujRo3OpVYoieb0TNXutL5SagqhXX311pN/crFmz4s0332yRo/Xs2TNSl7WXXnophg0btkFANK2d9rD77rtHPUGnFtlPMUVXrVqV/V5Sp7j0fPazn430z7PUgTE9d999dxx55JHFlDanmQICcs0ENJ0AAQIECBAgQIAAAQIECBAgQIAAAQIECBAgQIBAKwoIyLUivqUJECBAgAABAgQIECBAgAABAgQI1CMgIFfAa5FCOP379693ZAqRpQBZCkiljlKPPfZYRQTkXn/99TjllFPi/vvvr/dce+65Zxae23///ePdd9/NAkItFZAr4AoiBfoef/zxLOxT00WsZt5NN90UAwYMyL2T2MKFC7P1FixYsH6LyWT48OHRrl27Qrbd7DHVGpCrr2tcwjz44IPjhz/8Ydb1rLF3uLn448aNi1GjRmVlUtBswoQJ2W+i5km//RRePPfcc6Njx47NXa5F5qd3+IgjjogVK1Zk9VMHzGeeeWZ9YO6SSy7JuuFtuummLbK+og0LCMh5OwgQIECAAAECBAgQIECAAAECBAgQIECAAAECBAhUroCAXOXenZ0TIECAAAECBAgQIECAAAECBAi0TQEBuQLutaGAXAqRpdDMAQccsD6cVekBuZrAXwqB1XRlS13xWjMg995778XPf/7z+Pa3v72+81Xta0t7njJlSpx22mm5BNdSGC8FBy+66KINusddfvnlWRCyQ4cOBbw1+QypHZDLuztbPjuMLGBV0+WuuXtM9suWLYuxY8d+pLPhyJEjs06G6b7TU8qAXFpv7dq1WSfJtIfUWbDmqe+fA3nZNrdO+l1cfPHFWZlevXrFrbfeGvfdd9/6z77xjW9kYbnPfOYzzV3K/CYKCMg1EcxwAgQIECBAgAABAgQIECBAgAABAgQIECBAgAABAmUkICBXRpdhKwQIECBAgAABAgQIECBAgAABAgQiQkCugNegbkAudYr73ve+F2efffZHOkdVckDu8MMPz4JJu+66a9QOb7RmQO7FF1/MrG+++eb1N9WtW7cYPHhwPPzwwzF//vzs8xSaSuMuvPDCaN++fQG3Wv+QFMa7/vrr47LLLsu6htXUTkHItGapOsfV7C7P8FnRKI1MzGuPqctZ6g43derU9fZp6e7du8e//Mu/xDHHHLNBl8B0V08//XTW4bAlnm233TZ69OjxkdIvvPBCfOc734lf/vKXG3x36qmnZr+fHXbYoSW20+Sab7zxRpx55plx1113ZXMvuOCCuPLKK2Px4sXru8p17do17r333th9992bXN+E5gkIyDXPz2wCBAgQIECAAAECBAgQIECAAAECBAgQIECAAAECrSkgINea+tYmQIAAAQIECBAgQIAAAQIECBAg8FEBAbkC3oqagFwKxqVOaqlLVk13tbrTKzEgd8ghh8R3v/vd2HfffTcIINWcrTUCcin8dMcdd8S4ceM26OJ28MEHZyGqnXfeOeviNXTo0Jg3b976axgyZEjW0SzdVVOfhsJ4P/jBD+LYY4+t16apazR1fF7hs6au25Txzd1jCsbNmDEj6wK4cuXKDZY+44wzYvz48dGlS5embKnFx65evToLUqbgXu0913RgTEHNFD5rzefBBx+Mo48+Ogsbpn2loNyBBx4YdYNzV111VfbPNU9pBQTkSuttNQIECBAgQIAAAQIECBAgQIAAAQIECBAgQIAAAQJ5CgjI5ampFgECBAgQIECAAAECBAgQIECAAIHmCwjIFWD4i1/8Iv7yl7/ECSecENtss81GZ1RKQC6FZP71X/81DjvssOjdu/dGO6OVMiC3bt26rCvYmDFjNujQlQI+559/fowcOTIL+9Q8KZyUPps+ffr6z1KI7vvf/358+ctfLuB2IxoK4/Xp0yeuueaa2G233Qqq0xKDmhs+a4k91a1Z7B5TyGzSpElZx7i6wbg999wzUte+Aw44oFWCiYW6PfPMMzFq1KiPdJNLAc0U7kxdJj/+8Y8XWi63cR988EG2r4kTJ2Y1+/btm3VhTKG99BtLYcThw4dn3x133HFxww03xBZbbJHb+go1LiAg17iREQQIECBAgAABAgQIECBAgAABAgQIECBAgAABAgTKVUBArlxvxr4IECBAgAABAgQIECBAgAABAgSqVUBALuebr5SAXFOOXaqA3GuvvRaTJ0/OAlOp61XN07179+zzQw89tMEOd+n7K6+8cv28FFBKAcBvfetb0b59+3qP21AYLw3+9re/HZdccklRneiaYtvY2Nrhs9TlKwXKNttss8amlfT7YgNyaZOPPPJInHbaaVk3wPR069YtUve1FCzr2LFjSc9R7GIpYPnLX/4yC2X+7ne/y8r06NEj5syZE7vsskuxZZs1b9myZXHyySfHggULsjrp95Hen5pQ1pNPPhnf/OY3I3XvS6G5FALea6+9mrWmyU0TEJBrmpfRBAgQIECAAAECBAgQIECAAAECBAgQIECAAAECBMpJQECunG7DXggQIECAAAECBAgQIECAAAECBAhECMjl/BYIyBUP+sorr8Q555wTd9999/oiQ4YMicsvvzw6d+680cIffvhh/OpXv8q6Yi1ZsmT92MMPPzzGjh0bu+666/pwUPryz3/+c1x77bUxbdq0JoXxij9dcTNrh89SR7LUFazcnuYE5FJIcfbs2VkgMd11uv/G7rrczl+zn9QR7/rrr48f/ehHkUxSQK2eEFSLb79uh7gU1rv99tvji1/84vq1UwB16NChMXPmzOyztN/LLrusVfbb4iBluoCAXJlejG0RIECAAAECBAgQIECAAAECBAgQIECAAAECBAgQKEBAQK4AJEMIECBAgAABAgQIECBAgAABAgQIlFBAQC5nbAG55oE+//zzMXDgwEiBtwkTJsQBBxxQb9e4hlZ58cUX47vf/W4Wuqp5OnXqlIWvUnhu7dq1WYDpuuuui5UrV9Y7ppwCWm09IJcuIN31u+++G5/85Ceb9/KUyewUPktd/hrqXNjS20xd4U499dR44IEHsqVSqHLMmDGx6aabbrD0jBkzYtCgQdlnffv2jZtvvjnrJucpjYCAXGmcrUKAAAECBAgQIECAAAECBAgQIECAAAECBAgQIECgJQQE5FpCVU0CBAgQIECAAAECBAgQIECAAAECxQsIyBVvV+9MAbnmg77++uvxiU98Ijp27FhUsffeey/uuOOOSB3XaneTa6hYQ13milo8x0kffPBBFm6aOHFiVrUtdpBrCtf777+f3Wvq/tcazzHHHBM77rhjayzdpDVrB99S4O0Xv/hF7LXXXh+psWzZsqzL3YIFC7Lvkm06o6c0AgJypXG2CgECBAgQIECAAAECBAgQIECAAAECBAgQIECAAIGWEBCQawlVNQkQIECAAAECBAgQIECAAAECBAgULyAgV7xdvTMF5HIGbUa5RYsWZd3onn766XqrdO/ePUaPHh3HHntsq3X72tjx1qxZE8OGDYtp06Zlw6o9IFfXoxmvRlFTH3300ejTp09Rc0s16dVXX42zzjor7rnnnmzJCy64IK688sp63+8UwBw7dmykLoXpSV3nrr322th8881Ltd2qXkdArqqv3+EJECBAgAABAgQIECBAgAABAgQIECBAgAABAgQqXEBArsIv0PYJECBAgAABAgQIECBAgAABAgTanICAXM5XKiCXM2gTy6UuY08++WTMmTMnZs+eHStXrmywQqdOneLoo4+Os88+O3r37h3t2rVr4motO1xAbkNfAbnG37dZs2ZF//79s4Gpe1z6Heyzzz4NTky/lW9+85uxYsWKSL+Hu+66Kw488MDGFzKi2QICcs0mVIAAAQIECBAgQIAAAQIECBAgQIAAAQIECBAgQIBAqwkIyLUavYUJECBAgAABAgQIECBAgAABAgQI1CsgIJfziyEglzNoAeXeeOONePzxx+PWW2+NefPmNRiKSyG4T33qU/Hggw9+pGrqJpeCRcccc0zstNNOZRGWE5Db8Jrqehx22GEbDX8V8OpsdEha77bbbovnn38+G1fuHeReeumlGDBgQDz88MPZfs8555yYMmVKdOjQocFz1jU9/fTT40c/+lF07NixuXzmNyIgIOcVIUCAAAECBAgQIECAAAECBAgQIECAAAECBAgQIFC5AgJylXt3dk6AAAECBAgQIECAAAECBAgQINA2BQTkcr5XAbmcQespl0I9zz33XBZ0u+++++KRRx5pcNGtt946Cw0NGjQovvCFL2Tj0tyrrroq5s6dG6tWrfrI3G7dusWRRx6ZheV23XXX2GKLLVr+UPWskIJ/ae8p9JeeW265JU455ZRW2cvGFr3iiiti9OjR2ZBCQlnFHqDUgcHXX389877//vuzLZdzQG7dunVxzTXXxEUXXZTtNb3D6f3eY489GuVOv6PUSTH9FgrpOtdoQQMKEhCQK4jJIAIECBAgQIAAAQIECBAgQIAAAQIECBAgQIAAAQJlKSAgV5bXYlMECBAgQIAAAQIECBAgQIAAAQJVLCAgl/PlC8jlC7p27dp4+eWXY/HixfHb3/42fvOb32w0EJdW79SpUxx++OGRumF9/etfb7CD1quvvpp1CEvBswULFjS48RSS+8Y3vpF1K+vZs2d06dKlJB3m6ga0BOTWxLBhw2LatGnZXY0bNy5GjRqV7wtXq1olBeSWLFkSJ554YixatCg7wfDhw2P8+PHRvn37Rn1Wr14d5513Xtx0003Z2FNPPTWuvfba2HzzzRuda0DxAgJyxduZSYAAAQIECBAgQIAAAQIECBAgQIAAAQIECBAgQKC1BQTkWvsGrE+AAAECBAgQIECAAAECBAgQIEBgQwEBuZzfCAG54kBTB6y33nqxJBPrAAAgAElEQVQr/vrXv8YLL7wQCxcuzAJxTz75ZL1d3uquUrvr25577hkdO3YseCMffvhhpIDRHXfckYXl0v/e2JMCeF/+8pdj7733zv57xx13jB122CHrNLfZZpsVvG5jA5NF6mCWQoHpuf7667OuduX2pG58EyZMyLalg1zpb+e9996Lyy67LCZPnpwt3qtXr5g9e3b06NGj4M3U7iKX3u+ZM2fGUUcdVfB8A5suICDXdDMzCBAgQIAAAQIECBAgQIAAAQIECBAgQIAAAQIECJSLgIBcudyEfRAgQIAAAQIECBAgQIAAAQIECBD4XwEBuZzfBAG5wkFTsOfqq6+OefPmxTPPPFNQEK6megrx9OnTJw455JA4+OCDY6eddsqlq1sKy7344otx3333xT333BPpPletWlXwoVJQLwXm/uEf/iH222+/OOGEExrsYNdY0bpdwRobXw7fC8iV/hbmz58fxx133Pr3NP2mLrjggqgngNXg5tas2bA735FHHhnTp0+PbbbZpvQHqpIVBeSq5KIdkwABAgQIECBAgAABAgQIECBAgAABAgQIECBAoE0KCMi1yWt1KAIECBAgQIAAAQIECBAgQIAAgQoWEJDL+fIE5JoGmrxSl7Tly5dvdOLWW28dX/3qV+PAAw+Mr3/96/GFL3yh6OBZU3aYgkPPPfdc/Md//Efcf//9TQrM3XDDDXHmmWc2ZbkNxqYuekcccUSsWLGi6BqlniggV1rxl19+OQYNGpSFTNPTr1+/SO9dly5dmryRp556Kgva1fwWiwnaNXnRKp4gIFfFl+/oBAgQIECAAAECBAgQIECAAAECBAgQIECAAAECFS8gIFfxV+gABAgQIECAAAECBAgQIECAAAECbUxAQC7nCxWQaxroBx98EFdddVWMGDFi/cSaMNxXvvKV2G233aJnz55Z4Kddu3ZNK94Co9euXRsplLR48eL4/e9/H0888UQ8/vjjsXLlyg1WS93tbrnllthhhx2K3kVD71LRBUswUUCuBMh/XyK9i5MmTYpRo0Zln6SuinPnzs06KhbzpHpjxoyJCRMmZNN79OgRc+bMiV122aWYcuY0IiAg5xUhQIAAAQIECBAgQIAAAQIECBAgQIAAAQIECBAgULkCAnKVe3d2ToAAAQIECBAgQIAAAQIECBAg0DYFBORyvlcBuaaDvvbaa/Hoo4/G5z73uew/m2++edQTHml64RLOePvtt+PFF1+Mv/zlL1l47p/+6Z+y7m/NOcesWbOif//+2SlS17xp06bFNttsU8JTNX2pFGJsqftL3fyGDRuWOaRn3Lhx68NhTd9p4zNef/31rLth6hyYnvSOpuBjuTzz58/POr6tWrUq29Kll14aY8eObVaQdOnSpTFgwIBYsGBBVvOss86KKVOmRMeOHcvl2G1mHwJybeYqHYQAAQIECBAgQIAAAQIECBAgQIAAAQIECBAgQKAKBQTkqvDSHZkAAQIECBAgQIAAAQIECBAgQKCsBQTkcr4eAbl8QVNg584778y3aA7V/vEf/zGOPfbY2GyzzXKoVn+JiRMnZqGn9KQg1A033BBbbLFFi61X7oXrBuQOO+yw2GeffVps22m92267LZ5//vlsjXIKyKU9DRw4cH2Qbf/994+ZM2fG9ttv3yyPdevWRQpmppBczZPqpqBgc8KezdpUG50sINdGL9axCBAgQIAAAQIECBAgQIAAAQIECBAgQIAAAQIEqkJAQK4qrtkhCRAgQIAAAQIECBAgQIAAAQIEKkhAQC7nyxKQyxe0Ic98V2l6tXPOOSfrrNWhQ4emTy5gxrvvvhvDhw+PqVOnZqMvueSSuOKKK2LTTTctYHbbHFI3IFfqU5ZLQG716tVZJ73p06dnBF27do1bbrklDjjggFxI3nrrrTj//PPj5ptvzup169Yt5s6dG3vssUcu9RX5XwEBOW8CAQIECBAgQIAAAQIECBAgQIAAAQIECBAgQIAAgcoVEJCr3LuzcwIECBAgQIAAAQIECBAgQIAAgbYpICCX870KyOULWq0BuTfeeCPr4jVv3rwM9Gc/+1mceuqp+eJWWDUBuYi1a9fG5MmTY+TIketvb9KkSVmYsl27drnd6B/+8Ic46aST1nfPO+qoo2LatGmx7bbb5rZGtRcSkKv2N8D5CRAgQIAAAQIECBAgQIAAAQIECBAgQIAAAQIEKllAQK6Sb8/eCRAgQIAAAQIECBAgQIAAAQIE2qKAgFzOtyogly9obc+tt946evXqFR//+MfzXaTAaq+99lo8/fTT2eiW7iD3wgsvxAknnBDPPvts1iHs3nvvjd13373AnbbNYamr3vjx4+PJJ5/c4IDLly+PT37yk9G5c+dmHzyF8P70pz/Fzjvv/JH3bMKECa16B+vWrYvZs2fH4MGDY9WqVdlZjz/++Cy4ttVWWzX77LULpLVmzZqVhTRrnhTCS/7t27fPda1qLSYgV60379wECBAgQIAAAQIECBAgQIAAAQIECBAgQIAAAQJtQUBAri3cojMQIECAAAECBAgQIECAAAECBAi0JQEBuZxvU0AuX9DanoccckgW2vn0pz+d7yIFVktr9+/fPxvd0gG5e+65J1LXrvTst99+2bm32267AndaHcNSiOvxxx+PoUOHRr9+/WLs2LHN7qL24IMPxre+9a0YNGhQ1qWtU6dOZYP5yCOPxGmnnRYpEJie3r17x4033hg9evRokT2uXr06RowYEVOnTs3qJ4vrrrsuTj755Kgn3NUie2jLRQXk2vLtOhsBAgQIECBAgAABAgQIECBAgAABAgQIECBAgEBbFxCQa+s37HwECBAgQIAAAQIECBAgQIAAAQKVJiAgl/ONCcjlC1qNAbn3338/C2dNmTIlw7zkkkviiiuuiE033TRf3Aqvdtddd2VBtpUrV0a3bt1i7ty5scceexR9qrruKQQ5efLk6NixY9E185r4xBNPxLnnnhuLFi3KSqbz/uxnP4t99903ryXqrbN06dKsi9yCBQtKum6LHqpMigvIlclF2AYBAgQIECBAgAABAgQIECBAgAABAgQIECBAgACBIgQE5IpAM4UAAQIECBAgQIAAAQIECBAgQIBACwoIyOWMKyCXL2g1BuSWLVuWdemqCSXdfffdceSRR+YL2waqPf/88zFw4MD1TsOHD4/x48dH+/btizpdXfcbbrghzjzzzKJq5Tmp7jlL3cmtvs51yaZnz555HrPqagnIVd2VOzABAgQIECBAgAABAgQIECBAgAABAgQIECBAgEAbEhCQa0OX6SgECBAgQIAAAQIECBAgQIAAAQJtQkBALudrFJDLF7QaA3IzZszIOqOlZ7/99otZs2bFdtttly9sG6i2bt26SEGts88+OztNjx49Ys6cObHLLrsUdbra7r17947Zs2fH5z73uaJq5TWpbjgu1Z00aVKkMGC7du3yWmajdZJzshg8eHCsWrUqG5t8brzxxszcU5yAgFxxbmYRIECAAAECBAgQIECAAAECBAgQIECAAAECBAgQKAcBAblyuAV7IECAAAECBAgQIECAAAECBAgQIPB/AgJyOb8NAnL5glZbQO6NN97IupbdddddGeSoUaNizJgxsemmm+YL20aq5eWVV508WRcvXpwFJWs6Cabal19+eYwYMSI6dOiQ51KN1lq7dm1Mnjw5Ro4cuX7sUUcdFT/+8Y9j++23b3S+AR8VEJDzVhAgQIAAAQIECBAgQIAAAQIECBAgQIAAAQIECBCoXAEBucq9OzsnQIAAAQIECBAgQIAAAQIECBBomwICcjnfa0sG5JYsWRInnnhiLFq0aINd9+rVK2699dbo3r17zqf533Jr1qyJYcOGxbRp0zaof84558SUKVNaNKxTbQG51C2uf//+mXPXrl3jF7/4Rey1114tcq9tpejdd98dAwYMyLqbFftbqF2jW7duMXfu3Nhjjz1ajWjhwoUxdOjQDcJxQ4YMiSuvvDI6duzYKvtavXp1Fs6bOnXq+vVTSC79c2HbbbdtlT1V8qICcpV8e/ZOgAABAgQIECBAgAABAgQIECBAgAABAgQIECBQ7QICctX+Bjg/AQIECBAgQIAAAQIECBAgQIBAuQkIyOV8IwJy+YJWU0DupZdeyoJeDz/8cIZ4wQUXZIGo9u3b54vaxqrV7f6WOp2lQGc9AaR6T/7WW2/F+eefHzfffHOru69bty4eeeSRGDx4cKRAbM3T2uG4mn288sorkYKxKVBY8+gkV9wPSkCuODezCBAgQIAAAQIECBAgQIAAAQIECBAgQIAAAQIECJSDgIBcOdyCPRAgQIAAAQIECBAgQIAAAQIECBD4PwEBuZzfBgG5fEGrJSC3du3amDRpUowaNSoD1D2uae/RjBkzYtCgQdmkvn37ZmG3ZFjIM3/+/DjuuOOyDnSt6Z7egdRB8OKLL46VK1eu3/qFF14Y48ePb7XOcXUNU5AzdberHZLr169f/PjHP47Ufc9TmICAXGFORhEgQIAAAQIECBAgQIAAAQIECBAgQIAAAQIECBAoRwEBuXK8FXsiQIAAAQIECBAgQIAAAQIECBCoZgEBuZxvX0AuX9CGPPNdpenVUhetKVOmRIcOHZo+uZ4ZDz30UPTv3z9WrFiRfTt8+PAsFKV7XGG8y5Yti5NPPjkWLFiQTbjjjjvimGOOaXRy6j6X7vL222/PxuZ9r41u4O8DUjhvwoQJWUiy9nP55ZfHiBEjcnvPCt1PY+OWLl0a5513XqRwYc3Tp0+fmDZtWnzxi19sbLrvI+rrcOjfoXkzCBAgQIAAAQIECBAgQIAAAQIECBAgQIAAAQIECFSIgH+5VyEXZZsECBAgQIAAAQIECBAgQIAAAQJVIyAgl/NVC8jlC1oNAbnnn38+Bg4cuD7c1bt375g5c2bsuOOO+WKWabW333473nvvvWbt7oMPPoiJEyfG1VdfndUZMGBAFjhrLMCYuqCdeeaZ2Zxtttkmpk+fHino1Zxnk002iU6dOkW7du0KKvOf//mf8e1vfzvuuuuu9ePT/LT/wYMHF1ynoMVyHFRfSK5Xr17xk5/8JL7yla/kuFLbLKWDXNu8V6ciQIAAAQIECBAgQIAAAQIECBAgQIAAAQIECBCoDgEBueq4Z6ckQIAAAQIECBAgQIAAAQIECBCoHAEBuZzvSkAuX9C2HpB75ZVXsq5lKaiVnhSMuu6667JuaPUEaPLFLZNqV1xxRYwePbpMdtP8baSQ2K233hrdu3ffaLEPP/ww7rzzzvje974XS5YsWT+2W7du8YMf/CCOPfbYSGG7cn6WL18eQ4cOjXnz5m2w/6uuuiqOPvroqnmHi7kjAbli1MwhQIAAAQIECBAgQIAAAQIECBAgQIAAAQIECBAgUB4CAnLlcQ92QYAAAQIECBAgQIAAAQIECBAgQKBGQEDOu1DWArUDcqmz2mWXXZaFyFrj+c1vfhNjx47Nlk6htilTpjTaoWxj+6wbjktjhwwZEldeeWV07NixNY7YKmtWa0CuvvtP3euuueaa2G233VrlLopZ9KWXXophw4bF7bffvn56+o3++Mc/zjr5eeoXEJDzZhAgQIAAAQIECBAgQIAAAQIECBAgQIAAAQIECBCoXAEBucq9OzsnQIAAAQIECBAgQIAAAQIECBBomwICcm3zXtvMqWoH5A455JCYNWtWfPrTn26V86W1+/fvn62dR0Bu9erVMWLEiJg6dWpW86ijjopp06bFtttu2yrna61Fr7322vjlL3/ZWsvnvu6WW24ZEydOjM9//vON1q4dkjvjjDNi/Pjx0aVLl0bnlduAlStXxqhRo6r+XW7KvQjINUXLWAIECBAgQIAAAQIECBAgQIAAAQIECBAgQIAAAQLlJSAgV173YTcECBAgQIAAAQIECBAgQIAAAQIEBOS8A2Ut0JYDcgm+JiD18ssvx4033hg9evQo6/uwufwF0jvw1FNPRd++faN9+/b5L1CiimvWrInJkyfHzTffHNOnT4999923RCtX5jICcpV5b3ZNgAABAgQIECBAgAABAgQIECBAgAABAgQIECBAIAkIyHkPCBAgQIAAAQIECBAgQIAAAQIECJSXgIBced2H3dQReP/992PVqlXZp5tssklsscUW2X+3xpMCQO+88062dLt27WLzzTePekIuTd7a0qVL429/+1vsueeeTZ5rAoFyEvjwww9j2bJlWfe8PH4b5XS2vPciIJe3qHoECBAgQIAAAQIECBAgQIAAAQIECBAgQIAAAQIESicgIFc6aysRIECAAAECBAgQIECAAAECBAgQKERAQK4QJWMIECBAgECOAgJyOWIqRYAAAQIECBAgQIAAAQIECBAgQIAAAQIECBAgQKDEAgJyJQa3HAECBAgQIECAAAECBAgQIECAAIFGBATkvCIECBAgQKDEAgJyJQa3HAECBAgQIECAAAECBAgQIECAAAECBAgQIECAAIEcBQTkcsRUigABAgQIECBAgAABAgQIECBAgEAOAgJyOSAqQYAAAQIEmiIgINcULWMJECBAgAABAgQIECBAgAABAgQIECBAgAABAgQIlJeAgFx53YfdECBAgAABAgQIECBAgAABAgQIEBCQ8w4QIECAAIESCwjIlRjccgQIECBAgAABAgQIECBAgAABAgQIECBAgAABAgRyFBCQyxFTKQIECBAgQIAAAQIECBAgQIAAAQI5CAjI5YCoBAECBAgQaIqAgFxTtIwlQIAAAQIECBAgQIAAAQIECBAgQIAAAQIECBAgUF4CAnLldR92Q4AAAQIECBAgQIAAAQIECBAgQEBAzjtAgAABAgRKLCAgV2JwyxEgQIAAAQIECBAgQIAAAQIECBAgQIAAAQIECBDIUUBALkdMpQgQIECAAAECBAgQIECAAAECBAjkICAglwOiEgQIECBAoCkCAnJN0TKWAAECBAgQIECAAAECBAgQIECAAAECBAgQIECAQHkJCMiV133YDQECBAgQIECAAAECBAgQIECAAAEBOe8AAQIECBAosYCAXInBLUeAAAECBAgQIECAAAECBAgQIECAAAECBAgQIEAgRwEBuRwxlSJAgAABAgQIECBAgAABAgQIECCQg4CAXA6IShAgQIAAgaYICMg1RctYAgQIECBAgAABAgQIECBAgAABAgQIECBAgAABAuUlICBXXvdhNwQIECBAgAABAgQIECBAgAABAgQE5LwDBAgQIECgxAICciUGtxwBAgQIECBAgAABAgQIECBAgAABAgQIECBAgACBHAUE5P4/e3cDbFlVngn4FS20NQwpKQyMzhDHMI2j2BpUDG1kQgRKDZAgCf8BlKETSTTdTCwF0wxQtMYpGvIDlSYgKCCgBqNEiWD8SYDQKKMtGtLlZAhmEEYKE0OwlUR6apF9zeH2/Tnnnn323Xuf51RRQt91vrW+51tgFc1bq0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gAABAgRGERCQG0XLWgIECBAgQIAAAQIECBAgQIAAAQIECBAgQIAAAQLtEhCQa9c8nIYAAQIECBAgQIAAAQIECBAgQICAgJw7QIAAAQIEGhYQkGsY3HYECBAgQIAAAQIECBAgQIAAAQIECBAgQIAAAQIEahQQkKsRUykCBAgQIECAAAECBAgQIECAAAECNQgIyNWAqAQBAgQIEBhFQEBuFC1rCRAgQIAAAQIECBAgQIAAAQIECBAgQIAAAQIECLRLQECuXfNwGgIECBAgQIAAAQIECBAgQIAAAQICcu4AAQIECBBoWEBArmFw2xEgQIAAAQIECBAgQIAAAQIECBAgQIAAAQIECBCoUUBArkZMpQgQIECAAAECBAgQIECAAAECBAjUICAgVwOiEgQIECBAYBQBAblRtKwlQIAAAQIECBAgQIAAAQIECBAgQIAAAQIECBAg0C4BAbl2zcNpCBAgQIAAAQIECBAgQIAAAQIECAjIuQMECBAgQKBhAQG5hsFtR4AAAQIECBAgQIAAAQIECBAgQIAAAQIECBAgQKBGAQG5GjGVIkCAAAECBAgQIECAAAECBAgQIFCDgIBcDYhKECBAgACBUQQE5EbRspYAAQIECBAgQIAAAQIECBAgQIAAAQIECBAgQIBAuwQE5No1D6chQIAAAQIECBAgQIAAAQIECBAgICDnDhAgQIAAgYYFBOQaBrcdAQIECBAgQIAAAQIECBAgQIAAAQIECBAgQIAAgRoFBORqxFSKAAECBAgQIECAAAECBAgQIECAQA0CAnI1ICpBoAg8/PDDOf744/OpT33qSSCrVq3K9ddfn5UrV04Ear59Dz300FxzzTXZbbfdhtr3vPPOy/r163dYe+utt2b16tVD1bCIAIHhBATkhnOyigABAgQIECBAgAABAgQIECBAgAABAgQIECBAgEAbBQTk2jgVZyJAgAABAgQIECBAgAABAgQIEJhmAQG5aZ6+3msVEJCrlVMxAr0WEJDr9Xg1R4AAAQIECBAgQIAAAQIECBAgQIAAAQIECBAg0HMBAbmeD1h7BAgQIECAAAECBAgQIECAAAECnRMQkOvcyBy4rQICcm2djHMRaJ+AgFz7ZuJEBAgQIECAAAECBAgQIECAAAECBAgQIECAAAECBIYVEJAbVso6AgQIECBAgAABAgQIECBAgAABAs0ICMg142yXKRAQkJuCIWuRQE0CAnI1QSpDgAABAgQIECBAgAABAgQIECBAgAABAgQIECBAYBkEBOSWAd2WBAgQIECAAAECBAgQIECAAAECBBYQEJBzPQjUJCAgVxOkMgSmQEBAbgqGrEUCBAgQIECAAAECBAgQIECAAAECBAgQIECAAIHeCgjI9Xa0GiNAgAABAgQIECBAgAABAgQIEOiogIBcRwfn2O0TEJBr30yciEBbBQTk2joZ5yJAgAABAgQIECBAgAABAgQIECBAgAABAgQIECCwuICA3OJGVhAgQIAAAQIECBAgQIAAAQIECBBoUkBArklte/VaQECu1+PVHIFaBQTkauVUjAABAgQIECBAgAABAgQIECBAgAABAgQIECBAgECjAgJyjXLbjAABAgQIECBAgAABAgQIECBAgMCiAgJyixJZQGA4AQG54ZysIkAgEZBzCwgQIECAAAECBAgQIECAAAECBAgQIECAAAECBAh0V0BArruzc3ICBAgQIECAAAECBAgQIECAAIF+CgjI9XOuuloGAQG5ZUC3JYGOCgjIdXRwjk2AAAECBAgQIECAAAECBAgQIECAAAECBAgQIEAgiYCca0CAAAECBAgQIECAAAECBAgQIECgXQICcu2ah9N0WEBArsPDc3QCDQsIyDUMbjsCBAgQIECAAAECBAgQIECAAAECBAgQIECAAAECNQoIyNWIqRQBAgQIECBAgAABAgQIECBAgACBGgQE5GpAVIJAERCQcw8IEBhWQEBuWCnrCBAgQIAAAQIECBAgQIAAAQIECBAgQIAAAQIECLRPQECufTNxIgIECBAgQIAAAQIECBAgQIAAgekWEJCb7vnrvkYBAbkaMZUi0HMBAbmeD1h7BAgQIECAAAECBAgQIECAAAECBAgQIECAAAECvRYQkOv1eDVHgAABAgQIECBAgAABAgQIECDQQQEBuQ4OzZHbKSAg1865OBWBNgoIyLVxKs5EgAABAgQIECBAgAABAgQIECBAgAABAgQIECBAYDgBAbnhnKwiQIAAAQIECBAgQIAAAQIECBAg0JSAgFxT0vbpvQx7Ds8AACAASURBVICAXO9HrEECtQkIyNVGqRABAgQIECBAgAABAgQIECBAgAABAgQIECBAgACBxgUE5BontyEBAgQIECBAgAABAgQIECBAgACBBQUE5FwQAjUJCMjVBKkMgSkQEJCbgiFrkQABAgQIECBAgAABAgQIECBAgAABAgQIECBAoLcCAnK9Ha3GCBAgQIAAAQIECBAgQIAAAQIEOiogINfRwTl2+wQE5No3Eyci0FYBAbm2Tsa5CBAgQIAAAQIECBAgQIAAAQIECBAgQIAAAQIECCwuICC3uJEVBAgQIECAAAECBAgQIECAAAECBJoUEJBrUttevRYQkOv1eDVHoFYBAblaORUjQIAAAQIECBAgQIAAAQIECBAgQIAAAQIECBAg0KiAgFyj3DYjQIAAAQIECBAgQIAAAQIECBAgsKiAgNyiRBYQGE5AQG44J6sIEEgE5NwCAgQIECBAgAABAgQIECBAgAABAgQIECBAgAABAt0VEJDr7uycnAABAgQIECBAgAABAgQIECBAoJ8CAnL9nKuulkFAQG4Z0G1JoKMCAnIdHZxjEyBAgAABAgQIECBAgAABAgQIECBAgAABAgQIEEgiIOcaECBAgAABAgQIECBAgAABAgQIEGiXgIBcu+bhNB0WEJDr8PAcnUDDAgJyDYPbjgABAgQIECBAgAABAgQIECBAgAABAgQIECBAgECNAgJyNWIqRYAAAQIECBAgQIAAAQIECBAgQKAGAQG5GhCVIFAEBOTcAwIEhhUQkBtWyjoCBAgQIECAAAECBAgQIECAAAECBAgQIECAAAEC7RMQkGvfTJyIAAECBAgQIECAAAECBAgQIEBgugUE5KZ7/rqvUUBArkZMpQj0XEBArucD1h4BAgQIECBAgAABAgQIECBAgAABAgQIECBAgECvBQTkej1ezREgQIAAAQIECBAgQIAAAQIECHRQQECug0Nz5HYKCMi1cy5ORaCNAgJybZyKMxEgQIAAAQIECBAgQIAAAQIECBAgQIAAAQIECBAYTkBAbjgnqwgQIECAAAECBAgQIECAAAECBAg0JSAg15S0fXovICDX+xFrkEBtAgJytVEqRIAAAQIECBAgQIAAAQIECBAgQIAAAQIECBAgQKBxAQG5xsltSIAAAQIECBAgQIAAAQIECBAgQGBBAQE5F4RATQICcjVBKkNgCgQE5KZgyFokQIAAAQIECBAgQIAAAQIECBAgQIAAAQIECBDorYCAXG9HqzECBAgQIECAAAECBAgQIECAAIGOCgjIdXRwjt0+AQG59s3EiQi0VUBArq2TcS4CBAgQIECAAAECBAgQIECAAAECBAgQIECAAAECiwsIyC1uZAUBAgQIECBAgAABAgQIECBAgACBJgUE5JrUtlevBQTkej1ezRGoVUBArlZOxQgQIECAAAECBAgQIECAAAECBAgQIECAAAECBAg0KiAg1yi3zQgQIECAAAECBAgQIECAAAECBAgsKiAgtyiRBQSGExCQG87JKgIEEgE5t4AAAQIECBAgQIAAAQIECBAgQIAAAQIECBAgQIBAdwUE5Lo7OycnQIAAAQIECBAgQIAAAQIECBDop4CAXD/nqqtlEBCQWwZ0WxLoqICAXEcH59gECBAgQIAAAQIECBAgQIAAAQIECBAgQIAAAQIEkgjIuQYECBAgQIAAAQIECBAgQIAAAQIE2iUgINeueThNhwW++93v5m1ve1suu+yyJ3WxatWqXH/99Vm5cuVEuvvmN7+Z448/Pp/73OeeVP/QQw/NNddck912222ofc8777ysX79+h7W33nprVq9ePVQNiwgQGE5AQG44J6sIECBAgAABAgQIECBAgAABAgQIECBAgAABAgQItFFAQK6NU3EmAgQIECBAgAABAgQIECBAgACBaRYQkJvm6eu9VoFt27Zl7dq12bRp05Pq7rvvvvnQhz6UffbZp9b9Zopt3bo1Rx99dLZs2fKk+kcdddQTYb1dd911qH0F5IZisohALQICcrUwKkKAAAECBAgQIECAAAECBAgQIECAAAECBAgQIEBgWQQE5JaF3aYECBAgQIAAAQIECBAgQIAAAQIE5hUQkHM5CNQk8Nhjj+Ud73hHLrzwwh0qTvIVtrvuuiuHHXZYHnjggSftu2bNmifOsmLFiqE6FJAbiskiArUICMjVwqgIAQIECBAgQIAAAQIECBAgQIAAAQIECBAgQIAAgWUREJBbFnabEiBAgAABAgQIECBAgAABAgQIEJhXQEDO5SBQo8B8IbOPfexjOfzww2vc6d9K3XLLLTnkkEN2qP3Od74z5TxPfepTh9pXQG4oJosI1CIgIFcLoyIECBAgQIAAAQIECBAgQIAAAQIECBAgQIAAAQIElkVAQG5Z2G1KgAABAgQIECBAgAABAgQIECBAYF4BATmXg0CNAtdcc01OOOGEHSpu3Lgxa9eurXGnfytVXolbt27d2HsKyE1kPIoSmFNAQM7FIECAAAECBAgQIECAAAECBAgQIECAAAECBAgQINBdAQG57s7OyQkQIECAAAECBAgQIECAAAECBPopICDXz7nqapkE7rjjjidec3vkkUeedII1a9akBNlWrFhR68m2bdv2RPBu06ZNO9S9+eabc/DBBw+9n4Dc0FQWEhhbQEBubEIFCBAgQIAAAQIECBAgQIAAAQIECBAgQIAAAQIECCybgIDcstHbmAABAgQIECBAgAABAgQIECBAgMCcAgJyLgaBGgXuu+++HHfccbn99tufVHX//ffPtddem+c///k17pbce++9OfbYY7N58+Yn1d13333zoQ99KPvss8/Q+wnIDU1lIYGxBQTkxiZUgAABAgQIECBAgAABAgQIECBAgAABAgQIECBAgMCyCQjILRu9jQkQIECAAAECBAgQIECAAAECBAjMKSAg52IQqFFgoRfdLrroorz1rW/NHMGYJZ/g8ssvz6mnnrrD94866qhcdtll2XXXXYeuLSA3NJWFBMYWEJAbm1ABAgQIECBAgAABAgQIECBAgAABAgQIECBAgAABAssmICC3bPQ2JkCAAAECBAgQIECAAAECBAgQIDCngICci0GgZoH5QmurVq164hW5F77whbXseP/99+fEE0/MZz/72R3qbdy4MWvXrh1pHwG5kbgsJjCWgIDcWHy+TIAAAQIECBAgQIAAAQIECBAgQIAAAQIECBAgQGBZBQTklpXf5gQIECBAgAABAgQIECBAgAABAgR2EBCQcykI1Cxw77335thjj83mzZt3qHzEEUfk4osvznOf+9yxdn300Ufz9re/PZdccskOdUoA78Mf/nBe9KIXjbSHgNxIXBYTGEtAQG4sPl8mQIAAAQIECBAgQIAAAQIECBAgQIAAAQIECBAgsKwCAnLLym9zAgQIECBAgAABAgQIECBAgAABAjsICMi5FARqFvjBD36Q9773vTnzzDPnrHzIIYfk3e9+d172spdljpDMoqd58MEHnwjHXXXVVXOu3bBhwxM/f+pTn7porcEFAnIjcVlMYCwBAbmx+HyZAAECBAgQIECAAAECBAgQIECAAAECBAgQIECAwLIKCMgtK7/NCRAgQIAAAQIECBAgQIAAAQIECOwgICDnUhCYgMD999+fE088MZ/97GfnrL7LLrtkzZo1Of3007PXXnstGpTbvn177rvvvidCcZdffvkTfz7X52d+5meeWLOUF+oE5CZwEZQkMI+AgJyrQYAAAQIECBAgQIAAAQIECBAgQIAAAQIECBAgQKC7AgJy3Z2dkxMgQIAAAQIECBAgQIAAAQIECPRTQECun3PVVQsEPv/5z+ekk06aN8w2c8TyktxP/dRP5Sd/8ifzghe84Icnf/TRR3PPPffka1/7Wv7yL/8yW7duXbCrErR7//vfnwMPPHBJ3QvILYnNlwgsSUBAbklsvkSAAAECBAgQIECAAAECBAgQIECAAAECBAgQIECgFQICcq0Yg0MQIECAAAECBAgQIECAAAECBAgQ+KGAgJzLQGBCAuXVt49+9KNZt27doiG5cY+wcuXKXHrppXnNa16z5FICckum80UCIwsIyI1M5gsECBAgQIAAAQIECBAgQIAAAQIECBAgQIAAAQIEWiMgINeaUTgIAQIECBAgQIAAAQIECBAgQIAAgScEBORcBAITFCghudtvvz2nn356tmzZMpGdVq9end/93d994gW6cT4CcuPo+S6B0QQE5EbzspoAAQIECBAgQIAAAQIECBAgQIAAAQIECBAgQIBAmwQE5No0DWchQIAAAQIECBAgQIAAAQIECBAgICDnDhBoROChhx7KBRdckEsuuSSPPPJILXs++9nPzrve9a6cdtppedaznjV2TQG5sQkVIDC0gIDc0FQWEiBAgAABAgQIECBAgAABAgQIECBAgAABAgQIEGidgIBc60biQAQIECBAgAABAgQIECBAgAABAlMu4AW5Kb8A2m9W4Bvf+EY+8IEP5Oqrr87WrVuXtPnKlStz8skn56STTsqee+65pBpzfUlArjZKhQgsKiAgtyiRBQQIECBAgAABAgQIECBAgAABAgQIECBAgAABAgRaKyAg19rROBgBAgQIECBAgAABAgQIECBAgMCUCgjITengtb28Ao8//nj+7u/+Lrfddlu+/OUvZ8uWLSmvzH3pS1960sFKGG6vvfbKqlWr8tKXvjQHHHBAnve85+VpT3va8jZgdwIExhIQkBuLz5cJECBAgAABAgQIECBAgAABAgQIECBAgAABAgQILKuAgNyy8tucAAECBAgQIECAAAECBAgQIECAwA4CAnIuBQ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gJyNSAqQYAAAQIERhEQkBtFy1oCBAgQIECAAAECBAgQIECAAAECBAgQIECAAAEC7RIQkGvXPJyGAAECBAgQIECAAAECBAgQIECAgICcO0CAAAECBBoWEJBrGNx2BAgQIECAAAECBAgQIECAAAECBAgQIECAAAECBGoUEJCrEVMpAgQIECBAgAABAgQIECBAgAABAjUICMjVgKgEAQIECBAYRUBAbhQtawkQIECAAAECBAgQIECAAAECBAgQIECAAAECBAi0S0BArl3zcBoCBAgQIECAAAECBAgQIECAAAECAnLuAAECBAgQaFhAQK5hcNsRIECAAAECBAgQIECAAAECBAgQIECAAAECBAgQqFFAQK5GTKUIECBAgAABAgQIECBAgAABAgQI1CAgIFcDohIECBAgQGAUAQG5UbSsJUCAAAECBAgQIECAAAECBAgQIECAAAECBAgQINAuAQG5ds3DaQgQIECAAAECBAgQIECAAAECBAgIyLkDBAgQIECgYQEBuYbBbUeAAAECBAgQIECAAAECBAgQIECAAAECBAgQIECgRgEBuRoxlSJAgAABAgQIECBAgAABAgQIECBQg4CAXA2IShAgQIAAgVEEBORG0bKWAAECBAgQIECAAAECBAgQIECAAAECBAgQIECAQLsEBOTaNQ+nIUCAAAECBAgQIECAAAECBAgQICAg5w4QIECAAIGGBQTkGga3HQECBAgQIECAAAECBAgQIECAAAECBAgQIECAAIEaBQTkasRUigABAgQIECBAgAABAgQIECBAgEANAo8n+eG/t3v88cczx3+0X8M2ShAgQIAAAQJFYPv27dlpp50GMUpY/Um/QIoAAQIECBAgQIAAAQIECBAgQIAAAQIECBAgQIAAgfYKCMi1dzZORoAAAQIECBAgQIAAAQIECBAgMJ0C25I8Y6b17373u1mxYsV0SuiaAAECBAg0ILBt27Y885nPHNzpe0n8n28D9rYgQIAAAQIECBAgQIAAAQIECBAgQIAAAQIECBAgUIeAgFwdimoQIECAAAECBAgQIECAAAECBAgQqE/gW0l2nyn3wAMPZI899qivukoECBAgQIDAkwQefPDB7LnnnoO/9lCS52AiQIAAAQIECBAgQIAAAQIECBAgQIAAAQIECBAgQKAbAgJy3ZiTUxIgQIAAAQIECBAgQIAAAQIECEyPwNeS/JeZdrds2ZKXvOQl09O9TgkQIECAQMMCX/nKV7Jq1arBXf8qyYsaPobtCBAgQIAAAQIECBAgQIAAAQIECBAgQIAAAQIECBBYooCA3BLhfI0AAQIECBAgQIAAAQIECBAgQIDAhARuTnLwTO2Pf/zjOeywwya0lbIECBAgQIDAjTfemMMPP3wQ4pYkh5AhQIAAAQIECBAgQIAAAQIECBAgQIAAAQIECBAgQKAbAgJy3ZiTUxIgQIAAAQIECBAgQIAAAQIECEyPwKYkp820e8EFF2TdunXT071OCRAgQIBAwwIbN27MGWecMbjrpUnWNHwM2xEgQIAAAQIECBAgQIAAAQIECBAgQIAAAQIECBAgsEQBAbklwvkaAQIECBAgQIAAAQIECBAgQIAAgQkJ/EaSC2dqn3zyybniiismtJWyBAgQIECAwCmnnJIrr7xyEGJtkovIECBAgAABAgQIECBAgAABAgQIECBAgAABAgQIECDQDQEBuW7MySkJECBAgAABAgQIECBAgAABAgSmR+CgJH820+6LX/zi3H333dPTvU4JECBAgEDDAvvuu2+++tWvDu76s0k+0/AxbEeAAAECBAgQIECAAAECBAgQIECAAAECBAgQIECAwBIFBOSWCOdrBAgQIECAAAECBAgQIECAAAECBCYk8CNJHhms/cADD2SPPfaY0HbKEiBAgACB6RV48MEHs+eee84G2CXJP02vis4JECBAgAABAgQIECBAgAABAgQIECBAgAABAgQIdEtAQK5b83JaAgQIECBAgAABAgQIECBAgACB6RC4I8n+M61eddVVOeGEE6ajc10SIECAAIEGBa6++uqceOKJgztuTvKqBo9gKwIECBAgQIAAAQIECBAgQIAAAQIECBAgQIAAAQIExhQQkBsT0NcJECBAgAABAgQIECBAgAABAgQITEDg/CRnztQ95phjcu21105gGyUJECBAgMB0Cxx77LG57rrrBhE2JDlrulV0T4AAAQIECBAgQIAAAQIECBAgQIAAAQIECBAgQKBbAgJy3ZqX0xIgQIAAAQIECBAgQIAAAQIECEyHwOokt860uvPOO+cf/uEfsmLFiunoXpcECBAgQKABgW3btuVHf/RH89hjjw3u9uoktzWwvS0IECBAgAABAgQIECBAgAABAgQIECBAgAABAgQIEKhJQECuJkhlCBAgQIAAAQIECBAgQIAAAQIECNQs8L+TvGCm5mWXXZY3v/nNNW+hHAECBAgQmF6Byy+/PKeeeuogwN8k+YnpFdE5AQIECBAgQIAAAQIECBAgQIAAAQIECBAgQIAAgW4KCMh1c25OTYAAAQIECBAgQIAAAQIECBAg0H+B85OcOdPmAQcckNtu86BN/8euQwIECBBoSmD16tW5/fbbB7fbkOSspva3DwECBAgQIECAAAECBAgQIECAAAECBAgQIECAAAEC9QgIyNXjqAoBAgQIECBAgAABAgQIECBAgACBugVWJvnrwaI333xzDj744Lr3UY8AAQIECEydwC233JJDDjlkdt/7JNk6dRgaJkCAAAECBAgQIECAAAECBAgQIECAAAECBAgQINBxAQG5jg/Q8QkQIECAAAECBAgQIECAAAECBHot8EdJjpzp8HWve10++clP9rphzREgQIAAgSYEXv/61+emm24a3OqGJG9sYm97ECBAgAABAgQIECBAgAABAgQIECBAgAABAgQIECBQr4CAXL2eqhEgQIAAAQIECBAgQIAAAQIECBCoU+CgJH82WPDjH/94DjvssDr3UIsAAQIECEyVwI033pjDDz98ds8/m+QzUwWhWQIECBAgQIAAAQIECBAgQIAAAQIECBAgQIAAAQI9ERCQ68kgtUGAAAECBAgQIECAAAECBAgQINBbgT9J8oaZ7vbbb7988Ytf7G2zGiNAgAABApMWePnLX5677rprcJtPJPm5Se+rPgECBAgQIECAAAECBAgQIECAAAECBAgQIECAAAECkxEQkJuMq6oECBAgQIAAAQIECBAgQIAAAQIE6hJYneTWwWLnn39+zjzzzLrqq0OAAAECBKZGYMOGDTnrrLNm9/vqJLdNDYJGCRAgQIAAAQIECBAgQIAAAQIECBAgQIAAAQIECPRMQECuZwPVDgECBAgQIECAAAECBAgQIECAQC8FNiU5bbCzzZs355WvfGUvm9UUAQIECBCYhMCdd96Z/ffff3bpS5OsmcR+ahIgQIAAAQIECBAgQIAAAQIECBAgQIAAAQIECBAg0IyAgFwzznYhQIAAAQIECBAgQIAAAQIECBAgMI7AbknuSbL7TJH99tsvX/jCF/KUp/hXfOPA+i4BAgQITIfA9u3b84pXvCJ33XXXYMMPJXlhkoenQ0GXBAgQIECAAAECBAgQIECAAAECBAgQIECAAAECBPop4L+e6edcdUWAAAECBAgQIECAAAECBAgQINA/gROSXDXY1sknn5wrrriif53qiAABAgQI1Cxwyimn5Morr5xd9cQkV9e8lXIECBAgQIAAAQIECBAgQIAAAQIECBAgQIAAAQIECDQsICDXMLjtCBAgQIAAAQIECBAgQIAAAQIECIwhsCnJaYPfX79+fc4555wxSvoqAQIECBDot8DZZ5+dc889d3aTlyZZ0+/OdUeAAAECBAgQIECAAAECBAgQIECAAAECBAgQIEBgOgQE5KZjzrokQIAAAQIECBAgQIAAAQIECBDoj8AdSfYfbOeCCy7IunXr+tOhTggQIECAQE0CGzduzBlnnDG72uYkr6ppC2UIECBAgAABAgQIECBAgAABAgQIECBAgAABAgQIEFhmAQG5ZR6A7QkQIECAAAECBAgQIECAAAECBAiMKLAyyV8k2X3we0JyIypaToAAAQK9F5gnHPdQkp9OsrX3ABokQIAAAQIECBAgQIAAAQIECBAgQIAAAQIECBAgMCUCAnJTMmhtEiBAgAABAgQIECBAgAABAgQI9ErgoCSfTvKkf7+3fv36nHPOOb1qVDMECBAgQGApAmeffXbOPffc2V/dnuS1ST6zlJq+Q4AAAQIECBAgQIAAAQIECBAgQIAAAQIECBAgQIBAOwUE5No5F6ciQIAAAQIECBAgQIAAAQIECBAgsJjAEUn+ePaik08+Oe973/vylKf4V3+LAfo5AQIECPRPYPv27XnTm96UK6+8cq7mfj7Jx/rXtY4IECBAgAABAgQIECBAgAABAgQIECBAgAABAgQITLeA/0pmuuevewIECBAgQIAAAQIECBAgQIAAgW4LlJDcR2e/JLfffvvlkksuyStf+cpud+f0BAgQIEBgBIE777wzb3nLW3LXXXfN/lZ5Oe4XhONGwLSUAAECBAgQIECAAAECBAgQIECAAAECBAgQIECAQIcEBOQ6NCxHJUCAAAECBAgQIECAAAECBAgQIDCHwEFJrkuy++yfnX/++TnzzDOhESBAgACB3gts2LAhZ5111lx9PpTkmCSf6T2CBgkQIECAAAECBAgQIECAAAECBAgQIECAAAECBAhMqYCA3JQOXtsECBAgQIAAAQIECBAgQIAAAQK9EliZ5P1J9p/dVXlN7uyzz85hhx3Wq4Y1Q4AAAQIEisCNN96Yc845Z65X48qPNyc5KclWePHFyAAAIABJREFUWgQIECBAgAABAgQIECBAgAABAgQIECBAgAABAgQI9FdAQK6/s9UZAQIECBAgQIAAAQIECBAgQIDA9AlsSnLaXG2/7nWvy9q1a3PwwQdPn4qOCRAgQKB3ArfccksuvPDC3HTTTfP1dmmSNb1rXEMECBAgQIAAAQIECBAgQIAAAQIECBAgQIAAAQIECOwgICDnUhAgQIAAAQIECBAgQIAAAQIECBDol8AJSTYm2X2utg444IC86U1vynHHHZcVK1b0q3PdECBAgECvBbZt25YPfvCDed/73pfbb799vl4fSrIuydW9xtAcAQIECBAgQIAAAQIECBAgQIAAAQIECBAgQIAAAQI/FBCQcxkIECBAgAABAgQIECBAgAABAgQI9E9gtyQb5ntNrrS7884758gjj8wb3vCGvPa1r80ee+zRPwUdESBAgEDnBR588MF8+tOfzic+8YnccMMNeeyxxxbqqbwad2aShzvfuAYIECBAgAABAgQIECBAgAABAgQIECBAgAABAgQIEBhaQEBuaCoLCRAgQIAAAQIECBAgQIAAAQIECHROYHWSdyZ5w2Inf/GLX5yXv/zl2XfffbP33ntnr732ynOe85zsuuuuecYznpGnPMW/SlzM0M8JECBAYHSB7du353vf+16+853v5Fvf+lbuu+++fP3rX8/dd9+dL37xi/nqV786TNFPJHl3ktuGWWwNAQIECBAgQIAAAQIECBAgQIAAAQIECBAgQIAAAQL9EvBftfRrnrohQIAAAQIECBAgQIAAAQIECBAgMJfAQUlOT3IkHgIECBAg0COBG5JcnOQzPepJKwQIECBAgAABAgQIECBAgAABAgQIECBAgAABAgQIjCggIDcimOUECBAgQIAAAQIECBAgQIAAAQIEOiywMskvJzk6yQs63IejEyBAgMD0CvxNkuuTfCDJ1ull0DkBAgQIECBAgAABAgQIECBAgAABAgQIECBAgAABAjMCAnLuAgECBAgQIECAAAECBAgQIECAAIHpFFid5PVJfjbJ/tNJoGsCBAgQ6IjA5iR/luSTSW7ryJkdkwABAgQIECBAgAABAgQIECBAgAABAgQIECBAgACBhgQE5BqCtg0BAgQIECBAgAABAgQIECBAgACBFgv8SJJXJnlJkhcmeX6S5ybZPckuSZ6exL9LbPEAHY0AAQIdFtie5PtJHknyUJL7k9yb5J4kX0lyZ5J/6nB/jk6AAAECBAgQIECAAAECBAgQIECAAAECBAgQIECAwIQF/EctEwZWngABAgQIECBAgAABAgQIECBAgAABAgSmRqAEfQY//h381IxeowQIECBAgAABAgQIECBAgAABAgQIECBAgAABAgQIECCwXAJ+c3655O1LgAABAgQIECBAgAABAgQIECBAgAABAn0TEJDr20T1Q4AAAQIECBAgQIAAAQIECBAgQIAAAQIECBAgQIAAAQKtFxCQa/2IHJAAAQIECBAgQIAAAQIECBAgQIAAAQIEOiIgINeRQTkmAQIECBAgQIAAAQIECBAgQIAAAQIECBAgQIAAAQIECPRHQECuP7PUCQECBAgQIECAAAECBAgQIECAAAECBAgsr4CA3PL6250AAQIECBAgQIAAAQIECBAgQIAAAQIECBAgQIAAAQIEplBAQG4Kh65lAgQIECBAgAABAgQIECBAgAABAgQIEJiIgIDcRFgVJUCAAAECBAgQIECAAAECBAgQIECAAAECBAgQIECAAAEC8wsIyLkdBAgQIECAAAECBAgQIECAAAECBAgQIECgHgEBuXocVSFAgAABAgQIECBAgAABAgQIECBAgAABAgQIECBAgAABAkMLCMgNTWUhAQIECBAgQIAAAQIECBAgQIAAAQIECBBYUEBAzgUhQIAAAQIECBAgQIAAAQIECBAgQIAAAQIECBAgQIAAAQINCwjINQxuOwIECBAgQIAAAQIECBAgQIAAAQIECBDorYCAXG9HqzECBAgQIECAAAECBAgQIECAAAECBAgQIECAAAECBAgQaKuAgFxbJ+NcBAgQIECAAAECBAgQIECAAAECBAgQINA1AQG5rk3MeQkQIECAAAECBAgQIECAAAECBAgQIECAAAECBAgQIECg8wICcp0foQYIECBAgAABAgQIECBAgAABAgQIECBAoCUCAnItGYRjECBAgAABAgQIECBAgAABAgQIECBAgAABAgQIECBAgMD0CAjITc+sdUqAAAECBAgQIECAAAECBAgQIECAAAECkxUQkJusr+oECBAgQIAAAQIECBAgQIAAAQIECBAgQIAAAQIECBAgQGAHAQE5l4IAAQIECBAgQIAAAQIECBAgQIAAAQIECNQjICBXj6MqBAgQIECAAAECBAgQIECAAAECBAgQIECAAAECBAgQIEBgaAEBuaGpLCRAgAABAgQIECBAgAABAgQIECBAgAABAgsKCMi5IAQIECBAgAABAgQIECBAgAABAgQIECBAgAABAgQIECBAoGEBAbmGwW1HgAABAgQIECBAgAABAgQIECBAgAABAr0VEJDr7Wg1RoAAAQIECBAgQIAAAQIECBAgQIAAAQIECBAgQIAAAQJtFRCQa+tknIsAAQIECBAgQIAAAQIECBAgQIAAAQIEuiYgINe1iTkvAQIECBAgQIAAAQIECBAgQIAAAQIECBAgQIAAAQIECHReQECu8yPUAAECBAgQIECAAAECBAgQIECAAAECBAi0REBAriWDcAwCBAgQIECAAAECBAgQIECAAAECBAgQIECAAAECBAgQmB4BAbnpmbVOCRAgQIAAAQIECBAgQIAAAQIECBAgQGCyAgJyk/VVnQABAgQIECBAgAABAgQIECBAgAABAgQIECBAgAABAgQI7CAgIOdSECBAgAABAgQIECBAgAABAgQIECBAgACBegQE5OpxVIUAAQIECBAgQIAAAQIECBAgQIAAAQIECBAgQIAAAQIECAwtICA3NJWFBAgQIECAAAECBAgQIECAAAECBAgQIEBgQQEBOReEAAECBAgQIECAAAECBAgQIECAAAECBAgQIECAAAECBAg0LCAg1zC47QgQIECAAAECBAgQIECAAAECBAgQIECgtwICcr0drcYIECBAgAABAgQIECBAgAABAgQIECBAgAABAgQIECBAoK0CAnJtnYxzESBAgAABAgQIECBAgAABAgQIECBAgEDXBATkujYx5yVAgAABAgQIECBAgAABAgQIECBAgAABAgQIECBAgACBzgsIyHV+hBogQIAAAQIECBAgQIAAAQIECBAgQIAAgZYICMi1ZBCOQYAAAQIECBAgQIAAAQIECBAgQIAAAQIECBAgQIAAAQLTIyAgNz2z1ikBAgQIECBAgAABAgQIECBAgAABAgQITFZAQG6yvqoTIECAAAECBAgQIECAAAECBAgQIECAAAECBAgQIECAAIEdBATkXAoCBAgQIECAAAECBAgQIECAAAECBAgQIFCPgIBcPY6qECBAgAABAgQIECBAgAABAgQIECBAgAABAgQIECBAgACBoQUE5IamspAAAQIECBAgQIAAAQIECBAgQIAAAQIECCwoICDnghAgQIAAAQIECBAgQIAAAQIECBAgQIAAAQIECBAgQIAAgYYFBOQaBrcdAQIECBAgQIAAAQIECBAgQIAAAQIECPRWQECut6PVGAECBAgQIECAAAECBAgQIECAAAECBAgQIECAAAECBAi0VUBArq2TcS4CBAgQIECAAAECBAgQIECAAAECBAgQ6JqAgFzXJua8BAgQIECAAAECBAgQIECAAAECBAgQIECAAAECBAgQINB5AQG5zo9QAwQIECBAgAABAgQIECBAgAABAgQIECDQEgEBuZYMwjEIECBAgAABAgQIECBAgAABAgQIECBAgAABAgQIECBAYHoEBOSmZ9Y6JUCAAAECBAgQIECAAAECBAgQIECAAIHJCgjITdZXdQIECBAgQIAAAQIECBAgQIAAAQIECBAgQIAAAQIECBAgsIOAgJxLQYAAAQIECBAgQIAAAQIECBAgQIAAAQIE6hEQkKvHURUCBAgQIECAAAECBAgQIECAAAECBAgQIECAAAECBAgQIDC0gIDc0FQWEiBAgAABAgQIECBAgAABAgQIECBAgACBBQUE5FwQAgQIECBAgAABAgQIECBAgAABAgQIECBAgAABAgQIECDQsICAXMPgtiNAgAABAgQIECBAgAABAgQIECBAgACB3goIyPV2tBojQIAAAQIECBAgQIAAAQIECBAgQIAAAQIECBAgQIAAgbYKCMi1dTLORYAAAQIECBAgQIAAAQIECBAgQIAAAQJdExCQ69rEnJcAAQIECBAgQIAAAQIECBAgQIAAAQIECBAgQIAAAQIEOi8gINf5EWqAAAECBAgQIECAAAECBAgQIECAAAECBFoiICDXkkE4BgECBAgQIECAAAECBAgQIECAAAECBAgQIECAAAECBAhMj4CA3PTMWqcECBAgQIAAAQIECBAgQIAAAQIECBAgMFkBAbnJ+qpOgAABAgQIECBAgAABAgQIECBAgAABAgQIECBAgAABAgR2EBCQcykIECBAgAABAgQIECBAgAABAgQIECBAgEA9AgJy9TiqQoAAAQIECBAgQIAAAQIECBAgQIAAAQIECBAgQIAAAQIEhhYQkBuaykICBAgQIECAAAECBAgQIECAAAECBAgQILCggICcC0KAAAECBAgQIECAAAECBAgQIECAAAECBAgQIECAAAECBBoWEJBrGNx2BAgQIECAAAECBAgQIECAAAECBAgQINBbAQG53o5WYwQIECBAgAABAgQIECBAgAABAgQIECBAgAABAgQIECDQVgEBubZOxrkIECBAgAABAgQIECBAgAABAgQIECBAoGsCAnJdm5jzEiBAgAABAgQIECBAgAABAgQIECBAgAABAgQIECBAgEDnBQTkOj9CDRAgQIAAAQIECBAgQIAAAQIECBAgQIBASwQE5FoyCMcgQIAAAQIECBAgQIAAAQIECBAgQIAAAQIECBAgQIAAgekREJCbnlnrlAABAgQIECBAgAABAgQIECBAgAABAgQmKyAgN1lf1QkQIECAAAECBAgQIECAAAECBAgQIECAAAECBAgQIECAwA4CAnIuBQECBAgQIECAAAECBAgQIECAAAECBAgQqEdAQK4eR1UIECBAgAABAgQIECBAgAABAgQIECBAgAABAgQIECBAgMDQAgJyQ1NZSIAAAQIECBAgQIAAAQIECBAgQIAAAQIEFhQQkHNBCBAgQIAAAQIECBAgQIAAAQIECBAgQIAAAQIECBAgQIBAwwICcg2D244AAQIECBAgQIAAAQIECBAgQIAAAQIEeisgINfb0WqMAAECBAgQIECAAAECBAgQIECAAAECBAgQIECAAAECBNoqICDX1sk4FwECBAgQIECAAAECBAgQIECAAAECBAh0TUBArmsTc14CBAgQIECAAAECBAgQIECAAAECBAgQIECAAAECBAgQ6LyAgFznR6gBAgQIECBAgAABAgQIECBAgAABAgQIEGiJgIBcSwbhGAQIECBAgAABAgQIECBAgAABAgQIECBAgAABAgQIECAwPQICctMza50SIECAAAECBAgQIECAAAECBAgQIECAwGQFBOQm66s6AQIECBAgQIAAAQIECBAgQIAAAQIECBAgQIAAAQIECBDYQUBAzqUgQIAAAQIECBAgQIAAAQIECBAgQIAAAQL1CAjI1eOoCgECBAgQIECAAAECBAgQIECAAAECBAgQIECAAAECBAgQGFpAQG5oKgsJECBAgAABAgQIECBAgAABAgQIECBAgMCCAgJyLggBAgQIECBAgAABAgQIECBAgAABAgQIECBAgAABAgQIEGhYQECuYXDbESBAgAABAgQIECBAgAABAgQIECBAgEBvBQTkejtajREgQIAAAQIECBAgQIAAAQIECBAgQIAAAQIECBAgQIBAWwUE5No6GeciQIAAAQIECBAgQIAAAQIECBAgQIAAga4JCMh1bWLOS4AAAQIECBAgQIAAAQIECBAgQIAAAQIECBAgQIAAAQKdFxCQ6/wINUCAAAECBAgQIECAAAECBAgQIECAAAECLREQkGvJIByDAAECBAgQIECAAAECBAgQIECAAAECBAgQIECAAAECBKZHQEBuematUwIECBAgQIAAAQIECBAgQIAAAQIECBCYrICA3GR9VSdAgAABAgQIECBAgAABAgQIECBAgAABAgQIECBAgAABAjsICMi5FAQIECBAgAABAgQIECBAgAABAgQIECBAoB4BAbl6HFUhQIAAAQIECBAgQIAAAQIECBAgQIAAAQIECBAgQIAAAQJDCwjIDU1lIQECBAgQIECAAAECBAgQIECAAAECBAgQWFBAQM4FIUCAAAECBAgQIECAAAECBAgQIECAAAECBAgQIECAAAECDQsIyDUMbjsCBAgQIECAAAECBAgQIECAAAECBAgQ6K2AgFxvR6sxAgQIECBAgAABAgQIECBAgAABAgQIECBAgAABAgQIEGirgIBcWyfjXAQIECBAgAABAgQIECBAgAABAgQIECDQNQEBua5NzHkJECBAgAABAgQIECBAgAABAgQIECBAgAABAgQIECBAoPMCAnKdH6EGCBAgQIAAAQIECBAgQIAAAQIECBAgQKAlAgJyLRmEYxAgQIAAAQIECBAgQIAAAQIECBAgQIAAAQIECBAgQIDA9AgIyE3PrHVKgAABAgQIECBAgAABAgQIECBAgAABApMVEJCbrK/qBAgQIECAAAECBAgQIECAAAECBAgQIECAAAECBAgQIEBgBwEBOZeCAAECBAgQIECAAAECBAgQIECAAAECBAjUIyAgV4+jKgQIECBAgAABAgQIECBAgAABAgQIECBAgAABAgQIECBAYGgBAbmhqSwkQIAAAQIECBAgQIAAAQIECBAgQIAAAQILCgjIuSAECBAgQIAAAQIECBAgQIAAAQIECBAgQIAAAQIECBAgQKBhAQG5hsFtR4AAAQIECBAgQIAAAQIECBAgQIAAAQK9FRCQ6+1oNUaAAAECBAgQIECAAAECBAgQIECAAAECBAgQIECAAAECbRUQkGvrZJyLAAECBAgQIECAAAECBAgQIECAAAECBLomICDXtYk5LwECBAgQIECAAAECBAgQIECAAAECBAgQIECAAAECBAh0XkBArvMj1AABAgQIECBAgAABAgQIECBAgAABAgQItERAQK4lg3AMAgQIECBAgAABAgQIECBAgAABAgQIECBAgAABAgQIEJgeAQG56Zm1TgkQIECAAAECBAgQIECAAAECBAgQIEBgsgICcpP1VZ0AAQIECBAgQIAAAQIECBAgQIAAAQIECBAgQIAAAQIECOwgICDnUhAgQIAAAQIECBAgQIAAAQIECBAgQIAAgXoEBOTqcVSFAAECBAgQIECAAAECBAgQIECAAAECBAgQIECAAAECBAgMLSAgNzSVhQQIECBAgAABAgQIECBAgAABAgQIECBAYEEBATkXhAABAgQIECBAgAABAgQIECBAgAABAgQIECBAgAABAgQINCwgINcwuO0IECBAgAABAgQIECBAgAABAgQIECBAoLcCAnL9G+2rkhxYtfWdJFcn+acJt7lTknKXZt+nCW+r/BIFyrxemuSIJBcl+ftF6pTfmytryz36TJLHl7ivrxEgQIAAAQIECBAgQIAAAQIECBAgQIAAAQIECBAgUAkIyLkKBAgQIECAAAECBAgQIECAAAECBAgQIECgHgEBufEcn5ZklyQlcDSJz/eXEG47vgrFlfN8Kkn564cncbiq5rOSvDvJHUmuE56qRfpHkjy9lkr/WmTwHu2WZGOSX67qvzHJDYvsVQKX70+yV5IPJDk7yd/WeL46S61I8sxFCv5Lkn8U6KyTXS0CBAgQIECAAAECBAgQIECAAAECBAgQIECAAIFRBQTkRhWzngABAgQIECBAgAABAgQIECBAgAABAgQIzC0gIDfezViZ5Pokq8YrM++31yc5b8TaTQbkSkDwjCTvSfJIkrOSXFoFsoY5dglrXZPk0GEWD6zZkuToJFsHfq0Eoy5MsmbEWmX5piRrk2xbwncn8ZXfSnJujYUH79FTq4Bb2aN8SuDt16vA2FxbvjDJFUn2r364OckpSe6p8Xx1lhq8//PVbdu86+xfLQIECBAgQIAAAQIECBAgQIAAAQIECBAgQIAAgY4ICMh1ZFCOSYAAAQIECBAgQIAAAQIECBAgQIAAAQKtFxCQG29E0x6Q+/EkfzAr4PY/krx3yLCZgNzc92+SAbmy44uSfDhJCb+VYOOJST42x1Gem+TiJEdUPyuBxNOS/Pl4f9tM9NvDBOQuS/K2JN+d6EkUJ0CAAAECBAgQIECAAAECBAgQIECAAAECBAgQILCAgICc60GAAAECBAgQIECAAAECBAgQIECAAAECBOoREJAbz3EwIPftJOVls3+eo+ROSfZOslf1szsWeLFr9yQvq9a1/QW5cswSoiovt/3iQN+/U70m9+givAJycwPVHZA7M8m7B7aa/Yrcx5P8tyTfGljzY9XLejPhuPuSnJTk8+P9LTPxbw8TkPtUkrLu4YmfxgYECBAgQIAAAQIECBAgQIAAAQIECBAgQIAAAQIE5hEQkHM1CBAgQIAAAQIECBAgQIAAAQIECBAgQIBAPQICcuM5DgbkFgrdrKhCZGuq7V6d5LZ5th4M+HQhIFfaKKG+C6qXyGbaGiYkNxiQK+HCo5OUV8rm+gwazrV2FONSf9B5U5K1Q756N96Nmfy3y++jHVu97LdLFdosf33PrK1nv35YXoYrL6uVfyaUcNzvDYQeSzjuV5P8afXzyXex9B3KPXjmHF8/Msml1a8LyC3d1zcJECBAgAABAgQIECBAgAABAgQIECBAgAABAgRqEhCQqwlSGQIECBAgQIAAAQIECBAgQIAAAQIECBCYegEBufGugIDcv/k9O8l7qpfIZn51Q5Lyx3wvyQnIjXf/5vr2C5NckWT/6ocnJrlmjmBb+f22tya5qFpXAnTHVK+qXZxk8OW4dUk+ukA4rszxewvMuf4uR6/4moHX7wTkRvfzDQIECBAgQIAAAQIECBAgQIAAAQIECBAgQIAAgZoFBORqBlWOAAECBAgQIECAAAECBAgQIECAAAECBKZWQEBuvNHPF5DbKcmuSf6+Kr/Q62bPSvKMKphUlnfxBbkZxblCcu+oXpf7lzmouxqQW53k1hGuzmKv441QasGl5S5dOBBS/MPqZbz5Aorl5b/yet4vVFVvr/73gOp/h3k5rrw2V2qUO/7OJF9q6StzgzNrah6zhzX7nwPDzH0pr0gOU9caAgQIECBAgAABAgQIECBAgAABAgQIECBAgACBZRYQkFvmAdieAAECBAgQIECAAAECBAgQIECAAAECBHojICA33ihnB+R+OcnLkpxVBYXenuT7VXioBJfWVNu9Oslt1Z+/JMl1SbYmOS9JeQHs6upnSwnHDAbsluOlrBK6uiBJebmsfB6pQlrvTzI7JCcgN/f9e1qSNyT5iyTfHvKKlu+cUb3iV76yOckpScrLcAt9Dqru256zFpX7+CvVq2uz/zkxs7QE8t6b5C3VL3w9yQlJ7hzyzE0uK3+ffSTJ3knuTvJLSf66yQPM8c+BYbZfyj8DhqlrDQECBAgQIECAAAECBAgQIECAAAECBAgQIECAwDILCMgt8wBsT4AAAQIECBAgQIAAAQIECBAgQIAAAQK9ERCQG2+Uc70gV0JyG5OU17iOS1Je4VroBbmDk9xcHeOQJM/peECutDLzqtgRVV8lJHdaFQQcFBeQ2/H+laBbCaZtSPKVJG9N8r+GuKYHJikhxL2qUGIJKH5siO/NDtaVr5Tw5mL7lnDc+UneVu1R7vm6JB9t6Qtyg3+vliMPhlSHYKpliRfkamFUhAABAgQIECBAgAABAgQIECBAgAABAgQIECDQDwEBuX7MURcECBAgQIAAAQIECBAgQIAAAQIECBAgsPwCAnLjzWCugNw+SW5KskuSEni7ZZGA3NoqUFde3zoqyb49CMgV1ecmuThJCcmV0FTps4SoBj+DAbnyqtebk/yfeUbyjOqFvfIq2pYkR1ev7s0snx0+el2SLyww3iOTXFr9fFN1vm1DXofVSW4dcm1ZNtd55/v6zyf5QHV/yppi9ptJ/ijJ4/N8qbw6eEWS/aufv6N6xW/2i33z7Tk70FiCdeW1w/83zxdmh+pKALKE+q5taTiutDE7IHdMkutHmGEdSwXk6lBUgwABAgQIECBAgAABAgQIECBAgAABAgQIECDQEwEBuZ4MUhsECBAgQIAAAQIECBAgQIAAAQIECBAgsOwCAnLjjWCugNzTk1yT5L8m+a3qla0S7rqwCh2VHWderxoMzPxpkvLq16E1BuTuSfKhJMMGv2Y0Pp/kjvFonvh2CW6dnOS3k3x7jnqDAblRthsmIDdKvboCcr+f5P/OsfH3q9fzHhziUCV89kvVC3LlNbjyKQG091aht9mz3DtJ2beEMcvnkiRvT/LoEHsNLpkdspuvzlzhuDOT/EGSYQN5Ix6tluWvSVLu9cynBPrK3Jv87JzkjUn+4xybln8WlLmXOQx+1lfB0CbPaS8CBAgQIECAAAECBAgQIECAAAECBAgQIECAAIEGBATkGkC2BQECBAgQIECAAAECBAgQIECAAAECBAhMhYCA3HhjnisgV4JJFyR5S5KPJDk1yWPzBOT+/UCYrgToystfv1hjQG6p3Z1QnWup3x/2e30LyM0EH4ftf6F15SXC3xkIvpW1f1jdkZmw4agvvy12rgOTvD/JTDBv9kt0Jfy5rgrvlVoluHdedbfbHI4rZy0v4pUQ38zn3VWA9QeLoTT08/n+XhCQa2hK6odPAAAgAElEQVQAtiFAgAABAgQIECBAgAABAgQIECBAgAABAgQINC0gINe0uP0IECBAgAABAgQIECBAgAABAgQIECBAoK8CAnLjTXaugNzDA2Gcu6tXoe6bJyC3OslNSXZJMhNKO15AbtGhtPUFuToDcgXh2VUArYQtZz4fTrK2+ouLkxxR/fltSd6cZOuievMvKL8Hd2wVJCt3cjAAV144Ky/FldBc+ZSfdeHluHLWwZcaZ7q/KsnpVR9jkNX2VQG52igVIkCAAAECBAgQIECAAAECBAgQIECAAAECBAh0Q0BArhtzckoCBAgQIECAAAECBAgQIECAAAECBAgQaL+AgNx4M5ovIPeaJJ+vSpcA0y1zBORur4JO5bW5ryc5KslXktQZkNuc5PwlhIDuTVJCffN99k5y5BLobqh6nfnqYChortDbKFvMDkHVHVYbPEsJNt46x+EmsWd5te1tSd5VBSnLtuXulM8B1f+WOZ+S5J5RwOZZ+7QkZyR5z8DPfy/J85L8QvVrXQrHlSMP/n0609bnqr/XvlmDWR0lBOTqUFSDAAECBAgQIECAAAECBAgQIECAAAECBAgQINAhAQG5Dg3LUQkQIECAAAECBAgQIECAAAECBAgQIECg1QICcuONZ76A3E8kuS7JftUrWxfNEZD7qySXV6GjjyQ5Ncl3ag7IfaqqV161q/MzX0BssT1mB8gE5BYT+9efl9DaSdUdKi+7DX7qDMfN1C2hvHVJNsxxvG8n+fXqfj8+3PGXfdXhST426xQPJDksyV3Lfrp/PYCAXEsG4RgECBAgQIAAAQIECBAgQIAAAQIECBAgQIAAgaYEBOSakrYPAQIECBAgQIAAAQIECBAgQIAAAQIECPRdQEBuvAnPF5DbNcll1atwm5KcVb3ktqbargTF/jnJHyfZswojXVj9rM4X5ATkxpvvfN9u8gW5mTOUkNw7k5w7cKibk/zarFf56up4vpDcCUk+mGT2Pzvq2rfuOjtXr+GtnaPwMUmur3vDJdYTkFsinK8RIECAAAECBAgQIECAAAECBAgQIECAAAECBLoqICDX1ck5NwECBAgQIECAAAECBAgQIECAAAECBAi0TUBAbryJzBeQK6Gc/57kb5P8SRWGKwG4wYDcXyc5Nskbq5DT16qjdCEgV17Gm+t1sdma/y7JqwZ+sY4X5MrvEz27ep3v3oFw2Io5Xum7bbzxzvvtpgNyuyd5e3WnZg714SQl9HX/hHosZUso71eqWc+8XLc1yW8kKeHLLoTk9qoCfQfM4XROkvJHG/oQkJvgRVaaAAECBAgQIECAAAECBAgQIECAAAECBAgQINBGAQG5Nk7FmQgQIECAAAECBAgQIECAAAECBAgQIECgiwICcuNNbb6A3OyqC4W3Sgjp8eqP8r0uBOSGUSu/n/PWJBdVi0ugqwQE/37gy4OhoC1Jjk5SAliDn52SlHUvS/JfkxyZpLiXT3nN7Jrqz2cbn1a94jeJ8FNTAbnS+0FVQO0VAyiXJPmtJP85yYHDDGMJa76f5Lok30pSXlr7vSqYWEo9kuR/JtmY5NEl1G7yKwcnKS/tzZz7oST/qfrrjyQ5Ncl3mjzQPHsJyLVgCI5AgAABAgQIECBAgAABAgQIECBAgAABAgQIEGhSQECuSW17ESBAgAABAgQIECBAgAABAgQIECBAgECfBQTkxptuHQG52SfoS0Bu0OaBKmT157OaLS+jfTDJa5PMBOS+keTHk5QXv366CsWVV8Dm+qxPcl71g/L7R2cN/PW3q5r/PMKI70xyfpLvLfKdJgJyc70aV4JppcdLk5QA2+BdGaHNoZYOBhaLbZnHxUlWDXy7BM/emeRLLXmFbXZj5SXH91Qv7ZWffTrJtUkurxZ+PclRSb4ylMhkFwnITdZXdQIECBAgQIAAAQIECBAgQIAAAQIECBAgQIBA6wQE5Fo3EgciQIAAAQIECBAgQIAAAQIECBAgQIAAgY4KCMiNN7jBENjmKlxVQkyzPyWo86tJfr76wVuS3DPP1uWVtLOrnw0GwIY96WBo6lNViOrhYb9c07qnVxZnVPUuqIJdJdQ18ym/33Nskj9Iskv1Ktng614LHaUY31a9Hnd9kpkQ3N5Jrkqy/xL72FSFqbYt8v1JBuTKS3hvTPKugZfyynFKYO30JLcPhNGaCsjNcPyHJL9dzW3m18osyot2ZcZlfm36lGBlCWCWcF/5lFf3rq7uzcyvDb5CuJxnF5BbTn17EyBAgAABAgQIECBAgAABAgQIECBAgAABAgSWQUBAbhnQbUmAAAECBAgQIECAAAECBAgQIECAAAECvRQQkBtvrIMBufEqzf3trgbkDqqCSHsOvAy3dVaLuya5rHrBazG7+5J8Lkl5say8VvY3SR6b50slJLcxyc8tVnSOny9nQO5pSX6mCha+YtbZ3lcFDB+c9eslAPb8JfQ5zFf+pZrd7MBnCT+emuTcJM8eKFTmW37tj6rX7YbZY9JrjqzOU/YprxiWgOqXZ70qd2GSdyxwnyZ9xpn6AnJNSduHAAECBAgQIECAAAECBAgQIECAAAECBAgQINASAQG5lgzCMQgQIECAAAECBAgQIECAAAECBAgQIECg8wICcuONUEBuR78fS1KCZkdUPzqtCsLNvmvlx4MBpsFKn68CceW1tLuSfHvg1bRhJlbCZuVVup2GWTywpoTC/nGIvep8Qa6c9cAkv5nk0FnnLaGz8pLcDUkeH7GXSS4vv1f3siTnzBFE/EIV5vtskuK5XJ9nJfn9JCdXB7gyya8leXTWvSt37LgkJYS5nB8BueXUtzcBAgQIECBAgAABAgQIECBAgAABAgQIECBAYBkEBOSWAd2WBAgQIECAAAECBAgQIECAAAECBAgQINBLAQG58ca6R5Jj8v/Zuw/4+ar6zv+vWFBjQY2NFDCJ/hOj6LoYMcSSVSzE3kVFQVEMlgjs3yhkIWhA1EXssYCggKCixkJQsCRuIEJkjYpBlsQWFexgWRRR9vHWM+F4nXLvzJ35Tnndx+P3SPjOueee8zx37hTvez6QqlrjtmsC9wMSrMqW4M6XWxz6PODUFu3qJo8r1dvytw8A+e9vdexj2uZXB/YHXlw6eDuwD/CdER2mwtxrgEuAM1pUh5t2XH3v11dA7o+AFwF3awwwVdviciTwjb4H32N/1wGeVkJ8dTW5HOL9wLOAC3s8Xpeubg+cAqSiYLZUvTum/P+puncSsHP574Q539Ol8zm0NSA3B1S7VEABBRRQQAEFFFBAAQUUUEABBRRQQAEFFFBAAQWWWcCA3DKvjmNTQAEFFFBAAQUUUEABBRRQQAEFFFBAAQUUWCUBA3KLWa0EiY4qYbEc8a7AmXM69FYG5BIcOxHYoVTkylhmmedOwOHF6UvAc8aE7Zqc9b7nAIcBP+zJvK+AXKqcJUy4bzWudwF/XcKCw6ru9TSFXru5JXAA8MRSuS+dZ90O2aIqcvnfEvcrAcOM5Wxgd+DzZdYJtMY9Ab5sryjn1o96VenWmQG5bl62VkABBRRQQAEFFFBAAQUUUEABBRRQQAEFFFBAAQVWXsCA3MovoRNQQAEFFFBAAQUUUEABBRRQQAEFFFBAAQUUWBIBA3KLWYhNCMjdHHgdkGpc2f4HcMSMAak6iNa1Gl69b8aVwNRlPS13XwG5DGfgdu1STe4fgJ/2NM5FdpP//e6OpZrc1UoY9GuLHEB1rGaFuBcAhwI/qdrcGzi9/PcngUcDF2zReHNYA3JbiO+hFVBAAQUUUEABBRRQQAEFFFBAAQUUUEABBRRQQIGtEDAgtxXqHlMBBRRQQAEFFFBAAQUUUEABBRRQQAEFFFBgHQUMyC1mVfsMyF0PSAWsUdvDgNeXBz8EPK1l1bVUz/r+lBzXKBXEEojL9hFgD+ArU/Y32G0TAnKZa8JxV8wYJpyRurfdE47btuU519tBGx09GTi6/O184JHAZxpttgPeDOxa/r43cMy8BtSiXwNyLZBsooACCiiggAIKKKCAAgoooIACCiiggAIKKKCAAgqsk4ABuXVaTeeigAIKKKCAAgoooIACCiiggAIKKKCAAgoosJUCBuQWo99nQC6V2Z4/h2EfDKTS1jTbfYBTgOsD3wMeUVXnmqa/wT6bEpBra3RrIAHIrdi+BLwDuHwrDt7hmM3g2yuA5wAJgNZb/vfGVBU8svzxXUCCdd/pcKw+mxqQ61PTvhRQQAEFFFBAAQUUUEABBRRQQAEFFFBAAQUUUECBFRAwILcCi+QQFVBAAQUUUEABBRRQQAEFFFBAAQUUUEABBVZCwIDcYpZpnQNytwGOBXYulIcDh7SohvY7wAuBG45ZghsAdymPfxv4JPDjlktW7/tF4ELgp2P2vQR4HvC5Fv3Xwb26+V2BM1vsP22TUcedtr8u+72uBMou67LTFrR9HHBCOe5FwEOAc0aM47bA24Gcw30GO6eZtgG5adTcRwEFFFBAAQUUUEABBRRQQAEFFFBAAQUUUEABBRRYYQEDciu8eA5dAQUUUEABBRRQQAEFFFBAAQUUUEABBRRQYKkEDMjNthzzquY2GNWwUNK8jjlNBbnrAi8G9i0DPhXYG7i4BevvAW8F7tCi7SKaJHz3aOCCFgczINcCaQua3Ax4A/CgcuxJob5rlfP3WaX9ccAzgB9swdgNyG0BuodUQAEFFFBAAQUUUEABBRRQQAEFFFBAAQUUUEABBbZSwIDcVup7bAUUUEABBRRQQAEFFFBAAQUUUEABBRRQQIF1EjAgN9tqziusNhjVpIDcNKG2esb1+Lv2dXVg/xIwSp9fB54GfHQM6RXAd4Gcdwbkup97dTAv1dGOB1JZb17b7YDHl84nhc3mNYa2/eZ/P0w48/Vlh/g8ZsL5mKZ3B04GtitV5B4KfKjtQXtsZ0CuR0y7UkABBRRQQAEFFFBAAQUUUEABBRRQQAEFFFBAAQVWQcCA3CqskmNUQAEFFFBAAQUUUEABBRRQQAEFFFBAAQUUWAUBA3KzrdImB+SuAxwF7NOBsA5Z3aIEmFLFa9T2m6WiVx4/H3gbcFnL49X7ngm8H/jxmH1/VIJSbarfLUMFuS4V71qS/VKzxwEnlL8ue0DulmWsWZtsRwIHAVnXcVuqIL4K2HOL52lAbtqz1P0UUEABBRRQQAEFFFBAAQUUUEABBRRQQAEFFFBAgRUVMCC3ogvnsBVQQAEFFFBAAQUUUEABBRRQQAEFFFBAAQWWTsCA3GKWpBkmuyuQ0NY02yxV35rHm6WvWQNybeZeB9E+ACSw9a02OwL1vn2HuwzItVyEBTVLNcPnAIeX430ReATw8ZbHvxfwLuD6pYpc9j295b59NTMg15ek/SiggAIKKKCAAgoooIACCiiggAIKKKCAAgoooIACKyJgQG5FFsphKqCAAgoooIACCiiggAIKKKCAAgoooIACCiy9gAG5xSyRAbmfO3cNqhmQ+8Xzs/awgtxVNncCTgF2KH9K8PMI4IqWT+9mFbm3l8qI32m5fx/NDMj1oWgfCiiggAIKKKCAAgoooIACCiiggAIKKKCAAgoooMAKCRiQW6HFcqgKKKCAAgoooIACCiiggAIKKKCAAgoooIACSy1gQG4xy7OOAbm2ck8A3lQaHwy8oO2OjSpwVpD7xap4BuR+fiLdAHglkPMsWyozPh74QofzLE3vDpwMbFf2Sx8nduxjluYG5GbRc18FFFBAAQUUUEABBRRQQAEFFFBAAQUUUEABBRRQYAUFDMit4KI5ZAUUUEABBRRQQAEFFFBAAQUUUEABBRRQQIGlFDAgt5hl2dSA3NVLIO55hfkxwFs7kFtB7hexrCD3ix753wwfBxxf/XmPEmxrXtsmnXbXAg4DDigNpw3aTTrOqMcNyE0r534KKKCAAgoooIACCiiggAIKKKCAAgoooIACCiigwIoKGJBb0YVz2AoooIACCiiggAIKKKCAAgoooIACCiiggAJLJ2BAbjFLsqkBuW2Bo4FHABeW//tZ4OHA9i3ofxN4Rml3PvA24LIW+6VJvW/CTu8Hftxi3/OAUye0q4NqddO7lgpmLQ4zVRMDcr/IdhvgJOAO5c9vBp4JfHcqXbh9qSKXfrMdDhwCXDFlf112MyDXRcu2CiiggAIKKKCAAgoooIACCiiggAIKKKCAAgoooMAaCBiQW4NFdAoKKKCAAgoooIACCiiggAIKKKCAAgoooIACSyFgQG4xy7CpAbkEjk4Bbl0Caqnu9QPgKGCfxdB3PsrBperduB0NyHVm7X2HGwCvBJ5Qek6AMhUKPzXDkVLxcH/gxaWPi4DHAx+eoc+2uxqQaytlOwUUUEABBRRQQAEFFFBAAQUUUEABBRRQQAEFFFBgTQQMyK3JQjoNBRRQQAEFFFBAAQUUUEABBRRQQAEFFFBAgS0XMCA33RLsVKpLtd37aiUktkPZ4WMdq1y9r4SBsvv/AJ5f+mkT5ho3xj77GnacxwEnlAdeWMa+jQG5tqfNL7Wrg3kJbx0PfHvq3ibveLsSEEvL1wH7dajgN7n36VtcAzgAOKLq4qmlWmHzmtb1KLco/dy/7JhqgnsDF3ftqGN7A3IdwWyugAIKKKCAAgoooIACCiiggAIKKKCAAgoooIACCqy6gAG5VV9Bx6+AAgoooIACCiiggAIKKKDAagvku4n8++lqT8PRK6CAAgoo8DMBA3LTnQijKohN19vkveogXJ+htj77as6iWTXvPsAZQAJyDwe2nzztLWlxHpBQ1LhtGSrILRpnmQJy9yzBy+0KwhtKeC/VCfvYcq6m8uH1S2dHAgcBP+qj8xF9GJCbI65dK6CAAgoooIACCiiggAIKKKCAAgoooIACCiiggALLKGBAbhlXxTEpoIACCiiggAIKKPCLAncB7lH+dGm5ce37c0ZKRYbc3Dvrr8XPeZh2r8BKC+Qz+QNKMOws4DsrPZvug89N3n8C7AtcsICbZLuPsL89UpXj/yvrfUPgBXOoFvJbJWj4pQnDzljuBHxizjcl96dnTwoooMBqCRiQm269DMhNdvs94K3AHYC/B1JN7quTdxva4lrAjzv+QME8f9TAgNyUC9nDbrcBjgV2Ln2dDewFnN9D34Mu8v7zUODA8ofvAU8DTprjdw4G5HpcQLtSQAEFFFBAAQUUUEABBRRQQAEFFFBAAQUUUEABBVZBwIDcKqySY1RAAQUUUEABBRRYpEBu3MqvmicgNo8tv5DeNdyWGx9PKIP5QLkR8lvzGFzp87rAC4GPASd3vGlyjsNaua6vB+TG03ltqbaVGwuvmNcBeuw3z6ncyJvn1zJvlwCfBn6yoEGmQsObgV3LWj4feGnL59y8z6+a4P/OIcyV/utKEjmXHwGcviD7RR/m7uV6mjW/CHgIcE6Pg8h1+yggx8nNx28fcW3I90C7A68FjgdS5ebbPY5jkV1lLjeY83Ul19kE061uuMiV9VgKrL6AAbnp1jBV0AbVpabrodte9eeyPqu+9dlXc0ZPBo4uf0zYPq/5Xd+35vNJqs0lqJT3Dm/q8Hki793+poSa8jnxX3t8jdyqgNxOwOEN6PyIw62Az5YQYbcz65db7wDk/fQ3Gg/lveBhwA9nPcAM+98cSCW7B5c+8p58D+DdM/Q5atdblPP3/qXBF8v7/4/P4Vjp0oDcnGDtVgEFFFBAAQUUUEABBRRQQAEFFFBAAQUUUEABBRRYVgEDcsu6Mo5LAQUUUEABBRRQYKsE6l/ln8cYDi6Vg7r0vciAXAJMBwBHlMDOQcDrO1QZGnUT2qT5fhJ4dKkiNWibGxNz0+Y+k3Ye8nhu8ttvTqGetsOpb45tu0+XdrVZbijOja7bd+mgY9tZqhfO+3nVcSojmy/6vHkY8I4ymlRoeCTwmZaTmff5VQ/j8cCJLcfVpVmzksR7gKcAX+/SyYi2fT4nzgNOnXFMCbC9Ctiz9PMK4Dkdrq3jDn91YH/gxaVRbmx+UKksU+9Xh+MGAYTM6+lAblBetW2W14i2c11EKL3tWGyngAKrI2BArp+1yutb1/DXuCNvCySg829D+u0z1NZnX/V8bgQcAzy0fE7bDTizA3V+AOaeQD6P3q16z9C2ilcz3JQu8sMS+ayYKmCz/oDLVgXkmoR5j5TwYAJjjwE+1cF4WNPBe8DbAs8G/mmOFdO6DjVjy/vHVHMebM8FjuwQmux6zHuUUGZCg9kSxMvn/a917ahFewNyLZBsooACCiiggAIKKKCAAgoooIACCiiggAIKKKCAAgqsk4ABuXVaTeeigAIKKKCAAgoo0IfAvIM8yx6Qu2WpLHTfCvOvyo1zl7UANiB3FdK8A0x1QG7ZgyLzfl61ODVbNVlkQK6+yTmDy424uUG17Y3g8z6/arB5BeRyjFuXSmY7lwPuXW7+brVgYxr1+ZyY5ro9bGj3At5VquN0DUSO82jeaJwqKIeMuLH5t4AXlSpygz5zLfmzcsP2rO7Zv89z865jbv7vc41HzduAXB9nhH0osHkCBuT6WfM/B/4EOBb4EPCDUjX0hsBvAwnQfaKEzROMT4XU/PjA7wJPBM4tw8h7jbzH+2/A2aXd5xtD7DPU1mdf9TDr9xGpFJtQ0XdaUCcYtwvwF8ADGu0vAFLBOD/YkIp647ZU/UqV8R2HNEo12lSmzQ8AxLb5HGgxTJYhIJfPsvlBgwTjsiUolh+MmWQzbn6pUPdeIFWE45SA40fbgMy5TcJx+fyRf4PtNeUHHPJcm9fW/GGHHGdexzUgN69VtF8FFFBAAQUUUEABBRRQQAEFFFBAAQUUUEABBRRQYEkFDMgt6cI4LAUUUEABBRRQQIEtE6iDPLmBLcGBHw8ZTW40zM2Wg18+/xjw3RGjvilwx/LYNEGLRVaQyzB/o1RuSzWrwfbycnPgpJvlDMhdZVbfHHsCkCpUs24JhDwKuE05NwdV95Y9KGJA7pdXPlUpciNxqlQMq6A46VzpM4Q06VjzDMjle4mE4lJ9JNsHgScAF00a1ITH+3xOTHPdHja8Zigy1TpTJXOam8gH/f8R8DfAHcof2lThiE2OnQp2g0pyqSCXKnQJ8M0yngyjz3PTgNyMTwR3V0CBLREwIDc7e16fXg3sAVwIPKJU8roVcDKQ0NHfA/mc9NVyuFSPfmn5/1MVLaG4bNcqP0LwrPLfw8L4fYba+uxrINmsRJvPAG9r8V4oFeMSjBtUjBvskmqzCSUlAPaNDsuVz8B5X5/1eHL1Wbju9xTgJcBnO76nWIaAXF1NPXPK+6PM9eMdjOqmeZ+b8zLOfb7PnXI4/7lbc555oM17yFmPW5/Pzcp1Cerl+TtLGLE5PgNyfa2Y/SiggAIKKKCAAgoooIACCiiggAIKKKCAAgoooIACKyJgQG5FFsphKqCAAgoooIACCixMoA7yjKsc0wxfjLuJvw64TRO0WHRALtgJ9eVGvtyUOtjahOTqm9AmhX5qw2FtuxhnjLXTIiuBjTo565tj+woYjfLNZ7sblKoak54sqbCR8zA3Dmd7HvCGSTsBPwUuLf+3RXObjBFIUCrn6CCEOk1QquvN17O07+v8HUVys3IOPqg06ON4zevHuBDzsHHNGmweNdfcTH50eXDWMGCCsqmqM6i+l6o4ewGpTjdpyw3uqY7ySuDGpXFuls9N3G8aUX1uUp+Dx7cqINfHeZM51DfoW0Gu7arbTgEFagEDcrOfD/VnsveXzyTfBMZ91sj1+7QS/k4A/bnA5WUodfW1BLgSksv72mGvXdN8Xqtn3PU9VxutevxpPyrMlM8E+QGXfIYbFmDLvm8GDp2h0ttgvHmvlQp/+w6pTJf3FHH+6w7HWYaAXOaWH4vJj1ik4mC2cZV5J61dqsbFe9fScJr3/JOO0fXxYeG4Lu8hux5vVPubl89D+dGQwZbnbL6DuKKngxiQ6wnSbhRQQAEFFFBAAQUUUEABBRRQQAEFFFBAAQUUUECBVREwILcqK+U4FVBAAQUUUEABBRYlYEDuKumEJo4AnlLh5wbB/BtVSc6A3FVYiwzIdXl+JJyVmz7vX3a6D3BGlw5sO7NAXT3uTCDBni907LXrzdeztO8reDRuinVwLFXM8t/f6WhSN+8asK33zXclh5R/+Xuf878t8PZSBTJ951x4zxTzbIbjUuHkicA/dOgr87wH8NpSDSa75ob23MyeQPS0FTzqcy2vF4NqPm2Gdm3gBSXol/ZdKsj1tU4G5NqslG0UUGCcgAG52c+PhOYTAsv2wlKd9CdA/fqe16y8j00IPtuvAyeW0FZC6I+tqqPVVVxTpfaBwLnVMLu+Txo3wz77ynHyIxgJtKfCbr3F5+nAV6o/3hJI5eq8ljW3k4AXlUp8s1aLrftO6P4PSiXaVFsbVKdNmy7hsmUJyGXcDwPeUSaZHx7Ij1p8ZorTuq9+pjj00F1STTEVg7Mugy3huJxH9fOhr+NN6qf5fjbP6QQu39LTj7IYkJu0Aj6ugAIKKKCAAgoooIACCiiggAIKKKCAAgoooIACCqyZgAG5NVtQp6OAAgoooIACCigws8CogFxu/Nu2CmyMC19cF8hN/t8qo1nFCnIDyGEhuXG/7L6qAblRN2SOOqEmVcfLfssakKvP8dwImSpS/zbzM8cO2go0q8c9tVQU63qjctebr2dp3yV4dOtyU3Fbj0G7VGxLtZNUk8vNsW8EcgN72+1L5UbmQaWYWQJyudanyltu8r6w/N9PtRhInkup4DZuuyZwh6pq2wVAwm2jtgOH3LB8uzK+QeW4eKUiZG5873oe5bgJ7aWiYX0z/V8BLwYuazHvZpOu51q9f5d1a7btcp6Om1bbgFzz+G2oZq1K1OYYtlFAga0XMCA32xpcvYSlU+U4Wx0mbz5WB6l/tQS8Ux2u+fqd/x0kVVJTnSpbQkKpMjfYZnnt6vN1cJhc/Vmy+Xh+aOHZ5b3C4LxL+D3VYFNJ7tvlhzFe0aGS2yyrtz3wTGCfEsTr8pgG7VMAACAASURBVCMQyxSQa75fz/uxvC9KSLPt1uwj595BM/wAQdvjjmqX9y3PAfIeb7BN8wMLs46juX99vuaxWd/X1v0bkOt7texPAQUUUEABBRRQQAEFFFBAAQUUUEABBRRQQAEFFFhyAQNyS75ADk8BBRRQQAEFFFBg4QLNgFx+qf+O5Wa2T5SbylJVZ9xN/LcHTgYSfEglnPwyen7JP9s0N8fXN0V+AMh/D8J3iwBKcCU39CW8ki03reUG09x4eUVjAAbkrgKpb7TN+p/Xw2LlvHtUOafahPSGHfLewOnlgVOA3ER8aQ9js4t2AvXzOZXDUqHx62N2vUapoPDTRpuuN3LP0r5L8Khr2LSd2uRWCXjlujQIdHUJWjV7r18HujxHxt3APnkGw1vUN/7nO5xdgFeXkN3gepybtlMFrnk97nLM3ESffgeVJbPvpIqho/rveq7V/XRZNwNyXVbYtgoosEgBA3KzadeV4Ia9361fZxJOf2t1uITqBtWxmlVa8x7ltFLhLNWUUzUrn2uy1X3ONvpf3Huaz351D/nhgYx1EIrPe53/KJ/N8tqdLSG4VH99fanynfcLmXsCg+8DvtvnhFr2laBc1nFQ3a/NbssUkMt46+pvqbK2ewkZtplL2qS6Yd5HpqJefvThIcA5bXfuuV3GcFgJLw66XoZwXMaS8zW2eS87qD7YVyU5A3I9n0h2p4ACCiiggAIKKKCAAgoooIACCiiggAIKKKCAAgosu4ABuWVfIcengAIKKKCAAgoosGiBYRXkEpJ7KXAW8NhS7WfcTfx1ACk3xqUi0ioH5LIGNy8VhnKzZbbctJbKVwkC1psBuas05nWj7eAI0wbkcmNtzudsh5Z/01SdWvRzcx2O9xvlJuf/Vp5DCZ2+e8zEUiUlFU7uBbwM+EhVdaJrCGmW9psWkHtQtS5dniPzDMiliunDgZeUijCD63BC2KmAM0s4bnAK5vxMSG5wnc/fpwnJdT3X6qeAAbl1uNI5BwUUMCA32zlQf5ZqBtnScz6b5Yc6sjXfozy6+nzSrBJ3k/I+7H5A8330vN63zxKQS1XyVC3bt8z1XaUy2zeB+5b3hvnsOtjy4ywvKhV1tyIUN9uq/7yS7T8O6aT+sYBZj9Fl/+2ANwO7lp3yoyLHtOzgBsAry7maXVLBL9Xb8kM7i94SpMx7xYc2zpV8lv/oogcz4nh5n5vvWV7TCMmN+lGetsM2INdWynYKKKCAAgoooIACCiiggAIKKKCAAgoooIACCiigwJoIGJBbk4V0GgoooIACCiiggAK9CQwLyP1+VW0ggbczJlSQGwSQLgQeAey4BgG5ANfhidygmXnml+frrb4J7dPAk4HPjVida5cKe3sNuUk1uzSDErsB/zxmpfMr/6mckK1ZTWrSCdK16lWbcNq8brQdzKXNGJrzzq/yJwAzqAbYrKwxycnHpxfI5+9nlZuZ00tuuH3mhKoedyqVJwYVQtL+VWUIXUNIs7TvEpBLpZM8F5tbns+/A3xmekJ+G7gm8H+G9PGlckP45eWxLkGrurus0yHlX/7e5TmSdcoY+9xSefIHwAHlxuq6skYfleOaY22GofP4X5Ub9AfV+SbNr+u5VvfXZd2sIDdpJXxcAQW2SsCA3PTy1yqvOXnPlO1p5X193WMdSG++R7lLqZSc18uEgp4LDN4b5IcHEixPlblsg891+f/n9b592oBcKgjntf+IMtZh1b7yGTXB+Qc0uFNRLsHCtwD/Us1/+lVZzJ7LFpDLe8J83k0l9Wz5/JvPtt9pwZH3j1mDQfW4VDpcdBhtWOXhDD3V8FI98dwW81hkk5zzeb7nxxnq97upjvjyKcOFBuQWuYIeSwEFFFBAAQUUUEABBRRQQAEFFFBAAQUUUEABBRRYAgEDckuwCA5BAQUUUEABBRRQYKkEhgXkcqPmicCflJsnDwMS7spNl/uU0Q9+2b6+Yf/9JYiUX/jvq4Lc+cDbgLZBhQHuPwAf60H6NsCepTpBbr5sbqNuQpt06GFhr2b4YVIf9eN9BeQSRvrykAPn1/9TPe/iMYOqb7TNL/S/s8sERrS9EfDaUlFsmoDcbYG3A1nHBBgfBXy2h3HZxWSB25dzJvYXAZNulG1WnhhUDflGOVTXENIs7bsE5IZJ3ALIdTPhttyQmwqU02y5STnX3FR1y3k8rmpal6BVPZZtgaNLuHma59g08xq3z7CqH7n2JiyZa9BP+z7gkIqhOUQCBrlBvE2luq7nWj2FLuu21QG5bUpVv+2HrEHGlutrnu/1Nm1QYg7LbJcKKDBHAQNy0+MmaH4SsDMw+LGRTzW6qwNyzetq/VluWPW5et+6wlz92pWAzqDa8jQzSb8JsWeb5rqf/81m9/KefxAUSvWxjOknjQGlylw+Z/wlcOMhg817rjNLFeIEolJl7hLg+9NMbM779BmQS9gqdqlMNsv2B8Bx5UceYpn3xPEct2Ud8j3B/Uuj/CjGQVN8fm8eI58/265bvr9IRbb/2TgvTgeeUZ5bs7jMa99hIbkca5qKxtnPgNy8Vsp+FVBAAQUUUEABBRRQQAEFFFBAAQUUUEABBRRQQIElFTAgt6QL47AUUEABBRRQQAEFtkxgWEAu1XsSDNi3VHPau/wS/7CA3K9XYbpB1YJH9hiQmxZm1oBL2+OuW0BuEHxsO/+6XX2jbV/+te+o8E5uiLxjCXE2x3034Pnlj6kekNDSuLBSwjA5zrSBpmnc1nGfhGVeXG5Izfxyk2eqlI0KG+Wzeq4zg4qIw6qGdA0hzdJ+lvM319Q3lRvdEwx8CHDOFIvcDEP9RTEd1VWXoFXdR4KMpwCphDfsxvophj71LoMqm/+96iHnwp8BCWA3AxhTH2jIjgl2HVvWLc//LtU7up5r9eG7rNtWB+TGeXtDdp9no30psHoCBuSmX7NU6EpQPVuCSQnz5LNYvY0LyNXX3w8AafutauedSsXZTwCvBP6+hM1nee1qznbWvu5R3jsNKgi/plSRbTrUx01YO59VnzIiKDdsRfKeIiHEeYTthx3vDeU91qizo8+AXP2Zfvqzcbn2bBu2HPwwxZMaw8/72gQtx/3AyzLMOCG5J5aQ4SAgmnFl/KmqOPixkDZj9f1YGyXbKKCAAgoooIACCiiggAIKKKCAAgoooIACCiiggAJrJGBAbo0W06kooIACCiiggAIK9CIwLCCXmypTtSiVuwZVt3JD4bCAXG7sO638Yv0gVDLuJs42g673b9N+WJtZAi5djmlA7iqtrQrITbsGw9Z5GSpodTn/lrVtqsUl7JabPBNM3GNC5YaEk1I95Q5lQjmXjmgE6rrefD1L+1muH6l6eAzw0GouCWZ2DXfV4eN09WDgPWMWvEvQqu5mVGWZrTq3UhkmVWjyLxVLngX87wUNJjfo52b2V5TXvzbV4zK0rudaPZ0u62ZAbkEngodRQIHOAgbkOpP9bIftgFTb2rXs/vARFZjHfbbK+44EaVK9a1SF6lQVa4bNZnntas52lr7uXt4z5jNptrxv3AtIFfE2WyoQPwBIOOpebXZYUJvMI1XxPj/meAbkxi9Gm4DcsOqD+aGD/FBHfvCnaxX6BZ0ev3SYPEfz+Skh1roy4ruBp3UI+RmQ26oV9LgKKKCAAgoooIACCiiggAIKKKCAAgoooIACCiigwBYJGJDbIngPq4ACCiiggAIKKLC0AqMCcrlZ8R/KqBPMOGNIQO4sYL9y81l+jf8RwKdK5YITyr5tbmxr4tQ3gbap+jUMNzcjJtQ3aku1pIdNsSrvbAR92lQ4a3uYLkGJtn2OatfnDZmDY9Q3xx5aKlTMOs4ErA4qVZ1GhdcMyM2q3O/+g0pkO5duE447cUxALIGohG9TASTbqaWaXLPaQ9ebr2dpP0tALnMYBIzz/38QeAKQanJdtjp8nGvtYydc06a5fmxTgoi5judm4t1KKK3LOOfRNlUhc5NwqtyMu473fex8Z5TqNV8eU+1w2DG7nmt1H13WzYBc3ytufwooEIH/UkLYLwcumZKkr4DcDYE/BxIK+Zcpx7JKuz2ozHXS+4VxAbm8lj+wBGjOAy5tCTDLa1fzENP2dbtSYW3acFxzHNsC6TPvof4IyA8wDPpuydJbs0Fl9cvH9Njn57HfAV4I5Dm0Ltv7SmBs0nzqkNxXgb8sQdNFVQqcNL62j2ce9wVeVs7bvDdPOC4/ItL2hzYMyLXVtp0CCiiggAIKKKCAAgoooIACCiiggAIKKKCAAgoosCYCBuTWZCGdhgIKKKCAAgoooEBvAqMCcrcCTgZ2KpV8cqNWs4Lcv1aVkk4poZbclNlnBbkPlP5S1a7PbdQNiZOOcddGgMSA3FVi9c2xkxynebxNQC43EuaG6i7VAq5ZKpfl1/qtIDfNyly1T8Juqdiwb/lTqqI8E/juiG6bVR8SIks47cND2ne9+XqW9rMG5G4LvL3cmJ1zMtXkPtSBNi6D8HF2S0Wz5wA/GtNHl6DVoJu6St37S6W/b3YY5yKa9lFRtM04m9f2NvsM2nQ91+q+u6ybAbkuq2JbBRToIpBAcqq45v3+NEG5WQNyg2Dcs8t7sT/pMvgVbpuqUbsA+wP/WD5rDQvC3AXIe4vPAvn89Z0e5jzLa1fz8NP2VQeCEs58OnBuD3Oru7hGqWicIGE+3+Z9f73lvWuCdFfv+bh5X5XPFeO2PgNyPQ9/5brLuZRKjP8OfG7lRv+LA/6v5b1/zp+8/29Wfxw3PQNyK774Dl8BBRRQQAEFFFBAAQUUUEABBRRQQAEFFFBAAQUU6CpgQK6rmO0VUEABBRRQQAEF1l1gVEAuv8B/dKkK97pSxeuwUhkpJgkT/Bj4W2C7cmNnAnTZDMhNd9Z0CUpMd4Sr9prHDZnLEJCbJuDWZ8hx1nVZ5f2bYbfzSxWwVJVsbrlZ+TeB/1YqxeSm/Gw5h44YUb2r683Xs7SfNSDXfC6/AEhVxZ+0XOD6+ptdHl4qYYzbfZrrx72B00unqToSs7ZjHIzleiXUmDHPsqXqTaoHNjcDcleJNNf4qS3OizZr8ofAaaXhtKF0b8huI20bBZZXIIG0j5ThJajUNSg3bUCuDsYNKl/lvUECe5u05T1U/i2y4lVev1OxNVsC+N+fAXzWvvJ5ND8okOpfm7TN4/PYJvmt81zzvipb1x8J8v3YOp8Vzk0BBRRQQAEFFFBAAQUUUEABBRRQQAEFFFBAAQUUGCJgQM7TQgEFFFBAAQUUUECBXxQYFZDLr+z/d+ALwPtKGK5ZQS5VDHYv4Y1nAJ8pXa9CQC6V8Q5vcTLcAEjVhsHWRwW5fC5JtbKM4fPAhaXzaQIuLaYwtMk8bsi8P3C7aQfUYr/cvJuqhhc32s4acJt2/xuVamnbtxj7KjY5B0go9octB38P4E3ADqX9HsCJwLWBGOfcSEWEuwE5/67f6DfhqL2HrO+g2SyBt4OBhNTGbXX/swbkcpz6Oti1OluuDe8t4eOzy3U214pxW9frR65DB1UuDwbe03Kt62ajbsTt2tWoNTIgd5Vkc427Grdpb0CujZJtFFhPgYTS8lo+2LoE5boG5IYF43LcfwA2pXrcep5FzqqLwDw+j3U5vm3XT8CA3PqtqTNSQAEFFFBAAQUUUEABBRRQQAEFFFBAAQUUUEABBcYKGJDzBFFAAQUUUEABBRRQ4BcFRgXkmk7jwhepBpWKB4OqB6sQkGtzHuTzw7NKFY20f3upoPedauc24aqrlYDQHctNvw8D4p6tDuIMqw6UKn7Nm47bjH1Sm3W6IbPNGozzmHb/voJBk9Zqqx5P5cj9gMtaDODmQNonZJUtVUBSOS5V4gaBuXHdfBF4YrkxflS7VQvI1dfWeOwGnNnCMk32AV5b2r4CeE6p7jJu964BuZsAxwP3A9qG8IYdv6/nQZuAXPwSNkz10lm3hJQT4kwF1GzN8HOX/ruem3XfXdbNgFyXVbGtAgp0FairyNX7tgnKtQ3IjQrGDY63idXjuq6T7ddHYJ0+j63Pqqz2TAzIrfb6OXoFFFBAAQUUUEABBRRQQAEFFFBAAQUUUEABBRRQoLOAAbnOZO6ggAIKKKCAAgoosOYCfQTkmkTrEpCrbS4CHgN8tDHZmwJvAXYFPgk8GvgScEtgl1ItKzccjwoJ1aGQZkWnb5c+u4RB2lb9mvcNmdcF9gL+BciYLm/5PLp62S/eZwF1GHFUF9MG3Ab9Tbt/X8GgljQLb9YlIPdkIGHOabfnAkcCV4zpoGsIaZb2fVSQy3PgVcCeZU77A6nCOWlLZcJjgIeWhm0ru3UJWqXrOwN/WwJiXda6Of7rlaDvtpMmNuHx84BUERz3ejLLOJv91tf3PGZA7udCVpCb8UR2dwVWXKBZRa6ezrig3KSA3KRgXI5j9bgVP3kcfmeBeX8e6zwgd1h5AQNyK7+ETkABBRRQQAEFFFBAAQUUUEABBRRQQAEFFFBAAQUU6CZgQK6bl60VUEABBRRQQAEF1l+gDgmkitBhpfpTc+bbAH8GPKQ8sC9w/gieBMIOKY+Nqgo0TrYO2E17s/6sK3etYnFA6SjhnYMaVZzy+WL3Uunp+sXtG8DvtDh4KkqlGtKJwFuriki3LlWddm7Rx7AmbQMk874hsw7fnALsDVzaYk6p5vTmEjhMSO6BwLkT9ps24Dbodtr9+woGtWDh7sCfloZ9VtEad+wEPd/RMtx4eyDrnPO3uQ3O9Y+Uc/6bwIuqanPvKhXT8twZt80SeGtzHar77yMgl7nUleBSre3pI66v9bzr584HgScAeS5M2roG5FId8KWl0zw/E8pbxq1+PWh7fWszj3UIyPV1ntavB9O+5npDdpuzzjYKLL/AqCpy9ciHBeVGBeTaBOMGfVs9bvnPD0fYr8C8P4/1O1p7WwUB34+twio5RgUUUEABBRRQQAEFFFBAAQUUUEABBRRQQAEFFFCgRwEDcj1i2pUCCiiggAIKKKDAWgg0QwJ9T6pNMKV5zGUIyN0TOKFUVxpUhrugMdBUTErVrEe0QPsikKocpwOfAP59TPAoIaMEVx7Qot9mk7YBknnekNkMF3YJ39wLSGAqgcPjgGcAP5jgMG3AbdDtrPtPsUydd6nDW23XuPNBZtgh6/XqUpUs5/fHS/XAPGcurirDXQNI6PSIcqw8L/L8SftJ2yoG5HYC3luuIwl6pgrlv42ZaCooJlycuWaLVarONYMHw7roEpCrr10XljX41KQF2KLHVy0gNyvTuEp2zTU2IDertvsroMAwgXFV5Or2dVCuWfE31VD/HHg2kJDcpM3qcZOEfHwdBUZ9HksF4i8PmfCPgJPLe+t19HBO7QTyw0UPB7Yf0jzvFR8F3Kbx2DTfybQbja0UUEABBRRQQAEFFFBAAQUUUEABBRRQQAEFFFBAAQW2VMCA3Jbye3AFFFBAAQUUUECBJRQwIPfLi3JzICGkB5eHnlqCcMNCKg8rVbaaveRG39xgfFapgPbtliGXQT8JEiV0dLWO58wVwHdbHGueAbk7lWpiO5SKYQlxfKHMI+G5nHMJ5VzWmFvCQS8Anlf+nhv/3lm1uXeppPWvwE+rv4/6pfyOdD9rPioMOU1ffe6z7AG5tnO9Tzk3cm5n26NUUWwTAFvFgNxNgbeUioiZb+Z/xhis3wZOAlJBMhU6Hwl8piVul4BcHdxrW9mu5TB6b2ZA7ipSA3K9n152qIACQwTaVJGrd0tQrhmCG/a3cdhWj/NU3ESBUZ/HRlks6+eUTVy7rZxz8/1gm7EYkGujZBsFFFBAAQUUUEABBRRQQAEFFFBAAQUUUEABBRRQYAUFDMit4KI5ZAUUUEABBRRQQIG5CtyiVDVKcGncdk3gfkBu5Ms26pftm32cB5zacQZbWUEuIa39gReXMb8d2AdoVsYYTGk74DVAbgRO8GVSdbiOFHNrPq+AXPOGvWa48O6l8sHlwGuBV1YV4m4LxDu/eJ8qck+u3FOJ5BjgocAHgOcAg4pXBuTmdpr02nHW9dgS/krHed5kHSdVCBwMYhUDcqnwkGp5+5VJ5NqSinDDtnxfkWqLry8PvqL4pFpIm61LQC7jSZXKbE8rgeA2x9iKNgbkrlI3ILcVZ6DHVGAzBdpWketDx+pxfSjaxyoKGJBbxVXb+jEbkNv6NXAECiiggAIKKKCAAgoooIACCiiggAIKKKCAAgoooMDSCBiQW5qlcCAKKKCAAgoooIACKybQJXwx69S2MiCXGxVPBFL97ItAxnLmDBNKpabDy/5fKoGXUWG75mHqfc8BDgN+OMNY6l3nFZCrK4Ql5JZw4TfKgW9QAnFPKP9dVw9LMPEQICGo75XKYu+uBlz3+x7gKcDXy+MG5Ho6KebYzXVLMCzrlu0jZY2/0uGYdUDugvL8HLd7nsOpVpita/tUPcx1YNL2TOABExq1HUeqRd66XHvSZcK2g+fOqEPU14W21+htS0XMR5SKjA8sVS4nzXWrHl+1gFyu94PwYRuza5fKmXuVxncd85pjQK6NqG0UUKAPga5V5GY5ptXjZtFz31UWMCC3yqu3dWM3ILd19h5ZAQUUUEABBRRQQAEFFFBAAQUUUEABBRRQQAEFFFg6AQNyS7ckDkgBBRRQQAEFFFBgRQTahi/6mM5WBeRuXiopPbhMIoGcVH+6YoZJ1Tc+pvJZ5vatlv3V+76uVKG6rOW+k5rNIyCXaoRHA/cfES6M6/HA9UuluLoy352AU0o46M1AgkffLZNIuCoVC/ccEZ6rA3KfBB5dAlGTDAaPz7p/2+PM0q4Oh/V9Lswyrjb7XgM4oDyX0j7B0ycCqRjTZasNuuw3Tdu2AblFjmnYPOpzoe01OpX8UqkxFRuzpYpfAl0/mQYKSHXHVNzcfsr9B7u9rwRom92sWkDu4BJ4a8vRdt3SnwG5tqq2U0CBPgQWUUXO6nF9rJR9rKqAAblVXbmtHbcBua319+gKKKCAAgoooIACCiiggAIKKKCAAgoooIACCiigwFIJGJBbquVwMAoooIACCiiggAIrJNDlJv5J07oecK0xjR4GvL48/iHgaUCbqms/Ar4/6eAjHm+GeKapcDWs600JyMXvuVUwpBm6aYbnUr3q4wWsriyX8FT9WJrU1eOa4bk8PmvAbdb9pzzlOu22ygG5OhiZSdeVA2uEVFBLyOo/RoS1FhlGW+eAXL4X2R14bQmrThtYHKxdXxUcRwXLDMhd9SxpWrc9TyddbGZ5nZp0HnQNDE4aq48roMDiBBZRRc7qcYtbT4+kgAIKKKCAAgoooIACCiiggAIKKKCAAgoooIACCiiggAIKKLBmAgbk1mxBnY4CCiiggAIKKKDAwgT6DMjNK+gyy434dQjreyWkdXoPurMED1alglwzcPOaUpXqB8VvXHiuGUysw1MJUv4W8JIxVelyiFkDbrPuP+1pkpDoj4GftuhgVQNyqVZ2LLBzmWPz3Mif4/BQYF/gJsAjgc8MMakN3gC8ZYLbY4GnlDZd27cNHmV+qTy5VdslwKdLoLDLNbrPQLABOajPza6vQ13WrWl9V+DMHk6+WV6nBocfdR509ehhOnahgAI9CsyzipzV43pcKLtSQAEFFFBAAQUUUEABBRRQQAEFFFBAAQUUUEABBRRQQAEFFNg8AQNym7fmzlgBBRRQQAEFFFCgH4EuN/FPOuKyBeSaIZ7DgUOAKyZM5HeAFwI3HNMu1dHuUh7/NvDJEoqaZJTH631T5enCCWGqhGWeB3yuRed1IKJuPk3g4h7Am4AdSrDpBcA3gd8rFapuBTy6/P/vAvYBvlEOmnG8HdgOSDDxX4CblX2b08h5c8SQdZk14Dbr/i24f6lJnk8vLmucc+0LEzrpGpBLNbbdSqWwvwC+Ms0gZ9wnwbHXAakgl+3dZe2/1ug3AblYPKv8/cDy3z9ptOsaQpqlfduA3IxEve7e9RpdV27MQNpe95qDzvrdEbj2jLPJeXH+kD7qCnIJg72/wzV03JBuXKoZ5tqTbZpr36D/rudaPa4u62ZAbsaTzN0VUKCzwDyryFk9rvNyuIMCCiiggAIKKKCAAgoooIACCiiggAIKKKCAAgoooIACCiiggAJXCRiQ82xQQAEFFFBAAQUUUOAXBeYVVhscJQGZ/YDLqsPO65jTVKq5bgnjpHpVtlOBvYGLW5woCYC9FbhDi7aLaJLwXYJoF7Q4WF8BuW1KaC1rPGlLyC9hl7riUcKDqdR3/Qk7f6SEWYYFvWYNuM26/6R5D3u8rliY4GSeE3muNENhg327BORSde+vgSeUnUcF06YZd9t9ms+rs4G9RgSg0ue9gIQncx6k7e7A5xsH6xpCmqX9JgTkwnt74GQgIeGLgMcAH227yAtqVwfk5nlIA3I/1/1AuU5/qyO2FeQ6gtlcgRUSmEcVOavHrdAJ4FAVUEABBRRQQAEFFFBAAQUUUEABBRRQQAEFFFBAAQUUUEABBZZTwIDccq6Lo1JAAQUUUEABBRTYOoF5hdUGM5oUkJsm1FZrdQ3B1PteHdi/BOTy968DT5sQEElVue8CV5YqZ5sekItb2wDLHsCJxW6wDqkul4DOTsAnSmW5BP1Sge5uwANKZbnsm6DXsG3WgNus+3d99t4COBq4f9kxgbDMLxUCR21dAnIJmb0I+LOqs9cAzwF+0HWwU7S/BnBACU5m9wQjnwjkZvhR242AY4CHlgYJqea/Z3mud7021O03JSCX70hSue9lBfo44BkLOk/anlptry9t+xvVbhUCcqnS+RZgl3JdTND2Y7NOHKgD0wbkegC1CwXWTGAeVeSsHrdmJ4nTUUABBRRQQAEFFFBAAQUUUEABBRRQQAEFFFBAAQUUUEABBRRYvIABucWbe0QFFFBAAQUUUECB5RbY5IDcdYCjgH06LFEd+EvQKRWXrjVm/98sgZM0OR94W6Oa3rhD1/um6tr7gR+P2eFHJWzWpvpdXxXkMpybALerxpVAVEKEDwf+Z6kKNiqgD5wq5QAAIABJREFUdTUg1ca+3wjO3RM4AdgOOBI4CMj8hm11wO17wL90ME5/1yxVAG8MdKnC1+G0+c+mzVBmHhgWHGz23SUgl31vWtzS92B7bvlbQp7z2prhuKxHQqcnNda3Pn6qEP5GCWo9uzxwSqnkeGnVcJbAW5sg7iYG5MJ7M+ANwINK6CohxQ/N6wSZol8Dcleh1VVL+7xWGZCb4sR0FwU2TKDPKnJWj9uwk8fpKqCAAgoooIACCiiggAIKKKCAAgoooIACCiiggAIKKKCAAgrMR8CA3Hxc7VUBBRRQQAEFFFBg/QWaYbKtqrbTlO4amqn3nzUg12bVZwke1PsOq8TX5vij2vQZkBt2jHsAbwJS8SiV3xJC/FrLAScsdTyQ6iKnlqDUIPT3q8APgZ9WfdUBuZaHGNmsz9DJsIPcCUj4Ky7Z3gw8swQKx429a0Aufd0cyHnz4NJxwmr7lgpUtd+sZoP983l7d+C1JRSZvw8L5V2vVF9MhcD7lupVqXpXbxcBDwHOqf7Y9bk+S/tNqSA34K1DaK8o1QZHBVL7Ol9m7acOi42qela3yfFmed1q+/xsE8Yc9zo0boy3L9ePW5eKk4cCX5kVErgNkBBzNivI9QBqFwqsoUCfVeSsHreGJ4hTUkABBRRQQAEFFFBAAQUUUEABBRRQQAEFFFBAAQUUUEABBRRYvIABucWbe0QFFFBAAQUUUECB9RAwIPfzdewaVNvEgFyqyR0N7AycDewFfLYEth4B/DrwghFV3lJN7sUlyJVKdE8EUmnk3qXC2I5A+vh49bRalYDcjcr588gy9lQUTAXCT7W4REwTkEu3CdK8CrhPOUabim4thvNLTYaF4w4vFQRvCPwX4I+AXYE7tjzA/qXC46D5LIG3NqGlPirI5TqZEOe8tgQbs4bDqgDOco1OpcaENbM+OS9zjn5mXpPoqd9NDMiNCjb3RPqzbgzI9alpXwqsl0AfVeSsHrde54SzUUABBRRQQAEFFFBAAQUUUEABBRRQQAEFFFBAAQUUUEABBRTYQgEDcluI76EVUEABBRRQQAEFVlpglvBFc+Jdgy7j4Prsa9RxnlCqoeXxNkGbup9NC8jV4bg64HZ14BAg65XQXCqNfb4Bfg3gAOCIEgJ6GnAScCVwL+BdpTJZ+jis/D1d1AG5TwNPBj7X4dmW4FqqnuUY86ogl/kn8JXw32B7agkSZn6TtmkDcuk31aGOLYHF/HfWpRkynHT8cY/nc/ajgVcDNy4NE+L6ApBA46Tt26VSYCrrpZLcCWWH/PfewKXlv7s+12dpP20FuboS26R5T/P4uPNzlmt01nA/4MgyqDz3EgZe5m0n4L1Awn2bUkHuQaUi5zzXxYDcPHXtW4HVFuijipzV41b7HHD0CiiggAIKKKCAAgoooIACCiiggAIKKKCAAgoooIACCiiggAJLJGBAbokWw6EooIACCiiggAIKrJTALOGL5kS7BlfGQfXZ17DjJNiUamfPKw+m4tdbO6zcJgXkElhJSCqV4xLC+jPg/VWQrQ53PBh4T+V4NeCxwGtKSOq5JawzqJSVENsxwEOBDwIJLV5U9q8DctME3Gbdv83pcI8SstyhNH5DCST9oM3OJVj4/NK2axXD7NY8/ruBfYCvtTz+uGZ3AU4v69amuwTiPlT+pRrNv1cV0eLzFmAXIGHHR5Xqg+m363N9lvabFpCL752Bvy2Bs+OBp5egaps1ra3btG+2meZ5W19bRz0n6ipzOeZdgTOnGeCEfbqea3V3XV5b85xNmDdbrrEXAqkqOOt2AyDP42wG5GbVdH8F1ltglipyVo9b73PD2SmggAIKKKCAAgoooIACCiiggAIKKKCAAgoooIACCiiggAIKLFjAgNyCwT2cAgoooIACCiigwNoIdLmJf9KkZwkTNPvus69h4962VPlKxa2EEfJ/Pws8HNh+0kSB3wSeUdqdD7wNuKzFfmlS75tQR8JmP26x73mlIte4pnW4pG43TYAkn7PuC7wMSCBlWDguAbg/At4M/A5waPmX6mnNcFxCcs8BEh67HvAHwP1KgC79pzpZgnIJWWWbNeA26/6TluTmpRpXQoHZUkFvLyDnQ9ttlgpyOUbWKFX7Eq5JlbZstXPbcQxr9+vAiUAqywzbPgH8Uwk25v//chWIa7ZvXmfqIGXX5/os7TcxIHfTEk7cFTirPN/yXG6zbUVArg7cbkJALs/hVOHMv2xdq5mOW8dZgtyDfuvraH2sPsfZ5ly0jQIKzFdglipyVo+b79rYuwIKKKCAAgoooIACCiiggAIKKKCAAgoooIACCiiggAIKKKDAhgkYkNuwBXe6CiiggAIKKKCAAr0JbGpA7vbAKcCtS0BtjxLcOqpU4OoNuMeO2gQS+grIXQvYG0h1sxsDXwdeXkKAOWd2BG5ZVScaTDOm2S8huKcBh5fgVkKICb7dqpgPKq41eRLIOaxUp5s14Dbr/uOWLj4Z5wGlUcJ9me9JVWW9Nks/a0Aux7hGGccR1QGblfrajKXZJlUWE9rJGD8G/O9SpSthuC90CIQO+n1KqfT1+hImHFQRnCXw1uY5UfffR0Bumkp/w/zr5+q4SmuzXqOvXao27lsG0SUsuxUBuf2Al5axjlrfdaog11zfJ5bA8TTP2eY+BuT6ULQPBTZHYJoqclaP25zzw5kqoIACCiiggAIKKKCAAgoooIACCiiggAIKKKCAAgoooIACCixIwIDcgqA9jAIKKKCAAgoooMDSC+xUQkltB5oqXwmJDQJLCcJ8t+3OwPuAV5b2XYMu4w7TZ1/DjvM44ITywAtLCGgbwIDcz1FyPrwF2KXDuZCm5wKPKRXx2u7/OSBhrBxzELC7dIkryA2r2pYgYMJkg9BXW7Y+AnI51nWBFwODEFQCe6mKeHrbgYxol3BV5tR1Xl0O2/W5Pkv7TQzIZS2mDQnW+x1b+vnhhMX9Q+C00mZc8G9YN7kGJ+iZkFy2hE4TSGxu6xSQqyv8ZZ73AD7a5Qk0pq0BuZ4g7UaBDRGYpoqc1eM25ORwmgoooIACCiiggAIKKKCAAgoooIACCiiggAIKKKCAAgoooIACixMwILc4a4+kgAIKKKCAAgoosNwCoyqIzWvUdYWfrsGVcWPqs6/mcZoVe+4DnAEknPFwYPt5Yc3Y73nAqRP66KuCXNOoedhvA/8MfLyE4hKk++9AglnxTJWxBLae1djxAuCfyr5nA/nvVJtLuCz/BgG7f1vigFwCLG+qQqXvLlUHvzbF+vYVkMuhbwMkxLRzGUd89wLOn2Jci9yl63N9lvabGpB7Qjlns66jQmfD1nya87NtZbxhx7sJcDxwv/Lg4NrcbLsVAbmEYAeV7do8PxIufUF5Dqb9qMp9vw+8rVTl7BoonDQOA3KThHxcAQWaAl2qyFk9zvNHAQUUUEABBRRQQAEFFFBAAQUUUEABBRRQQAEFFFBAAQUUUECBOQgYkJsDql0qoIACCiiggAIKrKSAAbnJy1aHK3IjcKrJfXXybkNbXKtUS/tph/3z+SX/uuzTtvu+AnI53t7AvYBPAwl//R/g88AlwPcbA3o0cHL52yDUkrHcAfhXIIG3bwGXjZhI9n96qer3VqBZQS5jeDKQanNttxsBry1z6Ct40gyhJXyWinmfajuoRrtpAkjjDtUM772hVONKCHGWLc+ZrEnOgyuHdJRAZbyzxj+qHr8BcDfg/sAXgJcM2X+WwFsd0B01v2mrp9X91RUnU9EsFc5GncttndsGyZph1VFBq3HHrcffxmzQ1zTnZ9t5DRtvKqC+F9iuXHceBXx2SMOtCMi1XddR7Uat272rSo8JQO8BfGfWg5X9Dcj1BGk3CmyQQJcqclaP26ATw6kqoIACCiiggAIKKKCAAgoooIACCiiggAIKKKCAAgoooIACCixOwIDc4qw9kgIKKKCAAgoooMByC6QK2vUXOMSEYQZhqa5Bl3HD7LOv5nEStDq6/DEVfg4FftLRLMG4VJs7EDiqVGe6omUfCZD9DXBSCZUlQNZXWK7PgFzL6fysWYItDynhloTZuoaHrlEMaodfA04E7ttlICPa9hGQuzmQcNSDyzFSLS/VuLKOw0JjbYY9TQBpXL9XB/Yv1fsG7Z4NvGKGMeaackQJhaXi319VYcjrAi8v4cW6+t/g2HcG/rYEnk4pocsE7eqt63N9lvabWkFunxIWjfsyB+TqcY46XzKHrgG5HUpVujNL0PfyNk9OoD7XWu4ystmogFzCloPKdHkteS7QdnyTxmRAbpKQjyugwDCBNlXkrB7nuaOAAgoooIACCiiggAIKKKCAAgoooIACCiiggAIKKKCAAgoooMCcBAzIzQnWbhVQQAEFFFBAAQVWXiCBma7hr3GT3ha4RakI1uy3a3Bl3HH67Ks+TqpcHQM8FEjAaTcgoYm229WAe5aQSSpjZesSlIpdwnmpqDXYEih7fQlapQLXLNtWBeSmGXMqY/1BqTA3LFC3TAG5BMFeDOxbTTRBliOBtsHIYUZ9B+RyjFRteyXwhHLAL5YqiV3O8+Zz5vjqnB1UCEybOjyX/04Fu49WO98EyL73Ay4EHjGk2l7X5/os7TcxIJfXgASBn1fW5YnAm1s+Yac5P6etIJdg96tLBbUML8c+bESws2tArh7TR4DdSzXESQzzDsg155zAbUK4fW0G5PqStB8FNkugTRU5q8dt1jnhbBVQQAEFFFBAAQUUUEABBRRQQAEFFFBAAQUUUEABBRRQQAEFFihgQG6B2B5KAQUUUEABBRRQYKUE/hzIja7HAh8CfgCkWtcNgd8GEp74BJBKcAm7JDjwMOB3gQQpUhUq263Ljfu5Ifbs0u7zDYmuwZVxkH32VR/nXsC7SpW9twOpWPSdFiuaYNwuwF8AD2i0T1Wt5wPvKI7juksw7oXAjkMafbuEiVLtK7bTVCWbR0DuesB/BRLka2PVnNqvAj+squRds1QSi2XOucc0QlWD/RNmTCht+6rDrEMquX2tY9W9S0pA6HMt1rrZJM+XA0oVtcFjrwGeU55PU3T5n7tME0Bqc7zblMDlHUrjLud6s//fB95WztmcA48CPls1qitgNcNX+ax+UAloZZdhAbWuz/VZ2m9iQO43ynUl1+5sdcBx0rk0zfk5bUCurjaY0HFCzHnNGrbNEpD7QAmMtgkjdz3X6rEmAJyKcHmNyTasglw9j4uAB1avuZPWps3jBuTaKNlGAQWGCYyrImf1OM8ZBRRQQAEFFFBAAQUUUEABBRRQQAEFFFBAAQUUUEABBRRQQAEF5ihgQG6OuHatgAIKKKCAAgoosLICdXWaunrTrYCTgZ2A3AD7OOCrZZZ12KWuZnOtElZ6Vmm3d6nEVuPMEiZoIvfZ16DvVAF7FbBn+cOjS/Bn3AIn5JCKcQlzDSrGDdonxJGgVKqIfaPDWZKQV4IRqab1ZGCHxr7p9xTgJSWI1CUoN4+A3O3LeFL9LnM9HPhxCRkmTHnb8t9/DQwqwcUtwajMMUGUxwKpZDbYEtLJHHOOJhCYsFlCmpO2jOUE4OXAm2as3jbpWHl8WDju3SX0kpDerNs0AaQ2x8xn5IRdX1uMs8+zi3WX8yn7PQjInLNlzfLcv7QaRJ5HuZ5kO7T8q49R75/AUCrvXV7t3/W5Pkv7TQvI5bq9f3nOhnxUuHnUOTXN+TlNQC7Ps5w7B5aBfLBUQExobNjWNSBXn4PLFJCrx9V8LW7zPJ/UxoDcJCEfV0CBUQLjqshZPc7zRgEFFFBAAQUUUEABBRRQQAEFFFBAAQUUUEABBRRQQAEFFFBAgTkKGJCbI65dK6CAAgoooIACCqysQB0ieD+wB/BN4NeAE4H7Ap8EEnBJFbRsuaH+tBKqaYZZ6uprw4IyXYMr42D77GtwnHr8+duooFM+XyS0Fq9hAbbs++YS6Ji20ttgTAmS5SbkfYdUphsE5RI8a3uceQTkEqBMKC1bHZpMhbfjgVTFS6AlIbg6KFiHLR8MvKda8BsArywhmPOBRwKfmfBMS+W41wHpKzYHl8DXT6v9fgvI+n2ph2dtQjuZQ87FBPmynQ48A0jgtI9tmgBS2+MmEJoKfDm3ssU51fo+1baDYllXgEv1w4z5J1Uf9TmX9YnZICiZZvV1aNh50vW5Pkv7dQvIJbSa6o7/t7GmqQz6B+W5mev8YEu49ZAOwdJpzs9pAnIJviZkmcqH2VKxMa8/o8KcXQNy9TXs1HJtb1MNs+u5Vi/DpApyWaMXlMqW2W9YeLTDU3VoUwNyswq6vwKbLTCsipzV4zb7nHD2CiiggAIKKKCAAgoooIACCiiggAIKKKCAAgoooIACCiiggAILEDAgtwBkD6GAAgoooIACCiiwcgJ1dZo62FLfuJ+gUap5fazM7tdLeC6hrWaYJYGoY4CHAqns80Dg3EplljBBE7fPvtJ3Hciqj5WQ3NOBr1R/vGUJhCVc0NxOAl5UQkZdK3GNO4FSVS6BllR7StW1QSAr+3QJtfQdkNsGOKKEnnKu7AacWSZSP1ZXKBzMMxUK3wtsBwwLVqX63DtK40mBmGbYK5Ww9iqhr8Hxbl0qBCbc+JfAO4E6PNflCdysvJV9hx2zS5/D2k4TQOpyzASOcs7eoeyUCoAJvLWp1pddtgWOLudk/rsZdMzffr9UYtwRGFadq+6jj+tG12tD3X7dAnLN9Rl3buT8Tei3S7hzmvOza0Auz7XDSigu428TmO0akNunVFNM/8NCnKPcup5rdT+TAnK5Tr0F2KXsNOy51eW5PqytAblZBd1fgc0WGFZFzupxm31OOHsFFFBAAQUUUEABBRRQQAEFFFBAAQUUUEABBRRQQAEFFFBAgQUIGJBbALKHUEABBRRQQAEFFFgpgWZ1mvrm++Zjd61CT78KvBzYuwQpEtYaVJzK++5Uh0rIJlvCXKl6M9hmCRM0cfvsK33XFYSax0rg69kl7DcIvd0DeFOpJPftUintFR0quc1ysmwPPBNIqCP2CfV8oWWHfQfk6sBkKonE8avVWOoqcTH7aPXYTYrb/YC6guGgSYJzqcS3awljPqEEL5tTTdDkOcBflQe+CDwRSBWTwZaqiK8HErrLljBfqqflXK2rmbVhTBjvwPJv0D7hogQp60Bom74mtZkmgDSpz/rxPGfzXI5NtgTUUkWuXqdx/aWyV6pFJnw4LASZfW9Vqn8lEHlWqSSYNRpszetNjv/W6vGuz/VZ2q9bQC7rW1f4G7WWeZ4lNPofXU6eUi3w+WWftsGyrgG5e5ZAcq4H2fLcy3O3rlLYHHbXgFx9znSp1Nb1XKvHmfM+odEblj+eVyq4DtrUAeFcX3Yvry8dl2hscwNyfWralwKbKVBXkbN63GaeA85aAQUUUEABBRRQQAEFFFBAAQUUUEABBRRQQAEFFFBAAQUUUGDBAgbkFgzu4RRQQAEFFFBAAQWWXqAONn0SeDRwQTXq+sb/ZmDleaVqWZo3q9rkhvvTSoWz40toKGGkbHWffQIdDLxghg4T7slYdy59JNSVoEjCU6niky0huL8uQaIfAPmMkbknMPg+4LszHH/aXROUyzoOqvu16afvgNy9gdPLgYcFS+oqhc3w0aQKc83AZSoZntGYZLOSW861p5WqaM0Kfqlk9hLgAVUfWfdUp/tGG7zS5holgJf5ppLfvMJxzedM2wBSh6n8rGkqP6bvR5Yd81zKvx+36KgOliYol7DdpY39Ek48EbgvMOxak+YJPyZwmu3Q8m+wfvV1I9USXzphXAnmJkSVrWv7PgJyfwv8DXB5C79xTVLd7zWlwSi3PDypEtndy7U317kfAoNwYvr830DCDV8Dpql4Oes1fdy8Mrebl3Mz19psCSu3CQR3Cchdu1zr9y3H6PJ6MktAbtzaJ4T7KmDP0ijh64SA21Z2bHvqGZBrK2U7BRQYJVBXkbN6nOeJAgoooIACCiiggAIKKKCAAgoooIACCiiggAIKKKCAAgoooIACCxAwILcAZA+x9gLXA+4MpEpEbtb8beA3gJuWG4Nzc7LPtbU/DZygAgoosCUCuWk/N4Un+JIQy1dKFZXzS/Wsc4Dvb8nIVvugdbCpGWTLzOrASjM0kjDdyWX6zSpxdVWwZvhh1jDFKPEugYZmHwkipBrRIBzxrlKZ7Zsl0PMyIGGLwZYQ4YuAd2xRKG7Ws67PgFyz8tewcNFdSoAuQbJh65QqeK8tk2qGLfPnOnD5whL0GVSOalaOS/vnlrDLFSOgMo6Ep9JusJ1agpx1VbNJzlcrldBSNe4Zc6gcNzj+vCvIDY4T56xPAoQfBn46CWBIMCtBw4QGm0GrOiCXbuuKlIPDJMQ1qPi3qGDtsCn2EZBrQde5ySwBuc4H67DDrNf0cfNqXpvHhV+bQ+4SkMs14dXAHqWTac+BDmwTm+Zzd4KWg6p5w66NEztp0WCTA3J+v9HiBLGJAgoooMBcBPx+Yy6sdqqAAgoooIACCiiggAIKKKCAAgoooIACCiiggAIKKKDA5ggY2tmctXam/Qrkhrk/Be5VVVTp9wj2poACCiigQD8CqeD0IeDvSoWZfnpd314SbE8o7Flliqm4lQpS9VZXhmoGBurQU7NqWDM0VVf9mjVMMWpFpg3IpRJYQj1HlI4TkHpiFdTJn4dVHcvfU1EuQZ63AP/SQ7WoRZ1tfQbk8oMJJ5X3iaOCLnVQZViFuToYleBaQnD1lh9jiHEqSaWKUqqMpbJZwjNpP6gUln0mheMG/Wbdc36nEtmNyx9TmerJjSqKk9YknzPTV5tKa5P6GvX4ogJymUv+tQnGDcZar23CS7uNuP5OqnA2eJ69DdixVDTL+ny1HGhe141h5tOGo+rr5bRrPW6/TQvINa/NsUk1vVRRSwXPSVuXgFx9Hct5nNesLlU5J42l6+PN1+cPlsD6RV07atF+0wJyfr/R4qSwiQIKKKDAUgj4/cZSLIODUEABBRRQQAEFFFBAAQUUUEABBRRQQAEFFFBAAQUUUGA5BQzILee6OKrlFMjNhKkYk8owv7ucQ3RUCiiggAIKjBX4d+CtwJs7hl02ibUOBFwIPKJU46sN6sBHM4BWhw+GVZ+r960rzNVBl8NLQGla9/Q7CEdNE5DLZ4TdS/WyVBDKlvBFQlODCmWDsSWM9VTgL6tAVT3uhCoSsPpIqSSWKnOXLGllwz4DcgmUHV0gEl6LX6o91lt9riSEuR9wWdUgAcRBMCoBmAQWf1g9nsDlbwFfBgZV4bJehwHPrNr9VQl91n2PO7ey/vco6z+oEJgbUfcCUp1yWbZFBeSmmW+9/u8vFbhSebG5NQNycf9oo9GvAycCfwIsqvLksDn3EZBL0DbX1S5hw2FjuQGQMHK2VQjIpeLZ37QIC6caeZ7ro+aVcFxC23mNGFyb310qe36t5YnaDMjl+n1sdQ0ZdNOsQnlWqQzZpZpkyyG1bpbQcCq0DqrHPbuEg5uVGVt3OKbhJgTk/H6jjzPFPhRQQAEFtlLA7ze2Ut9jK6CAAgoooIACCiiggAIKKKCAAgoooIACCiiggAIKKLCEAgbklnBRHNLSCdwTeDrwsKUbmQNSQAEFFFBgeoF3Aq8GPjx9F2u5Zx1sOQ54xpCqPOMCcr9Wwiz3BT5QqnF9q5LaCXgH8AnglaUiVMIiddhnmlBbvRiz9pWQTqqR7VA6bVOdaHtgX+ApI4Jyw06WvsIybU/ENwCnjGncV0DuRqXq4CPLsR4MvGfIcetz5dQSovpO1S7+qRC3S6nIl/ejCRyO2m5RgnB7VA0SlEywsRnOa2OWczXXiJ1L42ULyS1rQC7BpbgN1iHjTGhxWIinGZAbFkLbtpxPl5eA899X16RZn+uTzoO6/z4CcsOCoJPGMOzx+rm6CgG5tvMeN6+cKwnJJmw7CMdN85zM9Snh7ft3hH8BcOiQkHTHbqZunlBkXjPzgzXZMvcEuT8/dY/Dd8x3ZKmemZDxIdVrYDOg3Oaw9TW+bj/ra3ybY49r4/cbswq6vwIKKKDAMgr4/cYyropjUkABBRRQQAEFFFBAAQUUUEABBRRQQAEFFFBAAQUUUGDBAgbkFgzu4VZKIDcoPq/NzYO3u93tuNOd7sSOO+7IrW99a3bYYQdudrObse2223Lta1+bX/kVn2ortfIOVgEFFFgRgSuvvJIf/vCHXHrppXz961/ni1/8IhdeeCGf/vSn+fjHP855553XZiYJ5rywVPlq036d26QqTarr7Vom+XAgN9o1t3EBuTp8MCy4kZDD1YaE7voMuszSVyr0vB6YtnJYQgwPAJ4E3GuJTpY2YYq+AnKZ97tKiOWDJdBx0RCLSWHKPP4S4EvA/wL+cUzQLdXmXg7cpxwnQbqE4147pDJUl2VJRatUlxqE5LpWq+pyrK5tlzUgd2cgFcNyPck67Dbm+tomIDfOZZbnehtvA3JtlIa3meb8HBWQu2WpGpdA2GDL68ufAf/UcYj5YLp3uc633XWaIF7bvtu0y5jzuptg32CbpnrcbYG3A7mutd3yHE7YNde+rtuyBeT8fqPrCtpeAQUUUGChAn6/sVBuD6aAAgoooIACCiiggAIKKKCAAgoooIACCiiggAIKKKDAWgqY2lnLZXVSMwrkRrbDgaeO6mebbbbhYQ97GPe///3ZdddducUtUrDDTQEFFFBAgeUSuPjii/ngBz/Iqaeeyjvf+U4uvzwFiEZuCUUlUFNXO1uuCc1/NA+qboIfF2waF5DbBnggcDGQhOKlLYfdZ9Bl2r5uVyqsTRuOa041la/SZ27K/6MSShj03ZKlt2ZHAc8Fxj0J+gjIXRd4FbBnGfm4EMcgPPGH5bxLhaK6glyXyd8UOLIEOb5dqh+dDKQ64axbHZIzIDde8+ql6lSeg9kSlExVylHrem3g0UDOmwvKNeNrHRZs2ud620MYkGsr9cvtpgnIpWpjPodmu6T8WEtC1wmp7lgdIoG1VJQ8d8rhDatGN6qr9wFIIAtLAAAgAElEQVT/P/DZKY/Vx265vh0N5DU620fKte4rHTu/Vqmy+awO+7WpoDqqu2UJyPn9RocFt6kCCiigwPIK+P3G8q6NI1NAAQUUUEABBRRQQAEFFFBAAQUUUEABBRRQQAEFFFBgWQQMyC3LSjiOZRF4PPBSIDfh/dK2yy678KQnPYnHPvaxXOc6ua/QTQEFFFBAgdUQuOyyy3jLW97CG9/4Rs4666xRg/4GsD9wwmrMqvdRprLbLsUg1boSqrpyyFHuAqQSTQID/zpDqKnuus+gy7R95bPBfYGXlXDGLAGMUYtzjVJZLUHCWwHXbDRMUCiBrASN+tzeD6Ti0ritj4Bc+k8YIRX0HlxCHJ8fcdDBHH/S00RvDBxUqh7mST7s3J32UAk6JuyX/rsEuKY9Xpv9pgkgtel31jb5kPAnwL6lktwxs3Y4Zv9pn+tth2RArq3UL7fr6/zMdfl+wN8AO5TQ5X7AF6cf2s/2TL+/CfzumH5y7fqPnoK2Mw73ZyHS/IBNwnqpnDdNRbeMoa7wOG5MCRr/danCedmUg1+GgJzfb0y5eO6mgAIKKLDcAn6/sdzr4+gUUEABBRRQQAEFFFBAAQUUUEABBRRQQAEFFFBAAQUU2CoBA3JbJe9xl1HgdaOqxu22227st99+3Pve917GcTsmBRRQQAEFOgmcccYZHHXUUZx22mmj9ks1uX06dbpejfMeOf/6qL7VVuZ6QKrbZPsR8P22Ow5pN2tfqfL2PeCrM4xhFXftKyA3mHvCf1f0HFTbStcE+voK8/UxjwQpb146SrWtTy/Z+BZxHZn1uT5pHer+/y8wTVAogcFfLQfK8+G7PTwnErC9fukz1+lcr9J3c8sa3ABIMDdb2o0tpToJpMPjtV0f874bkHB2Kpr9oMM41qnpINT39fI6Oc3cEoRPddP835ybv10C2TH9QnndH3dOdTnmVgfk/H6jy2rZVgEFFFBgZQX8fmNll86BK6CAAgoooIACCiiggAIKKKCAAgoooIACCiiggAIKKNC7gAG53kntcAUFchP4m4Cdm2PfaaedOOSQQ3jgAx+4gtNyyAoooIACCowXeO9738uhhx7KueeeO6zh2cATgQt0VGBDBPoOyG0Im9NUQAEFFBgisFUBOb/f8HRUQAEFFNhIAb/f2Mhld9IKKKCAAgoooIACCiiggAIKKKCAAgoooIACCiiggAIK/IKAATlPiE0XuCdwMnDTJsRhhx3GgQceuOk+zl8BBRRQYAMEDj/8cA466KBhM/0G8BjgwxvA4BQVMCDnOaCAAgoo0JfAVgTk/H6jr9WzHwUUUECBlRXw+42VXToHroACCiiggAIKKKCAAgoooIACCiiggAIKKKCAAgoooMDMAgbkZia0gxUWeDDwLuAXngepGvea17yGO9/5zis8NYeugAIKKKBAN4FzzjmHfffdd1g1uSuBhwLv7tajrRVYOQEDciu3ZA5YAQUUWFqBRQfk/H5jaU8FB6aAAgoosGgBv99YtLjHU0ABBRRQQAEFFFBAAQUUUEABBRRQQAEFFFBAAQUUUGA5BAzILcc6OIrFC+Tmsb9tHnbPPffkjW98I7/yKz41Fr8kHlEBBRRQYKsFrrzySp70pCdx3HHHDRvKQwzJbfUKefw5CxiQmzOw3SuggAIbJLDIgJzfb2zQieVUFVBAAQXaCfj9RjsnWymggAIKKKCAAgoooIACCiiggAIKKKCAAgoooIACCiiwTgKmgNZpNZ1LW4F7Ah9sVo47+OCDOfTQQ9v2YTsFFFBAAQXWVuCQQw7h+c9/fnN+qSS3K/DhtZ24E9t0gVEBuVcBXx6C8yPgZODiTYdz/goooMCGCmwDPBzYfsj8rwM8CrhN47GDgRf06OX3Gz1i2pUCCiigwPoJ+P3G+q2pM1JAAQUUUEABBRRQQAEFFFBAAQUUUEABBRRQQAEFFFBglIABOc+NTRP4PeB/ATetJ37kkUey//77b5qF81VAAQUUUGCkwEtf+lIOOOCA5uPfAO4GXCCdAmsoMCogN2qqnwQe7fNhDc8Ep6SAAgq0E0gI7ihgn3bNf9aqz4Cc3290gLepAgoooMDmCvj9xuauvTNXQAEFFFBAAQUUUEABBRRQQAEFFFBAAQUUUEABBRTYLAEDcpu13s4WPgbsXEMYjvO0UEABBRRQYLjAiJvIzgbuopkCayhgQG4NF9UpKaCAAnMU2OqAnN9vzHFx7VoBBRRQYL0E/H5jvdbT2SiggAIKKKCAAgoooIACCiiggAIKKKCAAgoooIACCigwTMCAnOfFJgm8DnhqPeGDDz6YQw89dJMMnKsCCiiggAKdBA455BCe//znN/d5fcdqKZ2OaWMFtkjAgNwWwXtYBRRQYEUFtjIg5/cbK3rSOGwFFFBAga0T8PuNrbP3yAoooIACCiiggAIKKKCAAgoooIACCiiggAIKKKCAAgosQsCA3CKUPcYyCDweOL4eyJ577smxxx67DGNzDAoooIACCiy1wF577cVxxx3XHOMewAlLPXAHp0A3AQNy3bxsrYACCmy6wFYF5Px+Y9PPPOevgAIKKDC1gN9vTE3njgoooIACCiiggAIKKKCAAgoooIACCiiggAIKKKCAAgosvYABuaVfIgfYg8CvAecDNx30tdNOO/HP//zP/Mqv+BTowdcuFFBAAQXWXODKK6/kD//wDzn33HPrmX4DuA3wrTWfvtNTQAEFFFBAAQWWRcDvN5ZlJRyHAgoooMBKCvj9xkoum4NWQAEFFFBAAQUUUEABBRRQQAEFFFBAAQUUUEABBRRQoJWA6aBWTDZacYHXAU+t53D22Wdz5zvfecWn5fAVUEABBRRYnMA555zDzjvv3Dzg64F9FjcKj6SAAgoooIACCmy0gN9vbPTyO3kFFFBAgT4E/H6jD0X7UEABBRRQQAEFFFBAAQUUUEABBRRQQAEFFFBAAQUUUGD5BAzILd+aOKJ+Bf4Y+Me6y8MOO4wDDzyw36PYmwIKKKCAAhsgcPjhh3PQQQc1Z3pX4MwNmL5TVEABBRRQQAEFtlLA7ze2Ut9jK6CAAgqslYDfb6zVcjoZBRRQQAEFFFBAAQUUUEABBRRQQAEFFFBAAQUUUEABBX4mYEDOE2HdBd4H3H8wyZ122omPf/zj6z5n56eAAgoooMDcBO50pztx7rnn1v2fCjxgbge0YwUUUEABBRRQQIEI+P2G54ECCiiggAI9Cvj9Ro+YdqWAAgoooIACCiiggAIKKKCAAgoooIACCiiggAIKKKDAEggYkFuCRXAIcxO4J/Chuvf3vOc9PPCBD5zbAe1YAQUUUECBdRd473vfy4Me9KDmNO8FfHjd5+78FFBAAQUUUECBLRLw+40tgvewCiiggALrK+D3G+u7ts5MAQUUUEABBRRQQAEFFFBAAQUUUEABBRRQQAEFFFBgMwUMyG3mum/KrN8BPGww2d12242/+7u/25S5O08FFFBAAQXmJvCnf/qnnHbaaXX/7wQePrcD2rECCiiggAIKKLDZAn6/sdnr7+wVUEABBeYk4Pcbc4K1WwUUUEABBRRQQAEFFFBAAQUUUEABBRRQQAEFFFBAAQW2QMCA3Bage8iFCPwe8Nn6SKeffjr3vve9F3JwD6KAAgoooMA6C5xxxhnc5z73aU7x94EL1nnezk0BBRRQQAEFFNgCAb/f2AJ0D6mAAgoosBkCfr+xGevsLBVQQAEFFFBAAQUUUEABBRRQQAEFFFBAAQUUUEABBTZDwIDcZqzzJs7yMODAwcR32WUXzjzzzE10cM4KKKCAAgrMReCP//iPOeuss+q+DwcOmsvB7FQBBRRQQAEFFNhcAb/f2Ny1d+YKKKCAAgsQ8PuNBSB7CAUUUEABBRRQQAEFFFBAAQUUUEABBRRQQAEFFFBAAQUWIGBAbgHIHmJLBP4N+N3BkY8++mie/OQnb8lAPKgCCiiggALrKHDMMcew995711P7d+BW6zhX56SAAgoooIACCmyhgN9vbCG+h1ZAAQUUWH8Bv99Y/zV2hgoooIACCiiggAIKKKCAAgoooIACCiiggAIKKKCAApshYEBuM9Z502b5x8A/Dia9zTbbcMkll3Cd61xn0xycrwIKKKCAAnMTuOyyy7jhDW/I5ZdfXh/jroAlW+embscKKKCAAgoosGECfr+xYQvudBVQQAEFFi/g9xuLN/eICiiggAIKKKCAAgoooIACCiiggAIKKKCAAgoooIACCsxDwIDcPFTtc6sFDgMOHAziMY95DCeddNJWj8njK6CAAgoosHYCu+++OyeffHI9r8OBg9Zuok5IAQUUUEABBRTYGgG/39gad4+qgAIKKLBhAn6/sWEL7nQVUEABBRRQQAEFFFBAAQUUUEABBRRQQAEFFFBAAQXWUsCA3Fou68ZP6mPAzgOF448/nsc//vEbjyKAAgoooIACfQuccMIJ7LHHHnW3ZwN36fs49qeAAgoooIACCmyogN9vbOjCO20FFFBAgcUK+P3GYr09mgIKKKCAAgoooIACCiiggAIKKKCAAgoooIACCiiggALzEDAgNw9V+9xKgesB36sHcNFFF3GLW9xiK8fksRVQQAEFFFhLgYsvvpjtttuuObfrA99fywk7KQUUUEABBRRQYHECfr+xOGuPpIACCiiw4QJ+v7HhJ4DTV0ABBRRQQAEFFFBAAQUUUEABBRRQQAEFFFBAAQUUWAsBA3JrsYxOohK4J/ChwX/f7na349Of/rRACiiggAIKKDAngR133JHzzjuv7v1ewIfndDi7VUABBRRQQAEFNkXA7zc2ZaWdpwIKKKDAUgj4/cZSLIODUEABBRRQQAEFFFBAAQUUUEABBRRQQAEFFFBAAQUUUGBqAQNyU9O545IKPBs4ajC2Pffck2OPPXZJh+qwFFBAAQUUWH2Bvfbai+OOO66eyH7Ay1Z/Zs5AAQUUUEABBRTYUgG/3/h/7L0LvNZjuv9//SpSDSUiZ9mSJoVpFJkR02FqUo1DlCgGM00TRs2QTEO2Ypqd5BChnRw6OEXGSCqiHUVmSk32P5vMnk60kREp5f/63J5nzXd9ew7f+zmt5/C+Xq/ntVjPfXzf97PW+l5dn+uqUfxMDgEIQAAClUYA/0alnTj7hQAEIAABCEAAAhCAAAQgAAEIQAACEIAABCAAAQhAAAIQKDcCCOTK7UTZzyQz+3kcw7hx42zo0KFQgQAEIAABCEAgTwRuu+02GzZsWHD0+8zsF3majmEhAAEIQAACEIBApRDAv1EpJ80+IQABCECgKAjg3yiKY2AREIAABCAAAQhAAAIQgAAEIAABCEAAAhCAAAQgAAEIQAACEMiYAAK5jNHRsUgJzDWzLvG1zZ4923r27FmkS2VZEIAABCAAgdIn8Oyzz1qvXr2CG3nRzLqW/s7YAQQgAAEIQAACEKhRAvg3ahQ/k0MAAhCAQKURwL9RaSfOfiEAAQhAAAIQgAAEIAABCEAAAhCAAAQgAAEIQAACEIAABMqNAAK5cjtR9rPKzL4bx7B8+XJr06YNVCAAAQhAAAIQyBOBFStW2PHHHx8c/W9m1ipP0zEsBCAAAQhAAAIQqBQC+Dcq5aTZJwQgAAEIFAUB/BtFcQwsAgIQgAAEIAABCEAAAhCAAAQgAAEIQAACEIAABCAAAQhAAAIZE0AglzE6OhYpgQ/NrEl8bRs2bLCmTZsW6VJZFgQgAAEIQKD0CWzcuNEOOuig4EY+MrMDSn9n7AACEIAABCAAAQjUKAH8GzWKn8khAAEIQKDSCODfqLQTZ78QgAAEIAABCEAAAhCAAAQgAAEIQAACEIAABCAAAQhAAALlRgCBXLmdKPv50sz2imP44osvrF69elCBAAQgAAEIQCBPBL788kurX79+cPRtZsYv3zzxZlgIQAACEIAABCqGAP6NijlqNgoBCEAAAsVAAP9GMZwCa4AABCAAAQhAAAIQgAAEIAABCEAAAhCAAAQgAAEIQAACEIBA5gQQyGXOjp7FSWCXmVXd6127dtn/+39c8+I8KlYFAQhAAALlQOCbb76xWrVqBbfyjZlV+0Y57JM9QAACEIAABCAAgQITwL9RYOBMBwEIQAAClU0A/0Zlnz+7hwAEIAABCEAAAhCAAAQgAAEIQAACEIAABCAAAQhAAAIQKH0CKIdK/wzZQXUCCsqvMv2jNgYBCEAAAhCAQH4JJBCj8zdmfpEzOgQgAAEIQAAC5U8A/0b5nzE7hAAEIACBIiOAf6PIDoTlQAACEIAABCAAAQhAAAIQgAAEIAABCEAAAhCAAAQgAAEIQMCDAMHLHrBoWhIECCAriWNikRCAAAQgUE4ECCArp9NkLxCAAAQgAAEIFAkB/BtFchAsAwIQgAAEKocA/o3KOWt2CgEIQAACEIAABCAAAQhAAAIQgAAEIAABCEAAAhCAAAQgUH4EEMiV35lW+o4IIKv0G8D+IQABCECg4AQIICs4ciaEAAT8CexrZp0DL40wz8zmx75+7D8kPSAAAQjklQD+jbziZXAIQAACEIDA7gTwb3ArIAABCEAAAhCAAAQgAAEIQAACEIAABCAAAQhAAAIQgAAEIFC6BBDIle7ZsfLEBAgg42ZAAAIQgAAECkyAALICA2c6CEAgKoGgIK5tmk5vxYRyEs29GHUC2kEAAhDIIwH8G3mEy9AQgAAEIACBRATwb3AvIAABCEAAAhCAAAQgAAEIQAACEIAABCAAAQhAAAIQgAAEIFC6BBDIle7ZsfLEBAgg42ZAAAIQgAAECkyAALICA2c6CEAgGQGJ4MJV4jKltSAgmHsj00HoBwEIQCALAvg3soBHVwhAAAIQgEAmBPBvZEKNPhCAAAQgAAEIQAACEIAABCAAAQhAAAIQgAAEIAABCEAAAhAoDgII5IrjHFhF7ggQQJY7lowEAQhAAAIQiESAALJImGgEAQjknsBRIUHcvrmfwo24xczmBwRza/I0D8NCAAIQCBLAv8F9gAAEIAABCBSYAP6NAgNnOghAAAIQgAAEIAABCEAAAhCAAAQgAAEIQAACEIAABCAAAQjkkAACuRzCZKiiIEAAWVEcA4uAAAQgAIFKIkAAWSWdNnuFQI0SkAAuWCFOArmoJpHb0sBL/dqbWbvY172jDmRmH4QEcx959KUpBCAAgagE8G9EJUU7CEAAAhCAQI4I4N/IEUiGgQAEIAABCEAAAhCAAAQgAAEIQAACEIAABCAAAQhAAAIQgEANEEAgVwPQmTKvBAggyyteBocABCAAAQjsToAAMm4FBCCQRwJBQVxbz3lejwnilsS+vpuk/zEBoZwEc3r52PJYdTlVmXvepyNtIQABCKQggH+D6wEBCEAAAhAoMAH8GwUGznQQgAAEIAABCEAAAhCAAAQgAAEIQAACEIAABCAAAQhAAAIQyCEBBHI5hMlQRUGAALKiOAYWAQEIQAAClUSAALJKOm32CoG8E5AILiiK85lwZahK3F98Ogfafj9UXa6F5zgLY4K5eWYmkR4GAQhAIBMC+DcyoUYfCEAAAhCAQBYE8G9kAY+uEIAABCAAAQhAAAIQgAAEIAABCEAAAhCAAAQgAAEIQAACEKhhAgjkavgAmD7nBAggyzlSBoQABCAAAQikJkAAGTcEAhDIgsBRAUFcVzNr6DHW2pAgbqmZfeXRP0rT74Sqy7U3s4OidIy12RoQy0kw945HX5pCAAKVTQD/RmWfP7uHAAQgAIEaIIB/owagMyUEIAABCEAAAhCAAAQgAAEIQAACEIAABCAAAQhAAAIQgAAEckQAgVyOQDJM0RAggKxojoKFQAACEIBApRAggKxSTpp9QiAnBBrFBHFdYl8lkItq/5dAELc5aucctTs4gWCugcfY/zCz+THR3ItmtsmjL00hAIHKIoB/o7LOm91CAAIQgEAREMC/UQSHwBIgAAEIQAACEIAABCAAAQhAAAIQgAAEIAABCEAAAhCAAAQgkCEBBHIZgqNb0RIggKxoj4aFQQACEIBAuRIggKxcT5Z9QSBnBDoFqsR933PUV0OiOFWNKyY7NiCYU3W5tp6LWxkQzD1nZtWeZzzHojkEIFBeBPBvlNd5shsIQAACECgBAvg3SuCQWCIEIAABCEAAAhCAAAQgAAEIQAACEIAABCAAAQhAAAIQgAAEkhBAIMfVKDcCBJCV24myn4ogsGvXLlMASoIglIrYP5uEQKkTIICs1E+Q9UMg5wS+FxDEqVKcj/01JohbEvsqAVkpWTszk1Au/rW55+IXxarLqcqc/huDAAQqlwD+jco9e3YOAQhAAAI1RAD/Rg2BZ1oIQAACEIAABCAAAQhAAAIQgAAEIAABCEAAAhCAAAQgAAEI5IAAArkcQGSIoiJAAFlRHQeLSUdg06ZN9vTTT9sPf/hDO+aYY6xOnTrpupTN+99884198MEH9vDDD9vjjz9u//mf/2nf/75vUZnSwfHJJ5/Y4sWL7amnnrJLLrnEfvCDH+R08V9//bWtXLnSWrZsaXXr1k059tq1a02ixKOOOiqna2CwyiVAAFnlnj07h0CMQLOAIK6HmTXwIPNuqELcUjPb6dG/mJvWN7MOIcHcgR4L3hYTy82LfV3l0ZemEIBA6RPAv1H6Z8gOypzA559/bo888oht2bLFPYf37dvXmjZtmtGu9Zw+evRou+KKK6xNmzYZjRHvJP/A/fffb+3bt7cTTzyxIpMR7dy5095++2379NNPHZZmzZrZEUcckRXXZJ0XLVpk8+bNs1/84hd20EEHZT3HV1995fxk69atc2N16tSprP1lWQPL8QD4N3IMlOEgAAEIQAACEIAABCAAAQhAAAIQgAAEIAABCEAAAhCAAAQgUEACCOQKCJupCkKAALKCYGaSXBGYPHmyXXbZZW64Dh062IMPPmjNm6cvNKJgp3/+859O5JRvq1WrljVs2ND0NZf22WefucCvhx56yA07YMAAu/POO22fffbJ5TRFMdaXX35pV199tU2aNMmt58orr7SxY8emFbL5LH7BggV24YUXWpcuXezmm2+2ww47LGF3iTIVtPXOO+/Y7bffbj/+8Y9LNlhu+/bt7nOQT6tfv77Vq1cvn1OUxdgEkJXFMbIJCPgQaBQQxP3YzI706LzZzBaHRHFbPPqXctNDA5Xl4hXmfH7JbAwI5uaY2aZShsHaIQCBtATwb6RFRAMI1CyB//u//7P+/fvbCy+8YMcff7zNnDnTWrRo4b2oP/3pTzZkyBCXRKh3797Od3DggT6a+upTxv0DEvDJ73LttdeWpa8lFeiwH0ZCRp1Vri3o22rcuLHdeOONNnjwYKtdu3bGU61atcr69Oljq1evdkmQJJZr1apVxuPR0Y8A/g0/XrSGAAQgAAEIQAACEIAABCAAAQhAAAIQgAAEIAABCEAAAhCAQDERQCBXTKfBWnJBgACyXFBkjIIQUEWxSy+91GbNmuXmGzlypN1www2Rgmj++7//284//3xbvnx53tcqAdWjjz5q++23X87nWrFihcuwrqAfWS4DltasWeOqtWVr2WaBj88/f/58O+uss5ygSxnFVTmwXTvFxmdv2utFF11kS5YscYPpXk2YMMEaNKhewCcujnvmmWdcu7333tvGjx9vAwcOLMnqhf/1X/+V80p84dPI5Z3M/qSLdwQCyIr3bFgZBHJIoFNAFOdT8lV/n78cEMTpl9W35TCw74aqy53oieSdgGButplVexbyHIvmEIBA8RHAv1F8Z1JxKwqLjEodgIRL48aNs7322isnW8mVQC78rD5ixAgbNWpURs/p4bGUnGfo0KGRfE1hKNu2bXNV7ZYuVYHfwtrhhx/uEgvtu+++GU1cKIHcjBkz7Oc//7nz9RxwwAFOJHn66adntOZ4p2AyLSU4kt+GxD1ZIfXqjH/DCxeNIQABCEAAAhCAAAQgAAEIQAACEIAABCAAAQhAAAIQgAAEIFBUBBDIFdVxsJgcECCALAcQGaIwBCTeOuecc9xkvpnGy0Ugt3PnTrvtttvsmmuucRw6d+7sKspJQJat5Uo85Xs2yda9detWlxFeVQJlPoLIVCw0rvhNnDjRNVN2cQVotWnTZrduqjz42GOPmYLtlJk+bvp/vcKCukzOIJd3M10gWK7OONU+EchFuwUEkEXjRCsIlBiB7wUEcV081/5GqEKchFxYegInhwRz/5a+S7UWr5nZ/JhobqFnX5pDAALFRwD/RvGdScWtqNwEcvI/qLp7rixXAjmtZ+HChS55jZ7VlczmvvvucwmFfEzP/BIADh8+3HXr0aOHPfDAA9a0aVOfYara1uT5J0rWpCryTz75pP397393a+zYsaOdfLL+fNrdCiGQW7dunUtW9NJLL1UtQP+vM2jSpElGzMO+I3wSGWHMqhP+jazw0RkCEIAABCAAAQhAAAIQgAAEIAABCEAAAhCAAAQgAAEIQAACNUoAgVyN4mfyPBAggCwPUBky9wRUPU7in8cff9wNPmbMGCdyql27dqTJcilCSjdhPivIae5wQJGCt1QBLVvLlXgqVwI57Scoimzfvr1Nnz7dmjVrlvFWFTilu6OXTEF09957r/Xr188SBPRUzfPWW2/ZlVdeaWIUt2yDuOLj5PJuIpDL+GoUvCMBZAVHzoQQyAcB/ULqHHv1NrO6HpNIAKfSIqoOp69vevSlaWIC4t8xJJjzibTeEagu96KZvQ1oCECg5Ajg3yi5Iyu/BdekQCrXNPW8/Pzzz9upp57qNbSeuz/++GM77LDDdusXVSCn5ECLFi2yFi1a2IEHHpjweT2cQEg+gylTprgkOFFtwYIFduGFF9qGDRucf+CJJ56wrl27Ru2+W7uaPP9Evigf0ZtP20wASYx46623uuRHYevdu7fdfffddsghh3gPvWrVKuvTp4+tXr3acuE38l4AHRJ9Pvk3NO4FBCAAAQhAAAIQgAAEIAABCEAAAhCAAAQgAAEIQAACEIAABEqEAIP1wngAACAASURBVP+4VyIHxTIjEyCALDIqGtYkgWeeecZlmf7nP/+ZUcBLUIQURcCVTft8C+R0Do8++qgL4pL16tXL7r//fjvggAOyOqKgQO6II46w5s2bW61atSKNuWPHDlu+fLkLgovCN9KgZi5IbcCAATZv3jzXJRsxYDgzvMZTcNawYcOsTp06aZckYaIy58dFmuqg7PIK4hKvTK2mBHK5uqf5DqLLlGux90MgV+wnxPogkJBAo4Ag7idmtnvUd3Jwm83slVCVuK1wziuBg82sQ0gw5yNi/CggmHvOzDbldbUMDgEI5IIA/o1cUGSMrAh888039tlnn5meP/Nh7733nkuQ8/bb3+q4JWA76aSTcjaVKntJbCQ7/fTTne/h4IP1KzW96dlw1qxZ7jm7bdu2dtddd+1WdT2qQG7z5s3OBzRnzhw799xz7Y9//KMdeeSRuy0inExJVejHjh1r9erVS7vgtWvXOr9KPBGOqsSPGjUqkn8g2eDpzn/btm1OICYhX5TzUwW/eIIfrW/o0KFJ9yX/TcOGDav5cXye133apoWboEFYjPjTn/7UXnnlFVcBUJapf2XSpEk2aNCgTJaUsE+HDh1s2rRpWfl5craYEhkI/0aJHBTLhAAEIAABCEAAAhCAAAQgAAEIQAACEIAABCAAAQhAAAIQgEACAgjkuBblRoAAsnI70TLcTzjg6fbbb3fVvFJV/ApjyEbwFkXwFRw/V8KjVEcZFo49+eSTdvbZZ2d1+kGBXLpKZOGJ3nnnHTvvvPNckF63bt3s4Ycftv333z+r9aizMsIrQO3f//3f3VgKjJNITkFfPpZIHDd48GAXONegQYPIQ0mgef3119udd95Z1UfZ9BWQ1apVq8jjBBsG707r1q1t8uTJdtRRR0Ue64033rDu3bu79unOLXjGubqn+Q6iiwyixBoSQFZiB8ZyK5lAp5goTqVEvucBQn9jqwqZqsPFXwisPADmoelxIbHc8Z5zrAkI5maZWbXnKM+xaA4BCOSHAP6N/HBl1CIiEE6woiprvhXekm1H4q7Ro0dXVfhSghiJ3fbcc89IBIJ+ClVxU3KZ8HNyVIHcsmXLrGfPni5pTjofw5tvvul8BRJaqQrcfffdZ3379k25ZlW5u+aaa2zixImunSqY6ble1eryaeHn53TnJ1/I73//e7ekm266KWH1tVTr9Xle92nry2jjxo122WWX2XPPKeeAmYSMultLliyxn/3sZxmL5LZs2eLGVeW/XFk6v0qu5imncfBvlNNpshcIQAACEIAABCAAAQhAAAIQgAAEIAABCEAAAhCAAAQgAIFKI4BArtJOvPz3SwBZhmcs0ZaEKYsXL3ZfV61aVRXQoSFPPPFEl224Y8eOdtppp1mbNm2yykKd4TK9uklE9D//8z+mAB29JHp6/fXXq8Zo3Lixqw6mQCeJa04++eSsq5ZFWWCwetwZZ5zhxFeHHHJIlK5VbYpVILd9+3aTuO3vf/+7134UuKbM7nPnznX9lNm9S5cuVrt27cjjSFCnKnFxy0YgN3v2bBdQJrvuuuucoC3dWj766CMXkLZ+/fqUa1a7v/zlL66Ngt1OOOGEpNng27Vr5wRse+21V9WYX331lSnrurKtxy2b4DeNN2HCBLv55ptdRUNZ+/btXSU5Zcn3Nd+7GR7f59wQyPmeTv7aE0CWP7aMDIEsCUgE1zn26uI51msBMdwSM/sfz/40LyyBcHW5Zp7TvxEQzC3w7EtzCEAgPwTwb2TItRz9G+lQhJPOlIooJp8CuWDVNvHzTcQjP8X48eNdlXbZuHHjXBX24LNPVIGcxolXS1PFtRtuuCGpj0Hz3nHHHfbrX//azZvObxROoCPf3dSpU53/Lt8W3L/mqgSBnHhLDKdzjPtP5NeL+6NURe7nP/+56W7LfCrJLV261FSJTp9nnaPGVCU9H9uxY4ctX77cPv74Y9dNSZlUpRGLTgD/RnRWtIQABCAAAQhAAAIQgAAEIAABCEAAAhCAAAQgAAEIQAACEIBAsRFAIFdsJ8J6siVAAJkHQQXdrFixwoltZs2aVSWOiTKEAjWuuOIKu/jii22//faL0qVgbZQ5+6GHHrJ77rnHVQDzsbPOOssFLXXo0ME7CCXKPB9++KFdfvnlJgGW7JFHHrH+/fsn7aozUvDNHnvsUa2Nrwgpm/Y+lbnCGbqjMMlVm3Aglo/QKriGcJZ5CRp79eqVdpnhwLC0HSI0CAc1SsA2ZswYF4wVt65du9pdd91VTRwYYehqTXTHFECnYL+4SE7iUX2GTjnlFK/hfO9aeHCfc0Mg53U0eW1MAFle8TI4BHwISBQVF8SdY2bRleZm75jZfwVEcX/1mZi2RUVAfziqWmB7M2sX++rzB/uumFhuvpnNMbMVRbU7FgOByiGAf8PjrMvVvxEFQVhQpT41KZDTevSKIuzJp0Bu/vz5Jh+PnnGVBGb69OnWrJmfflw+M1VzW7NmjRtLFdL33XffqmOJIpALVgVTkhz53zp10q/p5KbEOjpDtVVyJ1WRO+cc/Wm3u4nhwIEDXfUyjX/vvfdav379qgn5otyjTNpUokAumPQqWYW/hQsXujNRFUBZlKRGYV9U1GRN4XML3lkJ7FSNTknOsOgE8G9EZ0VLCEAAAhCAAAQgAAEIQAACEIAABCAAAQhAAAIQgAAEIAABCBQbAQRyxXYirCdbAgSQRSSoTMJjx461iRMnegnjwsO3aNHCZdHu3r17pOCniMvLqFm8Ctnw4cNdFbxsbPDgwXbjjTdakyZNshmmWl+tT5mblUla1qdPH5s0aVK14KrwZArCuuSSS0wiKIkRDz/8cNfEV4SUTftKE8gFg9dat25tjz32mB177LFp70G+BXIbN250FeqUmTxup556qgvQ0+cwW9u1a5dNmzbNdPezEcn53rXwuhHIZXuSNdOfALKa4c6sEDCzRgFBnNTcB3lQ+cjMVClsaeC13aM/TUuHQFMzOy0mlIuL5qpnX0i9F5UgmRd7PWtmG0tn66wUAiVNAP9GxOMrR/9GxK27ZnqGUuKduBhH36tJgdzatWvtqquusr59+5oqvdetWzfpdvIlkNu5c6eNGjXKVYOXXXnllc4HlmotiRapBExDhgyxBx980InPnn/+edNzeNyiCOSWLVtmPXv2dFXBOnfu7BI6HXRQ+j/Z5s6d60R9qjZ35JFHprwSEtRpf/vvv7+reFenTh2fK5Rx20oTyK1evdr56CRGlOluiHu9evV2YxgWyckHeOedd9qBBx6YkHe4CqTOv0sX3wLQZo8++qhdeOGFbg6JO+WHbNiwYcZnXIkd8W9U4qmzZwhAAAIQgAAEIAABCEAAAhCAAAQgAAEIQAACEIAABCAAgXIhgECuXE6SfcQJEEAW4S5IdKUgDgVb5MIUJDRy5EhXfapQQTjhdasClrJkjxgxIivBX3DcXIqPNK6CxBSkouA1MVMWZwnfktlXX31l119/vRMgyjp27OgCqSSS8xUhZdPeRyC3fft2e/LJJ+3vf//7btvS/vfZZx+X/TwT09hLly61tm3bJgw+UuCdsmPHzUdoFVzPO++8Y+edd56rPugTTKTz+stf/mLbtm3LZHsJ+zRq1Mgk0lu+fLkL6NOe4paLynHhSSXiVADeoEGDqj5HyrR/9913O+5RzPeuhcf0OTcqyEU5kcK0IYCsMJyZBQIxAio5oipxPzEzn3IQ+jv5+ZAg7v+gWpEEvmtmiu6PV5dr7UnhvYBg7kkzU8U5DAIQyD0B/BsRmJajfyPCtquabNq0yYnhVNUqaDUlkJMwTYIh+WZkEu6pMrl8IIksXwI5PZ8rAYzEQvIjRKnalox7UHAk35cEa7Vrf1ukN51ATs/Y48ePd6I1Wbi/z1mna+tTuS/dWFHfrySBXLCqn/j06NHDic+aNlUegt0tkX9FCYn0+WjQoMFuHV588cUqH6GPkDI4kO69Eivdcccd7tvyJ8pXm+B5PeoRV2Q7/BsVeexsGgIQgAAEIAABCEAAAhCAAAQgAAEIQAACEIAABCAAAQhAoEwIIJArk4NkG1UECCBLcxmiBI+deOKJdvzxx1dVzVI1qddff90FFcUrSyWa5tZbby1opur4GqKI4yTKOumkk+z73/9+VWCWhFCvvfaaE5slM4mDpkyZYi1btszqY6Y1KohqzJgxbpwowWoSMEqgJeYKJrvvvvtcBnaZrwgpm/Y+ArlEkFSZ7KmnnrLf/e53Llt2JhmwNa6y4V9wwQV29NFH280332yHHXZYyjPxEVoFB5o9e7b17t3bfUvZ5iVSrKlgIt0bBeMNHTrUVBUhbso8riC7Qw45JKt7mahzMpFc1M+B710Lr8Hn3BDI5fz4Mx6QALKM0dERAlEIfC8miJOqXuI4H1tkZq8HRHEf+HSmbcUQ+EGsulxcMHeE587fignmXox99exOcwhAIAkB/BtprkY5+jd8Pg16Rhw+fLjdf//9u3WL4nPwmStq2zfffNP5MeLV7JRAR8lskllYIKcKbfLdZGq1atVy1bL0NW5KYqNkTpkmdHr//fetX79+rmpYt27dXFV3VWqTpRPIbd682S666CKbM2eOqxr39NNPW7t2+nVr9vnnn5sETYU2VdH7zne+k5Npg/tXwiIlgmrTJnn+BvlYfv/737u5b7rpJicY9LEvv/zSCb4mTZrkuj3yyCNOhJnIfNqmW4N8MxKb6fMmO+KII2zq1KkukVUqS+SvTOQ7DQvbMhVSxv1mixcvTljxMN0+ef9bAvg3uAkQgAAEIAABCEAAAhCAAAQgAAEIQAACEIAABCAAAQhAAAIQKF0CCORK9+xYeWICBJCluBlbt251mYQnTpy4WysJsAYOHOgCTZo1a5ZQEPTZZ5+56mB/+MMfEorKNIYCheLiokJd0oULF7q1xwOwgvMqsOq3v/2tnXnmmQmrjkm89be//c3++Mc/uupsiUxiJAXf7LvvvhlvSUIeBe1ojRLbzZgxI2XQ0Lp161wQ1UsvveTmDGeZ9hUhZdM+G4Hcjh07nJBLgjYJ/VQFTdmyFZDla2LYvXt3N87JJ5/sAqH+7d/+LekwPkKr+CDKdq9ApFtuucV9SyLFTAV9vvtL1F7C1Isvvrja5+3yyy83BVRlWokvyrrCwV+qpqjPQKtWrdJ2971r4QF9zg2BXNrjKFgDAsgKhpqJKoNAs5ggTlXizvPc8mozeyUmiFtiZqs8+9McAlIUdAsJ5nz/CF4QE8o9Z2YrQAoBCGRMAP9GCnTl6t+Ielv0XHzttde66myJrCYEcvIZXXHFFVW+lSi+lLBALur+k7XLxn+RbMygeEl+L4n49IwsSyeQmz9/vp111lnOjxGuUB8Ui2W7b5/+mQjTko2fbv/hfqUokAsnEdIduPfee51oMkoyJflX5MOJiwGvuuoqGz16dLUqcqtWrTJ9XlavXr2bkNLnbIMJnzKtQuczX7m2xb9RrifLviAAAQhAAAIQgAAEIAABCEAAAhCAAAQgAAEIQAACEIAABCqBAAK5SjjlytojAWQpzluVqC688MLdWijzsYKqlAk7SnDHxo0bndBOYriwnXHGGe77+ahslWhrH374oUkwpCCQsPkIiSSUk/hPYrpEQjtVb7vssssi8Qmv46OPPnIV42bNmuXekkBMFcFq166d8LTCwTOq5jd9+vRqVex8RUjZtM82wEzV48455xy3V+1l5syZ1qJFC++fTBJoDRo0yPULB5YlGsxHaBXvH8zu3qFDB5s2bZrLDF6TpiqHv/zlL+29995zn7thw4YlFHvmeo3xgNN3333X7rrrLlM2+Cjme9fCY/qcGwK5KCdSmDYEkBWGM7OULYFGAUGcSqw08djpR9JzByrELTWzXR79aQqBdAR0H1W5sH1ANJf4j9jEI22JieXmm5n+GN6YbkLehwAEqgjg30hxGcrRvxH17qeqHBcfo9ACuXCSFVVLU1KbH/3oRym3VQoCOW0g6Ne47bbbXHIpWSqBWLgq2AMPPGCXXnppFY9yEMj5Pv+XmkBO4jglrvrZz35W5SsMJ7CK8rndtGmT8wsq6dCIESOqieM0hxJLydcjU5Ik+WAaNGgQZeiqNuGET9ddd52JdzLfo9fgFdYY/0aFHTjbhQAEIAABCEAAAhCAAAQgAAEIQAACEIAABCAAAQhAAAIQKCsCCOTK6jjZjJkRQJbkGmzYsMEGDBhg8+bNq9ZC4p+pU6dax44dvS5QPLjjmWee2a3f7bff7iqFRRHbeU2aoPHkyZOdcC1smQSshLNCB8dUdnAFdx155JFeS1aAioKnJGyS9ejRwxQU1bRp06TjLFiwwAkZdWYyCQ5VfS7I0zcIKZv22Qrk1q9f79b/8ssvu/2Eg8KiAP3yyy9dAJpEcrJgQFqy/j5Cq/gYy5Yts549ezr2hQ4oTMVB2cRV6VCZ5+vUqRMFWU7abNmyxbZv325NmkTXavjetfBCfc4NgVxOjjkngxBAlhOMDFJZBCQ4UoW4Xmb2XY+t629dZQWQEC7++syjP00hkC2BY81MDw7tYoK59OVlq8/4QUAwNxNBZ7bHQf8yJ4B/I8kBl6t/I8p9VkIfPRvHE/Ak61Po59mFCxfawIEDq0REqpglwU+659ewQE7V4vfZZ58oKBK2Ofzww11Son339S1+mnrK4Drlg5owYYLVr18/pUBuxYoV1rdvX1cVrH379i7xUbNmKhT8rd155532pz/9yWuvqtKnSvMyVZVXEqI99tjDa4wzzzzTVfrLhQW5tG3b1mbMmGFHH3100qFLTSAXvte9e/d2fqkDDzzQG5+qCO65555Wt27dan2T/TzzniDUYe7cudalS5dsh6nI/vg3KvLY2TQEIAABCEAAAhCAAAQgAAEIQAACEIAABCAAAQhAAAIQgECZEEAgVyYHyTaqCBBAluQyqMKaAjnCNmbMGCfeyiSjcDDYJziuRDwSruU6ICm8dol3FJj0xBNPVHsrmyplynp+ww03mLiETRXmzj5bhV2iWzCYZu+993Zr7dq1a9IBwsJDVcFTJulw5mhfEVI27bMVyEkkOGrUKJe5WpZJNuz333/f+vXrZ0uWLDFlon/66aetXTvFZSc3H6FVfJRglToJIiXsKyYLZqfP57qyCab0vWvhfficGwK5fN4Cv7EJIPPjReuKJHBiTBDXIyYu8oGwyMz0igvi1vl0pi0E8kzgVDPrEBDMHeY53/KYYG5O7Ktnd5pDoKwJ4N9Icrzl6N9Id5OV0Gfx4sX2q1/9ypYv14/O1JbNM126scPvr1y50vlm9LwuO//88+3ee++1Ro1UJDe1hQVyixYtMiUoKjaTuEnslcAoWG0+WQW5sB9k5MiRzteUie8tyCIfz8CJWGv9b7/9tn366acpj2LdunXO37NmzRonArz++utNvq9kNm3aNLv//vvd2/J3XXDBBSnH1x1q3bp1Fbdw8qRUfhuftokWEb7XLVu2dGs/9ljlCvAziSnr1auXsFOwOqHfqMlbB+9orsaspHHwb1TSabNXCEAAAhCAAAQgAAEIQAACEIAABCAAAQhAAAIQgAAEIACBciOAQK7cTpT9EECW4A6oAtTw4cOd0CpoiTJY+1yhcMBPvK8ETM8++6wpe3Q+LVjtKzjPuHHjXEb1TCvYqVpXnz59XJbvoGlMZUFXxucoFha7jRgxwgUOJcqgLrGfgm8effRRu+eee9zwEvopw7iCcMLmK0LKpn22AjmtXUFc3bt3NwWVaT+PP/64tWoVveBIMAAyqgDTR2ilNQYD3po3b+7EjG3atIly1NXaKJu7hJHZmDKKK9N8uNIgArnqVINn3KlTJxeEma0wd9u2babgxSlTprjJilEomc3dyldfAsjyRZZxS5iASs6qQtyPzexcz33oD5D5AUHcf3v2pzkEapLAmbHKcvEKcw09F6M/olTyWpUSV3j2pTkEyo0A/o0EJ1qu/o1Ul3fr1q3OT3DTTTe559YoViiBnPwml1xySZU4Lr62AQMGOP/HkUfqT6LkVioCOe1APjX5aCR069y5s6sElkwg99VXX7kqfxMnTrR33303UpKfKOdaKIFcWFwWZW35aBO+xz6iN5+24bVL8HfRRRdV3WuJ/iRw+/DDDzPaZjK/gj7bQ4YMsQcffDCjcZN18vVf5nTyMhgM/0YZHCJbgAAEIAABCEAAAhCAAAQgAAEIQAACEIAABCAAAQhAAAIQqFgCCOQq9ujLduMEkCU42vXr17tKWC+//HK1d3MRMPHiiy8mrIg2Y8YMlzU8nxas9hWfJxfivKBQKrj+Hj16uGzhUQQ4CnJRZT4FQ8nU94EHHrADDjjAJIb74IMPTAK/t956y+bPn28KCgub5tK5JRL6ZSN4i1JhLzh+LgRymzdvdsFFc+aoOIif6CgcABlVAOkrkAvu+dxzz3Xn1bChb0y3OZHjhRdemNXVT3ZGCOSqYw2ecVbAU3RGIBeNLAFk0TjRqqwJ6BeGBHF66Q+gfT12+5GZ/dnMVHZFVeKWefSlKQSKmUBjM+seqC4n0ZyPD+LzmFhUgjmVjN5YzJtlbRDIAwH8GxXk30h0f3bt2mULFiwwJdt54403El4xidM+//xzl4QmaIUQyOkZ+tJLL3UJcRJZ48aNXfIitZGvJpGVkkBOviIlTJIwLm7JBHLx91X576OPPnK+hWC/TH9eIJD70t0p+QPT+ZayEcjpzPQZksixRYsWdvvttzuRY3xe3/NL5lf4+uuvnehVn/VsTD7I3/zmN1U/B5555hnr1atXNkNWdF/8GxV9/GweAhCAAAQgAAEIQAACEIAABCAAAQhAAAIQgAAEIAABCECgxAn4BKeV+FZZfoUQIIAswUGvWLHCJPhRBuSgTZ061ZTVOxsLBzPFxxozZoxdd9112Qydsq+q16nK0y233FKtnbJ4T5s2zZo0aZLV3P/+7/9uv//976uNoYp4Ev4dffTRKcdWAJSyig8aNKgqu7sCaiSsU3WxKDZ48GAbO3asNWjQIGHzUhPIicno0aPdmcl8gvWCAk8F1SkoqV07xVenNl+BXFDYFlWEl2gFhRTIKdP4oYcemg5FpPdfeeUV+/Ofpc/wO5/w4L53M9zf59wQyEU62oI0IoCsIJiZpPgI/CgmiDvHzI7xWJ4iYFUd67VAlbgvPPrTFAKlSqB57DMTry63e5nk1Dv7R6y6nARz080su2jyUqXIuiuJAP6NBKddjv6N8Db1/PzOO++4CvYPPfRQwjuvilZKyiPfgQR0YeGOzzN3Jh+qlStX2mWXXVatwtYf//hH+/vf/2533nlntUp3EsopYY7af/e737VatWpVTVlKArlEnNIJ5DJhm6oPArnCCOR0Bm+++aZdddVV9h//8R92wgknVBPm+Z5rvhPvBH8utm/f3vkkmzVr5rtM2scI4N/gKkAAAhCAAAQgAAEIQAACEIAABCAAAQhAAAIQgAAEIAABCECgdAkgkCvds2PliQkQQJaAS7IqbwsXLrTTTjstq7uUTCB30003VYmhspogSedkVd4UcDVhwgSrX79+VtMmEshFqbymSTdt2mT9+vWzl156KaM1KJhlypQp1rJl8phhXxFSNu1zUUFOIFQp76yzznKBch06dHBCxiOOOCIto6eeesrOOUfaA3NCz6iV3XyEVl999ZULLrzjjjtMgYbPP/+8nXrqqWnXlqiBRJD6bGVjyizft29fa9q0abVhwhXkFi1alPE6w+sL3vlsgil971p4HT7nhkAum1uW274EkOWWJ6MVLYETY+Ke3mbm+0viVTNTKV9ViNPrw6LdJQuDQOEInGxmHQMV5g7xnHplTDAnhf+Lnn1pDoFSIIB/o0L8G+FtpqscftJJJznx3BlnnGHbtm1LKNzJ5pku1YdD4j097yohkJ79ZBLA3X333Xb++Sqia/aXv/zFbrjhBvvTn/6021BKHtSnTx/r2bOnE8utW7fO9Vu+fLlrm8tn3EJ8yMtVIBeVXTBBkMSaSja01157Je0e9Dtk4jf0qQrn0zbRgnXX5StKtZ9s/R9ROadrN378eBs6dKhrpgp7+vmgaodYZgTwb2TGjV4QgAAEIAABCEAAAhCAAAQgAAEIQAACEIAABCAAAQhAAAIQKAYCCOSK4RRYQy4JEECWgOYHH3xg8+bNs82bN7ss5KrIpe9Nnjw5a3FNTQnkFKSiwCkFXn366af217/+1T777DNr1aqV3XbbbVavXr2s7lU2Arlk1e3iC1JAWKdOnRz7U045xVS564orrnDCMYmz7rvvPieOSmW+QTjZtM+VQC5YCU57mzt3rnXp0iXlPoPCNTWUOO7SSy+NdLY+Qit9Hi644AJbvHixqQqhsvSrWl2xGQK56ieSj+z52QbRFdudKdR6CCArFGnmKTCBI2OCuB5m9lPPuVeb2QsBQdz/ePanOQQqkYA+ax3MrH1MNLe3J4RFMcHc02b2rdICg0BpE8C/USH+jfA2kwnk5C+QCGnYsGHWpEkT1y38/BIfKx8COT2f65n897//vX388cduKiW9kQ9GyXCCzwRff/21Sxok38qrrypPQGI74IAD3B7kD5EpWY2SBjVs2LBapbma+ChrTRLuaS/JTG1Gjx7tKuk1b97cCQMPOSS13vu4446z/fffP6Mt5eMZOKOFxDoFhVlRBG+lJJCLwsXX1xZlTN82W7ZscdUZn3jiCdf1mWeesV69evkOQ/sAAfwbXAcIQAACEIAABCAAAQhAAAIQgAAEIAABCEAAAhCAAAQgAAEIlC4BBHKle3asPDEBAsgKfDMk7urYUYUfqtvUqVNtwIABBV5Nbqb74osv7KqrrnKBX0GTcEpVz+KBaKlmU9U+VT074YQT7OSTT3ZflR396KOPtu985ztVXVevXm2XXHKJC6aSKdBNwVWqIJbKfINwsmmfK4Hc9u3bbfjw4aYAKtmYMWPsuuuuS7nPVatWuezy4qQguenTJIeFFAAAIABJREFUp1uzZs0iHbSPQG727NnWu7cKAplbk4K2ateuHWmeQjYqNYFctmzSBXXmIzgQgVxmp0YAWWbc6FV0BBrGBHE/NjMp1X3EOaoINzsgiEOcU3THy4JKjEAjM+sZqC53kuf6t8XEcvPMbKaZbfTsT3MIFAMB/BsFPoVi8W8kEsideeaZNmrUKDvxxBOrCdEKJZDbuHGjXX/99faf//mfVady/PHHu8pxqhCf4HnAtdu1a5fzd9x77702a9asKiFclKOV+E6iM/lQvve977mKWHpJYLbHHntEGWK3Njt27LCVK1e6xDitW7eO7HfJaLIknbKpkpePZ+BM9xa+ezNmzKiqIphsTARymdJO3m/ZsmWuIuOGDRvcZ1F+S312sMwJ4N/InB09IQABCEAAAhCAAAQgAAEIQAACEIAABCAAAQhAAAIQgAAEIFDTBBDI1fQJMH+uCRBAlmuiKcb75ptvnJhr5MiRu7VauHChnXbaaQVcTe6mSlYVTxmZJ0yYYPXr18/JZKp4p8pxqlYm69GjhxPlNW3aNO342QjeFMQ2c+ZMUyW7ZBYcP1cCOc2lvQ4cONBNe9FFF7lgOmXBT2S6XxLTSTQo0z1TNvaowrWoArmwcC9KZbu0B5SnBgjkqoPNR3AgArnMLi8BZJlxo1dREPhRTBR3vpkd5bGiXTFB3CsBUdwOj/40hQAE/Ajo89k9IJhL/ods4nE3mNl8M5tjZtOl2fCbntYQqBEC+DcKiL2Y/BvB5z49j1977bUuMVGtWrV2I5JvgZwEbqrqpudy+Qni1rVrV+cfOfbYYyOfknwgqiYnf8Rzzz1XVYUu8gA5ahjFJ6KpkvmGsl1GuQjk3n//fevXr58TQB500EH27LPPWtu2bVPiQSCX7e2p3j/sNyvmhE+53Xl+R8O/kV++jA4BCEAAAhCAAAQgAAEIQAACEIAABCAAAQhAAAIQgAAEIACBfBJAIJdPuoxdEwQIICsg9XXr1jmR00svvVRt1lLOWKzgEonUfv7zn+9G8rbbbrOrr746J4S//vprGzdunKuoJlN2Z1XdS1SNL9GEpSqQ88lsHbxfCrZ6+umnrV27dpH5RxXIffDBB3bBBRfY4sWL7fTTT7dHH33UDj744MjzFLIhArnqtBHIFfL2pZ6LALLiOQtWkpbAiTFB3Dlm1j5t6+oNXo1VpFoaE8V97Nmf5hCAQO4IqKJc54Bg7iDPoVfHBHOq/PiiZ1+aQ6BQBPBvFIq0mRWTf+OTTz6x//iP/7Cf/OQnrpJ6nTp1kpLIp0Bu7dq1LklNPKlPfBGDBw92VdcbN26c8QkpUY2Yv/baa/bXv/7V3nzzTVu+fHlBRHPpkvXEN/Xee++5CvOffvpp0n2qIl183Ur+c8IJJ1i9evVSchkzZowTkq1Zs8aeeuopL4b/+Mc/7K677nJ9WrZsaeedd17a+YITHH744XbOOee4SnzZmtausWTdunWzhx9+2Pbff/+UwyKQM0v2mc32PHz6P/LII9a/f3+fLhXVFv9GRR03m4UABCAAAQhAAAIQgAAEIAABCEAAAhCAAAQgAAEIQAACECgzAgjkyuxA2Y4RQFagS5BKSHbllVfa2LFjrW7dugVaTe6mSRYUl4lAK9WqFixYYBdeeKFt2KBiFmb33XefqUJdgiCMhMMEBXJRgrAUgKOgs3/+85+uYlu6oK1g+6gV5KIEj/msQ9nlX3/9dbd/Bd4py/see+yR8rDjgWZqFFUgN3v2bOvdu7cbVwLIW2+9NSfBYrm7lf8aqdQEcq1bt7bJkyfbUUdFL8r0xhtvWPfuKhBj9otf/MJVEUwWYIhALh+3LLMxCSDLjBu9CkLgyJiIRj/oz/ScUQKaPwUqxP3dsz/NIQCBwhHoZmYdY8JXZVRo4Dn1azEB7JNmttyzL80hkC8C+DfyRTY0bin7N/IlkNOzpxIHBQVcSuyjZ26JslKJ9rI5Ngnn5LfQvlShbOfOnSYR2sqVK03vxU1t5OPQe742YMCAnImDgs/oUSvTxdcbfJ713UOm7dM9Y0cdVyJOjfX444+7LhK+XX/99Wl9WtkK5LZt22ajR4+2pUuVr8JMYs24Pye89kJUh/dNXqU1IpCLestqrh3+jZpjz8wQgAAEIAABCEAAAhCAAAQgAAEIQAACEIAABCAAAQhAAAIQyJYAArlsCdK/2AgQQFagE1m9erX169fPZcoOmsRXs2bNsk6dOhVoJbmbRlXdJI4aOXLkboNefPHFLkt3gwa+sba7r0/sLrnkEluyZIl7UwE9EhT6jB0MwskdgcQjRRXIFXJNyfa8aNEiO/XUU93bUQRyCrZTgNaoUaNcH2XnV9bz5s2bZ4z1mWeesYkTJ2bcXx0bNWpkt9xyy27CslITyPkGCEY9tzhcBHJZXbOcdiaALKc4GSw7Ag1jgrgeZtbXzFKX8Kg+14dmpmpSi81Mv6T/lt1S6A0BCNQQgb3NrJeZdYgJ5tp6rkNqi3mxynIzzOzbjBYYBApPAP9GgZiXsn8jXwI5oQ/6LuT/kTjuyCOVeyB3tmvXLtuyZYvpq0w+pVxUN8vdClOPVKkCOfk9VIlPQkWfhFLZCuR8zhWBXHJaVJBLfZPwb/h80mgLAQhAAAIQgAAEIAABCEAAAhCAAAQgAAEIQAACEIAABCAAgeIigECuuM6D1WRPgACy7BmmHWHr1q2u0tb999+/W9tcZaNOu4g8NAhXdYtPoWCfGTNm2GmnnZb1rOEs2z169LAHHnjAmjZtutvYCrRSUIaqp4WtkGK0chbIieumTZtc5nMFeMkyESwGz+fRRx911QGzsWTCMgRy1akGWUe9p+nOpRBBdOnWUIrvE0BWiqdWVmv+kZl1NbN+Zna4x84Uia0f/i8FqsRV+1vSYyyaQgACxUtAao6eZqbKcu3NzDcTwkcxwdxzZibB3M7i3SorKzMC+DcKcKCl7t/Ip0BO+JWUZN26da5KV926dXN+Ivl8xs35YhMMmI1Abs2aNdUq9EVZ7z/+8Q+XvEnWsmVLV80vWcX1ROMdfvjhds4552QlQtR9kDjupZf0J3T6yu/BdZSSQC7XFf7ifp5jjjnGPvvsM1OSLl9TRUdVdpSNGDHChg4d6juEa1+/fn2ve5PRJCXcCf9GCR8eS4cABCAAAQhAAAIQgAAEIAABCEAAAhCAAAQgAAEIQAACEKh4AgjkKv4KlB0AAsjyfKQK4Bg3bpwNHz58t5mOOOIIe+KJJ+z73/9+nleR++HDVd2CMwwbNsxGjx6ddTBYmJ14TZ061Tp27FhtQ++++64LeFIls1/96ld2ww03WO3atau1CQrkVO1MbQ455JCkYBTApCppCsDybR9VeKTM4aoomEmQT65O9LjjjrP999/fDRelglx83vD533fffXbZZZc5gaKvIZD7bzv//PPdXch3Bbkg61yJcxHI+d74b9sTQJYZN3plTODEWJW4883MtzLUq2b2fEAQ98+MV0FHCECgVAno50a3gGDuQM+N/H9mNt/MZsWqzHl2pzkEIhPAvxEZVWYNy8G/kW+BXGZko/cqJYGc7otee+21V9UG0wnkVBlvx44dWfuT4hPmo4p69NMyt3/5n1RNUOabUAqB3Exr0aKFD/JqbYM+kJtuuslGjhyZ8Vh0TE4A/wa3AwIQgAAEIAABCEAAAhCAAAQgAAEIQAACEIAABCAAAQhAAAKlS8A/8r9098rKK4MAAWR5PGcFwkjQpepxEkOFLRtRUR6XnXboDz74wAnRnntORSGq2xlnnOGEaqnEZ2knMLNvvvnGpk+fboMGDXLs9t57b7v33nutX79+uwlLli5daj/96U9tw4YNSQVGQYFcFBFSNu2jCuSicChkGx+BnNY1d+5cO/fcc935KBO7qga2adPGe8m6T++//753v2CHOnXquLPXPQlaOHhwyJAhduihh2Y1V7zzK6+8Yn/+85/d/2YjNvO9a+HF+5wbArmcHH1OBiGALCcYGSQ5AVV/6mxm58RELT6s/mZms81sSUwUt96nM20hAIGKINAl9jNG1eVUZa6e566XxgRzM81suWdfmkMgFQH8G3m8H+Xi30Agl8dLEhp6xYoV1rdvXydwUkKd7t272yeffGL9+/e3F154oZr/RpUJVaVefp8f/OAHJmFYOPFRJiuvSYFc2K+l9auKmZIxyYcRxRDIVRfI7dz5bVHaqHcDgVyUW5Z9G/wb2TNkBAhAAAIQgAAEIAABCEAAAhCAAAQgAAEIQAACEIAABCAAAQjUFAEEcjVFnnnzRYAAsjyRVdbradOm2eDBgxOK4/T9sWPHWoMGDfK0gvwMq8pqEscpcClsySq8ZbKShQsX2sCBA03iKdmtt95qqkyXKIhIgVQSPj344IOurSr2SZQYDNDwFSFl075SBHLhTOjZiMQyuSNR+oQFclH6ZNImm7373rXw+hDIZXJiNd+HALKaP4MyW0HDmFill5n1M7M9PPb3oZnpl/orMUGcKj1hEIAABKISqG9m+tmjEs8SzKlipY/tMrN5ZvaCmU03sw0+nWkLgRAB/Bt5uhLl5N+oCYFcLpLCxI9WCWpGjx5tS5Yol4HZxIkTXcKaXFijRo2sdevWkcVH6eacPXu29e7d2zVTBbXrrrvOklWQU9IcJUTSvrp16+YSL8Wr3aebJ9X7NSmQC/u1MkkoVUiB3BdffGFXXXWVPfDAAw7pI4884sSMUW379u0J/Z/B/u+9955deuml9vbbb7u7NnnyZDvqqKMSTlGrVi2XBCnuB5Q47rbbbjMlK5LI8MQTT0xUmb3aWJkI5PTz7qmnnrK4/zOqmDEqp3Jsh3+jHE+VPUEAAhCAAAQgAAEIQAACEIAABCAAAQhAAAIQgAAEIAABCFQKAQRylXLSlbNPAsjycNbpgscUIDRp0iQ78MAD8zB7/oZMJY5LVeHNd0WrV6+2Sy65pCrgK4qYUMEr55yjQjlmnTt3toceesgOOuigqql9RUjZtK8UgZzgrl271i688EJT0JnuwKxZs6xTp06+R5639gjkqqMdP368DR061H1TnyuJSffaa6+s+IcDTH2D6LKavIQ7E0BWwodXPEv/kZn9JCaIO9hjWSq7oApxL8aqxL3l0ZemEIAABNIROCwmmOsQE8z9W7oOofc/jgnmno0J5r4tFYNBIBoB/BvROHm1Kjf/Rk0I5IIiHS/4BW6cTeKXREu95ZZbXMU0mZIs9erVK6lALngu8uU8/fTT1q6dipRmZzUlkAuL4zJNKFVIgVy84p98crJ8PNv7+tqCpx9kKv/Tb3/7W+ffSJV4zFcg9/HHH7tkZhKeylTRUMLNBM/v2V3MMuuNf6PMDpTtQAACEIAABCAAAQhAAAIQgAAEIAABCEAAAhCAAAQgAAEIVBQBBHIVddwVsVkCyHJ8zKqqpQAKBQEps3fYevToYXfffbcpOKaUbM2aNa5K29y5c3dbtgJTJLxRxbdsMyuHxXHpxITffPONffrpp/baa6/Z8OHDXRZqWTz4Kr5Y3yCcbNpXkkBOfIMBRxdffLHdddddRVMZEYFc9Y9rPoLrEMhl9pOcALLMuFV4L1Vl6hoTxB3vyeJVM5PYZGns9aVnf5pDAAIQyJTACWbW08ykclCFuSaeA70XE8w9ERP2enaneYURwL+R4wMvR/8GArnklySXArlgNbLmzZvbE088YW3atEkqkNOqlEhq0KBBboGqFHb11VdnfaMLLZCTj2rOnDn2y1/+0lQ5UJZNQqlcPMO//PLLLgHVnnvuaccdd5ztsUf1YtOqzCZf2rRp0+yNN96oWvPzzz9vp556atZnEBzA19cW7yvfzq9//Wsn2gta165d7Q9/+IOdcIL+3NjdogrkJAResGCB8+XGGWg0JeB68MEH7ZBDDskph3IbDP9GuZ0o+4EABCAAAQhAAAIQgAAEIAABCEAAAhCAAAQgAAEIQAACEKgkAgjkKum0K2OvBJDl8Jy/+uormzBhgt18880JxXEK3JB4SMFBpWSrVq0yBUopsChsCvQZM2aMC2LKVhy3adMmN4/EbbL27dvblClTrGXLllXTKkBv48aN9tZbb9kLL7xg8+fPNwXYhO3KK690WZ/r1q3r3vINwsmmfaUJ5D788EO7/PLLbfbs2a5qX64yvef7MxIMNEuWGT3YJpfBgsG9+d61MJdgwF+qNSrobeTIkaYs/jKd2QUXXJA15u3bt9s999zjzl2WjyzzWS+yCAcggKwID6X4liQlfWcz6xv76rPCv8WqxC2KCeI+8ulMWwhAAAJ5JKBSw91iYjmJ5r79Yz26qeqlKmBON7Pl0bvRskII4N/I4UGXq3+jpgVySpYkn1CtWrUyOq0dO3bY8uXLTZWuZCeffLLts88+GY2lThJxxX0quXzmXb9+vfXv398kzpLISOKrJk2apBTILVu2zHr27GkbNmywyy67zPnX6tevn/He1LGQAjn5q6ZOneqEffGEWdkmlAoL5H73u9/ZZ599ZppLpvElfEtl8un16dPH4pXhogBVewkW99133yjNI7fJxv+hPb/00kt2/fXXVxOxNW7c2Akqdd/Cfsl0AjkJGt9//30bNWqUPfTQQ9X2MXjwYLvxxhvdvcVSE8C/wQ2BAAQgAAEIQAACEIAABCAAAQhAAAIQgAAEIAABCEAAAhCAQOkSQCBXumfHyhMTIIAsRzdDwS8K0rjzzjsTjliKleMUKLJw4UInfkskQss20CcIKiyOO/74423ixIlOHKe5lcH51VdfdYK4eCBYqqPr0KGDC8CKV+rzDcLJpn2mAjllrN6yZYvpa75MgsHvfOc7CYePKrRK1Hny5MkugE0mEdYNN9xgtWvXztc2cjJupQnkkgWC5gRmYBAEctGIEkAWjVOFtVJkswRx58SqxPk8d3yo4qlmtiAmiFPFJQwCEIBAsROQOK63mUk0p+pyvtUxtb/5ZvbnmGBuQ7FvmPXlnQD+jRwhLkf/RhxNTQvkshWhhaukL1q0KKsqX/lKCiP/Qvfu3Z1QTEKjcePG2V577ZVSILd582a76KKLXAW2sE8n06tdSIGc1qhkTkrYpHlz4TOTqE3+MtmBBx5oRx55pBPgSbwmi3L+Ertec801dscdd0TCmG1yLyVRUkIrnbeEdkFL52vTfRk9erTz5f3kJz+xww47bDcxqdrceuutzv8aFyJqjuHDh7sKcOIet2QCubgwbvz48U7UGBynRYsWzqeltWebCCwS8DJohH+jDA6RLUAAAhCAAAQgAAEIQAACEIAABCAAAQhAAAIQgAAEIAABCFQsAZ9A1YqFxMZLigABZDk4rnXr1rkAlccffzzhaAqqUNDFIYcckoPZCjOERFozZsywK664IqEgTRmaFYzSt2/fjDOfx3eiYB/NE+R31FFHmSpeKZt5OlOlubPPPttVnFOQ0PTpKihhrhJdr1693H+nC8IJz5FN+0wFcuFAt3T7zuT9m266yQnYElk2Ajll3O7Xr58tWbLETj/9dFMQ0sEHH5zJEgvSR1XPFDylz6WsEirISXwpEeMTTzyRV8YI5KLhJYAsGqcKaHVGTBzSz8wO8NjvzliFOIlClprZCo++NIUABCBQrAT0x6MEc6fFBHPNPBe6xczmmZnK2uqBQD8rscoigH8jB+ddjv6NIBYEctUvSb4EcvLNKNmSTNW95DOTBf0eSow0c+ZMkyBJFq56PnfuXOvSpUtWt7rQAjktVn4s+RsGDBhg3bp1swTPfhnvKXx/owjkNNkrr7zihGdxi1cODFYgPProo50/R8K0Bg0aZLRG+QMkiJTgLJEYNJ2v7aOPPnKV7ufNm2epfGsSuC1YsMCGDRvmKirGTffslltuMSWHkiUTyG3dutWJBpWYK24S1mntGpOqcX7Hj3/DjxetIQABCEAAAhCAAAQgAAEIQAACEIAABCAAAQhAAAIQgAAEIFBMBBDIFdNpsJZcECCALEuKwezQiYa6/PLLXWZjCcpKxRRwo+zeY8eOrZZFOb5+ZXK+5557chLos23bNhd8EgxKScfpxBNPdHMrcOekk06yfffdt6qLBE9Dhw51/6+Mz3opUCNdEE54zmzaV6JALpyR3CeQLcg63dknez+V8C9Rn6hBZfkKFgyuyfeuhfcTVdi4fv1669+/v7388stuiGAgXKbc1U9i2jVr1lSJWRHIRaNJAFk0TmXY6gQz6xGrENfKc3+vxERxr8VEcV979qc5BCAAgVIj0NrMlO3iVDNrZ2b7eW5AmTYkmHvMzOZ69qV5aRLAv5HluZWjfyOMBIFcdSL5eOYNM164cKGddpq0z6kFcnpfgjklYpIFhXWZXu2aEMhlutYo/aL6MqKMlY82K1assHPPPdf5CJTESgmsmjX7l949nf/jnXfesfPOO8/efvttV03w7rvvrlYRLrxmzTNkyBCTD0rzTZkyxVq2bFnVLJlATg2UrEsiPiXXOuuss+x3v/udyd+YS0FjPhgX45j4N4rxVFgTBCAAAQhAAAIQgAAEIAABCEAAAhCAAAQgAAEIQAACEIAABKIRQCAXjROtSocAAWQZnpWyFc+ZM8d++ctfJq1yNmLECNMr08zLGS4tq24ff/yxy3R9//33JxxHGb4ljjvllFOymifYOZhZPDyohIUdOnSwTp06OUGPAl0aNmyYdG4FP3Xv3t0J+xSU88ADD7j26YJwwgNm074SBXLi99BDD9nAgQMdSp9AtpoQyIWrqSXLup6PYMFs71q4f1SBXDDQLJypP5sPczhAD4FcNJoEkEXjVAatjjCzH5uZonxVLc7H/qZiqGa2MCaI+8SnM20hAAEIlCGB082sZ6y6nARze3juUSVm5pjZDDP7q2dfmpcGAfwbGZ5Tufo3EuFAIFedSj6eeVWdTFXAFi9e7Pw506ZNMyVakqWqIKf3gwIrVUCfMGGC1a9f34LrzPCaZ9XNNylPVpOl6FzsArmwr0Xis169pHX/1tL52lTprmPHjq7tdddd5869du3aKXFK6HbjjTea7kvbtm2rtU0lkFPDlStXOv+hxHW1atXK17GV/bj4N8r+iNkgBCAAAQhAAAIQgAAEIAABCEAAAhCAAAQgAAEIQAACEIBAGRNAIFfGh1uhWyOALIOD//rrr+3ee+914jcFUoRt7733tjFjxtigQYOsTp06GcxQM12CmZcTraBr16521113WfPmzXO6wFWrVlmfPn3siy++MAl3Tj31VGvXrp21atXK9ttvP68gFVXJUvboH/3oRy7r9AEHHODWmi4IJ7yhbNrnSiCXTLTlAz8cPJUqqCuq0CrZ/K+//rrpjugzoSzcquZXr169tMutCYFcMGAvlVgsH8GC2d61cP+o5xZs17lzZxek2KRJk7Tnk64BArl0hBK/TwBZZtxKoNc+ZtbZzM43s/M817spViHuhZgg7n89+9McAhCAQCURkDhOEffdYoI5VZvzNQmQZ8cEc+t9O9O+KAng38jgWMrVv5EMBQK56mTy8cz74osvOt+ALOwbSCeQ++ijj5y4bt68edXEdQjkvj23YhfISWw7evRoGzlypFvvDTfc4F7x5990vrZgAi35XXV/srF0Arlsxqbvvwjg3+A2QAACEIAABCAAAQhAAAIQgAAEIAABCEAAAhCAAAQgAAEIQKB0CSCQK92zY+WJCRBA5nkzFIwyduxYl504kSkrtqpnnXXWWVUBIJ5T1EjzZcuW2a9+9StbsmRJwvkvuugiGzduXE4ENeEJdu3aZdu2bXNZwfNl6YJwwvNm075SBXJBZj4MwgK5559/3k466aSUV0H3RQFXU6ZMce18s7nrvvfs2dM2bNhgp59+uilo6uCDD95tznwEC2Z718L9owrkghX+gpn4s/3MIZDLjCABZJlxK9Jeqgx3jpn1M7PGHmvcGasQ92xMEKeKcRgEIAABCGRGoGlMMNcpJpj7tlRRdPvczOaZ2ZNmNt3M9DMaKz0C+Dc8z6xc/RupMCCQq04n18+8O3futFGjRrnKX7KwyCmdQE7P+sOGDbOJEyeakk/NnTvXTj75ZCrIxY6t2AVyWmZQIHnuuefaAw88YA0bNnQ7SOVr2759uw0fPtwlW5Lp7Lt06eL5U616cwRyWeGL3Bn/RmRUNIQABCAAAQhAAAIQgAAEIAABCEAAAhCAAAQgAAEIQAACEIBA0RFAIFd0R8KCsiRAAJkHQFXGuv766+3OO+9M2Kt9+/Z29913W9u2bT1Grdmmyu68cOFCV+1OgSqJTGLAa665JlI1sJrdTfLZsxG8paowFp8xU3FYcMXBQDF9v9QqyAUzvacSnYVPKSyQi7Jvn8p4iW5FMEhK4k99bhV8F7ZcBwsmWktw/61bt7bJkyfbUUcdFfmj9MYbb1j37t1d+2SV+/Q5V5CiXjJfQWGqxSCQi3xU1RoSQJYZtyLpdYKZ9Y4J4lp4rumVWLWiV2OiOM/uNIcABCAAgYgEvhv7Wd3RzNqZ2b4R+8Wb/SMmmJNYbq5nX5rXHAH8Gx7sy9G/EWX7COSqU8r1M+/mzZtNz9hz5syxgw46yJ599tlqPrJ0AjmtTgKpoUOHuoVOnTrVBgwYEOVoi6rN559/bo888oht2bIlp+vasWOHY6tEObIhQ4bYoYcemtM56tata3379rWmTaU997cPPvjAVQFcvHixycfx2GOP2bHHHusGSuWb++STT9zdee655yyKHy68Mv1MkwV9O6kEcvKTfPrpp9aoUaOSSnDmfyL574F/I/+MmQECEIAABCAAAQhAAAIQgAAEIAABCEAAAhCAAAQgAAEIQAAC+SKAQC5fZBm3pggQQBaRvAItrr32WrvnnnsS9ujRo4cT2aiCXKmYgkFeeukl+9nPfmYKYAmbgkoUmDRw4ECrU6dO3rclxmvXrrUWLVrYnnvuudt8qjSngBl9bdKkSdX7+n8F2bzwwgv22muvOfGPxggaArlJDkcqYVTUSmTJLkKUQLetuoXcAAAgAElEQVREfQstkAtnJb/hhhtMrwQBPdWy1CcTn2X7wQjvP5vxkq1Rny1ViHz44Yfd8DNmzLDzzz8/m6mq+iKQywwjAWSZcauhXvrF3sPM+prZDz3XoKpwz8REFkvNTBWKMAhAAAIQKDwB/fyWuLlDTDBX23MJK83sz7Hqcn/17EvzwhHAvxGRdTn6NyJu3WpaICefUfPmza1WrVpRl1ytnQRSy5cvt48//th9X9XV9tlnn4zGUif5guLJknLxzCu/ghK46I6Fq4dpvih+g9mzZ1vv3vqRbXbddde55/LatX1/bGeMJCcdwwmQcjJogQbJRJwWXFr4MxasBJfKN7dixQp3Z9asWZPw7qTa/qZNm+yKK64w+XsmTZpkBx54oGueSiCnZGG681dddZVdfvnlBfF7FugICz4N/o2CI2dCCEAAAhCAAAQgAAEIQAACEIAABCAAAQhAAAIQgAAEIAABCOSMAAK5nKFkoCIhQABZhIPYunWrq6A2ceLEhK0VSHHrrbda48aNI4xWPE0UDCLxWyJxnIK2JAbs1q1bwTIpL1u2zHr27GnKtH3mmWfa7bffbgcccIAD9vLLL1uvXr1ckNWYMWNckFTcvvrqK3c+d9xxh/vWM88849oGDYFc/gVy69evt/79+7uz8gmoKrRALrjOZPclfnd8sulLcPr4449bgwYNXJCifh4kEt2FfwIUQiAXzOCeKIt/Nj+VEMhlRo8Assy4FaiXIox/HBPEne0556ZYhbjnYhXiNnj2pzkEIAABCOSfgFQpeljoaWbtzaxVBlMuMrOnY4K59Rn0p0t+CODfiMC1XP0bEbbumtS0QC7qOmuiXbYCuZ07d7qq5XqOlo0bN86uvvrqas/FUQRyQaFUqorvNcEo6pyVLJATo2AVwNtuu83dA1kq31xQzJYqkVH4DNatW+cSAskXKBs8eLCNHTvW+WaSCeRWr15tl1xyiS1ZssT1GT58uI0YMaJa9bmoZ007S+T74t/QuBgQgAAEIAABCEAAAhCAAAQgAAEIQAACEIAABCAAAQhAAAIQKBEC/ONeiRwUy4xMgACyNKjSBY8pgEIvBV6UkqUSx0ncJHHcKaecUtAtzZw50/r2VYEes3AQVFw8t2HDBrvssstswoQJVr9+/ar1BYNeEmUYRyCXf4FcMIitc+fONm3atGqV/pJdpkIL5F588UXr2rWrW046IZ+PQC4caPnAAw/YpZdemvYzVAiBXHDPp59+ugsSO/jgg9OuLUoDBHJRKO3eBoFcZtzy2OsMM1NZxX5m5lOCY2esQtxsM1tsZmvyuEaGhgAEIACB/BBQaWoJ5rrFBHOHeU7zpZnNN7OZKtRrZl979qd57gjg36hQ/4bPFUIgl5xWtgI5+WsGDBhg8+bNs2SJWaII5IIJXjp06OB8C0riFDeNoapkP/jBD+zQQw/dTZyzbds2Vw1Mr7B98sknTiSZ7HlYY3/nO9+xunXr+lyr3doq8dMjjzxiW7ZsyWqccGdVEJwzZ46pUp9syJAhjkEuTXuXb65p06YZD/vKK69Yx44dXX8J1iSW3GuvvZIK5FT5TSI1CetkiRJfJVqM7orEcc89p/wk5gRu9957r/Xr18/di2QCubfeesuuvPLKKo7q26dPHzf/IYcckvG+K7Uj/o1KPXn2DQEIQAACEIAABCAAAQhAAAIQgAAEIAABCEAAAhCAAAQgUA4EEMiVwymyhyABAshS3Ievv/7aBXEoSCORqZLZ0KFDsw6cKfSVDGdKDs7fvn17k7DnuOOOK+iyVH1Lmcb1koWzRQcDpBKJr4IiI1W9e/jhh23//fev2gMCufwK5HR+ujc///nPHXOfLO+FFMiFqw1efPHFdtdddyUVuGYjkFMwnCrqpTPfuxkeT4FxCgyUJQpo1NmMHj3aRo4c6dooc7sqXu65557plhbpfQRykTDt1qgIAsgamdmnma2+LHqdYGbnxKrEHe25o1dioriXzewtz740hwAEIACB4idwbEww19nM2plZQ88lq3roC7HqcnM9+9I8OwL4N1LwK1f/hu+VqQmBnPwZ77//vu9SE7b/5z//6Z7v4pWvJk6caC1btszJ2I0aNbLWrVtb7dq1MxovmJglmU8gikBOojIlRnriiSesefPm7mubNm2q1hScRz45+eYk6po1a5bdd999TvT0/PPP26mnnlrV57XXXnPPxPPnz7dwUqVdu3bZ3/72N1OlMwmt5E+KJ9XJCEQeO4Xv76JFi6rtM49Tew397rvvOpGdkl316NHDMd13332TCuTWr1/v/Ccvv/yyyS85ffp0a9asWco5V61a5XwgcbGgxHESuA0cOLBKHJlMIKeBN27caNdcc41bW9x0ZyZNmmStWmVSXNYLUVk1LgL/RlnxZDMQgAAEIAABCEAAAhCAAAQgAAEIQAACEIAABCAAAQhAAAIQKCQBBHKFpM1chSBAAFkKygsWLLALL7zQlAU7bBKYDBs2LGFG6kIcXKZzqCKeBDL333//bkMoCGXKlCk5C67yWWMwAEr9wtmileVbAVYKVlLA1mOPPWbHHqvY1W8t2D9RpnJfEVI27X/84x+7LNX77befDwILBoqpYy4CncLBUzfddFOVUCq8uHRCq1SbWblypQtgiwfpSViqe5YgSGa3YQopkFOVOwVpSSQqS1flzUcgF77DxSKQC69L2dQVRJYrQyCXGckaDiCTOOzXZnZxZqsvyV4qOdE7JojzLY+6ysxUIW6OmS01s20lSYBFQwACEIBApgSksFCFOZXCkWDO1y+kPzyfjQnm/prpIugXiQD+jRSYytG/EelWhBrVhEAuk3Um65MPv0Eu1hdORpPsWTuKQE5nJBHgd7/7XTvzzDNtn33+VeA5XGks+HwrYdOgQYPcdsLP48GK9+Gq6lr79ddf7xJkyVRJTGNJ0FVsVioCuaAfom3btjZjxgw7+uijkwrktC/5k5566imH/A9/+IPVq1cvIX4lAVq4cKE7a/mTZBLHSSx6wQUXWK1atar6pRLIqZHmHTt2rN14441VfeQbvfvuu03rxqIRqGH/RrRF0goCEIAABCAAAQhAAAIQgAAEIAABCEAAAhCAAAQgAAEIQAACEEhIwDcQCowQKHYCBJAlOaF169Y5QdZLL720W4vBgwe7AIoGDRoU+/lWW1+4ylfwzSOOOMKmTp1qHTsq7rPwFhRJJcoQni4IKFwlS3sZMGBA1UayEbwdf/zxNnPmTGvRokVSMMHxy1EgpyzeO3fu3C2TvISLEvI9+OCD9vHHHzs+yl6v4KdghvdUN6pQAjlVTFBlQmWXl0XJSu4jkAsHKorB+eefn/bD5Hs3wwOmEzYGAwETiUfTLjBNAwRymRGswQAyieP0i22Cmf0rCjCzbRRzL0XR9ogJ4iRq8LFNsQpxEsUtMbPNPp1pCwEIQAACZU9Av1f06qA/fTPY7Wtm9mRMMLc+g/50SU4A/0YSNuXo38j0g4BA7l/k5EdRZbVXX33VhgwZkrWPa+3ate6ZW8+4ySqARRHIpTpbVeLr16+fE1OFfUevvPJKlU8rnBxIlfd+9atfVVULmzt3rnXp0qVqqmAyHYmtVFWsd2/l1yguS+cbK5bVBoWM4ineJ598clKBXNR1q9qffC1XXHFFlQ9K/kxV/zvrrLN2S9KUTiCneeUrkg9RSZ50T2TyA95zzz12yim+uVWi7qS82tWgf6O8QLIbCEAAAhCAAAQgAAEIQAACEIAABCAAAQhAAAIQgAAEIAABCNQAAQRyNQCdKfNKgACyBHglBJIAbsSIEbu9qwAZZZI+8MAD83ow+Rg8LESKz6FgFWXdVpBRlIpf+Vjb7Nmzq4KPzj33XFfZq2HDhlVTKXBr1KhR7iVLVJ0rOIYCW1Tlb88993TtfUVI2bQvR4FckG2689dnZ+jQobuJ6ZL1K5RA7s033zTdrQ8++MAtZeTIkS54r3bt2km35COQW79+vfXv398kJpRFrQDoe9fCi00nkBs/frw7D1miz1a680z3PgK5dIQSv19DAWSqGDcltqKzzOzpzFZftL06xwRx/cysvscqv45ViJMg7hUze9+jL00hAAEIQKCyCTSOieUkmFN1uUM8cewwsxfNbEZMMKffSVjmBPBvJGBXrv6NTK8JArlvyalq2rRp0+w3v/mNExqpgtY111yTtGpXVN4SMH344YfWpEmThM/a2QrkJk+e7KrXy5TUSpW+5NOSBZPDqGq6noWDVciCz8Z61lfVuPhzmT4n8jfp+zKJrTRXsVWRKxWBnBjKdyrmqsj3y1/+0g4++GBv31zw3mnvqvInn1NcyKZEVvJnKtlXIn9mFIGc5pDPcdasWc53EvcZaez77rvPTjvttKjXv2Lb1ZB/o2J5s3EIQAACEIAABCAAAQhAAAIQgAAEIAABCEAAAhCAAAQgAAEI5JIAArlc0mSsYiBAAFmCU1i1apUL4Fi9evVu7/7hD3+wdu0U+5hbk+BOlbdSWTKBW5QKZ+Fgn+A8nTp1ckEg9ev76AnS779OnTou63I8WClZD61NYqVbbrnFNbnuuutcUFJYuKT346JFZYeWCC5owWCoHj16uIzf8WAmXxFSNu3LUSCX7O4F+St4SIIzfXZ09lGtEAK5rVu3uvty//33u2VF+cyonY9ALrgPn0ptvnctzHXz5s22cuVK9+1GjRpZ69atqz47qvB36aWXukAvmYLJxCGXQlgEclFvevV2NRBAFhTHaTHNzGxtZqsvml6qhqcyjX3N7EjPVS2MieIkSnjbsy/NIQABCEAAAskINI8J5rrHBHPfqjai24dm9ueYYO6F6N1oGSOAfyPBVShH/0Y2Nx6B3Lf0JDC69tprXZWsuCnJ0LBhw7ye533PIhuB3JYtW1wVOImeZEqspOfduAWT1oR9QmoTrDCXKHlM2Dfx5JNP2tlnn+27xby2LyWB3I4dO9xdCj77RvF/SGQpX4aSZsV9SxKtyZcR920IcteuXW3ChAl27LHHJmUeVSCnASSSmzNnjhPzxUVy7du3d/fsuOOOy+u5lvrgNeDfKHVkrB8CEIAABCAAAQhAAAIQgAAEIAABCEAAAhCAAAQgAAEIQAACRUMAgVzRHAULyREBAshCIFMJyXLEPOEwN910kxOJpbJsBHKpguLyta+oIiQJfJT5W4EosmeeecZ69VIRhuqWLrDlo48+sgsuuMDmzZvnREKPPfZYVaBMkJ3eUybwo446KunW33vvPRdo9fbbb7uxfNrnSiA3ceLEtKLJdGe3fft2F/D29NPfFopKdc9SVSKTwEziN7XRXTrhhBNcJvbGjRvb97//ffvhD3/ovhev2JduXcH3o4jv0o2Xal8Kcpo+fboNGjSoKsv47bffbldeeWVaoZiPQO711193AVoKNIx697WvKAFi6faf7P358+e7zPdak0R7uge5FvgikMvsdAocQKaqcRLIxW2L9JSZrbxGex1hZufEBHEnea5kVUwQ96yZLTWznZ79aQ4BCEAAAhDIhMDJMcGcqpz6/u7SfP9frOLrdDP7ayYLqLA++DdCB16u/o1s7jUCuX/R03O+qsbJ9yBTciNV4+rXr1/aZ+VMzyAbgVzw+VYJph5//HFr1apV1VIkqpJv6bnnnrMOHTq4CnlHHKFHiG9Noif5jBYvXmzNmze3J554wtq0aVP1frjaYjFWkSslgVyiO5LI/3HMMce4KobLli1zZ/fCCy/YkUce6YSQSnr1/PPPO+Gm+sZN56xKck2bNk15FdP5EcOdk4nkpkyZkrV/LtPPTCn0K7B/oxSQsEYIQAACEIAABCAAAQhAAAIQgAAEIAABCEAAAhCAAAQgAAEIlAwBBHIlc1QsNCIBAshCoDZs2GADBgxwIqtCWr4FchJ4XXbZZYXcUmSRkERX3bt3dyIeZWeWmKlZMxU3qm7BwJZf/OIXNn78eCfSitsXX3xhV111lcvuLJs7d6516dLF/XcuRFhR4eVKIBd1Pp92mQrkfObwbZuLs0m1r4ULF9rAgQOrMoD37t3bJk2aZKramM58BHIvvviiE8jJMr0D6dbj8/5XX33lgh3vuOMO1y1Rhnyf8ZK1RSCXGcUCBpCFxXFasKqnnZ7ZygvaS1V3fhoTxP3Ec+ZN0lvHRHH/ZWafevanOQQgAAEIQCAfBHrEBHMdzaxFBhNI5P2YmUkwtz6D/uXeBf9G6ITL1b+RzUVGIFed3qZNm0z+FSUqkklQNnXqVOvYUT+mcm+ZCuTCz7dKeCOBVN26dasWGTzbRElrwj6jGTNm2PnnqyD1vyzon5BgUCK6+HN+7mn4j1hOAjkl8ZFAce3atdXEb6IS96nstddeu4k4lbxp8ODB1fyByUj6CuQ0jkRyM2fOdNUKJdzTPbj77rutf//+VqtWLf9Dq4AeBfRvVABNtggBCEAAAhCAAAQgAAEIQAACEIAABCAAAQhAAAIQgAAEIACBwhJAIFdY3syWfwIEkIUYB6tA5R//v2bIp0Bu27ZtLttyPCt4ofYVpYqWAk9Gjx5dVT0vkfAtvt5UFc7URmONGjXKvWTKfK7xZLkQYUXllqk4KhgoFnUu33aVJpBbvXq1XXLJJbZkyRKHyjfYL6pATndPgk19zmQK1ho3bpwpmKumbOnSpfbTn/7UFBQrk3BUVRFzbQjkMiNagAAyVYh7ycxOSLBC/ZC8MbOV573Xj82sX+y1p8dsX8fEcIrsXWBm//DoS1MIQAACEIBATRDQ72qVzdarg5kd5LmIXWb2QkwsJ8GcfhdWuuHfCN2AcvRvZHvJK00g9/nnn5vEZTLt/f333zdVSlu/fr397//+r8kPoQRRf/nLX6rQKnFRvipmZSqQe/PNN13SF1WBk2Bp1qxZ1qlTp2rXYfv27TZ8+HD3bC5btGiRnXrqqdXa6L2hQ4e670lopVfw2SxcdfHiiy+2u+66yxo0aJDt1ctJ/1IUyH399df2j3/8w1Xu+9Of/uReSpCVyvr06eMSG6mCXFzEKSGd/Cw/+tGPIlc4zEQgp3XJx6PkXVdffbX95je/cV/r1KmTkzMsx0EK4N8oR2zsCQIQgAAEIAABCEAAAhCAAAQgAAEIQAACEIAABCAAAQhAAAJFQQCBXFEcA4vIIQECyEIwg8ETOeScdqh8CuQKIbxKtMEoArlwRvtHHnnEZWVOZEGBnKrhTZgwwerXr1+tqQJoBg0a5L4XZFqKArmTTz7Z9tlnn7R3J1WDXbt22Zo1a6qqp5WCQE5CzpYtW6bctwLf7rnnHnv66ad3O+t4R+17yJAhrpKgTEF0Ek3269cvcjBVUCAn4aP6H3nkkbutbdmyZS67eFyId9ttt7kAqpqycNCcggL12Uq09mzXiEAuM4J5DiDTJZ2VRBynBZ9lZt9+eGrevhcTw/U1s0M9l6NKeLPN7HkzW+3Zl+YQgAAEIACBYiNwlJn1NrOeZtbOzHzVGB+b2bMxwZyEc5Vo+DdCp16O/o1sL3YhBHKbN2+2lStXugQtPs/0H374oRMDJbKtW7eaEsBI8PbYY4+5/5YF/QafffaZSRSZCzvrrLOcQKlJkya5GK5qjEwEchJYScg2ZswYN05QPBVeXPAZXtXkTzvttGpNgpXfk1VZX7FihfXt29cxVpUz+R3atdOP5eQmwdfy5ctNa82nhX0hUfwnuVjPcccdZ/vvv3/aobT/jRs3uvuvuyiRopL3pBPEtWjRwlWN69Gjh5100klOGBc0iTlr165tBx98cNo1BBtkKpDTGNqLfD1t27ZFHJeGep79G15nTmMIQAACEIAABCAAAQhAAAIQgAAEIAABCEAAAhCAAAQgAAEIQMCPAAI5P160Ln4CBJCFzqgcA8iKWSAXDE5KJ6gLCuSSVWmbPXu2C5o6++yzrXfv3nbMMcc4MVRQIJdunkw+tsHxc1VBLlG2c9+1hYP/SkEgF2Xf6fb11ltv2ZVXXmm6M3G79dZbXYU3n6zfM2fOdIFxPiZx3+OPP26tWrXy6ZbTthIFKtgvHoSmLOsS7CUIWspqXgXnKZO/MvBLHCgRouZWkCaWmkAeA8hUMU6V41SVJpk1M7O1NXRGh5uZPlR6nei5hlVmpgpxEsV9WxYSgwAEIAABCJQvgZNigrluZtY2g23+j5k9aWYzzOxfpaEyGKiEuuDfCB1WOfo3sr2PhRDIFTJBT7Y8UvXP5Bk63XoyEcgFq8dp/CeffNL5fBJZUCCXKAHTO++8Y+edd569/fbb1qFDB5s2bZoTMgZNFfeuueYau+OOO9y3R44c6QR6Emgls3I582T7S+enee+995xfYMGCBWnFcJrjxBNPtG7dutnpp5/uBGiNGzfOyF+hSm8ShiYSJkpw+tvf/taee+45t60oicnS3V/eT0wgj/4NkEMAAhCAAAQgAAEIQAACEIAABCAAAQhAAAIQgAAEIAABCEAAAnkmgEAuz4AZvuAECCArOHImjBMIBx394he/sPHjx1u9evUSQooikEtGF4HcJIem3AVyulMSp/3ud7+rqpqnfY8YMcK9GjTwK8Sxbt06u+iii+yll6Q3imb5CCKMNvO3rZStXRUW40FgmVSP27lzp40aNcoUXOhjqTL5+4xTCW3zFEB2eqxyXCpx3AdmtnsZxPxB39vMzo0J4rp6TrMxJoaTKE7V4rZ69qc5BCAAAQhAoJwISCjXy8w6m1nzDDa2LFZdToK5dRn0L4Uu+DdK4ZQqYI3JRHg1sXUlMTnhhBOq/CxKGLTffvu5pRx22GFVFbkkEqtbt67dfPPNrlq7TN+b+v+zdx/gdlUF+v/fPyBIDUUQ0CEwFkAIoSNFUGkiEBhAkSahCP7EURNGh6LUAWf4/wjIICNIL1KUFkQUREAp0qSLiA4gYjIwSKhBBPJ73pt1wr4np+x+9tn7u5/nPmju2muv9Vn73uSuu961zjtPm222WW5NTxqQ88/4hx9+uLzpiy+fbHfWWWfNdcJYq4HRUGingFz0+b02eLnxxhtHnuVNZzbYYANdfPHFWmkl7zPS+Wp6QO6FF14YmTtpzUNElRx+cxhx880318c+9jH5tLhFFlkkt3fK84gO5/W7rr76ak2Y4L9GufIWKGh+I+9mUh8CCCCAAAIIIIAAAggggAACCCCAAAIIIIAAAggggAACCHQQICDHa1E3ARaQ1W1Eh6g/jzzyiByoefTRR0da3WsXcH/e5a688kr5hK4VVlhBXtgV9zQwAnL1Csi9/vrrOu6443TXXXeNvDvbbbedDjjggJEAoE8QjF5HHXXUyO7v3YKX/b5kOp1G1+keL/ry8x1O88LCQV1euOewaev0uDPOOGOkTUlPj7PtjjvuqGnTpsXqShGLJ2M9eEgLFbCAbKKkc2JwOGy2Y4xyWYpsK2m3EIrrfszC3E94M3JC3PXOe2ZpBPcigAACCCBQYwEH0L3K3x9Orrw3RV+viwTm/p7i/irewvxGFUeloW06/fTT9cUvfrFr733q9mKLLdZTZ/nll9cqq6wyqoxPMfOcSHTzl8UXX3wk7Na6/PNo2gDS448/PhJ08gnhvhwSc1+WXnrpXEYyaUDuV7/61cjPpX/9619HTiy/4IILtMMOO3RtSzQg57mBQw89dFTZ9vDiJZdcol133XWu+hz42m+//UbmoHz1m6/yCWp+1owZM3JxqloltvRJb90uny5/yCGHjGx65XfbQbhNNtlEa6+9tpZddtnYc3dp+v3ggw9ql112kd/dbheb+aSRjX9PAfMb8R9OSQQQQAABBBBAAAEEEEAAAQQQQAABBBBAAAEEEEAAAQQQyCRAQC4THzdXUIAFZBUclKY0adasWSOnfHmBk8M4DvIst9xyhXSfgFy9AnLdXhIvmvOirO9///tyYG3KlCnaY489Mi/G8iK6hx9+WK++2vkAKy9O/MhHPpL4hLoiXnZ/Xd1333068sgjR0KBXsy4xBJLJH5U+wmPvSpwQNGnzflkAq54AjkvIPuqpJPjPVlHSzoqZtm4xdaPBOKWjXtTKOeT4aaGjz8kvJfiCCCAAAIIIDBbwKfDtgJzG0nqfCR3d60XJV0VAnM/G2JU5jeGePBoenUEfNKWQ3LedGW99dYb+ZlyrbXWyqWBSQNyfuizzz6ryy67TL/73e9GNsTpFSx0QM4nzvnUN88FdDoxzCGu5557TltttdVI/7qdNO+T6iZNmjQSvjriiCO04oplHsSdC3eplXhsHWKcf/75S32u52m+/OUv69xzz53ruT6tbuLEiSNhx7xCnqV2bkgelvP8xpD0mmYigAACCCCAAAIIIIAAAggggAACCCCAAAIIIIAAAgggUA8BAnL1GEd68Y4AC8h4Gyoh8Pbbb4+ccJX0lKu4jX/zzTdHFnf5OfPMM8/Iop24p8/FeUZ7/WPGjBl5TpLLbXvxxRdH2ugrj4VFDku99NJLcvt89dpJ3jt+t04ds40XnRU1HlGXqF0e/fbiKAfjttlmm5EdzsvoQ5JxLqusHfw++dSBtJeDga+99trI7U8//fSc3fB9WlxrUWKW0wnStqsO9+W4gMynxvn0uLjXJyTdHLdwl3IrRQJx4xLW9XAkEDf7WAouBBBAAAEEEMhbwMf8ODC3vaQ0qZanJF0WAnP35d24AutjfqNAXKpujoA3S3HIzD8P+kT2YQoWvfXWW/Ipe3lcf/nLX0bmSD784Q83dl4hD8cy6njllVfk9zZ6LbTQQiObBnEVL5Dj/EbxjeUJCCCAAAIIIIAAAggggAACCCCAAAIIIIAAAggggAACCCAwSoCAHC9E3QRYQFa3EaU/CCCAAAKVF8hhAdnikhyO2zFhZ32c4IyE9ywqadcQivtkwnunh0Dc1ZJulDR61WLCyiiOAAIIIIAAAqkEtpS0g6RPSfpAihrulXRJCMw9k+L+sm5hfqMsaZ5TewFvZONNf5Ju/FN7GDqIAAJzCeQwv4EqAggggAACCCCAAAIIIIAAAggggHaB/uQAACAASURBVAACCCCAAAIIIIAAAggMSICA3IDgeWxhAiwgK4yWihFAAAEEEOgskHEBmcNxN0laM6GvT4NZMeY9XkS/WwjGxbxlpJiPq3QYbqqkayU9n+RmyiKAAAIIIIBA4QILhdPl/Hf95pKWTvHE6yKBub+nuL+oW5jfKEqWehFAAAEEEOgikHF+A1cEEEAAAQQQQAABBBBAAAEEEEAAAQQQQAABBBBAAAEEEBigAAG5AeLz6EIEWEBWCCuVIoAAAggg0F0gwwIyh+J8clzScJwb4+BatxPnNgqBuM9Jek/CsbslEor7Y8J7KY4AAggggAACgxX4h0hgblNJCyRsziuSLg+ny/0s4b15F2d+I29R6kMAAQQQQKCPQIb5DWwRQAABBBBAAAEEEEAAAQQQQAABBBBAAAEEEEAAAQQQQGDAAgTkBjwAPD53ARaQ5U5KhQgggAACCPQWSLmAzKE4nxznE+TSXJMknRxu/FAkELdqwsoeDifEOXB3V8J7KY4AAggggAAC1RbwvzcmhI91UjT1zyEsd7Gk+1Lcn+UW5jey6HEvAggggAACKQRSzm+keBK3IIAAAggggAACCCCAAAIIIIAAAggggAACCCCAAAIIIIBA3gIE5PIWpb5BC7CAbNAjwPMRQAABBBonkGIB2URJJ2UIx9nY93uhu0+HSXJNj5wQ91NJbye5mbIIIIAAAgggMNQCm4ew3PaSVkrRk99EAnPPpLg/yS3MbyTRoiwCCCCAAAI5CKSY38jhqVSBAAIIIIAAAggggAACCCCAAAIIIIAAAggggAACCCCAAAJ5CBCQy0OROqokwAKyKo0GbUEAAQQQaIRAwgVkDsedUyLM3yMnxE2V9GKJz+ZRCCCAAAIIIFBdgQUk7RACc5+StFSKpl4n6ZIQmvO/OfK8mN/IU5O6EEAAAQQQiCGQcH4jRo0UQQABBBBAAAEEEEAAAQQQQAABBBBAAAEEEEAAAQQQQACBsgQIyJUlzXPKEmABWVnSPAcBBBBAAIEgkGABmU99+1oJcDeHUJwDcX8s4Xk8AgEEEEAAAQSGX2D5SGDOJ829K2GXZkq6LATmfEpt1ov5jayC3I8AAggggEBCgQTzGwlrpjgCCCCAAAIIIIAAAggggAACCCCAAAIIIIAAAggggAACCBQtQECuaGHqL1uABWRli/M8BBBAAIHGC8RcQOZT43x6XBHXw5FT4u4q4gHUiQACCCCAAAKNExgXTpfzKXPrpej9n8PJcj5h7jcp7md+IwUatyCAAAIIIJBFIOb8RpZHcC8CCCCAAAIIIIAAAggggAACCCCAAAIIIIAAAggggAACCBQkQECuIFiqHZgAC8gGRs+DEUAAAQSaKtBnAdnikq6U9PECfP5Z0qkF1EuVCCCAAAIIIIBAu4D/LTMhnDL3jyl4HJK7OHw8E+N+5jdiIFEEAQQQQACBPAUIyOWpSV0IIIAAAggggAACCCCAAAIIIIAAAggggAACCCCAAAIIlCtAQK5cb55WvAALyIo35gkIIIAAAgiMEuixgMzhuJskrVkQ2QxJn5B0f0H1Uy0CCCCAAAIIINBJ4F0hLOfA3PaSlkjB9NNIYO7vHe5nfiMFKrcggAACCCCQRYCAXBY97kUAAQQQQAABBBBAAAEEEEAAAQQQQAABBBBAAAEEEEBgsAIE5Abrz9PzF2ABWf6m1IgAAggggEBPgS4LyByKczjOIbkiL4fkVpLk/3IhgAACCCCAAAKDEFg2Epj7lKR5EzbiDUmXhMCcg3O+mN9IiEhxBBBAAAEEsgoQkMsqyP0IIIAAAggggAACCCCAAAIIIIAAAggggAACCCCAAAIIDE6AgNzg7HlyMQIsICvGlVoRQAABBBDoKtBhAdlaJYXjWm3yCXI+SY6QHO8pAggggAACCFRB4COSdgihuY+maNCfJb0/et+sWaOmO1JUyS0IIIAAAggg0E+AgFw/IT6PAAIIIIAAAggggAACCCCAAAIIIIAAAggggAACCCCAQHUFCMhVd2xoWToBAnLp3LgLAQQQQACB1AIdFpClrivDjTeHkFyGKrgVAQQQQAABBBAoROBjkcDch9I8gYBcGjXuQQABBBBAIJkAAblkXpRGAAEEEEAAAQQQQAABBBBAAAEEEEAAAQQQQAABBBBAoEoCBOSqNBq0JQ8BAnJ5KFIHAggggAACCQQqEpBzi8+VtE+CplMUAQQQQAABBBAoW2CecLJc64S5JeM0gIBcHCXKIIAAAgggkE2AgFw2P+5GAAEEEEAAAQQQQAABBBBAAAEEEEAAAQQQQAABBBBAYJACBOQGqc+zixAgIFeEKnUigAACCCDQQ6DDArKjJX1c0pqSxpSM9x1JXyv5mTwOAQQQQAABBBBIK7B0CMxNkLS9pI5zdQTk0vJyHwIIIIAAAvEFCMjFt6IkAggggAACCCCAAAIIIIAAAggggAACCCCAAAIIIIAAAlUTICBXtRGhPVkFCMhlFeR+BBBAAAEEEgr0WUC2YgjKOSxXVmjOp8j5NDkuBBBAAAEEEEBg2ARWCYG5/4g2nIDcsA0j7UUAAQQQGEYBAnLDOGq0GQEEEEAAAQQQQAABBBBAAAEEEEAAAQQQQAABBBBAAIHZAgTkeBPqJkBArm4jSn8QQAABBCovkGIBmcNy0Y/NCugkIbkCUKkSAQQQQAABBEoTYH6jNGoehAACCCCAQPiF2f8316/M+B0aLwcCCCCAAAIIIIAAAggggAACCCCAAAIIIIAAAggggAACQyLAL/eGZKBoZmwBFpDFpqIgAggggAAC+QikCMh1enA0MOeT5sZnbN0MSZ+QdH/GergdAQQQQAABBBAYhADzG4NQ55kIIIAAAo0WyGl+o9GGdB4BBBBAAAEEEEAAAQQQQAABBBBAAAEEEEAAAQQQQACBQQkQkBuUPM8tSoAFZEXJUi8CCCCAAAJdBApcQOagXDQ4lzQ0R0iOtxYBBBBAAAEEhlWA+Y1hHTnajQACCCAwtAIFzm8MrQkNRwABBBBAAAEEEEAAAQQQQAABBBBAAAEEEEAAAQQQQGBYBAjIDctI0c64AiwgiytFOQQQQAABBHISKHkBWSs01/rv2D7deFLSWpIcluNCAAEEEEAAAQSGRYD5jWEZKdqJAAIIIFAbgZLnN2rjRkcQQAABBBBAAAEEEEAAAQQQQAABBBBAAAEEEEAAAQQQqIIAAbkqjAJtyFOABWR5alIXAggggAACMQQGvIBs8XDKXPS0ufbQ3P2SPkFILsZgUgQBBBBAAAEEqiLA/EZVRoJ2IIAAAgg0RmDA8xuNcaajCCCAAAIIIIAAAggggAACCCCAAAIIIIAAAggggAACCBQhQECuCFXqHKQAC8gGqc+zEUAAAQQaKVDBBWQOzbWfNHdfCMk1cozoNAIIIIAAAggMnQDzG0M3ZDQYAQQQQGDYBSo4vzHspLQfAQQQQAABBBBAAAEEEEAAAQQQQAABBBBAAAEEEEAAgdIECMiVRs2DShJgAVlJ0DwGAQQQQACBlsCQLCBbMZwgN4ORQwABBBBAAAEEhkCA+Y0hGCSaiAACCCBQL4Ehmd+oFzq9QQABBBBAAAEEEEAAAQQQQAABBBBAAAEEEEAAAQQQQCAnAQJyOUFSTWUEWEBWmaGgIQgggAACTRFgAVlTRpp+IoAAAggggECJAsxvlIjNoxBAAAEEELAA8xu8BwgggAACCCCAAAIIIIAAAggggAACCCCAAAIIIIAAAggMrwABueEdO1reWYAFZLwZCCCAAAIIlCzAArKSwXkcAggggAACCDRBgPmNJowyfUQAAQQQqJQA8xuVGg4agwACCCCAAAIIIIAAAggggAACCCCAAAIIIIAAAggggEAiAQJyibgoPAQCLCAbgkGiiQgggAAC9RJgAVm9xpPeIIAAAggggEAlBJjfqMQw0AgEEEAAgSYJML/RpNGmrwgggAACCCCAAAIIIIAAAggggAACCCCAAAIIIIAAAnUTICBXtxGlPywg4x1AAAEEEECgZAEWkJUMzuMQQAABBBBAoAkCzG80YZTpIwIIIIBApQSY36jUcNAYBBBAAAEEEEAAAQQQQAABBBBAAAEEEEAAAQQQQAABBBIJEJBLxEXhIRBgAdkQDBJNRAABBBColwALyOo1nvQGAQQQQAABBCohwPxGJYaBRiCAAAIINEmA+Y0mjTZ9RQABBBBAAAEEEEAAAQQQQAABBBBAAAEEEEAAAQQQqJsAAbm6jSj9YQEZ7wACCCCAAAIlC7CArGRwHocAAggggAACTRBgfqMJo0wfEUAAAQQqJcD8RqWGg8YggAACCCCAAAIIIIAAAggggAACCCCAAAIIIIAAAgggkEiAgFwiLgoPgQALyIZgkGgiAggggEC9BFhAVq/xpDcIIIAAAgggUAkB5jcqMQw0AgEEEECgSQLMbzRptOkrAggggAACCCCAAAIIIIAAAggggAACCCCAAAIIIIBA3QQIyNVtROkPC8h4BxDISeD555/XHnvsoZ/97Gejahw/frwuvfRSrbzyyjk9aXQ13Z679dZb66KLLtJSSy0V67nHHnusjjjiiLnK3nrrrdp4441j1UEhBBCIJ8ACsnhOlEIAAQQQQAABBBIIML+RAIuiCPQSYH6D9wM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ABBGILML8Rm4qCCPQWYH6DNwQBBOIKML8RV4pyCCCAAAIIIIAAAggggAACCCCAAAIIIIAAAggggAACCFRPgIBc9caEFmUTYAFZNj/uRmCOAAvIeBkQQCCuAAvI4kpRDgEEEEAAAQQQiC3A/EZsKgoi0FuA+Q3eEAQQiCvA/EZcKcohgAACCCCAAAIIIIAAAggggAACCCCAAAIIIIAAAgggUD0BAnLVGxNalE2ABWTZ/LgbgTkCLCDjZUAAgbgCLCCLK0U5BBBAAAEEEEAgtgDzG7GpKIhAbwHmN3hDEEAgrgDzG3GlKIcAAggggAACCCCAAAIIIIAAAggggAACCCCAAAIIIIBA9QQIyFVvTGhRNgEWkGXz424E5giwgIyXAQEE4gqwgCyuFOUQQAABBBBAAIHYAsxvxKaiIAK9BZjf4A1BAIG4AsxvxJWiHAIIIIAAAggggAACCCCAAAIIIIAAAggggAACCCCAAALVEyAgV70xoUXZBFhAls2PuxGYI8ACMl4GBBCIK8ACsrhSlEMAAQQQQACBigvsKOkFSU9JenLAbWV+Y8ADwOPrI8D8Rn3Gkp4gULQA8xtFC1M/AggggAACCCCAAAIIIIAAAggggAACCCCAAAIIIIAAAsUJEJArzpaaByPAArLBuPPUGgqwgKyGg0qXEChIgAVkBcFSLQIIIIAAAgiULbC4pJsljZc0Q9L9kQ8H5m4psUHMb5SIzaPqLcD8Rr3Hl94hkKcA8xt5alIXAggggAACCCCAAAIIIIAAAggggAACCCCAAAIIIIAAAuUKEJAr15unFS/AArLijXlCQwRYQNaQgaabCOQgwAKyHBCpAgEEEEAAAQSqIhANyXVqUys058Ccw3QPhDBd3u1nfiNvUeprrADzG40dejqOQGIB5jcSk3EDAggggAACCCCAAAIIIIAAAggggAACCCCAAAIIIIAAApURICBXmaGgITkJsIAsJ0iqQYAFZLwDCCAQV4AFZHGlKIcAAggggAACQyLgkJyDcGNjtrd12pwDcw7OOTTn+7NczG9k0eNeBCICzG/wOiCAQFwB5jfiSlEOAQQQQAABBBBAAAEEEEAAAQQQQAABBBBAAAEEEEAAgeoJEJCr3pjQomwCLCDL5sfdCMwRYAEZLwMCCMQVYAFZXCnKIYAAAggggMAQCawZTogbk6HNWU6bY34jAzy3IhAVYH6D9wEBBOIKML8RV4pyCCCAAAIIIIAAAggggAACCCCAAAIIIIAAAggggAACCFRPgIBc9caEFmUTYAFZNj/uRmCOAAvIeBkQQCCuAAvI4kpRDgEEEEAAAQSGTCCPkFx7l6OnzTlA91SX0+aY3xiyl4XmVleA+Y3qjg0tQ6BqAsxvVG1EaA8CCCCAAAIIIIAAAggggAACCCCAAAIIIIAAAggggAAC8QUIyMW3ouRwCLCAbDjGiVYOgQALyIZgkGgiAhURYAFZRQaCZiCAAAIIIIBAEQJFhOQ6tfNmSU+GsJyDc/7/c65Zs0ZNdxTRT+pEoLYCzG/UdmjpGAK5CzC/kTspFSKAAAIIIIAAAggggAACCCCAAAIIIIAAAggggAACCCBQmgABudKoeVBJAgTkSoLmMfUXYAFZ/ceYHiKQlwALyPKSpB4EEEAAAQQQqKjAREnnDLJtV111lcaOHas113RejwsBBJIIML+RRIuyCDRbgPmNZo8/vUcAAQQQQAABBBBAAAEEEEAAAQQQQAABBBBAAAEEEBhuAQJywz1+tH5uAQJyvBUI5CTAArKcIKkGgQYIsICsAYNMFxFAAAEEEEBgoCG5MWPG6OabbyYgx3uIQAoB5jdSoHELAg0VYH6joQNPtxFAAAEEEEAAAQQQQAABBBBAAAEEEEAAAQQQQAABBGohQECuFsNIJyICBOR4HRDISYAFZDlBUg0CDRBgAVkDBpkuIoAAAggggIAFBhaSu++++wjH8Q4ikFKA+Y2UcNyGQAMFmN9o4KDTZQQQQAABBBBAAAEEEEAAAQQQQAABBBBAAAEEEEAAgdoIEJCrzVDSkSBAQI5XAYGcBFhAlhMk1SDQAAEWkDVgkOkiAggggAACCLQETpb01bI5Zs0aNd1R9uN5HgJDLcD8xlAPH41HoFQB5jdK5eZhCCCAAAIIIIAAAggggAACCCCAAAIIIIAAAggggAACCOQqQEAuV04qq4AAAbkKDAJNqIcAC8jqMY70AoEyBFhAVoYyz0AAAQQQQACBCgmcK2nvMttDQK5MbZ5VNwHmN+o2ovQHgeIEmN8ozpaaEUAAAQQQQAABBBBAAAEEEEAAAQQQQAABBBBAAAEEEChagIBc0cLUX7YAAbmyxXlebQVYQFbboaVjCOQuwAKy3EmpEAEEEEAAAQSqL1BqSI6AXPVfCFpYXQHmN6o7NrQMgaoJML9RtRGhPQgggAACCCCAAAIIIIAAAggggAACCCCAAAIIIIAAAgjEFyAgF9+KksMhQEBuOMaJVg6BAAvIhmCQaCICFRFgAVlFBoJmIIAAAggggEDZAjdL2qyAhz4gaXy0XgJyBShTZWMEmN9ozFDTUQQyCzC/kZmQChBAAAEEEEAAAQQQQAABBBBAAAEEEEAAAQQQQAABBBAYmAABuYHR8+CCBAjIFQRLtc0TYAFZ88acHiOQVoAFZGnluA8BBBBAAAEEhlDgA5J2lfTZ9hBbTn05T9LXJL0QrY+AXE66VNNIAeY3GjnsdBqBVALMb6Ri4yYEEEAAAQQQQAABBBAoTmARSetLWkPSqpJWkvQ+SUtLWlTSApJY+1ecPzUjgAACTRbwOty/SXpZ0nOSnpH0hKRHJT0o6S5JrzQZiL4jgAACCCCAQDUF+CG5muNCq9ILEJBLb8edCIwSYAEZLwQCCMQVYAFZXCnKIYAAAggggMCQCmwbAnEOxb27wD44HDcx1M/8RoHQVN0sAeY3mjXe9BaBLALMb2TR414EEEAAAQQQQAABBBDISWBjSZ+WtLmkDXKqk2oQQAABBBAoQuBOSTdK+omk24p4AHUigAACCCCAAAJJBQjIJRWjfNUFWEBW9RGifUMjwAKyoRkqGorAwAVYQDbwIaABCCCAAAIIIJCvwPsjgbiyFqFEw3HuDfMb+Y4ptTVYgPmNBg8+XUcgoQDzGwnBKI4AAggggAACCCCAAAJ5Caws6fOSdpX0gbwqpR4EEEAAAQRKFPijpEslnS/psRKfy6MQQAABBBBAAIFRAgTkeCHqJsACsrqNKP0ZmAALyAZGz4MRGDoBFpAN3ZDRYAQQQAABBBCYW8A7MvuEOH8sXjLQJEkntz2T+Y2SB4HH1VeA+Y36ji09QyBvAeY38halPgQQQAABBBBAAAEEEOgj8ElJB0naCSkEEEAAAQRqJHCFpO9K+kWN+kRXEEAAAQQQQGBIBAjIDclA0czYAiwgi01FQQR6C7CAjDcEAQTiCrCALK4U5RBAAAEEEECgQgLviQTiNkvYrv+RdHX4mF/SlQnvjxbfR9K5He5nfiMDKrciEBVgfoP3AQEE4gowvxFXinIIIIAAAggggAACCCCQUWBjSYdK2rZfPauvvrrWXXddjRs3Th/60Ic0duxYLbPMMhozZoze/e53q8PPMf2q5PMIIIAAAgj0FZg1a5Zef/11vfjii3r22Wf11FNP6fHHH9dDDz2ke+65Rw8//HDfOiRdK+nbkm6LU5gyCCCAAAIIIIBAHgIE5PJQpI4qCbCArEqjQVuGWoAFZEM9fDQegVIFWEBWKjcPQwABBBBAAIH0Al544hPidpX03oTV+Jd3rVDc7yP3HiXpyIR1tYp3C8f588xvpETlNgTaBZjf4J1AAIG4AsxvxJWiHAIIIIAAAggggAACCKQUWErS8ZIO6Hb//PPPr5122knbbruttthiCy277LIpH8VtCCCAAAIIFCcwffp0/fznP9e1116rK664Qm+88Uavh50h6TBJzxfXImpGAAEEEEAAAQRmCxCQ402omwALyOo2ovRnYAIsIBsYPQ9GYOgEWEA2dENGgxFAAAEEEGiKwCKRQNxWCTs9IxKIczDu7S73XyVph4R1vyhpR0k397iP+Y2EqBRHoJsA8xu8GwggEFeA+Y24UpRDAAEEEEAAAQQQQACBFAJ7SpoiaelO92600Ubad999tfvuu2vBBRdMUT23IIAAAgggMBiBmTNn6gc/+IHOPvts3X777d0a8ZykyZIuHEwreSoCCCCAAAIINEWAgFxTRro5/WQBWXPGmp4WLPDaa6/pq1/9qs4888xRTxo/frwuvfRSrbzyyoW04C9/+Yv22GMP3Xzz6LWiW2+9tS666CIttZQ3Vet/HXvssTriiCPmKnjrrbdq4419cAQXAgjkJcACsrwkqQcBBBBAAAEEchBYJ5wQ55Pixias755IKO6hmPc+IWnFmGVdzOG4j0u6v889zG8kQKUoAr0EmN/g/UAAgbgCzG/ElaIcAggggAACCCCAAAIIJBQ4vdupcdtss40mTZqkLbfcMmGVFEcAAQQQQKB6AjfccINOOukkXXfddd0a59PkDqxey2kRAggggAACCNRFgIBcXUaSfrQEWEDGu4BATgLe3cUTsaef7rnad65x48bpsssu0yqrrJLTk0ZX89hjj2nXXXfVAw88MOoTu+yyy0hYb8yYMbGeS0AuFhOFEMhFgAVkuTBSCQIIIIAAAgikE5gvEojbVtK8Cap5TdLUSChuZoJ7O85D9Lk/bjjO1TC/kWIwuAWBTgLMb/BeIIBAXAHmN+JKUQ4BBBBAAAEEEEAAAQRiCnjX4fMkbdBefp111tGRRx6p7bffPmZVFEMAAQQQQGB4BK655hodffTRuvfeezs1+k5Je0t6bHh6REsRQAABBBBAYFgECMgNy0jRzrgCLCCLK0U5BPoIvPHGGzrkkENGdnVpv4o8hc0/GHsSeNq0aaMee+CBB460ZcEFF4w1dgTkYjFRCIFcBFhAlgsjlSCAAAIIIIBAfIHVJfmEOH8kPdraJ8NdHT58YlyWyyfB3RSzAu8AsqOkJ2OWZ34jJhTFEOgnwPxGPyE+jwACLQHmN3gXEEAAAQQQQAABBBBAIEeBT0q6RNLS7XUed9xxOuyww3J8FFUhgAACCCBQTYHjjz9ehx9+eKfGPSfpc5J+Uc2W0yoEEEAAAQQQGFYBAnLDOnK0u5sAC8h4NxDIUaBbyOzqq6/WhAkTcnzSO1X5qPWtttpqrroPPfRQuT3zzhvvQAgCcoUMD5Ui0FGABWS8GAgggAACCCBQgsDOIRDnU+IWTvC8NyVdEwnFzUhwb7+iX5M0944ic9/lcJzDdEmezfxGP30+j0ACAeY3EmBRFIEGCzC/0eDBp+sIIIAAAggggAACCOQrsIOkKyWNWpfnU+NOO+00rb/++vk+jdoQQAABBBCosMBdd92lL33pS51Ok/Pvwv4p/A6vwj2gaQgggAACCCAwTAIE5IZptGhrHAEWkMVRogwCMQUuuugi7bnnnnOVnjJliiZNmhSzlmTFfErc5MmTMz+TgFwyd0ojkEWABWRZ9LgXAQQQQAABBLoIfDAE4naVtEZCpd9HAnG3Jbw3SfGTJX21zw1pwnGukvmNJCNBWQT6CDC/wSuCAAJxBJjfiKNEGQQQQAABBBBAAAEEEOgj4HDcVe1lJk6cqLPPPlsdfu4AFAEEEEAAgdoLzJo1S/vuu6/OPffcTn3dkZBc7V8BOogAAggggEBpAgTkSqPmQSUJsICsJGge0wyBX//61yOnub388sujOnzggQfKQbYFF1wwV4iZM2eOBO9OP/30iKrlKgAAIABJREFUueq9/vrrteWWW8Z+HgG52FQURCCzAAvIMhNSAQIIIIAAAgjMFvDpcJ+VtJ2kJROi/CQSivufhPemLX6zpM163HyeJJ8yl+TkuFZ1zG+kHRXuQ6CDAPMbvBYIIBBHgPmNOEqUQQABBBBAAAEEEEAAgR4Cn5T08/aT44444ggdffTRwCGAAAIIINB4gSOPPFLHHHNMu4N/J7aFpF80HggABBBAAAEEEMgsQEAuMyEVVEyABWQVGxCaM9wCTz31lHbffXfdfvvtozqywQYb6OKLL9ZKK62UawefeOIJ7bbbbrrzzjtH1Ttu3DhddtllWmWVVWI/j4BcbCoKIpBZgAVkmQmpAAEEEEAAgaYKvD9yStz6CRGeigTiBvULs1FzEG3tdzhuYsI+RYszv5EBj1sRaBdgfoN3AgEE4ggwvxFHiTIIIIAAAggggAACCCDQRWBlSb+StHT08yeeeKImT54MGgIIIIAAAggEgSlTpujggw9u93hO0sckPQYUAggggAACCCCQRYCAXBY97q2iAAvIqjgqtGloBXqd6HbyySfrK1/5ijosHEnd37POOkv777//XPfvsssuOvPMMzVmzJjYdROQi01FQQQyC7CALDMhFSCAAAIIINAkgc0l7RpOiVsuYcdvjITi/pTw3ryLryjpiS6VZg3HuVrmN/IeMeprtADzG40efjqPQGwB5jdiU1EQAQQQQAABBBBAAAEE5hb4taQNon9MOI7XBAEEEEAAgc4CXUJy3lH/o5ghgAACCCCAAAJZBAjIZdHj3ioKsICsiqNCm4ZaoFtobfz48SOnyK266qq59O+ZZ57RXnvtpZtuummu+vxD8aRJkxI9h4BcIi4KI5BJgAVkmfi4GQEEEEAAgboLvCcE4j4radOEnZ0maWoIxV2X8N6ii+8o6coOD/EPLifn8HDmN3JApAoEogLMb/A+IIBAPwHmN/oJ8XkEEEAAAQQQQAABBBDoInC6pAOinzviiCN09NFHA4YAAggggAACXQSOPPJIHXPMMe2fPUPSgaAhgAACCCCAAAJpBQjIpZXjvqoKsICsqiNDu4ZW4IknntBuu+2mO+/0Ji2jrx122EHf/e539b73vS9T/1599VV94xvf0GmnnTZXPQ7g/fCHP9Rqq62W6BkE5BJxURiBTAIsIMvEx80IIIAAAgjUUWATSQ7EbSdppYQdvDVyStzjCe8ts/hRko5se+A+ks7NqRHMb+QESTUItASY3+BdQACBfgLMb/QT4vMIIIAAAggggAACCCDQQWBPSRdE/3zixIk655xzwEIAAQQQQACBPgL77LOPzj13rl+t7SXpQvAQQAABBBBAAIE0AgTk0qhxT5UFWEBW5dGhbUMp8NZbb+mEE07QYYcd1rH9W221lb797W9rrbXWUodFJH37PH369JFw3AUXjJoznnPf8ccfP/L5eeedt29d0QIE5BJxURiBTAIsIMvEx80IIIAAAgjUQWDREIhzKG4zSQsk6NTzkq6JhOJG/VyfoJ6yi14laYfIQ/MMx7la5jfKHlGeV3sB5jdqP8R0EIHMAsxvZCakAgQQQAABBBBAAAEEmiawlKRHJS3d6vg666yju+++O9Xaiabh0V8EEEAAAQRmzZql9dZbT/fee28U4zlJq0ry7xC5EEAAAQQQQACBRAIE5BJxUXgIBFhANgSDRBOHT+CZZ57RXnvtpZtuuqlj4xdddFEdeOCBOuiggzR27Ni+k73+4fapp54aCcWdddZZI/+70/WJT3xipEyaE+oIyA3fe0aLh1eABWTDO3a0HAEEEEAAgQwC64ZQ3PaSVklYz92RQNzDCe+tSvEnJK0o6UVJO0q6OeeGMb+RMyjVIWAB5jd4DxBAoJcA8xu8HwgggAACCCCAAAIIIJBQ4HRJB0TvufPOO7X++usnrIbiCCCAAAIINFfgrrvu0gYbbNAOcIakA5urQs8RQAABBBBAIK0AAbm0ctxXVQEWkFV1ZGjX0Avccsst2nvvvbuG2Vod9ElyG264odZee2194AMfmNPvV199VY8++qgeeeQR3XHHHXrsscd6mjhod95552mzzXwARfKLgFxyM+5AIK0AC8jSynEfAggggAACQyXwrhCI2zWcErdYgta/LOnHkVDc6wnurWpRzz84HPdxSfcX0EjmNwpApUoELMD8Bu8BAgh0E2B+g3cDAQQQQAABBBBAAAEEEghsLOnWaPnjjjtOhx12WIIqKIoAAggggAACFjj++ON1+OGHt2NsIuk2hBBAAAEEEEAAgSQCBOSSaFF2GARYQDYMo0Qbh1LAp75deeWVmjx5ct+QXNYOrrzyyjrjjDO06aabpq6KgFxqOm5EILFAhwVkZ0m6I3z8NnGF3IAAAggggAACVRFYXZIDcT4lbnzCRj0gaWoIxd2b8N6qF3co7qoCw3HuP/MbVX8LaN/QCjC/MbRDR8MRKFyAgFzhxDwAAQQQQAABBBBAAIE6CXhDsG1bHVpnnXV0zz331Kl/9AUBBBBAAIFSBdZdd13de++oXyleK2m7UhvBwxBAAAEE8hJ4n6QVJa0g6f2SlpO0jKT3SFpS0hhJi0paSNICkrxh87zh4W9J+rukv0l6TZI3ZPbmxX+V9L+SnpU0TdKfJf1J0pOSnsmr4dQz/AIE5IZ/DOnBaAEWkPFGIFCggBeR3X777TrooIP0wANe75r/tfHGG+uUU04ZOYEuy0VALose9yKQTKDDArL2Ch6JBOYcnHs02RMojQACCCCAAAIlCuwcQnEOgS2d4LmenPQvqq4OH56grOtlG0+y+qOoi/mNomSpFwEnUJnf4D1AAIEOAgTkeC0QQAABBBBAAAEEEEAgpsAnJd0YLTt16lRtv733GeNCAAEEEEAAgTQC11xzjSZMmNB+6+aSfpGmPu5BAAEEEChFwCE4b7Y8TtJqklaR9OEQfCulAeEhDtL9XtLvJHmt6kOSvMi9yDUdZfaPZyUQICCXAIuiQyHAArKhGCYaOewCzz33nE488USddtppevllh/OzX0suuaS++c1v6oADDtDCCy+cuUICcpkJqQCB2AIxAnKd6nq4LTTnH064EEAAAQQQQKB8gQ9GTonbIOHjHXq/JgTibk94L8V7CzC/wRuCQAkCzG+UgMwjEBgiAQJyQzRYNBUBBBBAAAEEEEAAgcEKXC5pp1YTttlmG/3kJz8ZbIt4OgIIIIAAAjUQ+PSnP63rrrsu2pMrJHlzTy4EEEAAgcEL+KS3TSRtKMlrS9aT9N7BN6tnC/5H0t2S7gxrVW8NJ9NVvNk0L4sAAbksetxbRQEWkFVxVGhTbQX+9Kc/6fzzz9eFF16oxx57LFU/V155ZU2cOFF77723llvOp+jmcxGQy8eRWhCII5AyINepau/c4RPmfh3+S2guzgBQBgEEEEAAgeQC20n6rCSfhPYPCW73z9xe6dE6Je7ZBPdSNJkA8xvJvCiNQCYB5jcy8XEzArURICBXm6GkIwgggAACCCCAAAIIFCmwcjiVYM4zrr/+em255ZZFPpO6EUAAAQQQaITADTfcoK222qq9rz6NKN3CxEao0UkEEECgUIGNJW0h6ROSNiv0SeVVfoukmyT9XNJt5T2WJ5UlQECuLGmeU5YAC8jKkuY5CEQE3n77bT399NO67bbbdP/99+uBBx6Qd2G/7777Rjk5DDd27FiNHz9ea665pjbaaCO9//3v13zzzYcnAggMsUCHBWSnSfpIODZ76Yxda4XmHJzzB5NeGUG5HQEEEECgkQIOwTkQN0GSJzDnTaDw35FT4jxJyFWOAPMb5TjzFARGCTC/wQuBQLMFCMg1e/zpPQIIIIAAAggggAACMQWOk3RYq6zXPHidBBcCCCCAAAII5COw8cYb6/bbb49Wdrykw/OpnVoQQAABBPoILBjWlWwr6VOS0q79/KukJyQ9JelpSX+R5NPcnpP0vKQXJb0s6VVJr0v6u6S3Q9vmkfQuSe+WtLCkRSWNkbRUaI9PrVs+bAY9VtJKkpZMObJuz08lXStpqqSZKevhtgoJEJCr0GDQlFwEWECWCyOVIIAAAgggEF+gxwIy/4C0WiQsl1do7sEQlmuF5n4fv7WURAABBBBAoDEC3sXLoTjv5PXBhL32TlmtU+I8WclVvgDzG+Wb80QEEEAAgYYLEJBr+AtA9xFAAAEEEEAAAQQQiCfwB0kfaBU988wztd9++8W7k1IIIIAAAggg0FfgrLPO0v777x8t98cUv+vs+xwKIIAAAgjMEfAJJ5+RtLOkHRNuuPyKpN9I8npOH4TwaDgA4dmSfb1O1SeOrippnKQ1JK0taZEE7XhL0lWSLpf0Q0lvJriXohUSICBXocGgKbkIsIAsF0YqQQABBBBAIL5AwgVkRYXmHoiE5n4tidBc/CGkJAIIIIBAPQT8d6wDcTuEU+IWStCtP0v6cQjFeXcsrsELML8x+DGgBQgggAACDRNIOL/RMB26iwACCCCAAAIIIIAAAmHe9daWxPzzz68ZM2ZowQV9yAIXAggggAACCOQhMHPmTC2++OJ64403otVtIokjW/MApg4EEEDgHYHNJe0uaddwUlscG6/J9M9EPtjgzhCKi3PfoMo4LLeBpA0l+e+SD8dsiE+2u1TSDyTdGPMeilVEgIBcRQaCZuQmwAKy3CipCAEEEEAAgXgCOSwgKyo0d78kh+VaJ809Hq9HlEIAAQQQQGBoBDyB58lKnxLnU1uTXL+UNDWE4rzrMVe1BJjfqNZ40BoEEEAAgQYI5DC/0QAluogAAggggAACCCCAQKMFjpN0WEvgc5/7nC6++OJGg9B5BBBAAAEEihDYbbfddMkll0SrPl7S4UU8izoRQACBhgksJWlfSXvHXGPyv5Kul/RzSTdJenLIvVYM62u2kLSVpPfE6M8jks6TdLak52OUp8iABQjIDXgAeHzuAiwgy52UChFAAAEEEOgtUNACsiJDc63AnMNzhOZ4wRFAAAEEhklg0RCImxB2t1oiQeOflXRtCMRdneA+ig5GgPmNwbjzVAQQQACBBgsUNL/RYFG6jgACCCCAAAIIIIBA7QT8u0WfPjByXXDBBdpzzz1r10k6hAACCCCAwKAFLrzwQu21117RZviUoo8Oul08HwEEEBhigXUlHSBpf0n98kM+Jc6bLf9Y0i1D3Oc4Td9M0naSvAan3+lyXsNxpqQzJN0Tp3LKDEag3ws+mFbxVATSC7CALL0ddyKAAAIIIJBKoMQFZEWF5u6LnDLnSTVCc6neBG5CAAEEEChIwBOVrVPi1kn4DC/YuCaE4ryrFdfwCDC/MTxjRUsRQAABBGoiUOL8Rk3E6AYCCCCAAAIIIIAAAo0SWETSy9EeT5s2Tcsuu2yjEOgsAggggAACZQhMnz5dyy23XPujvJHoK2U8n2cggAACNRL4lKSDQgisV7f+JOkySZdL8jqTJl4OYu8s6bOSVugD4PDgdyX9tIlQVe8zAbmqjxDtSyrAArKkYpRHAAEEEEAgo8CAF5D5mOvVJX0kHPvd+q/DdFmu34TQnH/gu0uSd0bhQgABBBBAoAyBd4VA3A6SNpY0129/ejRihqSfRE6J+1sZDeYZhQgwv1EIK5UigAACCCDQXWDA8xsMDQIIIIBAeoF5JPlnqFE/R6WvjjtLEpg3POetkp7HYxBAAIGsAp+UdGOrktVXX10PPfRQ1jq5HwEEEEAAAQS6CIwbN04PP/xw9LObS/oFYAgggAACsQS83mSSJJ+Q1uv6gaSLwjqTWBU3pNCnJe0hafc+/fUJeyeFNToNoal+NwnIVX+MaGEyARaQJfOiNAIIIIAAApkFKriAbClJ4woMzd0Rjsl+LDMeFSCAAAIIIDBbwH9veRcqL7LYKCGKQ93enepqSf7fXPUQYH6jHuNILxBAAAEEhkiggvMbQ6RHU2si4B1yWwsmXpR0YQk7sxNsqsnLM8BueL3D/pI2kXSkpCdLbss/R3bgPq0ii2G8AOpLwcGbvx0n6fWSXbo9zl/zK4bFRV5gdIykSyrStl7NiH5/9Arda2O0ef6w63hrx/ErJD0e4748ivjr4r2Stg0bAJLgyUOVOhCQvhYWPo5YTJw4Ueeccw4uCCCAAAIIIFCQwD777KNzzz03WruDHicX9DiqRQABBOoi4GDXN/oE43xQwFmS/E322bp0vKB+LOMf/yTtJ+nDPZ7hoNwJBA0LGoWE1RKQSwhG8coLsICs8kNEAxFAAAEE6iYwJAvIigrN3RtOmnNozv+b0FzdXnD6gwACCBQnsIukHcMpcV4cFvd6TdJ1kVPiXop7I+WGSoD5jaEaLhqLAAIIIFAHgSGZ36gDNX2YLTCfpEUlOSxSxOXTpF9JWLF3xHUoztfPwg65zyesI0nxhSV9W9KvQ0Dm7SQ3N7jsuyUdLmn9ARh4c5b/HMBzez3Soc7zJI2V9FdJ/ybpDEmvltTOb4WQlx+3Z9hxu6RHd31M9Gv59LBb+MwBNspBsTUlbS/pM5JWjrTltuBWdrAxKUfU9AhJx8aoYMEQpDkwlHWI0/0t+vJz/39JB4UHpX0HXM9CRTe2rX7/PfCypDcTPNdrnhYLf68muK1nUc+9dfqaWUTSAnk9JPTT83qcfpkjasFV+evpgNYzTjzxRE2ePLngR1I9AggggAACzRWYMmWKDj744CiAf9Zr/fu6uTD0HAEEEOgssKGkwyIbOXUq5ROxvyfpRyCmEvAany9K8omm3S7Pnx4f1pOmegg3ZRcgIJfdkBqqJcACsmqNB61BAAEEEGiAwBAvIFtS0hoFnDR3TyQ0d5+k3zXgNaCLCCCAAAL9BT4UTonzZNnGkrxALO71SOSUOIeyueovwPxG/ceYHiKAAAIIVExgiOc3KiZJc2IKOCByqaTxMcsnLRY3wBGtt8yAnAOCXuX27yEM4cCXF7o52Bfn8mZYF0naOk7hSJkHJO3atslVe4glSZVpgydJntFeNkt7szzX96Z5r7I+s9f9y0v6viTvjB29HELyKT/e0CxO8MSBl3klORST9MojILeEJJ/amFdIdNABOb+jH5H0sfA16jkQB4I7XQ5DOWw2RdJbCfFdp7+H+vtJ0ut/JD2a4KZhCsi5W5uG4PFy4XusF3Bdn6C/Lhrtc8JbUxfv9D26X2VFfE/sFnaNfr33a1eczw/i75A47aJMdwF/HW3Z+vTUqVO1/fbO/nIhgAACCCCAQBEC11xzjSZMmBCt+gZJWxXxLOpEAAEEhljgfZKOlPSFHn3wqfanSPIpZ1zZBbxh11ck7dSjKs9ZHi3pmeyPo4akAgTkkopRvuoCLCCr+gjRPgQQQACB2gnUbAGZFyP4l+r+Bf5qkf8unXHg7g67YTvUcH/CX75nfDS3I4AAAggMUGC7cEqcdwmP7pDer0neKdunxE0NJ8U91+8GPl87AeY3ajekdAgBBBBAoOoCNZvfqDo37Zv980GTA3I+Rdu7FUcDbkdJOqHLqT3t7wwBucHsml+1gJzfC59E6NN8vinJG6K1LgevfIqWg1e9TpNbJZT7k6RvpDh5LmtAbpkQ8psRFjPlcZJaWQE5B9MWl7RS2IhubUnerXytGN/kvWO5T/7zaZXPxijfqUiW76NJ3+VhC8g59Onvp16s5etcSV9O+H4TkJv7rSMgl/KLtUa3eRMz//5w5HrggQe0xhreh5MLAQQQQAABBIoQePDBBzV+/Kh9hX4b1vEU8TjqRAABBIZR4OuSjpH07i6N/6GkEyXdOYydG4I2bxA2gftMl7a+HjYc8xwlV4kCBORKxOZRpQiwgKwUZh6CAAIIIIDAOwINWEDmX/KvWVBozoE5f3hnVJ80F2dHY14/BBBAAIHqCvxDOI3gk5Iciuu2Q3qnHjwu6doQiLu5ul2kZSUJML9REjSPQQABBBBAoCXQgPkNBrtaAtFgx1/D3NDfOzRxHkk+jXps+NyvJb3UpSve4KkVTEka/nCVZZ4g5+d5d+OTJEUXEHxHkk+T6xVo8r1NDsj5pLNxIZgUfRX886ftvDDD15cSbtIV5/6kp26V+VXn0KV3Zf5820N92s+/hk3L2tvjd967Z7eCdYeERUPetCbulSUg57UaDjCdHB42TZKPIvLJd1muPAJybtti4XQ2z3V4jvwDknxqn4Nw/p4UJwjX6oe/zzkUd5WkX0jyu5R1LpyAXO+3JHqKnN+tz0n6ZYIXa1gDcvdJSrrRVPvftZwgl+BFaVhRB3rnbKg5bdo0Lbvssg0joLsIIIAAAgiUJzB9+nQtt5wPRZ5z+d953mSECwEEEGi6wOaSvi1pvS4QXnfyH5J+1XSokvr/sTD/uG2X5/lghUPD3FhJTWr2YwjINXv869h7FpDVcVTpEwIIIIBApQUauoBsTFgAkPdJc3eFwJxDcw+FRSxZFwpU+v2hcQgggEANBLYMp8RtHE4hTdIl75R+TQjF/TnJjZStvQDzG7UfYjqIAAIIIFA1gYbOb1RtGJrUnmiwwz8XOIjwfAeABUOI7MDwOW/EcVsXqDQnHEWrKjsg52d7kbl3Md4r0pA4IbloQM4bT+0q6bEuLlHDTmWTGPsReYSPinjX20ODvd6VTs/Pen8RfUpap0/N2jnszBw9xf0pSYdJukxSNPz2XkmnS9ohPMinzn1R0sUJwltZAnKrhme1jkRwWybFPEWxl02Sd3R1ScdFdhqPBm2T+kfL29y7kzsM51DWHyW9kaXCDvdGv48+GsZ3Zo9nuK8OPvmKhogHEQTr1Mx+38uS8vl0xVMlTQw3OgzqUxL/lrSiFOXL/H7S/j28W7itVzfi1hH9ek8TRHcbonXk9TWfYoi4JaWAv8fMOZnhtdde04IL+vXhQgABBBBAAIEiBGbOnKmFFlooWrVP4uEv3yKwqRMBBIZF4F2SfBrZV7s02JsuHRvWn1ShT557+6Akb2y1QtgwzX/m+SdvWOX1l4uE7+3zS/LGYL7eCvNI/hnsFUkvSvLmSw5Ke9OlZyT9SdKTkv4Q/qwK/fUco3/uX6dLYzzv7VP/Om2UV4X216YNBORqM5R0JAiwgIxXAQEEEEAAgZIFWEA2B9w76nr33LxDc15I4MCcdwh/OITm3i55mHkcAggggMA7At6Z8LOSvCuXQ3Fzdg2OgeQFYj8JE5JeBMuFQDcB5jd4NxBAAAEEEChZgPmNksF5HAG5d94BL4b4d0lfiLwWx0vyR7eT5AjIzf01lDWQ0ut+n67kBSv+b1GXQzte8JLH5UU3fn92a6vM75n/3EG41uWQ2jmRk/f8c/vekm6J2ZC0ATkv6jxB0pfDc/zcXSTdE/O5vYolCcgtEUKC0ZMckzbBJ3Y53OXdsL3p2+9C4LfoOey430db/ekWIq5rQM79jvYt7wBer/ck6/ejJO9g3HBbrzrj1kFALsnI1LOsv6/NWWf39ttvq8PPEPXsOb1CAAEEEEBgAAKzZs3SPPOM+jHUvzsr8ufSAfSSRyKAAAKxBT4dNlL7cIc7HCDzRi7eHGdQl0+z87rJNSV5kyKvn/S8bxmXw3O/Desq75f0mzBPVcazOz3jK5KOCfOp7Z//vaTJknzKH1dBAgTkCoKl2oEJsIBsYPQ8GAEEEECgqQIsIOs58kWH5hyceyQsOvDuKVwIIIAAAsUIfEzSP4VA3PoJH3GTpB+HUJx3TOdCII4A8xtxlCiDAAIIIIBAjgLMb+SISVVxBLoFO1pBpBdCJb1ON/PpQD7FpHXy3DCeINey6hSSOyScLhc98atVflgDct5k5dY4L0gokyTQkjWQ0uv+9s8l6ELsoj65zacp5XX5NLn9w2KU6GKcH4ZT2rzTdOvaTNJ5ksaGP/CGZfuEjcr6tSdtQM47Sl8gadHwAJ/sNSXskN3vmf0+nyQg57p2knR5j0q9cdtLIQT3bHCxn0N9Dht2+hrt18Y8Pp9XQM5j8aU+DYqerOfTKt33fpe/n38o8l61HLvdN0PSoZL+u1/FCT4fNfJt/po4K8H9aYtm/X6U5Llxw2296oxbxyACcu1ti2OT9nS7OHU3vQzzdU1/A+g/AggggEDpAszXlU7OAxFAoJoCPjXuX7o07fuSDg+nq5XVep/29glJm4Y1NBtK8p9V6XojHEhwm6RfSvK6Hf9ZWZfnko5r2xQu+uz/G06TK6s9jXoOAblGDXcjOsuEVCOGmU4igAACCFRJgAmpxKPhRQ8+Sjvvk+b8C3YH5vzxaPggNJd4eLgBAQQQGBFwwNmnxG0RJvTen8BlWjglbqokf3AhkEaA+Y00atyDAAIIIIBABgHmNzLgcWsagfZgx+clrRUWM/g0JodlfKJWr4DcGpIukeSwxrGSfBLWhaExaRbHR0M1PvHa/78VvkvTx6T3eNHAiZL2Cjc6eDMpBJfaAzgE5ObWzRpIGXRAbk9JFyV9afqU91qIjSR9V9L4SFmH4XxyW+vEOpfzaXPfiwTWTgtfh91OMWxVlyYg5xPu/LXqwKQv7xjt4NL0nPqfNCDn7zPe3duBrj+EwJtPSfLu40WfApely3kF5OK0IU0Audf37zjP7FamjBPvsn49Zv1+lMQnbritV51x6yAgl2Rk6lmW+bp6jiu9QgABBBCosADzdRUeHJqGAAJlCHi+2HNUH+3wsIcl/WtYm1JGW3xynU+x21rSlpLmLeOhOT7DayhvkOR5759I8kluZVzbSDohnKrX/jxv0uVNm3ziHVeOAgTkcsSkqkoIMCFViWGgEQgggAACTRJgQiqX0V4khOZWk+SPVnjOC4OyXK3AnMNzvwuhuUHt6JulH9yLAAIIlCGwXtg13QvU/OGFYXEv7zrlBW1XS/pt3Jsoh0APAeY3eD0QQAABBBAoWYD5jZLBeVynYIdDcj5B6nZJu4cTinoFLLwQ4fpAuZWkZYY8IOeuvDecIuYTnXw5JHdACAJG3xoCcnN/DWUNpNQxINdS8slwJ4WT4budDjefpIMl/XuE9muSTpE06udugrh+AAAgAElEQVSzNvqkATl/TXtRjAN6vnwS2d6Sbsnx22LSgFyWR9vNH6+nrMQ7jH8wLE7y6XRJLgJySbSSlSUg1zmwS0Au2XtUx9LM19VxVOkTAggggEClBZivq/Tw0DgEEChWwHOip3d5RFmnj3lDtp0l7RjWNRbb43Jrv1fSVZIuD+spi3665wO/3uUhB0o6o+gGNKl+AnJNGu1m9JUJqWaMM71EAAEEEKiQABNShQ3GwuGHy9VzDM3530oOzTkw58UgPmnOwbm/F9YLKkYAAQSqKzB/OCXOi0odiPtAgqb6FAXvKnVNCMW9keBeiiIQR4D5jThKlEEAAQQQQCBHAeY3csSkqjgCnYIdq0i6Lpxg5cCbd7TtFZDz6WoO1D0uaRdJ42oQkLPd+8KJXw7JXRlOkXOIKHpFw1wPSdpP0n93gX93OGFvH0kPSNo1nLrXKt5u7F197+4xiDtFFix4kYrHYWacQQ8/e94as6yLdWpvt9uLDMi1ntn+jCwhmrgnNiXg6ll0UUmHSHpE0sVdQm+ej3WQ7guhJr93Dpt5U5xuV5KAXKeT6twmn5yY56ZmZQTkFpO0nSSHCH8ZTr/0qZdJLs/LOJDoryFfPgnTH3HnqgnIJdFOVjbL17aflPX7UZLW5vG9JG4dBOSSjEw9yzJfV89xpVcIIIAAAhUWYL6uwoND0xBAoEiB74aTxdqf4VPPvhI2Girq+Z7z8bzAbpI2KeohFavX87WeL7xQ0ksFts2n731Hkue02i+fFHhQgc9uVNUE5Bo13I3oLBNSjRhmOokAAgggUCUBJqRKHY2FQmjOC57yOmmuFZpzcM6Lfxya80fchQilAvAwBBBAIKOAv396MaMn8hyK8wKYuJe/RzoU51Pi7ot7E+UQSCnA/EZKOG5DAAEEEEAgrQDzG2nluC+lQKdgxwKafWLNxyV5Ef5xkhzucmDHu8j68s8yDutEF/P/VNJekvwLdv8S39cRIWiSpHnRUI3nhi5LEPxqPcenYHljpqyXdyeeKOk/JP21Q2Xt4Yu4z4sTkItbl8vlFZA7VdKfOzzYgaNLJE2P0aisgZQ497eHSHzy2fkx2tapyBKSLpC0bfhkKxSasrpYt/mkeP+s1etEOL9750jaINT4w/D190KXJyQJyHkewl/jPtHOlwOg/tp+LlbrZxfy+g4vVPKpbd2uaIjTfXEbO53w5vfrlQTPjhZdP+yyvVyYS/5MCB8mqW6lsPioZe0dya9IUEFTA3L+OvTvCYq8Xkvx/T/anjjfT/Jqf/v3pTzq7RYQjH69PxZOgEz6PH/9txbCxfk7xEFSf22s0OFB7vtnJfn7VvRK82+ApP1oannm65o68vQbAQQQQGBgAszXDYyeByOAwGAEVpR0rqTNOjz+7BCg6jTHk0drPW+1ryTP982bR4VDWMdbks6TZOteG2Zl6Zrn+x2AtHX75bl1z4k/meUB3Dt7ApULgToJMCFVp9GkLwgggAACQyHAhNTAh8m/BF1H0ho5hubeDifNOTR3TzhlzgujOCFp4MNNAxBAIIWAF2ltERaSfiTB/S+H0xtap8T5/3MhUJYA8xtlSfMcBBBAAAEEggDzG7wKJQt0Cna8Gk6S+pKkH0naP8zFdArILR8J0/nzPoXKP/vkFZBLy5H11KG4z61bQK4VfIzb/07lsgZS4tzvBRw+7czvqK8sIYw4z8vikeXez4VTAn3qnK8DJJ3ZJVgXNyD33hCo9MmIvu6U5FMNPeea5MozDNQ+fmuGgO5/Sep3GpxP23Ow04t2fB0cwry9woft/YyGcu3hncmfSICRd0DOC8GSnPCYoKk9i/4snFT4fF4VVqCeMr++8/yaaNHFCcjlwRwnINfrOd3+LszyvTmPftW5Dubr6jy69A0BBBBAoJICzNdVclhoFAIIFCOwedhMypsRtV/eYOmMYh4rz4N9sUsor6BHDkW1Dqt9L2xeVkSDPd/oeYH2a1rYDO/GIh7alDoJyDVlpJvTTyakmjPW9BQBBBBAoCICTEhVZCBGN8OLVRyaG59jaM67pDgw513A742E5votlqgkEI1CAIFaC3w4nBLnhU1eZLh4gt4+GE6Jmxq+5yW4laII5CrA/EaunFSGAAIIIIBAfwHmN/obUSJXgW7BDi928C/eHwqnwjzV5QQ5/7xznSQHeFoL+aNhkzSL46P3p+0sAbnect0COMMSkHPvooGwoyX5I0koqiXkU5R+IGkjSV74sX2Yc0z77uV5n09z9AmODn356nTyYOt5cQJy/jr1aYj/J9zkDXi88OjiFHZ5hoFa3ydcp9vzTUnvkrSLpOtjgPqkustDuZ9L+nwYyxi3qj1gd2x4lzwHHfciIBdXqvxyBOTimROQi+dUpVLM11VpNGgLAggggEAjBJiva8Qw00kEEJi9iZJPLWu/vH7Fm6jdXQCS56G/IinJJtMFNKPyVf5W0ildwmxZG79u2JTL6zvbL58wd07WBzT1fgJyTR35+vabCan6ji09QwABBBCoqAATUhUdmLmb5dDc2pK8E/Bq4Qdc/3fpDD14MwTmHJy7L+x4/DtJRR3nnqGp3IoAAjUX8EK6LSV5saG/18W9HPL1otJrJV0t6bm4N1IOgYIFmN8oGJjqEUAAAQQQaBdgfoN3omSBbsGOTSV5d1pfPmnqhg4BudslTQoneT0ewixeLJFnQM6nOTkglPQkbZ/+5FBft+tDYUOTpNxXSHJfW1c0fNErvBTnOe2BozzCat2eW2ZAzqd7/TkOQChjh89KWjX8/24ODkGdF8pkCXdEvwayjmGCbsYuumI4kdFj5mty+Fpsr6BfQM5hu+PD/a17feKjT+Lz3GrSq6iAXPSkyh9K8iKpF/o0zjuany9pi1Buq/A9K06f1pd0lSTX4e8z/yQp6c7Y0XcozjOjZTqFiDlBLqli9/JlBuTmlTQu4QZZ/Xra7e8yf3/0aZB5XTNCID5JMDT6bE6Qy2sk4tfDfF18K0oigAACCCCQiwDzdbkwUgkCCFRb4LAwD9veyks0OziX9xo8z/n8i6QPVpulcq37g6T/W0BQzus5HYTzSX7t1+FhXrFyGFVvEAG5qo8Q7Usq8LakOe/122+/rQ7/SE5aJ+URQAABBBBAoIvArFmzNM8880Q/618OjfoD8Cot4AUaPmku79CcA3P+8OKWR8NH3j+wVxqWxiGAQOECK0jaOQTivIBp2QRPdJD3J5KukXRzgvsoikCZAsxvlKnNsxBAAAEEGi/A/EbjX4FBAHQLyHlhghc/eL7GiyNO7hCQ8661Z4VAyY/CLsIv5hyQ+1mo7/mccdIGUNrDWgTk5h6YbkGJtEPYLSDnzWlap4tF37+kz4m+Cz59bPcKblrjhSk+Ve0oSQ5p+ue09qtfQM7lHWpzAMzBuF9J+oakV5OCJSgfDcvGDTGuEb73tAKScU6DdDDpyHCqoJvnkJ37+Eaftraf0HelpP1iBPLaq807INer2WkCyGWGbxO8HqUULTMgV0qHKvoQAnLlDwwBufLNeSICCCCAQMMFCMg1/AWg+wjUX2BK2Aitvaf/FplvyUvB81yeb/YmM1zpBR4KoTXP4ed5HRvmIdvr9HybN+7iSiBAQC4BFkWHQmCmJKdpR67XXntNCy7ouWcuBBBAAAEEEChCYObMmVpooYWiVTsExV++RWCXV+f8YRHWWjmeNPf3EJhzaM47mjuc4uCc/+3GhQACCMQV8CI870buRXQbxr0plHMgzh8+JS7JDvoJH0NxBHITYH4jN0oqQgABBBBAoL8A8xv9jSiRu0C3gNwYSWeGU+EcbPEusT7JzTv7+nJoyfMsrZOXoqdapQlwRDsWvZ+AXO5DPlJhmSfIZe1Bt4Ccw5vecMYnf3nTGb83f0nxsAnhZ3TfmiVol+LRsW/xPLd/79zrJLU4AbnWAz3v6qtfgCx2A7sUTBOQaw+7ObTo0wKn9WmM3+nrJC0qyadbOujY6xRJV7eaJJ9SlySM16kZBOSyvinF3U9ArjjbaM0E5Mpxjj6FgFz55jwRAQQQQKDhAgTkGv4C0H0E6i3gDdD27dDFL4T54bx677kbb3Dk9TZc+QncIOloSbflV+XIBlL+3UD7dXbYXCrHR9W7KgJy9R7fJvbuWUlLtzo+bdo0LbtskoMEmkhGnxFAAAEEEEgvMH36dC23nNdCzLmek7RM+hq5s6IC7wqhubVzDM15IYgDc7+W5N1VHJhzcO61ihrQLAQQKF/Af5/4lDgvyvOk3dgETfjvEIj7sSQv7ORCYNgEmN8YthGjvQgggAACQy3A/MZQD9+wNr5bQM4Bmn+R9KQk/zzjMJx3iY0G5Dx/slv4eenLkh4JCMMQkHO46vgYg7aYpI9GyuVxgpx/L75kmON6QtLjof4yT3kqMyB3asINYuzw2UhoqVtAzj+b/0DSRmFOz/f4nUx6+Z3+Xrgp7iln0WcsHE5l88/8npMe1JUkIFdWG9ME5Ny29sDZ/uG0yl7tfo+kCyR9KhTyxkZeINTtShvE61Rft++j3Z6d5XtkmnvL+N6yg6Qv5fRieRf5e3Oqi4BcTpB9qiEgV45z9CkE5Mo354kIIIAAAg0XICDX8BeA7iNQX4GLJflEt+j1cvgzb/ycx+X5VW+85vljruIEPAfrTe5eyukR20i6NGxGFa3SJ9b5dwJcMQQIyMVAoshQCfiXgB9ptfiBBx7QGmusMVQdoLEIIIAAAggMk8CDDz6o8ePHR5v82xCgGqZu0NZ0AvOFBUVe2ORdf/1vMP93zmYFKaptheYcnPO/6xya8wehuRSY3ILAkAp8LJwS1wrFOaAb9/Lu5p4snCrpj3FvohwCFRVgfqOiA0OzEEAAAQTqKcD8Rj3HteK9ihvs6BWw8NzM2+HD3U0T4IgylXGCXJxh8e+vvyLp5FDYJ005TBU9xSsaCnhA0q6SHmurfB5JLreWpI9L2ikEgFxsT0kXhfLtxgeEnXpHLYKP0/AYZcoMyHULuHVrZtxAS/SUQ9e1maRfxuh7tIjH2DtX+8PXEZKOTVCH73d464ww7t+UdEXkayFBVZmL1ikg5/DaNyIhVs+veNdyb+DS7fI9HrtDQwF7ePFVt6+f9hBelq+3uN9HW23P8j0yzb1lBOSi7cr6Mif9ntHreXG/n2Rtc/R+v4vjJC2eZ6UF1eWQdr+TFuM8moBcHKV8yxCQy9eT2hBAAAEEEOgrQECuLxEFEEBg+AR+FDY+i7bcPyN+RtLdOXXn85L+QxInDOUE2qea6ZL+VdL5OT1uXUl+T9o3Eb9c0i45PaPW1RCQq/XwNrJz10ePAZ06daq23377RkLQaQQQQAABBMoQuOaaazRhwoToo7w7rHeJ5WqmgH8J7cCcP1bPKTT3t3DSnENzDmB6R2qH5l5tJjG9RqB2At61yhM4XiTohTgfTtDDP4dA3LUhFJfgVooiUHkB5jcqP0Q0EAEEEECgTgLMb9RpNIemL3GDHUkCFmkCHFGwqgTkojbTws7J7QEsb9DkU8y2kNQKyP1J0orhZDNvvuJQXLeTyKOBLP++3Lv8tgJafw11+vS+uNddIRT0ep8b6hCQ8ymH/y5pUujr3ikWfywk6Tsh5OZqooHFOOZ2dMAxOr5egOLAnU9fTHr5tEIH/dJcm0r6dLjxQkkPp6jkRUm+95UU93a6Je0Jcq6rPcC2cwgf9mqaf0FwdSjgxTsOL7pP7Vf76XE3SdpL0jMp+x33+2ir+k7fIx2kdejT/+11OWDrQKYvn4I5JUab3x2+r+wTynoH8H4L3Rx69o7xb8ao30UIyL0D1f73ZUzCgRRL+j2vWyMJyJU/fATkyjfniQggkEDg9ddf1wILLKAOgaIEtTSr6Msvv6wXX3xRyy+/vOaZp98/CZtlU5XeEpCrykjQDgQQyEmgUzjOc0med3g8h2csH+YsvJkYV/kCPvltsqS/5PDoD4U5Oa+/jF6E5GLgEpCLgUSRoRI4XZJ3mhu5TjzxRE2e7O81XAgggAACCCBQhMCUKVN08MEHR6v2L4m9ozMXAi0BL3xYO4TmvINrHifNebGRA3O/jpwy5+BcXotIGD0EEChWYP0Qpm6F4hZJ8DgvirwuBOIcmuVCoK4CzG/UdWTpFwIIIIBAJQWY36jksNS9UdFgx50hXOVQRPvlMNL/kbRj+MSXwlxIJx8HwtKeyOX6qhCQWyBYtCYcTwzhNW+g1Lr8++3dJH1P0qIhTPKcpH+M8dLY+LYQrvKChVYIzgsOLpC0QYw6OhXxv98dGJvZ5/46BOTcRc//2t/XtyX51LC3EthFA46+LenJVb7f74i/HvwOtC6fIni0JJ86GDdg1P7uJ+hGbkV/Fr7+ns+pxiwBufYQ27mSvtxns7LW97OnQ3D1x+Hrsr07a0i6RNKq4RNZTo9zFXkE5LoFjHIaisTVdDsRs1tFDomulPgpnW/wgrz/zamuQZwgR0DuncFLeipnTsPeiGoIyDVimKvdyTfffFMnnXSS5ptvPh1wwAFaeOGFS2vwvffeq8MOO2zkeSussIJOOOEELbHEEqU9v+gHvfrqq/rlL3+pG264QYcccoiWWWaZoh+ZS/2zZs3SE088MfJe3HHHHbrooou08sr+ZxJXHIErrrhCO++884jZ7rvvroMOOkhLLeV/ynBVRYCAXFVGgnYggEAOAheHjcCiVd0raYcMmwdF6/J80CmSlsyhrVSRXsCbr30lzD+nr2X2nQ48elMqnygXvTy/5vlxri4CBOR4Neom8DVJJ7U6NXHiRJ1zzjl16yP9QQABBBBAoDIC++yzj849178jn3N5IcjJlWkgDamqgLdf8ylzDs55YUQeoTkvQHJgzh+tU+Z80hyhuaq+BbSrSQJe4Ng6Jc6LAf11H/d6NpwS95Mw8fNG3Bsph8CQCzC/MeQDSPMRQAABBIZLgPmN4RqvmrS2/ZSmvLuVZnF8FQJynwwnaS0XORnOoafo5dOezgw/Z/Zze0rSzZJ8QvN9kv4oqdvPlQ7J+VSo7fpV2uHzTQvI+dS0W4JDrxPDulF6XsD32dwLgT4n6Q8J3b3OYcMwF71e271nh2Dl9Jh15nkKV8xHjipWpYCcG+aNja6S5K9Dn+LogK5PSex2ea7Xp6W91qNMe/h1qqQvSPK8T9qLgFxaueLvq0JAzt/zHZ5Oey0myadL+kpzsmj0uf4a8fe71qmXnCCXdlQGfx8BucGPQeNbcMstt2jvvffWU089pfXWW08nn3yyNtxww1JODLvtttu0ySbe10DaeuutR4JYdQkSPf3009ptt93kPvo688wztd9++w3F+/bCCy/owAMP1A9/6D0ipG9961s68sgjNe+83veAq5eA7TzOV1555UgxrzM99dRTSw2eMkL9BQjI9TeiBAIIDIXAWZL2bWup51o8D5nlZ9dWlaeFTdaGAqMhjfyvsLlX1u56ozBvRuX5uujl+c/h+AdrVoEU9xOQS4HGLZUW8C/Obmy1cPXVV9dDDz1U6QbTOAQQQAABBIZZYNy4cXr4YW8sOufaXNIvhrlPtH1gAv7ZxKE5f+QZmvNJc55UcFiuFZzrtCP7wDrOgxGoqYC/jreW5ECcP96ToJ8OuvqUuGvCAsYEt1IUgdoIML9Rm6GkIwgggAACwyDA/MYwjFLt2khAbu4hfa8kB828a7KvXqdL7STp8g5vhUNbDsTdHoJXDjWMWsze502aL5xI5jBDksunlb0U41l1OUHug+EkMM/jJT3xyq4TwiY4/t9pAnbRsfGxKZMlfb3tNDm366DwLvR7B6IBOQfDvICl6A16fIqaFy/5qlpArv0kLp8QeFyM97vX10w0/Oq52b0i70CSr7Vo2TwCcotIcljJwdu0lwOjnw43Xyhp1C9MElbq0zK9C3jccGfC6ksrXoWAXNYQWvT7ddav0favqaxtaw1ktxMQ04TkS3s5hvxBBOSGfACHvfmvvfaavv71r+u001r/hJAWXXTRkT+bPHly4aGeOgfkfAqbT2A7+ODZB1lvscUWOv/887Xcct4voPrX9ddfr1122UUvv/yyVl111ZGw3Gqrrda34TNnztSkSZN0+un+MazY68ILL9Qee/if3dW5WqfHuUX+WvrRj36krbbaqjoNpCUjAgTkeBEQQKAGAt6QywcORC9vGLVNDuE4b0x/RlhrVwOq2nXB4+w57t9k7JlDct5UvP0kOR8o5XlRrjYBAnK8EnUT8CT2qAXP06ZN07LLLlu3ftIfBBBAAAEEBi4wffr0TpPCi3Ji18CHpm4NaIXmxud00px3MnZo7p4QmmsF57yIiQsBBLIJ7CzJ24d6AUn77u29ap4RAnGtU+IIsWYbB+6uhwDzG/UYR3qBAAIIIDAEAsxvDMEg1bOJ/sWVT83yqUq9rndJ+lT4OcvlTpX05xgkDmhcG6NctMggT5Dz8Qb+Zf4JoUE+/uBASS906YNXqnplsH+evCHG6XAJKQorXpeAnOeAvxtCTsbyKlKPQ5zL6xMOl3RsKPxtH3Qh6a04N3cp0+00OQckvynp+5IcYux2Rd/9uKcBZmjuyK15hm/a25JHfxxCtZsX2tik027m/v61Vjg9zm3w953/7QKzjKTPhkVBDrJ+Q9LMjIh5BOQyNmHkdr+/x4SK8go+5dGuQdZBQG60PgG5Qb6N+T6bgFy+ntSWQuDVV1/Vf/3Xf+mYY44ZCUO1Lod6vvOd72iVVVZJUWu8W+ockLPAE088MXKK3J133jkCcvnll2unnfxPoupfL730kv75n/95JNTn68QTTxwJvnUIFo3qTJMDcs8++6y+8IUvaOpUH2wsff7zn9d//ud/arHFfIgsV5UECMhVaTRoCwIIpBA4LGw6FL3V8yee730mRX3RWz4vySfTecMvruoKeE7SJ73N/oda+mv5sMnW6m1VeJ71+PTV1vNOAnL1HNem98qnDWzQQrjgggu0556ei+ZCAAEEEEAAgTwFvMvXXnt5o9c5l2eLP5rnM6gLgS4C3gHHwbk1cwrNvSrJ/4Z0aK51ypyDc4TmeAUR6C3w4XBKXCsU974EYPeFHY5+HL7+EtxKUQQaI8D8RmOGmo4igAACCAxSgPmNQerz7BgC7Yvq/fPXbTHuS1NkkAE5h4UukjRW0lOS3JYs/fS8UWthwJ9CGKdb2K7dKnrvXWERy+tpQDvcU5eAXHvILckJY+3hujwDRUtKOlTSv7TZ/3t4H7ptyJNHoCzpKzLIgJyDbWtIelCSTyzrdPlkPi+werFHx9KEoHw6o4O/3Z6bxJGAXBKtcsumeTeytjDvEFqeX6N5t61lxQlyWd+a5PcTkEtuxh0FCPi0szvuuENf+9rXdPfdd895wsorr6yTTz5ZW2+9dd9gVJpm1T0g99Zbb+mEE07QYYd5Hbs0ceJEnXrqqYWfzJdmLDrdEz1FboMNNtDFF1+slVZaqWf1TQ3I+WvolFNOGfka8uWTAi+55BJtuqkPBuaqmgABuaqNCO1BAIEEAvtIOrutvOc9t5T0eIJ6OhX9t7ABVcZquL1EgePCRl5ZHvmhsEmZ59Cj176SzslScd3uJSBXtxGlPxbwN5HZP616+83PfW7khz4uBBBAAAEEEMhXwDuoeaIwcnnRiXel4EJgEALerdgLmPzfj0haTZKPGE97OTTnk+Z8zHnrlDn/t9eikLTP4j4Ehklgu7DLeSsUF3dewbuC+4Q4f3g7xm47ig+TBW1FoGgB5jeKFqZ+BBBAAAEEpJEd4pnf4FWosEATAnLvDSdU7RDGwWErB5p6nfjVb8iyBBui9+Z9mlhdAnL292Ke68NA/EjS/jHnzaKhpmmStpd0b78BTfB5h7p8UpnnqqOLRfxe+bS6TifVNSUg53DaZpL+NZxe6X7/JYFte9FBhKCibYi+S563vazPqXTeYbu1q+4RkVMMMxCM3MoJcnMLDuLdyDuEluXvkXaRvNvWqp+AXNav3uT3E5BLbsYdBQo899xzOuqoo3TaaT5Yefa16KKL6qSTTtLee++t+eZ75zCRY489Vkcc4b/+qnf5NLxvfct/nQ7+euSRR/SZz3xGjz766Eho6qqrrtL6668/+IbFaMELL7yg/fbbT1deeeVI6TPPPHPk//e6HBTz6XNvvjn3j16vv/76yLicc87stdZnnHFG4hP1pkyZouOPn71viTcn2mMP//Nz8NeDDz44sp7U4+zLocijjz561NfM4FtJC1oCBOR4FxBAYEgFNpf087a2e+Mm//k7Oxyk65w3Gds93a3cNWCBH4SN4bI0Y11Jv/A//dsq2ULSjVkqrtO9cRey1anP9KX+AqN+uTT//PNrxowZWnBBzztyIYAAAggggEAeAt5NbPHFF9cbb7wRra7IHazzaDZ1NE/AJ8w5NOcT5/IIzb0SQnP3h9BcKzg3o3m09LhBAitI+lQkFPePCfr+SAjEXSvplgT3URQBBGYLML/Bm4AAAggggEDBAsxvFAxM9XkI5BmQWySEYrq1ayevewyf9C/TvygpzqlrPgnKcyZpLq/aPTgE4nz/TZL2kvRMmsoi92QJNhCQmw3Zb67X4TMv6tgo7Hq9SziRrN/QTZB0dSj00zDeRWyi4/nAU8LPVXdK8q7ds1fAzn3VPSD3dUmeJ50k6Z9C9/MIJw4iBBUdvWhArt971/75ugTkHCz+UtLOdynvDYjzCqsO4t3IO4SW5e+RduK829aqn4BcTi9/gmoIyCXAomg5An/7299GgkuHH364Xn559mG5Dsk52DRp0qQ5gZ86BeReeeUVud9FXJ4jsOX5558/Uv0hhxyiyZMna555vM9AvpfrHDNmTKy6vSajNb69WnHeeefp4IP945W01157jYTTuq2XdIByscUW63raYPvpcmkCbtH3Ls39ccWr/H63+nDrrbdq4439zwuupAIE5JKKUR4BBCogsKKk231IaVtbtg3rZ9I20ZuMXRo2P0pbB/cNXsBrp3aV9D8ZmrJNh3fJc6nfVjMAACAASURBVH2ep30yQ721uZWAXG2Gko60CfxB0v9j71zAr5ry//9+hKSJEcntL2Ym9BMxLuUyU0gh15JKkUilYsRMk5KE0mSS5FIR0kUoCQ1yzbirH0mqaX5DMy7FuItK5f+893ftWt/dPufs2zlnn3Pen+fpke93rbXXeq21T+fss17r82v3Z0FORRFBERABERABERCB4AQmTpyI7t15KPCm+D8AvwnegkqKQNEINDHSHMW5JKQ5ftvETHMLASy1xDlJc0WbYl04AQI8BZ7f0vAPN8RtF7BNnsLuZol7PIENjQEvq2IiUNYE9HyjrKdXgxMBERABESg2AT3fKPYM6PoBCCQpyNlZjgJcOnCROKJJKwDMPsYTb/mMhZKVm5UscAd8CsYRGyTIVQHNJch51yYfFk/MMWk1TNauq0w5ZnTjuvTL6hZn/t26lPiYjXBcjoN7bEGOKTLYpy9zZCOL2784azTXte3x8JklT7k7wlOJ99v5AB7N1ViW3xdDgrK7ky9BjhvWmG0uaPwewCmm8BQA7wWtCODfAGaaOQpRbVNRe66j1Lfr5Lrnw7RfjLXhfU0K099Cl2UmQ574HzckyMUlGL6+BLnwzMq2BjNu/d///R8ovfDP0qVL8frrr28ab926ddGkSRM0atQIrVu3RrNmzbDrrrvmhQezgD311FO45JJLsGLFik3XGDFihCNLUYRKs0AUNoNcmscSZoK5LqZOnYqdd+bLefZ45ZVXcOyx/Kc6uejZs6eTbTCTQCdBLjnWbEmCXHSeEuSis1NNERCBohF40Udiu5gJXmP0qJF5hsp9borSJ/C+eQ6e6TCvICNkqmDvmqJ81yJI5XIvI0Gu3Ge4csc3jBmw3eEfffTR4IdFhQiIgAiIgAiIQDIEeLrVq6/ysJNNMRzAoGRaVysiUHAClOZ4qjSluQPNn3oxevEtAH4L9q4R5lxxLsip6zEuq6oiEJkAT5pys8Rxg1aYh2rLLSkuiU2MkQehiiJQpgT0fKNMJ1bDEgEREAERSAcBPd9IxzyoF1kJlLMgx40dlJGaGgJ8vjgEwPoca4KZzSlW/TJLuR0ANDO/p+hESeingGvNrssdxvzcuzFLXR6SROHrXwHar5Yl2iqfhJiSSZQI0C3fIkH6ZG/EuA9AXwCrs1yQJ2czHUdLU4bZrx6L2sGA9Zjug0JDNanBUzebZMRnfCsB/C8AHhLHNcGDTPicj+JZ1CiUIOftH8U4Sqk3mcO+snHJNbZiSFB2n2xBjhuKHsohNVJ6o5jEyCb25ksm9uM53mT2+zEX7Ay/lyC3GYwEuc0s4ojrEZdixVSTIBdwqin9dOnivuQGrBSwWLElk9WrVzvZxe68804sWrQoYK+rip111llONjLuYctHRrIFCxagT58+eOMNJs+FI+Uxa9evf73pfPlQ/fUWtiWtMHJXrIv6VJYglwxRCXLJcAzaSrFfu4L2M43lJMilcVbUJxEQgSwEbvfJ9H6DOYwpKjgeejQLwJ5RG1C9VBL4mB8RALwVo3fXA7jaU/8OAH1itFkWVSXIlcU0ahA+BPhAnBuRN8XcuXNx4olMhKAQAREQAREQARGIQ+CZZ55Bq1Y83LlaHABgWZx2VVcEUkbgYCPMUZzj5gmKc3GlOWaa4wnC3LDBP3y/yk1aChEoBoHfmdPg3Uxx2TYWevv3tJHingi4AbAY49M1RaBcCOj5RrnMpMYhAiIgAiKQOgJ6vpG6Kam0DuVbwPCTLvJ1zSgb8WsDGGltGJkDgBnIKCLlijhZo3K1HeX3lO86BHw2Wm6CHJ+XPQyAsiOfdbUHsDgLxBPMhh5mDOTpa+ca4SwK9yTrRJWM+Dz8bQDzASwwDL4IIHmy7/kQ5JiWhmuRm2B4n9iRpBjntpsmQY7PqjiP5J8p7HkuF0GOWRL3Tehm4HPr/ybUVjHWhgS5zZMX5d/lhKa+7JuRIBdgipnNbOjQoc6ffESxJBOO64UXXsCAAQPw1ltx9rACvXv3xrXXXot69eJ87ehPd/HixaD49NFHH2HSpElo3rx5YtMgQS4xlE5DYSRDZZDLzt6WJgcOHOiIqMWOf/3rX7jooos2ibTFeu0qNockri9BLgmKakMERKBABHoA4DNZO6YD6BTj+kcDeBxA3RhtqGp6CXDP4GnmOWnUXj4AoKOnck8AE6I2WA71JMiVwyxqDJkIzATQ1v3lySefjL/97W+iJQIiIAIiIAIiEJPAKaecgieffNJu5REA7WI2q+oiUAoEDjLSHDPNJSHNfQOA0hw3DrlZ5riZSNJcKayG0uvjjiZLHE+A5yasQ0MMgaej88MUX/z58E0hAiJQWAJ6vlFY3rqaCIiACIhAhRDQ840Kmej0DjNfspo74lyCXNzN83b/w7ZVAwB3LFKQY3wGoBeAl7JMF7PKfWuygEmQ8wdVjAxyFB1vA3CB6RLndXSGeeS8M0Mg1w7jVgD9AaxNwW0aVZDz6zpFtFcAvGD+S+mIzwC9kZQgxwx5/2PuqbMBUD60g890JgKYBODfnt8lvWaSmMogopt7Hfu1IEi9KIIc7Y4XcwyMoufFpkyQ8jzxnfdCQ7Nxrl+OzHdJcC10G2kQ5Ji6amqMgSd1j7ILXnkvbt/cYWW6h8P+uxwDU8VVlSAXYMq/++47J4vZ5MmTA5QOX6QYksn69esxbtw4ULzh+JIIZjOfOHEi9t/f67THb33ZsmX4xz/+gVNPPRU+YknkC6RRkGOGvM6d+U98uPjxxx/Rr18/jB9ftYd9yJAhzp9MvLzlo67DtDAMQss75iisbXEtSv0g/WQZ+zrXXXcdBg92P3IEbSH5crwPO3TogIULeZ4KEHXNJN+z0mtRglzpzZl6LAIVSoD7b/7XM/Z3ATQFsCYiE8pxPFQszGHXES+lakUk8DWANjEkue0AvA6giWcM3NvoXZNFHGZhLy1BrrC8dbXCEjgewHP2JR977DGcdhplW4UIiIAIiIAIiEAUAo8//jhOP/10b1We/Pt8lPZURwTKgABFOX6o5B8KdHEzzfGDLz+4vm9lmaM0l+304zLAqCHkicCRRoZzpbj6Ia7DjVwU4pgljmtQIQIiUDwCer5RPPa6sgiIgAiIQJkS0PONMp3Y0hpWJQtyUbL82MLfbuZU3JpZpnwvAH3N7/mZ9qEQAopdl6LTUwB+ynItCl48DTpI9rtCZpA7GUCY9CY7ARgHgM96GXyWwPHnCls6mgXgIgBf+VRipqtpALi5h3EGgMdyNV6g39tjuAsA5RJKEL8BwKxs+wE4AMCvARziI6Hl6ibXByVQW5SLK9+wX2cCoGjzuywd8JNl3eIS5PzB2a/PQUSmsOVtsS/b/ORaV2n+vQS56rMjQS7NqzVc3yTIBeD1ySefOMLSiy/m8osDNOZTpNCSSRA5rm7dujjiiCNw+OGHo06dKld96dKleO2110BJJlM0bdoU9957Lxo1YjLe9Eda5K4kpKuvvvoK5513HubM4Z5zONn2zj///IyTIEEOiCK4JTFXQe4MCXJBKJVuGQlypTt36rkIVBgBHo7ezDNm7tcJ82zOrn6EeSapzHGVsZB4kP5JMdbL4T513/BZk5VBE4AEuYqZ6oodKDdz0qx14rDDDsP8+fMrFoYGLgIiIAIiIAJxCfDB/oIFC+xm+NT41Ljtqr4IlBkBSnKuNHdwQtIcH6bYWeb49/+WGTcNJz4Bbg7kBjhusuJGNu8DuGxX+NTKEscNatk2/8XvqVoQAREIS0DPN8ISU3kREAEREAERyEJAzze0PEqIgHdTfVBpyW+IcbK+eduL01ZcQS7I9MWRj+y6ScsrhRTkwq6VqELLvgAeMCdiM6XKWd4DTM2EtQXA7NiMZwFwBzKfRRQimL1uQ5YL2YJcrjnn/oodAOxhpDk+A+QmFG5cyrRpiffLMCPdud2Is0Ypxt2fQdTjxitmretmLiRBbvPER8kgJ0Eu2h0a9fUk2tWqaiUtocW5R73jSLpvbvvKIBdnxUSrK0EuADd+j8yDyz/9ND//zBdakJs3bx66du2KFSuYlLV6UIr705/+5GRqq1WLt3r12LhxI95//33cdNNNuP9+/tO9ZbRv397JYrbTTjyrIL/B7HfMZkXpL0osWbIEvXv3dqpS7hs0aNAmITBKe9tttx0OPfRQ1KyZ7dyLLVtOQrqiwHjOOedg0aJFzhjmzp2LZs0yf6UmQU6CXNg1rgxyYYllLi9BLjmWakkERCBvBG4C8EdP6z0BTIh4RZ6e8AwAZqBXVA6BjwGcGOMA8x4AqtIjb46/AvhT5SDcPFIJcpU465U15i2+aBo2bJiT9l4hAiIgAiIgAiIQjsDw4cOdB92eCLvRItxFVVoEyofA/1jSHNOax800x5O4edoLT0G3xTlJc+WzZoKOhBKmmyGO/907aEVzEjyzxFF2fidEPRUVAREoPAE93yg8c11RBERABESgTAno+UaZTmz5DkuCXNXc5pKWvCsgjtggQa6KZtDnvpTPhgCgBJZprmoDuA3ABaaMnzCWr7uY1x5pHQq00edCYQS5TP3cCgBlFT7zY0a35gB4UjiDhxl5s/HFWaN2BjK2TzGR2fu48YrPCzsAmJJlPuKybgVgRpZMei8AOA8AN/bkM2wOTwPgPH6R5YIS5PI5G9XbliBXnYcEucKtvXxfSYJcAMKPPfYYzjiDiWI3RxIyldta48aNscsuuwToSfwin332GS6++GJwTN7gz0eMGAFmj8sVFOVmzpzpyHR+ot2ECRPQvXt3+EgguZoO9XuvsBOqch4Kt27dGlOnTsXOO/OfjeCRhCBnr9MWLVo4/dhjD55/4B8S5CTIBV+hVSUlyIUllrm8BLnkWKolERCBvBA4xey3sRu/B8BFEa9WH8DzALjHTFF5BN4HcDyAVRGHPhHAhZ66THxRlTa5gkKCXAVNdgUPlV+a0YzdFG+88QaOPNL9TqKCyWjoIiACIiACIhCQwJtvvumcBOcJfuHOE08UIiAC0QjwgcZvjTh3SALSHFOu85RoSnO2OPd5tO6pVooJuFni3ExxWwfsKzcJUYj7G4DHAXwfsJ6KiYAIpIOAnm+kYx7UCxEQAREQgRImoOcbJTx5ldv1chTkgs4mM4xNMoWvAXB90Ioms/rLpnwQccZuWoJcFY2gghzL8kvXRwHsbrLCMcPZmxbU3wOYbn7P9CtnA5gfYj7jFD3ByGN1APDU5BsB8BmaHbY4NRrAAADr4lzU1N0WwF6GyY+e9uIIcu7rAk8SZ/Y+ZuT7zGo/CeEv0/CZ3oafTdvn4HM5gFs9WfMSQFqtCQlySRNNrj0JctVZSpBLbm0VuyUJcgFm4MYbb9zi0HLKX2PGjMH2228foIX0FJk4caIjrnmDWdRGjhyJ2rXp4QeLn3/+GQ888AB69eoFZnKz45hjjsGUKVOwzz77BGssYikJclXg1q5di/79++PWW/lWBRg8eDCGDBmCGjV47oN/SJArHUGO8uq5554b8S5JrtrHH3+MoUOHYvny5U6jhc5+mdxIit+SBLniz4F6IAIikJHANgDeA7CfVWIZAO7/WhOR24vm0KWI1VWtDAjMA9Ai4ji2M4ej85mZG/8A0BjATxHbLMlqEuRKctrU6ZAE+ACWG4TrufUOO+wwvPXWW3k/fSdkP1VcBERABERABFJJgA/sjzjiCCxYsMDuH4UbpvTOdiJrKsejTolAygnwvnKluUMTlObsLHP8u71pJuVI1D0AfHjhZonjBir7AVsuQNxwRiGOf3iKuEIERKB0Cej5RunOnXouAiIgAiKQAgJ6vpGCSVAXohCoVEGOu1MpxF1loHUE8GAIgHHkIwlyVaDDCHLeDHHcbdyf+48B1DQZ3C4z82f/LsSURiq6A4CxAChbMphljSd4f+VpjYfAjTM/Cytjhu0Y+8STm3maM+U9RliJk3V4j2zIcPF8CXLcW0JLgAfn+cWrAI42v1gIoJP5jj4so6DlCyHIBe1L1HJhs2N6r9MswY1zjwCo2sEdP9IgyPEAZY4pahxhDhpj/ecA9PJ57QjaNjeo8d+0bqZCFwBTg1bOUs7L2S2a79exBLpesk1IkMsxdV6JyC1+3XXXORJSKcU333zjyHEzZjBp6uZo0qQJHnzwQey/v73nNNjI1q9f74hYzGruDWaYa9u2bbCGIpZauXIlpk+f7ghiUeKjjz7CbbcxKTDQqFEjnHPOOahVix9XosWOO+6ILl264Be/+EWoBuJmkFu8eDHat2+PJUuWoE6dOpg1axZOOMF9W+bfFQlypSPIhVpMBSwsQS46bAly0dmppgiIQN4J3ALgD56rnGSe80S5OD8nFt/yjtJz1UmawDQAfL4XJVoDeMpTkc9jvWs1StslU0eCXMlMlToakwAfMk6227jgggtw7733xmxW1UVABERABESg/Al069YN9913n3eg5wGYUv6j1whFIBUEDjBZ5ijO8c+B9uEPEXpIsZXGq51ljtJc1BTtEbqgKgEIHOeR4oJ+Q8iscK4Q94RE5gCkVUQESouAnm+U1nyptyIgAiIgAikioOcbKZoMdSUMgUoV5HYEcLfJNEZhgxnH+OyiHYC9AwBk1q6+phyffzwEwJvBK1Mzdt1XzIaCICfs8sToOTn6Zst3dtEwMlqmS8QVUuLWbwWAO8iZqe1TAG4WOTu7HNOlnGVkkwDTGLuI3Sc2lklK4Y7968zV8iGW8D5uauQYjp+M7IgiyGWDky9Bjgd7MWNdE4sVswO2NP9PIY5SEp9pMbiDnqJk0Hsv7IRLkKvaLJXU9zRJvA65cxj39STsWmB577+XUdooVB0JcoUinfx1JMjlYPr55587mZuefZbJTTcHpawOHTokPyN5bJEHx5522mn49FO+rdkco0aNQr9+/SIfyG7LWXa7bHPEiBHYdlsmoPUPHvpClu+//76TAY1yVyHjlVdewbHH8p8LoHXr1pg6dSp23pkv+YWNOIKcV1KkKDd+/HjstBOT5GaONAhya9aswbBhw/Dmm3ai5vDs9957bycDYtgxM8th587h9mnHmaswI7OvE6ZeIctKkItOW4JcdHaqKQIikFcCtOurv+kFbjLPQaJc+AYAg6JUVJ2yJTAMwNURRzcSwJ88dfn8jgcAVURIkKuIadYgDQGewMaH8pvimmuucdJZK0RABERABERABPwJ8BQ7nurnCZ4Qy1N1FSIgAsUjwA0gh1niXFxp7r8A3vZIc9xAJmmucHPcwAhxbqa4g0Jc+l1Livt7iHoqKgIiUJoE9HyjNOdNvRYBERABESgiAT3fKCJ8XTougUoV5A42slVDI6jxsK7VAEan+LlkELGqnAU57irmZ5X2ZtHz78wAeC0AN3scT2GjuMi5zHd4+/MYgIsBfOZzYVuQGwjgxgQ6tzWAQ81pz1y/dbO0WQqCnDcb38MAyIoSHE+mZvCZ1i7m0Fru2KcQyaxblOqqSSUJ8GUTtiAXRIRtbCRJ1s12v9rrIaGuZmwmbgY5CXKb0UqQ28wiyL9H+V7b5dq+BLkcM/vuu+/i7LPPxvLlmxNS7r777nj88cdx2GH8Sqt0gtJUr178Z2xzJDGW7777Dn369MHkydXOeEebNm2cn2WTlpjxrFOnTli4cCFatWqFv/zlLzjkkEMKBrUcBLl58+aha9euWLFihSMYkvkZZ5yRk2EaBLlMGRpzdt5TIKjc6L1eqQhyp5xyCn7/e57hUNz48ssvnfXlSrYS5KLPhwS56OxUUwREIK8EaKwz87gbPDgrzB4fu3PnA5iU196q8VIl0BXA/RE7vwgAn4W58RYAHmRWESFBriKmWYO0CLxuTujb9COe7nPFFVcIkgiIgAiIgAiIgIfAzTffjCuvvNLL5Q0AzQRLBEQglQT2s6Q5ftMYV5r7HMBCI83Z2eZWpnL0pdmpowFwc5wrxQU9anOdJcTxdPpPSnP46rUIiEAMAnq+EQOeqoqACIiACFQWAT3fqKz5LoHR8vP68BD93AoAJTEeqsLg+8BvQ9RnZvGxpnySWbKSbMtvOLb0QVmJ12M6DQlymSc/bsamuPXZM+4u5m5vV466CwCziu1uZKlCZo+z+8K+ZcrYtB2AUQB6G7RxMju5UhzH3Na6b72ztgLAMgDMcMdIuyDHcfGLghGmv+w/szp+AGCqR5D7XwA8pdrN4MjvE7qZ54shXroCFbUFuUAVrEJBBbkg68F+PQxS3u53koJcmIyXRLENgJPMs0n+vzLIhV1F0csHWSdBWve+brt1JMgFoRetjAS5HNyeeeYZR9yyo0WLFk6msT322CMa9SLU2rBhAwYPHowbb6zuzLds2RLTpk1DvXr1YvXKL9sVBUJmh/vNb37j2/b333+Pvn37YtKkzXunGzRogJtuugnt2rXDVlvxY0N+Iy2C3Jw5c/Dee9yDDjRv3hzNmgXburBq1Sr07NkTs2fPduqef/75GDt2LHbYgecAZI+kBDlmJhw4kGcMAEEzubk9kyCXeY7se4qHP/P+LXYsW7bMyZxJoZUhQS76jEiQi85ONUVABPJGgJm5+OzDjlMAPBnhir8FwGcnfPaiEAEvgfXGeeHztrBxstlXZtfrj6pMh2UfEuTKfoo1QA8BPnBmRoVqTyskyWmdiIAIiIAIiEB1Ahk2j1GW+Z358l7IREAESoMAN9G5meb4X54OE+ebO1eaW+oR5z4tDRxF72V98zrqSnGHh+gRmf/N/KmYtPch+KioCFQaAT3fqLQZ13hFQAREQAQiEdDzjUjYVCm/BDJlEMvXVe1N8klKbUm25R27NwsQd1k/YwS5dtxLmi9YMdvlLl0eYpMtyjmDHMftzTJms4grAoWZnl0BUM473VSaBeAiAF/5NLI9gDEAupvfUaxjtrmgQXGTqVs65pDivjSZ1KYDcE8Zf9lcJM2CHPeTUPgbZ4mPblY4ZsXzCnKUtPYBMMUSr7gLvSeAVUGhBiwnQQ6wZeKw91iSGUq9U5aEcBtwGeStmP16nfQ9mlSnJcglRTJ4OxLkcrAaPXr0FgeUd+/eHWPGjMH22/Of3NKITFnekhqLnyDXpEkTPPjgg9h/f/7z5h/s14gRIxypi39nMAvasGHD0KNHD9SsWTOvgNMiyEUZJLN5DRgwAHfdxbeIQKNGjRwh8eCDmbg6dyQlyOW+UuYSFDcXLVqEr7/+Ok4z2G677XDooYfmXC+lmkFOglys5ZHKyhLkUjkt6pQIVDKBPQH8EwAPXHKDbzB6RIQy3+zpilhd1SqAwAIAYfaW2UgmALjY+sEaADyR4+Ny5yZBrtxnWOPzI3A8gGcBVFv/11xzDYYOHSpiIiACIiACIlDxBIYMGQI+OPQEv/RpCeD5igckACJQ+gT4YdeW5g6KKc19BoCp2e0sc/y7pLmqtULW3FDhSnFhjkl1hTj+l6dyK0RABETAJqDnG1oPIiACIiACIpCFgJ5vaHmklIAEudwTY0svL6JKAImaOZ27hH8CsDH3ZTeV4PeH/BOmTtDm0ybIcZx7GbGLElRTayBRs0nxcwrlKGaNc8PNOMZNP/kOjomyGzeAMLh7/DwAValCtgweJDXNPPvmb4OMu7Z5zsMsUG0AUBTzC68Ut84qlE/5Jo405R1HcwBMVeNmsbwDAE+bXg0gmwTlXQcDTKY+nnydVDBTYRPrlPX/B+APAG4D8GGOi1DW4/NLvwibES5s+XxlkJMgl9TKqmonn/doUj2VIJcUyeDtSJDLwmrdunWOgERJzo7hw4fjqquuCk45BSXXrl3rZHt6++23HRnpnXfewbfffosDDzwQPISlVi06xtEjqiDHK27cuBFPPvkkrrzySjBDlRvMSsY/tWvzbcrmWLFiBT74IJmvl5YsWYLevauS7jZt2hSDBg1yBL0konHjxthll12SaGqLNj7//HOH1+TJTHRcJRWOGzcOnTp1go9449uHNAhyeYGTpVEJcvGIK4NcPH52bQlyybFUSyIgAokQ8ApH3wDgweU8bDxs8BnLJWErqXxFErgTQNUb8XDB557/APBLq9rdHmkuXIslUlqCXIlMlLqZOAGe/veot9ULLrgA99xzT+APwIn3Sg2KgAiIgAiIQBEJ/Pzzz7jwwgtx3333+fXizCybCIrYa11aBEQgIQKU5n5riXM8MjFOpjluMlnsyTLHTSdRN7QlNMyCNLMjgN97pLigF/6XyRD3pE+q+6BtqJwIiEBlEdDzjcqab41WBERABEQgAAE93wgASUWKSYDZppLZRRpsFGsBfG+KJpn1Lcm2vCNhpi9+Uc+4HgBPt9wQbLibSlGMY7a5gQC4S5uCT1AxhxnruOngAQDM9vV+grJcGgS5rUyGr7ONGGdLcTbmIKKY37SQ/TAAV1q/vNb8LOgchJzuasW92cvuB3ApgG8zNHoAgIcA8ACphQA6ANi827yqEplRvjrJ/Dkhy31MGZAZ6NgmM8XZUpzdhXzKN0kJcjz06XZLnPRmgssmyG1t1sAIM2iKirwfmYkuX+vAfe1gFrvLAPxvxIUUVngLW16CXMSJKXC1fN6jSQ1FglxSJIO3I0EuC6uvvvoK5513HubMqZ5Qd/bs2Tj9dDepa3DY5Vryhx9+wB/+8Afcfbf7drdqpC1btsS0adNQr16wr+aWLl3qtDN37txNqC6++GInw1zdupvd/alTp6JLFzr96Q4Kicccw5feZINy45///OdqnMiIwtzWW/PtSrCQIAdMmTIFnTvzbWbwsGXQKPWDXsm+jjLIBaVWOuUkyJXOXKmnIlABBI4C8KpnnDyo59YIY7ef3USorioVSIBv6qdGGDefkY3x1DsawGsR2iqZKhLkSmaq1NE8EOAmslneTHKHHXYY7rjjDhx55JF5uKSaFAEREAEREIF0EnjzzTedE98WLGBW5mrBL3vOkhyXznlTr0QgzwR+bYQ5V5zjiczBvpnz75grzS31iHPlkLr9QHPCuJsp7lch5obZrV0hjmwU3jqUSwAAIABJREFUIiACIhCWgJ5vhCWm8iIgAiIgAmVLQM83ynZqy3lgNSLIX9l48NCW3QD806fdJKW2JNuyx7MTgInmeSSFmpMBUHYJGhSZmLnqGgC/M5XYTi8jvFXb2O7TKNlxtzKzgrmxyGQjozD3RdCOZChXLEGOaU4ogJ0GoD0ACjq5IqogVx8AM1nxc4ob3CnPrG4rc1005u+5y5lCJUUsxqcAOgJ4KUu7JwJwd5Y/bTIWcp6ZfuUIABQm2+ZgRqHuYSPGvR1QAMunfJOEINfY3AuuQPkGgG6erGvZBDkiJ8OR1gnXYe7FsEvBfu1gXQqyj3ga2cbMjfs6QGGZ5fb2lOPBV6eYnzEb4ns5OhO2PK0FZjVklkW+vj1lMl3yMpSaKeYGvVfizDVfFygQ9zTji3rP++HJtTbCzm8xyufzHk1qPBLkkiIZvB0JcllYebMlsWjDhg0xY8YMHHwwz2RUkIAfJ/68e/fuGDNmDLbffvvAoLyZ0ViRkuKoUaM2iXaVKsitXr0aEyZMwA033IAvv2RS36pgRsMrrrgCNWvyTIfg4RXkZs6cibZt+RaxfEMZ5OLNrTLIxeNn15YglxxLtSQCIhCbwBOeZ4bzzbOjsA3vAYDPGzefahC2BZWvRAJ8U8vnu1EOpn8LwOEWND6rPbWcIUqQK+fZ1diCEOCXZHzIvMVG32HDhjnp5xUiIAIiIAIiUO4E+CB40KBBfsNk+m9uIHi+3BlofCIgAoEJUPzi6dH8Q3HukJjSHDd7MLMc/9jiXNqlue3MRjtuHHGlOP4sSHxkCXF8gJavU7OD9EVlREAEyoeAnm+Uz1xqJCIgAiIgAhEJ6PlGRHCqVmwCPGW4BYB7ATwHYDUASj6/BLAvAAp0FG4oTVDm6GRkHR5q0xWAe9pVQyMlHQeAIgvLfeAZXJJSW5Jt2d1kZi4ebsksexSOKG58FWCSKMbx5Ns/+3y5T3npOgAzDcdszVGMu9FsNvCW4yaEyeZUaLLNJdv5XaeQghzXAIVJZj3LlvGM/eTaY9azc61sYVFkGa8QZTMYDmBInp+DkC9PUm5gLjwKAB988/7xC+6V4O+ZqZDB5zQvA6A0R2bZgvcZBSzW+UeEceVTvokjTXHM3sxxvId6+IiGQSQorzDJDHuXGCksyj2UaU548u2jRjqzXwM5x1wPlGS5pimmua+NXkEswEtN3otkymKY6cJx5lqCXPbpzOc9mtRCkiCXFMng7UiQy8LqpZdeQvPmzauVsLOibdy4EcuXL8eLL77o/KE88vbbfJsL1KlTB4cccgiOPfZYtGrVCkcccQRq1+bbivIKZjtn5rgePfjPavW4+eab0a9fv9AD/u6775zv+ceOHbupbvv27Z3/r1+/Pl5//XXMmzcvdLuFrkDZjEJl3KDU9cQTT+Cmm27CW29xH3BVMKseGTMDWpjMcW79DRs2YPDgwbjxRn5UAPbff39069YNhx9+OGrU4Ee28MH5adSoUfiKBapRqoJcgfCEvky+siSG7kgJVpAgV4KTpi6LQHkS4DNDPgOyg4dD8Xla2KCz0CFsJZUXAQAPmr28YWEwpfdsTyUKctXTf4dtNcXlJcileHLUtYIR4CmJk6wvfDZdmNnkhgwZgtNO44GKChEQAREQAREoLwKPP/44hg4d6pc1jgPll8jcZMMvvxUiIAIikI0AN+y50hz/m4Q0580yR4GOYlkx4zdGhnOluDDfWvGkcjdL3LvFHISuLQIiUNYE9HyjrKdXgxMBERABEchEQM83tDZKmAAlsNuNsLEcwNkA+JmRnz+5UYKfsV80Ga3ck2G5a/ZmM2YKH8zUxWAKBGZqusz8P7N1MRObHUlKbUm25faRu6BvA3CB+QE3ijyUY34pePCwCIpxbsY4twqzVd0BgJIUDwILGpTt+N6a83GRJVvZ7c4AcJM57CeM5JMvQc6VgJj9LpfYxXGQDaU4SojMbP8ZgCCyUzaGFDuvBDDCKsR17e50zmf2MF5yBwDcGX6+uX4Q0YgCIZlxrhnMOMesXpmCzChackMUn1OFmXtvm/mUb6JKU1xHNBvGWRnzKLTxewK/nfVB1wyfoVECdrPRJS3JcVc65Uu+LjGYFW0AgHUAvBIY1yh/z7mTIFeaGeTs9R30db1UygV53bLHIkGu8DMrQS4L8/Hjx6NXL7493Ry9e/fGddddh6effhq33HJLNWEp2/RRZmJbl19++aZMaIWf7uSv+PHHHzsZ3l544YVqje++++549NFHceSR9L3DB7Ol8cAY/nHDluTCt1haNSgerlq1yslWyKxxixYxIcvmoHDJ9XfUUUfBR7QJPFhKoB07dsSnn/ItY/zgvUHpLq0hQS7ZmZEgF52nBLno7FRTBEQgUQJ8RmufBhE1AxefW9FXUIhAVAJ8Tnd/hMreDIh81seD+8oyJMiV5bRqUBEJ8EvELY/pAXDyySc7J/WceCIPDFSIgAiIgAiIQGkTeOaZZzB69Gg8+SRdDd+YYE5nLu2BqvciIALFJLCPR5o7NGamuVU+WeYo0f0nz4P8vUeK48apIMGNZa4QxwdjzACgEAEREIFCEdDzjUKR1nVEQAREQASKSkDPN4qKXxdPhgAlLJ762sRkU2Jmo/96RCXvZnlKNfy8SbnOlkDYIzv7GgUuSnLfWF1NUmpLsi23i3b/+TOeassMcnwmYIcrg5GXn8DGstwkMNRkioojMVGg4UaB3j6Z6Sh8kfMNIa6ThCDH8TPDINfPESYrFsUjN2taptVJKYmnWjPrGdNpeJ9VBJWd/NqnHEd5k+uCa5NBOZGZ+64x/PizbLJVnLuKTCjNMMOfG/zOl/Jbtvk/2MwhJT7O5zkAeGoq59vtLzdAUSR8NWA2w6DjSJsgRzG0o5EM61rjvxAAd/H7cQyzZriJjBvA3HXKtXCFyRgZ5x5lV3l41wNGwOM8nmUEUHcuMmWXo1h3kLmf7HljJsWLzQ/4OsI1kGTsaYQ+rjtmvbvTyHy8xnoAfN3nOIJEVBmSbZdqBjkJcptXhgS5IHdJsmUkyGXg6c2u5RajmLRmzZothKWg08IsXTzUnLJXlKxfQa9TiHLr16/HiBEjfIWoCy64ALfddlusrHleSY5y4siRI2O1WQguUa9Bnh999JGz32HmzJl47jmeY1A9XNHyyiuvdDLIxQ1ec9y4cRg4cCCYuS9uhBXk1q1b54z13//+d6xL77333mjXrh223XZb5yBljscv3KyPK1bwbRtw6KGHBhJWTz31VFx66aVOneuvvx7XXMOPA8CUKVOcDH75CPs6+Wg/iTYlyEWnKEEuOjvVFAERSIzAmeb5hd0gD+p6OeQVeLgTExXsFrKeiouATWCleS78bUgsPAz+7546fIbGZ1NlFxLkym5KNaCYBLqYkzfr+bVz9NFH48ILL8S5556LWrX4zFghAiIgAiIgAqVBgCd8TZs2Dffccw9efZXf5fsGT1Lml9JTSmNU6qUIiECJEeAGGDvT3G9jSnOU0JhZjn/sjHNxpLn/Z4Q4blLiwwFmwwsazLz5N/NnftBKKicCIiACeSKg5xt5AqtmRUAEREAEiktAzzeKy19XT5zA6UYCY8M3Grlog0da4M7LVgBeN1ffA8BUI20x8xdFDjc72k4maxy/2GZaA4o+C6xeJym1JdkWu+jN/uV2m5JcHwAfW+PgoTx8fsnP7t6gJPMXk4kvrnRjt0156H/Ms1NmG3MlMJZhqg5mr6LYkiuSEuQoozEzXrbg2nnFSHGUKpnxLFsfw8hO9nW536CTyTrmcrHlRu988fkJ59Rem7m45fo9M5Rx7imbMii0Ua78KkdFOyPjUyabI9fiKQCeB/CPgPOaq39+v0+TIMcvvZlZrb+1trlhi2mAeJp0pnsp7JrxSnJco5wDinNB7h8/jlx/9v0wy4iz9tx7M2xeDuDWLOOyX9/42ZqvuUmGLUfzgBv2/8eIF5AgFxFcSqspg1xKJ8bqlgS5DHP0zTffoHv37k4Gr3zEtddei/79+5f0Pq3nn38eXbp02SL7GLPHTZ8+Hb//Pc9rjBeU5MiJmeqY0a9+/frxGkxh7S+++AIDBgzAI488gi+//NK3h3Xq1EHXrl1BMW6fffhWNLlgtjoKY8z4N2/ePPzwww+RG7dFsiCNeDO6BanjV6Znz57OYcrc9/jKK6/g2GP5dWhyYYt/xRDkLr74YmdfZ7GD9+HQoUOxfDmTagMS5KLPiAS56OxUUwREIDEC3uxxDwHoEKH1sQD6RqinKiLgJXAbgKoTCcIFD+vjAWFulG0WOQly4RaGSlcGAT7M55dZvtnkiICnqLRt2xZt2rRBy5YtsdtuErorY2lolCIgAiJQWgRWrlyJZ599FnPmzHEeEvNUsSzBrHE8HuyL0hqleisCIlDiBPb2SHMU6HwPqwg4Tkpztizn/j3bcYo8ZZ2bklwpbteA1+Ip/K4Qx//6fxMXsDEVEwEREIE8ENDzjTxAVZMiIAIiIAKFJ6DnG4VnrisWhAAzF10P4CpztTOMyMT/9f6OOxYpOjG2BzDGZIfjTjvKWu+a33lFER6ExSxzbiQptSXZFvuXLSMQx06hhUKVuzHdFm34eZyZwyi8fJAjY1gSk8tnGdyAQAGL7CnQfBiw4SQEOV7qQCOBUQxzwxXinjanAS+yslIF6V5Y2Ylt+slxFOC6mQON3Ovyec/tJsMXf+ZXJkgf/crUBjDSk/WN68m9ZzK1awulLMM1PawA68ftT1oEOR4WRamUkqMblHQuAfBajkkJu2a4Xk4yGdPsjIfXmjmMIontbjJGtjR9ZebMiT79pnUwHQDLUy4+34jEfkOUIBf1btxcL+zaCHNFCp38tzDfwQydlIsZTEtEYTSXdBu3TxtN9sCgwqgyyMUlHr6+BLkMzCgMUUjJckirU5Pi0pFHHolmzZo5f2csXboUCxcuxNtvv511Rpjlin9q1+Y//aUVS5YsQbdu3fDGG3wLVD0ocQ0bNgw1a9Lnjh+Uxpi1b489eK7GlrF27VqHNcsUK7bbbjsnG1mUMVNQu/XWW3H55fx4UD0OOugg9OjRA+eccw523TXoV33FohD+uhLkMjOzRbywmfnCz0SwGsuWLUOHDh2c1zeGBLlg3PxKSZCLzk41RUAEEiHA5xjuZ0O3wWbm2VaYC2R6JhimDZUVAZuA/Z1BUDLcH+cexOfWORkADw4rq5AgV1bTqcEkTID/IPGLyTa52m3cuDEOP/xw8MN2w4YN0aBBA+fD9o477gh+sPd5o56rSf1eBERABERABHIS4ANgPrzmqXyfffaZc1oZT6BatGgR5s+fj/feey9nGwDmmBOqc20YCNKWyoiACIhAEgS40YzZ5exsc3G+yeJJ+t4sc9xE4UpxfHgVNPgNrSvFZUzHGbQxlRMBERCBAhHQ840CgdZlREAEREAEohHQ841o3FSr5AnYmeD8MsbYgkZHADzd1Q1+d8WDHhm2WMf/53s/btrgjmNKY8zURXGKYbeZJMBrjOwXtc2Gpq/8gp7BbErMDs8Maa5EQwnuBgA85Gu1EbM4dn6+fwLAt1EvHqMen19wHr2bCrI1mZQgR0Hkr+aQIYobLwH4v5BCnLefYYWWTHIcBSW/B9Pe7GFJSHLsA2U4rnU3mAXtZgDMxpgt2gKYaQow4+KZAN6MsR7CVi22IEd2x5v7zM28xzHMNaeZV6W6yB5h1wxb43WPA3CPdX/z55xDzt3KXBf1/P4iAHebn/E7jkzCKm0Knq59gSnbDsAjGa4lQS7kJPgUj7I24l812RbyeY8m1VMJckmRDN6OBLkMrF5//XW0atUK333nvu2sXpB7qSiCnXXWWdhhByZrrR5uVq77778fY8aMyZgZbOTIkbjiiitQowbPkyiN4Pf3ffr0cQ609cZxxx2HyZMnY8899yzYYJiBrXPnznj6aZ6pUJxo3bo1pk6dip135stY+Pj888/BLGizZs1C06ZNnQPumY1tv/32w9Zbbx2+wRKpwcOQZ86ciX//O9uZoLkHs/fee6Ndu3ZOcgC2mem+5T6UwYMH495773UanTBhgsM6V1B8/MUvfuEUK0YGOQlyuWao9H4vQa705kw9FoEyI8DnjrZDwGdJPLAsbPB5y4lhK6m8CGQh8AyAVhEIMe03n4u5wQ8qp0ZoJ9VVJMilenrUuZQQ4JcD/AIx96e8lHRY3RABERABERCBAAT45S9P7X0+QFkVEQEREIFiE+Bp1hTmbHGufgE6xZOrXSGOGwy5YUohAiIgAqVKQM83SnXm1G8REAEREIFsBPR8Q+ujVAlwQwQ3RjC8Iht/xuxGk8zvKXxMtQbawWRC4o+8WeJ2Me3xdGOveJdGQc6b/WuWycz2XwCtAdwCYH9r7MtMtituRimGFBd3vSUlyMXth1/9MEILdx53NRkKq9K/VK23bFnH/IQ6Ck0UnDivUYIZ9B4A4Apes836WZWjMWaPGw+gvSl3n5HCKF8WKvIp39gZGTlOSqd2djbO2QCTCdGdP/e16EoAPGwqSIRZM972jjKZ5Gw5zy9bZLZ+8ECtuwCcbgqx78yaWU1gsRqgVMvXW44525yXqiAXZM6ylYly8nim9uKsjbjjSKp+Pu/RpPooQS4pksHbkSCXgRVlpy5d+JZ1y/jjH/+Iq666CnXr1g1E+p133sGf//xnzJ3rvlXeXI2HlfNaxxzDWzT98fHHHzty3OzZfItSPTiWSZMmoXlzniFQuCgHQY60mGm+Vq1azsH1ivwQ8GasmzJliiNXhgkJcsogF2a9ZCorQS4JimpDBEQgIoHDAbzlqdsCwLyQ7fHwMz6/UohA0gQ6Wd8TBG2bH0Be9BQ+AsD8oA2UQjkJcqUwS+pjWgjwCzh+IckvHn+dlk6pHyIgAiIgAiIQggBPEeZp0/fH2HQQ4nIqKgIiIAJ5JbCXlWXOFed2S+CKiy0pzvtQIIHm1YQIiIAIFJ2Anm8UfQrUAREQAREQgZgE9HwjJkBVLzqBmgBGArjM9KSXkXXsjtmCi1eQYyZ07him5EEZhKLLOlOZ6TSuB8AscwyeIsvTZBlpE+QoWVFoGWH6t8JIV/YmkwMA3ORzii0zylF0mQbgnZiZ0wq5IMpBkOP67QFgmFmD5JdLjnMZbwXgXAB3WHWjSnL1zH1zlrV+eN+wvVxh319MdcOTv7fchZ+rlXi/z6d8k02Q4+dByrduxkaOggyGmnmxRbpcI4wrQR1o5tC2HHhv87XRloIz9cMeJzMSclPQB1k6bQvE2bIGSpDLNfO5fx93beS+Qv5L5PMeTar3EuSSIhm8HQlyPqyY/W3o0KHOH2+MGDHCyRwXNqtXNrHs/PPPx9ixY30z0QWfyvyXzDaGOnXqYNy4cejUqRN8xI+8ds4ryPXt2xd77cWv2/IbH330EW67jclcgbgZ5PLbU7XuEpAgF28tLFu2DB06SJCLR7GqtgS5JCiqDREQgYgEeChPd6vucwBaRmjrXQAHRainKiKQi8AiAAfnKuTze35fYK/luwFcHKGd1FaRIJfaqVHHUk6AD0RPAXCC5wuElHdb3RMBERABEahAAvximB/QmAEpyOaACkSkIYuACJQRgT0tac7NOLd7jvFt8GSJ44Y8hQiIgAhUCgE936iUmdY4RUAERKD0Cej5RunPoUawmcC+5tRgCirLjZzDjRJ22OLHNUZ6c39PwYWHYDHzkl/2ObuunWHOlj6GA7g5xqSw3YGmvrd/QZr1yybW3/SJn9PtYJY5CllXA/BLPUK5h889XwCwwBwM9jWA74N0pMBlSl2Qo5TJeaeU6QZfn/sY9kFw+mWfi9KGLVfyupcDuDVL9jC3b/sAmALAlbJ4mNylRchIaN+nM8yGq2+CAAxQxs5A6b0/vWIqs/eR3dMB2HkvnYQExWd5FH3dbH5BswCyHl//jjOdCjL/fN1hNr1Rpk6mjHP5FuQo/j5kNsf5ZfgLMMWbitjrKEw9v7JJZpCjaUGB+XfmQkm2HXecQetLkAtKqrLKSZDzme8NGzZg0aJF+OCDD7BkyRLn7x9++CF++9vfYuTIkahdm2/lwsf8+fNx9tlnY8WK6l/ZUC6bNWsWTjiB27XSGcuXLwfFM78seOz/6NGj0bVr19DiYBKj9QpyL7/8ckEy8r3yyis49lj+cyBBLol5LEQbEuTiUZYgF4+fXVuCXHIs1ZIIiEAoAjxk53NPDR6wNDNUK0BPAONC1lFxEQhDwO/wvVz12wHg80g7eBjZf3NVLJXfS5ArlZlSP9NM4BcAjjQWbiMA/GKTD+X5YsEviniSou61NM+g+iYCIiACpUuAX8SsNSe88kPZx+aE1CUAuKnmzZRuBCld4uq5CIhAKRLYwyPNUZzjJjmKw0+aDUClOC71WQREQASSJqDnG0kTVXsiIAIiIAJBCej5RlBSKlcuBC4CwFNZGfcB6AtgtWdw2QQ5W0qh1MKyX1j1+bmXmzXeBjAWALOjb/RkkIsitdldtAWSKG01N1msGphGmVGMgpyXg33NvQH0NqfZ+olyfuuDO6opIXL8hQieLO3dXGBft5QFOc4VRSY3YxvHxaxrXL9kHCb8JLmgopafXBlk/bB/tUz2RvaZwSxiHQG8FKbzWcqybzsA4PgyBftwFIBBRnJluRvN/emVQ8N0a1vzvfSuJutiG1OZQiPbt4OmArNY8jMgxdP/hLmQVTYJQY7NueLlGWY+vMKwt3vkzCxzt5hfUJBlps0PA4yDWeseBkCBi6IcOXiz5uVTkOO+AW5ccvuepCB3r1lHawJwYJHtjHzdzZTPJbFxc2Bj8zpN1u7rKtf7bwBsY9qhxM3XidbWfXZaCIk2YPfzXkyCXN4Rl+QFJMgVcNoo3lGwGzjQPZNh88WvuuoqXH/99ahRg8mT0xWLFy9Gz549QSHMG5Tjhg8fjl69ehVFjmN/JMila72kuTelKsillWmhZNS0jj9OvyTIxaGnuiIgAjEI/Mk8M3Cb4HMrHngTNvjMjJ+ZFSKQLwL/BNAwQuNLAfAZjht8Nn9ThHZSWUXSTiqnRZ0SAREQAREQAREQAREQAREQAREQAREQAREQAREQAREoQQLVNszp4KwSnEF1WQREQATyS4BZzpmxqqW5DE9rfcTnktkEuZ1M5iQKMAsBdDBZ09xmKOBs5SObxZXa7G7Gaev3ACZYX8AzexgFDR76FSQoIJ0K4EIAaUodwnF0MgeYZRpHKQpy3E9wvJGJmLXQDWbv4saJlUEmzacM1yjlNEqcrvDIbIBDAFB448FwfsH5v8FkfePvg64fP7GOmRR5vfURx+Ct5s1QFqTZKJIebYDrAVyV4wLkSVHpOZ9ylJn4vjXO2JMS5Ng9SlaU1ii1et9Pe7tvZ9Hk7yjHTQ0CGwDlwDMB/B3AvzPUiSPIUYCjdEeBL0jYWT6DlPeWsf+tCCvb8d8KSq88zZ6RS5Djhr7p5iCyMH0N268wbeezrAS5fNIt3bYlyBV47iibtW/f3slMZ0fLli0xbdo01KvHc8vTET///DPmzZvnyG/MHOWNQmSOe+qpp7DrrrvikEMOwVZb8a3WllFughyz9T3yiN/HqXSsC28vGjdujDZt3HMM0tlHt1cS5JKdHwly0XlKkIvOTjVFQARiEXgPAA/ZcSOKPKTscbGmQJVDEIiSRc4rgS42ByOFuGx6i0qQS+/cqGciIAIiIAIiIAIiIAIiIAIiIAIiIAIiIAIiIAIiIAKlRUCCXGnNl3orAiIgAoUmcDqA2eaizwI432Sx8vYjmyDHTFHMxkMxiZs1vgk4iDhSm/cSUdti9iFmWHNPpw0qN2Ua4o7mi3uKDMzK1chz8m1ANIkUo2gyAMC6LK2VoiBHcelKACOscfHvlMsoYMUJ7lWgwHUzAGaooxx1CYCnckhSFHvYJ94/FwOYF6ATHAc3i7DfzFg2B0D3GIJfpku6Gcq4FnPFlyaDGzMPhhXVKIfOMmPJdB2OlTKhN0Narn4F/X2SglzQa7LceQBuN2NnNjhuOPsqTAM5ysYR5Nh0W5PFM1eX+PrHsYTNwGi3W0hBjvcNubPPQSNqlsmg7eeznAS5fNIt3bYlyBV47r777jv06dMHkyfTy98cDRs2xIwZM3DwwQcXuEf+l9u4cSOmT5+OSy+9FF9+yX/eq0fdunUxduxYdOzYMaO4FncgNqvWrVtjyJAhOOoovj2uHuUmyDFT37HH0vEujbjuuusweDDfakSLdevWgXMdJ7beemvssMMO8JGOqjUrQS4O5S3rSpCLzlOCXHR2qikCIhCZAJ+58LmtHbsC+DxkixSO/idkHRUXgSgE3vcInUHa4Gkjn3kK8lA/v4O2grSXqjIS5FI1HeqMCIiACIiACIiACIiACIiACIiACIiACIiACIiACIhACROQIFfCk6eui4AIiEABCDCVw9EAmDXoZZO9xy9bUjPzpfZSAPyCOwn5I6rU5oclalv8bro1gFsAfA2gD4AFCXOnCEWRgyIhMx4xU5YdzCBFeYlZuJIMSl3M6JctSlGQ43hcSY7y2kAAD0UQurJx4e5tijd/BfBAgAxibp+CZhxzr831x/uPGb44jiBiXdg1QlZDTft+dSkBUoyiOPS4z0aUoNdjJsmJRjC06zBlzdMm0xevszFogxHKFUuQ4+sos28OMq8hr0Toe7YqcQW5PUxGuxYZLsJd7ZQbKS/GkePYfBxBjq+R5Li36SfT7+TqTz8jtGbjxzXOTYBPmvv5i4Tnp1DNSZArFOnSuo4EuSLM1/XXX49rrrlmiyvPnTsXJ554YhF6VP2SlIhGjRqFkSNH+opLDRo0wJ133omTTjopp5AUZzDMWtehQwcsXLgQzFY3a9YsnHDClsmWvYJcs2bNHFkq3/Htt9/i9ddfdy5DgW/q1KnYeWe+lYgXlSbIJTHenj17YvTo0ahVi2dOZI5SEuS+//57rF2bKQF1vDWWVG3el9tuy7dfirAEJMiFJab1I+YYAAAgAElEQVTyIiACCRDg85YLrXaYtZ7Z68NER/OZOEwdlRWBOAQ6meeBYdqYYp4tuXXuAXBRmAbSWlaCXFpnRv0SAREQAREQAREQAREQAREQAREQAREQAREQAREQAREoNQIS5EptxtRfERABESgOAX5Hyz/5lFe8I/sFgJrmh9w9+H2MocdtixnkKIl8EqMPpVg1zYIc18ahALYzYJmd8L8WZO6g5S7mj/IEnmtqTcLiXaauUppkxjY/OTWJ4ZHV9p6G4t5zfv2y70O+ljCbZCFfU3KtmSRYZmqDr5886Zry1YaEL0SBtr5p8wOT2TDMJdg3mgaUJf2Cr33ZMk2GuZa91rimv83jug7TL5UtDAGvpOpelSbR9YXpQsVdRYJcEaacIlWXLlvuR54yZQo6d6YnXLxgtrgBAwbgrruYDHbLaNKkiSPH+WVyS7rXNqcWLVo4Atoee9DZrh5eQS7pfgRpL0lBbvny5XjkETreyQSlsIceeghLlixxGuzbty/22otnMiQTjRs3Rps2bSI3JkEuMrpQFSnbvfTSSzjooIOw2267haqrwskTkCCXPFO1KAIikJUAnxnxUC/7uc4p5hCYMOheBNA8TAWVFYGYBHgQWKbDmjI1fTKAv1m//AHALwH8FLMvRa8uQa7oU6AOiIAIiIAIiIAIiIAIiIAIiIAIiIAIiIAIiIAIiIAIlAkBCXJlMpEahgiIgAiIgAjkgUCaBbk8DFdNioAIiIAI5JGABLk8ws3QtAS5wjN3RK80CnIUsyhPMZOdX7Rq1Qq33XYbGjZsmHdqlHn69++PW2+91bnWVVddBWbeq1Fjy4TJ5SbIJQ3Xy+fll1/GMcfwLXw6QoJc/ufhP//5D66++mrcf//9jsx4++23g5kgFcUjIEGueOx1ZRGoUALnmqzw7vCZJX2fkCwyPf8L2YyKi0BoAscCeCVkrQ8B2G92eArJtJBtpK64BLnUTYk6JAIiIAIiIAIiIAIiIAIiIAIiIAIiIAIiIAIiIAIiUKIEJMiV6MSp2yIgAiIgAiJQAAIS5AoAWZcQAREQgQohIEGu8BMtQa7wzFMpyC1YsAB9+vTBG2+84UvkvPPOw6hRo1CvHpOd5j8++OADdOrUaVN/KO2deOKJvhe2BTBmx5o4cSJ+9atf5b2Tb731Fk4+mQkqgCQzyCXd8VIS5Jih8MEHH8T++zM5d/awRdOePXti9OjRqFWLiWgzB7Pp9evXD+PHj3cKRcnaSFHzmmuY2BQYPny4I2/mK5jR8eeff8bOO/Ofxy1j7NixeOKJJ5xfnHrqqbj00ku3KLRhwwZnnPzdd98x6S9wxhlnOAzq13cTDOdrBGo3EwEJclobIiACBSYwA0A765o3Aegfsg8TAVwYso6Ki0ASBO4BcFHIhkYC+JNVZyaAs0O2kbriEuRSNyXqkAiIgAiIgAiIgAiIgAiIgAiIgAiIgAiIgAiIgAiIQIkSkCBXohOnbouACIiACIhAAQhIkCsAZF1CBERABCqEgAS5wk+0BLnCM0+VIEf5Zt68eejVqxeWLVvmS+Paa691srnlko+SRGnLTy1atHCY7bHHHr6XWLFiBc4991y8+uqrCCNYxe2vnflMglx0mjbHMPOXBkHuuuuuw+DBg6MPPkvN9evXY8iQIc7a/8Mf/oAePXqgdu3a1WrYsl62vrCtSZMmOXJgXEmO9SnlnX766Vv0Jy8gyrRRCXJlOrEalgikk8D2AL4FYKfhbQbA/1QE/zHsAOBLTxvpHK16VY4ENgCoa9Zx0PE1BfC6VZhtcB3/ELSBNJaTIJfGWVGfREAEREAEREAEREAEREAEREAEREAEREAEREAEREAESpGABLlSnDX1WQREQAREQAQKQ0CCXGE46yoiIAIiUAkEJMgVfpYlyGVg/v3332Pt2rX49ttvQQFr6623duSrOnXqxJ4lZrq64oortmjn5ZdfxjHH8K1VYYJy3AsvvIALL7zQGaM3OFb2tWvXrs74CxWrV69G3759cd999zmXpIBEUahGDXtf9+beUOzr0KEDFi5cKEHOZ5KUQW4zlKQzyPlJabwGsxgyo9s+++wT+baZP38+zj777E335syZM9G2bdtq7QUV5FiJkhyzQA4YMGBTG71798bIkSMDiW4bN27E888/j4EDB4LZE0eMGIErr7yyoK8NkWGmsKIEuRROirokAuVLoAOA6dbweCLCASGH2xvA7SHrqLgIJEmgD4A7Qja4FICdlrgjgAdDtpGq4hLkUjUd6owIiIAIiIAIiIAIiIAIiIAIiIAIiIAIiIAIiIAIiEAJE5AgV8KTp66LgAiIgAiIQJ4JZBLkbgPwkc+115qNOSvz3C81LwIiIAIikE4C2wJoB2Bvn+7VAnAOgEae310D4Pp0DqfkeyVBzjOFa9ascaSPO+6ovv+yYcOGmDFjBg4++OBYk56p/TCZs2J1wKrMzHGU3/zkuAYNGuDOO+/ESSedBB+RI6ku+LazePFitG/fHkuWLHGExFmzZuGEE07IeM1iZXIr1nXDwpcgt5lYEoLc+PHjnYyLDD9BzuXNjIYU0Jh9sW5dJj0JHt5+8n7gdXfaaadqjYQR5FiR8umgQYMwZsyYTe1MmDAB3bt3z3mfUxhmXUp2DN6brNuxI/eaK8ISkCAXlpjKi4AIxCBwP4DzrPo3Aegfsr2/Azg2ZB0VF4EkCbwM4HchGxwJ4E9WnckAzg/ZRqqKS5BL1XSoMyIgAiIgAiIgAiIgAiIgAiIgAiIgAiIgAiIgAiIgAiVMQIJcCU+eui4CIiACIiACeSaQSZDLdNmFAHh6NU+sVoiACIiACFQeAUpwowH0DDF0CXIhYIUsKkHOB9iNN97oZEnyxpQpU9C5c+eQiKsX/+STT5w2XnzxxWq/YKaou+++GzvuuGOs9oNWzibHUdajHHfUUUcFbS7RcnaGPQp6kydPxi677JLxGg8++OAmSad169aYOnUqdt6ZCSnzGxLkkuFrcwwjinKeu3Tp4nSiZ8+eTrbDWrX4T0zmSEKQs69LAY7C2Hbbbbfpov/85z+d9bhgwQJEFWvnzp3rZI/77rvvHBGNcm6rVq22GFhYQY4NfPXVVw6vhx9+2GmPMuykSZPQvHnznBO6atUqp+7s2bOdsk2bNsW9996LRo28XnvOpiq+gAS5il8CAiAChSTwOQD7jVQLAPNCdIAv8u+HKK+iIpAvAv8DYEmIxvnmxv7Q9V8A9ULUT11RCXKpmxJ1SAREQAREQAREQAREQAREQAREQAREQAREQAREQAREoEQJSJAr0YlTt0VABERABESgAAQkyBUAsi4hAiIgAmVEQIJcuiZTgpzPfDz22GM444wztvjNZZddhpEjR6JmzZqRZ/GRRx5Bu3ZMolg9KNn069cvZxanyBe2KjIzW7du3fDGG29s0RyFF4p6jRs3TuJSodugvHPRRRc5WeMYubj8/PPPGDp0qPOnmFFIMS/sOJVBbjOxJAQ5W+jzE/Moxp122mn49NNPcfTRR2PatGmOhBY0Vq5c6WR0mzNnjlMlm/wXRZBjm97XAL7eMUNd/fr1c3bTW/ess85y6tarV9L7zXOOO+kCEuSSJqr2REAEMhBg1jdmf3ODstyuIWldrWzeIYmpeL4IDAZwQ8jGP/NIccxCx2x0JRkS5Epy2tRpERABERABERABERABERABERABERABERABERABERCBFBKQIJfCSVGXREAEREAERCAlBCTIpWQi1A0REAERKBECEuTSNVES5Hzm44MPPkCnTp22EMiYJYlZlw488MBIs+jN3OQ2svvuu+PRRx/FkUceGandMJVWr17tiHh33XXXFtXSkA3queeeA4UbZs4Kwpvl+vTp42SZK2ZIkItOv9QyyL377rtOdrfly5ejTZs2ztrbaaedNgGwMxqGzQy5YcMG3Hzzzejfv7/THu+B6dOn4+CDD/YFHFWQY2PPP/+8k4GPIl/dunVxzz33+IrB3gtTSn3ggQfQq1cv5z5ljBgxAldeeSW23nrr6AuhwmpKkKuwCddwRaB4BIYAuNa6/FQAVelXg8d8AIcFL66SIpA3AgsAHB6y9SkA7BTgvB+Ke7JGyAHYxSXIxYCnqiIgAiIgAiIgAiIgAiIgAiIgAiIgAiIgAiIgAiIgAiJgEZAgp+UgAiIgAiIgAiKQiYAEOa0NERABERCBMAQkyIWhlf+yEuR8GK9du9YRVG699dYtfksJZNiwYaGzyFEqYXuXX375Fm0mkZkuyFJhH5gdrkePHlsUZ4arSZMmoXnz5kGayksZL/cgXBYvXoz27ds7GbGKGRLkotMvNUFuxYoVOPfcc/Hqq6+iRYsWmDp1KvbYYw8HgDejIWVUymPbbrttIEBk0blzZ/AajFtuuQW8D3xkKuf3cQS59evXO32j6McMjPvss0+1PjLzIP/85je/wVZbbVXtd6w7ZMgQDB8+3Pk5Jd8pU6bg+OOPDzROFYLfnGrPuxaGCIhAPgi8CMB+c3chgHtDXGg/AMtClFdREcg3gf0B/CPERboBuMcqPw9AixD1U1VUbxZSNR3qjAiIgAiIgAiIgAiIgAiIgAiIgAiIgAiIgAiIgAiIQAkTkCBXwpOnrouACIiACIiACIiACIiACIiACIhABgIS5DKAeemll9CxY0cnu5IdderUwbhx45wMc5mkFW+TlGZmzZqFK664YpP44pahmDZjxgwcfnjYZAjh1/SyZcvQoUMHLFy4MPaYwl89d4358+c7mbkoB5EzubRq1SprxYkTJ6J79+5Omd/97ncYP348dt1119wXS6DEW2+9hZNPPtlpSYJcdKClJsgxE+R5552HOXPm4KCDDsJDDz2EAw44wAHgzWjI14qePXsGgrNq1Sqn7OzZs53yzKTI9VyvXr2M9eMIcmz0p59+cl7H/DK/vf766879d8ghh+CSSy7BmWeeiVq16LhXhbe/zKZHAXe33XYLNN5KL6QMcpW+AjR+ESgIgZoA1niuRBu6ysIOFjzZYXSwoiolAgUh0I9nCIS4UgMAH3rKbwdgbYg2UlNUglxqpkIdEQEREAEREAEREAEREAEREAEREAEREAEREAEREAERKHECEuRKfALVfREQAREQAREQAREQAREQAREQARHwISBBLsOyYDazQYMGYdSoUVuUqFu3LsaOHesIdN7MSt7CzLTEDFOU47788sst2ho5cqTzuxo1auRcoJkEtyZNmuDBBx/E/vszoYJ/bNiwwckSRaHGGyeccILTh+233z5nH8IUoHTDvlF2yxXe/lEOovy20047Zay6evVq9O3bF/fdd59T5qqrrnLGF4Rlrv4E+b0tdkmQC0LMv0ypCXJr1qwBM0necccdzoDmzp2LE0880fm7fY9y3T/55JM45hgm3M4efJ3ga82AAQOcgkEzOsYV5LL16plnntkkqGZa3/PmzUPXrl03ib/sD8fgJ9zlYlBpv5cgV2kzrvGKQFEInADgWevKzARXZXQHjycBnBS8uEqKQN4JPAWg6oSK4LEUgP1BqSWA54JXT09JCXLpmQv1RAREQAREQAREQAREQAREQAREQAREQAREQAREQAREoLQJSJAr7flT70VABERABERABERABERABERABETAj4AEuSzr4sMPP0SXLl1Agccvzj//fAwZMgT77rvvFtnkNm7ciHfeeQd//etf8cADD/jW7927NyjI1a5dO9DqjCPILV68GO3bt8eSJUsCXSuJQkHEPfc63v4xE9VFF12UtRt2lj/KSMzSR9mvUCFBLhnSNsfdd9/dyc5GCTVXvPfee5gyZYpTjJnXRo8eXS3DmV/9H3/8Ef369XMyszFYv3PnzrkutcXvb7zxRgwcOND5+c033+y0yXjsscdwxhlnOH8/+uijMW3aNEd2yxXTp09Hjx49nAx0jBEjRjgSXi7RLJ+CHBn16tUrK9+oYl8uHpXwewlylTDLGqMIFJ3A1QDskxEmAqhKuxsstgXwA4DcpzgEa0+lRCAJAhsA8FSPdSEauxuA/cFiMIAbQtRPTVEJcqmZCnVEBERABERABERABERABERABERABERABERABERABESgxAlIkCvxCVT3RUAEREAEREAEREAEREAEREAERMCHgAS5HMvitddewyWXXIKFCxdmLHnooYeiZcuW2HnnnZ0yS5cuBetRaMsUlGgooNSvXz/wwowjyDEbW/fuYfZEB+5WxoJBBTlmj6Mo6ApHxx13HCZPnow999wzY9te0SlIxrn4I6reggS5ZIjaHKO2WGhBzhbheF+NGTPGkdmYPY2iHuOyyy5z1nXNmjWzDovSardu3fDGG2845biW+dpQr169nDjyJcitW7eu2lhsCdDbqZUrVzqvLXPmzHF+RRGX/c+W/THnwCqggAS5CphkDVEEik/gCQBtrG7wjSAluaDRGgCzdSlEIG0EmNXw6RCdohxHSc4Nvmk5NUT91BSVIJeaqVBHREAEREAEREAEREAEREAEREAEREAEREAEREAEREAESpyABLkSn0B1XwREQAREQAREQAREQAREQAREQAR8CEiQC7AsgkhyAZrZVIQZskaNGhVIgLHbjSrIrVmzxslGdccdd4TpZuyyQQU577huueUWRy7yEUg29Wn27NlOpjE349bMmTPRtm3b2H0O04AEuTC0MpctRUHu3Xffxdlnn43ly5dvyhS3zTbbONnoXnzxRWewQdbkqlWrnOx3XM8M3jPMONmoUaNAcPMlyH3yySebxhIkO+PcuXMdHu79OGHCBEeay3YPBxpgGReSIFfGk6uhiUB6CKwEYJ/EcBCA90J0bxiAqnSpChFIF4HhAAaF6FJjAIus8qsA7BaifmqKSpBLzVSoIyIgAiIgAiIgAiIgAiIgAiIgAiIgAiIgAiIgAiIgAiVOQIJciU+gui8CIiACIiACIiACIiACIiACIiACPgQkyAVcFv/5z39w9dVX4/777w9YY8tidevWddro1asXatWqFbqdqILcF1984cguTz8dJtFC6O5tUSGIILd+/XoMGTIEw4dznytwzDHHYMqUKdhnn30yduDjjz925LgXXnjBKVOMjFU///wzpk6d6vSD0aZNGyfrXZisWcy8NX36dKxduzY+7CwtMNveQw89BGYqY/Tt2xd77bVXXq/JxiksNmzYMOd1bEGO5bkesmUPdBukiDZ06FDnfwudQe6rr77CRRddhFmzZjnXpwzHaNeunfPfpk2bOqLbvvvum3H8nPfrrrtu09qniDZu3Dh06tQpsFjG16OuXbs612jdurVTP9u9k3MyAPCepMDLbHgMZsfkdXbfffeM1bnG+vfvj9tuuy3wfRykL+VcRoJcOc+uxiYCqSDAN1IfWD35DsAOIXtG47t5yDoqLgKFIDAPQIuQF/oWQB2rDt+kfRiyjaIXlyBX9ClQB0RABERABERABERABERABERABERABERABERABERABMqEgAS5MplIDUMEREAEREAEREAEREAEREAERKDoBA4B8E7Re1HVAQlyISZi48aNmDdvHm6++WY88cQTgWtSjKNIdfnll8eSV8pRkJs/f76TeWrFihUOz1yZp1avXu2IOG42vAYNGjiiGsW6uEHJ54cffsBWW22FHXfc0fmvN77//nuwD3PmzHHkJrff/fr1w4gRI7DtttsG7kam+QzcQMoLvvzyy4HmxRbkgkiV7rA57126dHH+t9CCHAXJ0aNHO5kZGUcffbTz31dffdX5L4VPrtMaNWpknSXKaA8//LAj+nEslNK23nrrwDP7zjvv4Mwzz9y0DlmxWbNm2GGHKgeCrz0HHXRQzn64F2QGOM4bX+fcoCzH9Z0rGxyz6nXs2BEfffQRevfu7bCpV69e4LFUWkEJcpU24xpvBRBI0/t74j4DwKMW95ciyG40+IO/samASdYQU0NgHYCaIXvDNze/t+qcCaAqhW8JhQS5EposdVUEREAEREAEREAEREAEREAEREAEREAEREAEREAERCDVBCTIpXp61DkREAEREAEREAEREAEREAEREIESInCt2aDK1EfMzFDMkCAXgT7lmFWrVoEZrP7+979j0aJFoKhCuYRBaevAAw/EEUccgRYtWjj/rV27doQrlXcVimYUb+666y5noMcdd5yThS1T9jBm3KKcOHDgwE1gKKVRxAkjFWWi+uabbzqy0aeffhoKPDN/MZPYCSecEKqeBLkqXKUoyLHfixcvdrIXupn53Mln9jiu4yDZ89w6zEjHNcy1FCa82d7C1A1SNtc9abexYcMGJ4Pd/vvvj+OPP95XMA1yzUopI0GuUmZa46wgAml6f0/sVwO43uI/FsBlIebjCABvhiivoiJQaAJHAngrxEVvBXCpVX4wgBtC1E9FUQlyqZgGdUIEREAEREAEREAEREAEREAEREAEREAEREAEREAERKAMCEiQK4NJ1BBEQAREQAREQAREQAREQAREQARSQeCXAD4EsKMR5IopykmQS8WSqMxOUDR87bXXnMx6S5cudbLHMQNVpqAMRAGHghxlRGapGjlyZGLyIYW9vn374r777gs8IRSamC2sV69eoSW9lStXYvr06aD4V47Rtm3bQJJYqQpyXL/33HOPI3m6cizXA9dop06dcmZcS2rOuX6Y0XLMmDGOsJtUnHrqqbjppptwwAEHJNWk2rEISJDTchCBsiOQpvf3hPsAAPtNVU8m6g1BneXHhSivoiJQaAK9AIwPcdEenvLTAXQKUT8VRSXIpWIa1AkREAEREAEREAEREAEREAEREAEREAEREAEREAEREIEyICBBrgwmUUMQAREQAREQAREQAREQAREQARFIDQFmmRhi9YaZ5IohykmQS82SqNyOfP7553j44YfRpUsX7LDDDllBbNy4ETNnznT+UAiqX79+ouAeeeQRtGvXLmebzZo1Q8uWLXHuuec6ApGP7JKzDRWoIhBVkPvxxx/xww8/OG0w+xrXTq55YB0KbePHV+2nnjJlCjp37hx5KihtzpgxA7fccovTRv/+/Z0shFtttVXkNuNU/P777/H111/jgw8+ADO6MX766Se89957WLduXdam99tvP+y0007YZpttwL/vvPPORRtHHAalUleCXKnMlPopAqEIpOX9PTv9NoBDrN7/DsDLIUZzJwAKSAoRSCsBCpyXhOjcsQDskwTeAXBoiPqpKCpBLhXToE6IgAiIgAiIgAiIgAiIgAiIgAiIgAiIgAiIgAiIgAiUAQEJcmUwiRqCCIiACIiACIiACIiACIiACIhAagjYWSbsThValJMgl5oloY4EJcDMXRSTKPIoSp8AxS03AxvFMmZho/CWj6A0tmjRIkciY+y7775o0KBBPi6lNkUgKwEJclogIlCWBNLy/p5wVwPY3qK8K4DPQ1CnSEShSCECaSVA4ZPiZ9CoB+AzqzBPWagdtHJaykmQS8tMqB8iIAIiIAIiIAIiIAIiIAIiIAIiIAIiIAIiIAIiIAKlTkCCXKnPoPovAiIgAiIgAiIgAiIgAiIgAiKQNgLeLBN2/wolykmQS9uqUH9EQAREQATKnoAEubKfYg2wcgmk4f39ngA+sqbgSwA7h5ySLwDUDVlHxUWgkASSWNd7Afi4kJ2Oey0JcnEJqr4IiIAIiIAIiIAIiIAIiIAIiIAIiIAIiIAIiIAIiIAIVBGQIKeVIAIiIAIiIAIiIAIiIAIiIAIiIALJEsiUZcK+Sr5FOQlyyc6pWhMBERABERCBnAQkyOVEpAIiUKoE0vD+npnfmAHOjfkAjggBtD6AlSHKq6gIFIvAbgBWhbj4WwAOt8ozAx0z0ZVMSJArmalSR0VABERABERABERABERABERABERABERABERABERABFJOQIJcyidI3RMBERABERABERABERABERABEShJAtmyTNgDypcoJ0GuJJeNOi0CIiACIlDKBCTIlfLsqe8ikJNAsd/fdwIwzerlTABn5+z15gLHlJo0FGJsKlpeBCiDvhJiSDMAtLPKnwvggRD1i15UglzRp0AdEAEREAEREAEREAEREIGcBJoBaG5KfQNgCoDvc9aKV2Ark/3Cu8E3XquVU3trAG3MaUNMVx4nOBe/AvA5AM5/oYL9b2wu9giA5YW6cMzr7ApgAIBnAPCL8B9jtqfqyROwX9PeAzAn4iVqAmhv7o/hANZHbMetxvXOk4/uB7A6ZlulWn0X675fA+BtAGvzMJhaAAYBmAfghQTmjl08AMAZpq983eXD7EqdxzxMmZoUAREIQUCCXAhYKioCIiACIiACIiACIiACIiACIiACAQkEyTJhN5W0KCdBLuBEqZgIiIAIiIAIJEVAglxSJNWOCKSSQLHf3/8JwEiLzBgAl4cg1dns3wtRRUVFoCgEugCYGuLKtwD4g1W+P4CbQtQvelEJckWfAnVABERABERABERABEQgZQQoNtUBQCkpH0HRIKzcZn+ofhoA//+LfHTOtFkbwI0AXgcwHcDGPF6rHJvmGroSwAgAc82HxqURBso1eAiAPwLgyUV3AOCHzh8A7ACA1wkaUdbdYADXmQuEPU2G1SjAbB+0gxHKZRqTfb9cD2AogA0R2leV/BGw5+gaAJynsLETgJsBXADgOwC9zIlFUaVevu6NBnAxgLcAXFGhp33Zp5zl89+bVgB46hT/vX0WQE8A/wq7CKzyNQAMAcDXLYbu/RgwVVUERCA2AQlysRGqAREQAREQAREQAREQAREQAREQARHwJRA0y4RdOSlRToKcFqUIiIAIiIAIFJiABLkCA9flRKDwBIr5/p77TfpZQ/6zR5jLReMqADzIWSECaScw0OwDDdpP7k38i1WYe6m4h6pkQoJcyUyVOioCIiACIiACIiACIlAgAvsDeBBAkzxdL4oMUkhBzpa7KJ0ww8+EEBmEdjanjrQOyW8hgA4Alln1KFjxQxbFibAx3jzIKEb2MI6DMltd02mOiQB4woQAACAASURBVPIOMyUFkXc47hZGrPNy7AtgEoC/huQSZd3FFeTyfVqS35j2BDAZwHEAlgDoCODdsIsngfK2ZJRAc0Vtgq8DlJkozCYVSQhyfJ5BcXSckazizLe3rTcAnBcja+JhRXwQytee2TEmqhCCXD0AfI0+y/TzbvN6R/k3auxuMv+1NMLkyQBeidqY6omACIhATAIS5GICVHUREAEREAEREAEREAEREAEREAERyEAgbJYJu5m4opwEOS1LERABERABESgwAQlyBQauy4lA4QkU8/39FHNAvTvqrmbPQVAKtwHoE7SwyolAEQncDoD7DYPG+WZvolue2eeYha5kQoJcyUyVOioCIiACIiACIiACIlAgApUuyO1jhBNbzOKJPUwrH0Q2kyBXlX2QYtZYS5JbYU5TmZVFktvVSIJ8gMJ1aAczWvFEl+cB1IwgDlaCIMfPt5cBYKp3Bh9G3QBgfQKvHRR3gqx/91LlJMi9CuBcAFzDSUUSghz7wqxvfG3qbTrG+4tC7echO9oIwL0Ampp6lOP4gCeI0Op3qWLOPx9Kse92NATQ1vzgGwB80Jspk2m+BTnep92NeO32McjrY64pPQEA558Z6Z4yguN/c1XS70VABEQgTwQkyOUJrJoVAREQAREQAREQAREQAREQAREQAQBRskzY4KKKchLktPxEQAREQAREoMAEJMgVGLguJwLFIVCs9/fcV2DvjTsFwJMhEDwM4OwQ5VVUBIpFYAaA9iEuzgOp/2aVfxrASSHqF72oBLmiT4E6IAIiIAIiIAIiIAIikDICtiD3JQBmNvvJp4+UoCgdNDC/Y3albzOMhdlyDjW/iyIqFTKDHLvJLFzM3GZ/OBpjssmtzjFfEuSqAPGzVnMjG7qyGzNxUeSZBmCjxXE7ANcD+KMP27+btOXPWln8tgXQDsDepvzvAfBBDYNS2Efm73tZJ8B41x3X7b6m3NcAFgHY4Ll+khnk7jLjzrR8KLUwWyEFJWbvGmayQGVbbqtMlji3zMEApgOg7JR0+ElH2a5RTEEq6bFHycbI9f//jKjmJxYGFeS4htnOAgDrMgyMr8PMGujKbQMAjAohRlKy4+vdxab9+wFcmuX1PAjfYs6/31oNI72FKRuEhbcM788HfLK0Znp9DHKNGgCGAOBrFuNKM6dRBccg11QZERABEchGQIKc1ocIiIAIiIAIiIAIiIAIiIAIiIAI5I9AnCwTdq/CinIS5PI3p2pZBERABERABHwJSJDTwhCBiiBQrPf3bwI4wiLczOxXCgqdnye4L0whAmknMA9AixCd5P4r7oN1g4f6HxmiftGLSpAr+hSoAyIgAiIgAiIgAiIgAikjYAtyPAGDIscXPn2s5cnidSyAVzKMJagMkglFoQU59oNSHyUTZlJyI4gkZwtylAs7AFiWYWA2Q7+yYRjzEjanKFJPPpbiUQDutGQQPwnEO06WYSakCebhS7YMaJTlRgDoZzpvr0NbdPEKckFYJSnI5RJD7XWT7b7LNEc7mIx9TPOejwgryHFeKP3lK64wGQXZPjOfca7WJHQxCmN/tQTZXgB4PwUJPmOgeHk1gDYm89xzPhWDvia65ZhhjBLpfT4iJ5s/w0hyZM6yrJfp9djujjfr4BKT/fHdIIPNUibX/PMhq3vyWK75+xWAiQAOMiLrRQD+leXaftkOw0hvYcqGxeSVEfnAmNI11wqDr318LZsUQnBkvT1M1rwwD/Ry9Z33GMVJhQiIgAhEISBBLgo11REBERABERABERABERABERABERCB4ATiZpmwrxRUlJMgF3x+VFIEREAEREAEEiEgQS4RjGpEBEqBQDHe33Mv234WnAOy7G/zY8h9JdzHoRCBtBPgofk8dD5ocO/sUqvwPwC4yQGCtlHUchLkiopfFxcBERABERABERABEUghAQlymyelrpGv3MxK/M1w8ydTJjkJclsu6sMA3G5luKIEQumIWZT4hapXkDsewAsB741skmGlCHJbm4xRFAUZc0wmvaSEMbb5gRGvAk5L3ovZ8mLSMqj9GvgpgNNMBregg6LAdbcpTKltqI/UFkSQ88qf2STFmibrIDOHMSiY9jQZ7LL1m6d5UcZiRkXvfRl0vFHK2fdmrvmz5yOXdJypL2GktzBlw4ydz58478z2x3BFRj40/guAS8zPo0hypwOYHaYzOcqyDycHlCwTvKyaEgERKCMCEuTKaDI1FBEQAREQAREQAREQAREQAREQgVQSSCrLhD24XKKcBLlULgV1SgREQAREoJwJSJAr59nV2ESgGoFivL//BMDuVi/2BMCfBQ3uedg7aGGVE4EiEvi32RcVtAs8pPpjqzD3jvFnJRMS5EpmqtRRERABERABERABERCBAhHIJMhtBWBHAF+ZfmTLbsYsOdtZmeeCyCDZhleMDHJuf/wkuQEmu5xfZrNSFeRsKSTIUgsrqngluS8B9AHwoFkrzFREoYeRLRuht29ck5SRzgbwqsnYxYcwjEoQ5PiZthOAcSZjG8dOFvODTGIJl8mnIGe/3lA0o/Dmvu4FQcYMcpQ/m5oMiJwfCoZ2BHlNpLQ2DcDRAJjZrT2AxVk6sA+AKWbds1gPc294JQW3iUYm+x77ybgDQH+T0SzIOOOUCZLB0W2/XAQ58ua6aGIGRtY3G3mS/2YOA/AH87swkhzlyJEALjN1XwfwbYTJYdbUQ029ZwEwGyUf8mUL7/uAIJfNlU0zSBsqIwIikH4CEuTSP0fqoQiIgAiIgAiIgAiIgAiIgAiIQOkTSDLLhE0jkygnQa7014xGIAIiIAIiUGIEJMiV2ISpuyIQj0Ch399/bfYBur3eCQB/FjS+AMA9dQoRSDsB7lHkfs6gQWHV3if2DQD+rGRCglzJTJU6KgIiIAIiIAIiIAIiUCACXkGOm+S5aX4QgLeNQLHWJ+uXLTUxLfV0k3qdGZQoBlDcYETZHF9MQY59pjgwCsB5ZgzZ5AUJcpkX6lEA7jSCCBkONGLXNgCiCnKcG0pELQE8bTI08SEMI02CXJK3r51JrFgZwJIcj9sWJVx+wZ5J6LKvmS9BjqLSbQAuMBdjRjauzSB9cvtXAwBf964yP2gH4BEPsCCCnJ0V7D4AfQPIax0BTDCyJF+DWce9H+wu8J7rB+BqU5bZxyiorsrHxPq0WWmCHB8k/3/2zgT8vqne/+8nGlXKvQ3okspF6EcppXujzEVUyhQaRCFFyPRPXRkiklDGLvllaCRSJBQi3BKSdENlSqRkaOD+n7fWrvXbzrDW3vucs/c5r/U8v6d8z1qftdZr7bPP9+zveq2PM+VZcnTpleHP155Ft+2iz5k402a/pYk/s28Mgqyz0uWU8jV7gCS/xx4eEgRBLocydSEwWwQQ5GZrvZktBCAAAQhAAAIQgAAEIAABCEyGwCiyTMQzKYtyCHKTWWd6hQAEIACBGSaAIDfDi8/UZ5HAuH+/fzAcaF6w9t//H8oA/0DYO5jRhKoQmAgBX+tPyejZSSHcpih+X/j90ZmCINeZpWKgEIAABCAAAQhAAAJjItArg5wlOWe6iTN0Dcogt6akc8N415L07I4Lcp7Kc4LgsEGYlwUvZ2iyhBIXBLnBF6qFrmMlfULSiZKchW/QtVREm1/SI+Ff3MPSkk6XtHxYH0s/xZfUaRfkBmUAc8a+/WveM34YslrlPACr2qW/m1vmsoz7X5JuHhJoVILcspK+FKReZ8/aUJI55JbVgwT1tB7XpWMNE+SeIOnAILG5/taSjk8YxNPDe+v7kr4iyTJzv2Ih0eP8oKRdQpa6hC4aqTJLgpzvXRYtvZ4uzvLo+V/Sg2RZkoszbfaTNJ3h0Fk0Xb4QMnP68ymn/Gtou05o5M+5MxMCIMglQKIKBGaUAILcjC4804YABBoncHD4Xb3xwASEAAQgAAEIQAACEIBABoFClLsgbvN//5dzrlxGb1SFAAQgAAEIQOAfBHoIctCBAAQgUJdA8fv9dyT5MN2ieG/DsEN047693ytuX3dctIfAqAj4uvb1nVp8Xfv6Lkpu+9R+RlYPQW5kaAkMAQhAAAIQgAAEINBRAr0EOUtI54RMQxbezhsiNVlSslBXZLOxvNTlDHLFUi4q6UhJlgecAcjztOwQl1iQu0aS5YVf9rkWfOKIM029U9LVkjYOWfeK6mX5YF1JVwy4rt4cske5irMVxbLYsMsxlsmG1fXrvcab0s51nE3J6cctvLkMEuT8mjNw7RxEnu+VOollzHJ2wtdIuijUL7+WIujEElacITF1nnEf35RUHntqHNdbTpIzx7n4f78l6bDoZ+UMYLnr2WssuddQznzKdeP7juWet4U59os5KkHO0uH7JDl7m//Yn5K1rdcYY+Ho+pA57Lqo4jBBbglJp0haOYhrzjwWt6/DutzWD3ZyHnI20XfK+6/oJ742qt534vdDOdNkeT45dVNYxFn9XN+ZSOcOyEpYlrH9GbNVdC+L+7SA6c+kIrtpqkhZHvcrJH1d0sKSLpe0qaSbEiaHIJcAiSoQmFECCHIzuvBMGwIQaJTAS8L37kaDEgwCEIAABCAAAQhAAAJNEUCQa4okcSAAAQhAAAL9CSDIcXVAAAJjJJDr1HBixhgXh65qE6h7fee2rz3gOgE6Ndg6E6UtBCAAAQhAAAIQgAAEEgn0EuSeGDb0rybJYsp+Ic36pyRtG+IWAlG8Yd4Sjzfur92gIGfZxBnD4lTWKVOzKHVZSsUhdSzQvCNkaXJ2n3KJBbmc7lIEuZx4uXJTP6HqCEm/6dGxM1M5e94dOYPqU3eQIGch88tBzuw1p0LGdGiLKKdFfQySkFIEnSYFubKgl4stHq8FOQs2fl9aHvS/3YOQWsRdUpKFyTrlVyEL2V/qBElo63n4nuIsWy6WTy2W/n5A23htPh/uS3Uy3T1Quqc4u5oFVv+8SvGzBl+bh4TGxZoVsYYJcvHrh0vaLWSD84lGlqI8vnEWy6wWF+MTkur0H8/vgLB+/SS9Lgtyg7I8DuLn96/vvb7/uVhas0jtz7+4xGJbLxEzdY3i+2jOZ4czHfr+s1iPjnxft+hqBnGpey9MnRP1IACByRJAkJssf3qHAASmg4APdih+H5yOGTELCEAAAhCAAAQgAIGpIoAgN1XLyWQgAAEIQKClBBDkWrowDAsC00kg16lBkJvO62BaZ1X3+s5tP1GOnRrsREnROQQgAAEIQAACEIDArBDoJcjdH0SP7YKs5Cw1lmZ6CXKLRDKdX7e44+xHTWWQq7oOZUGlapxh7aZNkKuSOW0Yo/LrgwQ5Z5s7XtKbJN0uaUNJPwwBLDBZQPJ16dfWl3RVFLyXVFa8PA2CXC7nttaPJUhLWJZqnRFvUIkFuSbmNYr7QywvlaWjQYLcAkGOsojr4oyVZ4b/H9+fm5h3aoyqmdv6xR8mCMbtuirIlTPBlbM8DmNvscxZBOeEzKLblLJQOvPfPkEudKxYpBwWO359QUnHSdoo/LBqFrpyn/0+CxHkclaHuhDoLgEEue6uHSOHAATaQcDfiU5qx1AYBQQgAAEIQAACEIAABOQDKD8q6YKYBYIcVwYEIAABCEBg9AQQ5EbPmB4gMIMEit/vvyPJ+w6K4gOb+x1s3AuTD1iO288gSqbcEQK+rn19pxZf1/EB4rntU/sZWT0EuZGhJTAEIAABCEAAAhCAQEcJ9BLk7g6Z4j4n6ZqQFeaWPoKcM5GdE7IcFdJJjgzRC1vcvirWUQgwvcaCIJe/QoMEOUdzNjELHC77SvpYeCgTy5gXSvJ1clvUvbMb+pp1GZTBq1/GpLZnkMsn3b4W5Qxbx4bMa5ZyB5UuCHKx3HmppM0k+b7pMuieGIt1fiC5ZRBA3W5aBLl4/YYJU10U5Jzl7xOS3hfW2+u+lfToRpLU4udVm0raRdL2kn5QarhEEOhWDtn9LBGfnxo8qveSIL47a92NQZT7SYU45SYIcg1AJAQEOkwAQa7Di8fQIQCBVhBwpnYfuFCU70pavRUjYxAQgAAEIAABCEAAAm0i8AxJN0ny/46iFBtn/fcXl3m+7yPIjQI5MSEAAQhAAALzEughyLHnnYsEAtNLYNy/3z8oyQeTF8V7tx7KwPuAJLehQKDtBHytPyVjkH5fuE1R/L7o1LXOLwsZq01VCEAAAhCAAAQgAIGZINBPkHtNtLnfGY3O6yHIWQLZKWT1ijfaNynIXS5pvyAE5CyI/0hYyCm92lkOeHNOwFD3q0EqKJrGUkDdrEvDxLEKw+3bxGLjxT1enWQGOX9fWzEIceuFsXn9LY14PWMZs8hW6MyGRYklnDgLl18fdwa5G4Zcf8PW8lmBheuVZb/nStpE0hOHBanw+p8lnSrJGzSbLs6UdlDIAOjYXtt3Sro+oaN4bf2+9v3mkYR2/aoclZC1Lje8r9+9gtTptqtGGcD63RN9YpEF0D1DZx8K99li48ELJB2QueHhcZJ8f1s8xPyRpLsyJ3OvpD0k/TKzXb/q8fp5rp5Tv9I1Qa58XTsr4nuDzFYWRobh9PXgeH/oUTEWh4fFSX39C0HG85jrFgS5ugRpD4FuE0CQ6/b6MXoIQGCyBA4OhyTEo3C29LMmOyx6hwAEIAABCEAAAhBoIQFnddtnBOMqi3FFFwhyI4BNSAhAAAIQgMAgAghyXB8QmCkC4/793vtAFowI+xBo/yy1+LD9hVIrUw8CEyRwjyTvYUktllV/H1X2np1RHUyTOqaseghyWbioDAEIQAACEIAABCAwAwT6CXIvCqLMy4K8cVgPQe6nko6X5Ew2X5a0ddjY36Qg9+0gN/mLdpOlnyA2rI+yQIYgN4zYY1/vJQL+XJLloO1CNsK4lQWxL5bko7I05nTnzjZnqcelvE7jFuTyqfRvUZ7rKLOK1ZU8+83CMt/OkvaPKrxR0jcSQcWCVb8MgImhRlptTUnnhh48X4ucLv3uictK+pIkZ9azKPhWSdfVHGH5/TXKbJr/Kmm5hPE6m957Qj0LgcUJxL2aLho2eRQZzlz/1iF9XCvpd1Gd+P4+7DMkp255GL2ua2eS87r/LYFLXMXCpx+y9RI/4+yEmWEHVo+v0bpxEeTqEqQ9BLpNAEGu2+vH6CEAgckRcHZffweLi7OiF5mJJzcyeoYABCAAAQhAAAIQaBuBUWSX6CfGFXNHkGvbVcB4IAABCEBg6gkgyE39EjNBCBQEJvH7/W2SFo6WwHsz/LPU4sOsF0utTD0ITJDAr6JDxVOGsUhpX9LtkvyzzhQEuc4sFQOFAAQgAAEIQAACEBgTgX6CnE+NOU7SRpIspDgzkjO5bRvGZQHpr5K+Hr5Ap8ggqVOKZZJhckNqzHI9BLnmMsg565ElnEtK2fX6rU1Z4LFc+fLSl1NnJ1xC0lNDhsJjJJ0gaZ3Qh6/Ln4QO3P8akg4NolEvyWvcgtywDHKPlzQnnK7kk2s8Zr+fepVytrP4PVvOpma2KwTJsJw57OmSXhk6uEzSH6POnG3McUchyHl9LD8eWJqcGf2XpK9Icua6QaUrgpw5zpX0A0mfkeSHLi79BDmLyDtI2kLSyZJ2S2Ax7J43TkGu6n102BxyXy8LsTnSW07deFyWcv2556yIRfFDsviBcs48Bn3WrS7paz3k4Zz45boeqzOTXFUnSNQWQa4hkISBQEcJIMh1dOEYNgQgMHEC/h1wrWgUv5Hk3/18gAwFAhCAAAQgAAEIQAACMYEms0sME+OKfhHkuAYhAAEIQAACYyaAIDdm4HQHgckRmMTv996j8+/RlJeW5J+lFu/RWj61MvUgMEEC10jyAYWpxfvlfhZV9t9o/LPOFAS5ziwVA4UABCAAAQhAAAIQGBOBfoLcEyTtIulmSWcFecdZcWJBzl8ONpX0liB5FJmPupBBzpnx4mxW/XDHUpHrNJFBzt9LnHbeY7gpksp6ZVazdDaK0k9sKc9vWN+ei68Bn3L/S0nbS7LcVt4oHcfxKURfkPTaHsGvCBkLfxikt4sl/TZsEiwEkf8O15slTstIq5XixNkMi5fGLch9JGS068cvlklyJdD4PVvOpha/Vs4cFq95eZ0LAa1pQc5y3E6SHP9pfWB4/gdL8h/l+2Xd6oog5/kuEDKBxdMddk/0e98y6F3D3nAJryPISTnSW07dMv5NJFne9bX9aUnnSPpWwhr1qjLoPuBrw9nq6hbfc52x0KXXfbJOfAS5OvRoC4HuE0CQ6/4aMgMIQGD8BPx9zd+L4+KDRXzwCwUCEIAABCAAAQhAAAIxgaayS6SKcUXfCHJchxCAAAQgAIExE0CQGzNwuoPAZAhM6vd778Py4eVF8QHbl2cguFDSqhn1qQqBSRHwd9/yXsJBY1lZkg+aL4r3Lr5iUoOv0i+CXBVqtIEABCAAAQhAAAIQmGYC/QS58pwHyVuWQh4J/9xumAwyjOc4MsgNG4Nf9/eHHSUdFipbLLAg+PuocSwF9JOLHifJ9VYMX8DeHJ00EktMZcbbhCx+g2SzlHn0qtOUIOcvhM58tWToxBnNnFXJMlu/cftL6JklYcrtLJhYNrm/x4BfFcS59SRtLel4SZY4nZXMAlZRHGerIFvFYRDk5pWGxiHIWejxtRCLqGdIOlHSHqUHb16r7wfR0kJunN3Or3VFkOv3fqx7T8x5nyPIjU+Q8zXuzKrOgOjr3NkbLfVWKbmibG4fzni3b3jvua03X1t6b+rzBUEud0WoD4HpIoAgN13ryWwgAIHxEHBG3+dGXX03HAwznt7pBQIQgAAEIAABCECgSwTqZpfIFeMKNghyXbpKGCsEIAABCEwFAQS5qVhGJgGBYQQm9fu9D/tdOxrc68MhwMPGW7zuPXMbpVamHgQmSMAHRr81o/91JX0zqu/9O+tktJ94VQS5iS8BA4AABCAAAQhAAAIQaBmBJgS58pTqyiBtEeRiNt685mxB3ytN9lmSvhiynRWC3K8kPV/SKpL+M0hxi/dZ9zjTmL+v7BVlHrtHkmP+NeOa8Yk/FjYeGtKmKUHO8p8zCDoDWDHH+4K0ZhGqV0YwZ+X7jKQtJXmOljScCW1Y9iz39eJQ784wvzdKsnT1I0lnB3HOWQ8HXZPlrGtF3VjCys2k5xg51/20Z5BzRi1fh++PFsIPy/zfXjtnWbMAunfIphivl6+f80OmK7/f7ghSz3+FSv3WL+NtMvaqOddG3cGNU5BLGWt8rXtt1yqdvFSOEd93q2Y0zMkKl1O313wfHySzftkP3Sa+twzLLpnCtEod35/9WeXPJX+erS/pqiqB+rRBkGsQJqEg0EECCHIdXDSGDAEITJTAQZJ2LY3Av5/5sBAKBCAAAQhAAAIQgAAEYgJ1sktUFeOK/hHkuBYhAAEIQAACYyaAIDdm4HQHgfETmOTv9z783HtXiuLDx0/KQHCEpO0z6lMVApMicKSkHTI69/5F73EsylxJTnjQmYIg15mlYqAQgAAEIAABCEAAAmMiEMsITp1uqcUSQ7k4W9f7JG0YXthO0vV9xugMYfuE16rIAG0Q5IrMQM6y43JIkNecKago/n6xach6ZSHI3Cx5vSBh7Vz3Ekn+UnVaJME5E9sXJDl9d5WSKg81JcgVY3SGt89KmhN+4Pl9PGSFi5kV9deQ9LrAzkJhv2KRynKJRTqf8GL5zdkKc8u4M8g5m9ShAwb5zDD31YMM9t5SZsJyU8/ZTC3hxO/Z8nrHr8XZCR0vXvNRZpBbOgiTzvZXFF/Tfi+VJciFw0MJz3+hPrw87wclPTu8/vnomvDPJ12WkfScIYOI74nHBlFpUJN7JV0j6eEKk2ubIBeLWSnCW9cEuZQlaoMgV8jEHq/vpc7E+YeUwSfWQZBLBEU1CEwpAQS5KV1YpgUBCIyEwEvCQThx8M+F5y0j6ZCgEIAABCAAAQhAAAKdJlAlu0RdMa4AhiDX6UuHwUMAAhCAQBcJIMh1cdUYMwSyCEzy93vvYdopGu2HJfkwt9SyhyTvhaJAoO0E9pR0QMYgd5P0iai+D/rfOaP9xKsiyE18CRgABCAAAQhAAAIQgEDLCMQywiiG1lVBzvKWT8+xwNNP6lhQ0nGJKeRvkXShpHNDtrP/lfSXPsAtyfnBRCwYpa7NpAQ5j8/j9olBzhBVFD/c8QOVKiLT/EGqOjAEsyj1riB3pPIo6o1bkMsd37D68TUYv2d9Xd0YSYOWo1aQZGHTWfViIc2Z+14ZOrpM0h+jTi0xOW6KwNRvrM7w9+YgRjpWUbx+fkjWS7wt6liusWzqrHLLD4NRer2Yyy8kFbLlryXdlhknrr6IJGcGOz3h2o3lpxpdztM09X3cq7+2CXIWM88J16SzPG4xRAZFkGvqKvpnHAvufh8WD7v9IM8P9JosCHJN0iQWBLpHAEGue2vGiCEAgckR+HbpO/NvJPnglJ9Pbkj0DAEIQAACEIAABCDQUgK52SWaEuMKHAhyLb0wGBYEIAABCEwvAQS56V1bZgYBSZP+/X7XkhD3aUkfzFiZeN9VRjOqQmDsBMoHyg8bwGGSPhBVsjB38LBGbXodQa5Nq8FYIAABCEAAAhCAAATaQABB7rGr4GxQFlQ2CC9Z2rEIV97865ctBH2lx0L6D5EW4i6VdFXIgNarfb9rwHKYJSdLRznFGcYsPg3rq+kMcsUYFw3ixVujQVuO8r/7MyZSzs7npt+XZOHy4pBJLSOcplWQy2GQUreqIPcsSZYhnVmyKBbi9pJ0jKReWQR7jcfXu+9J64f3VtVMiilzHVbH4pszag57LyHI9Sfp97GlLGfgdLGUtfsAOdh1EOSGXZn5ry8h6ZSQmdRC7UaSfpIfZmALBLmGgRIOAh0jgCDXsQVjuBCAwMQI+I+yzq4dF2faHpR9fGKDpWMIQAACEIAABCAAgYkTSM0u0bQYV0wcQW7ilwADgAAEIACBWSOAIDdrK858Z4zApH+/96HVX4yYe6+b9w6kln77zFLbUw8C4yLwH5Iuyejsy5LeEtXfLOyx0f5qaAAAIABJREFUyQgx2aoIcpPlT+8QgAAEIAABCEAAAu0j8FxJm0h64pChOZvSOpL8hdfFmcJ80vmwcq0kZw3KKbHM5NPV/d935wSoUXe+kCa7SCP/JUnbDsh45AxzR0m6V9J5Cdnhagyt0aajEuQ8SMtSFmKcKaooPnnIslSKJNdLjosnb1HuM5LOSsjuVbQbhyDnLGwWUUZRLD5aXrN0lvqerTIOi2ynSrojsbHvG35IYHExzhp3Qzhpyu/fYYJZv658HfgErReHzHcrhT5WTBxb3WrOhOj39LDy/oRsj35PFOM2G2f+G1R+GOS8RwLfxYYNInq9fK92Jkzfh3PKV0Nmwpw2veo+U9Lxkt4UXkw5pQlB7u+wJv1wOfezF0Gu7ruF9hDoNgEEuW6vH6OHAATGR+D28H2u6PG7IXvc+EZATxCAAAQgAAEIQAACXSGQkl1iVGJcwQhBritXC+OEAAQgAIGpIYAgNzVLyUQgUCbQht/vLQ15v1VRrpT08oyl8mHzqXuJMsJSFQKNE/C+ujszol4hyXvSivKf4fD+jBCTrYogN1n+9A4BCEAAAhCAAAQg0F0CTw7ZfyyLueSetpEz80kKcpYS5kqy7GSJxWPJOVWkPM+Xhexp/vmvJDkN9+8TYcRtC2HmocS2w6qNUpBz3wtJOlDSe8JAzNIi5mVDBuYMYj6JxdKhM+i5eBOhRcRysWhkUc4n8Dtr3qAyDkFuGPNpfN2nSZ0QrZXn6ExVH5b06xFN2N/rny7JWRb/LUh07mqR8N9xt0uHn+cOxdec55DzwCT1+rNMuG/igMr33cRmtas1dX93Fk6/P/1eTs1O2IQgl3Pfje+FuVJYKug4y2Dq+iPIpdKlHgQg0AYCCHJtWAXGAAEItJ2AD+HZtTRIZ872wS8UCEAAAhCAAAQgAAEIlAkMyi4xajGuGAuCHNclBCAAAQhAYMwEEOTGDJzuIDA+Am34/X7R0kH490jyQbg5xYfbez8YBQJtJdDEdf08Sbe2dYK9xoUg16XVYqwQgAAEIAABCEAAAm0iMAuCnE+7OVqSpQ4XSw2WvJy9q2qpI1/EbT2unTIypg0b76gFOfdfZJLbUNJ7gzg1KJuYs5FtEzJnFXKc5ZoPSfJ3ubeF15cvTc7ynTPUOVNVP1EOQW7YFVHtdUtqXh+/T7wOe0ty1kVnomuy+P7zlBDQ70evc9XMdE2OKzVWfP2lClKO3WVBztnjfN96a4B0eBCEh10bTQhyqevienXu0an9IMilkqIeBCDQVQIIcl1dOcYNAQiMi4C/w/6k1Jl/V/b3ZAoEIAABCEAAAhCAAATKBPpllxiXGFeMB0GOaxMCEIAABCAwZgIIcmMGTncQGA+Btvx+79neH+298X8/W9JdGRicgc4HLlMg0FYCF0tyBrjU4r2Nv40qPyBpgdTGbamHINeWlWAcEIAABCAAAQhAAAJdI9CkIPdUSZah+pU3SzomvHh+2DSWknXN4sWfKoKNRR+HuEDSFg2cCFJHvui6IGeOlg49jzOHiIY+YchZtbaL1u9YSbtL8ukuRfF181pJH5S0dmmtnVHuE5JODw914pcnLcjNJ8mbIv3ga9LlWkm/a3AQfjDw7rDGNzcYN3f9RtR1I2GrCnJPkPQWSYtljOLxktYJ7zs3O1mS1zynfFXSjTkNSnX97GXr6D7ujHzOIPm9hJhdEuRGITAWAqXXvhCFE7D9o4rFxM9JWl3SNeG9+cucAKHuI5L+IMn/m1J8spyzr5bvyzlCaEo/1IEABNpJAEGunevCqCAAgfYQ+Fbp96TfhN/Xft6eITISCEAAAhCAAAQgAIEWEShnlxi3GFegQJBr0UXBUCAAAQhAYDYIIMjNxjozy5kj0Jbf7w3+R5JWiFbAIpGFotTyWQ5+S0VFvQkR8H6Z92X0beHT4mdRfixpxYz2raiKINeKZWAQEIAABCAAAQhAAAIdJNCkIBdn02kSRZ2N+GtJ+nIQEu6TtJGkcxsY3KwLcikIlw4Z4LwGRfmMpL0keS16lceFhza7SNq0VOGK0NaSY5H9b9KC3ChEmhS2ver4y/0lVRtPqF3K+k1oaI/p1pnuHiqJRcMEOYuff82QkQbNtXytvT2IS+Pk8xJJp0paJnSakwETQe7vsnDVEotqV0vaWJLl4VEXBLlREyY+BNpNAEGu3evD6CAAgckS8O/jzoweF2fhPnSyw6J3CEAAAhCAAAQgAIGWEoizS0xKjCvQIMi19CJhWN0jcPfdd2vzzTfXt7/97XkGP2fOHJ122mlaain/aaT50q/ftddeW3PnztW//Isf7Q8v++67rz7yEf8Zft5y8cUX69Wv9p/CKRCAQFMEEOSaIkkcCLSGQJt+vzeUU8LhxgWgbaODj1Ogub4FJAoE2krgvZK8Rym1bFOq771O5X2IqbEmVg9BbmLo6RgCEIAABCAAAQhAoOMEplmQs8TxeUkrhzXaX9I+QzKeueoLJB0wJCvY0yW9MsR1JjQLCxZhUkrc9paQ0WlQNp97Je0hKSVbUCzuxWMZpzzlrH1vk2Tei4dBWIizGOcMgs4IOKxYlHtpWK/1SpWPkrSrJKc/TxGsYnGzaQ4IcsNWcvDrKetXr4dmWjtToOUmZ8E8TZKvwTtL118h8vr5hOVQP0BcQ9Jmkn7SwDAmLcg5a6QfNm0Q5nJ9eMCaOjcEuccKcs4m95fEawNBLhEU1SAAgUYJIMg1ipNgEIDAlBFwNuXnRnPyQS7O9lu+d07ZtJkOBCAAAQhAAAIQgEBFAs4usZok/++FFWM01QxBrimSxJl5AghyM38JAAACyQQQ5JJRURECXSHQpt/vzWzvsKel4OfDy3fMgPlyST/MqE9VCIybwCsk+WD91HK4pPdHlb138OOpjdtSD0GuLSvBOCAAAQhAAAIQgAAE2kJgVNncivn1yhw0qj6rZJBbQNJBkrYLAz5b0taS7khYoFjkSKg+8io52YImLcj9W/hCuWWJioXD3Mx9ztZ1naTXBFHOD2TKWQBTBKtxCnLrZn4hr3PxPCk84HpnCNK0/NdrbM6I5pTz7ruJ4g0BllZdvi7psxnC0LD+r5X0u2GVEl9fUNJxIQPlVUEM+8UAQW4nSYeE2E1lepukIFe+n3pqPm3JTFI3AI9bkPN9wycxu/joVt8r7k5cbz9jsshs2XdQ2VnSnqGCheBB2UIsBv8pCrZkELi/EsTh+4f0VVWQ86ZtZ+Q8XpKlxtxCBrlcYtSHwHQRQJCbrvVkNhCAQHME/KzBh7bEZX1JZzXXBZEgAAEIQAACEIAABKaMwAqSftySOSHItWQhGEb3CSDIdX8NmQEExkUAQW5cpOkHAmMj0Kbf7z1pH3TsPTdF+Z6kVTNpeE+DD/mlQKBtBHzwtPer5RTvF/K+oaJsKOmMnABtqIsg14ZVYAwQgAAEIAABCEAAAm0iMCpZrZjjMEGuitQW84vHnxvL2Z4sLnjTmstvJTnVth8A9Ct/k/THIHsgyOVfyf4i+hZJXivzK4oFN7Odkx9yHqnlWZI+JMlr65OPiix0bRPkxiGpFSibzP6Yujz9ZJnU9uOs1+RavEjSqZJeJunLQbb9Qx9BznO0qHqOpKdJ8qlEuyVmThzEZ1KCXC85zhn0PKdhUlc8n3EKchbbPhbJa7mCXOp1WvVzqsz0EkkflGT5sp9wmCvI+TnZayUdKMlysR/0OauhMx/mFAS5HFrUhcD0EUCQm741ZUYQgEB9Asv3yBDt5yN+5kCBAAQgAAEIQAACEIBAFwggyHVhlRhjJwggyHVimRgkBFpBAEGuFcvAICAwzQSeL+mmaII+fNyHAucUZ7rOlepy4lMXAlUJWHbzAew5xXtAvWerKEtIujknQBvqIsi1YRUYAwQgAAEIQAACEIBAmwjMsiBXFklS1iUW/pxxZ5Mhp488T9IOIbCz8pwu6cGUjiTFbS1GfEvSXwe0tQxmOScl+90kMsgtJ8kZ4taL5uCHLQeHjGBOUW4xI7eUpRZ/7/O/R6JACHL/ZNukENZvrWZVkIuzkfla9/314QGC3CKS5oYHNJdK2kzSLblvgFL9SQhyCwXB6j3RWKqKVk0Ics8MLJ8q6deSbuvB1HVeL2nj6GFXL6G75nI82ryqIOfT206QZL5F8T3TUp/lw16fJTmCXCEUO4Nq8cDP8S0ZH5s5cQS5TGBUh8CUEUCQm7IFZToQgEAjBPz9fe0o0q2SVpd0QyPRCQIBCEAAAhCAAAQgAIHRE0CQGz1jepgRAghyM7LQTBMCDRBAkGsAIiEgAIFhBLyn7DlRJR/2du2wRtHr+0WHEGc0oyoERk5gf0l7ZfTifYzXRPV9kLT3gnauIMh1bskYMAQgAAEIQAACEIBASwg0mYWqqizQC0WdWHUFuZSliUW03OxEcdumxY1JCHJ+wOJ5WPpwOUvSPpJ+JOnxIbPcYj2gWjqyyOJyco8HM87Q5Z//acCCtE2QO0LSb1IuoAbqmO06IVuZw01CkLssZF6sOh2LPCuGxhbIbiwJkDlx/b5fIRKCmuRhwfNzYTBbSTop/P/4+oszXT4hiGU7hXo+ZWtQBsuUeY5bkFtc0pGS3hAN7mxJ21eU/XoJcj7BrBC44iye/Xg4g6TvLf58SC0Ww7YIGdRS26TWq/M5tbCkD0iKJTb3+zVJvm7KQmWKIOdrxJk8nWUzzuTpzdqW45zVMBaMU+aJIJdCiToQmF4CCHLTu7bMDAIQqEYg/v2/iODfsw6tFo5WEIAABCAAAQhAAAIQmAgBBLmJYKfTaSSAIDeNq8qcIDAaAghyo+FKVAhAYB4C3qsV7+/YWtLxGYx8MJwPiKNAoG0EvDfOezNTy7slHRdV9l6n+ND/1DgTr4cgN/ElYAAQgAAEIAABCEAAAh0lgCD394XLFdUQ5Oa94JcJmYm+IukYSfcnvB9iueTtIeNWQrN5qrRNkMsdf5P1mxTC+o2rLMvU7TNl/VIZxQKW29QdW9FvfI+0bLWWJIuBLv0EufJrO0v6VOpE+tQbtyDn/rzZd7cgsdWR4zwli3BzJM0vyTLc1ZJeIuniMN/Ue/ArJH1dkgWzYcXrtWeQG91nbvFYLXB6zf3wzKdKxWWYIPdaSW+S9FVJV/S4L/pZ1qskHSbp5VFgs7GI6OyDxWaVQYKc18oP83YtxXFIy5wW5pxxr0pBkKtCjTYQmB4CCHLTs5bMBAIQaIaAMxjHv4deELLHle+XzfRGFAhAAAIQgAAEIAABCIyGAILcaLgSdQYJIMjN4KIzZQhUJIAgVxEczSAAgRwC3hewb9TAcpwludTig6AfkOSDiykQaAuBhyU9RdJfMgbk/T2W5IrivT0fz2jfmqoIcq1ZCgYCAQhAAAIQgAAEINAxAtMoyKUuwZaSTgyV4+xPKe1nWZDbUJKzu11UykbkhyU5X0gR5FKutPQ6TQlhg3qcRUFukSBvrhaEpc2i7F6DBDnLX1+WtKSkLwThycJW1TJuQc7jtCDmOb5S0l6S7qk6+D7tqmTTXEDSxyQtH2IWmQM9tiIDoR/a/kDSNyT9LJLMcobv7Ib/HbJcet3WlXRJKcAwQS7+jBkkAS8kaQ9Ju0TxPRdnvrs8/GyQIOcMhf4sc9a/oljIsxz43QpZ4+JpIsjlXDXUhcD0EUCQm741ZUYQgEB1AgeFAwniCG8Mv3NWj0pLCEAAAhCAAAQgAAEIjJ8Agtz4mdPjlBJAkJvShWVaEBgBAQS5EUAlJAQgUCawuqTvRD+8QdLSmZjOkeRsXRQItIWAsxp6v05O8T4hH7JelDUknZ8ToC11EeTashKMAwIQgAAEIAABCECgawRmVZDziTc+OcdSgssmkk7LWLxZFeScBerIIG6cJekDkn6ZwS2uOo2C3DgktYJhk+/d1CWcRUHO73U/BPS171OGfM1bwHIZJMg9M4hxb+gh1qXyjutNQpCrMs6cNlUEuZz4deqWPyOcTc9ZAOPNI4MEOT+n2if88ziche68AQOyjPheSfuHa213SYeEbHtuNkiQc1+bhkx5FgU/nZHJcxgjBLlhhHgdAtNNAEFuuteX2UEAAukEfDjDT0rVnQHZv79RIAABCEAAAhCAAAQg0DUCCHJdWzHG21oCCHKtXRoGBoHWEUCQa92SMCAITCOBJ0p6qDSx50cHQKfM+YNhX0RKXepAYBwEdpJ0WEZHPlj65lL9J0n6c0aM1lRFkGvNUjAQCEAAAhCAAAQgAIGOEWhSshmWTScHTZOxevW7YJBdNgpZh/y/PkHkLZIWSxjo8yTtEOpdL+l0SQ8mtHOVuK0zEvm0k78mtL1W0tlD6sXCSVy1KXHLJ6xYJJwj6WpJG0vyqUNVCoJcFWr/bNPkezd1JLMoyPlhy6EB0M6lh4GDBLmyYOUsX98LpxQV76FU7k3Wq/u+bXIsbRbkPE9nBDkjTNjZALcO2TMLBoM+p54SRDW3cTY4f8aUN1WXWfrZlu+pLwpyXPyZMkiQcxzfD3zq1aWS7m5wkRDkGoRJKAh0kACCXAcXjSFDAAIjIeDv7GtHkW+V5NN4q34XHskgCQoBCEAAAhCAAAQgAIFEAghyiaCoBoFhBBDkhhHidQhAoCCAIMe1AAEIjInAhZK8N6Uo75L0+Yy+/53n3hm0qDoOAt6n+POMjt4p6YSo/kWSVsto36qqCHKtWg4GAwEIQAACEIAABCDQIQJNSjZNSm1Nxuq1HC+RZOFhySCobSHp/iC/bNvS9ftIyHo3aHijFuRiIcgn5lseiiWOp0p6uyQLiMPKayS9PlQ6WZIFwGHFX1wviyoNG4+rxtdSU6JgMYQm3z/D5l5+fRJ9z5ogF2dMvE/SupIstRZlkCDnOltKOjFULuS6WDLNXfMm6iPIpVOM1+oaSW8LInURYdDn1CKS5oYHbX4I7WvltvSuH1NzmCBXI/TApghyoyJLXAh0gwCCXDfWiVFCAAKjJRD/zl/05OzCxSEao+2d6BCAAAQgAAEIQAACEGieAIJc80yJOKMEEORmdOGZNgQqEECQqwCNJhCAQBUC+0j6aNTQexa8hyunXCnpZTkNqAuBERG4StJKmbG9/9B/1ymK3w8fy4zRmuoIcq1ZCgYCAQhAAAIQgAAEIDBhAv6Sun/GGB4XJDGnmHaxfPTHjPZnSfpMqN+k1NZkrF7TiTe5HRAkqicgyA1c+SdKOkjSjqHWeyVZkotLP5ki45IaWNUPbvwApyhtE+SammeVOE3Lf73GMGuC3LKSviRpGUm9JKdhgtwrJZ0ryaLdUZK8kdb3WjLI/f3qansGuViQ9Hg3kHRm9MYY9Dnlz+JvSFpY0hckbS/JkmXVgiBXlRztIACBOgQQ5OrQoy0EIDAtBJwtzocfFOWCkD2ufI+clvkyDwhAAAIQgAAEIACB6SeAIDf9a8wMx0QAQW5MoOkGAlNAAEFuChaRKUCgGwS8b+j70VDvkvTszKHvnXB4e2ZIqkOgEgHvyfl4ZsvfSnpW1OY/JV2cGaM11RHkWrMUDAQCEIAABCAAAQhAYMIE+mUQG9Ww4qxmTUptTcYqz72ceWstSedJsiD3FkmLjQpWzbjOsHb2kBijzCC3hKRTJK0s6UZJG0n6SWk8CHI1F7lGcwS5ecWzJnjEAtynJO0u6S/RGg0T5CzDfVHSKpK+I2kzSX4A2bVi0W/VEQz6eZJ2CHGdme9bkv7acD8p981BXTpLZpEdxKdK+V+xgWTQ59TGkk4NgV1vv6jdsCn6GddzJN0ZtRkmyC0g6ZFSRs9h/aS8Tga5FErUgcD0EkCQm961ZWYQgEAagU9I2q1U9Y3hIIS0CNSCAAQgAAEIQAACEIBA+wggyLVvTRhRRwkgyHV04Rg2BCZAAEFuAtDpEgKzS8B7Uv41mv5qki7KwOEDpH+aUZ+qEBgVgRdLuj4juPc1+fDzovyuJMtlhGpHVQS5dqwDo4AABCAAAQhAAAIQmDwBBLnha7BUlMGpV1ao4RH+WcNZ1Sx0WExILf7+4n85bVJjj1KQe7Okr4SB9MuIZB4rSnpSwoAtC70n1LN0En9J7df8Jkm3RC+2LYPcEZJ+kzD3Jqo8XtI6IQuX4zUhhA0bV1mWyc04WY7vU3t8vbh4XS1eVn1fWHxdIWRra4JHWaQtZw9zH8MEuQUlHRdk0n5S6TDmbXg9nmcbxpMzhljizmlX1PU99ZxwXZXve/0EufnCiWp7hCC9rp1+Y/Fng+U6S3m7BCnZG1YGCXKW45zd03L3zuF9VGWuvdogyDVFkjgQ6CYBBLlurhujhgAEmiGwfI8DYZxB3ZnUKRCAAAQgAAEIQAACEOgyAQS5Lq8eY28VAQS5Vi0Hg4FAqwkgyLV6eRgcBKaNwEmStogmdXCPg+CGzdlZ6LwHiQKBSRFw1jdnf8sp3jeza9TAe3y2zAnQtroIcm1bEcYDAQhAAAIQgAAEIDApAs6C9rQxdv5nSX8K/TWZ9a3JWGUc7w7Sin++b8gI9HAmM4tgzja3pyRnljpR0t8SYzhj3WeD+OAMQz55p6oUVO5yVIJcWRayhOF51ynxGr9d0twKwdomyI1DUiswlddkHH2POkNghUugb5O6PJaV9CVJPh3rckmbSrKgGZdhglxZlCqyVTY5z3HEmmVBLs4CeGnIAlhIuv0+p3wamx+0WWC9RtLbJP0sYaEeF+IfFT7H3c9W4TS3foLc/JI+JOnAEP9qSdtL8ljLYkvCEB5TBUGuCjXaQGB6CCDITc9aMhMIQCCfgLMbrx01u1XS6pJuyA9FCwhAAAIQgAAEIAABCLSKAIJcq5aDwXSZAIJcl1ePsUNgvAQQ5MbLm94gMOMEfCCv96IVxc+0l85ksp2kIzPbUB0CTRLwvhfvnckp3pfjpAlF2SQkUMiJ0aq6CHKtWg4GAwEIQAACEIAABCDQIgIWNHLlr0HDd0ak50r6RY+4TUptTcaK5/NMScdLepOk+yStK+mSjPWywPA6Sc5KVJxU4jg+Rf6UBCHB7JxR6g1RnxYojgnt784YS6+qoxLkYlnodknrS7oqYay+Xu7vIw8OE+R87a4ZBMJf9ekLQU7aNrCpK4QlLOc8WaxS6k+yTl0esUhrGXR3SX8pTWiYIOfqO4VsYP7/vcTS1UJMS3gPluL7fuNsjA/0AGkx6nmS/H60qFwulngtS/+ugUV4paRVG4hTDuHx7xB+6PuwNyE7I2eT5VpJZ9cI+BRJn5a0dfjMsOTozIku/T6nXibpG5IWlvTl0PYPQ8bg9bQM52utkNzP0N/f33cOyCBnUdaC3G5Ru3skvT889K4rXyPI1bh4aAqBKSCAIDcFi8gUIACBSgR6HRDh7L6HVIpGIwhAAAIQgAAEIAABCLSLAIJcu9aD0XSYAIJchxePoUNgzAQQ5MYMnO4gMNsEvMfhj5K856oo3vPhPSmp5emSvO8gjpHalnoQqEvA+1wXCtdxaqyVo708buMYvo577bdKjTnxeghyE18CBgABCEAAAhCAAAQg0FICH5BkAePzks4PspI34j9D0hLhy+yPgmDh7HPOkvRmSS8Mm/ULCWpJSUdLeu2AbEpNSm1NxoqXxie+fy2IBM4OZfng9wlrZ1FlFUkflrReqb5P2/kvSV/pI6rE1S3GHSBp+R59+uGCsw4dHjJVVcn+MypBLpaFPEaf1GIxsF8xL19HljacvvyiHhWHCXIvCYKHJZoTJO0Vrt84VNsEOQuXVyRcT01UsTjlDIjvDMHqCmEpY7J0tWKQtlLqD6vje9M+odLXQ2bFsoQ2LEa/1y1GVZXDLCj5NKwtQvB+md9SBLk3SrLo5OL3vudbSGBxP7F4apHW0pNF1AuDZFfIcwuE+9CWQdjbSNJPIgh+wGMB2O19b7co5YefbSzx/cqfL5YJy5JgG8a9h6T9w0DiE6b6fU75c+Vzob7XwdLboPu531f+rN47ktws9fk+W2Sr65dBzt34fuuMpgdLcsY7F9+fPx7kvl4CZSpXBLlUUtSDwHQSQJCbznVlVhCAwHACv5G0aFTtgpA9rsp39OG9UQMCEIAABCAAAQhAAALjJYAgN17e9DbFBBDkpnhxmRoEGiaAINcwUMJBAALDCPggX+8hKIr3Enj/Vk7x4fPvymlAXQg0RMB7BL1PMaccFPYnFm28h9P7qTpdEOQ6vXwMHgIQgAAEIAABCEBgRARi+eLG8Iu/RYoXBfHIWW4sX1jyuC2MIc525KxolhZcvIHfXyZ2DP/tbDr+MhyXJqW2JmMVY7RYcoSkd4QfOK386UPYOzuPM8ZZjCsyxhVNLCA4nbdPkb8rYw0tMzilt7+I+QtdITTEcf2wwg8onP47ZxPeKAQ5Z4Fz1rvii2OvtS9P30KRM+r5RBeLHm5zx4Dr5e2S5kav+3rbL0g+/vEHgzhYZhFntnKWOX/BLQtW8bXUtETm68PyS5HFLeMyaLxq03NrfIA9AqYIjuMYR7mPV0iysOcMYN+RZBnNAlu5pAhyvkYtVfk99FNJcUavONNYfC9eJLwfLBB+O9yji+ySPqHLYqSlLZf4Pu3/XilkLfN9xfcoS36FoDcJloP67IogF0uOewbR0fPq9Tnl51OWei1Sbxjk6UFZSv057XudRcaieL0sx90a/WyQIFdU8/VksdMnYxXlo+Gzu6p4iCDXtncN44HAeAkgyI2XN71BAALtIPCJHhsF/PugMwRTIAABCEAAAhCAAAQgMA0EEOSmYRWZQysIIMi1YhkYBAQ6QQBBrhPLxCAhME0ENivtwfLBvM/PnGC//WeZYagOgWwCVfa/3Vzaf+n9XF/M7rllDRDkWrYgDAcCEIAABCAAAQhAoBUELGGdJmmOpG8FUcIZlQZttPcX3HNCFhuLP7tHwlGcfc0Cl6WnP0QzbVJqazJWMcR4/P6ZJQSLTXeWVsvfLyyXWCzpJbC5+kmSPlYj01vRpQUrSzDb9chMZ7nFnJ0F6KZEUW4UglwsC10v6a2SrhtyhZcFN6/ngZLIH+XDAAAgAElEQVT+1ud6KQtylhJPDoKST+v3WsSySM4bbNYFuWdKMt/LJf24h0CYw7Lpuk0KchaNdpDk6+WymgP19evTtD4i6ZgBGcBSBLl+Q/F9xkKyBVsXZ5fztfqwpKeEzF++x14tyTKvM1UWZU1J54b/KGd0dIZQ35sscrnkZMqsiS27eVcEuVhktBTtrHAP9RHkciA4K4k/Z31PLYrX0/HL0nWKIOcY/uyyJOdspUVx9jv/uz9ncKEuglwFaDSBwBQRQJCbosVkKhCAQBKB5SRdU6rp7wNtOBAlaQJUggAEIAABCEAAAhCAQAIBBLkESFSBQAoBBLkUStSBAARMAEGO6wACEBgzgcdLujfsPSm6fn3YD5gzFB/0vGpOA+pCoCaBi8I+ypww60r6ZtTgAUnPkPTXnCBtrIsg18ZVYUwQgAAEIAABCEAAApMmEGe9ieWLOOuVJSxn+yqEkjhzkTMn+VSZYqO+RRtnjXtTyKa0vqSrokk2KbU1GctDfLqkz4RMUPG69MrU41NzLGdZ3igXZ0XzifLOxJeT2W3YteCsci+WtHPI1GbZpygWG/YpyWX94jUtyDlblfv2ergcHk7T//OwCYXThwqOPo3IMlGcSSle41iQe27ItmXBo4kMWKMU5Mxn+fDFehCSf5PkTE4vCKKaM0Z5br2K136vkAXKmR8tO6XIgddKsgBbLrHg4mx+lg1/n7B+46jSlCBnrp8M9yaLgM6+Fd+bqs7F9w0/b4hF4DhWHUHO2eks2q4RAvo+fF74/+UsceXTkSxB+aSjVfoIdMsGMW6ZEM+y31erQhhhu64Icv5c9L3M18EJ4cGaRcY6n1MvDffT+HPGn1F+7/e6N6QKcl6uZwXx0u/1onw6xM6V5BDkRvgGIDQEOkAAQa4Di8QQIQCBRgn4sKB1ooj+HuaDduLDKhrtkGAQgAAEIAABCEAAAhCYAAEEuQlAp8vpJIAgN53ryqwgMAoCCHKjoEpMCEBgCAHv73tXVGduOFw7B9wmkrxPjgKBcRHYVNKpmZ15P4/3bxXF+3qcEKHzBUGu80vIBCAAAQhAAAIQgAAEGiZQFiw2kHRm6GOQfBFnLrKcs1GQwdy0nPHIMpez3xSljixQnn6TsRw7FlnKfVna+mAQaoo/DPoEnBNDNp57JDmrj+Ww1ExudZZzMUnvD6fUW8SzPOZU4CmlaUFuifCwY+XQea5oE3O3DOR5/THE6ifIWYxzVi1nQDwiCHkPpky+T51RCnIpw/L7xpnAnHnAZd8gvVmw6VVyRJiU/uNMkuVsYyntR1mnCUHOfF8bxCWLYy6W5N4pyRkPR1nqCHLxCUaWkbcM4nExXmep+Fz4Dz90dDbQosT3af8svr/7v32P3y1kDfN/fy08/GmLGFnMoyuCnAVm/4szYHoOKZ9TFtKdkdCns7k4w5+vm0MlLRR+ZiHOYpzvEf3k49z7gmM7a+d7ouvGWQXdb4rgXDRDkBvlHYTYEGg/AQS59q8RI4QABJoj0OuZwS5RxufmeiISBCAAAQhAAAIQgAAEJksAQW6y/Ol9igggyE3RYjIVCIyYAILciAETHgIQ6EXAh795L0pcnh0dkp9K7bpw4HtqfepBoCqBn0rygeA5xQdI/7bUwAeVn58TpK11EeTaujKMCwIQgAAEIAABCEBgUgTiTHBXS9q4dOp5vLG/LF/sEYkVZfHCQoNPVXeWq7JsE8dsct4fCVJR1ZhLhrEWktdOkn4dNroVQo0luI8HQcEZdvwdw3O3iHJWJHVVHUOVdhblvI5Fdr+UGE0Lcj5R5bjQcS+JZ9iYnHXwaElvleSHJpaWrgiN+glyfnmBID1ZdCoyGBZ9PUHSX4Z1HL0+aUHOWbw+HzLCOZOepdMrB4w/V4QZhuJlkr4hyRnL4kySw9qN4/UmBLlinLHU6p85O6QlsztHOJGqgpyvb8uf7whj6yVN+p5dnIpUlpHdzPcxy04uvdY1FiNdJ1duHSG2f4TuiiDXj0UvQc73pxdKWk2Ss7h6ju+T5NPY/GDOmSS3iwL6nrCrpK9IeqTh+0IvSW738NlXlv36dY0gN453An1AoL0EEOTauzaMDAIQaJ7AbyQtGoW9MGSPG/Q7WvOjICIEIAABCEAAAhCAAARGTwBBbvSM6WFGCCDIzchCM00INEAAQa4BiISAAASqELi2JBz5oOWDMwPFhztnNqU6BLIIvDfsMcxp5P02B0UNvDdxuZwAba6LINfm1WFsEIAABCAAAQhAAAKTILCmpHNDx72yRjlbkTOkuThDmTfvF2WQmPGvQTZbR1JZvGujIGcRxV+ECiHBmZT85f13ktaWdFjIVFbM/QZJnwiyQpHpbBLrV7XPJgU5y23HS3pTGMyHQsbA8mbpYWNdS9LbJO0t6Y6o8iBBrqj2VEn/JmnFIJr4hCNfqxaKUsskBTkLmEdKclY8l/0l7dMjE1U8l6YFOUs6lsVceolWqRxHUa9JQc7PBTYNWdcs8LocFTKpWXodRakqyL1C0teDtHi7pA0l/bA0wPi93EsSfo2ki0KbsyVtISnOEFfOIlfO4DgKHrkxp0mQs/jrzwyvbXH9FTyKz9iyxOnP6A9L+nECuKr3hedI+kyQlN2NhW9/Bt6W0KerIMglgqIaBKaUAILclC4s04IABB5DwM8AvDEgLv4e5YNGKBCAAAQgAAEIQAACEJg2Aghy07aizGdiBBDkJoaejiHQOQIIcp1bMgYMgWkhUJaHvCdu6QqTu1HSiyq0owkEUgn8QpITIOSWn5X2fVaRQHP7HFt9BLmxoaYjCEAAAhCAAAQgAIEOEHhikMJ2DGPtdcJGLHaUBblXBrnOm/w/JckZZ4qMXZYuLCc5y5yL5afzwv9vmyA3vyRLXQeG8TlTz1aRVOIf+4u/T8dZr7SuzihnsfCLQV7IyVg2yUukSUHOa/vlIHtcH2WBa2p+8fXiTHWWfP5d0vKSXi7pVaUvsUW/uRkFJyHI+T3ojF0eqzN5uXh+W5ckwV4sq4owvWL5u/JekVAYv1+bWsc6cXIEOb+ffU96XOjQ4uQzJD0+nP7zZEkrhCwPzpxVlNyMWTnzqSLI+drYL9yb3Nd/S9pBUlniizP/OQujM8Y9GA3O8qXvT6tIuiZIqH7wE5dlJX1JkrMY3hdk1/NzJjjiul0U5BYM19vrwj3R96tBxZ8lft9bzo4lTq+pM//59ZRS575gSc79WXD3vdYPvVMLglwqKepBYDoJIMhN57oyKwhAYF4CPknUv0/H5ZhwqACsIAABCEAAAhCAAAQgMI0EEOSmcVWZ00QIIMhNBDudQqCTBBDkOrlsDBoC00DAewTuKk1ko3BofM78yCKXQ4u6VQhUyR7nfXne1xiXZ4WkCVXG0Lo2CHKtWxIGBAEIQAACEIAABCAwQQJLSDpF0sqSfIqLv9z+pDSeQWKHhZ7TJM0Jktj2Qa4oQsRt44xUsYjkTFmH1mDguHuG9rlClJv1yiblU0I8podL43KWuW1ChrNYrCmqWSy5RNIFkq4KcsG9kv5UY36jatqUIGcmR0h6Rxjo4eFE/T83MHBnhfMXUkuW78mM57VwVrCPSnoooe0TgiBpucjlP8JaJjTNruJrziKKMw1YiLHkVxRnW3yfpB8kRI2FlH7v34Qwj1bx6ToWPX0vKGd8TIlhIdYCkCW0myU9ktJIkmU2nx7ldr3KC4Os482oFnRdLLB6vu7DEpzHbgmsbvE14/f3qXUD9WhfRZB7SRhLIa0581uR4S/uIr4PHyfpA5IeiCpYFnR2Qrd32UDSmaUxeh0+Ft1LU9/HHpuv5VEX9+P3s4sz6n02krFH1bfv3d4AXf4c6NWf71W+ji0r+t7RT9qN2xafF16L70r631LGSK+JxcXrhmSSLI+njiDnWM8PAf0+zikIcjm0qAuB6SOAIDd9a8qMIACBxxI4R9I60Y9vlbSGpPLhE7CDAAQgAAEIQAACEIDAtBBAkJuWlWQeEyeAIDfxJWAAEOgMAQS5ziwVA4XANBI4NuxhKub2HUlrVpio9x0OO0C4QliaQODRPTzeS5VbnNDBf88pivdW5e5DzO1zrPUR5MaKm84gAAEIQAACEIAABFpOwBli/Eu/S7/sRIPEjnhD/Lclue7d0ZwtC3xF0o8kfUbShUFqiQW5KlJbjLVurFUlnRgJNpYwLMiVszTFfS4mabvwZamXKNdr2WOpZxyXhR9clE8/ifttSpB7TZB4Fq6Qecpyk7MsPVfS80K2JUsmlmEsXaaytWjyQ0kXS7pM0rUh+9rfSqAtYfln8R91izFYDLMU6b5dmhLkLN55jpZO/CV9kDxzlqRdMzZYOhOaMzf6BCYXZwDz9VsINeZSZhAjsdTjLGXOsOb34ZuG3AsGXbflDHTjuMZH0cflkt4pyZkQmyy5glw5e5yzivl+/fseg4oFuV73Ya/NPuGfm8eychzuFUE+83s5NRPkqLKBNsm+aqxe2fjKsd4vyWJ4kf1xUF/OAOesfP73vSDEVc046vuKxcdy8f1sQ0mHhNeryK5VeSHIVSVHOwhMBwEEuelYR2YBAQj0J7CZpLmll3cJv3fBDQIQgAAEIAABCEAAAtNKAEFuWleWeY2dAILc2JHTIQQ6SwBBrrNLx8AhMA0EVpJ0RWkiq0m6KHNym4TD+jObUR0CQwlsWuHQc+8L9X7VuPgg+yuH9tahCghyHVoshgoBCEAAAhCAAAQgMFICliBOik7IcDrpr/bocZDY8cyQdeoNfbJOWeDxhv2ybFZXaouHWSeW5a5jIrkhV455uqT1JL1L0uojXa284J6HvxTeNKBZE4KcJZ6DJO0Y+uknWcbDeLakTwQBbsW8aT1a+4YgXF4q6ceSfh6kzEEiWNGN18iiUS+xJB5KjlTiU49eHxovLWmR8P+d+S51fhbjnOHLmQdzM+85G5gzvw2bUypqS3X9MpUNi+FrylkVmhrLsP4Gve7rxFKqi8WkIhOYhSQLlH8N9yVnyfI6+T5QZKFLkWRzx5YryPnBowXXYkz97s8exzBR2XXi/j2/D/XIrFjOBuk6FjDL0kO/+28uk7bXTxHkNh7w8M1iuDNBWlr8nz7SblUGvi6+KGmVIQF8DTlL5R+qdpTRDkEuAxZVITCFBBDkpnBRmRIEIDAPgV+HQ12KH/qPqf5+mZo5G5wQgAAEIAABCEAAAhDoIgEEuS6uGmNuJQEEuVYuC4OCQCsJIMi1clkYFARmiYD3L3kPYFF8KP5GFQCcWzH7XIWuaDIjBJwFbq0Kc/W+Ge+5KsrZYa9nhVDtbYIg1961YWQQgAAEIAABCEAAAuMl8EZJZ4QunRZ9S0m39xjCILHDWWzWDxv/LZ2kbsKvI7WVh1g11nJBQCky/+TKceVxOEuYY1oSelXIRJaSVWgUq26pZXdJg7ITNSHIWYiw7ObMVqli1VMkfTpIG4PmbrmkkOGcEe2n4Tp7sAawshTaL5QzCDqb3MMJfVmIcyYBn5qUWopMUl+X9F1Jdw6RkAbFnV/SeyXt34CY5jXcU9LnhmSe6zeeYSxSsihaXLP46LHE5Xch41bxM6+NBdDievDG1GEZ8/qNe76QVc2yp4vjbFPh1KFB65QjyFksPiyMwTGdGdBZAntlj/PrsZh0lSSfxvWL0mDi97sf9liC7BXvzSHrp5sPylpXhHcGNUvC01iclXK/HiJhPFdnSf1GuNf6M8RZLC3v+t71pxFC8TW7r6Q9BvSRek9uapgIck2RJA4EukkAQa6b68aoIQCBNAIHSvpwqaoPKjkzrTm1IAABCEAAAhCAAAQg0FkCCHKdXToG3jYCCHJtWxHGA4H2EkCQa+/aMDIIzAiBdcLB2PF0XynJ+yFySr89aTkxqAuBmMB/SLokE8nKki4rtVlX0rcy47S+OoJc65eIAUIAAhCAAAQgAAEIjImAM7s5+8zOYVN/v0xB/qK7rKSfBUmpn6SRM+yqUluvPqrG8neDtYOIcq+k7SVZLmmyWF5yNi2LhC+S9PhScGdsWkaSZYcmi7/IOQvaoNKEIOf4vo5eJ8mZlCyWpVwfOwUBzV9C7wjZlSxY/iZIT16PlIxwuczMeR9JvmZ6FQtcfh84m1iqiDcoZpHFzLKSJT9nMfP76O6GMw34Wnb2OsuqljMtIRbFstUK4Tq0mOfrwhJaXDw+//N14/ENyhiWy7wr9Z0N0xnD3hoEuUOC/PlQQxPIEeTcpe8dflDzniBg+iSkfqUQkyzpup4zxPl9FRfff7yp98qwzs6A0SvbRSGRPkfSASGraG5Ww4aQdSKM31/OpGk5fNzvm34ZMS3GnS/pcEkXNXyvGbQoCHKduGQZJARGRgBBbmRoCQwBCEyYgA/B8fe4uPj7og+woEAAAhCAAAQgAAEIQGDaCSDITfsKM7+xEUCQGxtqOoJA5wkgyHV+CZkABKaBwIWSVo0mcnrYE5Y7t89I2iG3EfUh0IPAEZJ8gHduOU3S26JG3kOTcwB+bn8Tq48gNzH0dAwBCEAAAhCAAAQg0FIC/h3Z/3rJEqMa8lODVOD4li/qZNqpG8tZ3iwU3DaqybY0blOCXJXpWSpLyc5WJfawNhZaYoGsqO/r35JLlfdBOaavp0HZ+4aNkdcnQ2ClIJd9LJyIVeVamMTIm7yH+725oqTrJd0/icnQZzKBQsC2pNzEfSy54z4VEeTqEqQ9BLpNAEGu2+vH6CEAgf4EzpHkE3OLcqukNcLBInCDAAQgAAEIQAACEIDAtBNAkJv2FWZ+YyPwwAMP6AMf+ICOO+64efqcM2eOTjvtNC21lP9c3Xy57bbbtPnmm+vCC73P/Z9l7bXX1ty5c/Uv/+JH+8PLvvvuq4985COPqXjxxRfr1a/2n5wpEIBAUwQQ5JoiSRwIQKAGgQ0lfa3U/j/D4fs5YZ8uyQeLPzenEXUhUCLgA8L9y/IfM8k449z3S23eJOnrmXE6UR1BrhPLxCAhAAEIQAACEIAABCAAgRETmKQgN+KpER4ClQj4eYGlo3KGvUrBaASBGSOAIDdjC850IVAigCDHJQEBCEwjgc1CNud4brtIcrZpCgQgAAEIQAACEIAABGaBAILcLKwycxwLgQcffFA77bSTjj766Hn6W3755XX66adr6aWXHsk4brjhBm288ca6+uqr54m/0UYbPSrrLbjggkn9IsglYaISBBohgCDXCEaCQAAC9QmUs8idLWm9CmG3lHRihXY0gUBBYCtJJ1XAcZakN0TtpjZ7nOeIIFfhCqEJBCAAAQhAAAIQgAAEIDB1BBDkpm5JmRAEIACBiRFAkJsYejqGQCsIIMi1YhkYBAQg0DCBX0n6tyimNwSsXjHreMNDIxwEIAABCEAAAhCAAATGQgBBbiyY6WQWCPzlL3/R7rvvrk996lOPme4os7BdddVVWn/99XX77bfP0++222776Fie/OQnJ+FHkEvCRCUINEIAQa4RjASBAATqE7BYZMEoLhtIOrNC6FMlbVyhHU0gcJqkTSpgeKOkM0rtLHha9JzKgiA3lcvKpCAAAQhAAAIQgAAEIACBTAIIcpnAqA4BCEAAAn0JIMhxcUBgtgkgyM32+jN7CEwjgQMlfbg0sap//J9GPswJAhCAAAQgAAEIQGA2CCDIzcY6M8sxEegnmZ1xxhl64xu9h7f5ct5552mttdZ6TOA99thDHs98882X1CmCXBImKkGgEQIIco1gJAgEINAMgXIGrislvbxC6EUkXSNpoQptaTK7BO6RtLyk2yoguELSSlG7qhkQK3Q9mSYIcpPhTq8QgAAEIAABCEAAAhCAQLsIIMi1az0YDQQgAIEuE0CQ6/LqMXYI1CeAIFefIREgAIH2EFhW0rWl4Rwjadv2DJGRQAACEIAABCAAAQhAYCwEEOTGgplOZoXA3Llz9fa3v/0x0z300EO10047jQSDs8TtvPPOtftEkBvJ8hAUAj0JIMhxYUAAAi0i8CpJl5bG8wFJh1cY4+aSTq7QjiazS8C/OM+tMP0dJX261G4VST+oEKszTRDkOrNUDBQCEIAABCAAAQhAAAIQGCGBfoLcEZJ+06PfP0ty2vs7RjgmQkMAAhCAQHsJPEHSWyQt1mOIT5b0NknLlF77iKR92zslRgYBCDREAEGuIZCEgQAEWkHgm5LWjUZyq6Q1JP2sFaNjEBCAAAQgAAEIQAACEBgfAQS58bGmpxkgcNlllz2aze2+++6bZ7bbbrutLLI9+cl+zN5cefDBBx8V744++ujHBD333HO15pprJneGIJeMiooQqE0AQa42QgJAAALNEjhW0tZRyHsl/bukuyp0c5Sk91VoR5PZI/BZSdtVmPazJN0oacGo7XGS3lMhVqeaIMh1arkYLAQgAAEIQAACEIAABCAwIgL9BLl+3V0taWNJN4xoPISFAAQgAIF2E/Bf5z+VmT0FQa7da8roINAUAQS5pkgSBwIQmDSBzXqcSLqrpE9OemD0DwEIQAACEIAABCAAgQkQQJCbAHS6nF4Ct9xyizbbbDNdeum8iVhWXnllnXLKKVpiiSUanfxNN92kTTfdVJdffvk8cZdffnmdfvrpWnrppZP7Q5BLRkVFCNQmgCBXGyEBIACBZgksKukXkp4UhbU0t03Fbq6U9LKKbWk2GwSukrRSxakeU5LhHpL0Ikk+CHGqC4LcVC8vk4MABCAAAQhAAAIQgAAEEgkgyCWCohoEIAABCDxKAEGOCwECEOhHAEGOawMCEJgWAreUsuVeKGl1SY9MywSZBwQgAAEIQAACEIAABDIIIMhlwKIqBIYRGJTR7bDDDtOOO+6oHmLMsLB9Xz/++OO19dZxwpe/V91oo4103HHHacEF48Qag7tBkKu8DDSEQDYBBLlsZDSAAARGT8CHyB1U6ub1ks6p0PVLJdnen79CW5pMP4G/SVpZ0v9UmOq6kr5ZarebpIMrxOpcEwS5zi0ZA4YABCAAAQhAAAIQgAAERkAAQW4EUAkJAQhAYIoJIMhN8eIyNQjUJIAgVxMgzSEAgVYQOFDSh0sj2UDSma0YHYOAAAQgAAEIQAACEIDA+AkgyI2fOT1OOYF+0tqcOXMezSK3zDLLNELg1ltv1RZbbKELLrjgMfEOPfRQ7bTTTln9IMhl4aIyBGoRQJCrhY/GEIDA6Aj8UNLLo/DXSlq+YndbSjqxYluaTTeBrSSdVHGK10haLmp7haRXVIzVuWYIcp1bMgYMAQhAAAIQgAAEIAABCIyAAILcCKASEgIQgMAUE0CQm+LFZWoQqEkAQa4mQJpDAAITJ7CsJP9BPy7HStpm4iNjABCAAAQgAAEIQAACEJgcAQS5ybGn5yklcNNNN2nTTTfV5Zc7ccq8ZYMNNtCRRx6pRRddtNbs77//fu2222466qijHhPHAt6XvvQlLbusvwanFwS5dFbUhEBdAghydQnSHgIQGBGB1SV9pxTbmbmcoatK+bikvao0pM3UEthP0t4VZ+cMh850GJc1JJ1fMV7nmiHIdW7JGDAEIAABCEAAAhCAAAQgAAEIQAACEIAABCAAAQi0lACCXEsXhmFBAALJBL4pad2o9q2S/MfTnyVHoCIEIAABCEAAAhCAAASmjwCC3PStKTOaMIGHH35YBx10kPbcc8+eI1lrrbV0wAEHaMUVV1QPSWbo6O+4445H5bgvfOELPevuv//+j74+33zzDY0VV0CQy8JFZQjUIoAgVwsfjSEAgdES+LSkHUtdrCPp2xW7nStps4ptaTZdBL4oafOKU1pb0rdKbX2tfrBivE42Q5Dr5LIxaAhAAAIQgAAEIAABCEAAAhCAAAQgAAEIQAACEGghAQS5Fi4KQ4IABJIJbCrJf3yNi08a/WRyBCpCAAIQgAAEIAABCEBgOgkgyE3nujKrCRO49dZbtcUWW+iCCy7oOZKnPe1p2nbbbbX99ttr8cUXHyrK/d///Z9uueWWR6W4448//tH/36u89rWvfbROlQx1CHITvmjofqYIIMjN1HIzWQh0jcDjJV0r6d+jgd8gaQVJD1WczIWSVq3YlmbTQeAiSatVnMqTJP1Y0lJR+59LWk7SXyvG7GQzBLlOLhuDhgAEIAABCEAAAhCAAAQgAAEIQAACEIAABCAAgRYSQJBr4aIwJAhAIJnAzZIWj2r7D/LOHvdwcgQqQgACEIAABCAAAQhAYDoJIMhN57oyqxYQuOiii7TVVlv1ldmKITqT3Kte9Sq99KUv1Qtf+MJ/jPz+++/X9ddfr+uuu04/+MEPdMMN3pvev1i0O/HEE7XqqtX2nyPIteCiYQgzQwBBbmaWmolCoKsE3iDprNLgT5D07ooTeo6k70p6ccX2NOs2gZ9Kep2kOytO43hJ7yq1XU/S2RXjdbYZglxnl46BQwACEIAABCAAAQhAAAIQgAAEIAABCEAAAhCAQMsIIMi1bEEYDgQgkEzgQEkfLtXeQNKZyRGoCAEIQAACEIAABCAAgeklgCA3vWvLzCZMwFnfvva1r2nnnXceKsnVHepSSy2lY445Rq95zWsqh0KQq4yOhhDIJoAgl42MBhCAwPgJHCxpl1K320o6puJQlpF0nqRFK7anWTcJ3CppTUnXVxz+NpKOLrX9pKRdK8brdDMEuU4vH4OHAAQgAAEIQAACEIAABCAAAQhAAAIQgAAEIACBFhFAkGvRYjAUCEAgmcCykq4t1T5Wkv+oSoEABCAAAQhAAAIQgAAEJAQ5rgIIjJCAJblLL71U22+/va6++uqR9PTqV79ahx9++KMZ6OoUBLk69GgLgTwCCHJ5vKgNAQhMjMBlklYu9f5ySVdWHJHbfkvSQhXb06xbBO6RtI6kKyoOe6UebS+X9MqK8TrfDEGu80vIBCAAAQhAAAIQgAAEIAABCEAAAhCAAAQgAAEIQKAlBBDkWrIQDAMCEMgicLak10ct6p5WmtU5lSEAAQhAAAIQgAAEINABAghyHVgkhth9AnfddZcOOeQQHXXUUfsr1oAAACAASURBVLrvvvsamdBCCy2kvffeW9tss40WWGCB2jER5GojJAAEkgkgyCWjoiIEIDBZArbvryoNwca/BaWHKg5tFUl+bv+Miu1p1g0C90p6g6RLKw73SZIsaM4ptX+ZpP+pGLPzzRDkOr+ETAACEIAABCAAAQhAAAIQgAAEIAABCEAAAhCAAARaQgBBriULwTAgAIFkAptK+mKp9q6SPpkcgYoQgAAEIAABCEAAAhCYfgIIctO/xsywRQR+9atf6aSTTtLJJ5+sG264odLIllpqKb3jHe/QVlttpYUXXrhSjF6NEOQaQ0kgCAwlgCA3FBEVIACB9hDYRtLRpeGcKsnP36sWS3LfIJNcVXytb+fMcevXkOM8wVMkbVKa6baSjmn97Ec4QAS5EcIlNAQgAAEIQAACEIAABCAAAQhAAAIQgAAEIAABCMwUAQS5mVpuJguBqSBws6TFo5lcKGkNSQ9PxeyYBAQgAAEIQAACEIAABJohgCDXDEeiQCCLwCOPPKJf//rXuuSSS/TjH/9YV199tZxl7kc/+tE8cSzDLb744pozZ45WWGEFrbLKKnre856n+eefP6s/KkMAAu0igCDXrvVgNBCAwFACR0rarlTr45L+39CW/Su8XNLXJC1aIwZN20fgVklvknRFjaHtK2nvUvujJG1fI+ZUNEWQm4plZBIQgAAEIAABCEAAAhCAAAQgAAEIQAACEIAABCDQAgIIci1YBIYAAQgkEzhA0u6l2htIOjM5AhUhAAEIQAACEIAABCAwGwQQ5GZjnZklBCAAAQi0iACCXIsWg6FAAAKpBHwA3aqlyltLOj41QI96y0j6sqQX14hB0/YQ+KmkjSRdX2NI75Z0XKn9RZJWqxFzapoiyE3NUjIRCEAAAhCAAAQgAAEIQAACEIAABCAAAQhAAAIQmDABBLkJLwDdQwACyQSWlXRtqfaxkrZJjkBFCEAAAhCAAAQgAAEIzA4BBLnZWWtmCgEIQAACLSGAINeShWAYEIBADoHnS7pU0sKlRq+XdE5OoFLd50g6rYd8VyMkTSdAwBLbxpLurNH3upK+WWp/u6RVJN1cI+7UNEWQm5qlZCIQgAAEIAABCEAAAhCAAAQgAAEIQAACEIAABCAwYQIIchNeALqHAASSCZwtyX+UL8qtktaseWppcudUhAAEIAABCEAAAhCAQMcIIMh1bMEYLgQgAAEIdJ8Aglz315AZQGBGCawu6Tulud8n6XWSrqzJZK6kzWrGoPlkCHxR0uY1u15J0nclPa0UZw1J59eMPTXNEeSmZimZCAQgAAEIQAACEIAABCAAAQhAAAIQgAAEIAABCEyYAILchBeA7iEAgSQCm0ryH2PjsqukTya1phIEIAABCEAAAhCAAARmjwCC3OytOTOGAAQgAIEJE0CQm/AC0D0EIFCHwDslnVAKcEs4pO7GOoElfVzSXjVj0Hy8BPaTtHfNLpeUdJ6kxUtx3iXp8zVjT1VzBLmpWk4mAwEIQAACEIAABCAAAQhAAAIQgAAEIAABCEAAAhMkgCA3Qfh0DQEIJBO4SdLzo9oXSvIJow8nR6AiBCAAAQhAAAIQgAAEZosAgtxsrTezhQAEIACBFhBAkGvBIjAECECgDoE9JVmMisu1ktaWdFudwJK2lHS8pPlrxqH5aAn8TdK7JZ1Us5tFJH1b0nKlOBYl968Ze+qaI8hN3ZIyIQhAAAIQgAAEIAABCEAAAhCAAAQgAAEIQAACEJgQAQS5CYGnWwhAIJnAAZJ2L9XeUNIZyRGoCAEIQAACEIAABCAAgdkjgCA3e2vOjCEAAQhAYMIEEOQmvAB0DwEINEHgUEk7lQJdKen1ku6q2cFLJR0j6WU149B8NASukrSNpP+pGf5Zkr4paaVSnE9J2rlm7KlsjiA3lcvKpCAAAQhAAAIQgAAEIAABCEAAAhCAAAQgAAEIQGACBBDkJgCdLiEAgWQCL5Z0Xan2seGPtMlBqAgBCEAAAhCAAAQgAIEZJIAgN4OLzpQhAAEIQGCyBBDkJsuf3iEAgcYIONPbu0rRfihpvQYkOYc9StL7GhstgZog8FlJ2zUQyHLcWZJeUYp1QshM10AX0xcCQW761pQZQQACEIAABCAAAQhAAAIQgAAEIAABCEAAAhCAwGQIIMhNhju9QgACaQT8h9Q3RFVvlbSmpOvTmlMLAhCAAAQgAAEIQAACM0sAQW5ml56JQwACEIDApAggyE2KPP1CAAIjIHCKpE1KcZ1JbgNJtzXQ3+aSDpe0UAOxCFGdwD2SdpQ0t3qIf7RcRNIZPTLHnSpp0wbiT20IBLmpXVomBgEIQAACEIAABCAAAQhAAAIQgAAEIAABCEAAAmMmgCA3ZuB0BwEIJBPwH9/9R/i47Cbp4OQIVIQABCAAAQhAAAIQgMDsEkCQm921Z+YQgAAEIDAhAghyEwJPtxCAwKgIfFnSW0rBr5X0Zkk3NtCphapDJW3cQCxC5BM4TdLODQmPS0r6qqTlSsP4iqSN8oc2Wy0Q5GZrvZktBCAAAQhAAAIQgAAEIAABCEAAAhCAAAQgAAEIjI4Agtzo2BIZAhCoR+CXkpaIQlwoaQ1JD9cLS2sIQAACEIAABCAAAQjMBAEEuZlYZiYJAQhAAAJtIoAg16bVYCwQgEBDBHpJcrcE6ckZ5ZooW0r6hKTnNhGMGEMJ3CHpw5JOGlozrcJKknydLF6qjhyXxk8IcomgqAYBCEAAAhCAAAQgAAEIQAACEIAABCAw1QReKWnVMMM/SDpZ0p9GPOPHSfLmmrJQM+JuZyr8ApI2kLSUpIMk3d+i2fvZrEWFl0g6S9LfWjQ2D+XJkraRdK+kuTXHt4yk7SQdIunmMczTbJ8j6Q2SfijpmjH0WXQxjYJcfH/0SZZnJ/B8QjgFc7FQ16ccNnH6ZULXVIEABHoQOEDS7qWfbyjpDGhBAAIQgAAEIAABCEAAAkkEEOSSMFEJAhCAAAQg0BwBBLnmWBIJAhBoFYFTJG1SGtF9IfPbOQ2N9OmS9pO0Q0PxCNObwBGS9pL0x4YArSvJmeieVop3qqRNG+pj6sMgyE39EjNBCEAAAhCAAAQgAAEIQAACEIAABCDQOgLzh4d6FsRGUf5cQW7bPEhxHs+3Jfm/7x7F4EJMi1verH6ZJD/QfGSEfc1q6FeHk9peIMl/VLDsZdaTLr7+Vw7jeVMYzE6STqwpoRXz+pcgtK0dfvAfki7JnPTSkg6WtF5g915J/mNNFZnTotrRQVS8R9I+4b//mjmm1OoW+zz27UMD922+D6YGCPUc5ymZbVz9d6U2/5oRw/cBX6ttkyXj++NHJO2bMCfz+5SkbWtchwndUCUiMOrP1rqwfX1bQOfzri7J/PYvlnRdqdlxkt6TH4oWEIAABCAAAQhAAAIQmFkCCHIzu/RMHAIQgAAEJkUAQW5S5OkXAhAYA4HjJb2rRz9bS/JrTRX/vdx/m12zqYDEeZTAeZI+VuFv8IPwvVuS/3ZTLidI8muURAIIcomgqAYBCEAAAhCAAAQgAAEIQAACEIAABCDQGAFn8/LJV3MaizhvoFSBI241TkHOEsOHJB0YZBifKnaMJIt9KaUsQKW0cZ2rw8lzN0QNyhJLaizXqyoe5fRRp+4Tw8l4Zu1ygaQtJN1aJ2jFtpZBny9pI0lvl7R8KY6lqDoSWhyuCUEultoc+xZJW0m6KHP+FkGduc/Z41xuD/P/bmac3OqvCTLkwuE9Zu7nZgaJ7wmZTStX7/Ue7RfMJwf6Hur7SW65U9L1GY2mXZAb9WdSKuq6cnZb5tFvvnXnl8qReo8l8I0gPBev+HPQfwzPuQ/AFQIQgAAEIAABCEAAArNOAEFu1q8A5g8BCEAAAmMngCA3duR0CAEIjJfAoeGQz3KvH5f0/xoeijPW7dnjb9QNdzP14a6RtP8IDuX14aR796Dnw0h3nnqqDU8QQa5hoISDAAQgAAEIQAACEIAABCAAAQhAAAIQGEpg1Jv42y7IWZT6nKQiw5eBfTSIRClZrhDkhl5i/6iwpKQvhIxt/uEHJR1eMRNaeq9/r2n50CLc+pLeKsnXfa/iB+kWJE+X9NvcTnrUb0KQc9hlJH0+YucsdJb7bk4cYyyCFk12l3TIGDKkWY60mLdj6Pi/Je0g6f7Esbta2wW5OvfR3HskglzGhVOjal2BrM41UWPYyU3rzi+5IyrOQ8B/9HYG0LjsFjJtggoCEIAABCAAAQhAAAIQSCeAIJfOipoQgAAEIACBRgggyDWCkSAQgEC7CVha26/HEE+V9E5JDzU8/G0l7SLpRQ3HnfZwv5D0yXCAcJNzfVL4e7z/llMuPmTZMh4lkwCCXCYwqkMAAhCAAAQgAAEIQAACEIAABCAAAQjUJhBv4r8nZDb7a4+ozrplwWnx8Nplkv7Yp/dnSVoxvJYrf7jZODPIub9FJfnEL4tTRfm0JD/oHCbxIMilX4J+/rl1ENDcKlfySu3J/TxD0oslvVrSa8P/OstXr+KMcWdJsrj1fUkpYmTqWJoS5NzfqpJOjN6DR0iyWDFsvBbUfJpd/ND+qNB22PWdOs9h9eIscs5c5z8sfG9Yo+h1BLl/wmiTIPfUIGoumLGW/ar+QdLJ4X48yqymqUOtK5AhyKWSnq16/yvpBdGULwzZ4/42WxiYLQQgAAEIQAACEIAABGoTQJCrjZAAEIAABCAAgTwCCHJ5vKgNAQh0loBFuBN6jP7q8HfuK0cwM4tyPmjUf9um9Cfw03D47tEjgLSSpOMkzekR+11BnBtBt9MfEkFu+teYGUIAAhCAAAQgAAEIQAACEIAABCAAgbYRiDfxDxICnIHLEpkf0Lr8RxCces2nisARxxm3IOe+LfU5m9YW0UBSJLlYgPKD8Y0l3dBnkWOGvermMHYXMSc/CN4pQZaa9PVnGdFZ5CytuWwTHjbPs7EpY5BPCH8sWELSyyT54fXLJS2UEMNS3FxJvu5/n1C/SpUmBTk/P/aam5+LxT7z86mF/YqvKUt0zopYlDPC+/jOKhOq2GYBSRb63hHaO3Ogx/XnivFSm/W6rgbdu1LjluvF99HrQwbCQeLickEsc5xYIp6ECNhrzsPuZUWbqoJwrz7rCmmOuUckgn5Mkv9VvbdUvRaKdmVBbl1JV9QNWrO9743nhBhN8K45nJlrbknZ12hcNpTkezIFAhCAAAQgAAEIQAACEMgjgCCXx4vaEIAABCAAgdoEEORqIyQABCDQHQKrh7/HLtxjyN4rccyIpuIDRt8bDk0dURedDHuRpM8N+Zt4nYn57+29pDsf+uq9I+fXCT7rbRHkZv0KYP4QgAAEIAABCEAAAhCAAAQgAAEIQGD8BBDk/sncUtWBkt4TLYM3tPtfv0xbCHLS/5P0X2O4dHsJHc4Qd3Fi37dI+qaksyVdOkIpLh5Ok4Kc41o0O0jSdpK+JmkXSb8cMP/5g1R3aJAGLWJsL+nWRGZNVovlr1QBq27/kxDkUsSjfhIxgpx0d8VFLwvG/iOiM9FNqpQFuVGImblzi++XKddpbnzq9yfgU1+vK73sk0jj3zfgBwEIQAACEIAABCAAAQikE0CQS2dFTQhAAAIQgEAjBBDkGsFIEAhAoDsEni/pv/vIas4w57+3PjSi6fjvOc5atpWk+UbUR9vDPizpxJDN75IRDfZJko4MrMtdWMrzwa83j6jvmQmLIDczS81EIQABCEAAAhCAAAQgAAEIQAACEIBAawj0E+QeJ2nBSCIalN3M0o4fIBZiQxczyBUL0kuS2z1kl/tbj1XrqiCXI5Z52oOEprYKcj+S9IOQIe5KSXdIemTM77ymBTkPfxlJG4QH9s4il1JWCNkNLcrdldJgBHXKwtDWko4fQT9xyK4Jcl5Xy4+DirNdrhgqOFulxc9hxffzJSUtHipeJumPAxrdGzJdDZIv3fypIROePyt6Fd9PfbKiT9j0KYvOfnhPn7p/kHSypD8Nm0yf1xcJGSFXC32tL/1/9u4F3Layrhf/1xuCpphHDdM0U0oT9HRQSDuaqaiAeAEvSGqIoh4qTahQ6C+BgkZ/0Mw8Zah4R9PthQgVNaykQEgFvB0qpRNJmqV54eKF8/zcY+pgMNda8zLmXHPN+RnP46Pu9Y738nnHnGvvMed3/HLhhH31cdoyBuS6fw8YxaldIXGU9sva5r1J6pocHBVS3jtJVZx0ECBAgAABAgQIECAwvoCA3PhmziBAgAABAlMJCMhNxedkAgS2rkAFqIZ9dlef0T23+Rx6Vqu7ZfM53JOS1IMYV+GoB+O+tfnMcL3PMqe1eHiSP0hSn+d1j1c1Achpx3B+EgE5lwEBAgQIECBAgAABAgQIECBAgMC8BboBuac24YtjklTA6LeTXJ1kvYDcvZKcnqRuBL+oCfBU0KGOSb4c3w7YbUaVmwqgnNwEO2oNFUJ6XvOUsm5ITkBucSrIVYivrr+/b8JwV877xTRkvFkE5BZgWT+Ywjwqnj25CT5Nsu6tFpAbZY2TBJDXe/8eZcxJ27R/v8y6auAeSc5ownjnNJUT/3XSifdwnoDc5H8H6IF/obqoaob1YW77qL9b/f5CzdJkCBAgQIAAAQIECGwtAQG5rbVfZkuAAAECSyAgILcEm2gJBAhMKvDMJH+yxsl1r7/u+c/6qAeoHpjkMUnqM7FlOuqBl+9O8s45PVjwpCS/tQbgs5K8eplwN3stAnKbvQPGJ0CAAAECBAgQIECAAAECBAisnsCwCnIVkqtKU+cmObipULRewKKqoHygoXtYkts1T/WqP9qKAbma9481N7qrolMdFZKrm98VBGwfAnLbK5qVV/u4aZInNH9QVaPGOX4iyVFJ3pDk/NaJVzWhzQpsDo52JbzNCFNutK5xA3Lzqsa33rzHec0KyG2XXKsS51rOk4TcBn1Ncu4qBOTaLvVkxyOT1HvGZh0Cctvlx3k/2ay9mvW4/5Dkrq1BKsBZf28aVpV21nPRPwECBAgQIECAAIFlERCQW5adtA4CBAgQ2DICAnJbZqtMlACB2Qj8jyT1+dNeQ7q/pAnJnTWboa/X608n2TdJVUGrzxtuNKdx+xrmu0nObqrv/UWS/9NXxxv0s0+SCsftNqTdeU2lwHoQr6NHAQG5HjF1RYAAAQIECBAgQIAAAQIECBAgMJLAsGDH3ZPUDdxbJKnAW92gXC9gUdXVKlB3aZLHJdl9CQJyhXeHJH+UpEJy72qqyF3WUW0HoC5O8vQk/7SG/I5NhbOnJRlWTalrXDdpP7bOLh7QeoJZPbWu9mHUqmntYNkoF8o41Z8q4PZ7SZ6U5INJKnD5xVEGado8Ksl7mlBi3aSuan5rrUtAbgzYEZuOE2gRkNuOKiA3/OKaVwW5HZK8tHkPrJk8e50neY74Mpi6mYDcdsJx3k+mRl/ADk5M8oLOvOrprvU7zkGAAAECBAgQIECAwOQCAnKT2zmTAAECBAhMJCAgNxGbkwgQWD6Bqhj3m2ss60+THJPky3Ncdn1G9ktJHpikPje/X5L6s0U6rknyt0k+muSvkvxlkvqzeR23TXJCksPWGPD/X6ei3LzmuLTjCMgt7dZaGAECBAgQIECAAAECBAgQIEBgYQWGBTuq+tebkzwoSVW0qhuGFe56WZJnNSv5n81NzHao631JntI8rexNTbtJvhzfDt18Jsnbxwh+DaA/kuTvelCv6miHNIGv/xjSX7dC2KhDjhKQG7WvatdXQO6VSf5lyMBVta2q510xwqT2TPLuJLdv2h6YZNsI51WTesLdi1qBgo0CdgJyI8KO0Wyc12y9/m82Rt+TNP3WBK//wTjX+cJc571rkrmsdY6A3HCZeQXkfrz1O6uqfVa4uD5k28xjGQNy9YFqvZ/faQhsvRdU1dD6ndk+xnk/2cz9msXYZfHpTsenrvMB7CzmoE8CBAgQIECAAAECyyrwvSQ/+J7d9773vQz50v6yrt26CBAgQIDA3AWuvfba3PCGN2yPW/fer/MHc5+UAQkQILB5Avs1Dw+uSm7d42vNwwNfsXnTy32TVMW7/95US/vZJLee03zq+xT12UhV1ftEkqrItt4DgWc9reckOS7JrYYMVJXrjkhy5qwnscr9C8it8u5bOwECBAgQIECAAAECBAgQIEBgcwSGBTu+2VTtOjzJO5I8o3mK17CAXDuYUD9/fpLH91hBblKVJzeBiUnPH/W8ZQvIDYKPo65/WLubJ6mgXQUL6xgnvNe+nurcI5tg5rCgU/18mQNyVXmoKjOOetQN/KObxs8cI5RYp7SrES5ToGWrBuTGrfA46jWyUbv3J6mA8lc2ajjiz6cJyO3aXJejDHXHJL/WNKxqlW9MMizQvFFfFeStSqh9HMsYkFvPZa3fhcv0fjLudVFV4qoi6uC4vKnK2w3Njduv9gQIECBAgAABAgQIJFc2D/P6vsW3vvWt7LRTPbfDQYAAAQIECMxC4Morr8zNbnadZ+VdlcQv31lg65MAga0icJMkVU3uuWtM+ILmobDvXZAF/ViSuyX5yeZBiHdIUn9W1dUqPLdzkh9p3tvrgYn1UNs6vtt8T6T+DfaNJBUArM/gqkrevyWpzz7+OckXkvxD82eLsOT6fKYeBH2fNSZTAcaqBPjtRZjsMs9BQG6Zd9faCBAgQIAAAQIECBAgQIAAAQKLKbBW5aOqFPfHSS5uqsJctkYFuQpynJXkFkkGobR2BbhJvhzfPn9SNQG59eXWCuD0EZCrkZ+epCrl1FFVACs0+akRNnPvJB9o2lXQ5TFJzl/nvGUOyI372qmb/Mc3VuNe/9O+ZkfY2k1pIiA3HvsiBeQ2IyTY1/tfqQvIbb/2xn0fG++KXdzWByV5a2d6v918WL64szYzAgQIECBAgAABAltH4EvNFzm/P+MvfvGL2WWXXbbO7M2UAAECBAhsMYErrrgit7/97duzrmDE7bbYMkyXAAECsxB4SJKXJN+v2jbsqOpkL03yN7MYXJ/XE6jP+uqBzlXlb9hR1exekORD7OYjICA3H2ejECBAgAABAgQIECBAgAABAgQI/FBgrYDcA5N8pGn26CRnDwnInZvkeU21uaq687gkFzUViN7UnDvJl+PbYZ3zkpyQ5Otjbtrnk1Sob61jnOpE7T66FYbaVXM+meSJST435lwHzetpm8Oq9E3Y3bqnzTogd5cmHLBXM4uqQviaDRZy0yQnJXlO0+60pipUVTRc61ilgNwNm9BNPY1vWHWsUQJy9STACh3W0worgDg4BOSme5V1w1Dj9DbsPXIzwmE1ZwG55KPjbN46bQXktuNM8neAnrZgU7upp6TetTWDc5JUAPw7mzorgxMgQIAAAQIECBBYHoF6CNPPDpbzyU9+Mve6172WZ3VWQoAAAQIEFkzgoosuyr3vfe/2rD6d5J4LNk3TIUCAwGYK/FbzINMd15jE25OckqS+++DoX6C+k3BE8+DnYb1X5dP6zKqq/jnmKCAgN0dsQxEgQIAAAQIECBAgQIAAAQIECHxfYK2A3N2SnJ5kjyRHJ3n5kPBWfQBWoafHJnlHkgpBfa3ngFzfgY3Btk8aQOlWGBKQG/5CulGSY5NUaKuOUcJu3UDJgUkqkLjesSoBuXs0lk9K8symOl+3OtooAblBhb4K2NXr+k8aXAG56X4h9B2QW282k+zVPMO37bm3XcYNELdf2xVae1+Sb0+3Tdc7+yZJHpGkxqpDBbnJgdu/C9u9rGJA7sTm6aNth/p70rsn53UmAQIECBAgQIAAAQIdgQ80D6H4/h+/973vzf777w+JAAECBAgQmJHAGWeckUc96lHt3uuhmg+b0XC6JUCAwFYVuEOS322+M7HWGt6Z5A9bDyreqmtdlHn/YpJfT1LfK1jrOLXZl8sXZdKrNA8BuVXabWslQIAAAQIECBAgQIAAAQIECCyGwFoBuZ2bEE5VhasQzTFNJbdnNdOuIEGFFeoL37dvnshV1c/qmCTA0dZony8gN5vrZNYV5GrWD0nyriS3SPKZJI9PUk/4HnbUvdEKWL66+eEHkzy1U+Vs2HmrEpCrJ7H+WZIKyq1ls1FArluhrz68rg+x+3jNzuYqnb7XboiweuwzBDWYoYDc8L3qKyBXv4OqWumV018S1+lhlsFBFeS2U69aQK7eo+vhAe2jPng9rOdrV3cECBAgQIAAAQIEVl2g/p1YDxD6/nHyySfniCOqWICDAAECBAgQmIXAKaeckiOPPLLddX2WM/i8cBZD6pMAAQJbWeB+zXcr9ltnEfV57x8nqcCcY3yBCsQ9O8lD1zn1zOb7LX87fvfO6EtAQK4vSf0QIECAAAECBAgQIECAAAECBAiMKrBWQG6HJL+Z5AtJ/rwJw1UArh2Q+2ySqmhVNyB/rRV+2goBuaqMV1VeNjpumeTnW436qCBX9wFv3VTn+3ySS5v+ZxnW6K5zHgG5Ck6+oXVj+slJ3rwGeLftbyR5RZJhAad2F5sdkNslyUFJKnw27Kg9fUITbKufvzLJv3Qa/nPz4cc1TZW445uft4Ml3Yp8w6rrbRSQu1dTFXJYyG7a12xN+dFJDt/oBTXiz6u63YUjtl2v2WYE5EYJ9U7jPcm583xvae+HgFxy7wakXhsVFN7Mo177r2omMMp1Os5cVZDbrvWeJO1HadfTSCuM3A3NjWOrLQECBAgQIECAAAEC1xeo+0aDB3XlkEMOyete9zpOBAgQIECAwIwEnva0p+W0005r914PNHv5jIbTLQECBJZFoAJyv5WkqpytdXwuyWuS1Jvsl5dl4TNax22THJLk6UnqM8i1jo8k+f0kFZBzbLKAgNwmb4DhCRAgQIAAAQIECBAgQIAAAQIrKLBWQK5LsV7A4sZJvtf8p86bJMDRHm8eFeRG2eq6X/ec1od8VcGrAoL/2Tq5HQr4ZJInJqkb2e3jhkmq3c8leVCSA1o3bduhsa5xPQm7Ks9sFBIbZS3dNvMIyFWo60VJXtAMXl9cen6SSJCSEAAAIABJREFUCoJ1jzIZPCHvvCZ4WeHBjY7NDshNUzlssLZ2dax2yK1beWnPVsXG+pCkQqnfbAGtF5DrBuzqUa+1H4Nra9rXbPd1v9G+bfTzvqq8CchtlxaQG37FzdKlj/eGjV4n0/xcQG4aveHn1u//0zs/OirJSf0PpUcCBAgQIECAAAECKy/w4CQfGijstttuufjii1ceBQABAgQIEJiVwO67755LLrmk3f1Dknx4VuPplwABAksm8Jgk9ZCP9YJyteR60Gz956wlW/+0y9mn+f5JfZ693lHBuApvv3vaAZ3fn4CAXH+WeiJAgAABAgQIECBAgAABAgQIEBhNoI+AXHekacM2ixKQa9t8sakU9ledxdaTyt7SVEkbBOSqIthPJrl/kgc0obg7r7Ed7RBU3R88pgmVVfP/SFJ9fnu0rfx+q/OTnJDkqg3OmUdArqZQlXSqok4d5zQ3r/+1M7cfTVIhscc3f16huuOSfHeEda9SQO7mTQW6ejJeXY/1YUrt9+BYLyDXrh5XVazK+lOtc6d9zVZX7T5G2Lp1m6xiQK6CtDsnqf9e76gw6aubBlUF85QRsHds3lee1rStD5I+tsF5FXr+epLvjND/Wk1UkPthBbkpGGdyqoBc/6xVDfZurW7rd97eU76G+p+lHgkQIECAAAECBAgsh8CPNP9m/cFqvvjFL2aXXXZZjtVZBQECBAgQWCCBK664Ire//e27M7pFkm8s0DRNhQABAltB4BHNA1Crstx6x2VJ3t48XLYeLLuKx15JDkzyhCRrfc9i4FKV4l6Z5H2rCLXoaxaQW/QdMj8CBAgQIECAAAECBAgQIECAwPIJtAMMdYO1wlUViugeOyT5X00op352eJIK2gw7qkrasc0PulWwRhFchIDcTRuLqrRVx8lNeO3q1gLqft6TkvxxkvowsNy+nOSnRlhktf1o8xS4t7VCcLsmeWOSuuk7ydGuRrbe+X0F5OoLSVUFr4I9w447Njf662cV6qq1VfCvfdQnq4c2hvXndQP7X9borx5RWje5B8dmB+Tqm1cHJanrZdhRFarqxv09mh8OW1sFKqt6XlXWW6+CXHXRfm1U23q9DqqkrRWQ617LwwKIfQTk6sOJu0xy0Q45p/b533voaytVkGtXo+xh6VN3sVZFzHE6FpATkJvk7wDjXGOL0rbCqoNqqYM5PdZTShdle8yDAAECBAgQIEBgSQX+rn3/7I1vfGOe/OS6ReUgQIAAAQIE+hR405velKc85SntLuuzxJ/vcwx9ESBAYMUE7pPkWUmeMcK6P5fkvc3n41UhbZmPqrBX4cF6AG99xrjRcWrzEN4LNmro55snICC3efZGJkCAAAECBAgQIECAAAECBAisqkA7wDALg0m+HL8IAbkHJ3lTkgpvrRUUqVBY3Xh93Ahw9aS3qibzgSQfT/KPTSBq2KkVkquqUI8cod9uk3kH5OYd6uleT2sF/Sagu94pk1y73U66PhtVRtsoINd+vdZT8OpT6UGQbK2AXPtarlBmfVvsC52J9hGQ68O87z4E5CYXXaSA3Oua8OhGlTHHXW23st5Gr89x+u/+bu2z73Hm0W47y0DxWr8L+ngfnXS98zqvAtCf7gxWfzc4bF4TMA4BAgQIECBAgACBFRWohwYdPVj7QQcdlLe+9a0rSmHZBAgQIEBgdgJPetKTcvrpp7cHqIdFHTO7EfVMgACBlRG4TZKnJfmVJPccYdX1oN76rsGHknw4SX3/YCsf9fDV+hz7IUkeluS2IyzmU0len6Q+O+zjYasjDKnJNAICctPoOZcAAQIECBAgQIAAAQIECBAgQGASAQG566v9WPO0sUc3P3pmE4QbFrY5oKn+1e2lnuBWgbhzk1zYVE0bdv5ae3bjpqLaDcfc1O8k+a9WVbG1Tu+rgpyA3Pob1HdArioVviLJ15prskIZ32umMCwgV9dPXaMvTvLjSZ6dpL4t1r0WBeTGfKF1mrffR9/fVPr7yjpdDvPeqBrjKDN8YJJ9m4YV8K1KfJMeVS2zvvVwxaQdNE93rAqZ914naDzue9QU09nw1D5DbAJy27lXISD37iSDvy/Umi9vPsjthuY2vAA1IECAAAECBAgQIEBgLIHr3NvaYYcd8tWvfjU77bTTWJ1oTIAAAQIECKwtcOWVV+ZWt7pVrrnmmnajPu+j4idAgACB7QIVEjs4yUFJbjYiSlWX+5skf5ukqntO87ngiENO1Wy3pgr4/ZLU75JRqsTVgN9qPrN8SxMOnGoSTp6vgIDcfL2NRoAAAQIECBAgQIAAAQIECBAgkOzS3Gi96QYYN0nyiCT15ZM6XpnkX0YArBuxZ47Qrt1kMyvI3SjJEUlOaib0Z0meleQ/11hDVZh7VZKvJjl7hOpwY1LMrHlfAblJQj3ThHi619OqVZCrC6Ku0e8OuTLWqiBXTW+Z5AFNaPObQ84VkJvupdZHQG66GWw/e71roI/+x+2j7TJuRbpZvrbXWkefX+wQkNuuvOwBuSc2H8q2r6mjWn+HGPc1oz0BAgQIECBAgAABAuMJ/EOSuw5OOfXUU/P0pz99vB60JkCAAAECBNYUeM1rXpNnPOMZ7Z//Y5K7ISNAgACBmQnUdzIe3zwA9THN58KjDvb15rsK9ZlcfaZeD/KrEF1VnpvnUZXg6nOyn01Sobh6kObPNQ8HHnUe9Vl4PaBwW5L6vsa3Rz1Ru8USEJBbrP0wGwIECBAgQIAAAQIECBAgQIAAgR8K1OOXX9aExepP+wwSdJ03MyBXoYw3J7lzksuaSlAfneJC2CPJic35/5zkt9cJ23WHaZ97fpITklw1xVzap/YVkJtkOn2GeNrreF0TENrIqAKQRzcTr705ZY1FVAWtb0yywNY5fVeQW28607gKyE230QJyw/36CsjVe/GlrWqJ0+3WD8+uCou7Nu/3ff9eE5Db7rzsAbn/01xDg6uqKsc+zAe1fb1E9UOAAAECBAgQIEBgQ4G6Vza4x5P73//++ehHp7mNt+F4GhAgQIAAgZUS+IVf+IWce+657TXXZyrHrBSCxRIgQGDzBKqS3P5J9kuyT5LbTDiV/0jyT813H+oByP+a5IomOFc/qwcBV7iuKrXV5+wVRhs8rLUe3FqhvR2byna3SHKrJLdOUkG4ehjzjye5Y/N52081P5tkqv+e5Kzm4ctnNPOZpB/nLJCAgNwCbYapECBAgAABAgQIECBAgAABAgQIXEdgFQJyP5bkT5I8ull5BY5emuQ7U1wL7QDX+5vA3VdG7K99bs3reUmuHPHcjZotY0BuVKN2kGzW4Y1pAnL1RL8KBo16VKizQjl1fHzMpwHWBxj15L46Zm0y6nr6aHftkE5mEe5th6E+k+TtG7xW62mJT56B9zQhyT68u330FZAb9bU97hpm+XtNQG753k+619d1vojb/PCxzRNNx70WtSdAgAABAgQIECBAYDKB+rfXZ9unfuADH8jee+89WW/OIkCAAAECBH4gcPbZZ+dhD6tnQV3nuHtTjYgUAQIECMxfoD7jfEiSX0ryi/MffiYjfiTJXyb5UJK/mckIOt1UAQG5TeU3OAECBAgQIECAAAECBAgQIECAwDoCfQYJfiTJTdcZ64Akr25+XjdDnz1i1bVpKn7dOMmRTSCuhq4bsU9JcvmUV4WA3PUB+wzxTBIi3CoBuSkvvYlPnzQgV8HSwyce9bon1tPfL+yhr80IyI077Um9h43T52tr3HUMay8gl9y7gZlFMHPcPZrm99FGY3XDwIP2fV7fG81hnj+/R5JPdwY8Nclh85yEsQgQIECAAAECBAgQ+L7AO5PUvcTvH/vss0/+4i/+Ag0BAgQIECAwpcC+++6bs86qQj4/OLYlOXDKbp1OgAABAv0I1Hct6rOn+yX5+ST3SVIPA17k49+SXJDk75L8bROIq+93OJZYQEBuiTfX0ggQIECAAAECBAgQIECAAAECW1ygz4BcO8TRJ8s0X8Svx2C+I8ktknw9yeOSfKCHyU0TSJgk/DXqlFWQ2y41zTUzivU0FeRG6X8WbSY1+eUkb+ppQn2FibZ6QG6/JFVtbtTjgUn2bRrXXlwy6olJ/rn5UuE1Y5yzUVMBOQG5Sd9PNrq2Nvvn70rymNYkKkxff4/ohuY2e57GJ0CAAAECBAgQILAKAg9uqg38YK3vfe97s//++6/C2q2RAAECBAjMROCMM87Iox71qG7fVbXowzMZUKcECBAg0IfAT2b751K7J7lnkqr6+dNJbtZH52P08a0k/6ep9v2pJBcn+WSSL4zRh6ZLIiAgtyQbaRkECBAgQIAAAQIECBAgQIAAgSUUWOaAXFWCeV2SvZp9OzHJsUm+s8E+/lSSlyS51Trtbtk8ta2a/Edz8/fbI14f7XMvS3Jpku+tc+5Xk7wgyT+N0L+A3HakWYc3xg3I1bW42U/3q6f3fWaEa6jbREBu+4dOZff2JFeuY1ihtyc3P1/vGpxVmHjY1P4kyfM2mPe4l4WAnIDcrN9jx70m+2j/xCSndzo6KslJfXSuDwIECBAgQIAAAQIEJhL48yT1kJnvH3vssUcuuKAKEzgIECBAgACBSQTuc5/75MILL2yfemaSR07Sl3MIECBAYNMF7pDkLkl+Iskdk9w+ye2S3CbJrZPs3DxEuIJ0VZnuJklu1Mz6u0nquw1V6a2Cb/Wg4a8133v49yRfSvLFJP/SPIyzQnD1UEEHge8LCMi5EAgQIECAAAECBAgQIECAAAECBOYtMOsAxrDQxazGnOSL+DdvvtR+eANfH/I9I8kVI2xEO/wxQvOZN6knr9UX9z83wkh9BOTqfmaF+G48wnjtJkckObr5g2cm2Tbm+XXjfVDlqr2OCivWtVU36tc72tffJNfMONMdNyA3Tt+L1vbOzYcrfcyrKp/VhyrTHptRQe79SSos+JV1Jt8OEwrIDYeaZQXNwYh9Br+7q+j+fuirKuI0r4lpKppuNG73vW7QftbvsRvNaxY/r9+x9cTVwXFOUz1u1PD7LOakTwIECBAgQIAAAQKrLnC9+1wnnHBCjj56cPtp1XmsnwABAgQIjC5w4okn5phjjumesAj3N0dfhJYECBAgQIDAQggIyC3ENpgEAQIECBAgQIAAAQIECBAgQGClBGYVVhsgbhSQm/bL89OEnerJZxXWGlR9qSecPTvJX61zBVRVuf9KUsGbVQ/IdcMl83rhtD+IbX8BatRraZprZtw1rlJAblybebRfpoDccUkqiLPecXCSw5oGo7SvJ0ZWtcxdkyxyBbmq8Fmv26t6vmh2TPKiJE9r+u3zSx4CcttRR31f7nlrZ9bdi5N0vx302CTvntmIOiZAgAABAgQIECBAYFSB+ndtPYjpB8d5552XPffcc9TztSNAgAABAisvcP7552evvfbqOrw6ybNWHgcAAQIECBAgMLaAgNzYZE4gQIAAAQIECBAgQIAAAQIECBCYUmCVA3KTBLzaIZJdkhyU5Kbr7MEdk/xa8/PPJHl7kitH3LP2uR9N8r4k61WouTrJ6SNWv+ujgtwkfiMufd1m7RDLqJW42h0KyPWxC1ujj2UKyD05yZs3YG9f26O0b4e4FjkgN6+rTUBuculVqCB39yT1e7x9nNoKpU6u50wCBAgQIECAAAECBPoQqH+X1N/ZbzvobI899sjHPvax3OAGvpLXB7A+CBAgQGC5Ba699trc9773zYUXXthe6JeT3CPJV5Z79VZHgAABAgQIzELAv8ZnoapPAgQIECBAgAABAgQIECBAgACBPgS6YahpggR9BpSm6WuSgNe4IZJ2EO39SSrQNeoHie1zxx13oz1fxoDcKIGgcpnmmtnItfvzSSvI3SbJbuMONmX7zye5bMo+Fu10Abn1d0RA7ro+0/xe60p3K8jtk+Rjm/wCuW+Ss5o5jPv7aKOpr0JAbluSqhY3OC5P8vAkn9oIx88JECBAgAABAgQIEJibQN0bemN7tEMOOSSve10VJncQIECAAAEC6wk87WlPy2mnndZt8pQkbyJHgAABAgQIEJhEQEBuEjXnECBAgAABAgQIECBAgAABAgQIzENAQG678rhBtWUOyE163Y1b5Wq9cZ6X5JSmQVXze9sIk9oKAbm1AowjLG/iJqMGDCceYBNOFJBbH11A7ro+swzIbcLlv+6QAnLj7cgThvx+OSrJSeN1ozUBAgQIECBAgAABAnMQqHt3z2yP88IXvjDHHXfcHIY2BAECBAgQ2JoCxx57bI4//vju5F+d5Flbc0VmTYAAAQIECCyCgIDcIuyCORAgQIAAAQIECBAgQIAAAQIECAwTWMaA3Kg7/dQkr28avzDJi0Y9MYmA3PWx+gzItfsaNdwiIDf8AhaQG+OF3WnaDpqNEjyqSpKDp+6u954y7mtl3PZbJSA3bjB51J3s8/dad8xuBblR5zSvdqNcp+PMZdkryH02Se3p4DgnycOSfHscJG0JECBAgAABAgQIEJibwN8l2as92sknn5wjjjhibhMwEAECBAgQ2CoCp5xySo488sjudM9L8vNbZQ3mSYAAAQIECCymgIDcYu6LWREgQIAAAQIECBAgQIAAAQIECCR9Bgn6DCj12dewfb5RE4h7QfPDUauUDfoSkLu+6rghnrVef+1r8uIkVeGnQgwbHbO+Ztrjd0Mjo4b42tfN15N8IsmVGy1szJ/fMMmuSe7cnDdtQK4+LP/FMeewVvNtSS7toa9lqiDXA8e6XcwihNYOiX0yyROTfG7EhbRfA7OYW02jz99r3WUJyG0XGTdUPuLlMddmFYr/nc6IByR511xnYTACBAgQIECAAAECBMYRqH+T/XWS27ZPEpIbh1BbAgQIEFgFgTXCcV9O8oAx7uWuApU1EiBAgAABAhMICMhNgOYUAgQIECBAgAABAgQIECBAgACBuQj0GSToM6DUZ1/DIHdOcmqSxzWBnfrvCmEdmOROI8jfMcmvNe0+k+TtYwSd2ud+NMn7RqxWc0mSMzeYWzt80m46aoBro6XfPMmOSb4ypOFGAbmbJtmtcf7mOgO19+bcJAcnuWyjiSWZ9TXTnkIfAblxg0UjEHy/Sfc1PW1Arl0VbdQ5rNWur+tQQG70nZhFCG2cgFxdjxXaHLzmly0gd3iS+h2wmcc9kryqmYAKcqPtxN2H7Fv9neCw0U7XigABAgQIECBAgACBTRR4cJIPJrnO9/Fe+MIX5rjjjtvEaRmaAAECBAgshsCxxx6b448/vjuZuqf+0CQfXoxZmgUBAgQIECCwlQUE5Lby7pk7AQIECBAgQIAAAQIECBAgQGC5BVY1IHevJO9oKm1VQO0pTYDjZUmetaBbPkrFnlkH5Kq6zp8mKafXJPliy2qtgFzdH/25JPUtpUc21m9OMizkVN39eJL6+YOaPXpGkq+NsCcCctuRBORGuFhGbNIOgo0ShK0AaAUS61jv9dq+VkecysTNNisgV2HaCh4fmeR/JakwcB3LFpDrK/Q58QZ3TAXkRpN8Z5L6fTY4Lk/y8CSfGu10rQgQIECAAAECBAgQ2GSBRyd5d3cOhxxySF772tfmBjfwVb1N3h/DEyBAgMAmCFx77bU59NBDc9pppw0b/TFJ3rMJ0zIkAQIECBAgsIQC/tW9hJtqSQQIECBAgAABAgQIECBAgACBBRXYI8mJY8ytKvvsmuTOzTl/l+S/xjj/z5P8YdO+z4BSn30NW067KtZLmupjOzTBLwG54RfALZu9fmrz4xc1obfvDtn/dtWyuj9aIbdXN+3Oa0Jyl65xnbXDixXEe36Sa0a4Jmd9zbSnsKoV5MapeFheN0nyiCbAU/+/rzDRZlSQG+ESvE6TUQNyo1T426g6Y3du7WDfvANy9T5RgeNfT1Lz6O67gNy4V9LG7dumAnIbez0hyds6zY5KctLGp2pBgAABAgQIECBAgMACCVRI7l3dSnJ77LFHXvWqV2XPPfdcoKmaCgECBAgQmK3A+eefn8MPPzwXXnhhd6C6l/5Y4bjZ+uudAAECBAismoCA3KrtuPUSIECAAAECBAgQIECAAAECBDZPYK0KYrOaUTsE0mdAqc++umvvVth6WJKzk1RA7sAkd5oV1pT9XpLkzA36mGUFuYc0Xzy6RVM5rp44en5rPuuFeG7XVJ57VNO+QpzHJvnOkPVUm8GTTI9oQouj0M3ymumOv6oBuXHDVn1WqGzvgYDc+q+IzQjIXZ2kwrPPTXLrzvQG77H1xwJyo7ybjddGQG48r8+2wpt15jlJ6hr99njdaE2AAAECBAgQIECAwAIIPDjJ6Ulu253LCSeckKOPPnoBpmgKBAgQIEBgtgInnnhijjnmmGGDfDnJQUk+PNsZ6J0AAQIECBBYNQEBuVXbceslQIAAAQIECBAgQIAAAQIECGyegIDcxvbt8Eh9Mb6qyf3rxqcNbXHT5kv13xvj/LpfWP8Z55xRu59VQO7mSV6Z5JBmIqcl+bUk32xNbKMqV/Vk7zcmqYDdZUkel+SCIQt7QasKYjtYs5HBIgXkKhj2oCS15vpk+ivN5Nv788kkT0zyuY0WNubPu6G0USqUrTdEu9riqgXk6lq9d5IbN0A/0QTA6rXwhQ325d+SfGaNNhu9Vrqnjdt+ngG5rzcWuw9Z618nqUqTf9kKw7ZfA+NWJBz1pTCryoU1ftu2/n9fVRFHXduwdgJyo+sd31SMbZ9xQBP+Hr0XLQkQIECAAAECBAgQWCSB+nfa65Ps1Z1UVZM79thjs//++y/SfM2FAAECBAj0InDGGWfkuOOOG1Y1rvo/L8mvzODzh17mrhMCBAgQIEBgawsIyG3t/TN7AgQIECBAgAABAgQIECBAgMBWEqgqaBXqmNdRVYO+0QzWZ0Cpz766Fk9PcmrzhxXeOC7Jd8cEq2BcVZurR1G/rPkizrBqaMO6rdDX/07y1uYp15/uMSw3q4Bcu3pcBWIem+RDncVtFOL50SQVsHp8c94rkvx2krqGBkddu3+U5ClJLk7yhCRV7WeUY5bXTHf8tSrIVaW8Cr39ahOkOTfJwU0gsPpo7085fiLJlaMsbow2N0yya5I7N+cIyI2Bt0HTwXtHBbuek+TvJ+x6o9dKt9tx288zIDeMYFgwbtBu3iHuGrfPEJuA3PadbFePnfBlMPfT7j4ktFp/Fzhs7jMxIAECBAgQIECAAAECsxCoe07PHNbxPvvsk+c973nZe++9ZzGuPgkQIECAwFwFzj777LzsZS/LWWedtda4r07yrLlOymAECBAgQIDASgkIyK3UdlssAQIECBAgQIAAAQIECBAgQGChBG40QfhrvQXsnGSXJP8wpN8+A0p99tVeT4W0XtMEvCqgtE+SCruMelT46MFNOOABzUnVz7ObwNu1G3RUdvWF/P1a7SoIVh9YVmBuUGls1Pl0280iIHfLJH+Y5KnNYH/WfLj6n53BRwnxtKvIfTHJY5Kc3+qnHT45swnKdcdZy2ZW18yw8boBuaOS3LO5rtoB1W6VuM0IBwnITfpquu557feO+kkFZLd1uq7KZRWUHbwPVGC52t2p0+6BSfZt/uxNSS7ZYIrjtr9189q5ffP+9r6m0mUNU4HU05NcMQFLvRc8snm/G7z/tbv58yQvT/KRVsW4Ud+jJpjOyKcIyI1Mdb2G3fe6QYOtGJB7Z5KqFjc4Lk/y8CSfmpzHmQQIECBAgAABAgQILJhA3QM5Jclth83r/ve/fw499NAcfPDB2WmnnRZs6qZDgAABAgTWFrjyyivzlre8Ja997Wtz7rn1XL6hx5eTHJGk7jk7CBAgQIAAAQIzExCQmxmtjgkQIECAAAECBAgQIECAAAECBDYQeG6SByV5XVPx65tJbpzkVknukqQCdB9vQhMV5nhS8wXyuyb5lSQXNv1XRap6EvMvJTmvaff5zth9BpT67Ks9zXYltLWCXsNIKxh3/yQVhKqASPv4XJLjk9SX79vV0Ib1U8G4lyTZfcgP/yPJG5NUZbWy3ShsN6z/WQTkquLdO5rKhBUGrOpu7xky+CgBuW7I6OQkx7TcKrxQjnWUU/U5anW/WV0zw5zXCo10r4uqhveGJF9rfiAgN14gda23t2GvjT5DUMPG3TPJu5NU6Kz9Hlj3/6taX4Vkaw71+hi8N9a37arC5CI9rbcb2tzol2i99/1skmc0a6vwXfuo94R3JfmDpiLi9zbo8DZJdlunzR5J6nfR3240sTF+XgHEfx+j/XpNVZDbrrPVAnJVjfRtnY2t3+cn9XRd6IYAAQIECBAgQIAAgcURqHs2J65VTa6mucMOO+SAAw7Ifvvtl4c+9KHZZZd6npWDAAECBAgslsAVV1yRD37wgznzzDOzbdu2XHPNNetNsB7CeHQPD2FcLASzIUCAAAECBBZSQEBuIbfFpAgQIECAAAECBAgQIECAAAECSy9QlawqoFOBjUuTPC7JRUnu1lQQqiDCOUl+Ocm/NhrPa560XP+3Ah8Viqvjps0XyZ/T/P8KS1QltvbRZ0Cpz74Gc7x5klcmOaT5gycmefsGV0EFXKpiXH2RvlsxqYIhr0pSIa96MueoRwVOKmRR+/H0JlzTPrf6rUDa7yf57JhBub4DcvXE7boGHttMsMJev57kv4YsdpSAXJ3WDsF9Jsnjmwo+3Wusqs29d1TUJkxXQcU6ZhXeGIShqppehU+7YaEa+6+bintVTevKzvzb+1OVA2v//2mMNY7SdMckL0rytKaxCnKjqK3fpoLExzbXWLWs0Nvzk9Q3ErohuCObn1eIb6sG5Oo6/7HmPeqZawR6L2t+B1Sot/73JIHetnqNWdW8qgJdXcOHJvnLHvqdfvev24OA3GzfY/ver0F/9bvm7q3O6+8+Ff7+9qwG1C8BAgQIECBAgAABApsuUPdgXpCkHla17rHbbrvlPve5T3bffffsuuuuufOd75zb3e522XnnnbPjjjvmBjfw1b+NDP2cAAECBMYXuPbaa3PVVVfla1/7Wr6safemAAAgAElEQVT0pS/lsssuy6WXXpqLL744F1xwQS65pJ77teFxZvOwwY9u2FIDAgQIECBAgEBPAv6V3BOkbggQIECAAAECBAgQIECAAAECBMYSaH+R/31NUK6q6LSrX3WrCdWXR85qqoW1QyA1cLv6WgW4KiQ3qIxVP+8z1NZnXwO09vzrz6oKWlV2+reO6iAEVcHCYQG2al5BseOmqPQ2GLICNFXh7/AhlekGQbkXjzFOnwG5cqg9rieP1vHFJAcl+as1rsJRA3JVgav8Htr89+8k+b9NaLAq/Nw7ybhVrvq+/rpLvGWzPxUa7QYlq+2gitYfN9XF1qqi1d6fSdY4yhtAN5QlIDeK2vptqtrmW5Ps1ex1BUY/1DplrepyFayrapFVsbN9HJzksOYP6n2kwjp9HndoAn1V+bOq3v3vJsxXY3yneX3VNTvsqADvbyb5vTV+XgHQus4rADosKDvJOiocW0G8E5rfPdVHO9Q9rM+faH7/9DWHUectILddalYh5FH3YZx2FZyu30/to4LaVfnQQYAAAQIECBAgQIDA8gvUg69+tXlg0/Kv1goJECBAYFUEtjUPyPzwqizYOgkQIECAAIHFERCQW5y9MBMCBAgQIECAAAECBAgQIECAwCoJPKoJgdWaX9J8Qfy7napGFZKoKip/18D8eJI3N6GtDyapIMegOtqPNhWDKhxSYan9k1zYAu0z1NZnXzXFCjj9YZKq/NU+KiRXX5K5vPWHP5nkTUkqzNQ9KiRTwZGqxDdtxaR23xVK+dkkRzRVm6r63+A4sQm7VLBlo6PPgNy9mkqD92gGrUp5xyS5eo1JjBqQGwTvPp+kPrwdhMkqjHhq03dVratqht0KbOutv+9rZockFXyqIFNd8+09GcyjKmdVgPB1zWtinP0RkNtIa+2fD3vt/c8ks3hKbl2vdS3W9V9HhWrqWv3P1vS61Q9/I8kr1nmPGPW1MqlQO8Q1yWtp7yQfaA3+H0mqUly9Pj/des1OOr/2eVWl8nebkHD7dVXvhWU9bK/rPalecxUA/IMmaNtHFbtR1iMgt11pqwTkar+qEmv7qOt4EFAdZc+1IUCAAAECBAgQIEBgOQTq3wd1X/CJSe66HEuyCgIECBBYMYF/TFIPGawHEH5uxdZuuQQIECBAgMACCQjILdBmmAoBAgQIECBAgAABAgQIECBAYEUEqnLRi5K8oFnvo5O8t/nf3Z+1gyU3awIHVTmsW8GnGxSpAENVmRscfQaU+uyr5vfLTeht2PZXqKYCLRX2G4QxfjHJ65PcOckgHFKBlwp19RmMGzafOyX59aa6XQXxqgLYF0a8bvsKyHUDhec1FQjrmljrmCb0c7skf5qkQp11TFL1rM9rpqoH1uun9n/YUdWzXtVU/honxKeCXD8htnkG5NoVD+taqPfG1wy5KB7YBEqrfYWL60t3FSQedkzzWhnlrWDagNwgKP2NJjD9Fz1WixvMv36f3C/Jy5Pct7Woej9+TpK/X2OhFdSu0N/jWz8fVHCssNwneg7wdachILddZKsE5Kra7YGtTaww/MOTfGqUF5I2BAgQIECAAAECBAgsrUDdn9k3yUOaavFLu1ALI0CAAIEtL1CfzXwoSd2jncUD4rY8kAUQIECAAAEC8xcQkJu/uREJECBAgAABAgQIECBAgAABAqsu0K4EN6xSVTugcVDz1MmBWYXqqmpZHe1gXf3/+gLJWU01raooVNXXKpxQR7vPPv2n/SJ+VRmque7VTKqqQf3fpiLUIABVIbgXN9XAvpmk7unV2iswWGGo/+pzQSP2VUG52sdBdb9RTusjIHfjJEcmeWkzYO3vs5NU9bz1woHThH4OSPLOZrz6wPdJTRhxlDUP2vQZkGtXXxz0XxWqKhhV19Kk1aoE5Pr5EH+eAbl2ZcP6AsJagdWbJ3llkkOaC6ZCOdvWuICnea2M8pqYNiBX7387NRUcZxEILqsKWP9WpzJjhU6rmtygaumwte7chA/rd0+ts3tU1blTkpw7o6BcNyC3T5KPjbIpM2xTAcP6vVzH+5tA+Fd6Gu+/NSHJCpW1j2l/L/c0vXW7eULn7zbV+KgkJ81jcGMQIECAAAECBAgQILBlBH4kyZ5J7pWkKpbfJckdklTF81skqarxvvu3ZbbTRAkQILClBOre69XNZ2x1T7Qe7lQPafxMknp44vlJ6iFmDgIECBAgQIDAQgn4R/JCbYfJECBAgAABAgQIECBAgAABAgRWQmDvJB9oVtoNstUfV3WjqpBWR7da1xObSkj1s26VuNs0AaFHJOkG7xYxIFdBjPoy/OHNWis88awk/95UkanqRe2QxeeS/F4T1tqMUNy0F2cfAblbJfntJL/WfBGoQiv1/ys4uN4xaeinWxGqKrcdl+S7Y2L0GZBrh2AmrRY3bPpbPSA35pZcr3m7WuU0fc0rINetbFjB0aqauVZorEK19X5bX6A7rXkNDXvdTPpaGdVs2oDcqOOM2+6GSR7cBLDbVeMqoPybSd7SfCFklH4rwFd9VeDpAUNOqPf6Cj1/vOeqn92A3ChznWcbAbkfan+6+XLr4E/OaX7vXzPPDTEWAQIECBAgQIAAAQIECBAgQIAAAQIECBAgQIAAgWUSEJBbpt20FgIECBAgQIAAAQIECBAgQIDA4gvUk40rFPacZqpV/etPOtP+5SRvav6sG5D7+SZcVyGPCoM8P8ngC+U3SlIBpqoyV8fDkpzd/O9FC8h1K6FV1a9fSfKRlsXdk/x+kkd2fCqwUUGXCmx8orX+Rd/9PgJytcYKsjykCfg8N8kXRlj4pKGfdvW4LyZ5TPNk1BGGvE6TPgNyFayseVTFsEmrxQ2bf3t/qjJfXVtXjrvQDdrX3lXVxEF1xO7re9zh2u8V457bbb/VAnLttY9S2bAdIF7vWp70tTKq/yIG5H6yCb5WOLt9VAC1Ksl9dtTFddrV+/z9klRl0McO6eMNSY4d8T1slCkIyG1XWvQKchWyrjm2j/pdU8FJBwECBAgQIECAAAECBAgQIECAAAECBAgQIECAAAECEwoIyE0I5zQCBAgQIECAAAECBAgQIECAAIGJBO6S5K1J9kpyaZLHJbmo01M7+NH9ons7ADCs+lz73HaFuXbo48Qkp0w0++0nVb9HN+dP8kX8uif3pCR/3FRzqq6qClrNqVuZrMJQz0zyO0luPWTOFWSqoNRfJrkwSVWZ+2qSb0yxvlmd2ldAbjC/CkSOWsltktBPt0JXBTkr6DJJaKzPgNy892dW41W/AnKT6d6hCcn+UnP6byR5xQbVyOp9p67fk5tz1qo4N8lrZZxVVPD37Ul2b8LRk76mxhlzrbb/LcmhTdC6/f5aIeSq8Fbv0ZO83rvjVTD0/k1FuWGB5xrr1SNUwtxozQJy24Um+b28kW1fP6896gYuT01yWF8D6IcAAQIECBAgQIAAAQIECBAgQIAAAQIECBAgQIDAqgoIyK3qzls3AQIECBAgQIAAAQIECBAgQGBzBJ6epL4MXsdpTRWwb3amsl5ArgINb07y8CTvT1Jtv9I6f48k70zy8SR/mOScJN9L0mdAadq+fjHJ61tVtF7VBOS6Dm2WOyU5vPkS/bCg3LDdrOpiFUKs9c/j+NMk71hnoL4DcuOsadzQT903rSqHL28GqYpbByX5q3EGbbWd9pqZcNixTltrf8bqZMzGfQbkXte8zq8acQ47NhUnn9a036iCXFVg260JMVXVwsHrqqqE3S3JTZp+KqzaPura2b8JsI44tXWbda/NCsiW4yiVFO+Z5M+S3LEJylU1z24AbNzXyjhrqgqiVTV08LqaJnQ6zrjdtrdMUr+LqgLloJrhoE3fVd3aY1dQ7sFNgOsBnUl9rAnq1fVz7YSL6wbkNrqmJxxmrNPa7yvDfmeP1VmncfvvA+0fLXJArl5/9WCAwXF5kkckuWQaCOcSIECAAAECBAgQIECAAAECBAgQIECAAAECBAgQIJAIyLkKCBAgQIAAAQIECBAgQIAAAQIE5iVw+yQVPnhoM+CBSbYNGXy9gNyPNpWT9kvyySRPbKqmDbrZKUmFELphsz4DStP09cCmUlAFGeo4L0kFdD4z4iZUsKMqEFXVo4eMeM48mtU6qire59cZbCsF5O6V5PQk92jWU1W3jkly9YSY01wzEw459mnt/alg5XFJKrzR57FDkv+V5DFNp30G5MYNW9V7xcuSPKuZy0ZhogrB1TVRIdxxjnHntVHf3RDUOIZVkbLs/zrJP68x0DQBuQrAVeiuwqWjHO0qn6O0n7ZNhYsroFdVObvBuAqoVWXQD88hVFxO9fuvglyD3wW1tnrd1X6eP+FCBeS2wy1qQO7xTfXE9vYe1bxmJtxypxEgQIAAAQIECBAgQIAAAQIECBAgQIAAAQIECBAgMBAQkHMtECBAgAABAgQIECBAgAABAgQIzEvgUUne0wz2wSRPTVLVlbrHegG5CthUNaYrmoorXxtx8n0GlCbtq6pPVYW1ScNx3aXu3FS0qmDT/ZowVztsMSJNL80qaPT8JNes09tWCchVJbAKh72gWUsFMSv8N2qIcRjBpNdML5szYift/RkWPh2xm3WbdUNp44S7hnXcfq8YN4g2bkDuFkn+KMlTxoT46Sb4NOZpazav8WseNZ+qRlUBv//sq/NOtc1J9ueApornRlOqUG2tpUJh8zoqYFyVRet3z+C4OMlLk7xrSDW9Wc/rtkmObKqD1n7+RpJXqCA3MvtWqyD3qSQ/21pdVbitarjr/d4cGUNDAgQIECBAgAABAgQIECBAgAABAgQIECBAgAABAqsuICC36leA9RMgQIAAAQIECBAgQIAAAQIE5idQld3un6SqBv1NU73p2iHD/3ySeyb5bJJP9xT+6DOgNGlfdS+uvgz/8iRfTfKrSS7smf/GTXCmgoRV8arCXu2jKkhVVbQb9Tzu+5qKfut1u1UCcrWGCqtU4O/XmwDLqVOEVqq/Sa+Znrdp3e5WLSBXr5Gq4nWnRqWqWW4U1npeklPG3JS+78HX+2jNuyoa1nvIR8ecz0bNp6kgV33/eJI3J3nQGgN9vQmjvXgE743mOsnPB9Uhv5OkKkNWaLlbcXSSfic9p66PqkpYwe+qvjfNXFSQ274Li1hB7neTHNu5SNaqojvpteQ8AgQIECBAgAABAgQIECBAgAABAgQIECBAgAABAist0PeH8yuNafEECBAgQIAAAQIECBAgQIAAAQIjCdQ9qfrP90Zq3U+jH0ly06arq5N8Y4pup+2rQgwVEvnXKeawFU/dzIBchQJ/rEH7fJLLRgCsIFIFVyqkOU1opYZqj/9vU1ajG2HqEzWpwFgFA+uo12ZdoxUi6vOo131V8aogZx3fmrJqV1WBu1nTV831v6YMMvax1m7odxb34KvPqj72lSTf7WPSrT4mea20p9Dd4+706rrazIpZNb+7NNVLr+zZbrO7q9fvvVuvr0uS/PsmT+o2TaXTmsZVST6epH4H93FslQpy9Tu/Av/to0LXh/WBoA8CBAgQIECAAAECBAgQIECAAAECBAgQIECAAAECBLYLzOLDebYECBAgQIAAAQIECBAgQIAAAQIECBDoCmxmQM5uEJiXwDwCcvNai3EILLLAVgnIvT3J41uQlyd5RJIKMDoIECBAgAABAgQIECBAgAABAgQIECBAgAABAgQIEOhJQECuJ0jdECBAgAABAgQIECBAgAABAgQIECCwroCAnAtkFQQE5FZhl61xEQS2QkCugnEVkGsfRyU5aREAzYEAAQIECBAgQIAAAQIECBAgQIAAAQIECBAgQIDAMgkIyC3TbloLAQIECBAgQIAAAQIECBAgQIAAgcUVEJBb3L0xs/4EBOT6s9QTgfUEtkJArqrE3bO1iHOSPDzJNbaWAAECBAgQIECAAAECBAgQIECAAAECBAgQIECAAIF+BQTk+vXUGwECBAgQIECAAAECBAgQIECAAAECwwUE5FwZqyAgILcKu2yNiyCw6AG5Y5P8bgfqwCTbFgHPHAgQIECAAAECBAgQIECAAAECBAgQIECAAAECBAgsm4CA3LLtqPUQIECAAAECBAgQIECAAAECBAgQWEyBtQJyr0zyL0OmfHWS05NcsZjLMSsCQwUE5FwYBPoT2CFJhcruNKTLnZI8Ick9Oj97YZIX9TeFiXr6mSSf7Zx5apLDJurNSQQIECBAgAABAgQIECBAgAABAgQIECBAgAABAgQIbCggILchkQYECBAgQIAAAQIECBAgQIAAAQIECPQgsFZAbq2uP5nkiUk+18PYuiAwLwEBuXlJG2cVBCoE97IkzxpjsYsQkHtbE94bTPvyJI9IcskY69CUAAECBAgQIECAAAECBAgQIECAAAECBAgQIECAAIExBATkxsDSlAABAgQIECBAgAABAgQIECBAgACBiQUE5Camc+IWEhCQ20KbZaoLL7AVA3KPS/JnHdmjkpy08NomSIAAAQIECBAgQIAAAQIECBAgQIAAAQIECBAgQGALCwjIbeHNM3UCBAgQIECAAAECBAgQIECAAAECW0hAQG4LbZapTiwgIDcxnRMJXE9gKwbkqkrcPVsrOSfJw5NcY38JECBAgAABAgQIECBAgAABAgQIECBAgAABAgQIEJidgIDc7Gz1TIAAAQIECBAgQIAAAQIECBAgQIDADwUE5FwNqyAgILcKu2yN8xLYagG5Y5P8bgfnwCTb5gVmHAIECBAgQIAAAQIECBAgQIAAAQIECBAgQIAAAQKrKiAgt6o7b90ECBAgQIAAAQIECBAgQIAAAQIECBAg0LeAgFzfovojsDUEfjrJZ5O0P3c7NclhW2P6ZkmAAAECBAgQIECAAAECBAgQIECAAAECBAgQIEBgawsIyG3t/TN7AgQIECBAgAABAgQIECBAgAABAgQIEFgcAQG5xdkLMyEwT4G3JXlCa8DLkzwiySXznISxCBAgQIAAAQIECBAgQIAAAQIECBAgQIAAAQIECKyqgIDcqu68dRMgQIAAAQIECBAgQIAAAQIECBAgQIBA3wICcn2L6o/A4gs8LsmfdaZ5VJKTFn/qZkiAAAECBAgQIECAAAECBAgQIECAAAECBAgQIEBgOQQE5JZjH62CAAECBAgQIECAAAECBAgQIECAAAECBDZfQEBu8/fADAjMW+DiJLu1Bj2nqR539bwnYjwCBAgQIECAAAECBAgQIECAAAECBAgQIECAAAECqyogILeqO2/dBAgQIECAAAECBAgQIECAAAECBAgQINC3gIBc36L6I7DYAi9Mclxnigcm2bbY0zY7AgQIECBAgAABAgQIECBAgAABAgQIECBAgAABAsslICC3XPtpNQQIECBAgAABAgQIECBAgAABAgQIECCweQICcptnb2QC8xb46SSfSXLD1sCnJjls3hMxHgECBAgQIECAAAECBAgQIECAAAECBAgQIECAAIFVFxCQW/UrwPoJECBAgAABAgQIECBAgAABAgQIECBAoC8BAbm+JPVDYPEFTk/yxNY0L0+yT5KLF3/qZkiAAAECBAgQIECAAAECBAgQIECAAAECBAgQIEBguQQE5JZrP62GAAECBAgQIECAAAECBAgQIECAAAECBDZPQEBu8+yNTGCeAgcmeUdnwKOSnDTPSRiLAAECBAgQIECAAAECBAgQIECAAAECBAgQIECAAIHtAgJyrgQCBAgQIECAAAECBAgQIECAAAECBAgQINCPgIBcP456IbDoAhcl2b01yXOSPCLJ1Ys+cfMjQIAAAQIECBAgQIAAAQIECBAgQIAAAQIECBAgsIwCAnLLuKvWRIAAAQIECBAgQIAAAQIECBAgQIAAAQKbISAgtxnqxiQwX4H/L8nxnSGroty2+U7DaAQIECBAgAABAgQIECBAgAABAgQIECBAgAABAgQIDAQE5FwLBAgQIECAAAECBAgQIECAAAECBAgQIECgHwEBuX4c9UJgUQV+Osmnk9yoNcFTkxy2qBM2LwIECBAgQIAAAQIECBAgQIAAAQIECBAgQIAAAQKrICAgtwq7bI0ECBAgQIAAAQIECBAgQIAAAQIECBAgMA8BAbl5KBuDwOYJvDXJQa3hL0+yT5KLN29KRiZAgAABAgQIECBAgAABAgQIECBAgAABAgQIECBAQEDONUCAAAECBAgQIECAAAECBAgQIECAAAECBPoREJDrx1EvBBZR4IAk7+xM7KgkJy3iZM2JAAECBAgQIECAAAECBAgQIECAAAECBAgQIECAwCoJCMit0m5bKwECBAgQIECAAAECBAgQIECAAAECBAjMUkBAbpa6+iawuQKfTHKv1hTOSfKIJFdv7rSMToAAAQIECBAgQIAAAQIECBAgQIAAAQIECBAgQICAgJxrgAABAgQIECBAgAABAgQIECBAgAABAgQI9CMgINePo14ILJrA7yR5UWdSBybZtmgTNR8CBAgQIECAAAECBAgQIECAAAECBAgQIECAAAECqyggILeKu27NBAgQIECAAAECBAgQIECAAAECBAgQIDALAQG5Wajqk8DmCuya5NNJbtyaxqlJDtvcaRmdAAECBAgQIECAAAECBAgQIECAAAECBAgQIECAAIGBgICca4EAAQIECBAgQIAAAQIECBAgQIAAAQIECPQjICDXj6NeCCySwFuSPKk1ocuT7JPk4kWapLkQIECAAAECBAgQIECAAAECBAgQIECAAAECBAgQWGUBAblV3n1rJ0CAAAECBAgQIECAAAECBAgQIECAAIE+BQTk+tTUF4HNF3hskm2daRyV5KTNn5oZECBAgAABAgQIECBAgAABAgQIECBAgAABAgQIECAwEBCQcy0QIECAAAECBAgQIECAAAECBAgQIECAAIF+BATk+nHUC4FFEfhEknu3JnNOkkckuXpRJmgeBAgQIECAAAECBAgQIECAAAECBAgQIECAAAECBAgkAnKuAgIECBAgQIAAAQIECBAgQIAAAQIECBAg0I+AgFw/jnohsAgCxyR5cWciBw6pKLcIczUHAgQIECBAgAABAgQIECBAgAABAgQIECBAgAABAistICC30ttv8QQIECBAgAABAgQIECBAgAABAgQIECDQo4CAXI+YuiKwiQK7Jvl0khu35nBqksM2cU6GJkCAAAECBAgQIECAAAECBAgQIECAAAECBAgQIEBgDQEBOZcGAQIECBAgQIAAAQIECBAgQIAAAQIECBDoR0BArh9HvRDYbIE3Jzm4NYnLk+yT5OLNnpjxCRAgQIAAAQIECBAgQIAAAQIECBAgQIAAAQIECBC4voCAnKuCAAECBAgQIECAAAECBAgQIECAAAECBAj0IyAg14+jXghspsBjkryrM4Gjkpy0mZMyNgECBAgQIECAAAECBAgQIECAAAECBAgQIECAAAECawsIyLk6CBAgQIAAAQIECBAgQIAAAQIECBAgQIBAPwICcv046oXAZgp8Ism9WxM4p6ked9VmTsrYBAgQIECAAAECBAgQIECAAAECBAgQIECAAAECBAisLSAg5+ogQIAAAQIECBAgQIAAAQIECBAgQIAAAQLJf0/y6CR/kOSrE4L0FZC7VZLnJnlPkgrrOAgQmI/AMUle3BnqwCTb5jO8UQgQIECAAAECBAgQIECAAAECBAgQIECAAAECBAgQmERAQG4SNecQIECAAAECBAgQIECAAAECBAgQIECAwDIKVKWoqhz18gmDctMG5AbBuN9I8skkD1pGZGsisKACuyb5VJKbtOZ3apLDFnS+pkWAAAECBAgQIECAAAECBAgQIECAAAECBAgQIECAQCMgIOdSIECAAAECBAgQIECAAAECBAgQIECAAAEC2wUqkPaXDUZVkRs3KDdpQK4djKv/XccvJanAnoMAgfkIvDnJwa2hLk+yb5KL5jO8UQgQIECAAAECBAgQIECAAAECBAgQIECAAAECBAgQmFRAQG5SOecRIECAAAECBAgQIECAAAECBAgQIECAwDIKVCjtF1sLGycoN25Ablgwrob+iOpxy3hpWdMCCzwmybs68zsqyUkLPGdTI0CAAAECBAgQIECAAAECBAgQIECAAAECBAgQIECgERCQcykQIECAAAECBAgQIECAAAECBAgQIECAAIEfCrSryLVdRgnKjRqQWysYNxhP9ThXJIH5Cnw8yX9vDVlB2X2SXDXfaRiNAAECBAgQIECAAAECBAgQIECAAAECBAgQIECAAIFJBATkJlFzDgECBAgQIECAAAECBAgQIECAAAECBAgss0C3ilx7resF5TYKyG0UjKtxVI9b5ivL2hZR4OgkJ3QmdmCSbYs4WXMiQIAAAQIECBAgQIAAAQIECBAgQIAAAQIECBAgQOD6AgJyrgoCBAgQIECAAAECBAgQIECAAAECBAgQIHBdgbWqyLVbDQvKrRWQGyUYN+hb9ThXI4H5CdwtyaeS7NAa8tQkh81vCkYiQIAAAQIECBAgQIAAAQIECBAgQIAAAQIECBAgQGBaAQG5aQWdT4AAAQIECBAgQIAAAQIECBAgQIAAAQLLKLBeFbn2ettBuf/sQPxokucm+Y0kFZLb6FA9biMhPyfQr8Cbkvxyq8vLk+yb5KJ+h9EbAQIECBAgQIAAAQIECBAgQIAAAQIECBAgQIAAAQKzFBCQm6WuvgkQIECAAAECBAgQIECAAAECBAgQIEBgqwqMUkWuvbYKynVDcMP+bD0P1eO26tVi3ltR4NFJ3t2Z+FFJTtqKizFnAgQIECBAgAABAgQIECBAgAABAgQIECBAgAABAqssICC3yrtv7QQIECBAgAABAgQIECBAgAABAgQIECCwnsCoVeT6UFQ9rg9FfRAYXeDvk/xcq3m93vdJctXoXWhJgAABAgQIECBAgAABAgQIECBAgAABAgQIECBAgMAiCAjILcIumAMBAgQIECBAgAABAgQIECBAgAABAgQILKLAuFXkpouULRkAACAASURBVFmD6nHT6DmXwHgCL0hyYueUA5NsG68brQkQIECAAAECBAgQIECAAAECBAgQIECAAAECBAgQWAQBAblF2AVzIECAAAECBAgQIECAAAECBAgQIECAAIFFFZhHFTnV4xZ1981rGQXuluSSJDdtLe7UJIct42KtiQABAgQIECBAgAABAgQIECBAgAABAgQIECBAgMAqCAjIrcIuWyMBAgQIECBAgAABAgQIECBAgAABAgQITCowjypyqsdNujvOIzC+wBuTPLl12uVJ9k1y0fhdOYMAAQIECBAgQIAAAQIECBAgQIAAAQIECBAgQIAAgUUQEJBbhF0wBwIECBAgQIAAAQIECBAgQIAAAQIECBBYZIFZVpFTPW6Rd97clk3gUUne01nUUUlOWraFWg8BAgQIECBAgAABAgQIECBAgAABAgQIECBAgACBVRIQkFul3bZWAgQIECBAgAABAgQIECBAgAABAgQIEJhEYJZV5FSPm2RHnENgMoELk/yP1qkVft0nyVWTdecsAgQIECBAgAABAgQIECBAgAABAgQIECBAgAABAgQWQUBAbhF2wRwIECBAgAABAgQIECBAgAABAgQIECBAYNEFZlFFTvW4Rd9181smgecneUlnQQcm2bZMi7QWAgQIECBAgAABAgQIECBAgAABAgQIECBAgAABAqsoICC3irtuzQQIECBAgAABAgQIECBAgAABAgQIECAwrsAsqsipHjfuLmhPYDKBuya5JMmOrdNPTXLYZN05iwABAgQIECBAgAABAgQIECBAgAABAgQIECBAgACBRRIQkFuk3TAXAgQIECBAgAABAgQIECBAgAABAgQIEFhkgT6ryKket8g7bW7LJvCGJE9pLeryJPsmuWjZFmo9BAgQIECAAAECBAgQIECAAAECBAgQIECAAAECBFZRQEBuFXfdmgkQIECAAAECBAgQIECAAAECBAgQIEBgEoE+q8ipHjfJDjiHwPgC+yd5b+e0o5KcNH5XziBAgAABAgQIECBAgAABAgQIECBAgAABAgQIECBAYBEFBOQWcVfMiQABAgQIECBAgAABAgQIECBAgAABAgQWVaCPKnKqxy3q7prXMgpckGSP1sLqNVzV465cxsVaEwECBAgQIECAAAECBAgQIECAAAECBAgQIECAAIFVFBCQW8Vdt2YCBAgQIECAAAECBAgQIECAAAECBAgQmFSgjypyqsdNqu88AuMJVKW4l3ZOOTDJtvG60ZoAAQIECBAgQIAAAQIECBAgQIAAAQIECBAgQIAAgUUWEJBb5N0xNwIECBAgQIAAAQIECBAgQIAAAQIECBBYRIFpqsipHreIO2pOyyjwU0k+lWTH1uJOTXLYMi7WmggQIECAAAECBAgQIECAAAECBAgQIECAAAECBAissoCA3CrvvrUTIECAAAECBAgQIECAAAECBAgQIECAwCQC01SRUz1uEnHnEBhf4A1JntI67fIk+ya5aPyunEGAAAECBAgQIECAAAECBAgQIECAAAECBAgQIECAwCILCMgt8u6YGwECBAgQIECAAAECBAgQIECAAAECBAgsqsAkVeRUj1vU3TSvZRN4ZJIzOos6KslJy7ZQ6yFAgAABAgQIECBAgAABAgQIECBAgAABAgQIECBAIBGQcxUQIECAAAECBAgQIECAAAECBAgQIECAAIHxBSapIqd63PjOziAwicAFSfZonViB1qoed+UknTmHAAECBAgQIECAAAECBAgQIECAAAECBAgQIECAAIHFFhCQW+z9MTsCBAgQIECAAAECBAgQIECAAAECBAgQWFyBcarIqR63uPtoZsslUJXiXtpZ0oFJti3XMq2GAAECBAgQIECAAAECBAgQIECAAAECBAgQIECAAIGBgICca4EAAQIECBAgQIAAAQIECBAgQIAAAQIECEwmME4VOdXjJjN2FoFxBO6S5FNJdmqddGqSw8bpRFsCBAgQIECAAAECBAgQIECAAAECBAgQIECAAAECBLaWgIDc1tovsyVAgAABAgQIECBAgAABAgQIECBAgACBxRIYpYqc6nGLtWdms7wCr0/y1NbyLk+yb5KLlnfJVkaAAAECBAgQIECAAAECBAgQIECAAAECBAgQIECAgICca4AAAQIECBAgQIAAAQIECBAgQIAAAQIECEwuMEoVOdXjJvd1JoFRBR6Z5IxO46OSnDRqB9oRIECAAAECBAgQIECAAAECBAgQIECAAAECBAgQILA1BQTktua+mTUBAgQIECBAgAABAgQIECBAgAABAgQILI7AelXkVI9bnH0yk+UW+FiS+7SWWK/Lqh535XIv2+oIECBAgAABAgQIECBAgAABAgQIECBAgAABAgQIEBCQcw0QIECAAAECBAgQIECAAAECBAgQIECAAIHpBNarIqd63HS2ziYwisBvJ/m9TsMDk2wb5WRtCBAgQIAAAQIECBAgQIAAAQIECBAgQIAAAQIECBDY2gICclt7/8yeAAECBAgQIECAAAECBAgQIECAAAECBBZDYFgVOdXjFmNvzGK5Be6S5JIkN2st89Qkhy33sq2OAAECBAgQIECAAAECBAgQIECAAAECBAgQIECAAIGBgICca4EAAQIECBAgQIAAAQIECBAgQIAAAQIECEwvMKyKnOpx07vqgcBGAqcl+ZVWo8uT7Jvkoo1O9HMCBAgQIECAAAECBAgQIECAAAECBAgQIECAAAECBJZDQEBuOfbRKggQIECAAAECBAgQIECAAAECBAgQIEBg8wXaVeRUj9v8/TCD5RfYL8mfd5Z5VJKTln/pVkiAAAECBAgQIECAAAECBAgQIECAAAECBAgQIECAwEBAQM61QIAAAQIECBAgQIAAAQIECBAgQIAAAQIE+hFoV5FTPa4fU70QWE/g/CT3bTWokGpVj7sSGwECBAgQIECAAAECBAgQIECAAAECBAgQIECAAAECqyMgILc6e22lsxP4kSR7JrlXknskuUuSOyS5bZJbJLlpEq+12fnrmQABAqsscG2Sq5N8PcmXk1ye5PNJPpPkoiT1JbFvrDKQtRMgQIAAAQIE5iDgvsAckA1BgAABAgS2gID7NFtgk0yRAAECBAgQIECAAAECBAgQIECAAAECBAgQIEBgOQWEdpZzX61q9gK/0DyF9iFJ9pr9cEYgQIAAAQITC5yX5ENJ/iLJRyfuxYkECBAgQIAAAQJtAfcFXA8ECBAgQIDAJALu00yi5hwCBAgQIECAAAECBAgQIECAAAECBAgQIECAAAECGwgIyLlECIwu8DNJnprkiUnuOvppWhIgQIAAgYUR+Mckb0vyhiSfW5hZmQgBAgQIECBAYGsIuC+wNfbJLAkQIECAwFYRcJ9mq+yUeRIgQIAAAQIECBAgQIAAAQIECBAgQIAAAQIECCy8gIDcwm+RCS6AwIOT/GqSAxZgLqZAgAABAgT6EtiW5I+SfLivDvVDgAABAgQIEFhSAfcFlnRjLYsAAQIECCyQgPs0C7QZpkKAAAECBAgQIECAAAECBAgQIECAAAECBAgQILD1BATktt6emfH8BH4hyQuS7LfRkLvttlvuc5/7ZPfdd8+uu+6aO9/5zrnd7W6XnXfeOTvuuGNucAMvtY0M/ZwAAQIExhe49tprc9VVV+VrX/tavvSlL+Wyyy7LpZdemosvvjgXXHBBLrnkklE6PTPJS5J8dJTG2hAgQIAAAQIEVkjAfYEV2mxLJUCAAAEC0wq4TzOtoPMJECBAgAABAgQIECBAgAABAgQIECBAgAABAgQITC4gtTO5nTOXV+C/JTkxyTPXWuIOO+yQAw44IPvtt18e+tCHZpdddlleDSsjQIAAgS0rcMUVV+SDH/xgzjzzzGzbti3XXHPNemt5dZKjk3xlyy7YxAkQIECAAAEC/Qi4L9CPo14IECBAgACBloD7NC4HAgQIECBAgAABAgQIECBAgAABAgQIECBAgAABArMTEJCbna2et6bAk5OckuS2w6Z///vfP4ceemgOPvjg7LTTTltzhWZNgAABAispcOWVV+Ytb3lLXvva1+bcc89dy+DLSY5I8qaVRLJoAgQIECBAgEDivoCrgAABAgQIEJi5gPs0Myc2AAECBAgQIECAAAECBAgQIECAAAECBAgQIECAwIoJCMit2IZb7roCf7JW1bh99tknz3ve87L33nsjJECAAAECW17g7LPPzste9rKcddZZa62lqsk9a8sv1AIIECBAgAABAuMJuC8wnpfWBAgQIECAQA8C7tP0gKgLAgQIECBAgAABAgQIECBAgAABAgQIECBAgACBlRcQkFv5SwBAkp9J8voke3U19thjjxx77LHZf//9QREgQIAAgaUTOOOMM3LcccflwgsvHLa285L8SpLPLd3CLYgAAQIECBAgcF0B9wVcEQQIECBAgMCmC7hPs+lbYAIECBAgQIAAAQIECBAgQIAAAQIECBAgQIAAAQJbWEBAbgtvnqn3IvDgJKcnuW23txNOOCFHH310L4PohAABAgQILLLAiSeemGOOOWbYFL+c5KAkH17k+ZsbAQIECBAgQGAKAfcFpsBzKgECBAgQINC/gPs0/ZvqkQABAgQIECBAgAABAgQIECBAgAABAgQIECBAYPkFBOSWf4+tcG2BRyd5V5LrvA6qatyrXvWq7LnnnuwIECBAgMDKCJx//vk5/PDDh1WTuzbJY5O8Z2UwLJQAAQIECBBYFQH3BVZlp62TAAECBAhsMQH3abbYhpkuAQIECBAgQIAAAQIECBAgQIAAAQIECBAgQIDApgsIyG36FpjAJgnUl+De3R37kEMOyWtf+9rc4AZeGpu0L4YlQIAAgU0UuPbaa3PooYfmtNNOGzaLxwjJbeLmGJoAAQIECBDoW8B9gb5F9UeAAAECBAj0KuA+Ta+cOiNAgAABAgQIECBAgAABAgQIECBAgAABAgQIEFhyASmgJd9gyxsq8OAkH+xWjnvhC1+Y4447DhkBAgQIEFh5gWOPPTbHH39816EqyT00yYdXHggAAQIECBAgsNUF3BfY6jto/gQIECBAYIUE3KdZoc22VAIECBAgQIAAAQIECBAgQIAAAQIECBAgQIAAgYkFBOQmpnPiFhX4mSR/neS27fmffPLJOeKII7bokkybAAECBAj0L3DKKafkyCOP7Hb85SQPSPK5/kfUIwECBAgQIEBgLgLuC8yF2SAECBAgQIBAnwLu0/w/9u4EXorq2vf4ukBAxCuiiEjilGgQB9QgoDiAIghBICKICIKIAxFHjMoQRYjgEGcFQSCIGgYFB5CA4IBDUFQcUByCRpI8wYHgEEXjQN7nv031rdOnuru6u6q7T/dvfz5+3rtQtWvv765ztHbW2itKTfpCAAEEEEAAAQQQQAABBBBAAAEEEEAAAQQQQAABBBAoRwES5MpxVZlTOoHnzKyt/wKS43hhEEAAAQQQCBZIEXy10swOwQwBBBBAAAEEEKihAuwL1NCFY9gIIIAAAghUugD7NJX+BjB/BBBAAAEEEEAAAQQQQAABBBBAAAEEEEAAAQQQQACBdAIkyPF+VJLAFDM70z/hyy+/3MaOHVtJBswVAQQQQACBrATGjBlj48aNS77nDjM7K6uOuBgBBBBAAAEEECi+APsCxV8DRoAAAggggAACeQiwT5MHHrcigAACCCCAAAIIIIAAAggggAACCCCAAAIIIIAAAgiUtQAJcmW9vEzOJzDAzO72i5x66qk2Y8YMkBBAAAEEEEAgg8DgwYPtzjvvTL7qFDO7BzwEEEAAAQQQQKCGCLAvUEMWimEigAACCCCAQHoB9ml4QxBAAAEEEEAAAQQQQAABBBBAAAEEEEAAAQQQQAABBBCoLkCCHG9FJQjsYGZvmtmO3mRbtWplL7zwgv3P//AjUAkvAHNEAAEEEMhP4D//+Y+1bt3aVq1a5e/oYzNrYWb/zK937kYAAQQQQAABBGIXYF8gdmIegAACCCCAAAKFEmCfplDSPAcBBBBAAAEEEEAAAQQQQAABBBBAAAEEEEAAAQQQQKAmCZAdVJNWi7HmKjDFzM7037xy5Upr06ZNrv1xHwIIIIAAAhUn8Pzzz1vbtm2T532HmZ1VcRhMGAEEEEAAAQRqmgD7AjVtxRgvAggggAACCKQVYJ+GFwQBBBBAAAEEEEAAAQQQQAABBBBAAAEEEEAAAQQQQACBqgIkyPFGlLvAYWb2jH+S48ePt1GjRpX7vJkfAggggAACkQtMmDDBRo8endzv4Wb258gfRocIIIAAAggggEA0AuwLRONILwgggAACCCBQYgLs05TYgjAcBBBAAAEEEEAAAQQQQAABBBBAAAEEEEAAAQQQQACBogqQIFdUfh5eAIGHzayb95xWrVrZiy++WIDH8ggEEEAAAQTKU+Dggw+2VatW+Se3yMyOK8/ZMisEEEAAAQQQKAMB9gXKYBGZAgIIIIAAAggEC7BPw5uBAAIIIIAAAggggAACCCCAAAIIIIAAAggggAACCCCAwA8CJMjxJpSzwNFm9ph/ggsWLLDu3buX85yZGwIIIIAAArEKLFy40Hr06JH8jI5m9nisD6ZzBBBAAAEEEEAgewH2BbI34w4EEEAAAQQQqEEC7NPUoMViqAgggAACCCCAAAIIIIAAAggggAACCCCAAAIIIIAAArEKkCAXKy+dF1lgvpn18sbQtWtX+9Of/lTkIfF4BBBAAAEEar7AL3/5S1u8eLF/Iveb2Qk1f2bMAAEEEEAAAQTKTIB9gTJbUKaDAAIIIIAAAtUF2KfhrUAAAQQQQAABBBBAAAEEEEAAAQQQQAABBBBAAAEEEECACnK8A+Ur0NzM3vJPb+nSpdapU6fynTEzQwABBBBAoEACy5Yts86dOyc/bW8ze7tAQ+AxCCCAAAIIIIBAJgH2BTIJ8fcIIIAAAgggUBYC7NOUxTIyCQQQQAABBBBAAAEEEEAAAQQQQAABBBBAAAEEEEAAgTwFqCCXJyC3l6zAeDMb5Y2uXbt29uc//7lkB8vAEEAAAQQQqGkChx12mK1YscI/7AlmNrqmzYPxIoAAAggggEDZCrAvULZLy8QQQAABBBBAIFmAfRreCQQQQAABBBBAAAEEEEAAAQQQQAABBBBAAAEEEEAAgUoXIEGu0t+A8p3/O2b2M29606ZNsyFDhpTvbJkZAggggAACBRaYPn26nX766f6nvmtmexZ4GDwOAQQQQAABBBBIJcC+AO8GAggggAACCFSMAPs0FbPUTBQBBBBAAAEEEEAAAQQQQAABBBBAAAEEEEAAAQQQQCCFAAlyvBrlKHCYmT3jTaxu3br26aefWv369ctxrswJAQQQQACBogh89dVXtt1229k333zjf/7hZkbJ1qKsCA9FAAEEEEAAAZ8A+wK8DggggAACCCBQUQLs01TUcjNZBBBAAAEEEEAAAQQQQAABBBBAAAEEEEAAAQQQQACBAAES5HgtylFgvJmN8iZ20kkn2ezZs8txnswJAQQQQACBogr069fP5syZ4x/DBDMbXdRB8XAEEEAAAQQQQMCMfQHeAgQQQAABBBCoOAH2aSpuyZkwAggggAACCCCAAAIIIIAAAggggAACCCCAAAIIIICAT4AEOV6HchR4zszaehO7++67bcCAAeU4T+aEAAIIIIBAUQXuueceO+WUU/xjWGlmhxR1UDwcAQQQQAABBBAwY1+AtwABBBBAAAEEKk6AfZqKW3ImjAACCCCAAAIIIIAAAggggAACCCCAAAIIIIAAAggg4BMgQY7XodwEtjGzf/kntWHDBmvatGm5zZP5IIAAAgggUHSBDz74wHbeeefkcfyvmX1R9MExAAQQQAABBBCoVAH2BSp15Zk3AggggAACFS7APk2FvwBMHwEEEEAAAQQQQAABBBBAAAEEEEAAAQQQQAABBBCocAES5Cr8BSjD6R9tZo9589pvv/3stddeK8NpMiUEEEAAAQRKQ2D//fe3119/3T+Yjmb2eGmMjlEggAACCCCAQAUKsC9QgYvOlBFAAAEEEEDgBwH2aXgTEEAAAQQQQAABBBBAAAEEEEAAAQQQQAABBBBAAAEEKlWABLlKXfnynfcFZnajN71TTz3VZsyYUb6zZWYIIIAAAggUWWDw4MF25513+kdxoZndVORh8XgEEEAAAQQQqFwB9gUqd+2ZOQIIIIAAAhUvwD5Nxb8CACCAAAIIIIAAAggggAACCCCAAAIIIIAAAggggAACFStAglzFLn3ZTnyKmZ3pze7666+34cOHl+1kmRgCCCCAAALFFrjhhhvsoosu8g/jDjM7q9jj4vkIIIAAAgggULEC7AtU7NIzcQQQQAABBBBgn4Z3AAEEEEAAAQQQQAABBBBAAAEEEEAAAQQQQAABBBBAoFIFSJCr1JUv33kvNbNO3vQWLFhg3bt3L9/ZMjMEEEAAAQSKLLBw4ULr0aOHfxTLzKxzkYfF4xFAAAEEEECgcgXYF6jctWfmCCCAAAIIVLwA+zQV/woAgAACCCCAAAIIIIAAAggggAACCCCAAAIIIIAAAghUrAAJchW79GU78TVmto83u1dffdVatmxZtpNlYggggAACCBRbYPXq1XbAAQf4h/GGme1b7HHxfAQQQAABBBCoWAH2BSp26Zk4AggggAACCLBPwzuAAAIIIIAAAggggAACCCCAAAIIIIAAAggggAACCCBQqQIkyFXqypfvvD8ysx296W3YsMGaNm1avrNlZggggAACCBRZ4IMPPrCdd97ZP4qPzaxJkYfF4xFAAAEEEECgcgXYF6jctWfmCCCAAAIIVLwA+zQV/woAgAACCCCAAAIIIIAAAggggAACCCCAAAIIIIAAAghUrAAJchW79GU78a/MbCtvdps3b7b69euX7WSZGAIIIIAAAsUW+Oqrr2zrrbf2D+NrM+NfvsVeGJ6PAAIIIIBA5QqwL1C5a8/MEUAAAQQQqHgB9mkq/hUAAAEEEEAAAQQQQAABBBBAAAEEEEAAAQQQQAABBBCoWAES5Cp26ct24lvMLPFeb9myxf7nf3jNy3a1mRgCCCCAQNEF/vOf/1itWrX84/iPmVX5g6IPkgEggAACCCCAQCUJsC9QSavNXBFAAAEEEECgigD7NLwQCCCAAAIIIIAAAggggAACCCCAAAIIIIAAAggggAAClSpA5lClrnz5zltB+Ymm/zGYhgACCCCAAALxCgQko/PfmPGS0zsCCCCAAAIIpBZgX4C3AwEEEEAAAQQqWoB9mopefiaPAAIIIIAAAggggAACCCCAAAIIIIAAAggggAACCFSsAMHLFbv0ZTtxAuHKdmmZGAIIIIBAqQoQeFWqK8O4EEAAAQQQqEgB9gUqctmZNAIIIIAAAgh4AuzT8C4ggAACCCCAAAIIIIAAAggggAACCCCAAAIIIIAAAghUogAJcpW46uU9ZwLhynt9mR0CCCCAQAkKEHhVgovCkBBAAAEEEKhcAfYFKnftmTkCCCCAAAIImBn7NLwGCCCAAAIIIIAAAggggAACCCCAAAIIIIAAAggggAAClShAglwlrnp5z5lAuPJeX2aHAAIIIFCCAgReleCiMCQEEEAAAQQqV4B9gcpde2aOAAIIIIAAAiTI8Q4ggAACCCCAAAIIIIAAAggggAACCCCAAAIIIIAAAghUqAAJchW68GU8bQLhynhxmRoCCCCAQGkKkCBXmuvCqBBAAAEEEKhQAfYFKnThmTYCCCCAAAII/CDAPg1vAgIIIIAAAggggAACCCCAAAIIIIAAAggggAACCCCAQCUKkCBXiate3nMmEK6815fZIYAAAgiUoACBVyW4KAwJAQQQQACByhVgX6By156ZI4AAAggggAAJcrwDCCCAAAIIIIAAAggggAACCCCAAAIIIIAAAggggAACFSpAglyFLnwZT5tAuDJeXKaGAAIIIFCaAiTIlea6MCoEEEAAAQQqVIB9gQpdeKaNAAIIIIAAAj8IsE/Dm4AAAggggAACCCCAAAIIIIAAAggggAACCCCAAAIIIFCJAiTIVeKql/ecCYQr7/VldggggAACJShA4FUJLgpDQgABBBBAoHIF2Beo3LVn5ggggAACCCBAghzvAAIIIIAAAggggAACCCCAAAIIIIAAAggggAACCCCAQIUKkCBXoQtfxtMmEK6MF5epIYAAAgiUpgAJcqW5LowKAQQQQACBChVgX6BCF55pI4AAAggggMAPAuzT8CYggAACCCCAAAIIIIAAAggggAACCCCAAAIIIIAAAghUogAJcpW46uU9ZwLhynt9mR0CCCCAQAkKEHhVgovCkBBAAAEEEKhcAfYFKnftmTkCCCCAAAIIkCDHO4AAAggggAACCCCAAAIIIIAAAggggAACCCCAAAIIIFChAiTIVejCl/G0CYQr48VlaggggAACpSlAglxprgujQgABBBBAoEIF2Beo0IVn2ggggAACCCDwgwD7NLwJCCCAAAIIIIAAAggggAACCCCAAAIIIIAAAggggAAClShAglwlrnp5z5lAuPJeX2aHAAIIIFCCAgReleCiMCQEEEAAAQQqV4B9gcpde2aOAAIIIIAAAiTI8Q4ggAACCCCAAAIIIIAAAggggAACCCCAAAIIIIAAAghUqAAJchW68GU8bQLhynhxmRoCCFQV+Pbbb61OnTpBp0JDhUBBBUiQKyg3D0MAAQQQQACB9ALsC/CGIIAAAggggEBFC7BPU9HLz+QRQAABBBBAAAEEEEAAAQQQQAABBBBAAAEEEEAAgYoVIEGuYpe+bCdOIFzZLi0Tk8BXX31lTz/9tN15553205/+1K644gqXIFUu7bvvvrOJEyfannvuaV27drVatWpVmdratWvt/vvvd3/WsGFDGzBggG2zzTblMv2s5qF34cILL7R33nnHTjvtNOfVqFGjrPoo9sV//vOf7fDDD3fDOOuss+zGG2+0+vXrF3RYn3zycT3FDgAAIABJREFUiV1yySX297//3bbbbju76qqr3M8WLTsBAq+y8+JqBBBAAAEEEIhVgH2BWHnpHAEEEEAAAQRKXYB9mlJfIcaHAAIIIIAAAggggAACCCCAAAIIIIAAAggggAACCCAQhwAJcnGo0mcxBQiEK6Y+z45V4Pvvv7exY8fa7373O/ec3XbbzebNm2cHH3xwrM8tVOdKjlOClOb3r3/9ywYOHOjmu/vuuyeG4E+oOvbYY+2Pf/yj7bDDDoUaYkk9Z+nSpda7d29ntfPOO9ucOXPsyCOPLKkxZhpMKSTI/fOf/7T+/fvbI488YgcccIDNnTvXmjdvnmno/H2SAIFXvBIIIIAAAgggUEIC7AuU0GIwFAQQQAABBBAovAD7NIU354kIIIAAAggggAACCCCAAAIIIIAAAggggAACCCCAAALFFyBBrvhrwAiiFSAQLlpPeisxgXXr1rmqaUosUrvooots/PjxVq9evRIbaXbDUTW0a6+91lXE81rbtm1txowZ1qJFi8SfkSD3A8UHH3xgp59+ui1atMj936NGjXLJhDWtmiAJctn9nJTy1QRelfLqMDYEEEAAAQQqToB9gYpbciaMAAIIIIAAAn4B9ml4HxBAAAEEEEAAAQQQQAABBBBAAAEEEEAAAQQQQAABBCpRgAS5Slz18p4zgXDlvb4VP7v//Oc/Nm3aNDvzzDOdhZLHVDmsZcuWNdZm06ZNdtlll9mkSZMScwhKjtNf1oQEuYceeqjKXLJdmOOOO87OPffclLep0t71119vI0aMcNfU5KpnJMhl+3aU7vUEXpXu2jAyBBBAAAEEKlCAfYEKXHSmjAACCCCAAAL/J8A+DW8DAggggAACCCCAAAIIIIAAAggggAACCCCAAAIIIIBAJQqQIFeJq17ecyYQrrzXl9mZ2UcffWRnnHGGLViwwHkouWzMmDFWu3btGufz0ksv2XnnnZeoiKcJdO7c2W677Tbba6+9qs3Hn1Cl5MATTzzR6tevH+m899tvP+vWrVvOff7xj390Vf5ybePGjXNrmqo9+eSTNmjQIPvb3/7mLpHXUUcdZQGBL7kOodp97du3t0MOOSR0f0rk/PTTT+1///d/01a1yyZB7vPPP7cf/ehHka/3P//5T+vfv7898sgjNTrZMPTixHQhgVcxwdItAggggAACCOQiwL5ALmrcgwACCCCAAAJlI8A+TdksJRNBAAEEEEAAAQQQQAABBBBAAAEEEEAAAQQQQAABBBDIQoAEuSywuLRGCBAIVyOWiUHmKzB9+nQ7/fTTXTft2rWzWbNm2W677ZZvtwW7/6uvvrLJkyfblVdeaaog57VTTjnFrr32WmvatGngWPwJVXENNlOCWqbnxpkg9+abb9rgwYNt5cqVmYYR6d/fc889LoksU9uyZYsb26233morVqywefPm2cEHH5zytmwS5G688Ua7+eabbciQIe6fZs2aJfpVVb25c+darVq1rFevXlavXr1MQ038PQlyoanSXkjgVTSO9IIAAggggAACkQiwLxAJI50ggAACCCCAQE0VYJ+mpq4c40YAAQQQQAABBBBAAAEEEEAAAQQQQAABBBBAAAEEEMhHgAS5fPS4txQFCIQrxVVhTJELvP3229a3b1979dVXXd/z5893iUGl3lRZ7OWXX3YV7x5++OHEcFVp7JJLLrGLLroobYWwmpAgp+S/zZs357wUSu7aZpttqt3/8ccfu2p7c+bMybnvXG8MmyCnRDWt7YQJE9yjzjrrLFNiW6oqf2ET5P71r3/ZsGHD7O6773b9Ll261Dp16uT+/3qnZs+ebUOHDjVdN3DgQJd4ucsuu4SaLglyoZgyXkTgVUYiLkAAAQQQQACBwgmwL1A465J+kr7NLrzwQpsyZUpinL/73e9s9OjRsVbgLmmUEh3cxo0bTQfmLFmyJDHCsN+hJTqlsh2WvuO7du3qvr/VDjjgAHdgTfPmzct2zjV1YskHOHXp0sXtqzRu3LimTolxZyHAPk0WWFyKAAIIIIAAAggggAACCCCAAAIIIIAAAggggAACCCBQNgIkyJXNUjKR/woQCJfHq6Dklr/85S8u+eTJJ580VatSIpaaEpgOPPBA23///e2Xv/ylq1rWqFGjPJ4W/62az7vvvmvPPPOM++ett96y5557LvHg7bff3gXytGjRwo499lg75JBDrEmTJnkNbO3atXb//ffn1UeYmxXod++997o1UtOaHHnkkWFuzemahg0b2oABAwITt8J2uG7dOrv++utt5syZiUAq3as10J8fffTRGYMU/QlVbdu2dYGNejejbDvttJN7J0qpffnlly6BcNKkSW5YqhZ48sknm9Yljvbee+9VCSLNJjBx9erVdtJJJ7l3U2vzwAMPWMeOHQOHGTZBTn327t3b9PPVoUMHU5CXV0FO79Wpp57qfmd5LZt3igS5aN4gAq+icaQXBBBAAAEEEIhEoOT3BYrxrRqJbJpOdHDFhx9+aMuXL7dHHnmk2ve3vrf33ntv9+2tb798v73DzOdvf/ub+25SdWuv+Q/bCNOHvsVeeOEFt0+i/QQdUuNVQVdCkL4d27dv7+al/1tVrWt6+/77723s2LGmZELvmz3uBKhVq1ZZ9+7dbcOGDe6Ze+21l6tI3rJly0g59U2pRDx/VfZMB7tEOoCIO5OXDol59NFHXc+FmIsOwRk+fHhiJvKcOHFi5HszEVMVvbs1a9ZYnz59Evt448aNs8suuyy2cX3zzTc2YsQId2iR10aOHOl+rmvXrp3Vcz/55BP3e/RPf/qTvfbaa/bKK68k9vX8vwc7d+5sP//5z61OnTpZ9V9qF0+fPt1OP/30xLC0p3zYYYeV2jAzjod9moxEXIAAAggggAACCCCAAAIIIIAAAggggAACCCCAAAIIIFCGAiTIleGiVviUSj4QrhTXRwFfCjxSkpICHcI0Jb4MGjTIVfzafffdw9xSsGs0n7vuustuv/320PPxBnf88ce7QB8lAOYS2FaICmcFg/Q9SMF+SkraYYcdsn68ArYUXKKgHC+Q0N+JEpvCJvf5ffMZU9aTKOINep9Vkc2ryqafvcmTJ1u/fv0yJhTmMmwFtSqo7qGHHnK3KxFxxowZoZMGk6vIKXnttttuswYNGlQbTtgEOVV8UIU4NVWAuPrqq61u3bqJ/lRd79prr7Xrrrsu8WdyGj9+vJ155pmmqnypGglyubwl1e8h8CoaR3pBAAEEEEAAgUgESnZfoJjfqpHIBnSixDgdaHHNNde4ys5hmv5b3fv2VgJUwH9Lhukm4zXLli0zJWx4Td/5s2bNcgeOZGr6xtB3SKrv2KD7jzjiCDv//PPtuOOOS/sNkunZxf77F1980R1QogRDtUJUCPN/8+mZev60adMiPRQm+eAZz7kQSWVxrKl+9m655Ra74IILEt3HPZfk6u568A033OC+09M1JWVdfvnlkTMU4t2MYtD//ve/3QFP2nf1WtwJcuvXr7f+/fu7pGWvaZ+nR48eoaak90sHjf3+9793e8ZexcBMN7du3douvfTSGvt7UIcw6YAw7Vd5jQS5TKvO3yOAAAIIIIAAAggggAACCCCAAAIIIIAAAggggAACCCBQOgIkyJXOWjCSaARKNhAumulF24uCHXRKt4Jp/P/DfzZPUWCZEndOPPHEop8QrPk88cQT7oRknfCeTzv77LPtiiuusB133DGrbkiQ+z+uv//9767i2dSpUwMT47wrswk0qbQEOQUgKYjq1ltvTcAqOUyJqXGcyJ0cMJhrMp4/oHLnnXe2OXPmBCZBhkmQ00nlQ4YMcZXo1FIFdCkxT1UVR40alQjk1PXnnnuuS5RLVWmQBLmsfsWlvJgEuWgc6QUBBBBAAAEEIhEouX2BUvhWjUQ2qRN9Pyg5RgkUYZMn/F3ov9H17a1q2arwHmWTub4D/BWawiQPbdmyxRYvXuy+ud5+++2chqQEOSUEHXjggTndX8yblBgoJ+/7S2OJOwnpq6++cglWSpLzmvz0LRxV8qTeByVw6uCV5Hc1zHtRzDVJ9Wx9TysByktk1HVxz0U/E3379nWVFNX0M6yfl3TVtTZv3uwSR5XwGHWL+92MarzaE9HhPf53L+4EOb0fXbt2TTwzG6t8f7fLTYc6KXF6l112iYox9n70u0j/PtIhT/6Wzb5l7IPM4gHs02SBxaUIIIAAAggggAACCCCAAAIIIIAAAggggAACCCCAAAJlI0CCXNksJRP5r0DJBcKV6soo6EsBGkoeCarqlc24FRCjoDMFNMWRtBNmLEqOUVUtJcfkEpgX9AwF+KjyWfPmzcMMwV2jhEONodzarrvu6ip0NWrUKO3U9F6tXLnSrYUC6pLXQkGPeucUTPXggw+6vrIJNClUgpyCYhSQ16xZM5f82aRJk4Iv6QcffOACc+6+++7Es5WMqgqH6Sqi6eL333/fLr74Yrdev/jFL1xFxBYtWqSdg36GdJq5Eky9lmsynk5H19h1mr3aeeed596f5HGHSZB7/vnn7Ve/+pWpEmGHDh1cJUOtS6r20ksvuef5k3779OnjKj/8+Mc/rnYbCXLRvNoEXkXjSC8IIIAAAgggEIlASe0LlMq3aiSyvk6USKUkMv/3Sq7P6Natm02cODFUZbewz/jss8/s9NNPd5WPvKbvVCUQpWpRrpUOE1JV+y5dukSW5BV27rleF/RNqL6ySazJ5dlK8Dr55JNtxYoViduXLl1qnTp1yqW7wHvefPNNl7DjJXb5L4o7qSyySfg6Sq787v1V3HNZsGCB9ezZMzGSMN/oQZXMojKJ+92MYpx69wYPHuz2yvwt7gQ57YFo/8hrp5xyivs9m+rwIO867Sdpf/e+++7Le/q57Kvm/dAcO0iXRJvNvmWOj4/lNvZpYmGlUwQQQAABBBBAAAEEEEAAAQQQQAABBBBAAAEEEEAAgRIXIEGuxBeI4WUtUFKBcFmPvkA3pPsf/b0hKCns0EMPtb333tv9kQI6li9fXuVkav9wc600FcWUwwSxKTGrdevWdvDBByeCQd566y179tln054K37ZtW5sxY0bG5KIo5lHT+5DlpZdeak8//XS1qchfATYK1tpmm22qnA6fTaBJoRLklNg3bNiwRLCnkkl1Snoh25NPPmmDBg1yP3PZJKHq52HMmDGusqNaugpu3nyCficoqUwn+GdKikxl8thjj9nxxx/vkiSVnKfgqn333bfK5ZkS5L7//nsbO3asS1ZUUyKu5la7du20SxGUXNi5c2d3Cvhee+1V5V4S5KJ5qwm8isaRXhBAAAEEEEAgEoGS2Rco12/VMMlx7du3t8MPP9x9y+i/61955RXTN0KqA3qUdKPvj5122imSl2D16tXWu3dvW7t2beK7aOHChdaqVavA/sOslfZJOnbsaDpARk1V0zWnVJXmlCQ3c+ZMk0WpN81fY9V3e/JBN3EnIS1btsz0veY1HfAya9asyBImVZVcexGpEn7iTiqLeu31M6SDbaZOnVqt6zjnop9jfZNfddVViefqfdHBOnXr1k05zeSfxSg94n438x2r9nO0t7Ro0aJqXcWZIJe8p6WHq9qn1itdS5V46d2j3+dt2rSxQw45xP1u13O0p6f9q1Qt6t/t+a5J0P3aE1uyZIn9+te/Dtz3zmbfMo7x5don+zS5ynEfAggggAACCCCAAAIIIIAAAggggAACCCCAAAIIIIBATRYgQa4mrx5jD/zftP1/qP+Bm1ZdwJ94k/y3xx13nEtAUdWpWrVqVflrBUw98cQTNnr0aHvhhReqdazgL53OriS0QrZ081FSnCppaV7169evNixVPHvjjTfs97//vd11112Bw843UaiQFsV8VlAgjQIIFQyk0+B32GEHNzxVZ1NQjoIf1bIJNClUgpw/aSrbMUa5Bnq3zz//fPczd8IJJ1T7mUx+VlCim5LLFDyXqrqj7pk7d65bJy9YNYrEUAUhDhkyxFUSVFN1Oq27P0AnU4LcmjVrTD9/StBVop+qDioYK0xToJbcbr311sTlQaeXkyAXRjPzNQReZTbiCgQQQAABBBAomEDJJMiV47dqqipjWl0lTJx99tnuG0b//Z7c9C04f/58u/LKKwOTys455xxXeTro2z3bt0eVpwcMGJC4TZXcVO2ucePGgV3luk+iPQVVsdbBHg8//HC1vvVtpecmH9SR7XzivF5zUEKa1i45OU7PjTMJSd+j48ePd4lXXosyyUtJXUoMUoXzVC3K58W5Tupb66ODiVSdMKjFOZeNGzeaqpApkchr99xzj/Xv3z/ttJOrzkVpFOe7me84VYlN+ywPPfRQYFdxJsgpaVeHPHkVE/W7efHixaY9kVTtyy+/dD8nkyZNqnaJDr367W9/6/Z4tt1222p/v2HDBrv55pvdvUG/Q1RtVD/n9erVy5c18vv1O0h73aeddlrKQ+Gy2beMfIB5dMg+TR543IoAAggggAACCCCAAAIIIIAAAggggAACCCCAAAIIIFBjBUiQq7FLx8BTCJRMIFyprpACNBTQov/x398ULKFACAUtZApGC6rO5PUVZzBOkOlHH31kZ5xxhingJrnpz3WStQI5MjUFhClQT8l0OuE5ud1xxx12+umnV0nuydRnPn//zTffpD2BO2zfCgZTy1RxK2x/ma57/PHHXRDinnvuaeeee25gYmJNSJDzBxMpsDNdpYFMJvn+fdh3QUE9SkYbPnx4lXf4xhtvdKdgpwpESj4pWwGc06ZNs/322y/fodv06dPdz41aUEBqugQ5jUtj1+8kNVWjU3/ZVLTTu6YA2yuuuCIxF510riC+n/3sZ+7PSJDLe5ldBwReReNILwgggAACCCAQiUBJ7AuU67fqU089ZSeddJIpIcLfdGCOknb03/0B/21Y5VodhKG9A30P+Jv2JZRMpopD+TR9Q+mQEH1PeG3kyJGuMnXQt3G6tdK3hPZKMu2TBB3Q4T27lJND0lWO88YfZxLSZ5995r4ZddiS1yZPnuzejyhausRHr/9C72PlOq90leMKMZdVq1ZZ9+7dEz/7SvrUurVs2TLtlPRzqH0Kf/vVr37l9inSVZ4L46SDgPR+6ndHKbV0leO8ccaZIJeclNihQwdT0nCzZs0CmbT/on2gM888s9rfK6nulltucQeppWvp9lW1rzZnzhw78sgjS2mZLFPlOG+wJMiV1LIxGAQQQAABBBBAAAEEEEAAAQQQQAABBBBAAAEEEEAAAQTSCpAgxwtSbgIlEQhXqqhKllKyyKhRo6oNUYlkCtpKVWUq+QYlySmIadGiRVX+KtsqT/la+RNw/H3p5HPNtUGDBqEfEVR9y7tZASFKqtl9991D95frhaqWpfHrnzBVw1I9xzv9WYF6smjatGmuQwp9n4LrVElO70FyBUKvk3wS5PwBWQqA0unUqk6X6lmhB+67UHNQYOd5553n/vSYY45x1QWDKiD4+9fP12uvvWaffvppLo9N3JNLgJcCkRRspKRErwqcfxADBw50FQ1Svb/eidkKWtOp3+3bt89rDt7N/gpwQSeWp0uQSz7xPMzJ9EGD/ve//+0qBuj3nsYwYcIEGzp0aOJ3HQlykSw1CXLRMNILAggggAACCEQjUBL7AuX4rapvTFV5u/POO6uslP47W0lN/fr1y5gc5924evVql2in719/i6KC+/r1611Vq+XLlye6VhWnHj16BL5hUa3V559/7r7JkqvTK3lQiUQHH3xwNG94RL3o21yVvrVfEFT1yXtMnAlyeg969+5ta9eudY+L8oCaoCr3QXQ1IUFOCVeqyO5VaE/1CsQ5lylTprhvaa9p3ZRU1bBhw5Rv5Ndff+32GpOrko0ZM8b0T6Zk2ohe9YJ2o4qS2k9KTgBOHkRcCXLam1JFxquuuirxSL072vdNlZCYvP/i3agDlGbMmGEtWrQIZai9JSXi6WC25CYT/a4plSpy2vvTWLUPFrSP5h8/CXKhlp+LEEAAAQQQQAABBBBAAAEEEEAAAQQQQAABBBBAAAEEECgJARLkSmIZGESEAiURCBfhfCLtyp+s4u84l2Qy3a8AMwU9JAdS6VT20aNHxx7oEnTSuMaVT/CWAiQUpKMkmuSmCnO9evWKdE2SO0sO4FJSz29/+9uMp9Un9+Mlx3lBSGFPfI51cv/tPJ8EuU8++cSGDBlSJShMwYY6uTyqJLmPP/7YXn755QSFAgYVTJQpcCt5XrlaZvv+KpBHgU/XXXdd4pEKYvICmbyfT1VS1LukE8FTJY6GrVYXdm569rBhw1wVCLXk3w2pEuT0c6jgLQV1qYVNUkw1LiXJ3XTTTW7e/uQ4XU+CXNjVTH8dFeSicaQXBBBAAAEEEIhEoOj7AuX4raqVef75502Vn5Krx+WSlJNcMdpb+SgO3dF3RteuXRN7Fem+sYK+MfPZV0hlFPa7MpKfgBCd6NAjVcbzvtXS3ZLtN2qIxycuUYKKqtB7LajyeDb9edcmf1Om6yOX9zeXMeVyj35OVqxY4b6rX3311YxdxDWXoP2OMHt//u9t/+BzPQAnI0ARL0hXQS1oWHElyG3cuNHt1S5ZsiTx2HTeSqjTgUpaT3/TXtvMmTOzPkBJv1P1Ht53331V+ovz90i2y669Ku37at8pTCNBLowS1yCAAAIIIIAAAggggAACCCCAAAIIIIAAAggggAACCCBQGgIkyJXGOjCK6ASKHggX3VSi7SlV8Fk+ldFSBZKFOUU6itn5q4n5+8s38CxVImGmE5fznVNyUlsup/B7YwgKdlNwy+9///u8qtLlO0fdn0+CnO5PlZgZxdiS++jZs6fplPSddtopY/eFTpBTwN8TTzzhklFfeOGFxPg6d+7sqsA1b97cnn32Wbvggguq/L3+XFUNFDC17bbbZpxXvhfceOON7sRxJeadeOKJ1qRJk0SXqRLklNCme5TUppPM77jjDlexMlOSYrqxKlhN9yf3QYJcviv8w/0kyEXjSC8IIIAAAgggEIlA0fcFyu1bVasSR0JbcvUwb/VVAVrf37k2fYOoKpDX9O0zceJEV1E6uUWd0JZ8SIj3vELtk2Qy03fRY489ZhdffHGohCv1F1diiw5oGTFihGm9vDZy5EiXqFO7du1MU0n790uXLnWV6fwHOnXs2NG22morW7RoUZV740oqy2sCZqY9IlW3VyJVugp//ufENRdVsDv55JNdsp7XZNypU6e003zrrbfcPsBrr72WuE4/h7r3kEMOyZeoZO7XQUuqjuY/uCjT4OJKkEv+948OlFIFy5YtWwYO6b333nPVP1euXFnl77Ufo6pvuezD3H///W7vMbmlq+SZySuKv9e/x3Qgln7P6B0M20iQCyvFdQgggAACCCCAAAIIIIAAAggggAACCCCAAAIIIIAAAggUX4AEueKvASOIVqDogXDRTie63nTC+8CBA+3RRx+t0mk+iSepAuTiCp5K1lDikqpB+ZtOm1+4cKG1atUqZ7xUAW3dunVzp6s3atQo575T3ahkJyX2KTjMazrJ+KKLLrI6derk9DwlbKlPBel4wVQKRFIVsfPPP9/q1auXU7/53pRvgpwC+h588EG74oorqgRZ5Tsu//1yUjCdTtHeZZddQnX99ddf2/jx411VhXzadttt5yrC/fSnPw3sRn7Lly93SXCPPPJIlWt+85vfuEAfVYvzmgK19B6omqA/qE7XKAjqpJNOsjZt2ljdunXzGXbKe+WidzjoPU6VIOd1poBABS21a9cuVJJiLhMgQS4Xter3kCAXjSO9IIAAAggggEAkAkXfFyinb1VvRVJVxcsn8UuH7ih5LTlhSVXu9Q2jZKZsW9D3fLqEu+RkOj0v330Ffc+pGry/aY9izpw5tueee2Y7pciuX7dunY0ZM8buuuuuwD51gNKhhx5aLcknrj2e9evXW//+/d33rdeiSKDRPFWVTt+bXmvRooX94Q9/sDvvvNMdguNvcSWV5bpw2vN4/PHH3TvkPwzH39/gwYPtiy++qFalK665LFu2zHQYj9f0jT5r1izTQUzpWvJ9ujbsvbn6FfI+He4zf/58l8Sow32Sm/aWdNjPiy++aE8//XSVv44rQS753z+ZfkdPnz7djdHfjjrqKLf/+eMf/zgnzlRJd3HNOcwgU+2NeffqMCklcyZX0tPfkyAXRphrEEAAAQQQQAABBBBAAAEEEEAAAQQQQAABBBBAAAEEECgNARLkSmMdGEV0AkUPhItuKtH2FBSU0rZtW5s9e7btscceOT/sqaeesuOPP96dKP6jH/3ImjVrZnvvvbf16tXLdEpxXO3777+3yy67zCUS+dsxxxzjgnR23HHHvB6tgIjLL7+8Sh9xBbQpOU5BeXqml8CkgEAltjVo0CCveSiwSsE6Oh1eJ357TRXElMwVdIJ+Xg8McXO+CXL+R8hOZppnVK1WrVrOJdfExKjG4e9HJ+u/8sortmDBArvnnnuqrKWua926tU2YMMGOPvpo0/iTm5JZdXK7ki6DgiGVLKcE0C5durhgtZ/85CcFmX+mBLk4LJP7JEEuGmUS5KJxpBcEEEAAAQQQiESgqPsC5fSt6l+Nd955xx2uoepE/qbvWFW1zqXKUKoq3OkqvmV6Q5Sk0rdv30R1NH3bLV682JT8ldx0mIcOpdFhIv6m7yIlhzRu3DjT4wL//o9//KNL0PK3TFWccnpQyJv0zaPkMH0Pbtq0KfAu7etoX0KJIMljjytBTt+DXbt2TeyDRPEcvVOXXHKJ3XbbbVXmqcOhVAFN612qCXKZvts1Ib3Pmp/2jJRAV4i5aFzaP9IenNfCJuIFJQvn8/Md8pWP/TLtQama3jXXXGMPP/xw4PO0z6LkXP0+GTRoULUDjuJIFgv6nZrud3SqA8KUoKwqnrn8XhfG5s2b3cFc+veF9me1X3zggQfavvvu6yrLxXVAU9BC6OCle++9161VUBKj7tG/H2655RaT3+GHH15o87HQAAAgAElEQVStGxLkYv+R4gEIIIAAAggggAACCCCAAAIIIIAAAggggAACCCCAAAIIRCZAglxklHRUIgJFDYQrEYNqwwgKZtFFCm7R6eG1a9cu1aGnHFeqIA6deqzKWltvvXVecwpKkIsiWCt5UErwmjx5sgts8pLjevbs6YKcdtppp7zm4N2s9VfgzrBhwxJBgvq7Pn36uAC4XE+EjmRwdBIooFPIFYCjE8b1/6oqnb/6m3eTTmtX0NGZZ54ZKpnSC7jT+6WAz1TBkQq6U/DSIYcc4v5fVdFTQKfeyVwDpIImSoJc+fwAkCBXPmvJTBBAAAEEECgDgaLuC5TLt2rQe6CKVf/4xz/s5Zdfdgd4PPfcc6bDV/RtmUtLlSB37LHHmpLMdthhh6y71aEi+qb2WocOHVxfOswnqOkwko8++shef/11e+mll2zlypWumrcO48mlgp2eEZQgpz8vVpJF0P6GZ6EkHlWZHzp0qNWvXz9w7HHshej5ydX78k2c0veuDoHSXPzfz2eccYZ7lg6TUdJPIZLKsn5xzcx/eEvQ/ToYR0mOqu6l5M5CzSWoeqT2sZQkl67pZ2vEiBHO3t+0D6l/otxbyMU7n3uSE3GT+zruuOPcIVjaT0m1rnEkyOlgLCWCag/Qa0uXLrVOnToFTjdoHqq2eN9997lktnJoqX4fa27a+1KyqZJO9bvQv0fln3uxfnfn688+Tb6C3I8AAggggAACCCCAAAIIIIAAAggggAACCCCAAAIIIFATBUiQq4mrxpjTCRQ1EK5UlyYomEVjTRckUapz8cblJRApMO/TTz91wXmff/65C+DQCc0K7MqnFSJBLig5TqcWT58+3Zo3b57P8APvXbt2rZ1zzjlu3b3WuXNnd7J6nNX+Ip9IBXSowD6dXn3BBRcEznb//fe3X//619a/f3/bdtttcxLRz4tOOlclgcceeyxjH9OmTbMhQ4ZkvC6bC6JKkPvrX//qkvdyqbhIBblsViz1tQReReNILwgggAACCCAQiUBR9wXK4Vs1klUI0cknn3xiSopatGhRlavDVqdKfkRQ9T4lESmpqJAVi5Rcp0Nw/C2uJLMQzC5R5/LLL692qZJ4xo4dawcddFAiWSkomSSOsQclkmovR+uVa3vzzTdt8ODBLsnRa23btrUZM2aYkn5SJWTm+r7lOs5U96VKpPKSeFT9TtW41Ao5l9WrV1vv3r1Ne0pqO++8sy1cuNBatWqVliDVXuScOXNclcea3FIlyHkJp/5DjAqZILds2TLTPp/X2rVrZ7NmzTIdrhTUkhOKdU2+iaqltq6pEuSUcDphwgQ7+uijXfKsGglypbZ6jAcBBBBAAAEEEEAAAQQQQAABBBBAAAEEEEAAAQQQQACB7AVIkMvejDtKW6CogXClSvPWW2/ZiSeeaK+99lpiiEqwuffee23vvfcu1WEXbVybN292VbmUEORvxxxzjAss8QKS8hmggiZV6e7KK69MnGzuD9zKp+90937wwQfuZGRVD/Oanqu57rfffnE9tkq/OkV8/vz59ve//70gzwvzkPbt27tqaaXUtFaqiOgFiyqgqVevXtavXz8XwFinTp3IhqvAVJ0wrlPCly9fbjp13N90Qr3emUzVBletWlUtEDTdIJWkp6oTapqfEjW9wKRU97Vp08ZGjx6dqObw7LPPumTBli1b2rXXXmtNmzbNyoUEuay4Ul5Mglw0jvSCAAIIIIAAApEIlO2+QCG+VSNZgZCdpEoyGTlypEvqyrba/caNG11yx5IlSxIjuOeee9zBIoVqqRKXMlWyi3N8yQlyOpBHCXMnnHCC1atXr8qjC5Ugl7z2SgJbvHix6dCgXNqXX37pkuumTp2auF19qtKZvqH1vVLIpLJc5hCUSBWUxKi+CzmX5HeiS5cubn+gcePGaaf5zjvv2EknnWTaJ/Ba2OS6XPwKeU/Q766BAwe6hNPdd9+9ylAKlSCng5bGjx9vl112WeL56ZI/db3Gq3/8rRwq/Pnnk/z+BiUxeteTIFfInyKehQACCCCAAAIIIIAAAggggAACCCCAAAIIIIAAAggggEA8AiTIxeNKr8UTKNtAuHxIn3rqKVMCkL8de+yxpiCBHXbYIZ+uy/LeVEF6SlZSUtvWW2+d17wVuKVTivWP1wqZpKaT2pVgdOuttyaerxPhb7/9djv00EPzmluYm1MFcoW5N65rCh00GXYeSlbT+6hgyp/97GeRJsWlGsOWLVtMAVxr1qxxgWwvvviiHX744Xb22WcnqgqkujdVMFHY+Ya5zh/gpd9tOpldRmq5VEQkQS6MeuZrSJDLbMQVCCCAAAIIIFAwgbLdF4j7W7VgK/TfB6l6ur6zk9tDDz1kPXr0yHo4+n7p3r27bdiwwd2rAzjmzZvnDtMoVNN3VJ8+fUzVzPytGJXsvOd7CXJKjDv33HPt1FNPTVl9u1AJcsmVq/JJIFSijw790behv51zzjnuEJX69eu7Py5kUlku75v/21R7dpdeeqnbyws6RKZQc9EBRyNGjLAbb7wxMaWwCaxB+wP5rHMupnHd4/9drARMrZV+zwR8F7v9FSXpPvLII1WGM27cuCrJbPmONahinxJEtYcS1FIlXJfq/liuPt7vNCXG6fewPFIdfEaCXK7K3IcAAggggAACCCCAAAIIIIAAAggggAACCCCAAAIIIIBA6QiQIFc6a8FIohEo20C4fHjuuusuGzRoUJUuUp0irCCblStX2tKlS11lp1dffdU2bdrk7lWFrV/84hf2y1/+0o444gjbdttt8xlWSd6bKrBKg73hhhtcMEU+TZYKLvKfal7I5Dhv7EFJeoVKkqv0BLkvvvjCVEGwlJpO1q9bt27eQyp0gpx+nnQ6+qRJkxJj18/TxIkTrVWrVqHmQ4JcKKaMF5Egl5GICxBAAAEEEECgcAJluS8Q97dq4ZbnhycpgWzw4MFu/8HflBCkPYxdd9016yFNmTLFhg4dmrivd+/eLnGqYcOGWfeVyw36zlbFdv/3ifrR99bs2bOtW7duuXSb9z36PmrUqJGpGlmmfZxCJMh9//337jvuqquuSswtnwRCfYcqAclfCV3fhapypiRJrxUqqSzXBVNl9+uuu87tuWn86arGF2ou69evd7Y6vMdrYRNYg/Yi/QdPfffdd7Z69WrTwTdPPvmk+53gHX6jZKbWrVu7ioJKFjzwwAMj2bPIdW2S71N1vJkzZ1rfvn1tn332CUxi9O4pVIKcLPU7b+3ate7Rmar1ffzxx3byySfbo48+WmV6zzzzTLVKjvr3z//7f//P/vSnP7l3Qev08ssvu/t22203037iUUcd5dZKibhBSZ1R2Wfbz4MPPujGfuKJJ1qTJk3S3k6CXLa6XI8AAggggAACCCCAAAIIIIAAAggggAACCCCAAAIIIIBA6QmQIFd6a8KI8hMoy0C4/EjMvNPC/f2MGTPG9I+X1KCAjTvvvNNVFfMHFaV6toJVlOh12mmnlVUVuvfff99OOeUUe+KJJ6pMXYElCqpo06ZNzsshVwV9PfDAA4k+cql4lfMAkm5UkpaS/kaNGpX4m0IkySUHcg0YMMD222+/qKYVqp9vv/3WlixZYgp+USvkCdlBP4+hBh3jRUEBULk8TqfLq0Jh2PbCCy9Y165d3eUKjpXNVlttlfZ2BQkqqNP73aX3WJUdr7zyysSzFZB1xx132JFHHplxKCTIZSQKdQEJcqGYuAgBBBBAAAEECiNQlvsCcX6rFmZZ/u8pmsuwYcNMiTbJTf8drySaoEpM6cYZlDCk7wtVT8+2r1w8gr6vvX4GDhzo9loyJafl8tyo7ylEgtzGjRvdvou+yb2W6zf5hx9+6CpC+d8lJSQqOa5nz55VeAqVVBb1mgT1V6i5aM9E3+zed772jObOneuSoNK1oCRIXT9hwgRX6W/WrFnuYBsvIS6TmZKwzj//fHdvgwYNMl1eUn9fqAS55J/dLl26uJ+Dxo0bB3oEVSTdf//97d5777W9997b3bNlyxZbsWKF2zv072WmA1YirirqtWvXrqQS5cK8FCTIhVHiGgQQQAABBBBAAAEEEEAAAQQQQAABBBBAAAEEEEAAAQRKW4AEudJeH0aXvUBZBsJlz/B/d3z99dd20UUXVTvBfNy4ce7Ebp0C/Mgjj9gFF1wQOjDFPx6d6HzTTTfZoYceWpCgs3wsMt2r06uvvvpq55LcTj31VLvttttyDsRZtWqVCwD0n46v0+MVEKRAn2I1zfn66693yY5ey7YCV7ZjTw7kyjUQLtvn+q8v5hjKOUEu2zXxBx+lqmoZpk8Fbc2ZM8fOPffcRMVL/Vz94Q9/cKeYpwuIJUEujHDma0iQy2zEFQgggAACCCBQMIGy2xeI81u1YKti5ippz58/37QfEZQY06dPH1MVOFU7y7bpQBpVQ1Iyh9eWLl1qnTp1yrarrK7XnooqKekAoocffrjavfoumTdvnh188MFZ9VusiwuRIKf9ke7du9uGDRvcNFXlTUYtW7bMatpB+xnqQIcAjR07tloFtkIllWU1iRwvLtRcbrzxRhs+fHhilEps1D6WkhDTNSXUaQ9MCVr+1qFDB3vvvfdCHcwV1L/2ILVvl+k7P0fWWG4rRIKcDivSvp7Wy2sjR450hxDVrl07cF7PPfec6dAu/yFH/gTITZs2uf3R5IqYYZD0fmh/RmPK9K6E6a9Q15AgVyhpnoMAAggggAACCCCAAAIIIIAAAggggAACCCCAAAIIIIBAfAIkyMVnS8/FESi7QLh8GTdv3uxOWZ42bVqVrmbOnOmCxyZPnuyCh7Kp+pQ8JlWTU4BM3759a3SS3OOPP26qZuYFaXnzVPU4Jd+EqUaVbKPEHQUAXnzxxVUCgM444wwX1CM7r+m506dPt7p167qkxlRBLLm8E/fdd5+tXbvWVenSfPwtVZLcjBkzrEWLFrk8Lu09xUxO8wZWzDH4E+QULKlgwFq1akXunK5DVdB79dVXE8lkUVWQy3YSUSXI6bkKTNWJ5gre86pgyle/69q3b59yaCTIZbtqwdeTIBeNI70ggAACCCCAQCQCZbcvEMe3aiTSITr54osv7B//+IcpWU3fu6+99lrgXfkeILNs2TKX7OE1VS9Slao4DqRRMspHH31kqoitQzmCEuM0Dj379ttvN1VyKkQVuxDLkfGSQiTIKQly6NChibH07t3b7Vk1bNgw4/j8FwT9XChxSklZP/7xj6v1VaiksqwmkePFhZhLUJKbKoldeOGFGUcdlLCa8aaQFyjhSolggwYNqpYEGbKLgl5WiAS59evXW//+/W358uWJuamqYo8ePVLO9amnnqq2V3LMMce435uffvqpnXPOOe73dj5NSc+qnrnTTjvl003B7iVBrmDUPAgBBBBAAAEEEEAAAQQQQAABBBBAAAEEEEAAAQQQQACB2ARIkIuNlo6LJFB2gXD5OqYKxFDAkJJyFJSUnBynYJPDDjvMFFCmZC39vU4Wfv7551Mm0ukeJdv169evxgR++W3ffPNNlzzmr/Dm/b2S1caPH2/16tXLajnkpiQ4BYP4jZWQqH8aNGiQ6E9BaOedd55LWIr6hPl169a5xD8Feigh74orrjBV69Laek0n+SvQSePyWr4Biqmwipmc5o2pmGPwJ8jlUzUtq5cx6eLk3wvlkCCnKSpJ7oknnrDTTjstdJIcCXL5vEn/dy8JctE40gsCCCCAAAIIRCJQVvsCcXyrRqKcphNVh9MBOjqUI0zTf7/rm7tp06ZhLq92jb4DdL+/GnzU31qpEpJSDViVrm666SY79NBDa9QeSdwJckGO+kYePXp0Vk7vv/++qZqZvv+8psOAVKH+6KOPDlyWQiSV5fQC53BTIeaS/HOsfb/Fixe7/cJMLblKYKrrtUelvcc2bdq4Parvv//eJdGqKmNQlUmvH41lwoQJbk+zTp06mYZT1L8vRIKc9vu6du2a2Hv0V4JLNfmgn/Vjjz3Wrr/+evfzqAS75Na8eXPr2LGj7brrru6v3nrrLXv22WfTrlXPnj1dZdCakCRHglxRf1R4OAIIIIAAAggggAACCCCAAAIIIIAAAggggAACCCCAAAKRCJAgFwkjnZSQQFkFwkXhmioQ48QTT3TJYF6lJT1LgQ6XXnqpnXDCCbbttttWe/znn3/uTuJWwldQoIoSuxRgESZYJoq5RdWHDIYNG2aLFi2q1mW608fTPf+vf/2r/eY3v3EVrbyW7pTr5MCjqIL5VB1uzJgxLnBITWOYN29elZP1vfF9+eWXLgjm5ptvTow5jkCW5EAuja9Dhw5RLWeofnTiv07yf/DBB931CqLTaduFaJWWIPfZZ5+5n6/dd9/d9D4ddNBBiQC2VBXk9N4qEHju3LkuqPaOO+6oVvkw1VoFJcm1bdvWUlVEJEEumreeBLloHOkFAQQQQAABBCIRKJt9gTi+VSMRztCJDthRNbdMleqVRKZvVSU05VNVW98cp59+uvvW9ZoO8NF3dVTtk08+cQlZQfsG/mco4ee3v/2tnXnmmVUOxYlqHHH3E3eCXFBlMVWp6tSpU+ip6YAf7V0okcffdECRDjhKlTBViKSy0JPI88JCzGXBggXuG95r2rfR+9GsWbOMo9e3/EknnZTyuiOOOMLtP+pnv379+tWu27Jli73xxhsusUpV4YN+l2h/S3sF6Z6TcaAFuKAQCXKqqDd8+PDEbPS7auLEiW4PMFVL9bO+yy67VKuKOXDgQLv44ottn332qfa7Wmv1yiuv2HXXXWezZ88OfJyq0V177bWBa12AJQj9CBLkQlNxIQIIIIAAAggggAACCCCAAAIIIIAAAggggAACCCCAAAIlK0CCXMkuDQPLUaBsAuFynH+121IFYiRfePzxx5sCKpTklqnphODzzz/fFMSU3Pr06eMCWBo1apSpm5L4e506ruSdoJORZaFAnPbt24ceqwJD7r//fhcQ508iVPKhTo/XacwBiSSu8tUtt9xiF1xwgXuWgliUjOgPRgo9CN+FWqPevXsngolUIW7s2LEpA8aUJHfJJZfYpEmTEr2cffbZLpDFX/Eul7F492R78n4+zwp7Lwlyz8SW2KrfF0rI1SnwyQF1qRLkFHw6ZMiQRIJptuujnyclpypAzEsCTpUkR4Jc2J+S9NeRIBeNI70ggAACCCCAQCQCZbEvEPW3aiSyITtZtmxZ4KEsQbcrUWbQoEGmvYSgg3rCPHL16tXuu3ft2rXuclUSW7hwobVq1SrM7aGuWb9+vTtUZfny5Rmv116CqrirMt4ee+yRVWW0jJ3HfEHcCXLJ74aqh82aNSvUXpQ39Tlz5rgERH/SVJjDfQqRVBbz8iS6j3suquSmioxXXXVV4pkXXnihKQlRld4yNf/BQP5rtdelQ5K0zxSUGJfcr77tH3/8cZf4GFSRUt/52jvba6+9Mg2paH8fd4Kcfg60rykHr91www2m9UrXgn7Wk69Xwq/60u++TJX6lLiqhEUlryYnNEa1xxn3IpIgF7cw/SOAAAIIIIAAAggggAACCCCAAAIIIIAAAggggAACCCAQvwAJcvEb84TCCpRFIFyUZEGncyf3HyaQKPmedCfZZ5vMEuV8s+krXcChgjd04ny/fv2yCmZ7/vnnXSCcF5in8ejkfFVl23vvvdMOT+PRKc9PPPGEuy7X6nXeQ9atW+fGogCPbPr78MMP3Un7/qRBVVsbOnRoNrwpryVB7nd2+eWXOx9VW+zSpYv96Ec/isQ2bCdag3vvvddVaVN75pn4EuT8p86rqoN+Frbeemv33FQJcvo7JZqqmqWaEninT5+eVeKtAul0erneWy84K+h3HQlyYd+a9NeRIBeNI70ggAACCCCAQCQCNX5fII5v1UhkQ3YSJvEiuSsdKqPvJH0D1KtXL+STfrgs+Xn6xlKySOPGjbPqJ93FyVXfw3SsfQUlAim5Z8cddwxzS9GviTNBTt9o48ePd4lXXtPegw5rCpMspXv0DTt48GBbuXJloo+whxvFnVRWyMWLey4bN250+1NLlixJTCvsXt/mzZvdoVrTpk2rQpLrPps6ef31112VSP+6e51nOgiqkOsS9Ky4E+SSfzfJefHixRkPQUquOpc89lzW67vvvnMHjSk5LzlJrkePHjZ16lRr0qRJsZck5fNJkCvZpWFgCCCAAAIIIIAAAggggAACCCCAAAIIIIAAAggggAACCIQWIEEuNBUX1hCBGh8IF7VzpiCuVFWVwozjySefdCe9exWavHtySWYJ87wor1EC2znnnBNYBU9BIAoU0dwynZCcPKbkylUjRowwBeuozzBNSWkKQvICSXTqtvrIdhzJleB0gr6CmY4++ugww6gSdHbGGWe4U8J1cnQULTmQS0l8++23XxRdh+7j22+/dYFeXvJg2ECv0A9Ic2Gqk9Sj6DvXPuJKkNPPgyoW6h+15FPM0yXIbdiwwQYOHGiPPvpozhUVFZx1/fXXu58hNQXpKSDTXw2RBLlc35qq95EgF40jvSCAAAIIIIBAJAI1el8grm/VSGRDdqJvHiVaHXTQQbb//vtb7dq13Tfuc889ZzpUJjlxwt9t0H+zp3vsN9984/57X9/wXhs5cqRpDHpuVE3fLkrwaN26tR188MHuG0VVtlTVSkk7yfsi/ufqYBQd+KEkwFJvcSbIffbZZy7Jad68eQkGHUykJLkwLajive5TxXtVD8+03nEnlYWZQ1TXxD2XVatWWffu3U3f5Wqq0KZ1a9myZcYpqJLYyy+/bH/961/t3XfftZdeesn9fPTt29cli2a7v+U9MHm/zPvzFi1a2H333Wf77rtvxrEV44K4E+T8hxJpfh06dHC/f5s1a5Z2upn2prQPmMt6pfo51WDmz59vvXr1KsYyhHomCXKhmLgIAQQQQAABBBBAAAEEEEAAAQQQQAABBBBAAAEEEEAAgZIWIEGupJeHweUgUKMD4XKYb8Zb3nnnHTvppJNMwS1B7Y477nABSgHJDRn7VtDL6NGjXQKKv4U9rTjjA2K6YM2aNS4Ay0uOSh77hAkTXNWpXIN2lBSkwCEl5/Tp0yerfhTkdMkll9htt93mhpVtYpvuCaqclUtgixIgVc3u4osvrpJQlO+yJAdyFTI5zRt7MceQKQgpX99c7o8rQS45AHLp0qXWqVOnxBDTJcjpPVaQqwKy1E499VT3c+FPbgsz188//9zOPfdc22abbVzgZPL9JMiFUcx8DQlymY24AgEEEEAAAQQKJlBj9wXi/lYt1Aooaa1u3bqBj9N/nytJ4pprrjEd6BPUVHUt6L/dg65dv3699e/f35YvX574ayXSKJktyqbv+1q1arl/kpv+7tlnn3VjfvjhhwMfm8/hRFHOI1NfcSbIrV692nr37m1KAlXTfsfChQutVatWmYbl9jk0Nh0o5G/ac5kyZUqoauNxJ5VlnESEF8Q9F5lqX8xrWjdVhGvYsGGEs8iuq1RzVi/ZJFpm99T8r44zQU5JuqrIeNVVVyUGqupt2gNM9TvYu1D36ECvoHbUUUe5Kpw//vGPcwJ48cUX3c96cuJwthUjc3p4HjeRIJcHHrcigAACCCCAAAIIIIAAAggggAACCCCAAAIIIIAAAgggUCICJMiVyEIwjMgEamwgXGQCSR2lCsTQZQrQmj17tu2xxx45P17BA127dq12AnxypaicHxDhjQqoUtKXgnyCAvHyqRwX4TCrVG9Tv926dXOBSE2bNg31mOTKfj179nQBYzvttFOo++O+qJjJad7cijkGf4Lcr371K/v1r3+dMXAp6jVRxQZVUlOlA7W4EuT8AZDt2rWzWbNm2W677ZaYTroEOV2kAGEFPL755psuePLBBx+0Nm3aZM3xySef2FZbbWX169evdi8JcllzBt5Aglw0jvSCAAIIIIAAApEI1Lh9gZryrRrJ6vy3k48//tgduDN16tRq3erbXIf56LCfTC15T+KAAw6wuXPnFqVamw4R0gEwSlAJqpKnKvZKogv6Lsk0z0L9fZwJcsl9d+nSxSXhNG7cOOP09G2p90Hfhl5T5bA5c+aEqmqme+JOKss4iQgviHMuQX1rH0M/r7kcrhXhtO2xxx6z448/vtrPlw7+uvnmm23rrbeO8nGR9BVngtzGjRtd0uiSJUsSYw17CFXQz7rXiQ5C0++xXNc71fsZtC8UCXJEnZAgFxEk3SCAAAIIIIAAAggggAACCCCAAAIIIIAAAggggAACCCBQRAES5IqIz6NjEahxgXCxKPg6TZcgF/ZU4XRjVFDbySefbI8++miVy0rtVOAtW7a4wClVktq0aVO1KW2//fZ26623uoCroBPh414nf/9BFeBURUsJTfXq1Us7FAWLDR48OJH4lG3AWCHmWczkNG9+xRyDP0GuWD8nyb8X4kqQmz59uqtQqaagrYkTJ5qCXb2WKUFOAaaqqHjLLbe4W+IIyiNBLpqfehLkonGkFwQQQAABBBCIRKBG7QvUpG/VSFbH18mXX37p/nt/0qRJ1bo+5phj7K677nIHZaRrqjo9fPjwxCVB3x1Rjztdf0Hf8971+hZ64IEHrGPHjoUcUlbPiitBTlUFR4wY4aqEe23kyJHuG6927dppx6h9J307y87flESp782wSTxxJpVlhRzBxXHORVW/tM+3YsWKxEiTq8FHMIWcugiqGKmOOnTo4CoMNmvWLKd+47wpzgS5VatWWffu3W3Dhg1uCnvttZfNmzcvVNJoqgS5bCo7pnPT7+9BgwZVuySu/aco1pAEuSgU6QMBBBBAAAEEEEAAAQQQQAABBBBAAAEEEEAAAQQQQACB4gqQIFdcf54evUCNCoSLfvrVe0yXIDd58mQXZJRPSxWUc+yxx7rglB122CGf7iO5V2PU6cc6qT3oFHdVtLr99ttNp5eHDayKZGBpOtGYFSh42223uasUSKf16tevX8oxfvjhh249H3roodD3xILb5egAACAASURBVD2PoP6T35kxY8a4YKZCNgXnac1VkUwt7AnbUYyxUhLkktc5qKpkpgQ5eS9YsMBUBVEtbJBsNuuUKUFO78pHH33kTqJXIi0tWIAEOd4MBBBAAAEEECghgRqzL1ATv1WjXud169bZgAEDTN8GyW3+/PnWq1evlI/U9/2wYcNcFTKvlUI1ex30oWpb2odIbuedd57bm8h0+E3UzmH7iytBLiixSXsXPXr0SDu07777zjkquc7fzjjjDJds16BBg7BTo4JcSKlly5ZZ586dE1eXUtWvVHuQ2SSGhWSI7LI4E+SmTJliQ4cOTYy1d+/eNm3aNGvYsGHG8adKkIsq2TBVslkh998yIiRdQIJctmJcjwACCCCAAAIIIIAAAggggAACCCCAAAIIIIAAAggggEDpCZAgV3prwojyE6gxgXD5TTP83Zs3b7bzzz/fBUgkN1VU69u3b/jOUlzpT/jxLimVABpVi1Mg1dSpUwNHf8ABB7hEqUMPPTRvh6g7+OCDD9xp6IsWLXJdK5Fv5syZ1r59+2qPCjp5/+qrrzZVnqtTp07UQ8urv1QBTXl1mufNhQzQqZQEubffftv9fnn11VddgufixYvtsMMOq7JSYRLkkk+vj/rken+w2v777+8qNSrQ9pVXXrGnn37annvuOTfmqH5f5vmqluztJMiV7NIwMAQQQAABBCpRoEbsC9Tkb9WoXyp/5Wl/35mq3vu/Obz7ov5eyHWua9assT59+piqvPtbqeyVpJpXXAly+vbr2rVr4tCisAlNTz75pKtCpe9Cr7Vt29ZmzJhhLVq0yGp54qy6ltVAIrg4rrmoAqK+iS+77LLEKItdlTGZK2gPUteUamWyuBLkgt6BsFUZ5fXUU08F7i9269bNJR03atQorzc16PezOiyFJOZUEyNBLq8l52YEEEAAAQQQQAABBBBAAAEEEEAAAQQQQAABBBBAAAEESkKABLmSWAYGEaFAjQiEi3C+Gbv6+uuvXZLUpEmTql0bVfBIUHCKEs/mzp1rzZs3zzjGuC5Yu3atnXPOOaYAuaCmE7FVoU2BWaXakoPBggLBgk5UV8UtnSS90047ldzUSJD7nV1++eVuXZQwpsqFP/rRjwq6TlqDe++9NxGsGdXvAv8k/IGVmqMCrBo3blxlnmES5FTBTUmuqg6glk3AVypUBf19+umn9s4779jKlSvd78fkwNXke0s5iKugL0+Kh5EgVwqrwBgQQAABBBBA4L8CJb8vUA7fqlG+bakSKTJVpvdXm9Z4Sin5LN13bxzfX1GtR1wJcvqeGz58eGKYYStdpUqGimq+6frJ9P4VYgypnhFXgtxnn33mDmqaN29e4tGl9i1MgtwPS5N8mJD+LExVRm9hdRiQ9kV1QJC/nXXWWW7/pX79+nm94ql+r48bN65KAmZeD4n4ZhLkIgalOwQQQAABBBBAAAEEEEAAAQQQQAABBBBAAAEEEEAAAQSKIECCXBHQeWSsAiUfCBfr7FN0HnfwSCkmyK1atcqGDRvmkl+Cmk7Avv76623HHXcsxpKEfqYSeWbPnm1Dhw5NBK34k9+C/j7X09RDDyrPC5MDuQYMGGD77bdfnr1md/u3335rS5YsMQW/qBWrglx2o47v6qgDNFXRUMmpd955pxu0Tp8fM2aM1a5du8okwiTI6QYle+pnQK1Xr172hz/8wRo2bBgKRAmkOrFdCXDPP/+8W3NVtfNXIMjUkSrgjRo1yi655BKrVatWpssr8u9JkKvIZWfSCCCAAAIIlKpASe8LlMu3apSLH5SUo/5btWrlKjnvueee1R73/fffu++Mq666KvF3USV2RDW35KQwr99Srk4dR4KcEnC0P6NDU7ymfaTRo0dbwHdEFX4S5ILfxrgS5FavXm1KXlQSr1qqavBR/Yzk0k/ce5y5jCndPXFVkFu2bJlLcPNatgeVpUpgi+r3KAlyUb9J2ffHPk32ZtyBAAIIIIAAAggggAACCCCAAAIIIIAAAggggAACCCBQ8wVIkKv5a8gMqgqUdCBcsRYrKMBJY4kqKSgoOCVdIFucDkoYU9U1JdMoGCOoXXHFFS7RJd/TkOOch7/voApxffr0sVtuucUef/zxKslzCoi5/fbb7dBDDy3U8LJ+TnIgV1TvYTYDKeYYihngl8oo6gS5NWvWmN5RJaUpoO6BBx6wjh07Vnt82AQ5BREvXrzYJcf9/Oc/tzp16gRORdXm3n//fXvllVdM9+hEdCXFJZ+Inu5d2X777V3liSOOOMIF5KoKZtOmTVM+M5v3rpyvJfCqnFeXuSGAAAIIIFDjBEpyX6Acv1WjejNSJfukS/jYuHGj6eAbHXzitcmTJ5uSO0qlxb0XE8c840iQC0qUWbp0qXXq1CnjFIr5/VyJFeSS179Dhw6mP2vWrFnGtSrUBSTImenfJ+PHj69SiU2/DydOnOj2YMK0VIl7Ub33qRLkJkyYYCNHjgwzxIJfQwW5gpPzQAQQQAABBBBAAAEEEEAAAQQQQAABBBBAAAEEEEAAAQQiFyBBLnJSOiyyQEkGwhXZxCWJ6FTh5CSRG264wS688MK8hhd0ars6jCqgIpvBKUDkiSeesNNOOy2wOpSCRHSC+6BBg2pcsosqcimpb9KkSQmSQw45xDZs2JCY62677WYzZ8609u3bZ8NW8GuLmZzmTbaYY/AHcw0ePNj0f2+11VYFXYdPPvnEJVY+9thj7rlRJsjp51A/ZxdddJHru0uXLq5SQOPGjavNMWyCXBDOF198Ye+884698cYbrircs88+ay+//HJWjkqG23fffU0JfZs2bbJsT1zP6mFlfjEJcmW+wEwPAQQQQACBmiVQcvsC5fytGsWrkUuCnA7E6N69u/smVtt5551t4cKF7pCLUmkkyP2wEgsWLLCePXsmlkUHksyaNcu0h5GpkSAXLBRHBTkdODNixAj3Pe817RleffXVVrdu3UxLlfh7/b77/PPPTYc9ffTRR/bhhx+6PY+DDjrI6tWrF7qfoAuDxqjrSvlbPo4KckFVN7Pd4/3666/dvo1/n1GW2fx8plvM5GqE3rXFOCQr7EtHglxYKa5DAAEEEEAAAQQQQAABBBBAAAEEEEAAAQQQQAABBBBAoHQFSJAr3bVhZLkJlFwgXG7TiPauv/3tb3byySfbihUrqnSsk9UV+JJPJTUl3Q0bNswlwPjb6aefbjfffLNtvfXW0U4mTW+qHKfkN803uSnwSpXVlKwTkMhRsDHm8yAl8ChYaerUqYHzUzDM8ccfX/LzK2ZymgdXzDH4A/yi+BnM5Z1KDtCKMkFOAaoDBw60Rx991A3t+uuvd4m4QT93uSTIKRC2f//+KStEpvJQJThVVmzdurX94he/cJXhtttuO5cYp/4eeeSRkg6qy2WdC3kPCXKF1OZZCCCAAAIIIJBBoOT2BWr6t6oSXt59911777337PXXX3cHVahadJMmTWzKlCnWsGHDvF7KzZs32/nnn2/Tpk2r0k+6yvR6rg798Fq6gzlSDU7fRTpw4y9/+YubmypRr1+/3n1zR5Fod9ddd7k9iuQ2Z84c69u3b15mcd0cdQW5oEOVsvkOJkEueKXjSJDTu69v4+XLlycemm0ykw7jUSWzRYsWVRl4VJXoUvVfjEO6wv4MxpEgl5x8pgPBFi9ebIcddljYYbnrtCc8fPjwKvfk2lfyg5ctW+YOa0tu+vfhkUcemdU4C3UxCXKFkuY5CCCAAAIIIIAAAggggAACCCCAAAIIIIAAAggggAACCMQnQIJcfLb0XByBkguEKw5D1aemCpxp27atzZ492/bYY4+ch5kq+W7ChAk2cuTInPvN9sZ0AYc6SVrJcUqOqelt3bp11q9fP1cV0N+uvPJKlzxXu3btkp9i8vs4ZswYU7BUIZtOHdc78eCDD7rHZhv0lc9Yyz1B7v7777cTTjjBEWWq4pBLgtzbb7/tgklfffXVlMug6opHHHGEHXjgge6U+t133z1lIrA/WK2UT53P550rxL0kyBVCmWcggAACCCCAQEiBktoXKIdvVSXIjR071v3jby1atLD77rvPVWXOpwUl5qi/bt26ucN4GjVqVKX7oD0O7T/oWyubb+KnnnoqsAK7EvWGDBmSz5QsKDFMHSr5ZOnSpaZvllJsUSfIbdy40SVMLVmyJDHdyZMnm5LkwjRVDv/3v/8d5tKM16hi1mWXXWYzZsyocm2qyu61atVyyZ/6f0utxZEgp+/zrl27mg7CUttrr71s3rx51rJly9DTT1WVLKqkq1RVyXKpdBd6UnleGEeCXPLPaa4JiMlr7k013UFHYTmCku/SJT2H7TfO60iQi1OXvhFAAAEEEEAAAQQQQAABBBBAAAEEEEAAAQQQQAABBBAojAAJcoVx5imFEyipQLjCTTvzk6ZPn26q6pbc8g388ifDeH0r8OWBBx6wjh07Zh5YBFfo5HoFNK1cubJab0oC1Bz322+/CJ5UvC4UkPjyyy+7pEMF0yU3mZ977rkuSU7//1JuqQK5ijlmEuSeyfqk8aD10mnuCiTVz7/aqaeearfddps1aNAgcHlzSZD7+OOPXUVMVajbfvvtrV27di75VVXh9HPetGlTq1OnTujXiQS50FRpLyRBLhpHekEAAQQQQACBSARKZl+gnL5VU1VDy3dPQSv+2GOPuWroXmKO9xakSnoLOqjnoYcesh49emT1Ar311lt24okn2muvvVblvkzfMWEeklxZ27sn10SWMM+M4pqoE+RUAbx79+4mD7VMh6hEMYdUfcSRVBbneNP1HcdckhOaevfu7fbTsq0QGZQYpbnkm3SlfTH1fdFFF1WjmT9/vvXq1atYy5H2uVEnyOnAJ+39ycJruSYIpvo9dcwxx5h+5+vnNZeWvDfk9RHF79ZcxhP2HhLkwkpxHQIIIIAAAggggAACCCCAAAIIIIAAAggggAACCCCAAAKlK0CCXOmuDSPLTaBkAuFyG358d7333nuu8lhyEpkCyKZOnWpNmjTJ+uGff/65S8pS0IS/5RtIkc1AvvzyS1MgiOaQ3JQcp5PBdap9TW6ao6qdjRs3rlrAYPK8WrdubVdffbUdddRRFpCwUhIMJMj9zi6//HK3Frvttps7lb3QJ9J/++23rgLbpk2b3DieeSaaBDkFpao6gAJblaip0+Y7d+6c8r3LJUFO1QNURW6XXXax7bbbLu/3nAS5aH4tkCAXjSO9IIAAAggggEAkAiWxL1Bu36rJiU7eSimxTQfyJFd5C7uS+u/7Sy65xG655ZZqt6RKelu2bFmV74xcK0F/9tln7iAhfbf4m5JCVG28TZs2YadR7bqgw4R0Ua6JLDkPJMsbo06QmzJlig0dOjQxii5duriqgI0bN85yZPlfHkdSWf6jyq2HqOeib/hhw4a5tfGaKjKOHj0662/u559/3n71q18lkiK9/vLdK1y3bp0NGDDAtI/gb9r7mz17tu2xxx65YcZ8V9QJckEVN3M99Cld0mGufYpTB3spwTI56TmKhOo4l4sEuTh16RsBBBBAAAEEEEAAAQQQQAABBBBAAAEEEEAAAQQQQACBwgiQIFcYZ55SOIGSCIQr3HTDP+n777+3sWPHmgJckttNN91k5513XtZBL3PmzLEzzzyzWsBDvqdCh52VAjkUXKExJDclHs2cOdPat28ftruSu27Lli32+OOP26hRo+yFF16oMr7f/OY3dumll9ry5cvtt7/9rUsY8poSk8466yyXvLjrrruW3Ly+/vprGz9+vCloKlVTsNcrr7xizZo1c0lkcbezzz7bevbsGfdjXP/6GfQS5ArywBAPiSJBTmt23XXXmX6fKPEuTKBsLglyIaaT1SUkyGXFlfJiEuSicaQXBBBAAAEEEIhEoOj7AuX4rZoqmUwrlk8ihf+QDf/qp0qmka2+Jy+77LLE5TqkY+LEiTlVU09V7Urf1Pq7+vXrZ/1Spkrk0be6qm137Ngx6z4LdUOUCXJBSVypqgIWYn5RJ5UVYszp9kyUbKkERH/L9b3VnlLfvn3dQTpeU5JTp06dsp5mquph6ijX/Ucl0ipZT/uNya1Qe5BZQ/z3hqgT5LSP0rVr18RerA5dUpJvy5YtcxrimjVrrE+fPqaKp/522GGHud/tu+++e1b9fvzxx25PUr/r/K3UExk1VhLkslpqLkYAAQQQQAABBBBAAAEEEEAAAQQQQAABBBBAAAEEEECgJAVIkCvJZWFQeQgUPRAuj7HHfuvq1avtpJNOqhb0oASkP/zhD1lVHXv99dfdSevJFelyPbk9l8kHBfCoHwWdTZ482VXMK9Uqaunmq8S4l156ySU0Pvzww1Uubd68uQsIUjCMV3VMwXdjxoypVslv++23d8lzQ4YMsW233TYX4oLfkzx3BdAo0LFVq1YFH0tcDyzXBDnP66OPPrK5c+faT3/6U+vWrVtaRhLk4nrLCt8vCXKFN+eJCCCAAAIIIJBSoOj7AuX6rZqqKlqu1dufffZZ+/Wvf10lKcdb1VSVhoIS9W644QZXmS2X9t5777m9g+S9jVz3FZQcctFFF1WpxOWN69RTT7XbbrvNGjRokMtQC3JPlAlyf/vb3+zkk0+2FStWJMaeqipgISZHglxq5QULFlQ5NKhdu3Y2a9asnA8sCnqP9PRcDrP67rvv3B6fDo9KrkiWaxJXId437xlRJ8glJ/WqUpt+XzZs2DCnaclXe4oTJkyodr9+P19zzTWhk4+VyKjfx1qr5Kb+VS20du3aOY2zEDeRIFcIZZ6BAAIIIIAAAggggAACCCCAAAIIIIAAAggggAACCCCAQLwCJMjF60vvhRcoeiBc4acc/omqIqdABQUkJDcFqfz+97+3E044IZF4larnVatW2bBhw6oFkOn6bE6DThU0GCbJLl1FPJ3GPnz4cNt6663D44S4sk6dOqaxKVAujqbkMFVNUxWu2bNnV3mEnqkqZwq023HHHas9XgEt9913n0uq81eT04Va2/PPP7+kE+VUBeCtt96yq6++ulqiX74BT08//bQ9+OCDduyxx1rr1q2tUaNGcSxf6D6/+OILU9BQqqb3QBXdrr32Whc4efPNN1vTpk1D95/LhXq/6tatm8uted1DglxefCV1MwlyJbUcDAYBBBBAAIFKFyjqvkApf6umOqxj3LhxVSqypXqBVBlKlYH07Znc9N12yy232C9+8YuM75++eRYvXuy+b5O/X3XzwIED7dZbbw086EUH/yghZO3ate45+pZRX3p+Lk3fohr3BRdcUO12HTqjPZT+/fub9gMytb/+9a+mau/JlZN0X4sWLWzOnDmhqjylSuRSP/lU68s0fv19lAlyy5Yts86dOyceG2avJ8wYc70mjgS5fPa1cp2H7otyLvqdpYqMV111VWJIuVai8zpI97tCBz8p4a19+/YZD7XSPHVIlPZHkpPj9LN/xx13uIPAwrRUyU/aK9J7v8MOO4TpJutrokyQk4H2Y+++++7EOPR7XdX18jkgTL9PVYkzOVFYD9Gfyz/TvpTWStddccUVgf9+yKYaXb7/rsp6kf57AwlyucpxHwIIIIAAAggggAACCCCAAAIIIIAAAggggAACCCCAAAKlI0CCXOmsBSOJRqCogXDRTCHeXr788kuXIDdp0qTABykQ7eKLL7Z99tmnWqLc559/btOnT7crr7zSNm3aVO3+Pn362JQpU0InIOUTSLRmzRrT89588814wXy9xxXMpWSpJ554wlVKS64Yp8cfd9xxLvHtoIMOyhjwotPqFTyk9U0OHlJwnxLltMZKmssneCYqdAVGvvHGGy7ocN68edXGrLFq7rvvvntOj/zggw9cpcNFixYl7lcCpRJB5fqTn/ykJBw0OCU5Pvnkky5R9ZFHHkmMV4mRXrJctgj6OdXPyt577+2Cvbyqg9n2E9f1JMjFJVv4fkmQK7w5T0QAAQQQQACBlAJF3Rco5W/VKJIOUlWm12rom3PEiBE2aNAga9KkSbUFyvT9pxsyVaNLTuDq0KGDS25p1qxZzj8S2us499xzqx3W4nWYbp9E16iKthJWlNSnqmnJLdtqdOWQIKfEw/Hjx1dJvFSijfY94jp0KNMLEGVSmfesfPa1Mo033d9HOZeNGze6JKglS5YkHqkENiXJ5dNefPFFl8ya6mdCex3ao9p5552rPSbV/oj/Qh2wpCTbMMmruq8cEuSC3relS5dap06d8lkqd6/2o/S7O2i9lNR46aWXur20bbfdtsqz9Hv9pZdecnt3QXua+nnX78eePXuGHmMU/64K/TDfhSTI5aLGPQgggAACCCCAAAIIIIAAAggggAACCCCAAAIIIIAAAgiUlgAJcqW1Howmf4GiBsLlP/zC9PDhhx+6QJeHHnoo5QOVjHXooYfarrvuat98842tWLHCBZMkJ115HWQKYgt6UD6BRErUU+JTIVvUCXIKorv33nvdidevvfZatamo2pkCUJTIVa9evaymum7dOhszZkxggJ+CU44//ng744wzrE2bNkWpHKZgruXLl7tEvqAAGs19woQJdvTRR+ec1KWAKgVM6ST0VE3vbb9+/axXr15FS5bL9B5ofDrJXUmN2bTkSgi6X/OVqU5IV3Jg2ECybJ6bzbUkyGWjVdrXkiBX2uvD6BBAAAEEEKgwgaLuC5Tyt2oUSQf6ztABL6eddlpgIoX3rqk61OGHH55IhlLF8GeffTawYpx/X0EJVK1atQp8ZbU3oQS8G2+8MfH3F154ofvuy7ci9vvvv+8qM6XbJ1GSiA5c0T6JmipDqWL5c889l/JHTN/fGq8ST8J+f5VDgtxnn33m9mx0EI7XdDCO1qtYLcqkMm8O+exr5eMQ5VxWrVpl3bt3tw0bNrghKWFt4cKFKX8Ow45bvytUTXH48OGhf1eomt2rr77qKpkFJWp5z87lIKFySJBbsGBBlUSzdu3a2axZs7LeLwpaQ63X7NmzbejQoSn3fpUErWd6e4l///vf7bHHHkv7ez3bREaNLYp/V4V9T/3XkSCXixr3IIAAAggggAACCCCAAAIIIIAAAggggAACCCCAAAIIIFBaAiTIldZ6MJr8BYoaCJf/8AvXg4K/FJh033335f3Qww47zFWWU7BYNi3XQKKvv/7anRKdqgpeNmPI5tooEuR0Mr0Sw6ZOnRqYGKbx7L///i7oT0ls9evXz2aIVa5VcItO97/mmmtckEtQU9LUkCFD3KneWr84K4zpVGmtuQLk9L4EBTvlkxSYPD8lyL377rv2+OOP2/z5813QTrqmQEcFeSohMflE7JwXIcWNCmZTwNeMGTNcwFhy4qmCKLUmquao6m+5VPtL9fPlDUmBTd26dbNf/vKXpqoLO+20U07PyceGBLl89ErrXhLkSms9GA0CCCCAAAIVLlC0fYFS/1aNKulA35qqen3BBRekTYzI5j3s3Lmz3Xzzze77J1Vbv3699e/f331Te+2ee+5xfxZF0zeq9kn0jRZF0/e2KoSr6lI239rlkCCnvQh9065du9ZR6ht38eLFpv2jYrUok8q8OeS6r5WvQZRzmTJlikuK8lqXLl1cxa/GjRvnO0wLmySXzYNGjRpl+qdBgwbZ3FbjK8gpeVAHQOkAJa/p8DMl4Oazd+hH1L7dnDlzXEXNTZs2ZeWbfLF+5jVe/U4Nmxzs9RHVv6uynQAJctmKcT0CCCCAAAIIIIAAAggggAACCCCAAAIIIIAAAggggAACpSdAglzprQkjyk+gaIFw+Q27OHd/+eWXdvvtt9u4ceNSng6caWRKKBo/frw1bdo006XV/j7XQCKd0q4AOAXkFbLlkiCnYCBV7FOSlpIRlaSVqgrfEUcc4SrGqcJXVMEt8tEYdFq/EgpnzpyZ8vlKzBswYIBLEPv5z3+edQBL0FoouOYf//iHPfjggy5JT0lhQU1zVwCOnh3l3P3P+uSTT1wlxLlz59qiRYtSBvsoceyUU05xp93vs88+WQUypnsf9fP2wgsvuKp+/5+9O4GaorrzPv47gixh0EEkinFEZ4YXeUHR5DhEIUFHAR3ijsjq8oJiEEVgwqgEGXWChAliFAkYDFEWxQ01bkGNYICgCaO4DDHOBDEILokGEBGC8J5/UU2Kfnqpvau7v3WOx0jfunXrc6v74bm5v/5bVYJCm41ygUWrLpCrShD2GV+zZo3zHrFnzu673OYmqy5nlfTinP9yYycgV06oel4nIFc9c8VIEUAAAQQQqAOBiq0LZP131bhDB7///e/1r//6r5ECZRaisGpQ48aNk/0uVuqw3x/OOOOMvb/Ttm/f3vkClmOPPTa2x9p+b7NKZxZsK/a7u5+L2e9V5n3cccf5ab5Pm1oIyM2fP99ZX8gd9qUs9meHHXZYYI+4TogzVJYbU9h1raj3FNe9FOrnuuuuc57dRo0aRR3m3vNfffVVJyz1xBNPhO7TvtRp4sSJuuCCC0KtV1V7Bbk//vGPzlrVM888s9dw5syZspBcnIetIb7yyiuy52Dx4sWhura5+o//+A9njSlIODh3sbh/Vvm9CQJyfqVohwACCCCAAAIIIIAAAggggAACCCCAAAIIIIAAAggggEB2BQjIZXduGFk4gYpthAs33Gyc9c4772jq1Kklw1P5I+3du7cT5urRo0eozQ7WX9iNRFnfdGgbjF5//XUnnGRBrGKhMDOwzYBWKc6+rdsCSmE2jgR5ij788EPnm8DvuOOOghXccn1ZUOuss85yNrMcf/zxOvDAA31fZseOHbLNTz/72c+cUKDNc6Ejd++XX365c+9Bv1Ha94AKNMyN0b4Z+5FHHilqESW4Z8/Bf//3f+uXv/ylswmsVAU72zxpm0Jt02ASAUGrprd+/XpnLDYvNpZSgTnbzGSbzi688MJYQ4L5U0FALspTnK1zMxyQsx3Jr2ZLi9EggAACCCCAQMICFVsXyPrvqkmEDux3jRdeeMEJ1NjvG36P3BeTVdGGUAAAIABJREFUWLjDb9Vsq5Q0ZsyYvZewCmWzZ88O9Puqn/FZQGTt2rVOwMMCeEGCcva73ZVXXqlTTjlFTZs29XO5Bm2qPSBnv29fe+21TmWr3GFVpCZPnqwmTZqEMonjpLhCZd6xhF3Xino/cd2LVU0cOHCg86U6ucO+0MfWg+I+tm/f7qyNWKXIIJ8Vtj5l60aXXXaZ2rRpE3pY1R6QW7Vqlc4880xt3LjRMWjbtq2zvvO1r30ttEmpE3Pz9f3vf9/5sic/h32u23vdPtejzFUSP6v8jJ+AnB8l2iCAAAIIIIAAAggggAACCCCAAAIIIIAAAggggAACCCCQbQECctmeH0YXXKBiG+GCDzV7Z+QqbD311FNOwMtCTrmNYBaYsaCUBXhOP/10/d3f/V3iYa7sCZUe0YYNG3TNNdc4obByhwXC7NvU+/Xrpy9/+cvlmsf+um2msuDenDlznG/7L7fhz+bdQnWdO3cuOpZ3331X48ePlz0/pcJXVqnONjdV6t7zb8A277388sv6yU9+UrSymz3/P/jBD5zqasUOqzRg924bh5577jnnG7dLHfYMDBgwwAkhHn744SoQMIp93nMd2ibW3/3ud87mNAsIlgpx2nwNHTrUqdp48MEHxzomAnKxcla0swwG5E6WNFHSUkn/XlEcLo4AAggggAACaQuwLpC2uFu5PPelHM8++6xTxXzlypV7R2Ihl06dOumEE05w1hXs3y1atPA9Uvud1YJn9oUvucNCFPY7aJK/S23evNm5jyVLljj/Xr169d7fd+1LX6xCnP3OZF+uYvd1yCGHJDoe32AVbGhrI/b7o5nljnnz5jl/xpEtAXuv9urVa++gunTpooULF8rWQJI6du3apT/84Q/OusmyZcsafFbYtTt27KgTTzzReU/Ze6ySwcqkHIL2O2vWLOfLtXKHrc3a52Hc6zT548qtH1k1uaVLl2rNmjV7vwgr9xnYvXt35zkK+rke1ID2wQQyuE4T7AZojQACCCCAAAIIIIAAAggggAACCCCAAAIIIIAAAggggEAIAQJyIdA4JdMCbITL9PTU9uDsW+bnz5+vIUOGFLxR2+Rjobjzzz/f2WyUdLU4v9oWjLRqdzZ2C0wVOi666CInIHfAAQcU7faLL77QrbfeqnHjxjVoY5sh7d779++faEUyv/dcrJ1tfjSDmTNn7vON5t26dZNt6DvyyCOLXsI2DU2cOFGTJk0q2iYXijvnnHMyEzK15/aDDz7QL37xCyfcadXl8gOTfu4/jD0BuTBq2TwnQxuvcsE4+/cmSfam/XM21RgVAggggAACCCQkwLpAQrB0iwACCCCAAALVIZChdZrqAGOUCCCAAAIIIIAAAggggAACCCCAAAIIIIAAAggggAACNSFAQK4mppGb8AiwEY7HoaICFjYbPnz43ipyFoiyCmF9+/Z1wlVZCcUVQ8pVEbRvDH/yySedb8a3b4R+6KGH9vlW8VLn5+7fQoAXXHCBUynOvv27cePGFZ2bIBe3sNuvfvUrTZs2zamw5/fb7t98803nnu0bte2wYOC//Mu/qE+fPjrppJPUqlWrIMOoSNtCgcm77rpLw4YNi70SAgG5ikxxIhfNwMYrbzAud483Uj0ukemmUwQQQAABBLIuwLpA1meI8SGAAAIIIIBAogIZWKdJ9P7oHAEEEEAAAQQQQAABBBBAAAEEEEAAAQQQQAABBBBAAIFCAgTkeC5qTYCNcLU2o1V4P6tWrdL7779fNYGoYsQ7duzQ7373O1no61vf+pZatGjhazasGtnnn3+emQppvgZdpJFVV/vf//1ftW3b1tf9WxW9xx9/3Gl7/PHHq3Xr1pkPRZby+fDDD53qgr169dIhhxwShbLgufaM5arVWYDSKhQW2MAT+3W9HW7fvl2vvPKK88zaGLp06eKEQjmCCVRw41WhYJwNnupxwaaQ1ggggAACCNSSAOsCtTSb3AsCCCCAAAIIBBao4DpN4LFyAgIIIIAAAggggAACCCCAAAIIIIAAAggggAACCCCAAAJxCRCQi0uSfrIiwEa4rMwE40AAAQQQqBuBCmy8KhaMy5lTPa5unj5uFAEEEEAAgQYCrAvwUCCAAAIIIIBAXQtUYJ2mrr25eQQQQAABBBBAAAEEEEAAAQQQQAABBBBAAAEEEEAAgWwIEJDLxjwwivgE2AgXnyU9IYAAAggg4EsgxY1X5YJxNl6qx/maNRohgAACCCBQswKsC9Ts1HJjCCCAAAIIIOBHIMV1Gj/DoQ0CCCCAAAIIIIAAAggggAACCCCAAAIIIIAAAggggAACqQgQkEuFmYukKMBGuBSxuRQCCCCAAAImkMLGKz/BuNxkUD2OxxIBBBBAAIH6FmBdoL7nn7tHAAEEEECg7gVSWKepe2MAEEAAAQQQQAABBBBAAAEEEEAAAQQQQAABBBBAAAEEsidAQC57c8KIogmwES6aH2cjgAACCCAQWCDBjVdBgnE2bqrHBZ49TkAAAQQQQKDmBFgXqLkp5YYQQAABBBBAIIhAgus0QYZBWwQQQAABBBBAAAEEEEAAAQQQQAABBBBAAAEEEEAAAQRSFSAglyo3F0tBgI1wKSBzCQQQQAABBLwCCWy8ChqMyw2H6nE8mggggAACCCDAugDPAAIIIIAAAgjUtUAC6zR17cnNI4AAAggggAACCCCAAAIIIIAAAggggAACCCCAAAIIVIcAAbnqmCdG6V+AjXD+rWiJAAIIIIBALAIxbrwKG4yz+6B6XCyzSScIIIAAAghUvQDrAlU/hdwAAggggAACCEQRiHGdJsowOBcBBBBAAAEEEEAAAQQQQAABBBBAAAEEEEAAAQQQQACBVAUIyKXKzcVSEGAjXArIXAIBBBBAAAGvQAwbr6IE43JDoXocjyUCCCCAAAIImADrAjwHCCCAAAIIIFDXAjGs09S1HzePAAIIIIAAAggggAACCCCAAAIIIIAAAggggAACCCBQnQIE5Kpz3hh1cQE2wvF0IIAAAgggkLJAhI1XcQTj7G6pHpfynHM5BBBAAAEEMizAukCGJ4ehIYAAAggggEDyAhHWaZIfHFdAAAEEEEAAAQQQQAABBBBAAAEEEEAAAQQQQAABBBBAICEBAnIJwdJtxQTYCFcxei6MAAIIIFCvAiE2XsUVjMuRUz2uXh8+7hsBBBBAAIGGAqwL8FQggAACCCCAQF0LhFinqWsvbh4BBBBAAAEEEEAAAQQQQAABBBBAAAEEEEAAAQQQQKA2BAjI1cY8chd/FWAjHE8DAggggAACKQsE2HgVdzDO7pTqcSnPN5dDAAEEEEAg4wKsC2R8ghgeAggggAACCCQrEGCdJtmB0DsCCCCAAAIIIIAAAggggAACCCCAAAIIIIAAAggggAACKQoQkEsRm0ulIsBGuFSYuQgCCCCAAAJ/FfCx8SqJYFxuAFSP42FEAAEEEEAAAa8A6wI8DwgggAACCCBQ1wI+1mnq2oebRwABBBBAAAEEEEAAAQQQQAABBBBAAAEEEEAAAQQQqE0BAnK1Oa/1fFdshKvn2efeEUAAAQQqIlBi41WSwTi7V6rHVWTGuSgCCCCAAAKZFmBdINPTw+AQQAABBBBAIGkBAnJJC9M/AggggAACCCCAAAIIIIAAAggggAACCCCAAAIIIIBAFgUIyGVxVhhTFAE2wkXR41wEEEAAAQRCCBTYeHWKpImSLCDHgQACCCCAAAIIVExg9+59lgkqNg4ujAACCCCAAAIIpCVQYJ0mrUtzHQQQQACB+hJgr0l9zTd3iwACCCCAAAIIIIAAAggggAACCCCAQOYFWLTM/BQxwIACBOQCgtEcAQQQQACBqAJsvIoqyPkIIIAAAgggkJQAAbmkZOkXAQQQQAABBLIqwDpNVmeGcSGAAAI1J8Bek5qbUm4IAQQQQAABBBBAAAEEEEAAAQQQQACB6hZg0bK654/RNxQgIMdTgQACCCCAQMoCbLxKGZzLIYAAAggggIBvAQJyvqloiAACCCCAAAI1IsA6TY1MJLeBAAIIVI8Ae06qZ64YKQIIIIAAAggggAACCCCAAAIIIIAAAjUtwGJlTU9vXd4cAbm6nHZuGgEEEECgkgIFNl6dIunfJfWo5Li4NgIIIIAAAgggQECOZwABBBBAAAEE6k2AgFy9zTj3iwACCFRcgD0nFZ8CBoAAAggggAACCCCAAAIIIIAAAggggAACJsBiJc9BrQkQkKu1GeV+EEAAAQQyL1Bg41Xu75gnJxyU+7OkoyTZvzkQQAABBBBAAAETYF2A5wABBBBAAAEE6lqgxDpNXbtw8wgggAACsQns83s3e05ic6UjBBBAAAEEEEAAAQQQQAABBBBAAAEEEIgoQEAuIiCnZ06AjXCZmxIGhAACCCBQ6wI+Nl4lGZS70Q3h1Toz94cAAggggAAC/gRYF/DnRCsEEEAAAQQQqFEBH+s0NXrn3BYCCCCAQEoCBORSguYyCCCAAAIIIIAAAggggAACCCCAAAIIIBBMgIBcMC9aZ1+AjXDZnyNGiAACCCBQYwIBNl4lEZSjilyNPU/cDgIIIIAAAhEFWBeICMjpCCCAAAIIIFDdAgHWaar7Rhk9AggggEClBAjIVUqe6yKAAAIIIIAAAggggAACCCCAAAIIIIBASQECcjwgtSbARrham1HuBwEEEEAg8wIhNl7FHZSjilzmnxIGiAACCCCAQGoCrAukRs2FEEAAAQQQQCCLAiHWabJ4G4wJAQQQQCC7AgTksjs3jAwBBBBAAAEEEEAAAQQQQAABBBBAAIG6FiAgV9fTX5M3z0a4mpxWbgoBBBBAIMsCETZexRWUo4pclh8QxoYAAggggEC6AqwLpOvN1RBAAAEEEEAgYwIR1mkydicMBwEEEEAgowIE5DI6MQwLAQQQQAABBBBAAAEEEEAAAQQQQACBehcgIFfvT0Dt3T8b4WpvTrkjBBBAAIGMC8Sw8SqOoBxV5DL+nDA8BBBAAAEEUhJgXSAlaC6DAAIIIIAAAtkUiGGdJps3xqgQQAABBLIiQEAuKzPBOBBAAAEEEEAAAQQQQAABBBBAAAEEEEBgHwECcjwQtSbARrham1HuBwEEEEAg8wIxbryKEpSjilzmnxQGiAACCCCAQCoCrAukwsxFEEAAAQQQQCCrAjGu02T1FhkXAggggEBlBQjIVdafqyOAAAIIIIAAAggggAACCCCAAAIIIIBAEQECcjwatSbARrham1HuBwEEEEAg8wIJbLwKG5SjilzmnxYGiAACCCCAQOICrAskTswFsiywcuVKLV261Bli586d1adPn7LD3bFjhx5++GG9++67TtvzzjtP7du3L3te3A3uuOMOPfHEE063I0aM0Nlnnx36EvPnz9eKFSvUrVs355927dqF7ivrJ65atUrXX3+9M8wjjjhCU6ZMUatWrbI+bMaHAAIJCiSwTpPgaOkaAQQQQKAKBQjIVeGkMWQEEEAAAQQQQAABBBBAAAEEEEAAAQTqQYCAXD3Mcn3dIxvh6mu+uVsEEEAAgQwIJLjxKmhQjipyGXgeGAICCCCAAAIVFmBdoMITwOUrK2DBsMGDBzuDuOmmmzRhwoSyA9q2bZtGjx6tWbNmOW2XLVvmhMrSPm6++WbdcMMNzmXnzZunQYMGhRrC559/rrFjx2rGjBnO+YsXL1bPnj1D9VUNJy1fvlzdu3d3htq7d2/ZM9C6detqGDpjRACBhAQSXKdJaMR0iwACCCBQZQIE5KpswhguAggggAACCCCAAAIIIIAAAggggAAC9SJAQK5eZrp+7pONcPUz19wpAggggEBGBFLYeBUkKEcVuYw8FwwDAQQQQACBCgmwLlAheC5bXGDLli1avXq1du7cGZjpkEMOUceOHX2fR0BO2rBhgxOuW7Jkibp06aKFCxeqQ4cOvg2rrSEBuWqbMcaLQPICKazTJH8TXAEBBBBAIMsCBOSyPDuMDQEEEEAAAQQQQAABBBBAAAEEEEAAgToWICBXx5Nfo7fORrganVhuCwEEEEAguwIpbrzyE5Sjilx2HxVGhgACCCCAQBoCrAukocw1Agm89dZbuvDCC52QXNDDbxW4XL8E5CQLjJ1xxhmyYOKQIUN05513qmXLlkHpq6Y9AbmqmSoGikBqAimu06R2T1wIAQQQQCBTAgTkMjUdDAYBBBBAAAEEEEAAAQQQQAABBBBAAAEEcgIE5HgWak2AjXC1NqPcDwIIIIBA5gUqsPGqXFCOKnKZf2oYIAIIIIAAAokJsC6QGC0dhxUgIOdP7uabb9YNN9zgNJ43b55TBS7osXv3bk2bNk1jx451Tr311ls1evTooN1UVXsCclU1XQwWgVQEKrBOk8p9cREEEEAAgcwIEJDLzFQwEAQQQAABBBBAAAEEEEAAAQQQQAABBBDwChCQ43moNQE2wtXajHI/CCCAAAKZF6jgxqtiQTmqyGX+qWGACCCAAAIIJCbAukBitHQcVsAbkOvYsaP69eun5s2bF+3ujTfecAJidngryHmrw4UdSxzndenSRQsXLlSHDh0Cdff555/rnnvuUePGjXXssceqc+fO+zjEEZDbtGmThg0bpoceesipGvf000+rW7dugcZZbY0JyFXbjDFeBJIXqOA6TfI3xxUQQAABBLIgQEAuC7PAGBBAAAEEEEAAAQQQQAABBBBAAAEEEECggQABOR6KWhNgI1ytzSj3gwACCCCQeYEMbLwqFJSjilzmnxwGiAACCCCAQCICrAskwkqnUQS8AbnevXvLgm6tW7cu2qU3CFdLAblt27Y51dxmzZql9u3bOyE2C8rljjgCcqtWrdKZZ56pjRs36uSTT3asDzvssCjTF+nc999/X/fff7+2b98eqZ9SJ69fv17Tp093mvgJYEYdiAUb+/TpE7UbzkcAgQQFMrBOk+Dd0TUCCCCAQAYECMhlYBIYAgIIIIAAAggggAACCCCAAAIIIIAAAgg0FCAgx1NRawJshKu1GeV+Kibwpz/9SYMGDdLPf/7zfcYQ9pvi/d5Isev62UTovYZ3Y533z5ctW1bz3x7v15p2CMQlkKGNV96gHFXk4ppg+kEAAQQQQKC6BFgXqK75qovRxhWQe+yxxzRjxoySZh999JFeeeUVp41VeGvXrl1Z4127duntt9/WunXrnLZf//rXdcABBxQ972//9m91yy236O///u/L9u1tsGXLFl155ZWaO3euCq0txBGQmzZtmsaMGeNc9rrrrpP12ahRo0DjjLOxd+7j7LeSfXlDm6XGwbpSJWeJa9e7QIbWaep9Krh/BBBAoFYFCMjV6sxyXwgggAACCCCAAAIIIIAAAggggAACCFS5AAG5Kp9Aht9AgI1wPBQIxCTARqaYIOkGgToQyODGq1xQbomkf6+DKeAWEUAAAQQQQOCvAqwL8DRkTiCugJyfGytWfa7Uud7KbtYuqS+W8a4znHbaaVqwYIHatGmzd2hRA3KffPKJhg4dqkWLFjl9WqDwrLPO8sOWWBsCcnzxUmIPFx0jUEIgg+s0zBcCCCCAQG0JEJCrrfnkbhBAAAEEEEAAAQQQQAABBBBAAAEEEKgZAQJyNTOV3IgrwEY4HgUEYhIgIBcTJN0gUAcCGd54dZykV+tgCrhFBBBAAAEEEPirAOsCPA2ZEyAgt2dKrELdwIEDtWLFCvXt21ezZ8/WgQceuHe+ogbknn/+eZ177rmySnVt27bVkCFDdNBBB8X+PPTo0cOpsufneP/993X//fdr+/btfpqHarN+/XpNnz7dObdjx47q16+fmjdvHqovPyd17txZffr0KduUdaWyRDRAIDGBDK/TJHbPdIwAAgggkKoAAblUubkYAggggAACCCCAAAIIIIAAAggggAACCPgVICDnV4p21SLARrhqmSnGmXkBNjJlfooYIAKZEWDjVWamgoEggAACCCCAgMS6AE9B5gQIyO2Zkt/+9rdOeOv111/XiBEjNHXqVDVr1mzvfEUJyH3xxReaMGGCbrnllsTnf968eRo0aFDi1/F7geXLl6t79+5O8969e8uqCLZu3drv6Ym1Y10pMVo6RqCsAOs0ZYlogAACCCAQTYCAXDQ/zkYAAQQQQAABBBBAAAEEEEAAAQQQQACBhAQIyCUES7cVE2AjXMXouXCtCbCRqdZmlPtBIDkBNl4lZ0vPCCCAAAIIIBBYgHWBwGSckLQAAbk9wt4g10033eQE2rxHlIDcm2++qQsuuEBr1qxJejpFQM4fMetK/pxohUASAqzTJKFKnwgggAACHgECcjwOCCCAAAIIIIAAAggggAACCCCAAAIIIJBJAQJymZwWBhVBgI1wEfA4FQGvABuZeB4QQMCvABuv/ErRDgEEEEAAAQRSEGBdIAVkLhFMIO6AnDdoFmwk0VpHrU5mlc0GDx7sDKJQyCxsQG737t2aNm2axo4d6/R98sknq2fPnmrUqNHeG962bZseeOABJ0DXtm1bDRkyRAcddNA+IC+++KKeeuop589Gjhypww8/fO/r3tcIyPl7jlhX8udEKwSSEGCdJglV+kQAAQQQ8AgQkONxQAABBBBAAAEEEEAAAQQQQAABBBBAAIFMChCQy+S0MKgIAmyEi4DHqQh4BdjIxPOAAAJ+Bdh45VeKdggggAACCCCQggDrAikgc4lgAgTk9nh5A3D5ATR73RtCsyBd586dG0A3bdpU/fv316GHHrr3tXfeeccJ3llwsGXLlnrooYfUq1evfc79n//5H+e8VatWOQE6C+sddthhe9t8/vnnTsBuxowZzp8tW7ZM3bp12/t62PBesCclXGtvYDJqiDHcCAqfxbpSnJr0hUAwAdZpgnnRGgEEEEAgsAABucBknIAAAggggAACCCCAAAIIIIAAAggggAACaQgQkEtDmWukKcBGuDS1uVZNC7CRqaanl5tDIFYBNl7FyklnCCCAAAIIIBBNgHWBaH6cnYCANyAXtPubbrpJEyZM2Oe0aqwgZxXcRo8erVmzZgUl2Kd9ly5dtHDhQnXo0MH5c6sed/vtt+uaa65x/vuiiy7SHXfcoQMOOGCf8yx816NHD+fPRowYoalTp6pZs2Z723z22WcaNWqUZs+erfxrWCMCcsGnjXWl4GacgUBcAqzTxCVJPwgggAACRQQIyPFoIIAAAggggAACCCCAAAIIIIAAAggggEAmBQjIZXJaGFQEATbCRcDjVAS8Amxk4nlAAAG/Amy88itFOwQQQAABBBBIQYB1gRSQuUQwgbgDcqWubpXRrJqaHYXCdYXOzQ+v5VdPC3a3hVt/9NFHGjhwoJ577rlI3eWH1/xUj7MLTps2TWPGjHGuPXPmTA0fPnyfcXjXQE477TQtWLBAbdq02dsmroDcp59+qnnz5mnTpk2RHLwnr1+/XtOnT3f+qGPHjurXr5+aN28eW//nnXee2rdvH7g/1pUCk3ECArEJsE4TGyUdIYAAAggUFiAgx5OBAAIIIIAAAggggAACCCCAAAIIIIAAApkUICCXyWlhUBEE2AgXAY9TEfAKsJGJ5wEBBPwKsPHKrxTtEEAAAQQQQCAFAdYFUkDmEsEECMhJr732mvr27au3335b3bp10+mnn679999/H0ir8vbUU085f2Yhv86dOzeAbtq0qfr3769DDz1UO3fu1OTJk/dW2LvkkkucoFiLFi32Oc8bAGzZsqWefvppZwzewztHQ4YM0Z133ilrmzviCsgVW2sJ9kSl2zpsYJJ1pXTniash4BVgnYbnAQEEEEAgYQECcgkD0z0CCCCAAAIIIIAAAggggAACCCCAAAIIhBMgIBfOjbOyK8BGuOzODSOrMgE2MlXZhDFcBCoowMarCuJzaQQQQAABBBDIF2BdgGcicwLe8FXv3r1lVd5at25ddJxhqsDlOgtzbhoV5B5//HGdffbZzjAnTZqk6667rsH9Bw2hLV++XIMGDdK6devUtm1b3X///frmN7/ZoN+1a9dqwIABeumll3TyySc7/ocddtg+7VauXKlevXppy5YtGj16tBO8a9KkidNmx44duvbaa50qdHZYBTi7bpiDgJyUXwUwjGOpc4oZ+3nvefv1Po/ePw8bGIz7PukPgVICrNPwfCCAAAIIJCxAQC5hYLpHAAEEEEAAAQQQQAABBBBAAAEEEEAAgXACBOTCuXFWdgXYCJfduWFkVSZAQK7KJozhIlBBATZeVRCfSyOAAAIIIIBAvgDrAjwTmROo94Dc7t27deONNzr/2PHYY4/prLPOajBPQQJyn3zyiYYPH64HH3zQ6ef66693+m/cuHGDfr3hvPzwW67xwoULncp0dsycOdPpO3fkBwjjDMiNHDlShx9+eKRndv369U7lPDs6duyofv36qXnz5qH7tPt94IEHtGbNGqePsIEw1pVCTwEnIhBZgHWayIR0gAACCCBQWoCAHE8IAggggAACCCCAAAIIIIAAAggggAACCGRSgIBcJqeFQUUQYCNcBDxORcArwEYmngcEEPArwMYrv1K0QwABBBBAAIEUBFgXSAGZSwQTiCMgt2vXLm3atEn271LHI488ossvv9xpYqGxMWPGlB3s559/rgkTJmjOnDlO26efflonnHBCyfP2228/tWzZsmAgLf9EG/ewYcP00EMPqX379s6/jz322Ab9+w3I7dy5U1OnTnWqutnRtWtXzZ071+k7/8iv/lYsnHfLLbc4XnYsXrxYPXv23NtVfkCuWB9loSXlr7WEDZ95r2WV9Lp37+78UdAqaYXGHNcYWVfy80TQBoFkBFinScaVXhFAAAEE9goQkONhQAABBBBAAAEEEEAAAQQQQAABBBBAAIFMChCQy+S0MKgIAmyEi4DHqQh4BdjIxPOAAAJ+Bdh45VeKdggggAACCCCQggDrAikgc4lgAnEE5Ir9jh5sJPG17tKli6zqWocOHcp2+tprr6lv3756++23dfrppzthtoMPPrjBeX4Dcks1g1XUAAAgAElEQVSXLtXFF1+sdevWOX1Yf4MGDVKB30u0du1aDRgwQC+99JJOOukkLViwQO3atdvn2p999plGjRql2bNn65hjjnGqpx199NF72+QH5KKE2uIKn3lvgIDcvo9SsfdK0PCg93n0XiHK/Jd9s9AAgZgEWKeJCZJuEEAAAQSKCRCQ49lAAAEEEEAAAQQQQAABBBBAAAEEEEAAgUwKEJDL5LQwqAgCbISLgMepCHgFCMjxPCCAgF8BNl75laIdAggggAACCKQgwLpACshcIphAvQfk5s+fr8GDBztoo0eP1uTJk9WkSZMGiH4CcmvWrNGll17qBN7sGDFihKZMmaIWLVoUnBQ/196wYYMTsFuyZIn69OnjBO5atWq1tz8CcsvUrVu3YA99gWp5uQ6ChCsDX7TEdQnIhdHknGoVYJ2mWmeOcSOAAAJVI0BArmqmioEigAACCCCAAAIIIIAAAggggAACCCBQXwIE5OprvuvhbtkIVw+zzD2mIkBALhVmLoJATQiw8aomppGbQAABBBBAoFYEWBeolZmsofuIIyD36aefat68edq0aVNomRdffFFPPfWUc74F1jp37hy6r6ZNm6p///469NBDS/aRHy6ze7AwWqGjXEBu165devjhh/Wd73zHqR7XtWtXzZkzRx07dizY39atWzVy5Ej99Kc/VcuWLbVo0SKdeuqpDdquWrVKZ555pjZu3FgwwEdAjoCc96Ghglzojw1OTFGAdZoUsbkUAgggUJ8CBOTqc965awQQQAABBBBAAAEEEEAAAQQQQAABBDIvQEAu81PEAAMKsBEuIBjNESgmQECOZwMBBPwKsPHKrxTtEEAAAQQQQCAFAdYFUkDmEsEE4gjIBbti4dblAmhxXCO/j7Vr12rAgAFOxTcLsj344IPq1KlTwUv5Hd/vf/97jR8/XldccYV69OhRdNgWCLQQnwXfzj33XN199937VIbLnThr1iynLzsKBfgIyBGQ8z5kBOSS+KSgz7gFWKeJW5T+EEAAAQTyBAjI8UgggAACCCCAAAIIIIAAAggggAACCCCAQCYFCMhlcloYVAQBNsJFwONUBLwCBOR4HhBAwK8AG6/8StEOAQQQQAABBFIQYF0gBWQuEUygngNyjzzyiM4//3wHbMiQIbrzzjudam6FDr8BOT/627dv17hx43T77bc7zWfPnq2hQ4c2ONUbfmvbtq1+9rOf6Wtf+9o+7QjIEZDzPhAE5Py8A2lTaQHWaSo9A1wfAQQQqHkBAnI1P8XcIAIIIIAAAggggAACCCCAAAIIIIAAAtUpQECuOueNURcXYCMcTwcCMQkQkIsJkm4QqAMBNl7VwSRziwgggAACCFSPAOsC1TNXdTNSb0DOqqj169dPzZs3L3r/b7zxhlPJzI6bbrpJEyZMiMUqzgCanwHlB8tmzpyp4cOHFz01zvH95je/Ud++fbVu3Tp17dpV9913n4466qgG17bXBw4cqBUrVuj000/X3LlzdfDBB+/Tzrs+cswxx+iBBx7Q0Ucf7YegQZtiay2hOkvppLCBMNaVUpogLoNAAQHWaXgsEEAAAQQSFiAglzAw3SOAAAIIIIAAAggggAACCCCAAAIIIIBAOAECcuHcOCu7AmyEy+7cMLIqE2AjU5VNGMNFoIICbLyqID6XRgABBBBAAIF8AdYFeCYyJ+ANyAUdXDUH5N577z1dcskleu6552TBwAcffFCdOnUqShBXQM6qx40fP15Tp051rjVp0iSnmlyjRo0aXPvZZ59Vr169nD+369t5+b/feNdHunTpooULF6pDhw5Bp9JpT0BOimpYDr6Yce/evTV//ny1bt26XBd7n4cbbrihQduwgUFfF6URAjEJsE4TEyTdIIAAAggUEyAgx7OBAAIIIIAAAggggAACCCCAAAIIIIAAApkUICCXyWlhUBEE2AgXAY9TEfAKEJDjeUAAAb8CbLzyK0U7BBBAAAEEEEhBgHWBFJC5RDCBpAJyTz75pKzanN/jxRdf1FNPPeU0Hzx4sDp37uz3VB1xxBE6//zz1aRJE9/nWMOdO3fqpZde0urVqzV06FA1bdq06PlxBeTsPvv376+NGzeWDGN98cUXTnW+W265xRnT4sWL1bNnzwbjIyC3TN26dQs079aYdaXAZJyAQGwCrNPERklHCCCAAAKFBQjI8WQggAACCCCAAAIIIIAAAggggAACCCCAQCYFCMhlcloYVAQBNsJFwONUBLwCbGTieUAAAb8CbLzyK0U7BBBAAAEEEEhBgHWBFJC5RDABb0DOKqn169dPzZs3L9qJhd7mzZvnvF6qgpw3UBZsRMFbDx8+XNOmTSs57uC97nuGn4Dc1q1bncBd9+7dC4b1Nm/erKuuukr33nuv03mp6nEbNmzQoEGDtGTJEp122mnOOW3btm1wG0kG5J5++mmdcMIJkeh+/etf64wzznD6OPXUUzVz5ky1atUqdJ+ffPKJrrjiCj3//PNOH2ErprGuFHoKOBGByAKs00QmpAMEEEAAgdICBOR4QhBAAAEEEEAAAQQQQAABBBBAAAEEEEAgkwIE5DI5LQwqggAb4SLgcSoCXgE2MvE8IICAXwE2XvmVoh0CCCCAAAIIpCDAukAKyFwimIA3INe7d2/Nnz9frVu3LtqJvW4V3uwgILeHyYJvc+fO1R133KGTTz65aFjv/vvv1+WXX64tW7Y4Vc8saHjkkUcWtH7kkUecqnh2WCW5iRMnqlGjRg3arlu3TgMHDtSKFSucIN2CBQvUpk2bYA+B2zp/rSVs+Mx78eXLlzuBQTv8PF/lBh7XGFlXKifN6wgkJ8A6TXK29IwAAggg4AgQkONBQAABBBBAAAEEEEAAAQQQQAABBBBAAIFMChCQy+S0MKgIAmyEi4DHqQh4BdjIxPOAAAJ+Bdh45VeKdggggAACCCCQggDrAikgc4lgAmkE5CzcZcGxUocFu3784x87Tfy0f++993TjjTfq7bffViUqyFkozcJpVtnthz/8oT7++GNn7MXG8s477zjBQguM2XHXXXdp2LBhKvD7iqwS3ciRI/XTn/5ULVu2lFVys0BdoSPo/JWag7jCZ95rEJDbV7zYelbQ8GCxCo1xhBqDfYLQGoHgAqzTBDfjDAQQQACBQAIE5AJx0RgBBBBAAAEEEEAAAQQQQAABBBBAAAEE0hIgIJeWNNdJS4CNcGlJc52aFyAgV/NTzA0iEJsAG69io6QjBBBAAAEEEIguwLpAdEN6iFkgaMAqTAU5q5Q2aNCgkiP3Bn78tPeOO+2A3GWXXaaNGzfqiSeeaHBPo0aN0uTJk9WsWbO9r23btk3jxo3T9OnTnT+74IILNGvWLLVq1aqgycsvv6xzzjnHuca5556ru+++u2jboPNXahIIyEldunTRwoUL1aFDh5jfaXu6IyCXCCudVpkA6zRVNmEMFwEEEKg+AQJy1TdnjBgBBBBAAAEEEEAAAQQQQAABBBBAAIG6ECAgVxfTXFc3yUa4uppubjZJAQJySerSNwK1JcDGq9qaT+4GAQQQQACBKhdgXaDKJ7AWhx80YEVArvBT8K1vfUvXXHONevToocaNG+9ttHv3bt1333264oortGXLFrVr105mWKwi3BdffOFUxrPAoB2zZ8/W0KFDiz563vnr06eP5s6dWzRMV+75JSBHQK7cM8LrCMQhwDpNHIr0gQACCCBQQoCAHI8HAggggAACCCCAAAIIIIAAAggggAACCGRSgIBcJqeFQUUQYCNcBDxORcArQECO5wEBBPwKsPHKrxTtEEAAAQQQQCAFAdYFUkDmEsEECMgV99q5c6deeukl3XXXXVq0aJETcPMeLVu2dCq8WdW44447Tvvtt1+DztasWaMBAwZo9erVzmtWXW7s2LH7hOi8J61du9Zpb9ft2rWrE6476qijig5y+fLl6t69u/N61Ep6BOQIyAX79KA1AuEEWKcJ58ZZCCCAAAK+BQjI+aaiIQIIIIAAAggggAACCCCAAAIIIIAAAgikKUBALk1trpWGABvh0lDmGnUhQECuLqaZm0QgFgE2XsXCSCcIIIAAAgggEI8A6wLxONJLjAIE5PbF3LVrl9555x0tWLBA8+bNk/nkH1YFzqq6DRkyxKkIV+B3DueUDz74wAmtPfbYY85/W5hu1qxZatOmTcEZtGpz06ZNcwJ0dkyaNEnjxo1To0aNis44AbllRavxlXqbsK4U44cIXSEQUIB1moBgNEcAAQQQCCpAQC6oGO0RQAABBBBAAAEEEEAAAQQQQAABBBBAIBUBAnKpMHORFAXYCJciNpeqbQE2MtX2/HJ3CMQpwMarODXpCwEEEEAAAQQiCrAuEBGQ0+MXSCMgF/+o9+0xauW0XCjuoYce0iOPPOJUbyt1WHBu0KBBJdts3brVCbfNmDHDadexY0fdf//9OvbYY4ue550La//ggw+qU6dOJa/jDciNGDFCU6dOVbNmzUKR56+1fP3rX9cBBxwQqq/cSZs3b9bKlSud/zzooIPUpUsX7b///qH7/Mtf/uJU4/v444+dPpYtIyDnxQzrEXpCOBGBEAKs04RA4xQEEEAAgSACBOSCaNEWAQQQQAABBBBAAAEEEEAAAQQQQAABBFITICCXGjUXSkmAjXApQXOZ2hf47LPPNGrUKM2ePXufm7WNVgsXLlSHDh0SQdiwYYOzCW7JkiX79N+7d2/Nnz9frVu39nXdm2++WTfccEODtmxk8sVHIwQCCbDxKhAXjRFAAAEEEEAgWQHWBZL1pfcQAvUakNuxY4deffVV/exnP3OCaIUqxRlnrlrc2rVrNWfOHEe4XEBu586dTlDt2muvddq3bNlSM2fO1IABA4pWm7NzJk6c6FSNs2PChAnOf5eqHmftbC1i8ODBzjk33XSTc17Yo9iXEYXtL43zwq6jsK6UxuxwDQQKC7BOw5OBAAIIIJCwAAG5hIHpHgEEEEAAAQQQQAABBBBAAAEEEEAAAQTCCRCQC+fGWdkVYCNcdueGkVWZwLZt2zR69GjNmjVrn5Efc8wxeuCBB3T00UcnckfejYPeC/Tt29cJ6x144IG+rktAzhcTjRCIRYCNV7Ew0gkCCCCAAAIIxCPAukA8jvQSo0B+1bJ+/fqpefPmRa/wxhtvOAExO0oFsor93hvj0Pd2FaaCnFVeO+OMM7Rly5YGQ7JA27nnnqtLL71UXbt2dTy891MqILd7927dd999uuKKK/b2PXnyZI0dO1aNGzcuevu/+c1vZGsL69atc6qs+f3yHwJy4SrIsa6UxDuRPhHwJ8A6jT8nWiGAAAIIhBYgIBeajhMRQAABBBBAAAEEEEAAAQQQQAABBBBAIEkBAnJJ6tJ3JQTYCFcJda5ZkwL2Te/2TezTpk1rcH9hvz3cD9SqVat05plnauPGjfs0D7oZj4CcH23aIBCPABuv4nGkFwQQQAABBBCIRYB1gVgY6SROgWJfBOPnGn4DcuUqrtm1/AbQcuPyjjvo7+TWR6EK8aeeeqouvvhiWZX4L3/5y/sQ+BlfoXDciBEjNGXKFLVo0aIo6ebNm3XVVVfp3nvvddrcdtttuvrqq4tWm/N2ZOfYmO249dZbnS8TCnt8+umnTvhx06ZNYbtocN769es1ffp05887duyocgHMoBc+77zz1L59+6CniXWlwGScgEBsAqzTxEZJRwgggAAChQUIyPFkIIAAAggggAACCCCAAAIIIIAAAggggEAmBQjIZXJaGFQEATbCRcDjVATyBYqFzB577DGdddZZiYA9++yz6tWrV4O+r7vuOmczX6NGjXxdl4CcLyYaIRCLABuvYmGkEwQQQAABBBCIR4B1gXgc6SVGgXoNyH3++edOVTe7fwtt2TrCIYccUjSU5icg9/zzz2vIkCF7v1Tn7LPPdirfW7/FDgvVWRU4O8+OU045RXPnztVXvvIVX7PsZ1y+OkqokVXq6969u9O7BQ/tXlu3bp3Q1YJ1y7pSMC9aIxCXAOs0cUnSDwIIIIBAEQECcjwaCCCAAAIIIIAAAggggAACCCCAAAIIIJBJAQJymZwWBhVBgI1wEfA4FYF8AdtUNXjw4AYwUb8xvZS0VawbM2ZM5GsSkON5RiA9ATZepWfNlRBAAAEEEECgrADrAmWJaJC2wJYtW7R69Wrt3LnTufQf/vAH/fCHP9TIkSN15JFHlhyOBb+sKlihI2hwK2j7qBXkbMxWRaxJkya+yP2Mb9euXXr66aed4N3RRx9dNhxnF16zZo0uvfRSvfTSS2rZsqUTjrNgnd/Dz7j89pVEuywH5FhXSmLG6ROB8gKs05Q3ogUCCCCAQCQBAnKR+DgZAQQQQAABBBBAAAEEEEAAAQQQQAABBJISICCXlCz9VkqAjXCVkue6NSmwcuVKp5qbbebzHsOHD5cF2Zo3bx7rfW/btk2jR492NrjlH4sXL1bPnj19X4+AnG8qGiIQWYCNV5EJ6QABBBBAAAEE4hNgXSA+S3pKSODuu+/WsGHD1K1bN91+++366le/GupKQYNbQdvHEZALcmNBxvfBBx84XZeqHGevb9261Vln+PGPf+y0HzFihKZMmaIWLVr4GpoF/K699lpnDcSOZcuWOfOWpSPLATnWlbL0pDCWehJgnaaeZpt7RQABBCoiQECuIuxcFAEEEEAAAQQQQAABBBBAAAEEEEAAAQTKCRCQKyfE69UmwEa4apsxxptpgXXr1mngwIFasWLFPuPs2rWr7rvvPh111FGxjn/t2rUaMGCA863u3uOYY47RAw884Hw7vN+DgJxfKdohEF2AjVfRDekBAQQQQAABBGITYF0gNko6SkLgk08+0dChQ7Vo0SKn+4cffljnnXfePpf6y1/+osaNGyv392wLaVm7d999d592L774op566innz6z6e+fOnUsOOWj7jz/+2Km2tnHjRicUdvrpp2v//fd3rtG0aVP1799fhx56aGxMQQJyfi5qFfumTp3qBNzssLWMOXPmFK3IV6jP/C/yISDnR/6vbVhXCuZFawTiEmCdJi5J+kEAAQQQKCJAQI5HAwEEEEAAAQQQQAABBBBAAAEEEEAAAQQyKUBALpPTwqAiCLARLgIepyKQL1Cqotttt92mq6++eu+GvTj0ct+in99X3759NXv2bB144IG+L0NAzjcVDRGILMDGq8iEdIAAAggggAAC8QmwLhCfJT0lIPDyyy/rnHPOcUJn3i+f2b17tyxMNHPmTKdKmQXTcl9KU+p38wSG6KvLLl26aOHCherQoYOv9n4axR2Q+8UvfuEEB826ZcuWjq19KU+B31+KDm/Lli268sornfkI8+U9fu47apssV5BjXSnq7HI+AuEEWKcJ58ZZCCCAAAK+BQjI+aaiIQIIIIAAAggggAACCCCAAAIIIIAAAgikKUBALk1trpWGABvh0lDmGnUlUCy0ZpvhrIpcx44dY/F47733NGTIEL3wwgsN+rv11ls1evToQNchIBeIi8YIRBJg41UkPk5GAAEEEEAAgXgFWBeI15PeYhT44osvdOONN8p+X7XDfs+dPHmymjRpovwgkVU+s9ft79oE5IJPwpo1a3TppZfurVA/duxYfe9733Mq3wU5/vSnP2nQoEH6+c9/rqChwPnz5zsBvVo8evfuLbu/1q1bl7091pXKEtEAgdgFWKeJnZQOEUAAAQT2FSAgxxOBAAIIIIAAAggggAACCCCAAAIIIIAAApkUICCXyWlhUBEE2AgXAY9TESgksHbtWucb1l966aUGL5999tm688479ZWvfCUS3tatWzVu3DjNmDGjQT8WwHvwwQfVqVOnQNcgIBeIi8YIRBJg41UkPk5GAAEEEEAAgXgFWBeI15PeYhTw/n5tFc0WLVqkU089de8VilWXs2Dd66+/rj//+c/7jGbBggX68Y9/7PzZxIkTdfLJJ8c4Wsm+yMYCfW+//bZT9e7b3/62E+azo3Hjxk5gzO4jriOuCnI23pEjR2rx4sXO0GztYtasWTrkkEMCD3XDhg1OQG7JkiU67bTTZOZt2rTx1Q8BuT1MrCv5elxohECsAqzTxMpJZwgggAACDQUIyPFUIIAAAggggAACCCCAAAIIIIAAAggggEAmBQjIZXJaGFQEATbCRcDjVAQKCdhGvClTpuj6668vCNSrVy/dcsstOv74451vtg96vP/++044bu7cuQVPnTRpkvN6o0aNAnVNQC4QF40RiCTAxqtIfJyMAAIIIIAAAvEKsC4Qrye9xSSwe/duTZs2TVbJzI5zzz1XVlmrVatWe6+wfft25/ff22+/3fmz2267TVdffXXR37XjCpQVu8W33npLF154oVavXq3hw4c742/evHlMIg27ieN+PvjgA2esjz32mHOBrl27as6cObIv3wlzeA369OnjrF1456xUnwTk9uiwrhTmyeMcBKIJsE4TzY+zEUAAAQTKChCQK0tEAwQQQAABBBBAAAEEEEAAAQQQQAABBBCohEDwJEMlRsk1EfAvwEY4/1a0RMC3gH1r/JAhQ/TCCy8UPMe+Md42oF155ZVq165d2aCcbQxct26ds7HMNgTa/y50nHLKKU6bMBXqCMj5nl4aIhBZgI1XkQnpAAEEEEAgGwL7SbJ/dmZjOIwipADrAiHhOC1ZgY0bN+qiiy7Sc88951xo9uzZGjp0aIOLvvjii+rfv7+svVUsu/fee9W2bduCg4sjUFbqrqstIGfhuKuuusqpQm+HrU/cc8896tGjR+jJXblypeyLgbZs2RI4JGhrHVY9LeljzZo1GjFihHMZCwSOHz8+1sp+hcbfrFkz54uSmjZt6uv2WFfyxUQjBGITYJ0mNko6QgABBBAoLEBAjicDAQQQQAABBBBAAAEEEEAAAQQQQAABBDIpQEAuk9PCoCIIsBEuAh6nIlBKYOnSpbr44ouLhtly59oGqRNPPFFf/epX9Q//8A97u9y6dats09abb76pX/3qV7KNdqWOqBvZCMjxPCOQnkCVbrz6uqTcTtlNkuZJ+jRhNQtd2N9V8jcQJHxZuo9ZYICkb0taKennkp6Puf+0u2tse6klXS7pQ0nflbQ97UFU8Hr2O3E7Sf0knSFplKTXKjieJC5tJXMGWyEiSR/lXaCJpPMlHeH++VL32U5iHNXQ5zclzZC0WNIcSWuqLCxnZZ2mSRruYneXtLwC8GdL2pPUkJ6QdEfKY2BdIGVwLudPwL4cZtiwYU7jbt26ad68eTryyCMbnGy/O48cOVI//elPndcefvhhnXfeeQUvQkDuryz54Tj7Ip+ZM2dqwIABZb/Ep9QMPvvss05Azo6JEyc6/xT4/cffQ5BQq+XLl6t7d/vIl3r37i2rXNe6deuErha+W9aVwttxJgJBBap0nSbobdIeAQQQQKByAgTkKmfPlRFAAAEEEEAAAQQQQAABBBBAAAEEEECghAABOR6PWhNgI1ytzSj3kxkBq/q2aNEijRkzpmxILuqgO3TooLvuukvf/KbtUQ53EJAL58ZZCIQR8LHxygI4Ld2qPGEuUe4cC/MEDbcNckNx1reFnOy//1TuQhFebyHpFjd4cr+kXRH64tTKCdjvTxPdf2wUV0iaVbnhxHLlvpJ+4r5HN0rqL+nFWHqujk46SbIyMxYis2OqpPE1FBLsIOluy2JIsm8nuMmyFp77yw9UWZBufnVMXeyjPMANcl3k9mzv7dGStsV+peQ6zEpAzvsz9gZJNyd3ywV7Zl0gZXAuV17gww8/1GWXXabHH398zw+bqVM1evTookGrxx57zKniblXLLrnkEk2fPl0tWthfJ/c9CMjt8bDqZFbR3tzssHDcpEmTdMUVV6hxY/tVJPwxa9Yspx87LHA3fHgugxy+z7jPrJaAHOtKcc88/SFQXMDHOg18CCCAAAIIRBEgIBdFj3MRQAABBBBAAAEEEEAAAQQQQAABBBBAIDEBAnKJ0dJxhQTYCFcheC5bHwK2mWnFihXOxrPVq1cnctP2Tfq33367U4EuykFALooe5yIQTMDHxisLaCyU1CVYz75bh9l8n2ZAznbljpU0WdIWN3xzV4AAjpV/sMBKb98iexraB/WFbigmd2p+eCJIl1kMixzqBrqaup4WPnw/yE0FbGtBzzslDXHPs3IizwbsI2vNayEUFMXUfie+2q2uZv2sk2Shwd9E6TQj537NfV6tQmDuuNYNAe50/4CA3B4Iew7s58Jc18Uqx1lYtNqqCRKQ2zOBrAtk5EOIYfxVwCp6DR5sGWSpa9euuu+++3TUUUcVJfrjH//oBOSeeeYZtW3bVo8++qj+6Z/+qUF7AnJyqtRbaM1CYnZYOG7ChAlOADFqOG7z5s266qqrdO+99zp9L168WD179szco10tATnnA5p1pcw9PwyoNgV8rNPU5o1zVwgggAACaQkQkEtLmusggAACCCCAAAIIIIAAAggggAACCCCAQCABAnKBuGhcBQJshKuCSWKI1S/w0UcfOd94P2PGDOcb7eM4DjroIH33u9/V5ZdfXvCb8YNeg4BcUDHaIxBewMfGq3oPyB1pBSfyAm7/LmmKz8pEBOSKP57eZ6tQIDD8g134zHaSFkg6SdLrkvpJ+m3cF6lAf1ay1cKFbSVZFblzJL1cgXFU6pJfcYNRp7gDmORWCcyFyCo1rrDXtd/zLVB7myR7j+SO/HCc/Xk1BORauZ+XR4QE+bOk6yT9vsT5VkFwjuVW3DbXu9f8IuQ1K3UaAbk98qwLVOoJ5LoFBay6mYXdXnjhBef12267TVdffXXR6nHOQ7x7t6ZNm6axY+07FopXnEs6IPfb3/5W/fr10+uvv+6E0GxMzZvbR00yR5D7MaOlS5c61d3eesuKpMYbjrP+Lcho/du6R5cuXbRw4UJZxfusHdUUkMvZsa6UtaeI8dSagI91mlq7Ze4HAQQQQCBdAQJy6XpzNQQQQAABBBBAAAEEEEAAAQQQQAABBE7SWWwAACAASURBVBDwKUBAzicUzapGgI1wVTNVDLQWBN59913nm9TnzZu3d0Na0PuyzWWXXHKJLr74Yueb8eM6CMjFJUk/CJQX8LHxyhti+titbPaXAj3vJ6m9JAsh2bFS0uYiI2gj6Xj3taxXkLNhWgBnmqQLPPfzQ7ea3NYyygTkigOlHZDrJulp238t6Um3ktwn5d8lmW/RQtJ0SZe4I71Z0o2Sqi0cFAXaW1XSqofZe/XNKB1W6FxLLViaYpz7nNow7NsMLPBlQd380F9+oGqepDdiHvt2N4AZtrpj2M/A3G2UC8/a82+B5RHuCR+6gcmPYnbwdrdJkll/GuAaNlf7l/i5aF0FCchZdVP7LLMAYf7GtgDDKtjU+34K8zM66vVZF4gqyPmxCVjIyiqkX3PNNU6fVjHdfn8+8kj7/oTSh1VGu+CCC7R+/XonKDdu3LgG4bQggbJy18t/ffv27Zo5c+besWctIGfjtQDfqFGjnMpuVjnOAny2thBH5bgFCxZo/Pjx+vhj+/VFuv7663XjjTdG7jvoPPhpX40Budx9sa7kZ4Zpg0BwAR/rNME75QwEEEAAAQT+KkBAjqcBAQQQQAABBBBAAAEEEEAAAQQQQAABBDIpQEAuk9PCoCIIsBEuAh6nIhBWYNeuXfrDH/4g25T16quvavXq1bJvA3/llVf26dLCcO3atXO+ef24447TSSedpMMPPzyTG8zCWnAeAvUo4GPjlTfE9HNJtnH+TwWsgmzsj7r53nt+qTHFOaUW6pvqhqpy/foJyXnDIeWCHl7DQm2DGNsYvU6zJI32WfUuTrdSfQUJyFkQpIskC4WEPfpI+lf35Ecl/UjSjpCdfSDJglh+jyaewJPfc4K0O9OtoGXn/FLScEkWFErisMBUkGBQEmPI79NS+vdKOs19YYwbak3j2nFd4zhJFm78lqfDdZK+I+lhSbt8fO7GNRZvP+U+t8pdM8mAnH0eWKBwcrlBxPx6kJ87dv8DJV0p6Qk3WG3voUJHkM/4XEVMS35YQPb5vAClvT5U0k8kvRPw/qP+jA54uQbNWReIKsj5sQlYZbMLL7zQ+R3ZDgvHDRpkb5Hyx9atW/Xoo4/qG9/4ho44onARzSgBOQvAWejOAnx+jltvvVWjR9tfBZM7wtyPVXf7wQ9+4KwznHvuuSUr81no0KrW/83f/I1zE1/60pf01a9+1fnf//Vf/6XPPvus4FpG165dNXfuXLVvb9/lkb2jmgNyOU3WlbL3XDGi6hbwsU5T3TfI6BFAAAEEKi1AQK7SM8D1EUAAAQQQQAABBBBAAAEEEEAAAQQQQKCgAAE5HoxaE2AjXK3NKPeDAAIIIJB5AR8brwjI/XUWD3KDGJd5JnaSJPunWCU5AnLF3wVBAnLetll4XwWtqmTV65ZlYeAxjCHovcdwybJd2O/G492AmTVe5IaDqqFCoFVAu1zSdyXZZ0zuWC7patvzX+Lu8wNVZaFCNIgakLPqogdKsn+HOSwYaFX08qvn2Zz3lWRB5fjKGPsbYZCA3LFuBb6OkjZK6i/pxSKXCRKQ6ylpsdvPXDeAZ052HCLJQtFnS3rLrSj5YAHDYndLQM7fc0CrOhCwUNWVV14pC3FZNbhZs2apVatWsd15mECZ9+KPPPKIzj///LLjSSsgFvV+yt1I0FCg9WfBux/96Ec68cQTy3VfsddrISBXMTwujECNCvhYp6nRO+e2EEAAAQRSEiAglxI0l0EAAQQQQAABBBBAAAEEEEAAAQQQQACBYAIE5IJ50Tr7AgTksj9HjBABBBBAoMYEfGy8KhaQy4UecgGUUhv7LQDSzFN5Lurm+0pUkMvNfKGQ3LVudbn8AIedU60BuaCBrjAhGgJy1fl5EiQgZ5XzbOd+4dI58d5/Z0mD3S4tiGShIauuldSxVNLKCJ03davF/ZukE/L6+YGkW3yMP/9z90ZJSyKMqdCp9rlm7+9c+Crm7kN310PSPZKsUpodVhUyynyUGog9x1aBsqvbKEhAzqrc2bxc7577U0kji4Sq/QbkGrlh0OvcPq9wA3H2n/bat93gtlXezB1+nylrH/ZndJjAZqHPE9YFQr8tODFuAauK9fDDD+t73/ue7rzzTnXrZn89iu+IGijbsGGDU9FuyZLCH/0tW7Z0qrJ997vfTaV6WtT78SPrNxTYrl07DR48WKNGjVKbNlYIOrsHAbnszg0jQ6BSAj7WaSo1NK6LAAIIIFAbAgTkamMeuQsEEEAAAQQQQAABBBBAAAEEEEAAAQRqToCAXM1Nad3fEBvh6v4RAAABBBBAIG0BHxuv8gNyF0k63q3W9IqkcZK2Syq1sT9XQccq2dwsySrpzHPvNUjYJsdTyYCcjcF22U6VNMQdkAVHRrthjfyQHAG54g91kIDcoW7lJQsVhTkOd0Mpdu4aSQ9I2hamI/ecNyQ9GeD8oIHDAF2n3jTIezZMYCb1Gwp5QQvjzQ9xrgWmLNz1HUm9C5w/W9IoSZ/56DvfN+yYfFwqU02sDNCPrDCQO6rHJA2X9EECo7R1lwGSZkrKBc5KhaILDcFbRc5+Xpwr6fkCDf0G5A5zn72T3ap0Z0pa5enPAuynSvpPj5G9bBXn7Nn6bRknAnIJPEh0Wb0Cu3fv1kcffaTWrVurUSPLoMZ3rFmzRh98sOej66ijjpKFuoIcNrbNmzdr585C39EgWUCuSRPL+KZzRL0fP6O0e33zzTf1ySeFi8Tuv//++sd//Ednvho3th+52T927NjhVCm0Y7/99tOBBx7o/JsDAQTqV8DHOk394nDnCCCAAAJxCBCQi0ORPhBAAAEEEEAAAQQQQAABBBBAAAEEEEAgdgECcrGT0mGFBQjIVXgCuDwCCCCAQP0J+Nh4VaiCnIXkbpW0QtJASevKBOR6uhvzDbiXpC9XeUDO7uMQt2LP2e5TY7taL5d0f95TRECu+NsqSEAu6pvTwjMWcLFjmiQLuOyI2mmA870BuVluoDJKQC/ApWNpOkHSTW5PBOT2QAQNo1m48zRJVjHuGyVmJcjzUW8BOVsDsXChvZft88OOlyRd6gZfY3nY8zrJr1QXJoxnc/89SWPdvovNsd+A3HmSHnb7ekjSMEmbCtz830n6vhvwy71sQXWrOGcVEPM3xOXaEJBL4kmiTwQQQAABBBBAwKeAj3Uanz3RDAEEEEAAgYICBOR4MBBAAAEEEEAAAQQQQAABBBBAAAEEEEAgkwIE5DI5LQwqggABuQh4nIoAAggggEAYAR8brwoF5I6W9LRbTccCb8+WCchZdTUL1L0tqa+kY2ogIGfcX5F0pyQLyS1yQ08WFvQe3oDc65KGSvp9kblq5lbYs7DHakkXSrIwQ+7ID0+cIenXJebdQhR3ua8HCd3YKUErnhUab7lHMq2AXAtJ0yVd4g7IwiHmkeZRrwE5e6bHS/qnNLFTutYMSRaWKnfYZ4BVILMArX325R9PuGHjSSHeq2kG5L7u3sPdbiitcLmichrhX7dSOue7VdFyJZYsHGfhMKvoWOqwtZOL3cptds5/SVouaU+5nuKHVTudI6mr2yRKGM/eA49KautWfTtH0st5l/YTkLOw3RRJV/v8PLM+LZhn1V5zFfA+lnSVG+jeVeD2CciFf045EwEEEEAAAQQQiCzgY50m8jXoAAEEEECgrgUIyNX19HPzCCCAAAIIIIAAAggggAACCCCAAAIIZFeAgFx254aRhRMgIBfOjbMQQAABBBAILeBj41WhgJxt0J8v6WRJVlnKKuNYEMYqc1mlLju6uwEE74b/ZyQNkdQ7xoDcGkkPSApajcuq56wMDffXEy1AYcErq9JjoYP8wxuQC3I5PwG5IP3FFZCzoNn6Ahfe7oYt3g8wqLQCcp0kPSjJ5mqjpDMlrQowzjiaxh2Qa+yGdiygepukT+IYZIk+wlaQS3hYme7egplWqXCEpIMKjPTn7ueGfRadKGmZ2ybIezXNgJy3EuiT7md50s+dl808LRhmnnZYwM0Cx94QcbEH4lj388k+A+zwY1yoSqj9/PITiiw0jvyg7s2SbpT0haexn4Cc9/PMfv5dIOnNMu+EQuFCCwde71bjyw87hg3INXFDjEcUGI/dWz/3c9j7cqGKlKwLZPqjjcEhgAACCCCAQNICPtZpkh4C/SOAAAII1LYAAbnanl/uDgEEEEAAAQQQQAABBBBAAAEEEEAAgaoVICBXtVPHwIsIsBGORwMBBBBAAIGUBXxsvCoUkNsqaaobVHjIreCzo0hA7jBPmM4CdBYYsQ3989xbLbQ5vpyCd/N+ubbFXh/sjivs+X7Pq7WAXC746Pf+S7WLEpCzClJH+RyEBTknum2tApQFOstVjsrveq2k/OqAPi/vNIsjIGchlyPdKoz2/OaqkaXxLBOQCzLbe9ra7+tWOW6mp3KX/fl9ku5wq7DlqneFfT7SDMh5P3f9BMyCi5U/IxeSs0poVhHNTyA3P+hm4WObFwuXFTvsHJsj+1mVO+xnl/3ci1I5z6p6Puz5LLJx2GdL7igXkGvkfpbZ+9GO210HCyiXO+x57OE+j/bZa4d9DlpQz342e+8rbECu1BiK/SwkIFdu5ngdAQQQQAABBOpOwMc6Td2ZcMMIIIAAArEKEJCLlZPOEEAAAQQQQAABBBBAAAEEEEAAAQQQQCAuAQJycUnST1YECMhlZSYYBwIIIIBA3Qj42HhVKCD3J7dSnAU/Xnerwlh4qFAFOQt+PO0GRHJBnqib7wnIBX9CgwZavIEd79WyEpCL4xkIohg1hBY2AGUVmf6PpH+R5A3Fecf+uKTLJH0Y5IYCtq10QM6CQXZ4q20FvIW9zc3UAr1pHBboss/F8yXNdQNNFojK34gU9vlIKyBnaw/j3TCVueXCzmk5eucqyLPQxg21WeW33PGCpCvLBOSs4t9k931l51mltVsl+QmilXqu2kq6V9JpbqP8z5VyATkLBVvAsqt7vj1XjwR8kL8m6U5PH3b6WLcSZS6wGfVndKEhEZALOFE0RwABBBBAAIH6FfCxTlO/ONw5AggggEAcAgTk4lCkDwQQQAABBBBAAAEEEEAAAQQQQAABBBCIXYCAXOykdFhhAQJyFZ4ALo8AAgggUH8CPjZeFQvIfVPSUlfsbEnPFgjIrZA02g0ovO1WvnpNUtTN997zk6oI1l6SVfsJelhYwe41d3hDAVa56EJJbwXt1G1fLjwRstuCpxGQ25clrYBcY0mHS/qGpDMlnSrJwjqFDgul2vM2xw375CpAFZu7oM+Ht7JTJQNyZmIBnk4BqoYVu1eroPVDt4qgVfLKBYKC2gRpb58Bf5G0ucRJYQNyFvazIJd9ztrxmBv+ei/IAH20/Qf3ObPn0o5hku72cd7Bkjr7aFeuyQdlAm2Fzv+K+zPJWwUu184+g29yq7kVC71Zlbrvu2FGq1ZnlVOjHvkV4PKDy6U+4+1cG8ckdxBRgrE2J7PdkNxiSSPzfm5F/RldyImAXNSnh/MRQAABBBBAoG4EfKzT1I0FN4oAAgggkIgAAblEWOkUAQQQQAABBBBAAAEEEEAAAQQQQAABBKIKEJCLKsj5WRMgIJe1GWE8CCCAAAI1L+Bj41WxgNw/SrpfklWjseo6txUIyP23G6I4V9JDbqhiU8wBuZ+7/VlVuziPsCGj/AprBOSKz4r32QoaHvQGOJZLesYNIcX1DOwv6XRJ9hzYkVRAzgIxXSSd4IbiSgXibBy5UJy9914tUgkt7LObb5eFgJz9zjtAklWrtMCSPSdWLe/XISbawnH3SGonaYukKW54d1uIvuI+JWxAzsZhQV4L+3mPlWUCeUHGb+8Fe0ZzQU0LJducWCW8ckcSz2K5a9oz88/u3Nq4c8ddko6U1MvzZ09ImijplQJV/axZkGp15caVe72nJAul2ZH/uVcqINfRrR6Xuye/IcVi47KQ3LWSbswLx1l7AnJ+Z5N2CCCAAAIIIIBAAgI+1mkSuCpdIoAAAgjUkQABuTqabG4VAQQQQAABBBBAAAEEEEAAAQQQQACBahIgIFdNs8VY/QgQkPOjRBsEEEAAAQRiFPCx8apYQO5AtwJNX0lWBWe8W5VpuDs8C4pZ1aRHJbWVNMYN0NnLUTffe88nIBfj8+DpqpoqyOVXYYpDJD+oEjUg561I+K4baNrhBvCWlRnw85IsyGOhmt9JylWKK3ZaEqGkPp5KYG9IejIOZB99eENt1twqpNlnjFUUC3LsJ+l8Sf/pBuRy586NoSpdkHH4mbOgz3Mr9zO4UKW0OMbm7cOChVe4Qa38zVSFrpXEs1jqnuxnzShJI9xApbW1MdvPJwvIWcU9C4Vd5Xnd2twn6Qdu6DTpqoIW0Jwv6X/dMVngMPeeLheQs0qOFk58QdIQSVErBVoA8IsCoFF/RheaIyrIxf1upD8EEEAAAQQQqFkBH+s0NXvv3BgCCCCAQCoCBORSYeYiCCCAAAIIIIAAAggggAACCCCAAAIIIBBUgIBcUDHaZ12AgFzWZ4jxIYAAAgjUnICPjVfFAnIWNPhXSe+44R0Lw01zwyvmZAG537qb+S2YMlLSmy5g1M33aQTkrDLeJB8TfoCkr3vaxVFBzv6eb9WabAxWpeltt/9S4QkfQw3UJK6AnDcYlj8Au0cLeVioZaMkCyt9XGCUhQJZ3mcgaKDID0TcAbli18x3tvtfIclCcb+UZFUY06xwZgGcm9zBeivI+TGLu41VzJojqavbsQWJLpW0JsKFvirpdk9lQOvKKhBa6C73+RSh+9CnRqkgZxc91J23/nnBr9ADKnDi6+5nolUDLRfSzJ3u93O03DgtIHpHkUb2eWmhs4vccFyu0p01twptYyX9wlMhzsKSVmHOPt+tcqP3sPfcPEmPuyFMPyHAcmPPf92u30zSZwVOLPcZb/d6tKQj3MBsEuOzYUX9GV3IhIBc0CeF9ggggAACCCBQtwI+1mnq1oYbRwABBBCIRYCAXCyMdIIAAggggAACCCCAAAIIIIAAAggggAACcQsQkItblP4qLUBArtIzwPURQAABBOpOwMfGq2IBuXyrUhv7G0uyqjy5yjxRN9+nEZDz8yzY38evlnSb2/hBN2jziedkbyjAwhoXSnorr3MLTFi74yWdLOk8SeZuh7dyWb7x5W4VvyRCEnEF5OKoIFUoqFWLAbmkqiH6eZZzbbISkLPn/25PkG2dpIslLQ1yM0XaWphsihvOzDWx96RVRrP+k3g/lRt21ICct/+/kdS03AUDvr5d0qcBz0myuX32HuIG3ayi2rfyLmZV42ZImirpoyIDaSGpn6R/83zeeptaINMqJVq4zkK6m5K8IbfvcgG5FIbgXCLqz+hC4yQgl9bscR0EEEAAAQQQqHoBH+s0VX+P3AACCCCAQEUFCMhVlJ+LI4AAAggggAACCCCAAAIIIIAAAggggEAxAQJyPBu1JkBArtZmlPtBAAEEEMi8gI+NV3EE5PIdom6+z0pAzmtjFdCsetOLeTfbRtICSae51YwsIPeupCMlnSTpG24oziogFTq84TD7+/94STe7Da3amIXurHqf3+NlSd+T9HmZE6opIGcVwJ4J6FDOa39Jp3sCWt6gYrlzg7zudSYgt0fOqg5Ol9TLhbSwk4XX7osxvNZS0vWSrvVMlr2frpJ0vyfMG2QuaZusgH1G2ueoVek8sUiozUawSNJ/SHrF5/NiQbmz3WfMPo+LHRaitD5/I+k1N3hnFR53xHjbBOT2YLIuEONDRVcIIIAAAgggUH0CPtZpqu+mGDECCCCAQJYECMhlaTYYCwIIIIAAAggggAACCCCAAAIIIIAAAgjsFSAgx8NQawJshKu1GeV+EEAAAQQyL+Bj45U3BGYVdSxcZYGV/KOJpG9LOsd9YYSkNUUArEraRPe1QtXByrllISBnFZrMYqw7WKtUZOE1q7SUO+zv61bdaKYkC+SYm1Uz+vtyN+i2teDXfEkLPeEvCw/NldTVRx+FmsySNFrStjLnxxWQs/FaRbxCx0FuFa+2kixgaPdlIaX8w6o3WSUn7+F9BkJSBDqNgFwgrtCNC4XjLBA6TdLO0L0WPtEqW1rwbpL7/rRW9h614Jy9Z+O+XszDr7vuLFQ8zxNa9QLYvFkw7oeSXg0ZcLRKnv9X0v9zP7OKhZZz131O0kXuZ1dckxFXQM5Cf1Zh7/chBxY1xF7oslSQCzkZnIYAAggggAAC9SfgY52m/lC4YwQQQACBOAUIyMWpSV8IIIAAAggggAACCCCAAAIIIIAAAgggEJsAAbnYKOkoIwIE5DIyEQwDAQQQQKB+BHxsvPIG5JKAqdaA3D+7YQ0Ld1kVN6sMZxWGvMeBkmZL6usDbp2kJZIWu1WK/rdEZSILEd0q6Vs++s1vknZArtQQvc9WMcNi59diQM4CpQ/4CC/mm1hFwofznpdSwcRSc/JNSf/iNgjz3gzxSO49pZMkez4tnJk7rMKbhU+TCqtZKOp8Sf8pyRuIspCcvce8gdco91bu3LDzVa7fsK9vcj/fPg3bQQLn2fqHve8tSJs7npd0jySrvvhhjNe08OT/cT9j7f3Qo0Dfl7uf7/mbyrxNm7nB6X/yOTZ7Hu1ZyD2LKyVt9nGuPa+r3HYWjrP/NqvvuJ8Nu3z04W1CQC4gGM0RQAABBBBAAIE4BXys08R5OfpCAAEEEKg/AQJy9Tfn3DECCCCAAAIIIIAAAggggAACCCCAAAJVIUBAriqmiUEGECAgFwCLpggggAACCMQh4GPjFQG5htBWmceCPGe7L5UKSlj1NAsv5R9L3UDcCjfYYJXTSgUt8s+3AIdVpbNARZDDgkYWuCh3rbgqyJUaW1wBuUcl/ahEoDCIT65tfkXENCrIhRmnnVMo9Fhs/oJcI82A3InuHHbxDDCtkJr9Xm0BKKsaZ89k7rDKcvbP1iBoIdvGMV8hL13wNAucWUjqT3F2GkNfrdxx/U7SryV9EkOffrqwym5Wwe54Sce5/3ucpHfKnJxfEc7PtcK06S7JKo5aOM4qm45yOwlbEZGAXJhZ4BwEEEAAAQQQQCAmAR/rNDFdiW4QQAABBOpUgIBcnU48t40AAggggAACCCCAAAIIIIAAAggggEDWBQjIZX2GGF9QAQJyQcVojwACCCCAQEQBHxuvDpXUX1LTMpfaX9LpnupP0yWt9zG8NyQ96aOdt4l3837aQY5GksZImuIO6EFJw0sENazC3AxJf5b0rI/qcAEpEmteTQE5v1XxgmDlB1sIyAXR89/Wfqe1zw0LOFaygpuNuFBIL62QXD0H5MKGff0/ZcFb+g0Sl+s57YCcvZ96S7otL+z57+7PrG3lBuy+TkDOJxTNEEAAAQQQQACBJAR8rNMkcVn6RAABBBCoHwECcvUz19wpAggggAACCCCAAAIIIIAAAggggAACVSVAQK6qpovB+hAgIOcDiSYIIIAAAgjEKRDjxqv8IECuok2cw831VcmAnAVZ5rthnnVuNSOr3BP2+JpbpcrOf1eSVSXyWxXJe+7LbuWgz8MOJO88AnLSNDf8aDRpBORecufQqj4FOSx8+bqkLzwnHSypc5BO3LYDJV3m/u+kK8hZMMrey7dKOsi9ZtiKVyFuteApZjZbUlfPq2mE5LzvtzWSHpDkN8wU170fLmmk21maweOkq5SG8YkrdGtrNgdIsmfdz9FM0s2SLnUbn+FWyit3rr1vdngadXIrS9pzlTt+KGm8z4qIBOTKifM6AggggAACCCCQoECM6zQJjpKuEUAAAQSqWICAXBVPHkNHAAEEEEAAAQQQQAABBBBAAAEEEECglgUIyNXy7NbnvRGQq895564RQAABBCooEOPGq3oIyB3ihg7OdqdsgqTJkqzaUNjDG4wJGkrxnhtXoCN3HwTk0g/IBZ3/sM9cqfPsmb7JbZBkQM4+LywMapWtcoeFfEZLuifieyqqS0dJc/JCckErcAUdQ5TPgaDXKta+UmOo5YBc0LmJ8+foV7TnM+wCzyCsUuO/SSoXwiUgF3TmaI8AAggggAACCMQoEOM6TYyjoisEEEAAgRoSICBXQ5PJrSCAAAIIIIAAAggggAACCCCAAAIIIFBLAgTkamk2uRcTICDHc4AAAggggEDKAjFuvIpzY//fSGpaguI8SXe5rz8v6QqfVde2S/o0JLFVABrrBuKsixckDZH0Xsj+cqdFCaUQkNuj+KgkC354KyhFnBY1kfRtSee4HaVRQa5eAnKHSprivn9y82TVGM37Gc/vBPae6yFpmBukeyvqpHrOb+NW0/qZpKUFAnmFQnLXSpqaUHgvyudAXCyVGkN+QG6lpM1x3VSAfuyZON5tH3fg2O8w4vw5ate0e7Jn1n5W5Y4Zbjh1a4lBEZDzO2O0QwABBBBAAAEEEhCIcZ0mgdHRJQIIIIBADQgQkKuBSeQWEEAAAQQQQAABBBBAAAEEEEAAAQQQqEUBAnK1OKv1fU+7JO19rnft2qUC/2dwfQtx9wgggAACCMQosHv3bu23337eHu3/HN/nDwJcLs6N/d4qVgGGULZplIpYvSQ9JKmlW32nr6TFZa9YvkGUUAoBufK+cbUgIBdd0v6ef6Kk2ySd4OlutRuO+5XnzyxEd4cke5/ZYSGf8ZIs5Br1sHFc7Y7D+rJg4ihJ+QG8zpJmeyrJJVnhLsrnQFSP3PmVGkN+QK67pOVx3VSAfryhsFoJyNnt28+s77vvsRxHuZBcpQNyrAsEeHBpigACCCCAAAK1JRDzOk1t4XA3CCCAAAJxCRCQi0uSfhBAAAEEEEAAAQQQQAABBBBAAAEEEEAgVgECcrFy0lkGBLZJapYbx2effabmzW2vPQcCCCCAAAIIJCGwbds2felLX/J2/bmksD98azkgl19NapKkiT4qSf29pFsk/W2J+TtA0tfd1z+WZGGhv/icb++5VoHrbUkWLCh2/FnSdZJ+76N/b1jG2zzO8Io3GGP3fWGBkFKxoXoDHD5uGGLDygAAIABJREFUJ3KTNAJyQaohRr6hIh2MkXS9+1qUQGl+91YRcqCkH0g6yPPik5KulGTPr/do5Fa5sveaHRsl9Zf0Ygw3fqyk+yXZ+9qOeyVdVaRq2TfdapX2rNphITmrWHlffvXriOPyvt9ekvQ991oRuw10unlYcMqONKsZ1mNA7ixJl7nP0XOSPnTdS/0cbSWptyT77LOqmXcHmN1CIblSFRErHZBjXSDA5NIUAQQQQAABBGpLIOZ1mtrC4W4QQAABBOISICAXlyT9IIAAAggggAACCCCAAAIIIIAAAggggECsAgTkYuWkswwI2MbANrlxbNy4UYceasUjOBBAAAEEEEAgCYH3339fbdu29Xb9kaQv510rqWpuucsUqtST1DXDBH5aSJoiaYQ7YAv0DJP0vo85yQ9++Dgl0SZBQmjVFJCzalPPBAgW+kHeX9LpkszBjjQCcn7GlWabMO+XQuOzv9Bb4Ov/5b1oYSx7r1swtNBxpKR5njl4UNJwSZ9EQLBQqVWmu8jtY40bvHutRJ89JN0jqZ3bxsJ8F0taGmEc+acWe7/FeIlAXRGQk0ZLsqBW3Iet41jA2v6xwwKX9nPQjlIBufMkPey2e9wN2OWCdX7GaL9nWyXGIZ7GxUJylQ7IsS7gZ0ZpgwACCCCAAAI1KeBznaYm752bQgABBBBITYCAXGrUXAgBBBBAAAEEEEAAAQQQQAABBBBAAAEEgggQkAuiRdtqEHhT0v/NDXT16tU69lgr8MCBAAIIIIAAAkkIvPbaa+rSpYu36/+W1CnvWkmF1XKXKReQixrS8Y4/aF9WxcoqallAzg7btG9hhlJVrHa6lahsowEBudIPblwV5Ao9Q1HfMvlBFQJy4UStcpxVgbP3Ue6wKmzj3cps20t0a7/vWhj1Lk+byyXNDlm9zfq7WtJtAfuz8wZIminJKnHZscQNGq0Px9LgLAJyUu6H0XRJcbkGmZ7ObhDWzkniMyU3lgPdZ7iv+wf/n707AZYmLetE/0fHVkaUxQHBUZBQvOLtRrRZHHQU2RQQFBAEQrSbVcGF5Q4iGPQAQ+MS3TCouLE0suodW6UFlAbE64CyKQojcBlDcVS2QcDBYXHhxgNZ380u6pzKqpN5KpdfRnQEfCfzzff9PVl16sus//dUAHP1O2VbB7nqGneX5ri7Jbl0lwUm+cJmbd/eHHdUR8RDB+TcF9ixsHYnQIAAAQIE5iPQ8T7NfBZsJQQIECBwCAEBuUOoOycBAgQIECBAgAABAgQIECBAgAABAlsFBOS2EtlhYgIvS3Lb1Zxf9KIX5U53utPElmC6BAgQIEBgOgKXXXZZ7nznO7cnfHmS262tYMkBufWwQpfitoMV1TnrnkkqJHTU9sVJfqD5YXWz+tUduha1j+3SRa3CSC/s2P1uSh3khgiznFZA7twmQLbp+viMJDdodS6rff6wCWB2uRZPus9vNd3WTjpOu3NVdTF8SJLXdAy5Xb0J9Ny9mUQdX2G1eq3suq13gvulfKpL2D90GOhfJXlEkh9PUh3kvr/pWrj+haIOQ23cpf162/V9YN9zrh/Xfj85ZAe5vtZzknGGeE9Zzecrm/f5c5rXwb2ba6p+flxArn5+vyZcV/97346KN0zyrCQ3T/L2JBU6XQ99Hzog577ASa5exxIgQIAAAQKTFuh4n2bSazR5AgQIEDi4gIDcwUtgAgQIECBAgAABAgQIECBAgAABAgQIbBIQkHNdzE2gvohYX9D75HbRRRfl4Q9vN5uY23KthwABAgQIHFbg4osvziMeUZmPM1t1anrQnrPa9sX+XYY9Sde39fOcZKyTBuS6rLkdjNk1lNI+tu9Ah4Bc8uTW62GoDnLHXSPrga6nJXlkx0BXl2vvNPepzlUVBK33mP+x44nrWnxeKyi4S7Btdar1zlmvTXL+jkG7z01S7ye/meQPdlzDtt1P8j6wbeyuPz/UHMbWabO8+n4/bdegUul1DdX2nCYwWp3catv2e/T6SV7QhNvqmOom94quBW7tV0H46tT3gCS/t+H4Qwfk3BfYo6gOIUCAAAECBOYh0PN9mnmgWAUBAgQI9C0gINe3qPEIECBAgAABAgQIECBAgAABAgQIEOhFQECuF0aDjEjgofnUF5E/uZ133nl51rPqH7e3ESBAgAABAkMInH/++bnkkkvaQ1c3pafsea5tX+zfZdiThNrWz3OSsQTkPr1q35CkutX1sbWDMdUZ7LuajkZdxm4HOIYIs5xWB7mj1vqNTZisjGqrQE2FV9/TBWdm+7S7t62Wdp8mNNelg1sF234yyYObgytY9H1N0KjL8afBeahwWntth5rDekCu6rRPh8CT1umWSS5oBhniPaWG/swkT0jyo8156l+DOfP33w4BuTq+5li/12p7ahOare6gu2z1mrpGkvcecdChA3LuC+xSTfsSIECAAAECsxLo+T7NrGwshgABAgR6ExCQ643SQAQIECBAgAABAgQIECBAgAABAgQI9CkgINenprHGIHCr9r+Af/bZZ+fNb37zGOZlDgQIECBAYJYC55xzTt7ylre013brJK/cc7FzDMh1pfieJM9udn5sE4DoeuxJQik6yHVVPvl+p9VBrv6OV53jfj7JKhxXgcT77RAePPlqxzfCege4dyb5ziRv2DLVTeG6C5uQ0T+NaJkneR/oaxmHmsN6QK7PEO4uNkOHbmsu10nyy0lu00ysOrld3ppkl9+jN0vyG81YuwaLu3ocOiDnvkDXStmPAAECBAgQmJ1Az/dpZudjQQQIECDQi4CAXC+MBiFAgAABAgQIECBAgAABAgQIECBAoG8BAbm+RY13aIGrJKmODme2d73rXbn2ta996Hk5PwECBAgQmJ3Au9/97lznOvVd/Stsn5fkw3sutssX+7sOfZKub+vn6HOsTfNf7wh0zyS/0nWhSU4SSllKQO6zklSYqf3ljXaAYwfuvXc9jYDcZyS5W5KfSnK9ZqbVSesBSd6298z7P7C6Ve37PnGS2dT1/ryWzbauevX35Xs1YcN6b6tt2zEnmd9Jjm2/ll+b5Inrfy86yeAdj71hkqc1+/5OknqNvb/jsSfZbUkBuarzS5PU9fiaJPdOUmHP1dbl9+hVkzy9CYjWcfdP8oyTFGDDsccF5Op19flJvqCZ+z93PHftX6/fb1nbf1Oo3H2Bjqh2I0CAAAECBOYlMMB9mnkBWQ0BAgQI9CUgINeXpHEIECBAgAABAgQIECBAgAABAgQIEOhVQECuV06DjUTgD5PcfDWX5zznOfnu767vI9sIECBAgACBPgWe+9zn5j73uU97yAplfN0JztHli/1dh+8z1NbnWJvm3w4rvKMJLVSYqYJO1+2w4C9O8gPNfhWG+tUkH+lwXO3SPra6jP12kn/scGy1DXzxlv3agZ32rn12d2oHYzZ1QvrcJPdoAhXfn+QDrYnMLSBXa314kv/QhGc6lPFgu3xv0wXrtCdQf/+tuj+ndeIKdD0yyT9smEx14qvOjquwYb3HnZ+kXmdj2456vR1qngJyycN2eC/uUqe6fh/T6jD6C/n0c3T9PVpzu7g5ab0eHtJzoLL9/npRkt9Kcm6S6l5Xf1ev11T9DqkPEe335eMcdgnI1TjuC3S5quxDgAABAgQIzEpggPs0s/KxGAIECBDoTUBArjdKAxEgQIAAAQIECBAgQIAAAQIECBAg0KeAgFyfmsYai0B1S3j0ajL3vOc984IXvGAsczMPAgQIECAwG4F73eteeeELX9hez4XNl/f3XWPXL/Z3Gb/PUFufY22a+42S/JckN2gCahUYqLDOk5M8qMtiD7DPpo4969M4ZECurqVva8JiN03y8qbT0vtak2wHODYFTU7Kun49D9lB7sZNaKbWPIVtSItt668g4U8meXBrx0clqRBPdRlcbdUN7Vmtf3ijulR/X5L6i8X6l4C2nfM0fi4gl3x1A/0zSf76NNDXznF2ktW/zDLEe8q/acKd39qcd9PrqOvv0QqrXZak2sCugtl/ekKzs5L82yRf1QS9z9sy3qYOeMcdsmtAzn2BExbU4QQIECBAgMD0BAa4TzM9BDMmQIAAgdMQEJA7DWXnIECAAAECBAgQIECAAAECBAgQIEBgZwEBuZ3JHDABgSt8OfSss87KBz/4wVz5yvVdQRsBAgQIECDQh8BHPvKRXO1qV8vHP/7x9nDrncHqC/gVmuu6fUYTElt1a6ruL3/f9eCmQ81PN/v3GWrrc6xNy2kHtZ6UpM5XQQMBue3FX+8gV4GMChpWF7UKxq22Td3l5hCQq7DXA5P8WJJrNIutINebeu5ctb0Sx++x/to+ZECuZvqFSSrA9O0ts3b4bf3ntdumEN1JXfo8vv13oF07SfY1j3ZHykN2kOtrPScZZ4iA3K2T/HrTIbJqfPck/21tkl0Dcl+U5HlJbtl0jvueJL+xw4KvkuRLknxNkrr2vnaPDrL1O77es9/e8by7BuTcF+gIazcCBAgQIEBgHgId79PMY7FWQYAAAQKHFhCQO3QFnJ8AAQIECBAgQIAAAQIECBAgQIAAgY0CAnIujLkK/PckX7Za3NOf/vTc7373m+tarYsAAQIECJy6wDOe8Yzc//73b5/3z5N8+dpETrujUburWZ+htj7HWq/VepjhdkkubwJyd0ty3VMvbrcTviXJi7fsetod5I6azpuTVPDw0iQfa+005YBcXTd3aUJb57TWVEHARyR55ci6nJ1mN71uV3Cy3iHu75I8JMmrkvx8KzxX41XQt/6rzo5j3dqvt9MMp7U9DjWHdlB2LPXpOyD3mUkuaALUtcZLkvzAhmuya0Duc5L8UJK3Jfn9JB84Aq7uGV0tSRlXCK6Cx/+u+f+7WP9xkj9I8uokf5ak/r7+4V0GSLJrQK6Gd19gR2S7EyBAgAABAtMV6HifZroLNHMCBAgQGJOAgNyYqmEuBAgQIECAAAECBAgQIECAAAECBAicERCQczHMVeCJSR69WtwtbnGLvPrV9V08GwECBAgQINCHwNd//dfnNa95TXuoCo88Zm1sAbnt2O1gRwVzKrT1t9sP27jHZyf5xyT/ssPx9feB+m+XY7oOfxoBua9O8pwk7ZDYan7Vlag6ClaQZFOwaYoBueoYV13PHrrWIa/W/LQk/zHJ+7oW6IT7VRDnK5JUWPKft4x19aZOd2z2qzW86ITn7+Pwb0ry7CSrrpXvTPKutU5Y5frIkYfjyuJQ4bR2HQ41h/WA3O2TvL6PC2THMe6a5BebY/oOyF0/yQuS3LwZ/6gujF0DcpuW9q+SXLsJv1UH2H+f5Bat7pRdOSoMV1t1l6utHV7vOsam/fYJyLkvcBJxxxIgQIAAAQKTEuh4n2ZSazJZAgQIEBitgIDcaEtjYgQIECBAgAABAgQIECBAgAABAgSWLSAgt+z6z3n19SXJ+tfwz2wve9nLctvb3nbOa7Y2AgQIECBwKgKXX355bne7anR2he0rk1Qgqb2dleTzTmVSnzpJdQdbdaTps+tbn2Otc1SL26c3f/iEJI/rEDZaH6OCcdVtrv5xgCc3gZ9/6uhehfy5JnjxwqazT19huSEDctVZ78FJHrAhvLEpGFfX4npHvrOTVMiktvqXFH67CRh2pNu622cl+dYmuFQ7P7cJk7UP/FDz58d1Uqq/s1WA6z5J6npZhblW41QQqGpfXeP6ql2NXR2m6jW1/oWXut7Ob0J6tU8FDbf9SxTrwZZv6HDMVuAedijbqlG9BtZda/gKX1ZHvtMKHZ5kSYcKp7XnfKg5rAfkDnV9DRm6bf+ueG2SeyX5iw0XzD4BuXodV7i23lN3+Z39v5K8LskfJnljkjcl+ZskH2/eF+o9r7ZDBuTcFzjJu4pjCRAgQIAAgckI7HCfZjJrMlECBAgQGLWAgNyoy2NyBAgQIECAAAECBAgQIECAAAECBJYrICC33NovYeW/lqT+Ff9Pbre//e3zkpe8ZAnrtkYCBAgQIDCowB3ucIe89KUvbZ/j0iZ8tO28n7lH+Ou4Ma/adLv57xvG7TPU1udY7fVUV61nJLlLkgoaVNejbUGj9vGfkeRWTfigOv3UVuN8XxN4W/+iwrpldQqqcN6qq1f9/M1NB6TqVPT+bQXd8vO+A3K13q9K8vAk37khyFFzvyjJf9nQ7Ws9NHLCpfV2+O80QZKjrOsaf2qS79lwxk1BwAqv1TEV6Nr0RZWrNd2hargKtaxv5XSnJoxX12cFCP9ybafqMlWhsR9v/vz/TvKgJB84RuWLkjwvyS2bfQ4VYNo0xbqufqgJl7Z/Xl2wKvD01t6qPexA7ddbBaiqc1a9H5zmdsOmk2Gdc9u13ee85h6Qa/+uKLcKQj+qCaJteg3Xz+s1WVvX11r799ym2lR3xbquKhBXYbj/1vyOOCqU2w4LHjIgV2txX6DPV5uxCBAgQIAAgVEKnOA+zSjXY1IECBAgMHoBAbnRl8gECRAgQIAAAQIECBAgQIAAAQIECCxTQEBumXVfyqrrC+OvaC/2RS96Ue50p/rOr40AAQIECBDYR+Cyyy7Lne985/VDb910r9o25A83AZlnNb+j/yFJhW0qtHP9JBWgq1BKda2qjl/VIafC7l+W5HubL+XXOW6Q5BeSfHPzhf1NnXT6DLX1OVbbqNx+vQl6dQkZrY6tQM8tkvxIkm9bQ6/Q1OObQEA5HrdVMO5JSc7ZsNPfNd2zKpxVXYq2he02naevgFxdI9/UdCxbX2+dtzqo/VSS30rykSMWPNWAXC2n1v7sVoezCqr8dJJLNoQYqyNgdT17cZL/tFa7b0zye43P05qQ20fXvCpg95NNYKx+dP8mxLnOuh6ufGATtjzqOmkHmCrIeI/1bs/b3jwG+vnnJvn+JmS6qXNWXVsPTfIHe74GBpr2xmGPer2d5hza5xKQSx52zHvSLnWp34MV8qqtQo8Vqr7C33Nbg+3TQa4OrxBuvc/UVr+H65r/o+b3boXQj+tyuWktYwrIuS+wy9VmXwIECBAgQGByAie8TzO59ZowAQIECIxCQEBuFGUwCQIECBAgQIAAAQIECBAgQIAAAQIE1gUE5FwTcxeoL0qf6Ypy7rnn5g1veMPc12x9BAgQIEBgMIGb3OQmeeMbq3nMma2COJtCS+tzqPDJzzadqd7RdAD70yRfnuSFSc5N8qqmY9PfNgdXuODi5n9XV7QKxdXWJcTTZ6itz7FWLhXM+Zkk5zV/8F1JfnVL4Sr4UF/0r2DcqmPc6pAKTVToqTqoVfewrluF7Sq8VB3Z7tcKYbXHrY5sFUB7244hoT4CctdsgmB32LCg30/yE0le3oQqj1tzhS8rCFhhzDFtFVBbhUKPmlfNvbrm3SfJzzWd2P5+w87robVHN2G3f272vV6S5zfhyvXXWnu4dnCzApx1XWzqDvftTRivXtvV+XBTt7nVuDdqOvtVuPVPktT1XmHOQ2319+CvaQKiFSo8blu9tio4WMHRsW4CcslXN8Wp7oibXiND167er+q6qq1+X/URkKvucTXW3ZtxfznJDx6zvn0DcvX+UL8P/uaIznS72o0pIFdzd19g1wranwABAgQIEJiMwAnu00xmjSZKgAABAqMTEJAbXUlMiAABAgQIECBAgAABAgQIECBAgACBEhCQcx3MXeDTvij6xCc+MY9+dH1f2EaAAAECBAjsInDhhRfmMY95zPoh39CEY7YN1e4g9dtN2Od/JvmCJvDzLRuCM/V7/KVNh7UnJ3lU64v77RBPBbiq09WHWpPoM9TW51irKbbnX3/2m0kelOQ9a5D1eb2CCxWO2hRgq90rMPG4E3R6W52yghW3TPLgDaHHCgmV83pXsuPq3kdA7l8n+c9NfVfnqtBWXQ/V4eiftl14M/l5ddGra+Efj1jPKkRXIa7afre5ZirsstraIdV3Jam2yldIuzY7ViDnGU2XqtrvO5K8bsN5P7/pZFedp2pbD+S1D2lfC6fZWWwTV4WYHtFc5+2ucRXcqz//s+Y6v+/awdVNrl5nXQKZh7jsKmR84ZYT13vJFyV5U0+dzY473V8leeQR4cq+fdq/X/oee9/x+grIfW2Sp7RC0XdLcukxk9o3ILfvOo86bmwBOfcF+q6w8QgQIECAAIFRCJzwPs0o1mASBAgQIDBJAQG5SZbNpAkQIECAAAECBAgQIECAAAECBAjMX0BAbv41tsJP/Yv7D2xDvPa1r83NbnYzNgQIECBAgEBHgde97nW5+c1vvr73Lzahri6j3LkJgdW+T0pSobPqbNX+Mn+FsKqbU3X/qa2CHM9rQlsVSrl3qzvaeohnPezTZ6itz7FqXevBopVfheQe0nTwWf3ZlyZ5bpL6cv/69oKmg1p14lv/UkKXmhy1T3UR+qqma1l1lmuHiCqAc0HHYFofAbma4482/1VArzoKVoDpX06ywA7H3jhJ/Vf220J4FV6rDod1Pdf1eojOVTdpAowVgKrXUX32rc6M7a3+7le1q/9qu2eSXznCot298QlNMGzVia59yDc257nOls5w1TFuNZ9NgdYOJTnxLvW6q5DpjyW5xtpo1X3xP7beX6pLZQWRHtt0WGzvXp2oKij3R6dwHZ540c0A62uvtVaY8iN9neDA48w5IFe09R5Tv4Dr92OF5TZ1dFyVQEDu6IvRfYEDv1CdngABAgQIEOhXoIf7NP1OyGgECBAgsCQBAbklVdtaCRAgQIAAAQIECBAgQIAAAQIECExIQEBuQsUy1b0FqjPNW5NUt4hPbueee25e//rX50pX8hLYW9WBBAgQILAYgU984hO56U1vmje+8QrNpt6X5IZJ3t8BorpbVcimgk61fXuSFzX/e/1n7Y507e5h70hSYa0Kg9VWv8QrxHNR8/8f3nQVW02nz1Bbn2PV/Nqdddb5Xp3koU1nr9UXDb4pybObTnJ/l+Q5SZ7aQ8e4DqXLdZP8YBOELPvvTvKXXQ5sQn3/dcO+XbsOrg49uwmdVUeqobfPbcJlFaKqoNn3Jvm9LSddr88vJfn5JO/sObh41DQqLFrBj7s3O1RHwarZpqBeO6hWIa/6b1O48kZN4O4GTce06hJX3eTWt/UwzlFd5NqBuwqjVae2jw5dzGb8CodVB8YyqSBVe6uucDXnVx4RdvuSppvcqkte+9jqZFiB0TEH5ep6vkeSH9mw9h9O8jN7hvxq3OoO9+7G7s87BEmHLHcFyCrIW+Heo7b6O+EDkvxfzbVQAeMhtwrW1muwz/Byl/kKyB1/Dbgv0OUqsg8BAgQIECAweoEe7tOMfo0mSIAAAQKjFhCQG3V5TI4AAQIECBAgQIAAAQIECBAgQIDAcgWkg5Zb+6WtvL7MXV8mP7Odd955edaznrU0B+slQIAAAQI7C5x//vm55JJL1o+rwEl11+qytTvB/UmSCum8vXVgO4C23tWqQnUVQqmtHayr/18dyl7aBCPq93x1X6tQU23tMbvMses+1VGqwn77bhU4qrmu2vFVcOh/NEG/6v5VW4Xg/lOS6tD3D00YsNZegcHqXnWIDmUVlKs6rrr7dVl/Xx3kupzrpPtUsOZrm+5q39YarAKLx4UC/02SpzfXZnsOdR1Wp7SfSvK2AUMyFTCtcGh1A6utwh/1GloFSddd2jWpeVdI6n9vwLtqs64KpdZa7pLkFUcg3zpJhcXe1HS3qvBru+veegi2AmnVRXLora7ZCjhW17jVa2t1zvXX2HFzqWvjVs370E037Pg7Sf5zkleNqCNbhQKrZhVEPGdtzvXe+/gkv5bkY3sUoe4hVMi3/XerCoNW3S9N8toROdTyqrthXQP1XrvqHFjz7RJ+3cRT6z+3eW+usPDYuvAJyB1/UbsvsMeL3iEECBAgQIDA+AR6uE8zvkWZEQECBAhMSUBAbkrVMlcCBAgQIECAAAECBAgQIECAAAECCxIQkFtQsS31k501Hth2eOxjH5vHPa4aZ9gIECBAgACBTQIXXHBBHv/4ylJcYavg1oN2ELttkpc1+68H2eqPqztTdUirrb68/rzW2O2OV+td4iqcVON9a5L14N0YA3LVdamCTA9u1lehonL8n0m+pQkXtTtcVZDlJ5ogyyFCcTuUeOOuUwjI1d+Hrt8E49a7hNU1W523Kvh13FZhpArVVee/9QDVKihXgce/GCAo1+5eV3Osz7oVfDuqa1VdX7+S5KubznD3TlLdIDdt7a5v9Xp64hHj1nX9ZUneckQ3surs9bNNF7c6z3rQ9aTXWfv46iRW4dNyqIBYnbu9VT3qvaY6T3bthLg6/rOT3C1JhWTXO9HVPm9uQq0VjHzPALXe5lTXcgUBK7y8KRRYa6/ufbX2o2q+7Rz18+ocWt3X6hratFX48DeTVCfDQ4Xltl0H9d76483vj3/usujWPl/ahMPr/a22Cg3/bvM77o+TfGjH8freXUBuu6j7AtuN7EGAAAECBAiMWKCn+zQjXqGpESBAgMAEBATkJlAkUyRAgAABAgQIECBAgAABAgQIECCwRAEBuSVWfdlrri8wrjq2fFLioosuysMfXt+3txEgQIAAAQJtgYsvvjiPeEQ1ILrCVoGHr9tBqkIlFQr7oeaY70s+GVpvb9WNaNWNbj0gV+eqoFIFXZ6c5FFJPt4cvN6Z6nZJLm9+NraAXAU2CrNCGbVt6mD0lU3HsXYHs9q3AicVBHx+E9ZarX+HMhxk1zEH5FbBuAqBVSepdpBql+5ibdiqcQXW/kMTeGz/rMJJdd3/dJK/6qkaFVSqdsirz7YVSPrBLR0Gv6AJoFYgc1M3x/bUvjHJ7zV/UKGv++8Z/qnQVl27t0jyjiTVle6oDnf70FSHtwqs1bibgmE1Zp9BxQoEntdYbwrK1fmq0+MvNV3lhg63VkDzlkke0AQ11w1PEgrcVI+rN0HQep+684bufO1j6n2uuso9M8mfHRGg3Kfmm46p1/QXJ7lrcx2sd86rYyrEWAHBup6rO+euW/3OeWSrq+kQN7l/AAAgAElEQVSm4+t35IuTVGfBCtee9vu1gFy3qrov0M3JXgQIECBAgMDIBHq6TzOyVZkOAQIECExQQEBugkUzZQIECBAgQIAAAQIECBAgQIAAAQJLEBCQW0KVrbEtUF9i/f0k12z/oZCci4QAAQIECFxR4IgvXVXXoX+fpLrvdN2qO1d1G6oQz1HhmHZArrozPaE1eLvj1abuc+1j2x3m2gG5C5Nc3HXCG/arcR/d/Pn6/LoMW5+575Xk51tBrApZ1JzWuxdV+Ka6X/1YkmtsGLzCLq9uOha9sanFB5N8uMtETnmfMQbktnWWqpDZBXt0F2vTVmCrwmDVfW5T2LG6yVUXxn0COqvzfGETuKtubLVVKOf8JG/dUuN2N7e6lipUWkGRTVs72LYtTHfcaSuw9GvNDicJ2rXPcVaSGye5U5K7H9HRrfavsGMF1eq1V2Gtozrr7fPSqNdq+W/qHLgar4wrLFddMV+T5AP7nGjDMXXu6lZYXQ9rDpveK1bB2qcO1L2wplWvp69orvOq8xX+IZK1edffwaoO5dFXaLBea1+S5Dua99ijzl/nrC6G1entYyeoQbl/c5LbJ/l3Sb5my1hVgwrLVdfGPut/3GkF5LoV2H2Bbk72IkCAAAECBEYk0ON9mhGtylQIECBAYKICAnITLZxpEyBAgAABAgQIECBAgAABAgQIEJi7gIDc3CtsfZsEbpXk5UmucP0/9rGPzeMe9zhiBAgQIEBg8QIXXHBBHv/4x6871EPv2yR55Y5A1dHp6c0xlyT5gQ3BoOMCcu2OV9WRp/Z9f2sO5zbhmz9uunO9qulS1A7I7RNqay/zpGNVV7FntzotPa3pQnRcQOq6SR7cdIXaFH7ZVIYKAFUI8V92rNG+u1fwqAJPR21jCshdqwnRVIfCCnmubxXeqYu+ru++/Cq8U587K6BZYab29vomdLnP+SqkU10Z6/qo7V1Jal1dXpvr4Zm6Nv+fIwr4r5uOjX+d5EVJ3tMKmF0lSXWHrLDRpnBmBdiu2nTSq7DnqtNaO8S6y3VXltdOUl3t7pDkjkeEwlZjVqewCiFWOLf9frHLObvuWyGxCktVN8K7bDnoFc371UuTlOs/dTxJ/b2lQpF1PVUg8NZrXQ/bw6zW/qtJ3ttx/D52W83xtk1Xxprjpu0kwb3VdXCTJN/aXAsV5Ny01fvhM5rum32HI1fnq2v87GYudU0eF5irsGTVv8JyL+kxJLi+dgG57lez+wLdrexJgAABAgQIHFig5/s0B16N0xMgQIDADAQE5GZQREsgQIAAAQIECBAgQIAAAQIECBAgMEcBAbk5VtWaughUp4XfWN/xvPPOyzOf+cxc6UpeGl0Q7UOAAAEC8xL4xCc+kfve97655JLKsX3aVh16fnPHFV8nSXXkqmBdbXdLcumGMY4LyF29CThU+GBTF6sKA1RoYj1sdtJQW3uaJxmrAj0V1FkFhLp2+lqd//Ob7kz3bUIxO5ZgsN1rHdUV7y+OOcMYAnJfmuTHmyBNdU9b3yoY9xPNP55wks5Sx0FXkKyu/Qpqrq6D2r8CM9WZ8Oc2dBI8arzPSvKIJE9q7fCoJBd1DFt9ZtOh8Ueb4ytYV93Ndt3aXeG6HludD+t8f9n1gGa/6pJW4cWjglCr4Sp4Ve9RFYqq67Nr+GzH6Ry5e/0F4ouTlE0Fg8/ZMnCFtipkWmHHfzxi36pXmf1wh/DVrzfvNYdY+/r0V2G572zmf1RntwpPVzfN4zrrVQDtW5rudBW6Oy4wvLoG6vdOOXykr+J2HKd+X1X3yO/aEuKs137Vq+r/Bzu8/rtMQ0Cui9L/v4/7Art52ZsAAQIECBA4ZYEB7tOc8gqcjgABAgRmKiAgN9PCWhYBAgQIECBAgAABAgQIECBAgACBqQtIAU29guZ/EoH6Mlx9MfEKr4Nzzz03T3va03Kzm93sJGM7lgABAgQITErgda97XR784AfnjW984/q862F3dUXaNRxX49y5dVx1b62gS3W7Wt+OC8hVJ6o7JXl3krck+VBH2JOE2tZPse9YFeyoDmv7huPW57HqVlTBs+pYdcO1wFVHml52e3LTXezjx4w2hoDcelhkNd36DFhrqHDKaQWprtmE26rzW4X1dg1LruZeHeTukeRHmg5pFbDaJQhUgasKXv5Rkuo2dlwnw6PKux5+3XZRVXDpIU33rPUv0Gw7tjrHVZCqQrLr26or17OSVPfIv9822Cn9vLrK1euzglLlvSncV3OvANnLtszpBk1IeFPI7LeagOOQHclOSlYB5q9Kcv8k91kLuD00yVNbnQk3netGSV7YeG76eTsUV50Z97meT7rGTcfX764bN7+/qutfOxy72r/L+nedm4DcrmKJ+wK7mzmCAAECBAgQOAWBge7TnMLMnYIAAQIEFiAgILeAIlsiAQIECBAgQIAAAQIECBAgQIAAgSkKCMhNsWrm3KfArZovXNYXlq+wPfGJT8yjH11NPWwECBAgQGDeAhdeeGEe85jHbFrk+5LcM8kr9xSoYER103l4kv/aBJI2hWO+Lsn/meRtSf5sSzehrlPZN9S2afx9x6rP2tX56ClJPtgEhD4tgdh1QUfsV0GcCltVGOPLk1SHsfZWYaoK6lQnqj633246+h035hgCcjW/6uJXAZsK81V3seckqe5duwa1+vCra+Kbk1zYXBc1r323qnutaajOd8fNq9ZRbxpPOGanCoC9rgmA1Tr/at+F5lMBlqpbrbkCUS9O8twk1ZVuLIGoo5ZXr9GvaDpBVne5VdCtupz9YMdQ32r9dY5XNEHD3+npvfIEZdn50Gs1Iblad3UEfUCS924Zpd67LkhS78OrrQwqHFjhwv/3FEOuOy+4OWBTYPJ3G4u/2XfQI44TkNsP1H2B/dwcRYAAAQIECAwkMOB9moFmbFgCBAgQWJiAgNzCCm65BAgQIECAAAECBAgQIECAAAECBKYiICA3lUqZ55AC9a/5P7v1ZdUz56puchdccEHudKdqXGMjQIAAAQLzErjsssvyuMc9blPXuFpodbf63iRv72HV9Zmz/vuXHsbqOsRVknx2s3MFiD7c9cAN+510rPqsUWGhvz3BHKZ46FgCchUYqQ5WFb7cpdPakOYVmKnXw2m+JoZYT/u10R7/f/dsXUHPb2s63k0hEHWUdb0PXiNJhYKrK2bXwGxdL9VJrkKGYw8EdrnOqp5flOQdXXZuOvBVsLR+L/1lz9dWxyn0tlvVskKS1RH0pQMEdesaqw6RdZ7a6nfPcZ0+e1vY2kDVNfH6zZ+9J8lbezjRFzQdEyt43t4euyWs2/XU7gt0lbIfAQIECBAgMJjAKd6nGWwNBiZAgACBRQgIyC2izBZJgAABAgQIECBAgAABAgQIECBAYHoCAnLTq5kZDyfwC0keuGn429/+9nnYwx6W2972tsOd3cgECBAgQOCUBC6//PI8+clPzktfWt/N37j9YpIHndJ0nGa+AmMJyM1X2MoIECCwHIGhA3IrSfcFlnNNWSkBAgQIEBiNgPs0oymFiRAgQIBANwEBuW5O9iJAgAABAgQIECBAgAABAgQIECBA4JQFBOROGdzpRi/w3UkuTnLNTTO9xS1ukfve9765973vnStfuZqR2AgQIECAwDQEPvKRj+T5z39+nvnMZ+Y1r3nNUZN+X5KHJ3nuNFZlliMXEJAbeYFMjwABAhMSOK2AXJG4LzChC8NUCRAgQIDAVAXcp5lq5cybAAECBJIIyLkMCBAgQIAAAQIECBAgQIAAAQIECBAYpYCA3CjLYlIHFqgv3l14VDe5mttZZ52Vu971rrnjHe+Y29zmNrn2ta994Ck7PQECBAgQ+HSBd7/73Xn5y1+eF7/4xbn00kvz8Y9//Dim6hr36CTvZ0mgJwEBuZ4gDUOAAAECOc2AXHG7L+CiI0CAAAECBHoXcJ+md1IDEiBAgMBhBATkDuPurAQIECBAgAABAgQIECBAgAABAgQIbBEQkHOJEDhaoL7U/aNJ7rgN6eyzz85NbnKTnHPOObnBDW6Q613vernWta6Vq171qvmcz/mcXOlKXmrbDP2cAAECBHYX+MQnPpGPfvSj+dCHPpT3vve9eec735l3vOMdefOb35w3vOENectb3tJl0BcneVKSV3fZ2T4EdhAQkNsBy64ECBAgcKzAaQfkVpNxX8CFSYAAAQIECHQWcJ+mM5UdCRAgQGDaAgJy066f2RMgQIAAAQIECBAgQIAAAQIECBCYrYDUzmxLa2E9CtwqyUOS3LXHMQ1FgAABAgQOLXBpkp9N8spDT8T5ZytwVEDuZ5L89YZVfyzJC5O8e7YiFkaAAAECxwmcleRuSa67YacrJ7lHkhuu/eyxSZ5wCqzuC5wCslMQIECAAIGFC7hPs/ALwPIJECAwIQEBuQkVy1QJECBAgAABAgQIECBAgAABAgQILElAQG5J1bbWkwr8H0m+J8l3Jfmykw7meAIECBAgcACBP0/yK0l+OcnbD3B+p1yWwFEBuaMU/qT5nOXaXNZ1YrUECBBYCVQI7slJHrQDyWkF5FZTcl9gh+LYlQABAgQIENgq4D7NViI7ECBAgMAIBQTkRlgUUyJAgAABAgQIECBAgAABAgQIECBAIBGQcxUQ2E+gvvB9hyS3TnLz/YZwFAECBAgQOBWB1yZ5RZKXJHn1qZzRSQh8SkBAzpVAgAABArsITCEg116P+wK7VNe+BAgQIECAwErAfRrXAgECBAhMXUBAbuoVNH8CBAgQIECAAAECBAgQIECAAAECMxUQkJtpYS3rVAWukuRmSW6U5IZJrp/k3ya5ZpLPS/LZEUY91YI4GQECBBYkUA+iP5bkfyV5X5K/SfIXSd6a5E+TvC7JhxfkYanjEhCQG1c9zIYAAQJjF5haQK7t6b7A2K8u8yNAgAABAqcj4D7N6Tg7CwECBAgcVkBA7rD+zk6AAAECBAgQIECAAAECBAgQIECAwBECAnIuDQIECBAYi4AHamOphHkQIECgHwEBuX4cjUKAAIGlCEw5ILeUGlkngbkK3DLJ7zaL++Ykr5rrQq2LAAECBAgQIECAQA8Cnuf1gGgIAgQIECBAgAABAgQIECBAgAABAgT6FxCQ69/UiAQIECCwn4AHavu5OYoAAQIECBAgQIAAAQIECBDYX6DCcRWSq63CcRWSsxEgQIAAAQIECBAgsFnA8zxXBgECBAgQIECAAAECBAgQIECAAAECoxQQkBtlWUyKAAECixTwQG2RZbdoAgQIECBAgAABAgQIECBwMIF297jVJHSRO1g5nJgAAQIECBAgQGACAp7nTaBIpkiAAAECBAgQIECAAAECBAgQIEBgiQICckusujUTIEBgnAIeqI2zLmZFgAABAgQIECBAgAABAgTmKtDuHrdaoy5yc622dREgQIAAAQIECPQh4HleH4rGIECAAAECBAgQIECAAAECBAgQIECgdwEBud5JDUiAAAECewp4oLYnnMMIECBAgAABAgQIECBAgACBnQU2dY9bDaKL3M6cDiBAgAABAgQIEFiIgOd5Cym0ZRIgQIAAAQIECBAgQIAAAQIECBCYmoCA3NQqZr4ECBCYr4AHavOtrZURIECAAAECBAgQIECAAIGxCWzqHreaoy5yY6uW+RAgQIAAAQIECIxFwPO8sVTCPAgQIECAAAECBAgQIECAAAECBAgQuIKAgJwLggABAgTGIuCB2lgqYR4ECBAgQIAAAQIECBAgQGDeAsd1j1utXBe5eV8DVkeAAAECBAgQILCfgOd5+7k5igABAgQIECBAgAABAgQIECBAgACBgQUE5AYGNjwBAgQIdBbwQK0zlR0JECBAgAABAgQIECBAgACBEwgc1z1uNawucicAdigBAgQIECBAgMBsBTzPm21pLYwAAQIECBAgQIAAAQIECBAgQIDAtAUE5KZdP7MnQIDAnAQ8UJtTNa2FAAECBAgQIECAAAECBAiMU6BL97jVzHWRG2cNzYoAAQIECBAgQOBwAp7nHc7emQkQIECAAAECBAgQIECAAAECBAgQOEZAQM7lQYAAAQJjEfBAbSyVMA8CBAgQIECAAAECBAgQIDBfgS7d41ar10VuvteBlREgQIAAAQIECOwn4Hnefm6OIkCAAAECBAgQIECAAAECBAgQIEBgYAEBuYGBDU+AAAECnQU8UOtMZUcCBAgQIECAAAECBAgQIEBgD4FdusethtdFbg9ohxAgQIAAAQIECMxWwPO82ZbWwggQIECAAAECBAgQIECAAAECBAhMW0BAbtr1M3sCBAjMScADtTlV01oIECBAgAABAgQIECBAgMD4BHbpHreavS5y46ujGREgQIAAAQIECBxOwPO8w9k7MwECBAgQIECAAAECBAgQIECAAAECxwgIyLk8CBAgQGAsAh6ojaUS5kGAAAECBAgQIECAAAECBOYnsE/3uJWCLnLzux6siAABAgQIECBAYD8Bz/P2c3MUAQIECBAgQIAAAQIECBAgQIAAAQIDCwjIDQxseAIECBDoLOCBWmcqOxIgQIAAAQIECBAgQIAAAQI7CuzTPW51Cl3kdsS2OwECBAgQIECAwGwFPM+bbWktjAABAgQIECBAgAABAgQIECBAgMC0BQTkpl0/sydAgMCcBDxQm1M1rYUAAQIECBAgQIAAAQIECIxH4CTd41ar0EVuPPU0EwIECBAgQIAAgcMJeJ53OHtnJkCAAAECBAgQIECAAAECBAgQIEDgGAEBOZcHAQIECIxFwAO1sVTCPAgQIECAAAECBAgQIECAwLwETtI9biWhi9y8rgmrIUCAAAECBAgQ2E/A87z93BxFgAABAgQIECBAgAABAgQIECBAgMDAAgJyAwMbngABAgQ6C3ig1pnKjgQIECBAgAABAgQIECBAgEBHgT66x61OpYtcR3S7ESBAgAABAgQIzFbA87zZltbCCBAgQIAAAQIECBAgQIAAAQIECExbQEBu2vUzewIECMxJwAO1OVXTWggQIECAAAECBAgQIECAwDgE+uget1qJLnLjqKlZECBAgAABAgQIHE7A87zD2TszAQIECBAgQIAAAQIECBAgQIAAAQLHCAjIuTwIECBAYCwCHqiNpRLmQYAAAQIECBAgQIAAAQIE5iHQZ/e4lYgucvO4NqyCAAECBAgQIEBgPwHP8/ZzcxQBAgQIECBAgAABAgQIECBAgAABAgMLCMgNDGx4AgQIEOgs4IFaZyo7EiBAgAABAgQIECBAgAABAh0E+uwetzqdLnId4O1CgAABAgQIECAwWwHP82ZbWgsjQIAAAQIECBAgQIAAAQIECBAgMG0BAblp18/sCRAgMCcBD9TmVE1rIUCAAAECBAgQIECAAAEChxUYonvcakW6yB22ts5OgAABAgQIECBwOAHP8w5n78wECBAgQIAAAQIECBAgQIAAAQIECBwjICDn8iBAgACBsQh4oDaWSpgHAQIECBAgQIAAAQIECBCYvsAQ3eNWKrrITf/6sAICBAgQIECAAIH9BDzP28/NUQQIECBAgAABAgQIECBAgAABAgQIDCwgIDcwsOEJECBAoLOAB2qdqexIgAABAgQIECBAgAABAgQIHCMwZPe41Wl1kXMJEiBAgAABAgQILFHA87wlVt2aCRAgQIAAAQIECBAgQIAAAQIECExAQEBuAkUyRQIECCxEwAO1hRTaMgkQIECAAAECBAgQIECAwMACQ3aPW01dF7mBi2h4AgQIECBAgACBUQp4njfKspgUAQIECBAgQIAAAQIECBAgQIAAAQICcq4BAgQIEBiLgAdqY6mEeRAgQIAAAQIECBAgQIAAgekKnEb3uJWOLnLTvU7MnAABAgQIECBAYD8Bz/P2c3MUAQIECBAgQIAAAQIECBAgQIAAAQIDCwjIDQxseAIECBDoLOCBWmcqOxIgQIAAAQIECBAgQIAAAQJHCJxG97jVqXWRcxkSIECAAAECBAgsTcDzvKVV3HoJECBAgAABAgQIECBAgAABAgQITERAQG4ihTJNAgQILEDAA7UFFNkSCRAgQIAAAQIECBAgQIDAgAK7do/7UJKrrs1n058dN2Vd5AYsqKEJECBAgAABAgRGJ+B53uhKYkIECBAgQIAAAQIECBAgQIAAAQIECJSAgJzrgAABAgTGIuCB2lgqYR4ECBAgQIAAAQIECBAgQGCaAl27x1UI7inNfx9YW+rVkzy0+W89PLdJRRe5aV4rZk2AAAECBAgQILCfgOd5+7k5igABAgQIECBAgAABAgQIECBAgACBgQUE5AYGNjwBAgQIdBbwQK0zlR0JECBAgAABAgQIECBAgACBNYEu3ePawbgPNscfdT/iajsE5XSRczkSIECAAAECBAgsRcDzvKVU2joJECBAgAABAgQIECBAgAABAgQITExAQG5iBTNdAgQIzFjAA7UZF9fSCBAgQIAAAQIECBAgQIDAwALHdY/bFIxbTWfb/YguQTld5AYuruEJECBAgAABAgRGI7Dt8/NoJmoiBAgQIECAAAECBAgQIECAAAECBAgsS0BAbln1tloCBAiMWcADtTFXx9wIECBAgAABAgQIECBAgMB4BY7qHndcMG61mq73I7YF5XSRG+/1YWYECBAgQIAAAQL9CXT9/NzfGY1EgAABAgQIECBAgAABAgQIECBAgACBDgICch2Q7EKAAAECpyLggdqpMDsJAQIECBAgQIAAAQIECBCYncB697guwbgVwq73I44KyukiN7vLyoIIECBAgAABAgQ2COz6+RkiAQIECBAgQIAAAQIECBAgQIAAAQIETkVAQO5UmJ2EAAECBDoIeKDWAckuBAgQIECAAAECBAgQIECAwBUE2t3jdgnGrQbZ937EpqCcLnIuTgIECBAgQIAAgbkL7Pv5ee4u1keAAAECBAgQIECAAAECBAgQIECAwIEFBOQOXACnJ0CAAIEzAh6ouRgIECBAgAABAgQIECBAgACBXQWqe9zXJHlK898HdxzgpPcj2kG5P05SITkbAQIECBAgQIAAgbkKnPTz81xdrIsAAQIECBAgQIAAAQIECBAgQIAAgQMLCMgduABOT4AAAQJnBDxQczEQIECAAAECBAgQIECAAAECuwjcOMl37BmMW52nr/sRq6DcbyR50y6LsC8BAgQIECBAgACBCQn09fl5Qks2VQIECBAgQIAAAQIECBAgQIAAAQIEpiAgIDeFKpkjAQIEliHggdoy6myVBAgQIECAAAECBAgQIEBgTALuR4ypGuZCgAABAgQIECAwdgGfn8deIfMjQIAAAQIECBAgQIAAAQIECBAgsFABAbmFFt6yCRAgMEIBD9RGWBRTIkCAAAECBAgQIECAAAECMxdwP2LmBbY8AgQIECBAgACBXgV8fu6V02AECBAgQIAAAQIECBAgQIAAAQIECPQlICDXl6RxCBAgQOCkAh6onVTQ8QQIECBAgAABAgQIECBAgMCuAu5H7CpmfwIECBAgQIAAgSUL+Py85OpbOwECBAgQIECAAAECBAgQIECAAIERCwjIjbg4pkaAAIGFCXigtrCCWy4BAgQIECBAgAABAgQIEBiBgPsRIyiCKRAgQIAAAQIECExGwOfnyZTKRAkQIECAAAECBAgQIECAAAECBAgsS0BAbln1tloCBAiMWcADtTFXx9wIECBAgAABAgQIECBAgMA8BdyPmGddrYoAAQIECBAgQGAYAZ+fh3E1KgECBAgQIECAAAECBAgQIECAAAECJxQQkDshoMMJECBAoDcBD9R6ozQQAQIECBAgQIAAAQIECBAg0FHA/YiOUHYjQIAAAQIECBAgkMTnZ5cB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IjOex4AACAASURBV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XA/4qD8Tk6AAAECBAgQIDAxAZ+fJ1Yw0yVAgAABAgQIECBAgAABAgQIECCwFAEBuaVU2joJECAwfgEP1MZfIzMkQIAAAQIECBAgQIAAAQJzE3A/Ym4VtR4CBAgQIECAAIEhBXx+HlLX2AQIECBAgAABAgQIECBAgAABAgQI7C0gILc3nQMJECBAoGcBD9R6BjUcAQIECBAgQIAAAQIECBAgsFXA/YitRHYgQIAAAQIECBAgcEbA52cXAwECBAgQIECAAAECBAgQIECAAAECoxQQkBtlWUyKAAECixTwQG2RZbdoAgQIECBAgAABAgQIECBwUAH3Iw7K7+QECBAgQIAAAQITE/D5eWIFM10CBAgQIECAAAECBAgQIECAAAECSxEQkFtKpa2TAAEC4xfwQG38NTJDAgQIECBAgAABAgQIECAwNwH3I+ZWUeshQIAAAQIECBAYUsDn5yF1jU2AAAECBAgQIECAAAECBAgQIECAwN4CAnJ70zmQAAECBHoW8ECtZ1DDESBAgAABAgQIECBAgAABAlsF3I/YSmQHAgQIECBAgAABAmcEfH52MRAgQIAAAQIECBAgQIAAAQIECBAgMEoBAblRlsWkCBAgsEgBD9QWWXaLJkCAAAECBAgQIECAAAECBxVwP+Kg/E5OgAABAgQIECAwMQGfnydWMNMlQIAAAQIECBAgQIAAAQIECBAgsBQBAbmlVNo6CRAgMH4BD9TGXyMzJECAAAECBAgQIECAAAECcxNwP2JuFbUeAgQIECBAgACBIQV8fh5S19gECBAgQIAAAQIECBAgQIAAAQIECOwtICC3N50DCRAgQKBnAQ/UegY1HAECBAgQIECAAAECBAgQILBVwP2IrUR2IECAAAECBAgQIHBGwOdnFwMBAgQIECBAgAABAgQIECBAgAABAqMUEJAbZVlMigABAosU8EBtkWW3aAIECBAgQIAAAQIECBAgcFAB9yMOyu/kBAgQIECAAAECExPw+XliBTNdAgQIECBAgAABAgQIECBAgAABAksREJBbSqWtkwABAuMX8EBt/DUyQwIECBAgQIAAAQIECBAgMDcB9yPmVlHrIUCAAAECBAgQGFLA5+chdY1NgAABAgQIECBAgAABAgQIECBAgMDeAgJye9M5kAABAgR6FvBArWdQwxEgQIAAAQIECBAgQIAAAQJbBdyP2EpkBwIECBAgQIAAAQJnBHx+djEQIECAAAECBAgQIECAAAECBAgQIDBKAQG5UZbFpAgQILBIAQ/UFll2iyZAgAABAgQIECBAgAABAgcVcD/ioPxOToAAAQIECBAgMDEBn58nVjDTJUCAAAECBAgQIECAAAECBAgQILAUAQG5pVTaOgkQIDB+AQ/Uxl8jMyRAgAABAgQIECBAgAABAnMTcD9ibhW1HgIECBAgQIAAgSEFfH4eUtfYBAgQIECAAAECBAgQIECAAAECBAjsLSAgtzedAwkQIECgZwEP1HoGNRwBAgQIECBAgAABAgQIECCwVcD9iK1EdiBAgAABAgQIECBwRsDnZxcDAQIECBAgQIAAAQIECBAgQIAAAQKjFBCQG2VZTIoAAQKLFPBAbZFlt2gCBAgQIECAAAECBAgQIHBQAfcjDsrv5AQIECBAgAABAhMT8Pl5YgUzXQIECBAgQIAAAQIECBAgQIAAAQJLERCQW0qlrZMAAQLjF/BAbfw1MkMCBAgQIECAAAECBAgQIDA3Afcj5lZR6yFAgAABAgQIEBhSwOfnIXWNTYAAAQIECBAgQIAAAQIECBAgQIDA3gICcnvTOZAAAQIEehbwQK1nUMMRIECAAAECBAgQIECAAAECWwXcj9hKZAcCBAgQIECAAAECZwR8fnYxECBAgAABAgQIECBAgAABAgQIECAwSgEBuVGWxaQIECCwSAEP1BZZdosmQIAAAQIECBAgQIAAAQIHFVi/H3HQyTg5AQIECBAgQIAAgYkJ+M7JxApmugQIECBAgAABAgQIECBAgAABAgTmKuBm5Vwra10ECBCYnoCA3PRqZsYECBAgQIAAAQIECBAgQGDqAgJyU6+g+RMgQIAAAQIECBxSwHdODqnv3AQIECBAgAABAgQIECBAgAABAgQInBFws9LFQIAAAQJjERCQG0slzIMAAQIECBAgQIAAAQIECCxPQFBueTW3YgIECBAgQIAAgZML+M7JyQ2NQIAAAQIECBAgQIAAAQIECBAgQIBADwJuVvaAaAgCBAgQ6EVAQK4XRoMQIECAAAECBAgQIECAAAECewgIyO2B5hACBAgQIECAAIHFC/jOyeIvAQAECBAgQIAAAQIECBAgQIAAAQIExiHgZuU46mAWBAgQIJA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gAABAgQIECBAgAABAgQIECBAgAABAgQIECBAgAABAgQIECBAgAABAgcTEJA7GL0TEyBAgMCagICcS4IAAQIECBAgQIAAAQIECBAgQIAAAQIECBAgQIAAAQIECBAgQIAAAQIECBAgQIAAAQIECBDYSUBAbicuOxMgQIDAgAICcgPiGpoAAQIECBAgQIAAAQIECBAgQIAAAQIECBAgQIAAAQIECBAgQIAAAQIECBAgQIAAAQIECMxRQEBujlW1JgIECExTQEBumnUzawIECBAgQIAAAQIECBAgQIAAAQIECBAgQIAAAQIECBAgQIAAAQIECBAgQIAAAQIECBAgcDABAbmD0TsxAQIECKwJCMi5JAgQIECAAAECBAgQIECAAAECBAgQIECAAAECBAgQIECAAAECBAgQIECAAAECBAgQIECAAIGdBATkduKyMwECBAgMKCAgNyCuoQkQIECAAAECBAgQIECAAAECBAgQIECAAAECBAgQIECAAAECBAgQIECAAAECBAgQIECAwBwFBOTmWFVrIkCAwDQFBOSmWTezJkCAAAECBAgQIECAAAECBAgQIECAAAECBAgQIECAAAECBAgQIECAAAECBAgQIECAAAECBxMQkDsYvRMTIECAwJqAgJxLggABAgQIECBAgAABAgQIECBAgAABAgQIECBAgAABAgQIECBAgAABAgQIECBAgAABAgQIENhJQEBuJy47EyBAgMCAAgJyA+IamgABAgQIECBAgAABAgQIECBAgAABAgQIECBAgAABAgQIECBAgAABAgQIECBAgAABAgQIzFFAQG6OVbUmAgQITFNAQG6adTNrAgQIECBAgAABAgQIECBAgAABAgQIECBAgAABAgQIECBAgAABAgQIECBAgAABAgQIECBwMAEBuYPROzEBAgQIrAkIyLkkCBAgQIAAAQIECBAgQIAAAQIECBAgQIAAAQIECBAgQIAAAQIECBAgQIAAz+iV5wAAIABJREFUAQIECBAgQIAAgZ0EBOR24rIzAQIECAwoICA3IK6hCRAgQIAAAQIECBAgQIAAAQIECBAgQIAAAQIECBAgQIAAAQIECBAgQIAAAQIECBAgQIDAHAUE5OZYVWsiQIDANAUE5KZZN7MmQIAAAQIECBAgQIAAAQIECBAgQIAAAQIECBAgQIAAAQIECBAgQIAAAQIECBAgQIAAAQIHExCQOxi9ExMgQIDAmoCAnEuCAAECBAgQIECAAAECBAgQIECAAAECBAgQIECAAAECBAgQIECAAAECBAgQIECAAAECBAgQ2ElAQG4nLjsTIECAwIACAnID4hqaAAECBAgQIECAAAECBAgQIECAAAECBAgQIECAAAECBAgQIECAAAECBAgQIECAAAECBAjMUUBAbo5VtSYCBAhMU0BAbpp1M2sCBAgQIECAAAECBAgQIECAAAECBAgQIECAAAECBAgQIECAAAECBAgQIECAAAECBAgQIHAwAQG5g9E7MQECBAisCQjIuSQIECBAgAABAgQIECBAgAABAgQIECBAgAABAgQIECBAgAABAgQIECBAgAABAgQIECBAgACBnQQE5HbisjMBAgQIDCggIDcgrqEJECBAgAABAgQIECBAgAABAgQIECBAgAABAgQIECBAgAABAgQIECBAgAABAgQIECBAgMAcBQTk5lhVayJAgMA0BQTkplk3syZAgAABAgQIECBA4P9j7z2gr7nJc99nJaFc4tAuHQKBQC7FtBDqCWB6N83UG4pDB9NM6LnHVJtqMP1QYjDFppjeezehBI6xKSGUEExzwOBDMRBYd/38SbEsT5FmNPu/9/4/Wutb9vdtjcpPmtGM9D7vawImYAImYAImYAImYAImYAImYAImYAImYAImYAImYAImYAImYAImYAImYAImYAImYAImYAI7RsACuR1D74pNwARMwAQyAhbIeUqYgAmYgAmYgAmYgAmYgAmYgAmYgAmYgAmYgAmYgAmYgAmYgAmYgAmYgAmYgAmYgAmYgAmYgAmYgAmYgAmYgAmYgAmYgAlUEbBArgqXM5uACZiACSxIwAK5BeG6aBMwARMwARMwARMwARMwARMwARMwARMwARMwARMwARMwARMwARMwARMwARMwARMwARMwARMwARMwARMwARMwARMwARPYRgIWyG3jqLpPJmACJrCZBCyQ28xxc6tNwARMwARMwARMwARMwARMwARMwARMwARMwARMwARMwARMwARMwARMwARMwARMwARMwARMwARMwARMwARMwARMwARMYMcIWCC3Y+hdsQmYgAmYQEbAAjlPCRMwARMwARMwARMwARMwARMwARMwARMwARMwARMwARMwARMwARMwARMwARMwARMwARMwARMwARMwARMwARMwARMwARMwgSoCFshV4XJmEzABEzCBBQlYILcgXBdtAiZgAiZgAiZgAiZgAiZgAiZgAiZgAiZgAiZgAiZgAiZgAiZgAiZgAiZgAiZgAiZgAiZgAiZgAiZgAiZgAiZgAiZgAttIwAK5bRxV98kETMAENpOABXKbOW5utQmYgAmYgAmYgAmYgAmYgAmYgAmYgAmYgAmYgAmYgAmYgAmYgAmYgAmYgAmYgAmYgAmYgAmYgAmYgAmYgAmYgAmYgAnsGAEL5HYMvSs2ARMwARPICFgg5ylhAiZgAiZgAiZgAiZgAiZgAiZgAiZgAiZgAiZgAiZgAiZgAiZgAiZgAiZgAiZgAiZgAiZgAiZgAiZgAiZgAiZgAiZgAiZQRcACuSpczmwCJmACJrAgAQvkFoTrok3ABEzABEzABEzABEzABEzABEzABEzABEzABEzABEzABEzABEzABEzABEzABEzABEzABEzABEzABEzABEzABEzABExgGwlYILeNo+o+mYAJmMBmErBAbjPHza02ARMwARMwARMwARMwARMwARMwARMwARMwARMwARMwARMwARMwARMwARMwARMwARMwARMwARMwARMwARMwARMwARMwgR0jYIHcjqF3xSZgAiZgAhkBC+Q8JUzABEzABEzABEzABEzABEzABEzABExgewmcSdJ/Scr3gLa3x+6ZCZiACZiACew+AtgfXEjSDyT9Yfd13z02ARMwARMwARMwARMwARMwARMwARMwARMwARMwARPYKQIWyO0UeddrAiZgAiaQE7BAznPCBEzABEzABEzABEzABEzABEzABDaPwF6S/k7SOULTPybpMwt3g31t/tjoehnQ/7ek+0v6qKR/DqK2uTX9X5KeI2kfSR+S9HZJH5b0u7kFb9D1Z5Z0sKQrSfqkpNdL+uoatp92Xk3SpSS9TtJv1rCNm9Kk9PkIx6Mk/bCg8bC/Xcj3XUlHS/ptwXVLZrmGpOuGCo6T9K4FKjuXpGdIOknSJ8Iz6P8sUI+LNIF1J3AJSYdIOqckngGPCvfFurc7tu8K4Xn3TUlPlPQva/TO5jWu3SzapjWuHRWXZAImYAImYAImYAImYAImYAImYAImYAImYAImsKMELJDbUfyu3ARMwARMICFggZyngwmYgAmYgAmYgAmYgAmYgAmYgAmME8AY9Szj2SblQHCGGIEoX6UJMdVrJd0kXIBYjr8vmRBp3EvSYyWdsGRFu7Tsq0h6h6QLSvpcEED+60wWN5b0Jkl/tsJ5MrPJzS8/m6TDJN17jRn8D0lvDGNP5J87S/p4JYk/CoJZ/rvKhADtF6ussKCu9Pn4vyXdSdLXC65jHBBRkv6XpIdL+nXBdUtm+X8lvSZU8D8lPXmByi4t6Q2SLh/EcdT5/QXqSYtELBOfSwtX1aR41umfr5HYqEmnFirkT8LYrvpZRHd4l5ojav1/goj6ipLeJ4l74SeFnOb2e27bzx+eW7cO7UUIfgdJxxe2f8lsXuPa0t2mNa4tmfUrbcnvxxa9/dUavOe06IfLMAETMAETMAETMAETMAETMAETMAETMAETWAMCFsitwSC4CSZgAiZgAqcSsEDOE8EETMAETMAETMAETMAETMAETMAExgn8f5KeNJ5tUo4aAUesYNUCuctIOlzS1SW9X9JDJX2torepyKPiMnUJQlIRS01Z5P1bSZ+qvWhF+RHjHBrqerWkBwVj/6nVX0DSyyXdIhRwhKQHSzp5aoEzrsNg/4Ezru+69HGSvlBQZn6vrOMciJH+7jdjrPJ+FqBpkqVGtMVzBBFHbUI8zHOyNKrZNokHViGQ21fS2xo+e0rGd85zvKT81nlqxVKt69+k8lKR2arbPff5PkcgN7ffc9r+pyEKZLrOviU4NSAy5E4nr3HDI7Cb17g+Mkt+d9XcD3MdkKxLP/r6PLd/NSyd1wRMwARMwARMwARMwARMwARMwARMwARMYMsJWCC35QPs7pmACZjABhGwQG6DBstNNQETMAETMAETMAETMAETMAET2DECSxo4rrtAjigw95H0zCTizz8HAVeJQIlBs0BueOoSSemFku4Wst0/RIKZOuH/WNKBwWCeMv49jMFOiQOnjv9Q/0vFBKlo4cuS7lgp7pw6BrXXXU3SW0MUOYRgt5X0oYpCNkEgN/U5WvuMXHeBXE1EmdtJemmYBwcnItqxqYHgAjFsvvebX8d55UHhD78xRk8tuG6s/rHfLZAbI7S5v88Vis3peem60FfHJgrkiFz3CElP6+jUYyQ9uzJC8Rz+Q9d6jeuns21rXIs5NPV9oUXdaRlzBWTr0o8+LnP715q3yzMBEzABEzABEzABEzABEzABEzABEzABE9hgAhbIbfDguekmYAImsGUELJDbsgF1d0zABEzABEzABEzABEzABEzABBYhkBo4flHSiT21nF3SNcJviJK+IekPHXnPJOmKks4dIiPdSdLXK1q+6ghyiOTuLOn5oc00lfbeV9LHC9o9VSC1WyLIXU7SGyURYYs5s5+kYwu49mVBfPJaSRcLGXbaSH7q+A8hKBVCpEKcjwah4PdnsF3q0jzCzv+SRFTBXxdWaIHcaaDWXSC3CoP50vlzjhBpkmcOiWiPby+cc3OypfclgmtEeaURAufUW3PtPolw0BHkysmto0CO5+vZQheGxKM7JZBj7t9Y0mfKMZ+aE3uDu0h6SeLAIC2CchHcH7kC0etY073G9RPadIEc3z3XHZsAhb9/LNwHq1gnS5o0V0C2Lv3o6+vc/pUwdB4TMAETMAETMAETMAETMAETMAETMAETMIFdQsACuV0y0O6mCZiACWwAAQvkNmCQ3EQTMAETMAETMAETMAETMAETMIEdJ5AaOA4ZE6ZG/0MChakCjghi1QI56mVfm6hWhybCq1KRXCqQ6hK9pQOcMhwTyI2JQHJOpaKqVU+4lM+rQ3S+qWKR84focwhdSD+WRJl9os65fX1zEPUNldPCeBrjeqK/ISIklY5lS7ZzWY1dfwNJbwlChx9Iuo2kz45d1Oj3lNPYfTW1yvQ5+hpJxw0UlI53Kh7YKSFgV1PHnmV93VuFwXzpGF5B0pskXWqiWHvqXEif8+sqPkvviXVt41T+S16Xisz6hD8lQrRcUNX1zC/JQ19Ln28l7epjV9Lv9NobSXp/+IcPSrq7JJ77NQlR0quSdzLEpo+T9JAgdqUsnDX8vaSPrIFIzmvcaaO7TWtcSycIcwVbl5R0lKSrSFqHqMHpen94iNJ6Ss1N3jjvWSU9WdL+ody5vBs3z8WZgAmYgAmYgAmYgAmYgAmYgAmYgAmYgAlsMgEL5DZ59Nx2EzABE9guAhbIbdd4ujcmYAImYAImYAImYAImYAImYALLELBAbg9X9rZvKunFiUE2BvAPkHTMAHoL5Prh5Ab+RHtB3DIl/YmkJwYD+SnXT7mmVKg2pez0miliR+brQUkUqEOCcfLv5zZmoevPE8SM3GMknjtE1sr375aovlRAMqfu0ucodfSJiLdNIDcmFNxbEgbspHePROy8iKQDQt5SgVw67gjl7i3p53MGufBaC+QKQW1gthKhWIkQrUT8VpIHhKXPt5J29Q1JSb/jtX8c1iWeiSQEK6zdNWvTdSS9VBL1khDC3UMSEbgQkiPGuXrHbzs5pbzGnUZ/m9a4dRLIpWvLuyTdTdJJOzjp0/ee0nV5yebmz0wL5Jak7bJNwARMwARMwARMwARMwARMwARMwARMYJcRsEBulw24u2sCJmACa0zAArk1Hhw3zQRMwARMwARMwARMwARMwARMYG0I9Ak7/kzSbyX9JrR0KILchUI0r/8aEH+UdngnIsjFtnWJ5IhaQjSCr/Z0YBMFcrkRacnYTIkodXFJRwZD9m9I2k/SsSWVZXkYl7tIekmIQDahiEmXrLNAjvvzhcFAms4hHjhiUi9XcxFj+PgglqDGqVGFprS2VEAypex4TQuB3LkkPUPSRQcaciZJV5R0bklEYvySpF8XNPzskoh2SEJswv34h4Hr3inp+QXl5llqOEx9dpYY4p8lsCTaFGmVgkwL5CZMnA25pEQoViJEKxG/leQBW+nzraRdfcNQ0u94bS4Uu7GkD1SM7zWDowKec/F5haOC9yaC6jxPacTfimZUZ/UadxqyPoHcJq5xY1GCEXPePHR9TOiNwPMz1TPrtAvuF96D+ZfnSHpM+E6bUeSsS7dRIJeu3yVw+iKJllzrPCZgAiZgAiZgAiZgAiZgAiZgAiZgAiZgAhtEwAK5DRosN9UETMAEtpyABXJbPsDungmYgAmYgAmYgAmYgAmYgAmYQBMCuaAB4crDJd0hiJI+G2rpE8gRLYQIIbeT9DJJr5f0ckk3kTTFcHAnBXJ0lT3u20o6NIkkR6SGBwVhSQ59qsijS3A2JELM650SdSyWsSqBHHPi6FDpnAhO15X0qmQ83jrTyJgmweCOIRoNf+8ybH5zEBI1udEGCpkylheT9DpJ1wrlwujjSzc0K38VEc/eFwQgP5nRt1IByYwqThVgPSkUMBa1pE88UFL/1Gtrni0l7ejLU8Nh6rOzRCCX3x+1Ip05DGoN7OfU1eLaFvdYi3ZsQhklQrESIVqJ+K0kD8xKn28l7eobg5J+x2uvIukdki4o6aOhfd8vHNw8ctxPw7sX75X5WU9XlLlcSFdYbW82r3Gnoal5tk9dp6ht6rWrWuPyyZJymeJIonSOnlnS08L3GdfMichcWudYPgvkpn3njnH17yZgAiZgAiZgAiZgAiZgAiZgAiZgAiZgAmtIwAK5NRwUN8kETMAEdikBC+R26cC72yZgAiZgAiZgAiZgAiZgAiZgAlUEcqPXTybCmwNDlAIK7DM+TSNZvVoSBqJE+tpUgRx97YpY9hZJRG84MaM7VeSx7QK5PIJTOpdqJijG9kRKu3q4aCyiX2nZCGYQ7TF/iahFdLvPl17cON8UgRziAKKRkD4t6a49As7GTT1dcRYPnIbD4oE9LGo4TH12lgjk9pX0tjA8tSKdufeMBXJzCa7v9SVCsRIhWon4rSQPpNZNIIeDBRwMkA4Jz4TfjwxpV/TeIXFcLC6PJMc1vGu8VhIRjecmr3Fe48bm0KoEcmlkRqLH8g47JxrdWL9KfrdAzgK5knniPCZgAiZgAiZgAiZgAiZgAiZgAiZgAiawFQQskNuKYXQnTMAETGArCFggtxXD6E6YgAmYgAmYgAmYgAmYgAmYgAksTCAXNBA16zlBDIbgjchpGGP2CeTSSD0YQz9X0hEbLpAD+R8F0dGLJP1uwOg6NU4/ODEM7xq2q0p6T/hhTCB3eDAsP6Vn/M8VhIg3CL//raRPFc6VVUSQS0UCP5B0K0lfSNpXIiK4jCQ4RHEcQrZ7JMKwwu6eIdsFQpTDW4RfGLeDGhnUT2nTFIFcKkJI79Mp9U+9xuKB08jVCMOmRsihtqnXLhFdB3HpFSX9STKBEGreJ/z9iSGCVN/82ifcd/xO9FEiIvYlngU8i0lEkHyxpN+GvyOEIVop6xQpj7ST5y+d79+eKDpNWSPofWrSttK6l86XsncEuXLaFsgNC0JShwlQLYncyPODdZ33Tq4nlYjj4qjlInr+nUhbrOvxmVA+wqfP6TVud69xJfNmVQK5OZEZS/oxJY8FchbITZk3vsYETMAETMAETMAETMAETMAETMAETMAENpKABXIbOWxutAmYQEMCHOhhZHOCpFyg1bAaF1VAwAK5AkjOshgBDCn508Jb7WKNdMEmYAImYAImYAImYAImYAIm0BPxh0hpRIFDdHAnSV8fEMghBkD0hWHz30l6b4je0SqC3GskHVc5Uj+XxHW/qLwuz84+z4MlfS30q2uvJxXI1VQ3JpCrKYu8LQRyCOwYPwSBeWIM3lXRqJQLkdruLYlxiWlMILd3ELFFcRyG7veXdOTMPTfG9BHBgJ620Gfm7Xcq+tY6a61ALhchtG4P5aX3fl/57HucI+x/LNEGyvxDmDf8d2oqjbA0tXyu240CufQensNu7rX5XE1F23PK5rlAJKralArk1lV8lt4T69rGWu6ryG+B3PDacDlJb5SEoLUksilr2eMkPSYZPITwDxh45+oa50tJekEQ5MXfifr7D5K+NWNieI07Dd5uXONKps6qBHLxu4w2lURRLWn73DzbKJDjWXK7HjB8l/BekKaSd+W5nH29CZiACZiACZiACZiACZiACZiACZiACZjAGhCwQG4NBsFNWDmBa0i6bqi1lfHNWCc4mMEgxwKsMVKr+Z1n35Uk3S1snn9vDQxrVtPz+lpuLemB4bLPBg+6fZ7Q60s//RWrFsgxDzDAuKOkm0l6qKRj53Ziza7ncJtDIKIBnJi1De/Mt5d00fDvH5P0mTVr/yqbc53g2fr9wdv9VzdMLJdHE6gxtGzJOX1mvFPS81sW7rJMwARMwARMwARMwARMwAROJdBl9Mp+F98zGC/zXv72AYFcNNqMUcIQGiEqaCWQmzJMqzT43yaBXCuj2z8Nxur3DIPXJQYcEshdM0SIIjoVCXEcRvSINqMjmgtK2j8Yv7++Yp+UiDYI9pjblHtfSUdNmWQNr6kVyK1CmLRNRr+bJpCbEuGx1XSsEYWtYh6W9Cufqxi3H11y4UieGhZpURbINYC/pkVYIDcskLtXELYzfESEQ/gWIz3mQ8o5Cnlum/zAvYw47pgJ439eSc8OZ3Txcpw7EMkS0d42O7HzGlc+YaY+1/tqmCqQy8/ShnpwJkk3Dd9h5Hu3pI+Xd/m/c343rI1992RtkdsokBti0PW9t03vyrXj7/wmYAImYAImYAImYAImYAImYAImYAImsKsIWCC3q4Z7RzqLh1+MFxCILZF+M8Gz9Kq9bWJgckgQnmC8Mcd77hIMd2OZPPvwgv3SpPN4ouaAzyLG08+I0sM67vFbSeKgCG+fUw4wVy2QSz2k0msOZB8viefKNiQMAF4RDuI4XH5SOFCL/cuNd1ofNm4Sw7MHIdfdQ6NbGRiuksG6COTSZ0aXQeUqmbguEzABEzABEzABEzABE9hWAl0CuQsFkds+wbgYA+NrSfpk9p3DX9n/QCRH5DGcB/E9boHc+GxZxwhyrb5frxBEaERiIJUK5E4KzneeGZwQcW2XOA4j/GdIOrckos3cQxKOesYSjn8OlxSj0hFx5lGSfj124cK/1wrkpooya7qxTUa/pfuRNXzyvC2j62yKQO4Cku4s6SwJDBxG3Tz8fSz6ZxqNZczg/yKSDgjl5pEu2ZvknOSHknJ27GHyjBhKCGuuHDJ8MXEK9iJJb5swKSyQmwBtQy6xQK5fIJcL46NzhXxoOffBuSBnJ/CMifuad8njZ8wF7n/O5VjXOUeO6QhJB+1wpNgZ3Rq91GvcKKL/ztD6zGqqQG4n1vlW7/gRpgVyZdGWy2enc5qACZiACZiACZiACZiACZiACZiACZiACawtAQvk1nZotqZhS3slnWJ8v0qBHAJBDnieFoxDEN8gyioV4OTGFqUTo8sgYs4GfuuN+NJ+LJkPr9UctN0wVLJNRiQtuZUc1uUHmRgjcNjy08qGrFogxxr4kBBdjaZifLGfpM9Xtnsds19F0gsTAzLaiAdYDrKjeNECuT0jxzxgnr86DCSR4zAW2rRoghbIreOd6DaZgAmYgAmYgAmYgAmYwDIEuoQdZ5N0WHAIRLQtHAMhZsgFcggkjgzfizh0oqxzNhbIIc77aGXXiVaP0KFvz6wmckNadVf0hZaOPVJhxZL7Z337ei3q5Lv44WHPILIrFcix93O9sPd51bD/SVmvypwnnV8SbcUAn/TPIZoc3+B9Kb8GY3wMpYl4uNOpRiCHGAlxIHtQJPZrnlzpXOqs4Roi8JEOlnRoBgGnbIgTpzit2mmeef0l+5Fz25w+R2vKar3vXlN3V9654oEaoWDNs7P02Zg7MLu9pDePQMHBFc8Y0tz+U0ba1rnjsYrrVxlxdRX9WbIOC+T6BSEpm09LumuHOBVRO+K1B2YCNvbR+XdErnMT7yBEMH5uJsDj/eIp4Tz1l3MrWbPrvcaVD0iLZ3xamwVye2i0+H4oH8XunEufTzqC3NwR8vUmYAImYAImYAImYAImYAImYAImYAImsMEELJDb4MHbkKbvdoHcX0h6STjgiUP2hGAUUeLp2AK5ZSd6vkH+uDA2v1+22o0qveSw7paS8OB9saRn7w9egr9R0dtVC+Ro2oWDMApjLhIGRngn3VRjor4D5VwcR1+XPoCqGPrerOcK9+RFJxb2M0mPlfStgetzb/Sb+hywQG7iJPFlJmACJmACJmACJmACJrCBBPoEDXz/8F37heD4A4FRLpAjCsjRoc8xWki6/zTFgVC+f9XamLXrG7Z02LoMQGtEHmP1lIpAxsoZ+31JgVzuRIq2lArkfhIaTkQn5h/z7S0hKmHep/z7+12SHtQTLSoXx9VEnRtj2eL3GoFcvj9eIgDK25iP/xSncS36vaoySvYj57alpUBuqC1Tn6+rerbspEAuF+d+UBLitx+MDG5Nm0vmiQVyJZQ2M48Fcv0CufQ5+7wgeItOCogad/3wTon4PSZE2Ai+ccJXcr5ZM2v+XNLTJd0lu+hzknA8+pENPrPJOXiNO70weZVirVYCOc5Dv1czwQvzptFXW3NxBDlHkCuchs5mAiZgAiZgAiZgAiZgAiZgAiZgAiZgAptPwAK5zR/Dde9BegCFxz+MbH7X0WgOXC6VCGw+I+nkns5hcHHl8NsUY4BVRpCjmQhwniPpDkl/8OjNoc6Y50ML5Jad4eeT9DJJ+4Zq8F7NAdy3l612o0ovPaz7a0kcpGJQEBM8MXTCMK8k7YRAjnalfcRzOffq8SUNXrM8eSQ/msehNYIvhLq56C83rnqNpOMa94lD9aNmeJOd+gyM3Rgz7PzTcKiPF1zSj4Ng8sTGHNLifi4J1r+oqIOxOtPAukhRNQI5opv+mSQEhPl9V9GszqwtDU3ntsXXm4AJmIAJmIAJmIAJmMC2EugTB7C/8bbQ6b8N/00FcgiYcNxEJKs0WshUAUfka4HcHhKtDVnT+bukQO52iWgy1lkrkCu9164bIj9FJ0tdDpb4jShrtwiFsrdx/xD5sPU3bGm783w1Arl7SXp5KKAvSs9YO/iGh8ndQsYlRKhjbVjl76X7kXPaZIHcHno1YrOaPZ8SgR/OBdkji/vJDwv7y2P3eU2bS+YI51I8BzclTdlb3JS+tW6nBXLdgpD8nSIVbnNfEgkYsWqavi7pH0OERyKWLpGIuEoku2dJInpdmt4ZIspx5rTpyWvc5gvk+M4isnHrVLJ2Tq3TAjkL5KbOHV9nAiZgAiZgAiZgAiZgAiZgAiZgAiZgAhtHwAK5jRuyjWtwegD1viBEiZ6F087UGPbXHMR2AVu1QI42IOrDq2I0YuDfSkRyNQZKKcMuUUgNY9q3ikOadZjQeRS5RwRB49hB/Dq0fRVtqJkHFwhio3SeMxcfIOmYgsbulEAu95R+YJgDBU1emyxXkvRkSUTziwnv6o8MRm5dh9Z9xnUtOzUmUBura0mBHCIx7venjTWi8e8aIMbQAAAgAElEQVRDa2FeFf3HKAChKUYACKujJ988b80zHmPD10lCuI630w9lAkp+x4DvnyR9p7L/c9foyuqc3QRMwARMwARMwARMwAR2JYE+cQDfhryTv0rSVyRdM4sgxzfQFYLYiHf9J0n6vaSa/acu4KsQyJ01fBNdbWTEcydcrSLInVnSX0q6ePiGit9mSxqypl1dSiDXV+5SAjn6lIvk2DvguxfxGE7RUgdMiONwasM37FIG+VMeIqUCuXNJeoWk24ZK2LtBeMB9V5Py+u4s6fU1BXTkpW1EArrozHK4/LOSnirplAZlUUTNfuTUKmtEVnOekVOvXdWzpYZDzZ5PSftT8Wip4zrONA8Kfxj7pUQKU+eVr1svAhbIdQtCLifpjZKI7Jree+yX3yOcjSDMJrEOv0jSf0p65oqGl3eQS2YiPc46eAaVipK8xu15zyeNieqnrlOUPfXakjViienWKoLcUmvPklzSvr9V0osl/XYJyIVl8m3F2fFtCudpYbH/nS0/++eHueeVtW1wfhMwARMwARMwARMwARMwARMwARMwARMwgR0iYIHcDoHfRdVaIHfaYOPxECHGfZLxP1gSf/oiydUcLlggN+3GyqPIfTAcvP1gWnFbd1WtQQoHpxjEPDghwSHr/pKIzjaUdkogx1qI8AgjJdJbgjjopA0YTSKg3Td4b029qnJQTESAfxnowyYI5DBsPIck/jslYTzHIX4ePY8x3y8IlRFIrjLVCOQwXCUCH8YKPJMwgPt4T2NrBHI3koSXftKrgyEinEjnD1EPbi0Jz8AY7mEwkTPsY1ZjLLVK7q7LBEzABEzABEzABEzABLaJQKmgoc/Ikm8ijKB/F6DU7D91cVyFQK50/NKIRHzn4MQnRtWLZZR8t/CNRVnXkXRTSTcIkbjzb7qU8UdCfSeUNrYi31ICOQSHGMnm38ZLCuToNlxfKom9YxIOXGB7kyRqzLqK42hvqUCOecM+E/tlfNdjBIyYrDYhFGB/4CrhwhaG2XOdEqV9aB09sXY/spYn+Uufo/l41xpXT32+Lmkkn/KaGkmvhnnX/Mgdlj0uCDbHxKM1+181bXTe7SRggVy3ICQVp+b3ZyqS+5ok7s0PS7pLiPi4ipmCoOvIIKh/dHg3KI0wGdvnNc4Cua65aoHcKu7gaXWMCTlrS7VArpaY85uACZiACZiACZiACZiACZiACZiACZjAFhGwQG6LBnNNu9InkIuihyhAGTrYRACCl+gYea7EiGUIx05EkIvt6RLJPSZEl+sSH9QcoK+TQC49wC+ZmmOGBV0b2SXlrmOe1gYjS/fxTsEAh3pKhT3MxUdJekLSuBKRXC6QO4uk2zfyZD3Gae/gSZN8GCwhGsI4a6n0MUmfmVE4bIgWxwHxVbNyniXpkIL2589dhFAfndGmrkt5rnF/R/FV4+InF5d7q8cYcM54DDUET5i3kHT1kKn0PiI7BgmMC4YIpFdKOqBHVF1qIPTHQQz62FDm/YMgjr/yG147EW5HL8H8e+mcIu/UNXqKYLPLYHPypPCFJmACJmACJmACJmACJrBBBEqFHaUCi5r9py5M6yKQ45uG/Qi+aUh9ezB3D1H2yMN3BY5+6APRy64laZ9glN3V13wPK937JP8XJZ1YOZf45vvCyDVLCOTgRSQm5lOelhbIUR9irxcm38tpG3DYgjE839D5flEl3kWylwjk2LshQhsOjEhD3/Rjjby0pDdIurykL0u6oySEC3OSxQPzxQPcl2cbGQSiGL0kiGwZO4Qp3yoYOPb73hPyHR7u07EIfUS2/EVB2WmWnRDIcS557yCSpS1jZwNpe9Nn4TeCA6xjK/vs7N0EOIdj3rEG8l+ijF0sZGVv90uSvhmey+wh/2jm87nrzCcVSDBPePYxV64X1ujYDvbW3x7W3CGnXhbInfH+YpxfIOmeYWyJGHdENiXYk+YdkmjE8Z1mlWd06TxgLaUtn5d0csXN6zXOa1zXdLFAruImWnFWC+RWDNzVmYAJmIAJmIAJmIAJmIAJmIAJmIAJmMA2E7BAbptHdz36lgvkMEDB2IRoTRiMYLTCwe2QYX+MoINhBBGeiKTzmtC9KcbxOymQo9nnDYI4PFiTONR7eDDMyQ/zagyULJBbjzk/1opNE8ilxnQ1wh4OWjHw4g9z/PkhguKQUCo3eMLA5DmS7jcGdQN/n3rYw+E04q5HBs+peddfLumhkn5VwCR/7k5tU0FVa5XlmpJeLOmKoVVEEmCOYdTROvGehXddDKGi4GxIFN1VfxpFjvvntpI+1JGxVCB3IUmvDcYuiEFvlRliImDHw/0zE0ZUR8Q55taYAZ4Fcq1nkcszARMwARMwARMwARMwgTMSSI07h5ydsIf2onA5jkH4FvptB1C+V9irw7FHjVAhFrUuArm/kfSmYND/70E4gUF1mtKo2fz7f0hiDyONyt4359ib/EDYq4gCF0RmBwYh1NS5WhINbAmB3MVDhJbo0CVt/yoEcuyRsm+EEC5POF3CWcsvp0Jd+LoSgVw6H2kOTqDePLFd6f4cwhS+vb8/sax4GaID9ulxTDc3/SwI98aif5XWsykR5FYpGClhN+Ws5MHBCVdJ+dyzzBkSz0OesyWJqIkIkaPAL430yfU1kaEQHOLYDGdUU9YrhLlRRF3S9k3JkzMubTd7l6wFCHk5rypZC2PZ75T0XEmI1YZEan1tGRLIsS6zh8peZOrEKy8L0SnOxD7eU4kFcme8Ty4aBHGcMZAQx/EcGBOflQiC4zCkwmD+7WaSPlc6KcPZxq8r8ndl9Ro3XyC3DWtcPjcskJt5Yy14eevzSUeQW3CwXLQJmIAJmIAJmIAJmIAJmIAJmIAJmIAJrDsBC+TWfYQ2v31dEeQQyR0q6dOS7hoOUocM+28UDPOhcWNJ59twgRz9yI1xED3cN4nUFUfeArk9JNbtIGbOnblbBHIw4iAbgyYMd/B4/IcRcBbI9QPiQPeGIWLctQc41syv3SaQ452Hg3/EaqxNpJLIhnPu9zxS3RQxHmOPEdEjQkP6xrhUIHc7SUeHsjAcxQvzzzs6+eeSnh4EfvFnjJ+IOIfhS58Hfwvk5swYX2sCJmACJmACJmACJmACZQSWjPgzRXCwDgI59iBwsnOfgBDhFdG7csHOvpL4NitJfPvgoOQTQfxDpPmubyGc2VDvUyrFBbENOyGQ4xsZh13PDo34YBBcsW9LWlIgd8EQRYv6h8QYfIPClG/YuYbyJeNdk2dMIJd/yxPpiDny45pKkrzpt/bQt/zE4tfuMgvkpg3JFIFcTU1T93zSOnheInzCESLpI0GYdUJhQ9J7b4pYNBWbFla5Edlq9oRjhxCeMRaIo4ZEaGMAEMrhzG3MqVZeTp9ADkE/6/cDxyoumD8WyHULSfM9a8SROFRrFbF1bI0sGNqtzuI1btrwtljjWgnkakWfpT1Oo8dOea4P1ZP2vXXZpf1L8y19PmmB3JRR8TUmYAImYAImYAImYAImYAImYAImYAImsCUELJDbkoFc4250CeQuHcQyHLoheMPz8pBhP8YSCOq+ETw/X34LBHIM2YUlvVDSrSW9JRil5F5X04MkvGHeS1L0UJ0PO95+OVjev8d7as54bAMfEcVLQyW1m+W1B81jxlfpRjbzAO/opYfm63B7IASNBlq1LHe6/elYYixFX05cqFH5ASxzFg/2V1uovp0sFg/+JQZ5PAOIQIaAlmdfnjBAQGwcPR/XzK+lD6DStl4j9OEVQZQ2xavwnPEiKhqe2omKdrFQEOI4xGHHjRTMu9I9QuQ2rvkXSZ8KkRGHLiVSw+EhAgP55ojxuAcwDsGIkKhvt5GEZ+g0lQjkMNDDwASv0CTEbsyZvkSZCPOI9hoNZTAIxXDmqB7R61Rjqb5oCEOMWxyKz5lXvtYETMAETMAETMAETMAEdoqABXKnJ59H7x4SXBDVhG9TonOniT05xBaI4fjO/mZPtL2hMd9LEt9dtQnHWV2R/Ya++eJvNfsAaXl5BCf2HfjmZM+N1FoghyiGSHXUA/tcjAH314Qo57fMALInyh7lG2YIzLrGhL2Cc0jiv7Upj46Tixzz6HHsPzDvpqb0nkcIiqhlbM5MrWsdrtsU8QD7XTEK0xRuCEQRpnDvfTXM8TliUPa43jWlIYXXTN3zSYtPhTl9TgOHmnPJsCdFJLj3Bcd6PylsP9kcQW4PLM7oDgvncxX4erMiaCYSIGNSKrLqEi/cU9IFJD2tsFHsW/JM7KvTArlugRzvTfAnGiOJvW6iN32nkPtYNgvkhgl5jRubQd2/t1jjWgnkpvWg7qqp7/h9tVggNy3ybN2oObcJmIAJmIAJmIAJmIAJmIAJmIAJmIAJmMBaELBAbi2GYasb0SWQw1AEb4T7SGJDlsg4iLs4yLpfoBGNClKD+feGA+ObNBTITT14xoP0ZxqMHAIKDv2I0oPoIE/5QVJplV2Csynig1hf7UZ8n0DuBZK+19GJ34SD7R/2dDA9MBoT05UyWmW+1gcPU+fFKvs8VFfffMoPsnfzGoXne4yd8JTb5U0dYwOeGzyLrinpkwF4zb26SoFcGgkUQx2Mf05a4YSEZ+p5mEN/BMcYb4ylK4TnE89rUgnjriih9LlEFNnVHtrP85P1goQYGqPFNBJCiUDucpLeKIm+sP7dQdLxIwC6xIUYMBGNgWh8udhxqrHUmYOI8aId7aFvdwztTn+2QG5s9vp3EzABEzABEzABEzCBbSVwC0l7F3TuIpIOCPn4DmJv7Xcj143t0XRdvtMR5C4VjLwRYPG9Mvb9hXMpvl34ph6LDleAeSVZ+vb1Sr5R8way34LjlOeGH3DognMejOOfFP6thUAOUdxfScIJF2XHaO5pez4Xvm9xysTco584uPnHjvyMLU7GcEZDm+cIiWhDy/21VCCXjxV9IzIfDm+mpLy8A8M++pSyNuWaTREPzOXZdXZSI/aaW3/t9VP3fGI9+X7Zy4LTwF9WNARhF2JZHIlNef5VVLW1WXOnXl0dZc/0mCQqHM/La0tCFNqXON96kKTXF4rkugRy7w71pCJq2kIUTu4N2nFDSVfucRKZt80CuX5BSGnk3Sk3ggVyw9S8xk2ZVW2usUBuD8d1WD+XPp90BLk294xLMQETMAETMAETMAETMAETMAETMAETMIGNJLCbxQcbOWAb2OiuQ14OPJ8dhB9vChF88HjbJZC7UCKmi95xMejHozBpinF816ZoLVqMOhD5LZ2mGmqsq0Au96Zcys8CudOTmjovSnkvnc8CuXHCuff7eMWRkp4fDMH+EP4xFaTWHGwtfQCV9nIVh75jVKNIDgMLIqL1CXLTcnLDHZ6tGA0iLutLXMMYsVbFhNiRdW9O5DwMCo8OBUbjxW8ndYwJ5P5Y0kFBmM5lzwscMEAcS8xHPHwjiIsGjRgmItRjbU77NddYqqstfc+8Ke8AY3317yZgAiZgAiZgAiZgAiawTQSmfi/WMthJgRzfQjhEiUJAnIvwzTdVPIUTrzSafWkEeJjl1+JY5Au1MHvytxTI5dHjYgQeRGlzBXK0E+HKrcJ3cZcoji4iTMTxTxTG5d0+exA6EsG8qwyEGDjgQYhBxL8pTnha7q+le563DoLNKPCYu498XkmvC6IQON1Y0gcazat1LWYV+0ipkfzYGKVzpaXztnUQyCGWYi+rJOHwkL0lEuI25mVJ+pkkIkHeVdILQwRJ9rYQKw/tsXWVna5rh4R9rtSBVEl7dnOefK8zZ3GEpGdK+oqkuPec5jmfpHsEx25dTt2IxsrvCNDH0tg5HWWxLuHsK92/ZJ/y4pJ47nJGNzT+FsgNR0xKo52WOlMbG1d+t0BumJLXuJJZtEyeVgI5HOievEATef+NQuSas76SprR25FpS51Cepc8nLZCbO0K+3gRMwARMwARMwARMwARMwARMwARMwAQ2mIAFchs8eBvS9L5DXiLFYWjPwShRYTjs6hLIceD5nnBoGg+q5xrfjx28laAdOzQvKaMkz1RDDQvkSuiuLk/rg4ep82J1PR6uadUCOYRBpBbGEkS5QtC7ihS9uOI5/dVB0IQgKo+0N9XgcekDqMiIdw2MCxFTkaLYeVUc07GqmQsYoCFqI/JATB8JnpCHjHcwDnmapPuEizCIPDQz5Jgyfy4oCSMVvCST8nVoTCCH4QgCSyIqkJhXb65syFWCIVMsg8sxpCTqQDSambtGdzXJArnKgXJ2EzABEzABEzABEzABEwgEpn4v1gLcKYFc7lymxKnJWN/mfCuPfZeN1T30eyuBHN/FCAgPDpWle4hjRsNd+7wI1f5S0g0k3TT8N438k/YpRoBjTxhxTJf4ImdAv68v6dEhqlAfoy+GCIkIxz5ZECmRclrur0WB3IXDHs71QkMRdrAPPkXAF/tKZHuczBEpMe6lf23OZNqAa1ctHsAZ33EDXNLI9tsmkEvv+6WmRtwLPiXczwiwnhX2qeI+J4z3knTiSCP2lfS2kGc3RFNsOSZnkfTUsJeXl8v53CODc66SZzOR/A4Lgt28LPZP2U89YaTxQ+d0NUK7vJpVzOnacUnPQ0qfb3MEtCXCQPqQO1SLgvn8/KG2vxbIDRMrnQO13NP86X2wm9e4oedDjfO9Jd/x0zYu+e3W+px6zvzk2jnfXCV1WyBXQsl5TMAETMAETMAETMAETMAETMAETMAETGBLCVggt6UDu0bd6jvEuU7iRRKvuhgv5AI5vP8+PAgUviFpP0nHSpprfJ9ejzEGh4IYaNQkRCoc0vUlDBaI9lObECvQ15haeqdd1QY+bU838VMGjiAntfD6lx8w3kzS52onW2H+cwUxK4ZOGOHcS9K3Cq/ty0a0Kbwr5get+d9brFF/Eg79L1cRNayv3UTQ4uCfZwaRvEqMBWaiOtVY63cj3iinHpoh9kPIxXOWhHHJgwqMF2r7hKHc4Ykh270lvaKgkPNI2rsg31iWH03wRo1BG2tSGgUu1vP14FGfOdAXfQ1jQDzhM6cxPCRy6tyUGyzkz5KhZ3xuAPn2IOD78YRGMSYvD0K794coDem6NXeN7mqSBXITBsqXmIAJmIAJmIAJmIAJmEC2PzNnP4Jva75z/qiHarp3QJb7Fjrk4LuaPbmp0baJfMT3ZnTiQb18r8wx7J5jrLnk3lsrgRxiq6MkwY6UGsNPEcj9JNur7ZoiRIvDOPutkqZ8h1Imc499ZvaH2Zu6WM9crHFq1tqAn/vkiZJwlEP6QXBu8+GkrUQZZL7XzPk7hTGjGKLmITyZI7iLzeG+JfriRRs8LT8b9ssQQLVIqxYP1LTZArkaWnvy5usPQi32O1kDrhzu6buEe4e8Qyk6XiTPnUMUyfoWnf6KqWc5c+udev13w950rfMxzuR4/uOEK01TxWjsnxIRkPO9PPEc5Pky5LBuSCBXcn0fPwvk9qyXRFi9ooYjyMGQcxPE3LwXENX17mH9mjo/ua71+jqlLV7jTosKXMNv29a4vO9j77p9rJZ8x0/rnHrWVzLGFsiNPw9LODqPCZiACZiACZiACZiACZiACZiACZiACZjABhBoIT7YgG66iTtIoE8gd8lwGEc0Gg67iD6TC+S+EkQUtw1echFV/LyxQO59oTyMOVqmPoHYWB25gMwCuT3E0sPSlgc0Y+PR6vfWBw+rPGBcZV2tBXJdnuSJ6jVFTIg47lXBAAvjPQ74iS7261aTZEY5cw7NEPIi9ErTZ0YEeTVNPVM4iCeqGglRMgYviIzH0tTnaF5ujSdQ5gye6RlbDAhieqmkv8i8Ir9T0kGS8FLfZXxZE61ujEX8/UaSEKWR8mfh0CEtBg5Ej4t9KhUp9rULkdxjguFfKo7Ln9c17IcYWCBXOkOczwRMwARMwARMwARMwAROT2DO92JaUrq/15LxnD2es0t6fjDkpk1E3H5wg+/ZbRfIpd+HnwoCru+EQR0zGu7b58UIHVFL6mTmQ2G/gW/n7xWIFhHAEemcfQq+N4cckyFEQ1TD/gL5o1iudg603vOiD+wpEJ3vquG/7BuwN4LgAD44oLpxcBZXci+xt/BkSY8NmQ+RxDgNiU5KyiVPywh6cwS4Xe3dVIHcBYJoCwFYSWK/DMEjgqWvSnpD5V5j7myvpM48T02UIfaDEKGS3i3p4wMVXiQ4VSLL0PxIx3psfrNvxz3FH/ZnuZfYx5ybWu1Bzm1H6fVT7rc+kTV1MgdfW/Cc7mpfLrqOeZjPPPOOH+hUn0Cu5NohVhbI1QnkeF5x1vGQAJW1mGfLnNR6fZ3SFq9x7QVym7jGDa15NWcXFshNuQuHr5nzzVXSGkeQK6HkPCZgAiZgAiZgAiZgAiZgAiZgAiZgAiawpQQskNvSgV2jbvUZTpwjeHTG6y8Heo8PXmbxAEpCKIYXUTwLc0B8YBDQ8dvc6DTp9RbILTNZHEHu9Fw3WSCHh3g8wXJQHu9NDKiWSK0FcqmojfYSIY1nDBHFalI00npm5qH81Q2i0tW0oy/vHIPHLiO2Fm3qKgPDlfsHoVaJN/9WximlB52sNQ+V9MAQGYE+0GbWJwRyRNzDSA+DS+6LmBCePUvSl1YQVRCjPwxWvhnahOAwep0fE8jxHMJ48CPhfj5h5kBjpNdlkDd3je5qlgVyMwfLl5uACZiACZiACZiACexaAnO+F1No6yaQi9HiiYpOwpieSELHFow033S3HMjHHgDRhKLoCqcoJxaUS5b82hIHNAjIEPqNpVYR5DgP4LuNPY084t5UgRxtRxh2w+DUBWY4OStNiISIvh6/x4nc/jBJ7NuO7R8wFxD9IZTDocwxpZUuGOGGPQMcNOGQCKHf2SQdJglnNSQ4P7Wgb+Q9Txirm4ZrW0XMojiLB04TDxDh8LiBucP9d8cw14aEvUs9K/ualjvbq5j+/501ve/HIjDW7PmUrj9ENftYaA3PpQeF/biuvqT30hfCc//fpnQ6u6bVHmSDphQVMUUgl0YJSyshchj75VOjUrKmIKzCAWae0jO9ro71CeTG5sEYpL0kRZHqJYITzstL+nKIVvitrIA0D+Ju9q9zHkT/RKy8f7j2Zh1O+IbysH97cnjulwqA+85Wx/rP7zUR5MifOmXDkSl74EQoXJd7Y8o5rtc4r3Fd98rYu27f/WWBXMmTpy6PBXJ1vJzbBEzABEzABEzABEzABEzABEzABEzABEyggoAFchWwnHUSgb5DHIQG/yAJD8UYgiCGyyPIfS0Y8+Ox8IDE22TNQWxXo1chkCMyHt6CxxLerq+RZGoRQY77GsMS2kCUphjdZ1Ub+HRn1QK5Ut5j49Hi988GI5dTksI2WSCXzxtEZ0PegecwbCmQwzjqcElXDw1CSMQBNkZzU9NfS3pemN+xDMSCGBEMecOdWl/pdaUGJ33l4fnzScGoJBV+ldZfkg8DBJ6Jb0oEXWPXtbqvh4wNeV5i9Ignd8RxMdIdbcPg6RGSPpwYreXe4NM+fEISBlVvDyLMMSO+sf53/U79GFv8quPHsWc8fb20pIsGo8El2kez5q7RXf22QG7KbPE1JmACJmACJmACJmAC20pgFQKMfH9qqTqnRpDLHeLURL9Zt8gypU5dWgnkuC/+VNIDJL0qE/+NGQ3PMdbv+8ZNI67FPDUCuTn3+Soj3Dxc0qGhseyNIJYrERFeLXEgNzeqUs4KAQmR+NhnmJt+FsQnLSLb5XsLU8RAJf2pEYalc8UCuT10x55dpfuV7FUROQ8B06cl3XUgguR5Jb0uiHFr7qOx+VDa1rFy4u9LPFtKRVV9bWT/+iUdP7aIFnbx4BAt7sPHasaEbn0CucdJIppgi1QiFCtZ28b2XWlrSZ6a51tJu/oYlfQ7vfZCwSnbPpI+GvZ3v7/hAjmvcacJ5MbEz9u8xuX3yNi7bt89VXp/z31utV6P0va0Pqee21cL5OYS9PUmYAImYAImYAImYAImYAImYAImYAImYAK9BCyQ8+RYmkDpIc7Q5jKegP+QROaZa3y/CoFcCdfcu2aXt86SgwkEE+TDoIEDLDwmw52UHnzkjHMv0SVtLs2zaoHcuniyhE+X0Ubrg4clDtn7xhYxKx7ZMeTJ51TpfCjN10ogx/x/RSJkw1v3PRJvxKXt6cqHmOwZSUQ98mC4hWdZvB0vJToaanPLQ7PUw+4cTum1v5H0i1aFNSiHZ+/5g3d7IqrlkQOIGvciSc8eiBKAMSGewx+dPG/TpiHIfFcQ1+GBvMTobW7XVnVIO9bOuWt0V/kWyI1R9+8mYAImYAImYAImYAK7icBSYrWU4ZBAbqqoLZZfa7Sdjy3R3TC6j4b4OCoh8vcvByYB33lEQiFZILeHQ1dU8DGj4dJ93rH7ke9yBBUHBYc1aX6c3DxSEo7Tlk6r3F/DCdA7JBG9/geSbiWJCFhDCU7sx7E/QRoTmyzNa5XlzxUDlbR1aYEce0NECuT505cuHO4Dnmsl+SkHARkRCknbEEEuFb3B6saSiL7Zla4QnG/BK41yVTLeQ3la7q1SzxLPljn3BCJYniNE6UzTmCCxlGt+fhCvG3tf6BPItYyUWfLOUbK2ley7luSBTelYlrSrb4xK+p1em86R9D5cl3O3KRHkSufvTuQrnQNz2uY1rpve2LtuH/P8/u6KIjlnvOK1V5X0nvCX1g4CWp9Tz+2vBXJzCfp6EzABEzABEzABEzABEzABEzABEzABEzCBXgIWyHlyLE2g9BCn9PCI9s41vl8XgVzKBsMIDv7yyFzpAXE8UPyupL+QdC1J1w6iOCIgdaXUkyv3OwZDTw4ZfxoiJBG9rzR1RUfrutYCOenXCZjWBw9LHLIPzYGaw7S0HO7ry0r6ik7Po6+uFgI5DCReEIwpqIcDXcRrRzYUrxFlDU+2j0k6wv30YElHJWLe0vvK+ZYnwDPyhsFw6Jo9ojZa8RZJT5H0xcL5glDu1mGO8TzuS4goKfPzko4Nwjvui2ig2YJAzTraor6+Muau0V3lWkQFSqYAACAASURBVCC35Ii5bBMwARMwARMwARMwgU0jsNsFclOMtVMRyS0k7T0w6GeSdNPE6Q4CPByflKT8WvYnvjdyIWXjYGUstYwg11fXmNFw6T5vX/k4+WKf6EBJ+0lKo9izr8L3+Et7xI7saxIN5pQxUBW/r3J/7VzBmdNtQ/tggMBnKOXXsL+FsfRuSNsgHigRdEy5p9L7tLVA7okhelTfHMM5H8JW0stCNLe+vJcJDqj4fcjI/2ySDgtRFcmLk7MjegrdV9Lbwm8t74dtF8j17au9XNJDJf2qwUPl7iEqaV4UgscP9JTfJ5BrMa9jlSVCsZL7sGTftSQP7Sp9vpW0q2/oSvqdX5tGOo2ONxE/pmt16VRh/SJi4Q3CBXPFRDhQxQEd/92GVDoH5vS15kyvxFErbamdk7X5qaP1GpczHHvX7WPe9x4+Z4zGrrVAbozQ8O9da8yYcHtejb7aBEzABEzABEzABEzABEzABEzABEzABExgbQhYILc2Q7G1DUk3wIe8oHLQ8gBJtwkk8Gb51R4q6UFsKgArhbgOAjkMOvAg+4jQaDx4Il4j0lJM3J9EN+IgiUMohD4nSrpEQUfJ+ylJr5X0eklRBJd72S4o6nRZSjfkVy2QO8+IcVNtP+fk/5mkL0v6fVLIpgvk7hfmIV2queeid2zmO8YLGFkQza0vzRXIdYnjEIRicPRfcwa141oiW2KIcXBySMx9h3COe7Z1fY2bv+uKQ1SMUSPPpjwxbgjjMMb50sSD9mjk9/chimefaDnW/cHgJR9xdKtUaoQxVh+iPyLsfWssY8/vFshNBOfLTMAETMAETMAETMAETGABAq2M/qcYWvd1Z25ZcwVyY5jnRDNo9V3W1cZNFsjxnXmdEL0oj+JOXxHDILr5Ts/g8M1N1CwcFRHJncgaLYzkVymQy6PBsQ9xL0knDUxIhAXkY1/4G0FUiNOd3ZAsHugf5dbigVVE1Rw7U3hs2GOl132R4biHeE7wZyzSXO09kq4rhweBxhwxbmtxEP25XRAQ8/9jPPP+9wnra/b5x5heQ9L7O8RUUWjVdf0qxAsl7xwlIp6S9b0kDxxKn28l7Wr5rtVyT3eV6+vY3FzH30vnwJy2WyDXTc8CuT1cWqx1c+Yn1xK5kvPb/UNBQ+vFlLpWscZMaZevMQETMAETMAETMAETMAETMAETMAETMAETWAEBC+RWAHmXV7G0V+sph3jrIJC7fhBrXDBEcbuTJCIMpekckvDiiUflsYTo6KPhEJIoRd8ciEyEiOhQSV0GKWP1lB6+thbIEaEJ0SQJARqH5lPFG2N9XOJ3IotF3qVR+IbaseoDxvSeQeTGn1zM1tXe1Ovop4Mx01ICucsF44BUAIXhFOLTpcRqGGjdXtIzJaWCKERy3GOp4HWJeRXL5J7GSGJdEt5cEaP9Yl0aJIn3Hebxq5M2fSh4Nsaj948bthXx5F+Fe/7mkq7bUfZ9w/N96D7igBDh9NUK28Z8ZC7EufgZSScXXMt8/ULIh9Eif4fVIyUdPcHosKUxRWy+I8gVDKSzmIAJmIAJmIAJmIAJmEAHAQvk9kCpiUZjgdweZl17rjXG+nxfXjU4h2Ff79wd8/Odkp4uiT2jPsFb7qAIYQzOitjviQ7Bpt78q95fi46k2A+mH0STY2+iK+Fs6hmSHhJ+fKWkA3qi603t/zpfZ/FA/+hso0DuRuFcg16/V9LdJP1nhiA9K+EchDny/UaTeIrwulHVk4opPaOJhU8Rr9U2bIoIbxXiBQvkpNKISQjZPxYG/kXBuedUoeiq19fa+brT+b3GrW6Ny2uyQG6nZ39//RbIre/YuGUmYAImYAImYAImYAImYAImYAImYAImsHEELJDbuCHbuAZbIHfGISMyD4eYGIeQhoQSiF4QKOSJgyoOgjEgQdjw00LBUiwH4xK8DyOoqEkIjRBcjImjWgvkatq4G/Ku+oBxikEdnnJfEYx9GBM8ASKsSyPr5WM1NYLcNSW9WNIVkwJXJVJjHUUARdQ4nncxYazFn1+uYEKumxEHgjMOeX+ygr7XVMGcpF3/KulzI17aa8ody4txJRHsrizpSuH/HzXgGT+W1xcdYKy+2t+joSjGi0Q2fWgoYGpERAvkakfA+U3ABEzABEzABEzABExgOQJTvue7WlNiYF7ai5Zl9dV5Xkmvk3TDAcdUfddaILeHTK1ADm6XlXTt4DCG6GddqSaKO3uX7O/gACkmDP0fIOmY0gk3kG/V+2t8d79A0j1Dm54nif2BLgdLV5B0lKTLhLw4aHpzgz5vShEWD/SPVGuBHHOM84qxxFnGw5JM/5A4XBq7Fod3Xx7YF75kmO+ISH8g6VYdZXNPvCk4h5or3snbu257q2M8awVyff1rKUZIxzBt/5CDSwvkhqMB1ojS8zkz5V2r1TsjbVn1+jp2z6zb717jVrfG5TW1EsjVON+omX8t78Ohvte0aVV5W65JtHkVa8yq2LgeEzABEzABEzABEzABEzABEzABEzABEzCBSgIWyFUCc/ZqAheQdGdJeL0dSmeSdFNJMfoTxgLfK6jtOEnvKsiXZtnJCHJ/LOnA4AGYNr1R0v0GhBp4FObAl0PkD0gaiw5XiWKx7BbILYb21IL7oinNqXXoQCf1cI0hwr0lESVsKDEH3hOEmBg23EYS0fOGUq1AjjWM5wbiuJ2M4EafukR6qxLJrZsRxyoFclPFvnPulbFrS4XEY+WsWiDH/XQTSc/NxJ5PCGvWr8caHH63QK4QlLOZgAmYgAmYgAmYgAmYwAoItDKynGJo3de9lmX11ZEKKdg3JBrRSYW8LZDbA6pGIIfw6zmS7jPAGHHMSyW9oTCK+6UlHSbpxkmZnwr7qMcXjuVYtp0w4E+doX1V0h0k5f1hrwMnU4gDSR8MkfjYX2uZ9pKEMTKRueam7wYnb7+dW1C4fhvEA41QDBazlIF+XikiusMlXT38cISkBwdHei36mYtH7x8cDKZl30vSy8M/sDeNY7ZWKV0r6ScCiqmRs2gTTrpwphaFwjcLzrrmtJdnB89QUiuBHE7fPj6nUcm1fecVFsidEXDp823VArnSdsUesZfMn64IsDuxvuakvcZJTwpQxoRH6XgNRRxc2iFuPoZLrHEWyDV66C9QzNg8ra3SArlaYs5vAiZgAiZgAiZgAiZgAiZgAiZgAiZgAltEwAK5LRrMDe9KbnyyxMZ3RLSTAjkOW18bxDz/HjyYYdwxNSFcQoRDwhABr8OlBj/ptQiXiBw05+A37YMFclNHtOy6VQvkUg+wGOXcVdKJA01FCHpQMCYg2yslHVAQTa1GIIexEPfyoZLOHdoyNeJVGfXxXHsHQ41oLMIVqxDJpfcbxlUYm5WKmcZ7VZbjImGMyb1KgdyqD2VLaNQaqfSVyTva2SUx10vSWUOkxv1D5lLjG+6b1IDtcsHQJgrWKQ6jxMcX3MPktUCuZLScxwRMwARMwARMwARMwARWQ2C3CuT2lfS2gPiQsD9xCUkIDMZS7sTrNZJw0FWSpjoAI4IY0cJ+OFBJnxOVVt+gVD1mNDxkrJ9HPKO8fw5Rz94h6es9RvR5l+kn4ph/TPZ7yIOTsYdLOqFkIArz7IQB//kkvUwSc5SECO4ZWWStvwmRsqIzqPuG/aZ836ywm73ZWu4vtpyHNLhWqDGFRTrfx4yyd5N4IGeJeI05+sDwA3uPOEQ8dgr0gWtwIoiojJTvJacCum9I2q9x/a3Wyti9JZ4tc+6JvrOalgK5NHJrOswWyJ1x0peO5SoFcvk7Bs9HzguH1h3WKtZqRFg49kzzlt4DRIolGuWHJX2s8TPFa5wFcl1TauxdN14Tz2Z+Ed7RVmXD0Ho9ShmkfX9rcDzayrHBlNv3zCEqNM5VSWPvYrV1WCBXS8z5TcAETMAETMAETMAETMAETMAETMAETGCLCFggt0WDueFdWdXmMph2SiB3/iA6uHUYKzajnyaJaENTU7pZXitKWXKj3QK5qSNadl3Lw71Y45AotdQIJJZ1cUlHJl6Fbx8MosZ6VyqQ43mBGJTIVjEh8sFQ6lUz76mxNo79nntUJn9tBK6xOvLf5zwHauvqy79TbdhmgVzt2LRcRy8cvP/jyT4mIjU+WhL32lCyQK525JzfBEzABEzABEzABEzABJYj0Grvp2XUt5ZldZHDac+TJT02/BiNLdct+nra9qFoHTHfugvk4P4ASeyLvFvSZyT9dMS4PmXwR5KuFb47b5n8wDco4pxn9zgDQjhz5RCdCaFhTSo14K8psyRvGgkrjyKXR+P7SIiA2FIYGNvYcn9x0wVyY0JY7r87hvm97dF10jnM+eFDJD03+UcicuIAsEs4w54wUc7+VdJ7JX20YB8pFp1G/szvC5w5IZLl+fJqSQ+qKLfknmy1VvbdWy2cQZaKqrr627f+tRQj9O3RWiB3xhEpHctVCeRw0PZQSY+UhGANx56IUD8/cPMgiOS5f9twLz5f0tOTqJIl6ysicKLPUgYiesTgrSIa0nSvcacJ5LzGnTaZxwRyrHtEMeZ+4L3ywPD+2fLsZWhdar0epXWlfW/93lay1uZ55kTtLqnPArkSSs5jAiZgAiZgAiZgAiZgAiZgAiZgAiZgAltKwAK5LR3YDexWy83lvSSdZYAB3qI5qCV9KHglLom6xmY43uKmJCIAPSII4ri+lXHDHFHKkhvtFshNmSXl1+SHe6WRotIa8mhTQwf1ZwsRpO4dChg71E8NfYg4d3dJPyjoXolA7gLBMApjjJg4tMUIC8OLWAb3HF5waTMCNQ5ZWyUOgImmhQd0PJvmItcukdxjgjHXHEFsX/vnPAdaMdmpNuTGFxjgndyqUxXlMCcwyCPt1OFiy3WUftAnDBDTe+1FQZz6ywE2FshVTBxnNQETMAETMAETMAETMIEKAnzH8y16tYprMHq+RsjPtzORd/5QeP3PgsjsW5JaitpaltXVlfMEAcVNQ39jpCEL5MYHfsxoeI6xfl/tnE8gjMEhy12yTJ+TxH4K+6hdYpx0v5W8RGMjCk3pHC8x4B+nVp/jgpKOkHTDcOnBkg4KEUpgQBQtRAqklgKWvKV5/18g6XsV3bmIpANC/tZ7IaUCkormniFrOt9ryikVyJU4s5tyT6XtHtujrelXV172VnFGFqMZju0LTd0Tpu40Shx/J5Ik84pnBE7R2KNK/31u39Lr0/Xh8BBN85QZFZwr3Mc3CGVM2bvPq0/PtGrvN94D3p88V2LZLZ8vCEreIOnyWcMRlyCC6kqrEC+UvHOU3Icl+64leeBQ+nwraVffNO3qN8/3uybRWVkDmBtXyubG2DlGftZJGx4m6XnJWj22vnJf856GQ7b4fCHq7P6SEMi2SF7jThPI1fDc9jWu710XRw3cC0Q0jO+j6bO29P6uYd2Vd8lzewvkpBKnJHPH0NebgAmYgAmYgAmYgAmYgAmYgAmYgAmYgAmsAQEL5NZgENyEUwm03Fyeerg9NhRD3i7Hrr2xpDeFgyY8H2Ocw6Hk3DRHlLLkRrsFcnNHdvj6sQPGktpr7rnc+/qdJb2+p5LzSXqZpH3D7whDOQTvMmTKixgSyLFeXTN4LL5qciEHGojjjkn+DREdXku5z0gYUGBEWOtJvKuLuedkjF3wsJoL8PaW9PIkit6SEe7mPAdK5kpJnp1qQy6QW9owqI9FqWFDCcupeWru6dI6MMjD+y/3WExjxlAWyJXSdT4TMAETMAETMAETMAETqCPQF0GsrpTy3KkBYYmBeWnJLcvqqpPv0/eEPbg00tClJCEwWMfEfsVRkn440Lh1jyBXyxUDe/Z5EL4QPSZN7KHw7cl+zok9BbM/k4vJ3ibpfpJ+VNiYFvtrhVWdIVv67YxTKYQq/BdxztVDbiJm0Z8Sx25T2jG3/0vuLa9in2XqGcImiwcuIekQSecsmDCIBXhuRvEKlww5psrzD4myub+5X/OUCuzeIom/47iNZ/n1gnDmDpKOL2h/TZZ1FlB39aNWIDclulsNP/JOiVJngdywo7XWAjkiO+JMMDoP7RrjsX1fruFsiDKikLvrmpL1pcU6PjRPS9owdL3XuDPSqZ2TtfmpcWkReC6Qe5akfcIZ302yLqffEUucvXTNvyXnnQVyFsjVru3ObwImYAImYAImYAImYAImYAImYAImYAIbS8ACuY0duq1reMvN5amH22NQpwrk8mhS0SvwWCSpkgPr1BP4T7Vnc/d3Yx0Jv9d6EU89h49VYYHcGKF5v18yGE5dJfOGXlNqes+VeM3DIAcP1iQ8cmNM0ZUwNjs6/IDXT4yVvl3YsD6BHBEh8W7KYdW5k7LeJelBkjC4SBOCvkdJ4l4jYWDEwe3HC9sxlA2v5hitcV+T8Pj94J6oZdcJh8UcBJIw8ML78ZGFgsHS5qb3G8yfGuoqvb5FPnhwGE4q8ZDdok7K2I0COcSn9wnziAiNPw4wh9ZRPFdzwIvhyVslvaJiALpEckOehC2Qq4DrrCZgAiZgAiZgAiZgAiZQQcACuXFY7HXjIOfJIWuMQDR+5RlzIPY40wRnO+xJ/H5KhSPXbItADsdKd5R0345IQyB4Z4im9sWRvZM8stWUyDNzjefTISP6FX1izjyzYN+H73RELoh9SJ8O/71W+C97XXxff2qBuRSLnNv/JY24VyGQYy/r/Anfu4VxY99vaN+e39hLZZ8vT7VigNr81DdHPNAnlFpwmnUW3Re57OJhvwuRKHx5Vvx5IughQhV7vi2coKUN23aBXH6vx77j3A3Hb79qMAHuHqIN5kUNOTOzQG61Ajkc/KX3WDpWXw7nPW8eub/ys86+tbd0femKRlci0iuZsqVt6CvLa9zmrXEl8yJdQ4mSzXt7KgSnDM7aOQslsi5ni6T8Pbw26m5J28izZHReC+QskCudh85nAiZgAiZgAiZgAiZgAiZgAiZgAiZgAhtPwAK5jR/Cte/AUmK12PEub5lL1TlFIIdxxDMkPTA0GEEPXhqHPELHvq3LgXVsT4mIKuZtJZDbSxLiqG1MfwgH/WNCya6+t/C2jvfdw8J8LBnbGyVRDzmkJDLcKVnjcuMehHTM/1LDsC6BHNHgEHz9fVYXbeBe57CqK/2FpNcE77X83sLrNqJSItNx4E/6ahDeHTswQXODLQyc7iHpYw0n9boZcVggt8cD/q8bjnEsive2g8If/i019hwSyKXC1bcHgV0U1pU087zBcz/GYjH1ieQskCsh6jwmYAImYAImYAImYAImUE+A7wG+SzEmXkVK9y1a7EPENrcsK+dwweDI5oYzIw2xp/BESRhXdznm6eMf9w1w7vNaSe/ucagzZfw2VSDHvEWEdP3gROmWPZ1nL4EI5uyXMPeGUu6QaOpey1zjedqIkJK+4aTpqpJi1KuSqG/0AzEW8zZPD5OEGCjfK5syd/qumdv/TRcPpFziswNhFnuZRC+csq9TK3irzU+bt1kgh1CBfS/6SEIoyx42nBDMEW3yQy1vglDWeSTt3bBcnE0h1o7RIDkbYh+5VcKRIYKm0j33s4Y5Hc+oYjtqndv1tZ/zG+6bh2QZvhD2zv+t50IL5FYvkOMeu3wSRRJnm0SW+0nB2staznnsrcN4Dq29NetLfoZK8UPO2Urvo5o2dJXpNe6MVGrXrNr8c9e4krkxZD/QJYyLZa7aUQn11kYLHeu/BXIWyI3NEf9uAiZgAiZgAiZgAiZgAiZgAiZgAiZgAltDwAK5rRnKte3IUmK12OExgdwUUVsKM21/bVkcNh0YDgcpEzECYoahKFaIpU4Oxg8WyJ3+wH9tJ/nEhpWI0vqKJorZmyRdStLYQXNfGekBYUlb0joReiKUyY19OBx9tSSMADj0xwv28RV8cqMfDu8xMOI+igljCAwMXjrizZT1DTEq+WLCkzeecacYF1Eeh/zPrSyP64iih8dJuJA+Gvh9r4LNUFYL5KQrBkBLee4cGyqMaPB+TWp9cJnWfY4wh/cL/4gAM64pYxHkiBqHIRHp9pLwCFyTciOIvoiIFsjVUHVeEzABEzABEzABEzABE5hOgO9N/oyJiUprQHhH1IJfSPrP7KKWoraWZeV9S52DTPk2wzkIwiT272IE+7dJup+kH42AZCz4HmJfJCa+mxBMsSeAEGHOWG2SQI5vV76TbyrpFpKuPMAOPs+RdMxI1C6KgDHfwfBkHpGmiuO4do7xPG1hr+zRYd8ndpFII7eR9NmCG497DhFAjHgYL2kVPWesCXP6T9nbJB5Inx1dIkeEkPxJHZ2xL8t1aeK5wZ4pgjv2Rt8wIrSrzU9dCCtvHirN98GOk8S+7dSEUAWHZ/yJiYhthw6IsfJ5XOJQbKh9fxP2vfOIPi2cn03lUnvd3Hurtr6S/KxjPDvzNGWPMC+jLyoZ5xfsz/+8p4EWyK1eIFcyV7rydInYhoTctfdA6b5zTftr25CX7TVue9Y41u/LhucRa3R8x49jzrsk54iHJxHj8vlggVzN3VeWN2faF122rLQz5lrFGjO1bb7OBEzABEzABEzABEzABEzABEzABEzABExgYQIWyC0M2MWfzqPpEjjWWSA3ZcM87Q+Rs+48EkENw6UDAtiSQ/d0DNJrPyXpvZLwGNmXfhO8GpdEv2sVQW5pgeUSc7K0zBJRWl9ZKd+p0brSA0IEWxwWfH+g8RcK3s/36RHlnU/SyyTtG8qojR7HZV0R5NLIVTDDc/unC0VueUQ7rkesNsVjbx4Jjr4SJeyXBQOOoQgR954WDLceEO63KUK9rurS+VD7HChoflGW9HkydU4WVZRlWjchMc2bYoRZ2vdLB+MqPP1yH9w1zCmuHxLI8fu9griO/59qVHSZcFCMB+yvS0J0mou+LZArHU3nMwETMAETMAETMAETMIF5BBAP8P3xyfCOTwQQvjP3ksS3NL9/O/lmQMyBMfNfBzESwpzfBtHHQyX9YzAY5fsVwVL6zdpS1NayrJQgxtuIRe4ZIg1hAIu4rSSxR0LkepjkRrNHhIhG3xkpiD0InPzwTRQd5KSXfCJEpX/nxMhU6y6QO6cknIsh3InitT5kGCLjxAUxIf9fsj+CcTNCjmeGuU3ZXDtnj2Wq8TwRBrlP7pGNNYJI7knun6E9tsiFecL+GfMuJhys3UfSOwq5lMzvvjxT+x/L2xbxQB79Kn0Gct8RIRAh5FuzZ+O6OaxiXGod/KVzI92/jP9eItaEz2uSSIhjgrqxOdsVjYx7q+aZPlbH0r/PvbeWaN/lwrsCe3tpmrpHGMvocioXf8PpHc/DvrQK8ULJO0dJlKuxfVf6WJKHfGm/h/aRS9rVx7ak36XzjH5xXz8huWDs2TDlHkj3nakKxwL7TzzL4fopbUiZeI3b842xTql2jSOyM5GLcXxx7Y6OEInzxeHcE8e1QymPvpjn5T7BOSHv+WNllTKtjRY6Vq4jyDmC3Ngc8e8mYAImYAImYAImYAImYAImYAImYAImsDUELJDbmqHc+I6UHh6VdHRO1Le8/DllzRXIlfR1jlBqyQMeC+TGR2+OQA4RWjTyGvPE2teSVPBWImjCaOeFwRiBMtPIVXm0tql96xLIURceRBGC4sXxP8bRni4Hc/G1ifFUjbAtFpR7MJ1yOIuhHs8Txg2v6C3TnOdAq3bsVBt2m0AuvfcxJEQwipEQaWwdTb05cw0Hth+aMAFuHIxOMdj7WMf1FshNgOpLTMAETMAETMAETMAETGACgRtJen+47pDwzfl7SY8NQi1+wiAU42sSgrnXSbpWiGyeOsq5WhB/EPXog5LunkVQaGlo3bKsFNsNQrQ29i/eHgRvPxngyl4GTGDE900ujPtcEC99uDLyG8a4OBeiTIxy84Qx7rNDhKQSpzvx+nUXyOV7Q3m/fyrpyNBv9lV+XTHn2VNBaPHIRJA2VxxH9bXG810RBmM3MIg+SNIXC4VtOEZ7RrLPluJo0bcSvLX9z8tccm+5VEBS0s+xPKlwiAiAtwrOwbiOaG1HBfEX8xbHWwiPSdskkOP+pW9EGIsC35LombmgpeSasfHg9+tJ4tkb0+vDsxqxwCakuffWEn3sEh7GehAfsn9eIlbO28Yc4Nl+xewHnLjdQdLxA53ZrQI53j3YpyUNCWDWQSDXJZxlTxoh8YkDYzv1HmDfmfOu+ByaI+Cc2obYLa9xmymQO7Mkvmt4D+f8o8tpBe9siDxxHFrzPto35fmGIBrwA4PgDlF9PLNZ4nk+tUwL5CyQmzp3fJ0JmIAJmIAJmIAJmIAJmIAJmIAJmIAJbBwBC+Q2bsi2tsFjhv01HZ8jasvrmVOWBXJnHLW/lUS0ulWmXEBT2oalDLZa9L2FkUjav3cFg5yTBhrHeoGhD39IqZEdXug5GCWqFAmP9M+bcKjeJ5Cbw6zrELfm0B8jLAyWONwicbBF3zn4n2I0MKcvfdfulDgtbc9OtSG/vxmnKREC544Lxo/x3lgqghxeSjloxdiVlHthHltHuZ42sq6RuEfx/kt00JrEPcWhL17tu5IFcjU0ndcETMAETMAETMAETMAEphHgG/3x4RuBEv4uGLfz/33v5Ok3Qy4CSaOvUcatg8gstq7lHknLsmL78vYPfbvDgW84vh+7BGxEy36KpKNnGs1GAR57EET0xiA+TQjliDT/lsJ61l0gR9+Iosc3MaIIEk5V3h2cs9BfIhbWJiKpEzUuHSscMxE5bq4DolLjeYRx95P08B4h5dNDxJCS72vmBSJVnFClghKEdWdLou8hKHxwEGf9oRZaYf7S/vcVtw3iAcaDcUW0SnplcNIVxatD0eXOI2nvDM6Fw94Le6UI6p66gJH8XYPhP1Xn+2A/mrAvBgNEBIcmzyn2fBDA8HzqE/LyTGMe3yIwQNhJVMUuZ0qFU/LUbLmjMv6NZ/p+iSi8pryhvAhV7yyJcW6ZeF7fUVKM1kZ00++1rCCUdZwk9vVLUyr4TK9h7Iii+pHK/W7mO3OAd4Y8cU/xN7mIUwAAIABJREFUnjL0XNytArnS8dppgRx7wDwf2UuuEc7Sv6nrS9dZztSolFPbEMfHa9zmrXF/FSKaXrXjJuO9ijPMl0v6SqXzi6F7lvfUwyQh7owJxyWcw/yu40LWB9a57zZsQ+kzxQI5C+RK54rzmYAJmIAJmIAJmIAJmIAJmIAJmIAJmMDGE7BAbuOHcGs6MGbYX9PROaK2vJ6WZfX1Aa/crwo//s/EuKmkz3NEKUse8LSKIFfCYCzPNgrkWszLKwRvnBhslAp67hQMc2D+HEmPkcQ6grEHRhMkDtIx/jphbGA6fl9CIEc1uWEFh/4YVXx+pI1dB7IHh8Ot/5rQv6UumfMcaNWmnWrD1Pu7Vb9jOS1Eq2NtIpLDEZJuGDJy6PqB5KKSdTSNCjE10uNYOy2QGyPk303ABEzABEzABEzABExgPoFzBANPvm2/Eb5xjw3Fpt9nREfge/2U8BsiHyIEkRAy8I0R0+2CKIy/x2/+KGhqKWprWVZsex5xhH9HUIF4hKh5UWDEHsZDJD23YwgQxj0/CGRqIruVjCZR5RCgMBaXTy7AwQvijDh2Q2VtgkCO9jO+ewXj4zlRORA93lfSP2aiNKImHhDmfQn7oTxjxvN8hyNu7BLGsbeEQfRLBwREed2MIU6X8j7FaDwXDWKT6ICKOYzTJoQmc1j2MRjr/xjfJfeWV7HPQv+I4oQTrMj89pLenHU83UvB8RuC5O/0wJkjaBnjHX9P94VLHcENlX3ZsBZcpSMTggKiwr0iCP7ifihR99hPZg7E520Lh2Jd4rjYLASH+08QAA71Pd9XLB2DdclXe5aEEDDdx0/7wTONKJ2Iw0tEuV2ikHSsOB/g/WQoWSA3zGfO82Tuu1aXOI7nH2si70tjac76kovtmZvMlVrHm3PaQP+8xp1xlOfMybE502KNQ8iJaJfnT0yfCN8+RI07ubQRBfn+SNLNwjsaXGIairCYnje+L7xHtopiV9DkU8WuTwoZS8+ES8qdmif/tkkdvkwtM71uFWtMi3a6DBMwARMwARMwARMwARMwARMwARMwARMwgQUIWCC3AFQXOYlAiWF/acEtxEOxrpZldbU/jwiEUczrSzuaHdKwoc6G708Kr1/ygGedBHIc7r9DEkYtpFLDgbmHiIXDUJ3trOHQJUY0yw3aSgtMxyg3fOsrI2X53nDQ9NdBaMfhE4Y7HD5hODElLSWQoy3097WJJ2TaiGEgnpW7EuvjXcLhWa2H1Cl9n3NNOpZLeaceax8ekTG8JNU+i8bKHvp9NwnkGOf3BI+9n5aEx3AMBGIqWUdTI1quu3cwcpozBvm1QwI57isMQzFQoO2/L6w4N2iIl9UaAhVW52wmYAImYAImYAImYAImsPYEUqc3bwrv9j8PrR5yiEP0mBjdh+gG7HvF9/JUKJJ/c7TcI2lZFl0+n6SXSdq3Y9TYpyD6GJGRougtjxSP4SzCOAxnlxAhpc1CnIDTE6JKEN3iYSG6d0mE+k0RyM29eTA4vr4kHBTlEUCIuMe/M64tUpfxPHMf4Qf7buy5xT2hWB+CIfbRMCw+saIRl5D0rCCUTC+jP/yJ85O9N4y7o2CLvBhbE0HnhxX1lWS1eGCP2INoMqQPSsKRHRE205Tfe0N7KesuHuibFxjts7eHczQM1POIl1zHPg5COe4BhFQxD/fj48Ie6hyHYnk0Msp9jaSbV+znlsz7NM9uE8jR9yERIr8jnGfd7IuwxJrLsxHHeefuWXcRNx9VMBirEC+UvHOU3Lcl+64leQqw/HeWknb1lVfS775r6QdrzhOSDLUC1bnrC++yzKEYhfGN4SznpAqAc9uw5PnpqkTgu3GN48zvsWH9YA61jBYXpx/vhjwDifQb3xNLnBoQbZN3uvTdkgjLLw5nly0FfF23igVyjiBX8Qh1VhMwARMwARMwARMwARMwARMwARMwARPYbAIWyG32+G1T61seHrUUtbUsq2u8ujx+f00S3mrxGjyWLhK8JpMPr9NvqDDmSa/F+yKCp9+NVSjpOEnvGsm3TgK5tC25V/Whbsw5RCzAODlLLnDJo0iVFpxGgysVmVwoHNTsEzzAPjp4P4/egjFIw6v2VE/rSwrkWO84eOQAKiYEXRz2drX3uiGyYzT2qD0ELh2HFvn67rcWZU8pwwK5PfdBS8NK5u/jkwijXR4+S9dR2oZxKIn74UENjQspMz3gx8s9RqYY+OFxHQM/7inWEMS0pUYNFshNuRN9jQmYgAmYgAmYgAmYwDYTSCPBsXdFRJj4TZ3uZ+Tv3pcMBse8o+fCuvybIt1vWEpEMDeyNY6nDgxRthhv9rf4OxHG0ugRfJcgSvti4IRAAAP/dy9kODs29xDK/Y0k9gBLHV1tu0AOgc41wz7NLTOARKsh6hqRvUoiG43xj7+n9wP/9sTw/ZrXz2+Igoi++IIOAdVQfX2R8BAbISpiLzcXFV0q1MM9GBMMiECI45xWDHa7eABnaoiBEK2ShgSrN5D0lmDUzn8RHXTtacwRtJTO29YR5PJ6zxz2cO4TBJ25SDTNjyCAfaZXdczj0v6QL5/zlPvkEO3zDhviwCzt79x7q4bdlLyIjg7PhLh5OTxzjgnrFL/Rp2tLusZAhV2RW4faZ4Hc8OjNeZ5MPdtC9Mi9F50z0sIp5yJz7wH2whEjE6U1JoSXCJpLnArEOYvDxJuEAkodZ8b6Nl0gt1vXONYwUoyCPeUZ2XcN85JvKCJRxzNR8pa8o3Et5yMPDY458zp4L4yRrEu/DWr7lr4/sAbw9xhlvLasFvlxBsvzhuiwJEeQa0HVZZiACZiACZiACZiACZiACZiACZiACZiACZxKwAI5T4R1IVBq2F/S3paitpZldbU99eodI3Ih1sETMcZO65hKxFTrJJBLhWBfkESUvn8rADv1ELGg6FlZEJe8TtK1gkhtP0nHTigxFcmURqHLo9fhUTlG5sOojYhrCDWnpiUFcrQp9xLPv+HpERFPaoyUGwlwuH9/SUdWHMBOZTDlOgvkpCsGcBiqfW8KxJnX7B0O8CimS7w2s3idJ4jZbhoK6josLF1H00iQNaLhoT5w8Iyn78tK4pl0z5EOd0XAG7rEArm5M8jXm4AJmIAJmIAJmIAJbBMBxApEmIoCsNxxznnDvgGij9yBybnCt8UtJHW9l6fG6qnwbl0FcqlzG77dY9SaLgNv5sBYZJx1nifbKpAjyjiCNPZdEF/k6Z+Cw5jW0dOo53aSjh4Z9KnCuKFIeO+XhNOpLw3UPTSHEXt+p8Fk7fvWnlJ0672QVUTXSetAAMK+5rd7Os+zkz4i1uJZc1tJH+rIO0fQUsp9aYFc2g6ihcGJiHFxDzj9/SNBfIw4eYpwk/NJ9rhZ0+LeXhTHcT7Cfi3iWcShRJCMiWhS7G2fUAptxfnmioNW0dwuIe6cehF3ME94ppbOBQvkhonPeZ5MOdsi0imRrFJxNvc2gmAEQDWpxT2QPnepu9apgte4PVE4SV7jamZvd16+r1iLEI+mwnFE8/8g6VuFVbDuccbLey9C9DwSJ8/Sw4I4dKoj0r6mpO8Phc1daTYL5FaK25WZgAmYgAmYgAmYgAmYgAmYgAmYgAmYwHYTsEBuu8d3J3uHAf7BFQ3AaIBDuRit6TOSTq64Hk/QeFcjtRS1tSyrqzvpIeAhoe0IDSyQqxj8kaypEKwmatGUQ8R2re4vKRW3fDQYKXy/smI8rOOZ77HhOkSDry8sI/VSn15S68Gzq7qlBXLUiZd4DFpuHRqQi9/y38nWJaIrxLWSbKlArjaSZKsGphEpdzKCXKv+zCmntVEYbUk9lTPGGGQdnzWyVCCXRoJk/t9d0lsrOryXpD+XdOXgKfWvR7xHdxXNGo+IrtS4wgK5igFyVhMwARMwARMwARMwga0nQPQB3uERK3TtC6Tvz/n3Wer4Bqc3t5KEM6GYUkdOacTpdRTI5c5t8ijxRGkj+siTOoxPPyHpZZI+IOlHa+oMJ5/I2ySQQ/DCNyX7ogg9c+Ng+s7cfbqkj1WILWpufoybEQLQhq6EgTKRa4iwwb1Sk/4iRKPjeztNfIM/M0R1LzF67pvDiPae0sB4ejeLBxB+8QzYNwwQRu/sxw9FJkr38Z8Xoh3+JhvjOYKW0jm2KoHcmHg1bS/PVO7XD0rKmfT1i+cATA9NngF9Eem6nJ4hNCVaKM6f1i21EAetok88ex/VIfiorZtImJwzlApEYvkWyA2TnvM8mXK2xXsGz0LmBGskZ2kPksR6WJta3QOcexAFjnNjnBciLv+PwsZ4jfMaVzhVBrPxLnZ7STiO5b6KiXcx/o2ohqXrXl4R7yK8Bz84sY2IeTg34RsG0fHU8vP6LJCrF9q2mEMuwwRMwARMwARMwARMwARMwARMwARMwARMYAcIWCC3A9B3SZWrjmiURjVrKWprWVY+9LlhS/T4jUCODfeLrulcOS4cjg01b10iyOWMMXRA7PTbArZTDhELip2dJY2Ix+HLQyX9qrLUswUvhBiKkf5WEt5AS1Iq0Iv5MShBiFhi3DNUxyoEctSfG9FxmMVhL4aFL0nEc+RF6MufuX0rYTs1T3q/rVKclrZ3p9qwlJHm1LHgutYCOQSteIdnPSK9MhgA5XOyVCCHQexDJH1NEgZMJ/V0lnfEc4aDX0RwV5V0zewguITTFyUdE54xXwkRPH9RcmGSxwK5SmDObgImYAImYAImYAImsLUEeE/n+5tI6KTobOn3Pe/PXdE20r2uPPpcGr06jTCXfnt9OUQTqTWEj00kQskrJF1+QjSQWEbu3IbIGBiY5kIJeCHEemKIUtY1MTBAJRIU+yJ8s2AIjkgjjTS/DhNqHQRyczgQCYbvSqLFIUqKTtLyMqcIbaa26zqSjsoiYzG/ub+ICFLjvI02IFpFsENUkFz0x/x6WBCkDomw8r4wh9mLe25wUpP+Htv6pon7VusqHqDPMET0Smq9z0L57IkigCQxNkQtGYvKd/Eg0Lj6QDSeOYKWknlM29kj4g+pZk93rHzKZt5eQxL7z0Qazecxz0vEgawV7Ennv38uCOVwZjhk0N8VIZFn74Hh3uu6RxDJPTXUG/vCGseeLutVzX01xmLu763EQXPbUXI9437pEP1tvywy0tj1PCcROMK/NGpcWqYFcsOEGRfEh7wvpU4LxsaF36eebeHIFGeKRHR9vCTOTaak1EHbnGcVQlrOfnFmUCtE8hrnNW7K3I3XcC8Q4RRRJu+uaWKN43tqKBJwTd3M1b8PZ9f5ukpdrPmcscxd5yyQs0CuZl46rwmYgAmYgAmYgAmYgAmYgAmYgAmYgAlsNAEL5DZ6+Na68RbIjQ9Pekg1NRJYrAUvdr+rPIjk/ufPlMPLsd6ti0AuNVygzRg74HGyJE09RCwpe2qe3AiCAw0MA2oPRs4r6XWSbjjBGO36kl6TGA9hhLa/JKJazU2rEsjRzutKelVikIURBh7BMQKJKfc+P7d/S12/U+K0tD871YZcIHczSRjjrDrdLjGsam24VfocKxXIdbHB2OACwXgCwzuMIDgA7vLiP8SWg1oSBqikVLw+Z0wskJtDz9eagAmYgAmYgAmYgAlsEwEEOEeE73lEXLcN4q60j+n7c5dALjVIz/dJcNr0NEk3D/XgEOfEGYbWXezn7rfkkYT4nr9HiDTWN9bsm7EHgpEr3zuliejXtSKp0rLzfEREwanTf/YUsEkCOebRhSVdKThagX38TuzjgwEwIjAixq1KnMi3MOJJIncg9EAwxT5Xbf3cl/cK4tX8O7pVtDfm/QPCdzaRfdKEUI5oeOx51szX/Fu7dk8FweN7QkPG9kJw/oPIA0c83LNpO4mgguiVRD8RLiJgiyxrHJ6V3H9E+GNvk70sEsJFRF9j+6upAyP2nhDx/UtW4dICub8KIpH4HJsqkGOPmQhx7DldNrC4wYBTJMbssCBujmPH9axBRJxibNPUJ5SjXpwvca8zf2JirWJ+42BpKDE/Hhf+xHzcY/8Q9rrHouwg1H3GChwTnknSFZM5vKq1BDZpVNiS+yHNE4XM+4TxuVSyd847B2IQnjc4aKNPP66tIMu/6QK5uAeNM0bWEyL8cp7A2JOm3p+s9zwXEVwzt0m1z8G571pjQ0t/aSdO0OKzMz5XOHt6YFgTKafrXXSs/Ba/e43bQ3E3rnFz5g/COJwF8jxljUvTElHd0vK5dxiv3NECz1+eLaxfU0Wr1JMK5Mbe2+YwLL02/7apOb8vqWMVa0xJO5zHBEzABEzABEzABEzABEzABEzABEzABExgBwhYILcD0HdJlRhC5If1S3adw88YkaZl1LeWZeX9x3ACr4ekJweDjNTjdwkvDHyINsdmPYdkCH5KjTjwEo7xxJHBWzJesluJ5dZFIIdo5egAEi/ieEE9tgRsY+OvwipHs50jzBn6Qbq1pLePXnXGDFeQhHdpDrlrIo7lkdcouctb/YQmnXrJKgVyrH83DfdAl9dyvLJi4IEh4LqnnRKnpVx2qg25QG6q4cHcMU4P21ofLqZrBYZ6d5H07Y4GTxHIEU3uCcFooWbN5lD2s8EYBsMbDGROCNE5UxYWyM2dWb7eBEzABEzABEzABEzABE5PIP0+QNDD3/Oo0GMCuTQyfdc7OwbyP8/2iFoaWs8pqyuCEKIyIn6V7Idh9IoYhCgN7Bn1RTHbiXnHHgR7e30inXUXyO0l6UlBXMkYlyQMjREq8QcBzphAqaTM2jyIsDD0nyr04BsYcVWXgxnErET9GItMVtrmsYiIGE0fHNqDI7WxNDfKVboXVLIX8tjQvrF2pb/jzIpoRh+vuWggLyK3RyXtYF/1PhXj/zchetpHeiKkzRXIIbB5axbVsK87aZTPGjzwRAxasg9EdM1/kvS2gSiFQwJkIkKy7wSvswURMJHn0rrZg2VMfljYCe5XxAPM9bQc2sl6MLSX2zKiVGFzV5ptp/ZFV9rJyspK3jlK7tuufdefJBHe8maxd8r5G0LCNHG/IHJ5SGU/aoUjJf2ubMLpsvOuSDTgXEDUVSbvaESjGxOwzmlP17Ve4/acHe62NW7qPOIdC4E+otQ8YlwUqDGXV3FeiJAfBw53zzpDxE5sAabeSxbI7Zxgd+q89HUmYAImYAImYAImYAImYAImYAImYAImYAITCVggNxGcL6smwOFzrfhrqBKEQkS7+beOcluK2lqWlfYnPUBicx0PvZ+qoIpBD5G8MGSKHmMph8NhBG9jBiWwQ5x3i6ROvH9yOM71HO7NSesgkMNo6gWS7hk68srgdfOXhR1rfYiI93UO5RCkTTW6SdtUK/hLu50KWPA8iBHWKSNcqJtDz+hdOWYfEuzkRSLmxLvwG3qMKlYpkKNt3EccRmOAliaiYMGoRVS8wuk2K1t6vzEeRBXkebDKhHiSuUSqEV3ObeO2C+RyY4Mhb8FTBHLwT9e5rvHASJF5hSAOMdzxYY3oE1RbIDd3Vvt6EzABEzABEzABEzABE+gmkDvNIcIS3+l5GhPI4SyHyD2IK75XKCxruUcytSwi8vD9wp+YasRxOSdEFhcJ0bP5riYCEhHPSkQjrecoIqBbjUT+WXeBHEwQA+CQaYgh35dvlkTEuH8tnH+tebcsj8hniMNwYhUTfcOwmehirZyRpW1m7l4v7P+kUbj4fsep1ucLO7hq8cCNJL2/sG1kY28LQ/CXNJwn7IlTHuNF+XcL4q+KZg1mLRHaDBVQIzpBVIaxfO2ZC1Hj2P+/ekdDYMIZBaIK5jFrxNg5QywmCuUQhcZ5iQj2vkHgGCM2MqYkBJ2cbXBGUWvsz7kmZyOIFWK0LiKePnxAyEedq4og12o+1ZYzN4JcbX2bkL/knaPkvu3adz0uc2aY8hgSJhGtEScHpe8brw+RTmuEOSX9njt+qdOGvrJ4nnA+xznuqpPXuN25xs2ZZ/l7LGsi77VPCQ4LS9fDOW2I10YbAMTgrKncSwhl5zhdsEDOArkWc9NlmIAJmIAJmIAJmIAJmIAJmIAJmIAJmMBGELBAbiOGaSsaiWfQfSQdLgnPo4iUOBQ9pyQOZRHQIUrhMJToc0TIwZPzX0q6R2IgghEPRgcYAfQJc1qK2lqWlQ5kegj2Rkn36/D43TXwbIpfS9KjO7zYceCMp2Yipo0dKiOMI/IXxj954nAaz614PyZK0ZRN/3UQyOWHGYizMMApTa0PEaNohEMVIv3hNTlGPSxt076J0QYHMxjD4dW9Ju0dDm6jEQSiSu6podQnjovX9Bnl5WVGBogxnxmEculcXaVADgHlA4IhRtdh9OckPUzSMRPvgZoxmZu3736bW+7U6y2Q22OQ8+upAJPr0iiYPDvwyssa2pWmCuTwRMozicQ6zJzHiA8xHMYLtc8pC+QaDLyLMAETMAETMAETMAETMIEeAhj7YmhMZAOioHVFlyaSF/tq3w/v9N9sIC5puUcypyyidD05RMEmKhFRWFp8e6W44YfQ43ySED/lib3K8zSeoRi9I1gZ6ssmCORoI2NyQODDHiNCTKJIYdiLmKB2H6sx6kWKY1/mtZK+G+Yn0bJKIhrObQx7W3cM+8TcV7WCqbniAfbp2bcg0Xf2pH870CkiNr4u7G0P9Z2IS8wVIoKx/99aZIhIjnnKXIRZy2dIidBmbNw5J0DE15fYV31umHNjZwBdZXAOg4iNcw/2gf63pE+GfSDOF+by4PnJvOA5gGDrY0kjoqCUNlD/l8ZgjPzOWOIo7HKS9t8gZ2czu+3LKwjMeecYq4bzde4l/sTEukfERc7ecHDYlUqEsJTDHjDnWe8YEX521bFkv2N9fWLbKLRFBMi6MNcZ59g49P3uNW53rnFT5wvXRSH3g4MwjjPMr+3w+SDveqynnNnMjaZrgZwFcnPuD19rAiZgAiZgAiZgAiZgAiZgAiZgAiZgAhtFwAK5jRqujW0s4pMXBo+sadSrS0o6StJVJH00RGzCeIeEuAAPqKRUwMMBKwfYRH0idQlzWoraWpYVBzCPbHanIBQaGmAMTPCKijAuRoyL+TlwInITHlNrvEgituOgDM/CeHvESCFN0TvelEOAnRbI5d6bhzx29nFvfYiYikamCIgwHMAIDGEdibmJAUAqKsOb/IOC5+D/CMZw5MXLOsK4K4eogRiUkYiQdocQEaqPAwYGCOjSyHGHhYOhF4eLOOxkDp008pRKhTh4B0Y4+6vkmlUI5Fj34MAhNSLKoRTvLZ45HEqva7JA7jRv0RhRnbwDA3XeMK+omvulhUAOYwnK4h4lHRG8Bff1b6pAjmc/68EJI4ZspVgtkCsl5XwmYAImYAImYAImYAImMJ0A7/B8Q09xajSlVgxG2d+jXsQqfC9PFQDNLYtvH/Y4EHZMbcMUBjt9zSoEci36yJ4c+07s8fL9uqo52qLtU8tgr+nCkn64Q3OSveboTK52b5i9RO5rEvf1kMBtKp91vA5mPItaCzZ5ThLRjLJPSRwC1jDAeWBfZCmeeS3uq7OGubrkM7RvnaJvzLMp4r4ujtTDc4dInE4mkBOY+84xRpS1+WwhU839GcX4XeVzXjJXqDrW7pa/R8ZxHVnyuVLTbp4NXuNqiI3n3ZQ1brwn/TmYM7wjsKZs2zvsZRLnHz+ThOC+NgrtHLb5tZx548QXR8okHL8QDblVSs+pYpk4BcAmA4cATiZgAiZgAiZgAiZgAiZgAiZgAiZgAiZgAltMwAK5LR7cNepaKjR6bxDK/aek1INfvimJ4OM94TD4OZIekxzQp9HXuqJotRS1tSwrDknafv4Nj5J4hv1RNmbcnwgX7tYjYCM7goknzoj0FqvkII8Ifw/siEwXhXJPqahnJwVyHMg9Qvr/2bsXYOvOsj7gf8ZphFZBSkG0yGUqUpCbhQJiWxSTysVwU4EyWEIGocVSINgqwUma0EStQ4KATMEaImIKtoYiRhQiaC20SYnKZUCKFqliA9QKlg4Xqek8ztrtYrH3OXvts9ZZe6392zMZku+8+738nnfvw+zv/M+TH24OV/t/ehPG7POyGDog1w597tL97auaep/ZHKLCXW/pHKj9G4CPO2u5VPi0fkP5pr/o+cYkFYKrH+xYPS5NUv/Ub1Kv56460W3Toa/9eqpQZ9Wpflhk9Rg7IFchplqz7nn7B03q/af+/H1J6p7Xb+FvP6qbXL3Orh3whzeOq0+fr1fIuGpy1KPeS766+c3MY/8Fe/3W8PoN3McFJvuccdPY9ut0iPmGmGOogNzfaH4j+CoUfdxrbNeA3BBnbs8hIDe0qPkIECBAgAABAgQIECCQzCUgp1YECBAgQIAAAQIECBCYUkBAbkp9axMgQIAAAQIECBAgQIAAAQIEJhYQkJu4AAey/KOaEFgdt7o2VUimfitZ+wc7KqxTgZ/q/lOPCnL8TBPaqlDKk1rd0aqrzk8meWzzW9zOTnJDy3LIUNuQc9UWb5nkpUmqk1b7USG56vxVHXxWjzsneU2nc9fqaxVM+pEk7x74t9jVb1W8R5Lzms5y7RBRBXAu3PI3IU8VkKv9112p8NVq7z/RdHP63z1fb0MH5Np3aZcATTtY+Y7mnOt+m95ZSd58zFnrt+P9YJKrm9/83h1e3xse1oTj2p0F/1nTwbECVjWmQn/VubAe1zQdHeu3Za97dH+Q6/zm/aA9dqyAXL3uqsNdnXnVPW+1bt2VOtfqN2xXl8oKIl3QdFhs7+8XmqDcb2xw63nFTmV49+ztGp7KBkZeZMkBuaKrwG+FUOv744uPCR0KyI182UxPgAABAgQIECBAgACBCQUE5CbEtzQBAgQIECBAgAABArMREJCbTalslAABAgQIECBAgAABAgQIECAwvICA3PCmZvxCgepo9cIkz2/++NFJfr759+7X/laStzdf+4tJfqwJ3HywCWtVGKwe3WBOhbmqy9zqMWSobci5an/rPpBd7bvO/pwm7LcKCj0kyU81neT+Z5KfTvKSHp3cTnIf75jkWU2qwHSwAAAgAElEQVR3u7J/cpLf23LCKQJyFSR5SnMXVuG465I8Ncn7t9x3e9iQAbkzmo52FSirx7ruaUdtsdsZrttVsf3cCpfWa+4OnQl/J0n9c33TRWxTYLACYtVx75JWyLACrDVnrfv51rx36XSRq65hlzUB2O55qnvbVUlWHfCemOR1nUFDB+QqHFYdGOseVz3bj+oKVyG9t24Iu31N002uG2atOV7fdGzb56DcX0ry+CTfv+bsz07ysh1DfjVv1bmCkGX3u1uGZnd4CW71lHrd1+u9wrGbHtWt9HuSfF9zFypgPOajXiN/MnB4eZv9Cshto2QMAQIECBAgQIAAAQIE5ikgIDfPutk1AQIECBAgQIAAAQKnKyAgd7reViNAgAABAgQIECBAgAABAgQI7JWAgNxelWORm2l3gntXkickqe5Vq0c7gNYNzFSorrqW1aMdrKv/rgDWm5pgRIXGqvtahXjq0Z5zSNTqKFUhoV0fd20CbtUNqB4Vlvr9pgPXqktXheD+eZJXJqkAU71G6+wVGKzuVRW6OO1HBeWqjqvuftusf9oBufohoec1wZ1VOK66q1Vg7te22fCaMUMG5NqBz1qq711qv47WvR52POIXPa26q9Udf2brK/W6qrtaQc12OK6G1P18WnNf67+PMr9fkjcm+aoNnR/r+UMF5OrOVu2ra1y7A16t0X2NHWVXoauHNu9Df3PNwF9ugry/mqS66u3Do0KB1V2zXg/36myo3nsvTvJzST67w2ar3vWXSvWeu3pUzSv0XN0IK5C6Lw61v7prdQfq/q46B57kfaHOX/e43psrLLxPZ63zCsjtcKk9hQABAgQIECBAgAABAjMREJCbSaFskwABAgQIECBAgACBSQUE5CbltzgBAgQIECBAgAABAgQIECBAYFoBAblp/Q9h9bOSvLk5aDfIVn9c3ZkqeFOP6lD2My2UCtO9tvnvbpe4v9KENB6WpBu828eAXHVd+het4FF1oHpGkv+R5NuSvLjT5amCLD/SBFmmCMWd9G6eVkCu3sO+IclFSb69tekKwfzDJL90gi5OQwbkut3Tunf9OO/HNXehxr0jyZOaMNpxz+vz9fs2d+7v9nSss72iCWXVU9/WdG37SGfx9l9GVKCs/vsPO2NOEpCrTmIVPq3udxUQWwUlV0tU0K/ea17UoxPi6rnVVe87mmBjtxNdjXlPExL8t0k+eoI716de7bH1OqggYHXLWxcKrLNX18I6+8d3XSTJ3ZuOgffZMEeFD9+Q5NUThuWOuwf13vrDzfeP/9PT4s5JXtMEtOupFRqu+17f434zySd7zjf0cAG5oUXNR4AAAQIECBAgQIAAgf0R2BSQe3vz+defrtnqe5Ncsz9HsBMCBAgQIECAAAECBAgMIlC/mLj+/nzd457Nz520v7buFzkPshGTECBAgAABAgQIECBAgAABAgQI7JeAgNx+1WNpu6lQSYXC/nFzsH/QBGna52yHZrqhoQc1wYMKulye5AeSfK558pc0na6qy1w9KtTzlubf9y0gV4GN6uZUoYx6rOtg9NeT/Ggn5FVjK3BSwcKrkvxW6/z7fldOIyBX3aGe3YQO22GoCsDUXavOcd3AVR+3IQNy905S4an6sL7CSnVft+3IV+HKlyU5p9l8dXirQGDfcM+ms9f9fHzTJa3dba1+wKpeu7+xBVrVu8Ktq+fXna07vwpjdX+Iq/t6Xi3RNyBXHd6qTt+5IRhW85Z32Vdnxg+d8E5ULaoOz+oEWttE1enxJ5JUCHDscGt1i/vmJN+z5r1jdfZdQ4Hryn7rJNVJr8Koj1rTna/9nHqfq65yVyR5X5I/2+Ie7Tqk/r/MHZq/CKuAYLdzXs1bIcYKCNZdqA5wfR/1Peeftrqarnt+ddCrHzyszoJTvF8LyPWtqvEECBAgQIAAAQIECBCYj8CmgNxRJ7ig+fx0Pqe0UwIECBAgQIAAAQIECBwvsOlnETY9U0DueFMjCBAgQIAAAQIECBAgQIAAAQKLEBCQW0QZ9/YQd2m6DVVXpw82IZZ3d3bbDsh1f2ijHVBa132u/dx2h7l2QO7SJJedQKjmPb95/i4/VFKvsb+X5F+2OlpVyKL21A04Vfimul/9YJK/vGbPFfSp0FJ1LLohSQXBPpHkUyc431hPHSsgV4GoeyR5WtMtq+tU4aR/kuS3BzjY1zYdDO/XhKwubsKKFXr69Bbz115vleQrmhDf9zXP2dQ9bdOUf6fZRwUC/3uSxyS5fov1txly+ySXJDm3M7heb3VPb9xmkiR1z+v1WM9bPapjWc1RYaSvT/Jvmg5k9fXqxlbhqe5jm4DcGUmq293ZSb7riKBahUsrqFavvQprnSQs2d1nvVYfneQ5TWBsHVO9Xus+VnCwuv798ZaWxw2rtSukVt03aw/r3itWwdqXDBAK3LSfClZ+XROWq9/QWO/zmx6/3tShPIYKDdbr62ua10O9x25av9b88eZ987PH4R7x9XL/liQPT/KNTefKo6arGlRY7nUD1/+oNQXkTlBgTyVAgAABAgQIECBAgMCeCwjI7XmBbI8AAQIECBAgQIAAgVMTEJA7NWoLESBAgAABAgQIECBAgAABAgTmJSAgN696zW231cnnXzWbvjLJP1rTueeogNxtmnDJtzUdeWrsH7UQKrj0c0l+M8lLm45N1aWoHZDbJdTWdj7pXA9JUh2cVp212qGhTfW8YxOoqq5Q68Iv655XAaAKIY7Zpam9bgWPqhPTpseQAbkKRFUQ5xFJqsvguu5QFUapDmGv3LE71LpzdDu3DfX669MBrtuFcdPrqO/eKlz0rU3Xwvu0nlyhrur6WJ22tgkBttctr3ruM1t/+K+buZ7RdDmrL13bhLsq7Nd9rAvI1V4ryFdBwboDjzzmdVGdwuoe1Nrt94u+RtuMr5BYhaWem+SxxzzhV5r3qzcl+YMkn99mgSZ8+JVJHtoEAqtu7Y6J7WlWZ//ZJB/bcv4hhtX/l6g9npXkKc3dWjfvSYJ7q3tw/yQPa+5Cu+Nhe716P/zJJrA5dDhytU6FX+/Z7KXu5DccAVmvq6p/heV+ccCQYHdJAbkhbrM5CBAgQIAAAQIECBAgsJ8CAnL7WRe7IkCAAAECBAgQIEDg9AUE5E7f3IoECBAgQIAAAQIECBAgQIAAgVkICMjNokyz3GR1u3p1kjOb3W/qGHVUQO7WTcChwgfvSvKEpmvaCqR+MKRCE9Whqv04aahtqLkq0FNBneqEV4/rkjw1yfu3rOgtm+5M1d2rQjH78qhzVMemDx2xoaECclX7CuPVfVr3qOBJBRAr0PV7IwBVKOk1R6zfd8k3JKmw2Ee3fGK7e1w9ZdPraMvp/nxYhS6fn2TV0W713OpIWB3RfvkE3dZu29Tiu4/Y0POSXL5hjW5ArsJW1blvUxBqtUwFr8q2QlF1P7cNn/VxO2psfS+9Q5LqpFbB4HUhzvbzK7RV97oChX+6YeIvaQKhz94ifPX65r1mirN3t78Ky31ns/9Nnd0qPF0dBo/qrFcBtApI1xz1HnhUYHh1B+r7Tjn0DXie9C7U96sHN9+njgpx1ntW1avq/x/XdBI9yT4E5E6i57kECBAgQIAAAQIECBDYbwEBuf2uj90RIECAAAECBAgQIHB6AgJyp2dtJQIECBAgQIAAAQIECBAgQIDArAQE5GZVrllt9lFNYKU2fVTHqKMCctU57OwkNyZ5b5JPbimwDwG5CnZUh7Vdw3Hdo666FdWHvdWx6u6tubdkGWxYhZt+IMnnjphxqIBc/fBPhYiq+2D7seoQVeG4/zbYyb54onqPfEySHzqBdwV3qnvUa5NU97BtgzsV/qwugj/adAyrUE2Fr44KFG1DUZ3eLklSwavVo7qtfX+S399mgmPGHBWSe3sTmtoUZuwG5CoYWUGqChx1H6uuXK9qukf+yQB7H2KK6ipXr88K9FbHw3Xhvtp7BcjefMyCd21CwutCZr/QdNgcsyPZST3qDt8jydOSVGiyHXCrMOZLjglj3rt53ZTnukc7FPefB+weedJz1/eu+zbfv75rw3vHNufvuw8Bub5ixhMgQIAAAQIECBAgQIAAAQIECBAgQIAAAQIECBAgQIAAAQIECBAgQIAAAQIECBAgsAgBAblFlHEvD1HBiOqmc16S/3BEx6gHJfn6JL+d5H0DhH8KYx8CcvXaqs5HL07yiSTfm+SGgStVQZwvT1JhjK9N8hc681cQqoIl1YlqyMcvNR39jppzqIBcrfGVSV7RBE5+PsnPJrn+mIDekOetuVbW9b93TlK2Rz2qK9jvJPlMkgpudYNf2+6vXkdPTPLSJix39bZPPGZc7b+ChzV3dZK7KslnB5q7pql7WSHKZzX/Xn9WHeqenuTfH7FO16leR49uQmI1ZwWirmm6+lXYrts9csAjDDJV3ZevazpBVne5VdCtupyVzTahvtX5a0MVtHxd0+XvpEHJQQ7YY5LbNSG5Ond1BK3w58eOeX69d13YvKevhpZBhQMrXPhfJugW2OPIfz50XWDybY3FR/pOdsx4AbmBQU1HgAABAgQIECBAgAABAgQIECBAgAABAgQIECBAgAABAgQIECBAgAABAgQIECBAgMA8BATk5lGnOe+y7lj982eneIgvS/KlzXoV+vnUCdY+6VzVQa66Rf3hCfYwx6cOGZCr89+8CcJ8fo4YJ9xzvX7uk+S/bhmo2na5CsnVP8eFlLadrzuu9l3d0x7RfKFCTcd1+1sXkKs9fnuS98wkELXJqzyqg1qFgqsr5raB2QpYVSe5stv3QOA2d6Xq+dVJPrjN4OYOfUuS65JU58FtOzBuOf2pDqtaVkiyOoJWN8ldg7NH3bFbNqG8GlPfe47q9DnW4et1f5dm8o8mef8AC92m6ZhYwfP244IkLxxgflMQIECAAAECBAgQIECAAAECBAgQIECAAAECBAgQIECAAAECBAgQIECAAAECBAgQIDBjAQG5GRfP1gnsscDQAbk9PqqtDSiwLiA34PSmIkBgpgICcjMtnG0TIECAAAECBAgQIECAAAECBAgQIECAAAECBAgQIECAAAECBAgQIECAAAECBAgQOA0BAbnTULYGgcMTEJA7vJoPcWIBuSEUzUFgeQICcsurqRMRIECAAAECBAgQIECAAAECBAgQIECAAAECBAgQIECAAAECBAgQIECAAAECBAgQGExAQG4wShMRINASEJBzHXYREJDbRc1zCCxfQEBu+TV2QgIECBAgQIAAAQIECBAgQIAAAQIECBAgQIAAAQIECBAgQIAAAQIECBAgQIAAAQI7CwjI7UzniQQIHCEgIOd67CIgILeLmucQWL6AgNzya+yEBAgQIECAAAECBAgQIECAAAECBAgQIECAAAECBAgQIECAAAECBAgQIECAAAECBHYWEJDbmc4TCRA4QmBTQO5lSf5gzfM+m+S1SW6ketACAnIHXX6HP3CBM5J8R5I7rnG4RZLHJ7l752sXJHnhgbs5PgECBAgQIECAAAECBAgQIECAAAECBAgQIECAAAECBAgQIECAAAECBAgQIECAAIGDFxCQO/grAIDAKAKbAnKbFntXkick+cAouzHpXAQE5OZSKfskMLxAheAuT/KMHlMLyPXAMpQAAQIECBAgQIAAAQIECBAgQIAAAQIECBAgQIAAAQIECBAgQIAAAQIECBAgQIDAUgUE5JZaWeciMK2AgNy0/nNdXUBurpWzbwInFxCQO7mhGQgQIECAAAECBAgQIECAAAECBAgQIECAAAECBAgQIECAAAECBAgQIECAAAECBAgcpICA3EGW3aEJjC4gIDc68SIXEJBbZFkdisBWAgJyWzEZRIAAAQIECBAgQIAAAQIECBAgQIAAAQIECBAgQIAAAQIECBAgQIAAAQIECBAgQIBAV0BAzp0gQGAMAQG5MVSXP6eA3PJr7IQENgkIyLkbBAgQIECAAAECBAgQIECAAAECBAgQIECAAAECBAgQIECAAAECBAgQIECAAAECBAjsJCAgtxObJxEgQIDACAICciOgmpIAAQIECBAgQIAAAQIECBAgQIAAAQIECBAgQIAAAQIECBAgQIAAAQIECBAgQIAAAQIECCxZQEBuydV1NgIECMxLQEBuXvWyWwIECBAgQIAAAQIECBAgQIAAAQIECBAgQIAAAQIECBAgQIAAAQIECBAgQIAAAQIECBAgMLmAgNzkJbABAgQIEGgEBORcB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NHf8YgAACAASURBV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RhQQkBsR19QECBAgQIAAAQIECBAgQIAAAQIECBAgQIAAAQIECBAgQIAAAQIECBAgQIAAAQIECBAgQGCJAgJyS6yqMxEgQGCeAgJy86ybXRMgQIAAAQIECBAgQIAAAQIECBAgQIAAAQIECBAgQIAAAQIECBAgQIAAAQIECBAgQIAAgckEBOQmo7cwAQIECHQEBORcCQIECBAgQIAAAQIECBAgQIAAAQIECBAgQIAAAQIECBAgQIAAAQIECBAgQIAAAQIECBAgQKCXgIBcLy6DCRAgQGBEAQG5EXFNTYAAAQIECBAgQIAAAQIECBAgQIAAAQIECBAgQIAAAQIECBAgQIAAAQIECBAgQIAAAQIEliggILfEqjoTAQIE5ikgIDfPutk1AQIECBAgQIAAAQIECBAgQIAAAQIECBAgQIAAAQIECBAgQIAAAQIECBAgQIAAAQIECBCYTEBAbjJ6CxMgQIBAR0BAzpUgQIAAAQIECBAgQIAAAQIECBAgQIAAAQIECBAgQIAAAQIECBAgQIAAAQIECBAgQIAAAQIEegkIyPXiMpgAAQIENgjcN8mjk/xYkk/sqDRUQO4rkjw7yRuS/NaOe/E0AgQIECBApytrJAAAIABJREFUgAABAgQIECBAgAABAgQIECBAgAABAgQIECBAgAABAgQIECBAgAABAgQIECBAYAYCAnIzKJItEiBAYCYCv5rkPklevGNQ7qQBuVUw7jlJ3pXkm2fiZpsECBAgQIAAAQIECBAgQIAAAQIECBAgQIAAAQIECBAgQIAAAQIECBAgQIAAAQIECBAgQIDAjgICcjvCeRoBAgQIfJFABdLe1vxpdZHrG5TbNSDXDsbVv9fjW5JUYM+DAAECBAgQIECAAAECBAgQIECAAAECBAgQIECAAAECBAgQIECAAAECBAgQIECAAAECBAgQWLCAgNyCi+toBAgQmECgQmkPaa3bJyjXNyC3LhhXS/+a7nETVN6SBAgQIECAAAECBAgQIECAAAECBAgQIECAAAECBAgQIECAAAECBAgQIECAAAECBAgQIEBgAgEBuQnQLUmAAIEFC7S7yLWPuU1QbtuA3KZg3Go93eMWfMEcjQABAgQIECBAgAABAgQIECBAgAABAgQIECBAgAABAgQIECBAgAABAgQIECBAgAABAgQItAUE5NwHAgQIEBhaoNtFrj3/UUG54wJyxwXjah3d44aupvkIECBAgAABAgQIECBAgAABAgQIECBAgAABAgQIECBAgAABAgQIECBAgAABAgQIECBAgMAeCwjI7XFxbI0AAQIzFdjURa59nHVBuU0BuW2Ccau5dY+b6aWxbQIECBAgQIAAAQIECBAgQIAAAQIECBAgQIAAAQIECBAgQIAAAQIECBAgQIAAAQIECBAgsIuAgNwuap5DgAABAscJHNVFrv3cdlDujzuT3jrJs5M8J0mF5I576B53nJCvEyBAgAABAgQIECBAgAABAgQIECBAgAABAgQIECBAgAABAgQIECBAgAABAgQIECBAgACBhQkIyC2soI5DgACBPRHYpotce6sVlOuG4Nb92VHH0z1uT4pvGwQIECBAgAABAgQIECBAgAABAgQIECBAgAABAgQIECBAgAABAgQIECBAgAABAgQIECBA4LQEBOROS9o6BAgQODyBbbvIDSGje9wQiuYgQIAAAQIECBAgQIAAAQIECBAgQIAAAQIECBAgQIAAAQIECBAgQIAAAQIECBAgQIAAAQIzExCQm1nBbJcAAQIzEujbRe4kR9M97iR6nkuAAAECBAgQIECAAAECBAgQIECAAAECBAgQIECAAAECBAgQIECAAAECBAgQIECAAAECBGYqICA308LZNgECBGYicBpd5HSPm8llsE0CBAgQIECAAAECBAgQIECAAAECBAgQIECAAAECBAgQIECAAAECBAgQIECAAAECBAgQIDC0gIDc0KLmI0CAAIG2wGl0kdM9zp0jQIAAAQIECBAgQIAAAQIECBAgQIAAAQIECBAgQIAAAQIECBAgQIAAAQIECBAgQIAAAQIHKiAgd6CFd2wCBAicosCYXeR0jzvFQlqKAAECBAgQIECAAAECBAgQIECAAAECBAgQIECAAAECBAgQIECAAAECBAgQIECAAAECBAjsm4CA3L5VxH4IECCwPIExu8jpHre8++JEBAgQIECAAAECBAgQIECAAAECBAgQIECAAAECBAgQIECAAAECBAgQIECAAAECBAgQIEBgawEBua2pDCRAgACBEwiM0UVO97gTFMRTCRAgQIAAAQIECBAgQIAAAQIECBAgQIAAAQIECBAgQIAAAQIECBAgQIAAAQIECBAgQIDAEgQE5JZQRWcgQIDA/guM0UVO97j9r7sdEiBAgAABAgQIECBAgAABAgQIECBAgAABAgQIECBAgAABAgQIECBAgAABAgQIECBAgACBUQUE5EblNTkBAgQItASG7CKne5yrRYAAAQIECBAgQIAAAQIECBAgQIAAAQIECBAgQIAAAQIECBAgQIAAAQIECBAgQIAAAQIECERAziUgQIAAgdMSGLKLnO5xp1U16xAgQIAAAQIECBAgQIAAAQIECBAgQIAAAQIECBAgQIAAAQIECBAgQIAAAQIECBAgQIAAgT0WEJDb4+LYGgECBBYoMEQXOd3jFngxHIkAAQIECBAgQIAAAQIECBAgQIAAAQIECBAgQIAAAQIECBAgQIAAAQIECBAgQIAAAQIECOwiICC3i5rnECBAgMCuAkN0kdM9bld9zyNAgAABAgQIECBAgAABAgQIECBAgAABAgQIECBAgAABAgQIECBAgAABAgQIECBAgAABAgsTEJBbWEEdhwABAjMQOEkXOd3jZlBgWyRAgAABAgQIECBAgAABAgQIECBAgAABAgQIECBAgAABAgQIECBAgAABAgQIECBAgAABAqclICB3WtLWIUCAAIGVwEm6yOke5x4RIECAAAECBAgQIECAAAECBAgQIECAAAECBAgQIECAAAECBAgQIECAAAECBAgQIECAAAEC/09AQM5lIECAAIEpBHbpIqd73BSVsiYBAgQIECBAgAABAgQIECBAgAABAgQIECBAgAABAgQIECBAgAABAgQIECBAgAABAgQIENhjAQG5PS6OrREgQGDBArt0kdM9bsEXwtEIECBAgAABAgQIECBAgAABAgQIECBAgAABAgQIECBAgAABAgQIECBAgAABAgQIECBAgMAuAgJyu6h5DgECBAgMIdCni5zucUOIm4MAAQIECBAgQIAAAQIECBAgQIAAAQIECBAgQIAAAQIECBAgQIAAAQIECBAgQIAAAQIECCxMQEBuYQV1HAIECMxIoE8XOd3jZlRYWyVAgAABAgQIECBAgAABAgQIECBAgAABAgQIECBAgAABAgQIECBAgAABAgQIECBAgAABAqclICB3WtLWIUCAAIF1Att0kdM9zt0hQIAAAQIECBAgQIAAAQIECBAgQIAAAQIECBAgQIAAAQIECBAgQIAAAQIECBAgQIAAAQIE1goIyLkYBAgQIDClwDZd5HSPm7JC1iZAgAABAgQIECBAgAABAgQIECBAgAABAgQIECBAgAABAgQIECBAgAABAgQIECBAgAABAnssICC3x8WxNQIECByIwFFd5HSPO5BL4JgECBAgQIAAAQIECBAgQIAAAQIECBAgQIAAAQIECBAgQIAAAQIECBAgQIAAAQIECBAgQGAXAQG5XdQ8hwABAgSGFDiqi5zucUNKm4sAAQIECBAgQIAAAQIECBAgQIAAAQIECBAgQIAAAQIECBAgQIAAAQIECBAgQIAAAQIECCxMQEBuYQV1HAIECMxUYF0XOd3jZlpM2yZAgAABAgQIECBAgAABAgQIECBAgAABAgQIECBAgAABAgQIECBAgAABAgQIECBAgAABAqclICB3WtLWIUCAAIGjBNZ1kdM9zp0hQIAAAQIECBAgQIAAAQIECBAgQIAAAQIECBAgQIAAAQIECBAgQIAAAQIECBAgQIAAAQIEjhQQkHNBCBAgQGBfBNpd5HSP25eq2AcBAgQIECBAgAABAgQIECBAgAABAgQIECBAgAABAgQIECBAgAABAgQIECBAgAABAgQIENhjAQG5PS6OrREgQODABNpd5HSPO7DiOy4BAgQIECBAgAABAgQIECBAgAABAgQIECBAgAABAgQIECBAgAABAgQIECBAgAABAgQIENhFQEBuFzXPIfCFAl+W5AFJ7p3k7knukuSvJrltki9P8qVJvNbcGgIECBAYQ+CmJJ9N8r+SfDzJR5J8KMn7k7w7yfVJPjXGwuYkQIAAAQIECBBYnIDPNxZXUgciQIDAbAR8vjGbUtkoAQIECBAgQIAAAQIECBAgQIAAAQIECBAgQIAAgf0UENrZz7rY1f4LfFOSRyT51iQP3P/t2iEBAgQIHLDAdUl+JckvJnn7ATs4OgECBAgQIECAwBcL+HzDrSBAgACBuQj4fGMulbJPAgQIECBAgAABAgQIECBAgAABAgQIECBAgAABAhMICMhNgG7J2QrcLcnfT/KEJH9ttqewcQIECBA4ZIHfTfK6JK9O8oFDhnB2AgQIECBAgMABC/h844CL7+gECBBYiIDPNxZSSMcgQIAAAQIECBAgQIAAAQIECBAgQIAAAQIECBAgMJSAgNxQkuZZssBDk3xvksct+ZDORoAAAQIHJ3B1kh9P8taDO7kDEyBAgAABAgQOU8DnG4dZd6cmQIDA0gV8vrH0CjsfAQIECBAgQIAAAQIECBAgQIAAAQIECBAgQIAAgS0EBOS2QDLkYAW+KcnzkzzyOIF73vOeuf/975973eteuetd75o73elOud3tbpdb3epWufnNb56b3cxL7ThDXydAgACB/gI33XRTPvOZz+STn/xkPvaxj+XDH/5wPvjBD+Y973lP3vnOd+a9733vNpNek+SHkrx9m8HGECBAgAABAgQIzE7A5xuzK5kNEyBA4LAEfL5xWPV2WgIECBAgQIAAAQIECBAgQIAAAQIECBAgQIAAAQJjCEjtjKFqzrkL3CbJpUmevukgZ5xxRh73uMflkY98ZM4888zc/va3n/uZ7Z8AAQIEFihw44035tprr80111yTq6++Op/73OeOOuUrk5yf5I8WSOFIBAgQIECAAIFDFPD5xiFW3ZkJECCwQAGfbyywqI5EgAABAgQIECBAgAABAgQIECBAgAABAgQIECBAYGABAbmBQU03e4EnJ7ksyW3XneTBD35wzj333DzpSU/KLW5xi9kf1gEIECBA4HAEPv3pT+eqq67KFVdckXe84x2bDv7xJOclec3hyDgpAQIECBAgQGCRAj7fWGRZHYoAAQIEfL7hDhAgQIAAAQIECBAgQIAAAQIECBAgQIAAAQIECBAgsE5AQM69IPD/BV6xqWvcwx/+8Dz3uc/NWWedxYsAAQIECMxe4C1veUsuv/zyvOlNb9p0luom94zZH9QBCBAgQIAAAQKHKeDzjcOsu1MTIEDg4AR8vnFwJXdgAgQIECBAgAABAgQIECBAgAABAgQIECBAgAABAhsFBORcDgLJ3ZL8VJIHdjHud7/75cILL8zZZ5/NiQABAgQILE7gjW98Yy666KLccMMN6852XZKnJPnA4g7uQAQIECBAgACBZQr4fGOZdXUqAgQIEDhGwOcbrggBAgQIECBAgAABAgQIECBAgAABAgQIECBAgAABAgJy7sChCzw0yWuT3LYLcckll+T8888/dB/nJ0CAAIEDELj00kvzghe8YN1JP57kiUneegAMjkiAAAECBAgQmLOAzzfmXD17J0CAAIFBBHy+MQijSQgQIECAAAECBAgQIECAAAECBAgQIECAAAECBAjMUkBAbpZls+mBBB6d5PVJvuB1UF3jXv7yl+cBD3jAQMuYhgABAgQI7L/A9ddfn2c+85nrusndlOSxSd6w/6ewQwIECBAgQIDAQQr4fOMgy+7QBAgQILBOwOcb7gUBAgQIECBAgAABAgQIECBAgAABAgQIECBAgACBwxQQkDvMujt1Uj889u+6EOecc06uuOKK3OxmXhouCQECBAgcnsBNN92Uc889N1deeeW6wz9GSO7w7oQTEyBAgAABAnsv4PONvS+RDRIgQIDAaQv4fOO0xa1HgAABAgQIECBAgAABAgQIECBAgAABAgQIECBAYHoBKaDpa2AHpy/w0CTXdjvHXXDBBbnoootOfzdWJECAAAECeyZw4YUX5uKLL+7uqjrJnZnkrXu2XdshQIAAAQIECByqgM83DrXyzk2AAAECWwn4fGMrJoMIECBAgAABAgQIECBAgAABAgQIECBAgAABAgQILEJAQG4RZXSIHgJ3S/LrSW7bfs6LXvSinHfeeT2mMZQAAQIECCxb4LLLLsvznve87iE/nuRvJ/nAsk/vdAQIECBAgACBvRfw+cbel8gGCRAgQGAfBHy+sQ9VsAcCBAgQIECAAAECBAgQIECAAAECBAgQIECAAAEC4wsIyI1vbIX9EvhPSR7Y3pJw3H4VyG4IECBAYH8ENvwQ2XVJHrQ/u7QTAgQIECBAgMBBCvh84yDL7tAECBAgsIuAzzd2UfMcAgQIECBAgAABAgQIECBAgAABAgQIECBAgAABAvMSEJCbV73s9mQCr0jy9PYUF1xwQS666KKTzerZBAgQIEBgwQIXXnhhLr744u4JX5nkGQs+tqMRIECAAAECBPZZwOcb+1wdeyNAgACBvRTw+cZelsWmCBAgQIAAAQIECBAgQIAAAQIECBAgQIAAAQIECAwmICA3GKWJ9lzgyUl+ur3Hc845J6961av2fNu2R4AAAQIEphd46lOfmiuvvLK7ke9O8prpd2cHBAgQIECAAIGDEvD5xkGV22EJECBAYEgBn28MqWkuAgQIECDwf9k7E2gpqnvr76fIIAqKGiTmOX3PIImABBkEx6iIE4gyTw4gIKAyZCGCExrAkAeiOADCEgQZFAUcgqDEIUKEyIeoiDzyFPxiAAdwQgYRvrWLqkt13erumrq7unqftVjm3j7D//zO6b5dJ/99tgiIgAiIgAiIgAiIgAiIgAiIgAiIgAiIgAiIgAiIQLwISCAXr/VQNLkhcAyAdQCOs7pv2LAh/vGPf+A//kNvgdwgV68iIAIiIAJJIrB//340atQIq1atsk/rSwB1AHydpLlqLiIgAiIgAiIgAiIQYwI634jx4ig0ERABERCB+BPQ+Ub810gRioAIiIAIiIAIiIAIiIAIiIAIiIAIiIAIiIAIiIAIiIAIiIAIiEBQAlIHBSWndsVEYBKAXvaAV6xYgcaNGxfTHBSrCIiACIiACBSUwMqVK9GkSRNnDJMB9C5oYBpcBERABERABERABEqHgM43SmetNVMREAEREIEcEdD5Ro7AqlsREAEREAEREAEREAEREAEREAEREAEREAEREAEREAEREAEREAERKDABCeQKvAAaPucEmgN42z7KyJEjMWzYsJwPrAFEQAREQAREIGkERo0aheHDhzundQ6AZUmbq+YjAiIgAiIgAiIgAjEjoPONmC2IwhEBERABESheAjrfKN61U+QiIAIiIAIiIAIiIAIiIAIiIAIiIAIiIAIiIAIiIAIiIAIiIAIikI6ABHLaG0kn8BKAK6xJNmzYEO+++27S56z5iYAIiIAIiEDOCJx11llYtWqVvf+XAVyZswHVsQiIgAiIgAiIgAiIAAnofEP7QAREQAREQAQiJKDzjQhhqisREAEREAEREAEREAEREAEREAEREAEREAEREAEREAEREAEREAERiAEBCeRisAgKIWcEfg9gqb33F154AVdddVXOBlTHIiACIiACIpB0Ai+++CJatWrlnOZFAP6a9LlrfiIgAiIgAiIgAiJQIAI63ygQeA0rAiIgAiKQXAI630ju2mpmIiACIiACIiACIiACIiACIiACIiACIiACIiACIiACIiACIiACpUlAArnSXPdSmfVzAK6xJnvZZZfhL3/5S6nMXfMUAREQAREQgZwRuPzyy7Fo0SJ7/88DuDZnA6pjERABERABERABEShtAjrfKO311+xFQAREQARyREDnGzkCq25FQAREQAREQAREQAREQAREQAREQAREQAREQAREQAREQAREQAREoAAEJJArAHQNmRcCtQF8bB9pyZIluOSSS/IyuAYRAREQAREQgSQTePXVV9GiRQvnFE8HsD7J89bcREAEREAEREAERKAABHS+UQDoGlIEREAERKA0COh8ozTWWbMUAREQAREQAREQAREQAREQAREQAREQAREQAREQAREQAREQAREoDQISyJXGOpfiLEcCGGZNvFmzZli2bFkpctCcRUAEREAERCAnBJo3b47ly5fb+x4FYHhOBlOnIiACIiACIiACIlC6BHS+Ubprr5mLgAiIgAjkgYDON/IAWUOIgAiIgAiIgAiIgAiIgAiIgAiIgAiIgAiIgAiIgAiIgAiIgAiIQB4ISCCXB8gaoiAE/gng/1gjT5kyBT169ChIIBpUBERABERABJJIYOrUqejZs6d9av8L4L+SOFfNSQREQAREQAREQAQKSEDnGwWEr6FFQAREQASST0DnG8lfY81QBERABERABERABERABERABERABERABERABERABERABERABESgNAhIIFca61xqs2wO4G1r0hUrVsQ333yDKlWqlBoHzVcEREAEREAEckZg586dOOqoo7Bnzx77GOcAkGVrzqirYxEQAREQAREQgRIjoPONEltwTVcEREAERCD/BHS+kX/mGlEEREAEREAEREAEREAEREAEREAEREAEREAEREAEREAEREAEREAEckFAArlcUFWfhSYwEsAwK4iOHTti9uzZhY5J44uACIiACIhA4gh06tQJc+bMsc9rFIDhiZuoJiQCIiACIiACIiAChSGg843CcNeoIiACIiACJUZA5xsltuCargiIgAiIgAiIgAiIgAiIgAiIgAiIgAiIgAiIgAiIgAiIgAiIQCIJSCCXyGUt+Um9A6CJRWHGjBno2rVryUMRABEQAREQARGImsDMmTPRrVs3e7crADSNehz1JwIiIAIiIAIiIAIlSkDnGyW68Jq2CIiACIhAfgnofCO/vDWaCIiACIiACIiACIiACIiACIiACIiACIiACIiACIiACIiACIiACOSCgARyuaCqPgtJ4AgA39sD2Lx5M44//vhCxqSxRUAEREAERCCRBLZs2YJatWo553YkgB8SOWFNSgREQAREQAREQATyR0DnG/ljrZFEQAREQARKnIDON0p8A2j6IiACIiACIiACIiACIiACIiACIiACIiACIiACIiACIiACIiACiSAggVwillGTsBH4PYCl1s9nnHEGPvjgAwESAREQAREQARHIEYG6deviww8/tPd+EYC/5mg4dSsCIiACIiACIiACpUJA5xulstKapwiIgAiIQCwI6HwjFsugIERABERABERABERABERABERABERABERABERABERABERABERABEQgMAEJ5AKjU8OYEhgA4EErtuuvvx5PPvlkTENVWCIgAiIgAiJQ/ARuuOEGTJs2zT6RgQDGF//MNIOYEWgK4Hwzpm8BzMyDU+EhAPab/2KGIzHhVAXQGkBtAGMA7IjRzPisfAqAegBeArA3RrExlCoAegH4BsDTIeOrA6AvgLEANuZhnmRbE8AVAFYC0I0meYCuIYqSgM43inLZFLQIiIAIiECxEtD5RrGunOIWAREQAREQAREQAREQAREQAREQAREQAREQAREQAREQAREQAREQgQMEJJDTTkgagUlmoqgxr7Fjx2LQoEFJm6PmIwIiIAIiIAKxITBu3DgMHjzYHs9kAL1jE6ACCUKgAoAjAVAglouyO4C4rYspimM8iwHw569zEZzZJ4VbowG8A2AOgH05HKtUu24O4CkApwL43vwOT9aFLtz/Tcx42pjBUPg7PaQIzZrXMaag7VLzF+cAWOZz0qcD+DOAK012fQDMDijmpFCNz1AUKm4DcI/5808+Y/JancI+xt7PbMCxyXen1w7MeuzncJ9twlbn5wD3qh+xJM9cqgHgvoqq/JiG1xEAKkU1iDnP7wLuqwjDKOmudL5R0suvyYuACIiACOSbgM438k1c44mACIiACIiACIiACIiACIiACIiACIiACIiACIiACIiACIiACIhAtAQkkIuWp3orPIElAC6xwnjhhRdw1VVXFT4qRSACIiACIiACCSXw4osvolWrVvbZvQqgRUKnWyrTopvXXAD1czThuwHc77PvfArkKGSh6vMBUwwzHACFnxT2eSlOAZSXNqyzBkAHAOttDSgCojtyENFpUOGR13jD1qOQZ6TJmn29DqAbgM/DdhygPcWgJwNoC6ArgLqOPiiKCiNCs3cXhUDOLmpj35sAXAfgTZ9zpxCUzn10j2PZbM7/rz778Vv9PFN4Wst8j5E7n+P8FPtngp92Yeq6vUez9RfmPZyub+5RugY6y10A7ssWkI/X4/4Z4mMqRVtV5xtFu3QKXAREQAREoBgJ6HyjGFdNMYuACIiACIiACIiACIiACIiACIiACIiACIiACIiACIiACIiACIjAQQISyGk3JI3AWgC/sSa1Zs0a1KtXL2lz1HxEQAREQAREIDYE3n//fdSvn6Kj+gjAb2MToAIJQqDUBXIUSk0EYDl8keG9ppDIi8uVBHLed91pAGaYjm1sNQDAw3lyrKJwiUI43qbRDgD3vVv5wBRIPgPgC+9TS1szCoEcO68D4EkbO7rQUTi10WOMdiGo1WQoTbh9OqR5HC6lGsWRFObdav52GoD+AHb46EwCufKwJJDzsYGKpKrON4pkoRSmCIiACIhAMgjofCMZ66hZiIAIiIAIiIAIiIAIiIAIiIAIiIAIiIAIiIAIiIAIiIAIiIAIlC4BCeRKd+2TOnMmrR5nTW7z5s04/vjjkzpXzUsEREAEREAECk5gy5YtqFWLJkBl5UsAvyh4YAogDAG7QG6b6Wz2k0uHdN2iwOkk87V3AHyXZmB+P2tgvhZ3BzmGeYLp3EbhlFUeAkA3uWwiHgnkvO8+Po/2NAVobOVX5OV1JI5zlHmRRnMAFwLgf49M0wEd414CQOHW3wB4EUZ6jSUqgRzHOx/AdNt78BEAQzzES4HaIACjbEE/ZrbNtr+9zjNbPbuLHJ3rOgJ4K1sj2+vFKpBbDYB/J/0U52etHOT80CvuujrfKO71U/QiIAIiIAJFRkDnG0W2YApXBERABERABERABERABERABERABERABERABERABERABERABERABBwEJJDTlkgaASavVrYm9eOPP6JKFZpDqIiACIiACIiACOSCwM6dO3H44Yfbu94FQH98cwE7f33aBXKLAVCI8rXL8FznBwH0Nl87xxQ4uUVqF7MUg0COc6Coj25a3WwT8iKSswug1gDoAGB9muWzM3Sr64cxh7BzngRgoAexVP52lvtIFCPSRY6iNZZeAKaEcJGraArhTgHQEMBZABoBqOFhohTFPQ2A+367h/pBqkQpkOPzPNec/FhU9iDiAAAgAElEQVQo7CO/ORkC456iiI6uiFZZaL6PtwaZUMA2VQFQ0He92Z7OgYxrd8D+/DSLcg2yjet8D6cTt2Xqx2sfdge5IJ+zjMHeR7F8hmRbg2J+Xecbxbx6il0EREAERKDoCOh8o+iWTAGLgAiIgAiIgAiIgAiIgAiIgAiIgAiIgAiIgAiIgAiIgAiIgAiIQAoBCeS0IZJGYB+Asn29b98+/Md/aJsnbZE1HxEQAREQgfgQ2L9/Pw45hOY2ZWU/gJRfxCdaReKRgARyB0FRVPUAgJts7Oi6xX/pnLYkkEsV2XjcdoGquQk46Qz3tsfeNgH4C4CXASzPoSjOHk7U4iwKzcYA6AtgPoA/APgkw/wrmKK6caZokOK4fgA+98gsymp2QWc2MWmU40a9Bpli8ypui6IPCeSi3CXx6EvnG/FYB0UhAiIgAiJQIgR0vlEiC61pioAIiIAIiIAIiIAIiIAIiIAIiIAIiIAIiIAIiIAIiIAIiIAIJJaAlEOJXdqSnRiT8ssK/09tFREQAREQAREQgdwScBGj6ztmbpHnuvd0AjkKH6vbRESZ3M0o2qGrr+U8V4wOchZnN5HcUNNdbq/LYhSrQM6PsIzTziRosgt1crlf/QrkVgP4u+kQ9y6ALQAoQMlnyYU4qw6A1gAeNV3kvMznTNPdkEK5L700yEEd+2cNu+8JYGoOxnF2mYs1SBd20gVyzvl5Wb6g7nZe+k5aHZ1vJG1FNR8REAEREIHYE9D5RuyXSAGKgAiIgAiIgAiIgAiIgAiIgAiIgAiIgAiIgAiIgAiIgAiIgAiIQFoCSl7W5kgaASWQJW1FNR8REAEREIHYE1ACWeyXyG+AToFcdwANAAwHQIHREAC7AWQSyNUDMAfAegD3A6CAZ6YZSBBxhF1g5yaK8jtHv/WPMwVx3cyG3wMYCGA6AKdITgK5+DjIUcTH/fd/TTHcTr8Ln4P6+RRn5SD8rF3a36tZKwes0BXA0wHbslk+10ACufILFeRvQIjlLuqmOt8o6uVT8CIgAiIgAsVIQOcbxbhqilkEREAEREAEREAEREAEREAEREAEREAEREAEREAEREAEREAEREAEDhCQQE47IWkElECWtBXVfERABERABGJPQAlksV8ivwG6OchRJEenqeUAOgPYlEUgdwmAJebALQD8osgFcpxKTQCTTKcu/kyRXC9TCGhnLIHcAUEkedlLJQDtzV/M8Lkp/xPA7QCeArDS1naXKdqkYNMqdie8Qogps03NrzgrX258meL2I2iSQC6VpARy5XeWn/2U7f2U9Nd1vpH0Fdb8REAEREAEYkdA5xuxWxIFJAIiIAIiIAIiIAIiIAIiIAIiIAIiIAIiIAIiIAIiIAIiIAIiIAKeCUgg5xmVKhYJASWQFclCKUwREAEREIHkEFACWXLW0pyJm0DudACLABwJgIK3V7MI5OiuRkHdBgBtAdRNgECOeE4A8KgpkptvushRLGgvdgHUBwB6APgkzS6pbDqc3QCAbmcdTNc9q7pTXHMZgH9k2HHXAJhsvk4xH9fBq2uaXVjmZVO7xZuuHQVufwLQCcBrACi43OxlELNOKwALTVHiGNPNL928JJDzAdZjVT+CJgnkUqFKIFd+k/nZTx63aGKr6XwjsUuriYmACIiACMSVgM434royiksEREAEREAEREAEREAEREAEREAEREAEREAEREAEREAEREAEREAEshOQQC47I9UoLgJKICuu9VK0IiACIiACCSCgBLIELGLqFNwEcnT/ehrABQDoaDUSAMVdDwLobTY/B8Ayh3DuFQDdAFwaoUBuHYBnfAi/rNm9CeCdCFaL7mjXm4KvbS79OR3CvA7pRSDntS/Wi0og9wiAf7kMTNe2OQC2eAiqMYAFAGqZda8F8LyHdqxyqCkivMOsn01gJ4GcR7A+qvkRNFEQdriPvoNU/THA+98+jl8XvyAxWm2cArkwfVltu5qfx86+7G6D602nT7/jnQSAfwO8foZUBMD384kuA3HudI3kZ6a9+NlPfuNPWn2dbyRtRTUfERABERCB2BPQ+Ubsl0gBioAIiIAIiIAIiIAIiIAIiIAIiIAIiIAIiIAIiIAIiIAIiIAIiEBaAhLIaXMkjYASyJK2opqPCIiACIhA7AkogSz2S+Q3QDeB3A7TtasvgHkAegLYk0Yg90ubmI4CuqEA2kUokPM7H6t+OlFJ0P7StUuaQM4SPobhVBUAhXYUFrL4Ee/Z9xPbDjb3Xcr3fltwSRbIjTKdGb2uxSAAw8zKvXyIEtnE7kaYNEFTKQjkvO6RTPX8vE/d+kn3WZi0/RQF63R96Hwjl3TVtwiIgAiIgAi4END5hraFCIiACIiACIiACIiACIiACIiACIiACIiACIiACIiACIiACIiACBQvAQnkinftFLk7ASWQaWeIgAiIgAiIQJ4JKIEsz8BzP5ybQO5r0yluIoAPTFegTWkEchQoLQJwJABLlNZFArmsCxdXB7koBHKcfA8AU0wKdAGkaHJtVirAJQCWmPU2A7gawMoM7ZIskPMrLLI7ivkViIZ9z3pY2oJVkUDOG3oJ5LxxymUtnW/kkq76FgEREAEREAEXAjrf0LYQAREQAREQAREQAREQAREQAREQAREQAREQAREQAREQAREQAREQgeIlIIFc8a6dIncnoAQy7QwREAEREAERyDMBJZDlGXjuh0snkDsPwJvm8K0BvOoikFsOYKDpNrcBQFsA7wMIK7axt18BYCSA732i+BQARX3pymmma5bPbvE8AM7VKnbxjZvozU//VdKIEP304bWuXVhmbxOVQO4UALMBNDE7pwvh1CzBVQIwBsCtZr1pAPoDoKNhulJKArlDAPD9uhXANhcgXgRyNU3R4QsAKEC0Stj3rNd9V4h6+RTIHQqgLoCjIpxous+yOgC4nlGVb0xB9M8BO5SDXEBwtmY63wjPUD2IgAiIgAiIgC8COt/whUuVRUAEREAEREAEREAEREAEREAEREAEREAEREAEREAEREAEREAERCBWBCSQi9VyKJgICCiBLAKI6kIEREAEREAE/BBQApkfWkVRN51A7r8AzAHQEMAwAONdxFsfmaKnNgDmAaAI6tuIBXKLzf7oahdlSScQyzaGU0AmgZw7MQqF7gFA0RaLF7GbfS+yzbWAIUjMVEpFIEcxFFl2AtDLdOdLeRYyX7/PhJXOQc5y6KPAju9ruoaxSCCX7Z2v17MRkEAuG6Hsr+t8Izsj1RABERABERCBSAnofCNSnOpMBERABERABERABERABERABERABERABERABERABERABERABERABPJKQAK5vOLWYHkgoASyPEDWECIgAiIgAiJgJ6AEssTth3QCueqmCIeucBTRDDed3HqbBCgU+wnAAgC1AAwyBXR8OazYxt5eArncbLlcO8gx6osAzAdwJIB1ANoBWJtmOnxWpcBysvn6awC6O1zO3JqWikDutwCeBUChXDo22RzknA59LUxnyCjes7nZpdH0mk8HuWgiLs5eJJALv2463wjPUD2IgAiIgAiIgC8COt/whUuVRUAEREAEREAEREAEREAEREAEREAEREAEREAEREAEREAEREAERCBWBCSQi9VyKJgICCiBLAKI6kIEREAEREAE/BBQApkfWkVRN51AriKAPwDYCOAlUwz3IAC7QO5j09GKTl/9beKnYhDI0RlvlIcVqgagqa1eFA5yfC6rYbrzfQpgg9l/FReXvmUeYgxSJR8COQonnwJwsRlgOlczvuysOwDAwwCcLmnOuRZaIHc8gI4AKD5zK1zT9qawja8/AuBfjoqfAXgOwB6HC9zdAO436zod+dzc9bIJ5OqZrpBuIruw71mG2RpA3yCb0aUN3e1WRdSXBHIRgczSjQRy4TnrfCM8Q/UgAiIgAiIgAr4I6HzDFy5VFgEREAEREAEREAEREAEREAEREAEREAEREAEREAEREAEREAEREIFYEZBALlbLoWAiIKAEsgggqgsREAEREAER8ENACWR+aBVF3XQCOWfwmcRbFQDsM/+xXVixTT4c5LwsDp+fbgUw3qxMBy8KBLfbGttFIWsAdACw3tH5IQBYrwGACwBcA4DcWeyiMSfjXqaLXzaRmJe5OOvkQyBHURcFXneYg1NgOdQUgjnjIROKxFhWmMJLigezlUIL5Ozvn2yxpnudDo0DAezMIJBj28Y2x8Zppih1h63TTAI5p8BusCnGtPZW2Pes830flIXVzilEDdNfIQRy5F0XwFFhAs9TW77PNkUwlgRy4SHqfCM8Q/UgAiIgAiIgAr4I6HzDFy5VFgEREAEREAEREAEREAEREAEREAEREAEREAEREAEREAEREAEREIFYEZBALlbLoWAiIKAEsgggqgsRyBWBn376CRUqVIBLskmuhlS/IiACeSCgBLI8QM7vEFEI5JwRhxXbxEUgZ2ez2XQKe8sx2eMAzDJd0iyBHB3BTgbQDMC5pijupDTLancJ4/PacJtr2DYA7PMnH1tiJYCRAHZlaZMPgRxDaAVgoRnLG6Z48t+O2I4GQJFYO/P3FNWNAPCzh3mXkkCuqulAdz0A7serAXC9rZJJIGd3j1tnsl5raxv2Pcuu7H14WLqMVYpdIOcUu4blkcv2mZwd/YwrgZwfWu51db4RnqF6cBDYv38/+O+QQ6jVL71S6vMvvRXXjEXAPwGdb/hnphYiIAIiIAIiIAIiIAIiIAIiIAIiIAIiIAIiIAIiIAIiIAIiIAIiEBcCEsjFZSUUR1QElEAWFUn1kwgCO3fuxJgxY1C9enWce+65qFu3LipWrJjXue3btw8rVqzAxIkTsXr1asycORP16jEnuzTLnj17sHLlSmzYsAGdO3dGpUqVShOEZp0oAkogS9RycjJ2ERiduyiu+t5llvyDcrMpyuHLfQFQaONW6JJ2j/mCXQDmFV4cBHL8wCYLOm2xjDXFa7ttk+DzVScAEwEcaXL7EsCpHiZKxssAPA1grk0EdxqAGQCaeOjDrYrdjSxTF1EJ5I4wXfCqpxnsV6bTGV+mqItzo/DPXmoBuNFkyN8/AuBfafr7EMDLttcKLZA73hROpvsDT6FUewB1zJjd5kZBJd3z9mRxkGMX9vcGBXHco9YzUTqBnHMvuwkQoxDIUQR6SsB962zGdf4qor4K4SAngdzBxQvyNyCipS+6bnS+UXRLFt+Av/jiCyxYsMB4Hh8wYACuuYZGreHLunXr8PDDD+Oyyy5D48aNUbNmzcAX4mzfvh1DhgzBZ599hqOOOgqjR4/Gqad6+QqVfR6lPv/shLzXsK8TW/Xt2xetW7f23kGCa27dutV4n1166aU46aSTAr8XEoyoKKam842iWCYFKQIiIAIiIAIiIAIiIAIiIAIiIAIiIAIiIAIiIAIiIAIiIAIiIAKuBCSQ08ZIGgElkCVtRTWfUAQ2bdpkiLCWL1+O+vXrY+7cuahdm7qH/JW9e/finnvuwahRo4xBhw0bhhEjRhhOcl4KBXbffvst+N98F96qf+SRR3qONVt8y5YtQ7t27bB582bUqlULc+bMwXnnnZetWcrrheJBId8RR1Dz4L1QDPj9926aGu992GtyPSj2dLodcI9xnCj3CNc932LSYFTi0UoJZPFYhwijsAvkIuy2rKsg4og4COR+D2AmAIq3LGe49Q5AFIVNAdDWA7hNAOigtgTAagD/awqi3JpSJDcOwJUe+nVWybdALp1rVIDQPTVx7qd0Qj9PnWWpFGTvOrv0K86yi9zcxre/X18B0M0mJEsnkLPvZYoy6Ri20RFoFAK5KJjnog+/axBFDE6BHN/zFM8GLdUANDUbB3GWTPmKBYCfMZarpRzkgq5K9O10vhE905LtceHChejWrZvx3NSmTRtMnToVRx9Nw9Zwhf307NnT6GTgwIF44IEHAj9Hff311+jSpQsWL14c+flFqc8/3CqntravE1+h6JLrVuqF5xLc/3fdxa9fMN4X48aNM86UVIqLgM43imu9FK0IiIAIiIAIiIAIiIAIiIAIiIAIiIAIiIAIiIAIiIAIiIAIiIAI2AlIIKf9kDQCSiBL2opqPqEIvPrqq2jRooXRB5PhHn300YIk56xdu9YQhvF2+Tp16hjCMK8ucs7kq1BAfDaOWlRIRz8mDU6aRK0C0L17d0yYMAHVqjHH2VspFI/77ruvLNHLW6QABYHnnHOO1+pZ6/EW9qeffhrHHMO89oNl/fr16NChA9asoV4lmvL222+jeXNqLFS8EFACmRdKRVVHArnyy1UTAD+8LXuMXqYQLuW7p9mMlix0/3KWN01B3HIAq0zXNLf26TYLleXMsD3E527aC+A7m6tYuuZROchJIJd5gfyKs7IJ5LgnHgbwrbknPwJg3SrgJpDj/uEe/SOAXwLoA2C2y/6QQM7nGy1LdadALqwILUqnxKhjs1Ck+yyIQmga7erEtzedb8R3bYouMrp+9e7dG88++6wR+3PPPRfaRY5iu379+mHGDJrBhu8zlwK5Up9/lBu2GARyTpe7sPO/8sorccstt2Ts5q9//Su6du1qXIhEURzfF3LWC0u+MO11vlEY7hpVBERABERABERABERABERABERABERABERABERABERABERABERABKIgIIFcFBTVR5wIKIEsTqtRgrFELdQJI9L5+eefDUHT6NGjjZXgzdUUZxWi7N69G0OGDMHDDzN/G0ZcdJU79NBDs4ZTKEEYA2vWrBlmzZqFk06yDDWyhpu1wsqVK3H11VeXJU3Nnz8fF110UdZ2VoVC8ZBAzvMSlWRFJZAlbtmPB9ARQKUsMzsMQEsAlpr0EQD/8kDjQwAve6hnr1JIBzn+sRoEYIwZEDPLewPYnmYOdJh7DMA3AF714A7nE0XOqkclkKPdKMU/dNPzWminerlZmS593CNei3M/lZqDHDlxj/7sAiydgxyrUp1/rina3OHSVgI5rzvQW72oRWgSyHnjXuy1dL5R7CsYs/iff/55XHvttUZU119/PR555BFUrVo1cJT2Z9smTZpg9uzZOOWUUwL3l0uBHIMq9fkHXhhHw6gFcvv37wfPjCpXrhxViIj63CTbeciWLVsMx7iXXz7wiNO/f3+MGTMGVarwz79KsRHQ+UaxrZjiFQEREAEREAEREAEREAEREAEREAEREAEREAEREAEREAEREAEREIGDBCSQ025IGgElkCVtRYtsPnESyG3atAmdO3fG8uXLUatWLbz44oto2LBhwYguXboUbdq0AW+Z95M8F3Vikx8A6RzL/PThrOt0keMt/g8++KDnxKlC8ciWEObGxO4gV6NGDdCR77DDqKfxXr777ju88847RgM5yHnnlu+aSiDLN/HYjOcUfNAyclmOoiukQI5ClKcBUC29CQBjCTNP/jEeZXL6DMCQDGI7J05725UARgLYFRHzqARyQcLJJOTy2599Hk9Sl++BEQWQw8yBuDbj0gy6G8APfgNy1I/aQS5TOGG4SiAXcqEdzSWQOwhEDnLe95bON7yzUk0PBOhsRRfz1157zTgjWLBgARo3buyhZfkqvJBnxIgRuP/++40X/VyCk27AXAvkSn3+PIugiPGKK65AzZo0Rw5WohbIcV0o2DzhhBMwaNAg/OY3v8Ehh/g1TE6dS9TnJpnOQ/bu3WtcADVq1IGv9zzvevLJJ1GnTp1ggNWq4AR0vlHwJVAAIiACIiACIiACIiACIiACIiACIiACIiACIiACIiACIiACIiACIhCYgARygdGpYUwJKIEspgtTKmHFSSBnvx29bdu2mDJlCqpX92PmEu2qbd++HT169AAd01iee+45XHPNNdEO4tKbfU0o0Jo7dy5q166ddlx7/VwI5DiwXSwYNjHRL8Cnn34aXbvS2AfwK87zO5ZdIBeUpZc+/K6x2zyc790w7o1+OSWhvhLIkrCKgeZQCgI5Zg9PAtDaJETB0QMA9gYidqBRGOcne1vGRWvYnSFisTdNokDOKyO7kCzX4p0wArn1pkjT65JT1Gl96VkN4EuvDQEcB6CBWT/XTHyEFUlVv2sQxaASyB2kmLT9FMX+SNeHzjdySbcE+6ZTFy9nGTx4sDF7ituGDx8Ol+/yWemsXbsW7dq1w7p16wwh0Jw5c1CvXr2s7TJVyLVArpTn/8knn+APf/iDcR7DdR86dCgqVKgQaL2iFsjZz66OPPJII8aLLrooUGxWI2eMjz32mKtgbdasWXjiiSeMZjfddJNxyZRboaDQTfDGPUXRYZ8+fYzLoBj/xIkT0alTp0Dvq1CTVuPICOh8IzKU6kgEREAEREAEREAEREAEREAEREAEREAEREAEREAEREAEREAEREAE8k5AArm8I9eAOSagBLIcA1b3mQkwIWbNmjXgDdJuha+PHDkSK1asMG6VZjIaE2jSlTPOOAPHHnuskcB0993MJc1/8SIqY1ScM+e3b9++tEFOnz69LBmvX79+xi3z6ZKyKlWqhCOOOCL0hN9//31QILhhwwZccMEFoEDsl7/8Zdp+8yGQ++qrr9CtWze88sorRhxhEhP9ApJAzp2YBHJ+d1JqfSWQheNXxK2jFMjxA79SBhZUVE82X18KoI9H17Uwjl/MGmYGOQVxLK8D6Abg85BrJoFceYBhnM6cvQURERaLQC7k1gvcPKigicLSvoFHTW1Ih79VEfUlgVwqyKjFe1bvTs7W74Pup4iWv6i60flGUS1X4YOlWIcO3OnOIxjhe++9Z4iAvvjiC1x44YWgcOi446iJPljo3sXLdfhfunm/+eab5SbH39OBjoVnG3Qlq1ixYko9nmfw915LWIFcqc8/Heddu3YZgriHHnrIqMIzqHnz5qFFixZelyalXpQCOV6kxIt7nn32WWMMOsk98sgjqFq1aqDYrEbOGNNdgGM/a8vkEpcuGApEKYbjOSBLjRo1wDO0ww47LFT8bo1PPPFEjBkzBkcffXTkfavDVAI639COEAEREAEREAEREAEREAEREAEREAEREAEREAEREAEREAEREAEREIHiJSCBXPGunSJ3J6AEshA7g0lU//M//4MlS5YYCVBM9KBohIUJNGeeeSbq1q2Lyy+/HM2aNYt9UsaePXuM5K/FixcbSV284XzTpk3GfE466ST89re/RdOmTdGyZUs0aNAg8O3ZfpDbRTh+3LuKQSAXtXtekOQkt7WwO5AxOW/GjBkZ9+6qVatw1VVXYfPmzTlzWGPiHoWSFAiyXHzxxXjqqadAN7lcFwnk3AlLIBdu5ymBLBy/Im4dpUDOLlCKEkkYIQazhufxaxCA7wG0BbAkguAkkCsPUQK59BsrV+8NP1s56PuoC4CZfgbKUPccAMsi6isOArmIppKTbmg1/HQEPUsgFx5iyZ1v8Dlp69ateOONN4zn+I8//th4lrcKn9vpBs6LT/gc/5//+Z+GiKvYC59Zu3TpUnZewfkEeR7euXMnBg4ciEmTaKAavNjdv+3Pj3579DuHsAK5Up9/pvX5/PPPjUt6Xn+d9z0AzZs3x8yZM3HyySf7XVZEKZDj+SMvNLLc18II9+wTyYdAjp9VPNdbuHChb4ZBGtjfl0Haq413Ajrf8M5KNUVABERABERABERABERABERABERABERABERABERABERABERABEQgbgQkkIvbiiiesARKLoEsLDC237Fjh3F79NixY/HBBx946pKCueuuu85wAwuSUONpkICVOJ9p06ZhwoQJZQK/bF1R+HfzzTeje/fuoW+qzjSWXazlJ1lMArlsK5j+db+CMPsa+RExOhOwgkecvmUUCVF+eYSZh51l0Ni99GEXt3l1PHTOSwK5MCsNKIEsHL8ibp1kgVwdAE/SFMVcn1EA7qFhapb1OhXAaABHZahXDUBT8/VtAGg58ZPHfWBvS9X/BgDprVuBbwDcAeATD/3bhXv26lEKk9KFIYFc+gXiXqzpYf1yWWUrgHUBBpBA7iA05+dlAJx5ayKBXN5QZx2oZM436EK+fPlyjBs3DvPnz88KxqrAZ4zbb78d559/ftEK5dKJbPycF1g8Sl0gVurzz/bG4UVYPMezLo7ieR4v7qlUKZOJc/leoxLI0e3wlltuMS4LYuF5HM/xqlXj191wJdcCOZ47DhkyxHBgzFcJeqaSr/iSNI7ON5K0mpqLCIiACIiACIiACIiACIiACIiACIiACIiACIiACIiACIiACIhAqRGQQK7UVjz58y2ZBLIolpK3s9Mta8CAAaAIJUihE9uoUaPQvn37vDiwZYoxivk0atQIDzzwAC688EI3wUcQRCltmPjDhCQW3tbNW+K9FLtAbtiwYRg0aFDaZhs3bsRNN92E1atXG3VmzZqFFi1oguO9fPLJJ+jRo4chmPQqOIqjgxz3xIgRI4x/LF6SDO2CrL59+xrC0cqVK2eFJ4FceURexG3ZwHrpQwK5bBRz/7oSyHLPOM8j5NqxirYmAwHstM0rV2MGcb6qCmAMgL5mfC8D6Algi4d1qA1gLoD6HurmowrFdx0AHLAEzlyiEMjx+ZJZzRWyDeZ4nV9shpm/6wXgeZ/t6fC3x2xjnwfFitxbP2fpz77/guwZP+EWwr3MT3xR1j0JwCkRdfghgK8i6qsQayCB3MHFy/V7LKJtEotuSuJ848svv8S9994bSmjyhz/8AXfccQdq1KgRi4XzGsTevXuN582hQ4eWa+Ll2dXZaNeuXYbgaeXKlV5DcK134oknYsyYMYbzuv2ClXvuucdw78tU6P7n5/nb3ldYB7lSn3+2RXfuN158FcSxLSqBHJ3X6GoXtXscOeRSILd7925DzMuzOavwfcdzuFw6WrLv6tWr53SMbHuoVF7X+UaprLTmKQIiIAIiIAIiIAIiIAIiIAIiIAIiIAIiIAIiIAIiIAIiIAIikEQCEsglcVVLe04lkUAWxRLzhvY5c+YYtzVv20bzkuCFSTV33XUXBg4cWDCRHIVQvGmewmUdS6gAACAASURBVDHrNuygM+J8HnzwQUPIVqGC3/zu9KPaxVocY8mSJWja1DKQyRytXSCXLVFu6tSp6NmTefxAmzZtwJ+Z2OanRCE48jOe37q8rZvJQVWqMNc4fWGiVb9+/TBjxgyjEvd8hw7UCaQvQV3+JJArz9SLuC3b2nvpI4r9Kge5bCuR+XUlkIXjF8PWuRKrWVPNJpALK54II3Y6FADFWhTIsXwBoA+AtzKsE13lvgPA76GlLpArlAjI7nJnF8h53Uth9ozft3AhxFl+Y0x6/UKsgfO9Edalzb7PFwPgrRtfB1y4qGOzwnBytn7v9X0ZcDqJapb48421a9eCrt1BL+yxr3a7du0M96maNQttuul9D/71r39F165dsXnz5nKNsj33ex8lXE27QM7LJT/2+n7nEFYgF26m7q2TNn8KUvmes5waeTkUz0tOOOEEz/iiEMht377diOPZZ581xr3++uvxyCOPoGpV3lMRvuRKIOcmauXFShSURhV7+Nmrh7AEdL4RlqDai4AIiIAIiIAIiIAIiIAIiIAIiIAIiIAIiIAIiIAIiIAIiIAIiEDhCEggVzj2Gjk3BBKfQBYFNgq1Zs+ejT59+hg3NbuV2rVr4+yzz8bpp59uvLxu3TrwJvB04jMKviZOnIhOnTrlxHkt07y9iOPodMebzuvUqWN0xWSZ1157rcxlzdl/LuZjF2s1a9bMcHZjXF6KV4Eck4zo/GYlO02ZMsX42W+JQnDkd0yv9cnx9ttvx7vvvovx48cb+9QlecXojvu1c+fOWL58OWrVqoUXX3wRDRs2zDhU0IQ+ik6//fZb8L+5KlHcGG6fHxPSKAbNJjQMOh+7uC1oH/Z2l156qeFgcMwxzLc+WOz7le/dM8880/ecdu7ciffee6/sM/Htt99G8+bMPVfxQkAJZF4oFVWdUhbIBRF42QV/xwPoCKBShhX/FYD+5uvrADzjcNPLtFnsbWn/+wqAnzI02E19uEf3uygc5ILwi+LNYRfIUSg00+zUqxBHArkoVqF4+pBALnWtJJCL795N9PkGzxhuuOEGrFixwnUF6AbH5+bGjRujYsWKWZ/h2UkxCVXo/E5xXDpxoF9xWa62cdIEYn45JXH+3HNdunQpO9/jeRNdDL1eEBVWIMczPJ5V9epF02AYZzW8zOi8887zuzxp6+dCIEdxHM896RxnnaUWozA3MsgJ7kjnGwleXE1NBERABERABERABERABERABERABERABERABERABERABERABEQg8QQkkEv8EpfcBBOdQBbVar755puGO5qb2O3KK6/EPffcg9/97neGQ5e9MBnk9ddfx/Dhw/GPf/yjXDgUe82bNw9nnXVWVKF66idTYl2jRo0wcuRI8FZsZ7IPk3I+/fRTjBgxAk899ZTrfJgMFZVI5p///Cc6duyIVatWoVu3bnj00UdBMY+X4lUgZ0/eatWqFZ544gn84he/8DJESp24CuToHDdkyBA89thjRrzkx/VlYlWlSuW1CC+88AJat25t1G3ZsqVxM/qxxx6bkYed4fTp09G9e3ff/OLcIOkCuajYSyDnj6QSyPzxSlBtp6jCLlLyO80oBUph+goi8HJzxMs0/zDOT/a2fsfNtiZJFMh5dekKs2eycXW+HlScxS8wZ/gdLGT9T3nfQMg+4tg86BqEmUvUIrQwnyPOeUQdm9W/HOTC7JgDbRN7vrF161bDPWrhwoXlKPGynjvvvBPXXnttuUsvsj3DszNeonLrrbfm/eIeP8vNyzn4XEvHrHQlSQI5r5fJ8MIfXuS0dOlS1K1bF1OnTsWpp55ahojP/EcccYQf1KHrRiGQi9v8ebb3wAMP4K67+PUHxsVNfs6+wgrknOLQwYMHG+c6bmc6QRcwaoEcmfFyIZ7NWeI4njVNmjSpqFwrg/IstXY63yi1Fdd8RUAEREAEREAEREAEREAEREAEREAEREAEREAEREAEREAEREAEkkRAArkkrabmQgKJTSCLank///xzQ5xFoZu9UGjEBC0mpmRzk9qyZYtRl2IjZ8m1I5VzPCaWDRw40EhKcZabbrrJSPrhzfOZyu7du/HQQw/hj3/8YzlHPd4Gzb6PPvro0Evw6quvokWLFkY/FCHyXzrnM+dgXgRyzrWdOXOmcSt4kBJXgRwTIv/+979jwIABKSJNOgWQkX2t9+zZY9yCziQmFiZ/kfmhhx6aEQnFkhSQsoRhGIR7PtpIIOeNsgRy3jhZtZRA5o9XgmpLIHdgMf0K1cIIW+IukAu6ve0CNa+itnRjDQQwznyRbn5zPQRVDAK5dAJGD9MLXCXsWgQeOMcNJZBLBSyBXI43XIjuE3m+QaEJn8tGjRpVDk2bNm2M57dsTut8hp88ebJxeY8lVrE6q1+/PubOnQsK7eJY+Ew7e/ZsQwjmjN0eb5IEck6xUtB1KQSTKARycZy/8/yIFwNNmDAB1apVy7o8YQRyzvd/nTp1DPe4evXqZR3XT4UoBXI8dxwzZgzuvffeshCuuOIK49KrbJ9VfmJW3fgQ0PlGfNZCkYiACIiACIiACIiACIiACIiACIiACIiACIiACIiACIiACIiACIiAXwISyPklpvpxJ5DIBLKooP/8889GUsewYcPKdUkhGcVxTpe1dGNTJNezZ0+8/PLLKVVq1aqFBQsWoHHjxlGFnbEf3izOJDpnYpnfm5zTJelROEghoOVCFmZSTPQbNGiQ0QVvyqfDm9eSTSDnvAHcT3KTWwxxFchZsX755ZdGcpLlJMffOxOU6A7YqVMnrFixwnCamz9/Pi666KKsyO2slyxZgksuuSRrm2KqkE+B3FdffYUPP/wwMjyVK1dGgwYNyt0sz/f/mjVrwPdBVOWMM87I6jYY1VhJ6EcJZElYxUBzSKJAzisI2otONyvfDeB+rw0BSCBXHlaUAjl7X15dDSWQc9/AEsj5eGNnqRq1CC3M54gz1Khjs/qXg1z4/ZPI84233nrLcFbfvHlzCqEgz/B2Fyx7Z2PHjjUu0vF6IU34pfLew7p163DDDTcYz6mZSiHEYG7xJFUg5nXFkjx/nkvxAi3rPM3rBUFhBHI8Y2nbtm3ZmDyj5DlZtouMvK6XVS8qgZzbBWHW2dMxxxwDinVzUXiGVbFixVx0rT49END5hgdIqiICIiACIiACIiACIiACIiACIiACIiACIiACIiACIiACIiACIiACMSUggVxMF0ZhBSaQyASywDQcDdeuXQs6ojEhy17ovsWklKpVq/oayplMYzWmwIg3uec6GY2JKHSye/jhh1PipkiPN1Cfd955vuZjF1TZG956660Gn0qVKvnqz16ZCUf9+vUzxHannXYa5s2b5+uG7GwCuTfffNNwPdu0aZNxgzWTuJo3Z97swcJbr5mERwEjHdhOPvnktPOJu0COgbu5BnDOU6dOxa9//WtMmTIFvXr1MubYsmVLg/2xxx6bdQ3trJPoIpZPgVxW2KqQGAJKIEvMUvqdSKkK5GhFSkHcHSYwry5lFt8wwhY5yGXepfY9+QGA9gA+9rCxi00g9z2A9wDs9DA3P1UOAXAagJPMRmEFck0BnO8ngAx1nwewIaK+4uAgxy+pnFPQ0gjAIrPxUgB9AGwP2Fll8zPthojW3QpDArmAC2JrlrjzjR07dqB///6YNm1aCp0mTZrgySefBN2k/JSNGzeia9euWLZsWUozP89/fsYLW5fzp3DviSeeyNpVHAVyZM2LRDIVXpBCoRWLNYft27cbZzefffZZxrY//fSTcfHJtm3bjEtuzjzzTFSpwj/tB8qVV16JW265JSu7KCvYn5+TNv/vvvvO4PnUU08ZyC688ELj3OSEE07IiDCoQM7pWud1vCDrGYVAjmdOd999t3EeaBWeqfLyKzKynx0FiTFTmySeRUXNKJf96Xwjl3TVtwiIgAiIgAiIgAiIgAiIgAiIgAiIgAiIgAiIgAiIgAiIgAiIgAjkloAEcrnlq97zTyBxCWRRIdy/f7+RxEGXOHuhoIjJS5nEUuliYJJTjx49DGcue+Ft0BQnVa9eParwXfuJWtBGh7277roLo0ePThmvWbNmmDVrliE8C1rs4sQgfOjUZzlxMSGNN1Zbxenm5+YGuGfPHmNuVmIP14drl66wT4oMmRBEYSBv+D/++OM9TT+KJCGvN5dzX7/yyiu4+eabDXEgC/c03eVGjRqF119/3fjd5MmTDcfDbKJNigiZsDhp0qRAQkZPgApcSQK5Ai9AQodXAllCFzb7tEpVIMcvOFMAtDUFO/wvRVjXAjgxOzb8CkB/sx5vLXjGh9DJ3pZqgFcA/ORhTNp5ptr+lm9kF9/ZX/XqwpYtDN7EQCHO1y4VsznI8ZYCZuST844MA9nXZjmAzgAOfEHIXIpNILcGQAcA67NNzOfrUTuJdQFwQCURvkS1DxlJHARy4YnkroewwkgrMgnkwq9R4s43Vq5ciauvvjrFPS6Ma3u6cw5emvPiiy+iYcOG4Vchoh4Yq/0SF6vb9u3bG8+yTke5MAI5+4U3fsN3Povbnx/99uV3DnZRU/369TF37lzUrl3b77Ao9fn7AeZ0dPRydhJEIMezJV6kRXdHFr7veXFUixYt/ITruW4UAjkOZr+YiW57PO+qUaOGEUcUZ1/pJiSBnOelzklFnW/kBKs6FQEREAEREAEREAEREAEREAEREAEREAEREAEREAEREAEREAEREIG8EJBALi+YNUgeCSQugSwqdps3b0b37t3x2muvpXTpJfklXQzpktHCJDL5me8LL7yA1q1bl2tCZ7tWrVr56aqsLhOwKAazFybuLFmyBE2b0gQjWLEnlUXpsMcb6HkT+2OPPWYERh4Ud9WsWbNcoPZkxDZt2hhOa0cffXSwCWVoFUWSkFeBnBUGk7roFsdEOGfxIwL98ccfcdtttxmJi2H2sdcb8r3Ab9y4sZFIVrkyNQXhiwRy4Rmqh/IElEBWsruiVAVy9QDMM522KFDrZoq2HgTQO6a74W7TISpTeLkWyF0DgJY55DQVwGZbMOkEcnxebQBgBI1jTNZPA0j5zm/r55cA+PoF5hr1BPCthzWRQO4AJAnkPGyWgFWcbAN2k5dmEsjlBbOnQRJ1vsELaUaMGGGISuyF5xQTJkxAtWrVPEFxVnIT3bGO32fKQIP7aPTuu++Cl+VYF7uwKR20xo8fbzzTL168OKU3v+Iye+NSF4iV+vx9bEvYLwliu4svvthwlKPINF3xK5Dj2eHs2bPRp08ffP89TXBhXN41cuRI40KmXJSoBHKMjfHzTPWYY45Jidd+9sULtU477TQccgjNeP0Xu3siW0sg559hlC10vhElTfUlAiIgAiIgAiIgAiIgAiIgAiIgAiIgAiIgAiIgAiIgAiIgAiIgAvklIIFcfnlrtNwTSFQCWZS4Xn311XI3Mzdp0sRIUjnllFMCD0VhEsVWFBMddthh+OUvf4nTTz8d11xzjZEckstCp7dhw4alDBFG1MSOli1bhnPOoUFFaqFA7pJLLgk0HXvCEcV2ixYtMlzOwpa9e/cat28PHTrU6IoJORQ/peubYrr+/ftj2rRpRrLTggULQPFV1KUQAjnO4c0338R1112XknDI3/sRgdqTqJgYRufA4447zjciZzKW7w5sDXr37m24P1apwrzq8KUQArmvvvqqzAEx/Axy1wNFiA0aNMhZkl7uIi98z0ogK/waRBQBbVZG+eiLGaD8Y29ZrL4D4Dsf7V8CMMGsH6VAKcq+3KZjd8Wi7SzHq2gKvySQc98AVD1wrbubL1MdQdHbzy7rbxfn8HmVIrfJZr0VpkhuQ5p9ZhcvUojHL0l7POzJXO8ZewhB3cvsAsZidJDz43hIXocBaElzYBOeHOQ8bOSIqkggFxHICLpJ1PnGv//9b3Tp0gVvvPFGCprnnnvOOD8IWr788kt07twZP/zwgyGyO/zww/G73/3O+Gd3Xg/afxTtGCOf6+bPn1/WneWgRZc7cikGgdw999yDCy6gBj194fpSCMniV+QXdwe5Ypm/3z3rdJHjmRHPVtIVvwK5f/3rX6D7mvXe93OJkd+5WPWjFMili8F+9hX23MZrvEF5qJ0/Ajrf8MdLtUVABERABERABERABERABERABERABERABERABERABERABERABEQgTgQkkIvTaiiWKAgkKoEsCiDsg7cd82bmu+5i7u/Bwp+Z4HPooYdGNVRe+6FAjEkk69atw6pVq8Ab2fft24eJEycGdkZLJ5ALc/v82rVr0a5dOyNOL7dxe4HodgP3jBkzjMQ6l0SOsi6ff/55XHvttcbPFNcNHDgwY30vsTjrMDFx9+7dQZqWtWFSYxBB2NKlS43kyC+++MLoi+JNOup5FbnxNn+2X758uZFMSaZBXPYkkEtd/nTvq1CbJAeNL730UkNkypvhVfwRUAKZP14xrp3OQSxXIdtdzaIUKEXZl3PuTheoFgBeNQVy/AN7Yq5ghez3QwAvZ+kjlw5yFwGgKuBI0znuagAr7V9LmUdv/uwU5/zCdJ6z7IEp4rwHwF6X+bDOQvP3g0zRohd0udwzzvFLVSA3CcBAADu9LIiLm12xC+Q8TttzNfv7lbZTFO5+7bl1fio697o1qhdHy/xEGP9REnW+wWeCyy67rMxBivijej6O81I6L7axYqW4hpfdfPvtt5EL5Dgmnbp4PuK3OJ/F7ReseDkXsdcvlECu1Ofvd82ty5ReeOEFQ9TYs2fPjJfG+BXIMZ6NGzca54+8vIv76Pe//73fMH3Vj+pMJtMlXBLI+VqSoqqs842iWi4FKwIiIAIiIAIiIAIiIAIiIAIiIAIiIAIiIAIiIAIiIAIiIAIiIAIpBCSQ04ZIGoFEJZBFtThMuGKCy7x581K6DOOKFlVscetn7ty56NixY7mw3n777cCub1OnTjX4s0QlSnS6pfXt2xdjxoxB1apVMyL99NNP0alTJ6xYsQJt27bFlClTUL169bgtQ6B4eCv/4MGDDVEbCx31pk+fjvPPP99zfxRaXnXVVdi8ebNxw39Q5zYKBFevXo1du3Z5HjtdxaOOOgp169aNTMhaCAc5CeRCb4PYd6AEstgvkdcAJZDLTqo2gLkA6gOgBQ5FKf/O3sy1RiUAPwHwk73O5zf+89PGa3i5Esjxy8kjAK43A5kGoD+AHbbA7AI1N/eq1gD4B54Cu00A2gJ412Vid9hcEC3xopf5x0kgRxEm7Xk45+E20VOxO8hJIOdlJ3qvI4Gcd1bFXDNR5xt8tho0iNrlg+WOO+4ARSbFemmPl83l5nTeunVr4yKXmjVrGpf+RO0g5yUur3WKUSDndW5e6pXK/Hl+wUuKTj/99KxYggjk2CnPSXhx1BlnnIEKFSpkHSdMBQnkwtBTW51vaA+IgAiIgAiIgAiIgAiIgAiIgAiIgAiIgAiIgAiIgAiIgAiIgAiIQPESkECueNdOkbsTSFQCWVSL/PHHH6N9+/b44IMPyrqk4OaZZ57xlPwSVRxx7yed095pp51miAvr1avnewrbt29Hjx49MH/+fNSqVQsLFixA48aNffdjb0ARV79+/QyRG8tvf/tbQ3jH5LpsZc+ePXj88ceNODgv3uB9wgknZGtm9F2nTp2s9QpVYcuWLRgyZEiZOI5xTJ482RAmZnLUc8ZrT34jG/7z075Q8/czbqEFcjVq1ABvYT/ssMP8hF1Wly4IGzZsAN3+WBo0aODZIdBtwO+++w7vvPOO8ZIc5AItidFICWTB2cWsZUVTgJSvsGg3+oM5WJQCpSj7crLoAWCK+cv7AYwA8LNPYBTG0W1umOlwNj2NG5pbtxR9PQ5gNoA5AD6KUCyXK4Gc3T3uexq8AljqmFw2gdzRACiwame2exjAEOZa2/qheO5RAN0A8EtvewAfe1ybXO4ZZwjpHOTolNcBQD8AFGIuB9DZFASyD/v6kON7PtzYPGLAIQBO4z0DZgM3saLXvliPAtKZZgMJ5PyQy15XArnsjJJQIzHnGz/++CNuu+0244IWe+GFJt27d0/CWrnOgc+pfCZ9+eWDJq7Oi1wkkDuIzs4ik3NXPjdMqQjk/DANKpDzM0bYuhLIhSVY2u11vlHa66/Zi4AIiIAIiIAIiIAIiIAIiIAIiIAIiIAIiIAIiIAIiIAIiIAIFDcBCeSKe/0UfXkCiUkgi3Jx33rrrXIuWhKClCdM1zAm57322mspL4ZxWlu6dCnatGmD77//Hn6EQXQNGz16NE499dSUWD788EMjwc4Sx0W5TzL1dd999xkivDgWCkCZbElHRKvce++9hmCON6B7LRRK3XLLLXjqqaeMJklN1iy0QC7sZ8/OnTsxcOBAw3GBZebMmYbjQtBid7cLG1vQGJLQTglkSVhF1zkcGkD8lQkGLUuPB/BPl36jFChF2Zd9PhRpTTUFXhQoXQZgmY/Vp/jo9wDuBnCu2Y799DEFbynfY136JTsqC66wvUYh2GSz/dc+YnGrmguBXDUAEwBY6odnAfQGsN0RQDaBHKvbXeQ2A7gawEpbP3Z3PyoRKJRzjpMOUa72jNt4ToHc7bzvwNxXFPlZZY0pmFtv/iLfDo8cVgK5kG+qHDaXQC6HcGPUdWLON+j23blz53LP2mGc2mO0Tq6h7N2717hwZdSoUSmv0/mdTnqWa16pCeR27NgBnlHxuZsOgvaLiEpBIFds83fb3MUokFu0aBEaNWrk6WODF1316dMHPM/LJNSk++Xdd/NrPdC7d2/QJdPPGZQ9GCfTJH82elqEAlfS+UaBF0DDi4AIiIAIiIAIiIAIiIAIiIAIiIAIiIAIiIAIiIAIiIAIiIAIiEAIAhLIhYCnprEkkJgEsijpMvHouuuuS+kyXfIGxScUX1FsRFelNWvWYNu2bUbbpk2b4ne/+x0uv/xynHvuuahWjTnPyShMXhs7diyGDh1abkITJkxA//79fU909+7dhkjr4YdpcuKvuCXhOJ3j/PUYrnYcBXLk++yzz+LOO+8scxPjLCmWGzlyJKpWrepp0lz7devWGYLE2bNpyIPI3P48BZDnShLIpQKXQC6aDagEsmg4xrCX2wBcAOBJ0/FrB4AKAI4CcAoACuhWmy5edJ/rBOAaAP8HAL94rDLnREcqqlovBED7U9b71DHfKAVKUfZlD9PuhJZO6OW2jBTGNQNAIdSVjgoUP90H4DmHG5pbPxTGjQZQ1+VFflmbAYBfOsg2m9jOrf9cCOToeDfPdCakGJCitYUug3sRyNkFiuxiLIDhNm7ce+TIQk7s06u7X672jBtnp0DOrQ73Bd3wqNr/1qwggZw/QWqmj9R0Ln4x/BhOG5IEcsW0WsFjTcz5hpurfTrhCR2j169fj8WLF+PNN980ntX4M0vt2rUNB+kLLrjAOJf41a9+FVvH7zlz5qBXr17GZTlW4eU5vOjjuOOOK/tdqQnkMjmylYJArtjm7/bxVYwCOT+CM6/70C6Qu/rqq3HzzTejYkU+Evkv/JzgOZZ1GZafeP2PphbZCOh8IxshvS4CIiACIiACIiACIiACIiACIiACIiACIiACIiACIiACIiACIiAC8SUggVx810aRBSOQmASyYNN3b2VP2rBq8CZz/rP+T38mgEybNg0Ug23atCnr8HRDo5jsxhtvxDHHMMe0eAsT8GbNmoW+ffumJK9xRhdeeCFmzJiBE044wfcEV65cCSbJ0JnOb3EmC/797383km0oWHSWOnXqoH379p5uquZN7X/5y1+MLphQeN5553kK7YwzzsAVV9gNazw1y0ml/fv3Y/Xq1cb+femll1LGyOQc9/7774NugBs2bMgaFwWRvNk/6O3fWQcoYAUJ5FLhSyAXzWZUAlk0HGPWC52sKNChoIkfnG0BvA/gvwDMAdAQwBsAaOH4bzP2gQDGmf+brmgHrB6BSgDGALjV/Lmn6cRmn3KUAqUo+7JipOr6EQDXm7/oAOCZLGtGG1M6xlEYZznGWU2YLf+YKfL60sfaU2xHpzSuRw8AJznasl8K0v4M4GOfQrmoBXLM/uceaGPGSLHXLQC+c5mvF4Ecm9lFcOsAtAOw1mWP0W3uBR9cc7FnnMPz2ZvrRTc9ik9ruMT3N9Nxj19wdjpet68PnQO5/p/4mKOXqpUB3A/gBrOyHOS8UEutw8/Emf6bFUULp6thtqDTiUFpt8N9ppKdQGLON+zfua1pX3zxxcZzuCUW4wUodHP/05/+hL/9jR+H2Qsd4Hkucfrpp8dKKEdR3w033JDi/H7SSSdh3rx5OOuss1ImVkwCua5du4JnA5kKXe/p8s3idtGO/bmcDnI8r3Jz08vk3JV9Z0RXw/78XAzz53nH888/Hx0Al554sdYzzzxjiFdZvHAJG1D16tWNcY444ghPXYVxZAsikPMUlI9KEsj5gJWDqjrfyAFUdSkCIiACIiACIiACIiACIiACIiACIiACIiACIiACIiACIiACIiACeSIggVyeQGuYvBFITAJZVMR27dqFwYMH47HHmIN9sFiJShQb8Wb2AQMGlN3K7mfsRo0aYfz48Tj77LNjlZDmdQ4bN240hFZ02XOWI4880hDHtW7NHGt/JZ17XJMmTTB8+HCwb2f5/PPPMWLECEPAZSWD/frXv8Yrr7xiiOMs4SJfo9DrrruYyw1ceumlYNKWF6GiXSyZK1c4iiydwjV/9GCIFZ3cuVc//fRTPPjgg5g+fXqKmJHJhqNGjTKEghUq0NyofPn222/Rs2dPIykxU2nXrp0hFK1Zs6bfsIuivgRyqcskgVw021YJZNFwjFkvFGHNBVAfwCumUO4rAHbBg1MsQQHPItMt7EEAtGXdY87L7r7GD2KK5CxnLFaJUqAUZV/Wstjj5+/ogtYbwFbHulkiKAoL3QRsrM4vHSNCOL1ZQ1KAR4e/vi7OdJZQ7o8+xolSIEcOXOPJZrC8LaAjgLfS7HOvArlaJr+Lzf/eCeD/maJBa7/6FfFEMR++swAAIABJREFUvf+cU6TlMp0DKRp1CiVZl2s1H8BE02FxXxpG9vUJMkcvHzHcU3zvcm+zSCDnhVpqHQnkDvKQQM7//nG2SMz5xty5c9GxI/8MHCz251g+6w4cOBDz5/Pj0F/h5T18tuWzXqVK1OQXtuzYscNwkneewUyePNmI0fm9ORcCObqk05GKlwH5LYcffnjKRTH250e/fbmdOWzfvh3dunXDyy+/jJYtWxpnLscee6zRtVdhUrY4Snn+bmLUbLyK4XU/517OvcSf/QjOvO5Dt8vIomLpJ163Mfne/+ijj8DPXjpxvvfee8ZnQi5cOPmZ97//+7+oV69eVNMveD863yj4EigAERABERABERABERABERABERABERABERABERABERABERABERABEQhMQAK5wOjUMKYEEpNAFhXfH3/8EbfddhumTJmS0iUFRp07d8bEiRMxbNiwcs5pfsZnQtqjjz6KDh06xF4kx0QpJrvQiY2JXkzAY5KIs1DARiHWddddl1ZwlYkRndqYAOh0j8uU1LN+/XqDIWOzBHK8Xb1Pnz7Ytm2bMVzz5s0xadIkfPPNNzjnnHOM3/lJFMqHQC6KJCHeON+lC/OLAa7ZihUrwIRCt/W68sor8ec//9lwDchUKLAbOXJkmbDQWbdu3bqGmJTiw6pVaRQUvDDpj0mRn332WfBOzJaNGzc2RJWVK9PUJXyRQC6VoQRy4fcUe1ACWTQcY9ZLK1MExrBGmwK2nwHYBTT8A9oCwDtm7L8E8LQp2noNQGcAljva0aZrHN3EKJa6CsAq25yjFLVF2RdDpMBpgun8ZV8miuT6Afjc9suTTfcoipmcZTaAP5lOfCnfWUOuPV3lfgNgkOksZ1fhjwJwD/+cehgjSoEcM2TpNFjHHHcsgOEAdqeJw6tAzhLefQrgrwCszH+KEa0vu3Sto5uh04EtE4Ko90xFAI0B3GQ66JW/GQGgZTMFhE+a74lsSySBHLAsGySPrzuFW/xSHVXfEsgdXAQJ5DxuyAzVEnO+wQtp+GxtLxSLPfTQQ8bzbzq3dD8Iee7B572wz3J+xnTW5TMnn7coALMXOt3xEpZq1fiVIrXkQiBnP1vwOx/7szjbRiWQ+/nnnw2nOP6Xl/2MHj0ap512mnGBjSWs8SpMyjanUp6/BHIHdkc+HOQo8qRjYi7KNddcY7w/gpRMF4E5++N5Gi+ouuCCC1KEsV7HpTiO51W8PM06w/PaNs71dL4R59VRbCIgAiIgAiIgAiIgAiIgAiIgAiIgAiIgAiIgAiIgAiIgAiIgAiKQmYAEctohSSOQmASyqBYmXbIVb+k+5JBDDPGVUyBGcRiFWM2aNUPFihWN19955x2sXLkyrZCObSi269SpUyxFcn5EW7xR+Y9//COYkEJGfst3332HW265pcyVrkGDBtiyZYshlvMrkOPYPXr0AJOcrrjiCkOISLe0oKKeYhPIMXluzJgxhojTWZiAQ/e/iy++uJxTABMTuQ7Vq1dPaUZnArrQ2ctRRx2FU045xUhWdEmC8bv8Rv1077sgnfXu3dsQa1apQk1K+FJogVz4GeSuBz9i09xFUZw9K4GsONctQ9SHArgfwB1mHVqpvmD+b+drdmHJ4QAeMp3DNphirffNdnzuoGiJQikWirnoVGWVKAVKUfbF+DIJXiiqGWCK/azvoecDmA7gJABUuM8A8LAPJ7cwG+pEALeYDmBkTwewjR47jEog5xQUrjAdCLkn0hWvAjm39r8A8AQAijpZgrieRblnqIrg+4fr71ZeAkBr5zd8ivgkkItOxJZLgRy/sPGzMNelkenYyXGWmg6F23M8KAWpFEZ7EdwyFAnkwi9IYs433J7H+Zxz0003oV+/fsaFKM7C52g+69Epnc+FFNKxnuWs7oaXQg8+PxZKJMcLbnhRzrp168rC4+U3s2fPRp06lmY8NfJiEsjx+ZtCmkzljTfewIgRNMqF4exHMRwvkOEz/YABAwwHK7tgcs6cOcZFQSxxF8gVw/xXrVrlen7i5+OI7mMbNmwoe69xzXgO5aXwHIbnhyw8JzzzzDMjOcs48cQTjff20Ufzzo3sJR8CuexR5LcGz8HoFsdzXopE/ZQgF0bxIq+hQ4fiiSeegFNY62fsONbV+UYcV0UxiYAIiIAIiIAIiIAIiIAIiIAIiIAIiIAIiIAIiIAIiIAIiIAIiIA3AhLIeeOkWsVDIDEJZFEhT5ds1b59+3LJZUx6uf3223Httde63mzORBcK63jzuVuyBRNmKL6huC5OZdeuXYYz2GOPMRc5fWHyDhPqWPe4444LPAW7AIlJcHfffTceeOABI6HPr0COa8LkOooP77zzzrK44iyQY7xbt24NzI8NKVizErDYF5MnFy6kUc8Bxzwm1l144YXlhHF8nUlBr7zyiiFy/O///m+cffbZoWIJ0lgCuVRqxXKLvQRyQXb7gTZKIAvOLqYt7U5wawAwa9meZWkXE3UEMNc2D4rq6FrGYhfW8Wd+QVjEfFlTNEb3NcvG1d5nlFjuNsVKQfukdQMFbk3MDijy+3+m0M/KFKYI7o+mG9gOviXMuVMkQzHUd0EHD9GOQjmuo+Xu56WrKARyFQAMBvCAOSDXtw8Auudlcs0LI5C7BsBz5nhUWHQyxYhe5mzViVIgZ3dftPqnW9xUcy/xfwdxEJRArjgEcn72XZi69v2w2BTyfh2mwxy0lUAuPNTEnG+4CeT4PEchDgUdVuEzOZ/9KJrj86DzOybdxVmfDuKLF3Prly8U0QwaNMhwK8tnoQiMsT/77LMp88l2kVAuBHKffPIJ7rjjDsN53m/hmUjr1vwKd6DYzze8iGDs9S2BHJ/l6ar3m9/8xrj0h+Wqq64yLhGi6Iz/uNZRCeRKff5+19xZf+fOnRg4cCAmTaIp70Gho5d+7c/+FIfOnTvXEEXmu5SiQI6fjXTqzCQizrYO1rkwz4zTCY155kYhJs/luN4sXj4bso0dp9d1vhGn1VAsIiACIiACIiACIiACIiACIiACIiACIiACIiACIiACIiACIiACIuCPgARy/nipdvwJJCaBLCrUXoU6bdq0MVyqvNwK/fHHH+O2227DkiVLyoXZrl07I4nG663OUc0zUz90wGOCHcV92UqNGjUMF7wbb7zRuOnar4Mcb9lm4pd1Az4TAcm2S5cugQVybjHHWSCXjXGQ1z/66CNjv7Vq1Qonn3xyxnWxJwUxuWfy5Mk477zzggwbuM3u3buxevVqUJwZttDhjrd5R5XgKQe59CsigVzw3aoEsuDsYtryEgDWH3n+8bQL2Rhyd9Mhjf/b6dZFMd0cc15Ol7hjTYFQSwBO4V0cBXJVAYwB0Necz3zTme0r6rUBjAdgz/iliPBPplirEKK4sNspCoHcUQCGAOhvCiF5OwF/pnAwUwkqkKONCLO325md07mNtjU/+4QRpUCOe4Ki0fqmQDKIW5xb+MUukPO5JOWq290qw/aVSwe5sLF5bS+BnFdSxV0vMecbXhzd+ew2fvx440KUbM7efMYfNWqUcRGNs/BMY968eTjrrLPytvp0uBs3bhyGDOGfvIPFi6NdLgRyUU48rECuf//+ZcJBCiB5LkM3eJ6R0G2O5ycUzfG1qARymn84Ak6BHN9rFFx6KRLIeaEUfZ2NGzeia9euZYK1sCPwc7RHjx7G+Sjd+ypWrAjuCwrj6Bg3f/588HPYKhLIhSWu9iIgAiIgAiIgAiIgAiIgAiIgAiIgAiIgAiIgAiIgAiIgAiIgAiIgAlERkEAuKpLqJy4EEpNAFhVQ3hzcuXNnLF++PG2XvB2coraaNWt6Hpb9UnT28ssvl2sTt8QIryJB50S6d++OESNGGIIsL2XHjh1GQpzlVEcnPbKgWKpDhw45E8g1adIEw4cPNxLKspVZs2YZySwsN910k7E3shXuCzrhFUv58MMP0bNnzzKRIm8tf/zxxwviJBdHZoUWyIUVoTmT9cJ+3gQVm8ZxbQsZkwRyhaQf+diVTFHYrWbPdP86YB9xsHShUYD5o1Mg19QU1/GP0oMAhgLYY9allQsFTFaGbQsAr5qvxU0g53RCo+vXdQAO2twApwP4M4ArHXzoKEdh4SwA79nmH/liRdxhFAI5hnQIgItMkdxtADZ6iDOoQM7uHrcZwNUAVnoYz1klSoEchZWMg5YaQd3i3KZgXx9mJHNv7Qww10xNuHZ0TbTcEZ3vb7/D2T8r/LZ11pdALpWIBHJhd1RxtE/E+caePXswdOhQ40KedIVijOnTp+P888/3vDJ8LqBb3L333luuDZ3cOF6VKlU89xemoptzE5/Tn3zyyazP0kkWyPE85dRTTzVEcCzWhUoVKlQou8SoWbNm4DkF90DSBHLFOn+6IXLNrPM+P8/cEsiF+SQJ3tZ+zhO8l+At/eyR4KPkr6XON/LHWiOJgAiIgAiIgAiIgAiIgAiIgAiIgAiIgAiIgAiIgAiIgAiIgAiIQNQEJJCLmqj6KzSBRCSQRQlx/fr1ZeIst369Jm25tXVLAmM9OqZNnTo1Ni5yZMDbyQ8//HA0bdoUxxxD0wiATnh///vfwdfTFT8OZJ988gmuv/56/O1vfzPEanQu69ixo9F/LgVyUe4Xt77uu+8+3HUX88aLpzhFcmH2efHM2lukEsilcpJAztu+yVZLCWTZCBXV66cAmA2gCYANANoCeN8xA7vo5W5T9GZVsbtnubnP2dvaHebsAqVRAMaFoMZ+h5ntnfF56ZbPSJ0ATDRd0NiGljCMyelMRjFULwB3Aqjh0jmFTBRKvQ5gFQB+6fgGwA9eAslznagEclbYFER6dXILIpD7BQCq/luZA1LIOTCgaCxKgVyuli3d+uRqPPabVIHcr0wB67kmvCjFd7lcD3vfEsjli3Rhx0nE+YbzggsnUj47T5w40XAqyuYc52y7detWw51s4cKFKS/VqlULCxYsQOPGjXO+gm4x2M8DsgWQZIFcy5YtQbHVihUrjDMSOvu1aNEC+/fvNy4j4j+u1YsvvoiGDRsmTiBXrPN37km+v1q1sr5uZd7RSRfIUTTI8yav5ZprrsFpp/HugQPlnXfeAc9SvZbq1asbznBHHHFExiZOgRzfb9ddd50hdKxbt64hFt67dy+2bNmCt956C7Nnz8ZLL73kNYys9SSQy4pIFURABERABERABERABERABERABERABERABERABERABERABERABERABPJEQAK5PIHWMHkjkIgEsihp/fOf/zREWqtWMSe7fKGIi25bfhPR2BOd0ehcNnbs2JSOmYixaNEi0EEtDuXnnw/kZh96KPO0U8u+ffvw0Ucf4c9//jOeeuop13D93GbPZBO6yFWuXNm4sb5q1aoSyBVoEzDpp1evXmUCyCBOiQUKPafDSiCXilcCuWi2mwRy0XCMSS89AEwxY5lmuoDtcMSWSSBHFfrTAC4FsBgA635ta98QwHMAVgOYAOANAPsARClQCtsX7Wum21y0HjMFck4OdiwnAuhLg9Y0Qjm35aW7GEWInH8+CsVk8zIMFLVAzs+c/Ark+BxLl8Px5iB0j+sI4C0/g9rqht0zAYf11azYBXJPmu/zXR5nXdkU395g1s8mYjsWwBkA+D6la6H1vqIb5H8BOMzshyLeNuZnFH/FvXOVKWD1GFosqkkgF4tlyHkQiTjf2LVrFwYPHlzmtO6kRuf2CRMmoFq1aoGAUrxDEcj331OTfrDcf//9xnlFkLMOr4FQcPLAAw+Uu1CG8x05ciQqVaIxb+aSNIEcz1UozHEWp6ufvZ4lwEqCg1wS5u88R3z77bc9n+8lXSDHz5W77+b9G96Kk51fp7dLL70UbGNd9JVuVHu/PIsdP368ITpN9/lHkSovDePnV7qzUG8zBHjW9uijj+KEE07w2iT29XS+EfslUoAiIAIiIAIiIAIiIAIiIAIiIAIiIAIiIAIiIAIiIAIiIAIiIAIikJaABHLaHEkjkIgEsigXJV2yFcegqxZvDT7lFJrFBCtMfrnsssvKJaONGzcOAwfSxKM4CoVyFPX169cPmzYxXz210BVv0qRJOO6447JOiDfkMwnw6KOPNurm2kGuTp06aN++vXEjdLZC0dhf/vIXo9rll1+O8847L1sTnHHGGbjiiiuy1otjBafLYd++fTFmzBhDuFiqRQK51JWXQC6ad4ISyKLhGINeagGgWvxiM5ZrATzvElcmgRz/+NE5jn841gDoYLqmWd3wj9UhpojF3nWUAqUwffEP42QAFNGwrABAgc46j+vD7P4rAdwI4CKPbfJRjfOgK96nGQYrJoFcPQBzANQx58PbGobz/oaAMMPsmYBD+m5mXx8KK0cA+Nx3L5kbVARwM4CrzWpROsj5dfjjZ8WDAHqbsWQTyFEExz1BEa6f4jcuP33nsq4EcrmkG5++E3O+kUlU8txzz4EuS0HLV199ZQjkXnnllZQu2rZtiylTpoAOTLkqS5YsAcexi/MuvPBCzJgxw7NYpJgFchTZbNu2DR988AH+9re/YenSpa7uWLx0iO5xZ511VtlS8Gzi/PN5JwFgnR8Vm0AuqfN///33jX29YcMG1K9fH3PnzkXt2tZX48zvprgK5Hje16hRI08fBXQ97NOnj7GfnfOPu0CuXbt2xmVdXsVq3MNc7z/96U/G+bDfcuONNxoiOy9npX77LmR9nW8Ukr7GFgEREAEREAEREAEREAEREAEREAEREAEREAEREAEREAEREAEREIFwBCSQC8dPreNHIDEJZFGhzSSQo4CNiQwVKzIXNlj58ssv0blzZ7z22mspHThvBw/We/5bOQVV9giYXNejB411/JVcC+S83ijNqO3JPPfdd1+5m+79zSx97XXr1mHr1q2BuqMg79hjaQKSWig8pAugc7/SyXD16tWGKLFChQpGAhNdDFmY7MMkHyY3WUmLFMgNGjTI1VGQY7zxxhuG2PCCCy4IFH/cG0kgl7pCEshFs2OVQBYNxxj00grAQjMO/mHvbrorOUPLJJDjlwq6MW0B8CGAbz3OK0qBUtC+6D5Fh7Wg4jjnVJmRzz4pZDnbFHN5yy72CM1HNQqNhgLYk6FNsQjk6ARGcdgd5lwoxKT4z6uI0Q1B0D3jYwlCV7Wvj5v4NPQAAJyitGISyPHL36MAuvkAscR0yaTgsNiKBHLFtmLB4k3M+UY6UUmzZs0wa9YsUEAVtPCZb8SIEcY/e/Er7PE7PsVDFOatWEEN+oHC51AKwVq0aOG5u2ISyD3++OM488wz8Y9//AN0xuLc3S4Yck7e7RncLsK64447jLOKb775Bl26dMHixYt9C7M8A/dZ0f78XCrzf+GFFwxXMBY/502sH1eBnM9lL6ueSSD32GOPgRdW2cuePXvAfbJgwQLj15kc5G666SbjPNVZeHZFB0q+v7zy5z7l+2bs2LGBxGq8NOy9997DQw89hPnz55e7BM0ZIwWTdNK79tprPTllBuVfqHY63ygUeY0rAiIgAiIgAiIgAiIgAiIgAiIgAiIgAiIgAiIgAiIgAiIgAiIgAuEJSCAXnqF6iBeBxCSQRYU1k0Bu4sSJoJAtTKGgiEI7uqvZi9ckjjBj56Itk+sefvhhDBgwoFz3dJGbOnVqmTOc1/FLUSDn91ZtO0tnApH12ujRo8F/zZs3R69evcD1YMl2y/zevXuNJKGhQ6kLgJF8yeQh9mMvH374Ibp3726I7XjrNve05QLoda2tej/88ANmzpyJb7/1qgtJP8KJJ55oJB2FEbLaey+0QO6iiy4CP3uCsqUQ8q677sKTTz5pTGvy5MmhHCeY3EkXTJZi/dzyuz9zUV8JZLmgWpA+6ezWDMAg5nOa7k0p363MqJoC+C2AjwF8BGB7BNFGKVAK2hefjS4FMB7ANwD6AVgVwdzsXVRg/jwACgnpeEWxl73Q4pSZtodGPC5tdSiqylSKRSDHOZAh/7DfAmAwgCnUxYdgFnTPhBjSd9NSE8jxPUIXyxNNUnSzzCZko331uCxkaRW9FsAiALRK+dr3SsSjgQRy8ViHXEeRmPONdM+HFJg9+uijZRecBAVqf8ax95Hu2TLoOFa7HTt2YMiQIaBAxl44Tz538uIWryUXArl05zTZYuIzLAVqFMvQRevjjz/GtGnTDCe+oIVu9Gx//PHHp3RBYR3FQcuXL0fPnj0NYQ7jjkIgV+rzD7pWVjueuwwbNsz4sW/fvsZ5SuXKlT11W0oCObfPF+feyySQS3dplf0zwesZBS96olivZs2antYpU6UvvvgCL774onERGs/HeKbJ0qBBA5x99tmGePLcc881LpZKatH5RlJXVvMSAREQAREQAREQAREQAREQAREQAREQAREQAREQAREQAREQAREoBQISyJXCKpfWHBOTQBbVsv3444+47bbbXBOa5syZgw4dOoQeyi3ZLYqb4EMHFrCDzZs3G0IppyterVq1jCSRhg0b+upZAjlfuMrdsM3WFEUNHjy4LAHRStzja9kEcqxDNzuKQRcuPGCMxAQviiAPOYRakAOFCYB0CORt2bz5n/+lmCtIySRM9dtf1G6MhRbI+Z1/Put7TT7LZ0zFMpYSyIplpTzHyWcE/tvnuUX4ikcAqGR2sxvADyG6DNsXXd6+B/DvEDEUY9NCCuQoCrQyej8FQBFTtsI/4vxSRpHmjmyVs7xuH58WuGHc6EKGkrY5BWMHLHIPvDe5R/dGPBjf99UAWMqOHwHsDDEGM6cPN9sz1u9CChlDhKKmBSBwDICnTeGxffi7aWxdgHiKccjEnG889dRTuO6668qtgV/xTbpFtIty7HX4/NeqFQ1yoytuLuXsnaIRXrLiV6ASR4Ec50EXdi+FopmWLVsaDuw8K1m0aJHhrMfCy2mmT5+O888/v1xXbiIgVoqDQK7Y5+9l3dLVoXtZv379MGPGDKOK34u1JJBLvUQsXwK5MGuutuUJ6HxDu0IEREAEREAEREAEREAEREAEREAEREAEREAEREAEREAEREAEREAEipeABHLFu3aK3J1AYhLIolpgp7DI3m9Ut6m7CeTq16+PuXPnonZt5pgXV2HC28iRIw2XKmexC7O8zqrUBXLcA0yMS1d++uknrFmzBtu2bTOquO3Lf//730aiHG/FdgoVvQjk2O+6devQqVMnQxQ6aNAgVKpk6TAORkaHQN5ez3LrrbdizJgxrvWyrb0EcqmE0iWsZuOY79clkAtOXAlkwdmppQjEiEAhBXIxwqBQREAEIiIggVx4kIk53+DZQMeOHcsRSeeg5BdduueNIM/v2cYO6k6WrV+vr3u5QCVojBavt956y1XUxotk6MT+/9m7E2i76upw/FtC0SgaJWLBieVSGlAgKGKUKMgsIFgRRSZlKlhAKdAqBGXQEqptgiMaBAUBmSwgiCiDoMWUoFEG/QMLXZhaBaWOFBAq5L++98eL971333vn3nfOuWf43LW6bMm53+93f/YJ7d3d+5ytt966858bbbRRzJo1a9XRxz6YJr1lL9VWer1Rr/thTiMPWFpzzTUrMSBX9/iz3ku9ruuuX6V8p4HHlOusn6oOyE1U/+yuZ2b591H39VV6g1zW/Lgum4D6RjYnVxEgQIAAAQIECBAgQIAAAQIECBAgQIAAAQIECBCoooABuSpmxZmmI9CYBrLpIIz9bq8BtnSNAbmJla+44orOE+DHfhYuXBjHHXdcX+lp+4DcVE1GY4fJet2Xy5cvj1133TXS2/3Sk+nTW9Ce//znd/KQdUAuDT6mXLzsZS/r2aCX1rr33ns7Q3TLli2LDTfcMC655JJ4xSte0Ve+x54p/c9HHHFEvPCFL8y8zn//93/Hpz/96c71WRogMy+cXuNx/vmx7777FrL2ROcwINdPhup5rQayeubNqQmMETAg55YgQCBPAQNy09dsTH1jot8DU/1WzEpoQG601NgBuTTktPnmm/fkXLx4caQ6R/qMDMjdddddccABB8Tznve8znBUejNcevDNOuusM+Fv6YceeijSQNzpp5++ap/J8vvYY4/FN77xjXjBC17QWTsNx2X9bT/VfdH2+KfymezPux8atN1220V6+2N6SFHWjwE5b5DLeq9U+Tr1jSpnx9kIECBAgAABAgQIECBAgAABAgQIECBAgAABAgQITC5gQM4d0jSBxjSQ5ZmY7oGY7nXzepp6rwG81EB14YUXdoaR6vjJs4Gv6AG5bbfdNj73uc/Fc57znCmpu5vfFixY0HmT2lSf9Ka11KzWz6efp3BnGZDrvocPO+ywWLRoUTztaU/rHCmvJrq01uOPPx4nn3xypPOnT3JNA2r9frLENNma3fdfEwbk+vWb7PqxzY55/XsszzO2cS0NZG3MupgbKGBAroFJFRKBIQoYkJs+fmPqG92/ibtZ8vqtM9Hv91STSG8Qz/Mz6NvZ8jpDFrOxZ5zs4Ujdv90H/W315z//ufMb/dhjjx0VZr8DkHn9tm97/IPea7/73e/ioIMOissuu6yzxIc+9KE48cQTY8aMGZmXNCBnQC7zzVLhC9U3KpwcRyNAgAABAgQIECBAgAABAgQIECBAgAABAgQIECAwhYABObdI0wQa00CWZ2Juvvnm2GGHHeLBBx8ctWwaljrqqKOmtVUaKEpNM6eeeuqodXbcccfOm6pmz059kfX71GlArmjdfpva0nnyHJBLT5ZPjXannXZaJ9SxQ2t5NdGNOKbc77TTTp2/L29961sjPUE9y/Bhdx4MyBV3VxqQK852OitrIJuOnu8SqIyAAbnKpMJBCDRCwIDc9NPYmPpGGrzZb7/94qqrrhqlsscee8SZZ54Zs2bNmpbWtdde26l5jP1MNhg26IYG5EbLpeG49Bs9PYBnbM2p31pCXr/tyxyQq2L8g97b119/facGkvKY3hp3+eWXx2te85q+lstzQC7lMdWWnv3sZ8eb3/zm+Ju/+ZsJ32A49pBZazL91K7G1rp6/ftlqnuowePHAAAgAElEQVSv++FPE/396D573Wurfd08FbpYfaNCyXAUAgQIECBAgAABAgQIECBAgAABAgQIECBAgAABAn0KGJDrE8zllRdoTANZntIrVqyIvffeO5YuXTpq2SxPHp/qHKlx5vDDD49zzz131KUHH3xwfOITn4inP/3pUy0x0J8/9NBDceutt0aK7ac//Wn84Ac/6Pz3J510Uuy2224Drdn9pe985zux1VZbjVtn4cKFcdxxx/W1ftFvkOvrMANc3G9TW9qinyajqRqXfvnLX8Y+++wTN954Y6dJ68orr4z0hsKRT15NdCPrdT81/ZnPfGZcffXVMX9+mhnI/pkqpqlW8ga5iYUMyE119wznzzWQDcfdrgRyFphoQO7TEfHfPfZ6NCIujIj7cz6H5QgQqI/AGhHxtoh4cY8jz4yId0TEhmP+7IT0c6E+IQ71pI2pb4x96MmI6ty5c+Oiiy6KOXPmTAt6yZIl8Z73vGfUGhtvvHFcfPHFscEGG0xr7bFfNiD3F5E0HHbOOed0Hrw0MhyXfrPfd999nYv6rSXk9dt+qiGl7pxO5w16VY1/kBv+j3/8Y7z3ve+NL33pS52vv+td74pPfepT8axnPauv5fIekEv3Vvr73e/9lLUm00/tKp2h+3oDcn3dGrW6WH2jVulyWAIECBAgQIAAAQIECBAgQIAAAQIECBAgQIAAAQKjBAzIuSGaJtCYBrI8EzNRA9e8efPiggsuiJe85CUDbzfR8N0gg2T9HOKuu+6Kd7zjHXHHHXeM+lp6m92JJ54YM2bM6Ge5cdf2arBLF1144YWx55579rV20QNya621VqTGwr/6q7+a8lwpX+k86ZOaENdbb70pv5Oe1J0apfr59NNkNFXjUvcb3d70pjd1hjGf+9znrjrOoE10qZlt5cqV49zSP0tvqzvmmGM6ewxyT00V01SWBuQmFjIgN9XdM5w/10A2HHe7EshZYKIBuYm2uS0i0v9R9P/+DwsfAgTaKJCG4NJrng/tI3gDctmxGlXf6H5zUjfBv//7v8fuu++eXWXMlRMN3+2yyy6d3479vg18qoOk34tpmCj9nszjkx7Qkob70tu7uj/pjWxHH330uC1WX331ztBSj//7e9W1ZQyI9Xpz2mGHHRZpMPHv//7vO2dp8oBcleMf5L786le/2nnL48ig46B/L4sckDvvvPM6D0/K8slak+mndpX2NSCXRb/+16hv1D+HIiBAgAABAgQIECBAgAABAgQIECBAgAABAgQIEGivgAG59ua+qZE3qoEszySdddZZkd7qNvZz5plnxkEHHTTwVpdeemm87W3ppQF/+aS3bl122WWx7bbbDrzuVF984IEHOm/Fu+6660Zdut1223WeeJ2eWj7oJ72d7ogjjoizzz571BLrr79+fOUrX4lNNtmkr6WLHpDbcccdIzUbzp49e8pz9dv8M+WCE1zQzz6TNS6l5sNTTjmlM6SWPuntfWnt7gHIQQfkbr/99s499PKXv7zTCLbzzjuvWveWW26Jv/3bv+08+X6QeyprM9ZEvgbkJr7zDMgN+rey2O9pICvW1+oEShIwIFcStG0INEjAgFyxyWxUfePHP/5xvP3tb48777xzlNr+++8fn/70p+MZz3jGQJr33ntv7LXXXrFs2bJR3x/kQScDHWCaXxr723FkuX6Hy7qPUfSAXFr/Yx/7WJx00kmrtj3yyCM7v90vv/zy2HfffTv/vN8YBv1tPzYFbY+/31vyZz/7WSdnqQ6RPm9961sj1RAHGS7Nc0AuDY+mWs1VV13VOZcBuX4z6/pBBdQ3BpXzPQIECBAgQIAAAQIECBAgQIAAAQIECBAgQIAAAQLDFzAgN/wcOEG+Ao1qIMuTZqKmsd122y0+//nPx/Oe97y+t0tPTU9vFksDad2fQQaK+t18oqfEp3UGfdL1yBm6h6O6z7XHHntEGiicNWtWX8c1IPfhVQNuveAmGyb7n//5n05D1De+8Y3OV6+55prYfvvtRy0zaBNdd+PWUUcdFf/yL/8Sa6yxRmft7n3TwOfVV18d8+enuYFsnzYOyE3U2JlNrPpX9dvcWf2I8j2hBrJ8Pa1GYEgCBuSGBG9bAjUWMCBXbPIaVd949NFH4/3vf3988pOfHKWWHm6T3tS+5ZZb9q2ZHqiSfqMfcsgho75bxkN7+j7sBF+o24Dcb3/7287v+9NPP31VROltd+m/0pBj95sC+/0NNehv+7G0RQ7I1SH+fu7N9ICo9PdyJJ/p70568+Jb3vKWfpZZdW2eA3Jj/26kf0/suWd6efHUn6w1mX4e7pR29Qa5qe2bcIX6RhOyKAYCBAgQIECAAAECBAgQIECAAAECBAgQIECAAIG2ChiQa2vmmxt3oxrI8kzT448/HieffHKnmWPs5+Mf/3i8733vix4NAJMeITWnpEa0Bx98cNR1ixYtijRw1O96/cZ7xRVX9Gzamc7QX3pC9aGHHhqXXHLJuOMM+ra97gG5rDHOnTs3LrroopgzZ07Pr3Q3HTX5DXLXX3995+nl6R7bYost4stf/nKst956o0wGbaLrvn/GNu6NfXNd+ntz/PHHZ76nszZjTXQ/1PENcgbksv7tbuZ1GsiamVdRtU7AgFzrUi5gAtMWMCA3bcJJF2hcfaP791135OnNckuWLOn7jVX33HNP54EqY98eN503YBWb0vGr12lA7q677or0prj04Jr0ScNUH/zgBzv/7KlPfWrnnzV5QK4u8We9h//85z9Hqt8de+yxq75yxBFHdN4OOHNm+td7/588B+QeeOCB2HvvveO6667rHOSmm27K/OCirDUZA3L957gN31DfaEOWxUiAAAECBAgQIECAAAECBAgQIECAAAECBAgQINBUAQNyTc1se+NqXANZnqm8/fbb453vfGfceeedo5ZNA0df+MIXYuutt848APSjH/0oDj744HGNaFMNduUZTxpmO+igg+Kyyy4bt2x6G9gxxxwTq6++euYt05OzFy5c2PmvsZ/pvBXPgNxgb5AbO9R53HHHdQY8Z8yYMSo9gw7IdTfupZyn9bs/1157beywww6df9Tv2wOzNmNNdHMakMv817a0C/t9+0FpB6vIRhrIKpIIxyBAgAABAgSaJNC4+sZEb6FPSUu/yY4++uhVg1ZTJTI9ROUDH/hAfPaznx136XnnnRf77LPPVEtU4s/rMCD3xBNPxKWXXtoZhkv1jfRZa621YvHixR3n7rpLEwfk6hZ/lhs7Dcedc845nYdbjTz0at68eZ23x62//vpZluh5TZ4Dct21tPSmySuvvDI222yzTGfLWpMxIJeJs3UXqW+0LuUCJkCAAAECBAgQIECAAAECBAgQIECAAAECBAgQaJCAAbkGJVMoHYHGNZDlmdc0cJQamN7//vePWzYNyf3rv/5rvO1tb4vVVltt0m2XL18ehx9++LjhuPSlft5GN9HgWD9Ddl/96lc7T4wf+xa79CTzFGcaksvy5Ov0ZOqTTjopTj/99HGxp7W+8pWvrBqW6jcnbR+QW7BgQafRcaJPGnR8z3veE+ltAukz8lTwe++9N/baa6/OfZZykAYht91223HLDDog190I1auB8ic/+UlnoDTd76lBLN0Dm2yySab0Z23GmmixOg7IpabBP/zhD5H+s8jPn/70p/jQhz4UX/ziFzvbnHHGGbH77rsXuWVn7fRGhDXXXLPwfeq6gQayumbOuQkQIECAAIEKCzSyvpF+66ShqhUrVoyjT2+ySr8f0++/yT6//e1vO2+9+vznPz/usn7fRtf9u7B7sbIekFH1Ablkfeqpp8a//du/reJJNZvPfOYznbe8j/0d0LQBuTrGP9W/09Jw3Oc+97nO37WRWlqqCaaBua222mqqr0/653kOyN18882dOlw6YxqMu/DCC+NlL3tZpvNlrckYkMvE2bqL1Ddal3IBEyBAgAABAgQIECBAgAABAgQIECBAgAABAgQINEjAgFyDkimUjkAjG8jyzG16S1oaHOs1CJb2ede73hX/9E//FC9/+cvHDcqlp72fddZZ8c///M+RmoTGfvptRMtjQC419px44ok93/qWzvfmN7+5E+/rXve6nm+TSzGlwatFixbFHXfc0ZN6kLfRdS/UHWca8EqNSM95znPG7dU9KDbVkGB309GOO+4YqQlt9uzZU94q/Tb/TLngBBdM1GSYZb2RAbl0r6W3FKbPW9/61s6918ttkAG5NGSVhidH/h5cc801sf322486XmrCSoOg6Qnq6fO1r30tdtlllywhRNZmrIkWq+OAXCaYHC565JFHOk+5X7JkSWe1Or0dIofwK7uEBrLKpsbBCBAgQIAAgfoKNLK+sXLlyrjgggs6D0kZ+6CblKrNN9+88xt/m222Gfewm/T7/4Ybbojjjz8+vve9743LbBrySQ82efWrX505620YkMuK0f3bKuUpWadBxG7r9BCbj370o/GiF72o57JVHJBrW/yTxZv+zqW3NaY618gnDaSmOlXKbY/fdVn5OtflOSD3pS99Kd797nd31k21mFSb6VUT6nXArDWZfmtk3deP1K669x9brxh7TZa/H91n76fe11eiXDypgPqGG4QAAQIECBAgQIAAAQIECBAgQIAAAQIECBAgQIBAfQUMyNU3d07eW6CRDWR5J/tXv/pVHHrooZHevjbR55WvfGVnqOzFL35xPPbYY7F06dJOo0uvBra0xrx58zpvdNpwww0zHzePAbm0WTrTBz7wgfjsZz874d6pUe6Nb3zjqvOl76SnUd9yyy0TxpQWS2+VSwN2Wd5CN9Hm3XFO1tzSz6BXd9NRMn/HO96R6Yzf+c534utf/3rnqDvvvHNsueWWmfOVniT+2te+NtP10x2Q22CDDeKQQw6JSy+9tLPfmWeeGQcddFDPvftxG1kgDSOmNw9eddVVse6668aVV17ZeSJ59yc1BKY4fvrTn8aRRx4Zm2666ZRvVxz5/kRvAciEN+ai9Hf1tNNOy5TfLOt3N2TlvXaW/ad7jQG56QoW830NZMW4WpUAAQIECBBotUBj6xtp0C09pCYNX030Sb/hU50hPTxmxowZceedd8aNN97Y881zaY1Bh3wMyP0lAyMDcg888EAnP+mBMiM1oOSbBhcPO+ywSX+bZhkAmijng/y277XW2N+MWf8t0pT4J4r3rrvu6jwQKz38Z+Sz1lprdd4GuOeee057OC6tmdeA3KOPPtqpxX3yk5/sHDU9JCcN9a2xxhqZ0lnGgFz6+zG2Bprqp6k2efnll3fOOdmA3N/93d/F3nvvPS6e9HfulFNOiWXLloUBuUzpzv0i9Y3cSS1IgAABAgQIECBAgAABAgQIECBAgAABAgQIECBAoDQBA3KlUduoJIHGNpDl7feLX/yi02ByySWXTHvp+fPnd97uNWfOnL7WymtALm2a3mj3oQ99aMI34/V1sCeb61JDShrSeupTn9rv10ddX/SA3LQO18eX+3lT13QH5NI9lZravvWtb8WFF17YaYR6wQte0PO03Y1PG2+8cVx88cWRBuwm+9x+++2xxx57xD333BNbbLFFfPnLX47UgDn283//93+dNw/2+xR1A3J93Fh9XmpArk+wki7XQFYStG0IECBAgACBNgk0ur6RBmA+8YlPdN5QP9GDeLImezpDPgbk/qKcfvOn3+L77rtvZ9Bp5JP+2cc//vHOQ2Wm+m1c9wG5JsQ/9u/NQw89FGeccUbn71qqnY18Ug0kDXO96U1vmjKvWf8udg/Irb/++p03Om6yySZZv77qum9/+9udt8etWLGi888me2hSr8XLGJDLEtRkA3JZvm9ALotS/teob+RvakUCBAgQIECAAAECBAgQIECAAAECBAgQIECAAAECZQkYkCtL2j5lCTS6gSxvxNQkk5phPvzhDw/ckHbggQd2nmy8zjrr9H28PAfk0uapwS4NOv3jP/7jqKaffg+2+eabdwaytt5661yahLIOyPVzzu6mo36+N51rBx2QS/dXGl6c6JO1cWmi7z/88MOdN7ylhqn0SW8hSE8af85zntPzK/fdd1/nyfef//znO39exFvUqjogl96K97nPfa7z1P+iYp/OPZbluwbksiiVf40GsvLN7UiAAAECBAg0XqDx9Y0nnngirr/++s5brW677baBEpp+v6fhrde97nUD/X5vw4Dc2CGdbuju+NNv/vRGq/TWrn/4h3/ovJXvve99b+c3dvrvs3ymMyCX3lyX9r/uuus6bw686KKL+n4QUzrj2N+MbYt/JE/pTY033HBDHH/88fG9731vVPrSIGDK86te9aosac18zU9+8pN45zvfGcuXL+98Z7/99ouFCxfGC1/4wkxrpDewpQclpXtu5N8J6S1t6eFer3jFKzKtkS4aW5M54ogjep7hO9/5Tnz961/vrLvzzjvHlltuOW6PjTbaKHbZZZfOP+/3YVAG5DKnrFIXqm9UKh0OQ4AAAQIECBAgQIAAAQIECBAgQIAAAQIECBAgQKAvAQNyfXG5uAYCjW8gKyIHP/vZz2LRokVxzjnnZB6US08x/sAHPhBbbbVVrLbaagMdK+8BuZFDpAGoT3/6051BoO6nY091yDe84Q3xnve8J97ylrfEM57xjKkuz/znqSkpPRE/Nf8lq1mzZg1sNrJp94BcahZ6xzveETNnzsx8pkEuTLl+7Wtfm+mr3U1DRQ/IpaGv0047LY455phRZ3vlK18Za6+99qh/9sc//jFuvvnmVf8sNfmde+65nZzn+RnbjHX11VdHatzM+knNazvttFPn8qkG+B5//PG444474ve//33nLXjPetazVm3z61//On71q191/uc0EJuav9Ig4cjfi/QWyTQMusYaa2Q92tCvMyA39BT0PIAGsmrmxakIECBAgACBvgU2jYhb+/5WMV9oTX0j/VY5++yz41Of+lSkOkGWT3qDfRre2n///af1+92A3EfihBNO6JCPPBTn/vvvj1NPPbXzBq/0u3qqt8aN5CvVPtLvy5EH5CxevDjSb84sn/S7/vLLL+/smeon6a1m6bf6c5/73CxfH3XNdAbk9tlnn2hC/GnI7KMf/Wj8x3/8xzi/9FCp4447LtKbF/P+pAdXpQcWpeG7vD7p72gamFt99dUzL5nnQ4u6a1oG5DKnoNYXqm/UOn0OT4AAAQIECBAgQIAAAQIECBAgQIAAAQIECBAg0HIBA3ItvwEaGH5rGsiKyN3vfve7WLp0aefpyWng5tZbb101MJeaz1Jj1Bvf+MZOo9KLXvSiaQ95FRFD95qpKeoHP/hB5+nTaSjqxz/+caxYsWLVJWnYa4MNNojXv/71sd1229UippHDdw/IpWHF9JT22bNnF02aef0yB+TSoe65557Ok8mXLVuW+YzpwvQmtY997GPTaqjsteF034rXnd+pBuTS/ql5ccGCBX3Fvu6668aFF17Y8wnpfS1U8sUG5EoGz7idBrKMUC4jQIAAAQIEqi5wUkRsFREnR8SNQz5s6+ob6e1RqQ7xzW9+c9xv+DTMkx46kt58lX4Db7rpprV60EeZ99J0B8SmOmsaYPvgBz8Yd91116pL0wOB0u/ykZpLehjNZZddFttuu+2o5b7yla+sept79x+kt8f98Ic/XPWP0kOc0nBd1uG8sbWg9N0lS5Z0/nE/b5BLA3JTfaoa/5/+9Kf47Gc/G5/4xCdG1b5G4kl/f9Lb3LbZZptC63l33nlnHHDAAX3XZ3q5pyHYU045JfMbDEfWKGNArtd9NdXfvSxvWOw+exXrfVP9/WjCn6tvNCGLYiBAgAABAgQIECBAgAABAgQIECBAgAABAgQIEGirgAG5tma+uXG3roGsuakU2WQCTRqQ+9///d/Ok+r/8Ic/dELefffdY/311+/7Bvj5z3/eeRNiesr8VG8OTG9aS28aSG+dS417eX/KHpC79tprY4cddsgcRoo5NcalNyb28xT2zBsUeKEBuQJxp7G0BrJp4PkqAQIECBAgUCWBZ0fEzyJi1pMDcsMclFPfqNKdUaOzTDWk0x1K98NtRt4gN1Wo6W1vaWhp5E1xva6f6GE06cFFb3/72yMNUU30SW94T8Ntf/3Xfz3VUXr+eZvjTw+I2nfffeO+++5bZZOGS9NA4yGHHJL7w4EmSlAadE33x9e+9rWBcviGN7whjjzyyHjzm98cT33qU/teY2ydqe8Fur6w0UYbxS677NL5J91/XwzITUe12t9V36h2fpyOAAECBAgQIECAAAECBAgQIECAAAECBAgQIECAwGQCBuTcH00T0EDWtIyKp6dAkwbk8k7xn//8586bD9OT63//+9+vWn7GjBnxkpe8pNMQNmvWrEKfmD7dAbn05P1LL720c/YXv/jF8ba3vW3StyOkWPfee+/OGyAn+6S3JqbmrgMPPDDmzZtXqEHeeR1Zz4BcUbLTW1cD2fT8fJsAAQIECBColEB6i9yJXSdKb5IbxqCc+kalbov6HKafAbFBo5roIS1z5szpPIwmDWOlwayxn4ceeiiOOOKIOPvss8f9WXqQTRruSoNRa6+99qBHizbHn+oh6cFBxx57bMc/vUkvvZV+Op6DJiINUv7xj3+Me++9d1RtZrL10lDk85///HjWs5410NsDBz1r1u8ZkMsqVe/r1DfqnT+nJ0CAAAECBAgQIECAAAECBAgQIECAAAECBAgQaLeAAbl257+J0Wsga2JWxTRO4LHHHusMgaXPaqutVvjAlxT0J/DEE0903oiX/jN90hvb1lhjjf4WcTWBGgloIKtRshyVAAECBAgQmEqg+y1y3deWPSinvjFVpvx5T4GRwaQ0LFXU79GRB9OM/OZN+6Q3fa255ppTZiW93evRRx8ddV2edY22x5+GEK+//vqYP39+zJ49e8p8uCC7QPe926vOM9W9l4Y3H3744c6GE/196a4n5fn3InuUrlTfcA8QIECAAAECBAgQIECAAAECBAgQIECAAAECBAgQqK+AAbn65s7JewtoIHNnECBAgACBkgU0kJUMbjsCBAgQIECgaIGxb5Hr3q+sQTn1jaKzbH0CBAgQIDBGQH3DLUGAAAECBAgQIECAAAECBAgQIECAAAECBAgQIECgvgIG5OqbOyfvLaCBzJ1BgAABAgRKFtBAVjK47QgQIECAAIGiBSZ6i1z3vkUPyqlvFJ1l6xMgQIAAgTEC6htuCQIECBAgQIAAAQIECBAgQIAAAQIECBAgQIAAAQL1FTAgV9/cOXlvAQ1k7gwCBAgQIFCygAayksFtR4AAAQIECJQhMNlb5Lr3L2pQTn2jjCzbgwABAgQIdAmob7gdCBAgQIAAAQIECBAgQIAAAQIECBAgQIAAAQIECNRXwIBcfXPn5L0FNJC5MwgQIECAQMkCGshKBrcdAQIECBAgUIZAlrfIdZ8j70E59Y0ysmwPAgQIECDQJaC+4XYgQIAAAQIECBAgQIAAAQIECBAgQIAAAQIECBAgUF8BA3L1zZ2T9xbQQObOIECAAAECJQtoICsZ3HYECBAgQIBAWQJZ3yLXfZ68BuXUN8rKsn0IECBAgMCTAuobbgUCBAgQIECAAAECBAgQIECAAAECBAgQIECAAAEC9RUwIFff3Dl5bwENZO4MAgQIECBQsoAGspLBbUeAAAECBAiUJdDvW+S6zzXdQTn1jbKybB8CBAgQIPCkgPqGW4EAAQIECBAgQIAAAQIECBAgQIAAAQIECBAgQIBAfQUMyNU3d07eW0ADmTuDAAECBAiULKCBrGRw2xEgQIAAAQJlCgzyFrnu8w06KKe+UWaW7UWAAAECBCJCfcNtQIAAAQIECBAgQIAAAQIECBAgQIAAAQIECBAgQKC+Agbk6ps7J+8toIHMnUGAAAECBEoW0EBWMrjtCBAgQIAAgTIFpvMWue5z9jsop75RZpbtRYAAAQIEDMi5BwgQIECAAAECBAgQIECAAAECBAgQIECAAAECBAjUWsCAXK3T5/A9BDSQuS0IECBAgEDJAgbkSga3HQECBAgQIFC2wHTfItd93qyDcuobZWfZfgQIECDQegH1jdbfAgAIECBAgAABAgQIECBAgAABAgQIECBAgAABAgRqLGBArsbJc/SeAhrI3BgECBAgQKBkAQ1kJYPbjgABAgQIEChbIK+3yHWfe6pBOfWNsrNsPwIECBBovYD6RutvAQAECBAgQIAAAQIECBAgQIAAAQIECBAgQIAAAQI1FjAgV+PkOXpPAQ1kbgwCBAgQIFCygAayksFtR4AAAQIECAxDIM+3yHWff6JBOfWNYWTZngQIECDQagH1jVanX/AECBAgQIAAAQIECBAgQIAAAQIECBAgQIAAAQI1FzAgV/MEOv44AQ1kbgoCBAgQIFCygAayksFtR4AAAQIECAxDoIi3yHXHMXZQTn1jGFm2JwECBAi0WkB9o9XpFzwBAgQIECBAgAABAgQIECBAgAABAgQIECBAgEDNBQzI1TyBjj9OQAOZm4IAAQIECJQs0KOBrOQT2I4AAQIECBAg0BiBkUG5G7ojWrlyVLmjMcEKhAABAgQIVEnAgFyVsuEsBAgQIECAAAECBAgQIECAAAECBAgQIECAAAECBPoTMCDXn5erqy9gQK76OXJCAgQIEGiYgAG5hiVUOAQIECBAgEDlBAzIVS4lDkSAAAECDRQwINfApAqJAAECBAgQIECAAAECBAgQIECAAAECBAgQIECgNQIG5FqT6tYEakCuNakWKAECBAhURcCAXFUy4RwECBAgQIBAUwUMyDU1s+IiQIAAgSoJGJCrUjachQABAgQIECBAgAABAgQIECBAgAABAgQIECBAgEB/Agbk+vNydfUFDMhVP0dOSIAAAQINEzAg17CECocAAQIECBAYpsC3I+KkiLih+xAG5IaZEnsTIECAQFsEDMi1JdPiJECAAAECBAgQIECAAAECBAgQIECAAAECBAgQaKKAAdOwvGsAACAASURBVLkmZrXdMRmQa3f+RU+AAAECQxDQQDYEdFsSIECAAAECZQs8OyLujYj0n0V8RgbjbnxycfWNIpStSYAAAQIEJhFQ33B7ECBAgAABAgQIECBAgAABAgQIECBAgAABAgQIEKivgAG5+ubOyXsLaCBzZxAgQIAAgZIFNJCVDG47AgQIECBAYBgC6a1uJxaw8djBuJEt1DcKwLYkAQIECBCYTEB9w/1BgAABAgQIECBAgAABAgQIECBAgAABAgQIECBAoL4CBuTqmzsn7y2ggcydQYAAAQIEShbQQFYyuO0IECBAgACBsgWKeHvcRINxI7Gpb5SdZfsRIECAQOsF1DdafwsAIECAAAECBAgQIECAAAECBAgQIECAAAECBAgQqLGAAbkaJ8/RewpoIHNjECBAgACBkgU0kJUMbjsCBAgQIECgbIE83x431WDcSGzqG2Vn2X4ECBAg0HoB9Y3W3wIACBAgQIAAAQIECBAgQIAAAQIECBAgQIAAAQIEaixgQK7GyXP0ngIayNwYBAgQIECgZAENZCWD244AAQIECBAoUyCvt8dlHYwbiU19o8ws24sAAQIECESE+obbgAABAgQIECBAgAABAgQIECBAgAABAgQIECBAgEB9BQzI1Td3Tt5bQAOZO4MAAQIECJQsoIGsZHDbESBAgAABAmUKTPftcf0Oxo3Epr5RZpbtRYAAAQIEDMi5BwgQIECAAAECBAgQIECAAAECBAgQIECAAAECBAjUWsCAXK3T5/A9BDSQuS0IECBAgEDJAgbkSga3HQECBAgQIFCWwHTeHjfoYNxIbOobZWXZPgQIECBA4EkB9Q23AgECBAgQIECAAAECBAgQIECAAAECBAgQIECAAIH6ChiQq2/unLy3gAYydwYBAgQIEChZQANZyeC2I0CAAAECBMoSGOTtcdMdjBuJTX2jrCzbhwABAgQIPCmgvuFWIECAAAECBAgQIECAAAECBAgQIECAAAECBAgQIFBfAQNy9c2dk/cW0EDmziBAgAABAiULaCArGdx2BAgQIECAQBkC/b49Lq/BuJHY1DfKyLI9CBAgQIBAl4D6htuBAAECBAgQIECAAAECBAgQIECAAAECBAgQIECAQH0FDMjVN3dO3ltAA5k7gwABAgQIlCyggaxkcNsRIECAAAECZQhkfXtc3oNxI7Gpb5SRZXsQIECAAIEuAfUNtwMBAgQIECBAgAABAgQIECBAgAABAgQIECBAgACB+goYkKtv7py8t4AGMncGAQIECBAoWUADWcngtiNAgAABAgSKFsjy9riiBuNGYlPfKDrL1idAgAABAmME1DfcEgQIECBAgAABAgQIECBAgAABAgQIECBAgAABAgTqK2BArr65c/LeAhrI3BkECBAgQKBkAQ1kJYPbjgABAgQIEChaYLK3xxU9GDcSm/pG0Vm2PgECBAgQGCOgvuGWIECAAAECBAgQIECAAAECBAgQIECAAAECBAgQIFBfAQNy9c2dk/cW0EDmziBAgAABAiULaCArGdx2BAgQIECAQJECE709rqzBuJHY1DeKzLK1CRAgQIBADwH1DbcFAQIECBAgQIAAAQIECBAgQIAAAQIECBAgQIAAgfoKGJCrb+6cvLeABjJ3BgECBAgQKFlAA1nJ4LYjQIAAAQIEihQY+/a4sgfjRmJT3ygyy9YmQIAAAQI9BNQ33BYECBAgQIAAAQIECBAgQIAAAQIECBAgQIAAAQIE6itgQK6+uXPy3gIayNwZBHIS+M1vfhP77LNPfPOb3xy14ty5c+Oiiy6KOXPm5LTT6GUm2nfHHXeM888/P2bPnp1p34985CNxwgknjLv2pptuivnz52daw0UECGQT0ECWzclVBAgQIECAQOUFut8eN6zBuBEk9Y3K3y4OWBcB9Y26ZMo5CQxfQH1j+DlwAgIECBAgQIAAAQIECBAgQIAAAQIECBAgQIAAAQKDChiQG1TO96oqoIGsqplxrtoJaCCrXcocmMDQBDSQDY3exgQIECBAgEC+AuntcW+MiPSfN+a7dN+rqW/0TeYLBHoLqG+4MwgQyCqgvpFVynUECBAgQIAAAQIECBAgQIAAAQIECBAgQIAAAQIEqidgQK56OXGi6QloIJuen28TWCWggczNQIBAVgENZFmlXEeAAAECBAhUXGDTiLi1ImdU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ayBqUTKEQKFhAA1nBwJYnQIAAAQIE2iigvtHGrIu5EAH1jUJYLUqgkQLqG41Mq6AIECBAgAABAgQIECBAgAABAgQIECBAgAABAgRaImBAriWJblGYGshalGyhFiuggaxYX6sTaJKABrImZVMsBAgQIECAQEUE1DcqkgjHqL+A+kb9cygCAmUJqG+UJW0fAgQIECBAgAABAgQIECBAgAABAgQIECBAgAABAvkLGJDL39SKwxXQQDZcf7s3SEADWYOSKRQCBQtoICsY2PIECBAgQIBAGwXUN9qYdTEXIqC+UQirRQk0UkB9o5FpFRQBAgQIECBAgAABAgQIECBAgAABAgQIECBAgEBLBAzItSTRLQpTA1mLki3UYgU0kBXra3UCTRLQQNakbIqFAAECBAgQqIiA+kZFEuEY9RdQ36h/DkVAoCwB9Y2ypO1DgAABAgQIECBAgAABAgQIECBAgAABAgQIECBAIH8BA3L5m1pxuAIayIbrb/cGCWgga1AyhUKgYAENZAUDW54AAQIECBBoo4D6RhuzLuZCBNQ3CmG1KIFGCqhvNDKtgiJAgAABAgQIECBAgAABAgQIECBAgAABAgQIEGiJgAG5liS6RWFqIGtRsoVarIAGsmJ9rU6gSQIayJqUTbEQIECAAAECFRFQ36hIIhyj/gLqG/XPoQgIlCWgvlGWtH0IECBAgAABAgQIECBAgAABAgQIECBAgAABAgQI5C9gQC5/UysOV0AD2XD97d4gAQ1kDUqmUAgULKCBrGBgyxMgQIAAAQJtFFDfaGPWxVyIgPpGIawWJdBIAfWNRqZVUAQIECBAgAABAgQIECBAgAABAgQIECBAgAABAi0RMCDXkkS3KEwNZC1KtlCLFdBAVqyv1Qk0SUADWZOyKRYCBAgQIECgIgLqGxVJhGPUX0B9o/45FAGBsgTUN8qStg8BAgQIECBAgAABAgQIECBAgAABAgQIECBAgACB/AUMyOVvasXhCmggG66/3RskoIGsQckUCoGCBTSQFQxseQIECBAgQKCNAuobbcy6mAsRUN8ohNWiBBopoL7RyLQKigABAgQIECBAgAABAgQIECBAgAABAgQIECBAoCUCBuRakugWhamBrEXJFmqxAhrIivW1OoEmCWgga1I2xUKAAAECBAhUREB9oyKJcIz6C6hv1D+HIiBQloD6RlnS9iFAgAABAgQIECBAgAABAgQIECBAgAABAgQIECCQv4ABufxNrThcAQ1kw/W3e4MENJA1KJlCIVCwgAaygoEtT4AAAQIECLRRQH2jjVkXcyEC6huFsFqUQCMF1DcamVZBESBAgAABAgQIECBAgAABAgQIECBAgAABAgQItETAgFxLEt2iMDWQtSjZQi1WQANZsb5WJ9AkAQ1kTcqmWAgQIECAAIGKCKhvVCQRjlF/AfWN+udQBATKElDfKEvaPgQIECBAgAABAgQIECBAgAABAgQIECBAgAABAgTyFzAgl7+pFYcroIFsuP52b5CABrIGJVMoBAoW0EBWMLDlCRAgQIAAgTYKqG+0MetiLkRAfaMQVosSaKSA+kYj0yooAgQIECBAgAABAgQIECBAgAABAgQIECBAgACBlggYkGtJolsUpgayFiVbqMUKaCAr1tfqBJokoIGsSdkUCwECBAgQIFARAfWNiiTCMeovoL5R/xyKgEBZAuobZUnbhwABAgQIECBAgAABAgQIECBAgAABAgQIECBAgED+Agbk8je14nAFNJAN19/uDRLQQNagZAqFQMECGsgKBrY8AQIECBAg0EYB9Y02Zl3MhQiobxTCalECjRRQ32hkWgVFgAABAgQIECBAgAABAgQIECBAgAABAgQIECDQEgEDci1JdIvC1EDWomQLtVgBDWTF+lqdQJMENJA1KZtiIUCAAAECBCoioL5RkUQ4Rv0F1Dfqn0MREChLQH2jLGn7ECBAgAABAgQIECBAgAABAgQIECBAgAABAgQIEMhfwIBc/qZWHK6ABrLh+tu9QQIPP/xwHHnkkXHmmWeOimru3Llx0UUXxZw5cwqJ9pe//GXss88+ceONN45af8cdd4zzzz8/Zs+enWnfj3zkI3HCCSeMu/amm26K+fPnZ1rDRQQIZBPQQJbNyVUECBAgQIAAgT4E1Df6wHIpgckE1DfcHwQIZBVQ38gq5ToCBAgQIECAAAECBAgQIECAAAECBAgQIECAAAEC1RMwIFe9nDjR9AQ0kE3Pz7cJrBJ45JFH4qijjoolS5aMUtl4443j4osvjg022KAQrbvvvjv23HPPuO2220atv8cee3SG9WbNmpVpXwNymZhcRCAXAQ1kuTBahAABAgQIECDQLaC+4X4gkJOA+kZOkJYh0AIB9Y0WJFmIBAgQIECAAAECBAgQIECAAAECBAgQIECAAAECjRUwINfY1LY2MA1krU29wPMWeOyxx+LYY4+N0047bdzSRb6Fbfny5bHrrrvGfffdN2rfQw89tHOWmTNnZgrVgFwmJhcRyEVAA1kujBYhQIAAAQIECHQLqG+4HwjkJKC+kROkZQi0QEB9owVJFiIBAgQIECBAgAABAgQIECBAgAABAgQIECBAgEBjBQzINTa1rQ1MA1lrUy/wIgQmGjL76le/GrvttlsRW8a1114bO+yww7i1jzvuuEjnmTFjRqZ9DchlYnIRgVwENJDlwmgRAgQIECBAgEC3gPqG+4FAjgLqGzliWopAgwXUNxqcXKERIECAAAECBAgQIECAAAECBAgQIECAAAECBAg0XsCAXONT3LoANZC1LuUCLlLg/PPPj3333XfcFosXL46jjjqqkK3TW+KOPvroae9pQK6Q9FiUQE8BDWRuDAIECBAgQIBA7gLqG7mTWrDNAuobbc6+2AlkF1DfyG7lSgIECBAgQIAAAQIECBAgQIAAAQIECBAgQIAAAQJVEzAgV7WMOM90BTSQTVfQ9wl0Cdx8882dt7k9+OCDo1wOPfTQSINsM2fOzNXrkUce6QzeLVmyZNy611xzTWy//faZ9zMgl5nKhQSmLaCBbNqEFiBAgAABAgQIjBVQ33BPEMhRQH0jR0xLEWiwgPpGg5MrNAIECBAgQIAAAQIECBAgQIAAAQIECBAgQIAAgcYLGJBrfIpbF6AGstalXMBFCqxYsSL23nvvWLp06aht5s2bFxdccEG85CUvyXX7e++9N/baa69YtmzZqHU33njjuPjii2ODDTbIvJ8BucxULiQwbQENZNMmtAABAgQIECBAYKyA+oZ7gkCOAuobOWJaikCDBdQ3GpxcoREgQIAAAQIECBAgQIAAAQIECBAgQIAAAQIECDRewIBc41PcugA1kLUu5QIuUmCyN7p9/OMfj/e9733Ro3Fk4COdddZZcfDBB4/7/h577BFnnnlmzJo1K/PaBuQyU7mQwLQFNJBNm9ACBAgQIECAAIGxAuob7gkCOQqob+SIaSkCDRZQ32hwcoVGgAABAgQIECBAgAABAgQIECBAgAABAgQIECDQeAEDco1PcesC1EDWupQLuGiBiYbW5s6d23mL3IYbbpjLEX7xi1/EfvvtFzfccMO49RYvXhxHHXVUX/sYkOuLy8UEpiWggWxafL5MgAABAgQIEOgloL7hviCQs4D6Rs6gliPQQAH1jQYmVUgECBAgQIAAAQIECBAgQIAAAQIECBAgQIAAAQKtETAg15pUtyZQDWStSbVAyxK49957Y6+99oply5aN2/Itb3lLfOYzn4kXvOAF0zrOQw89FO9///vj9NNPH7dOGsC75JJL4hWveEVfexiQ64vLxQSmJaCBbFp8vkyAAAECBAgQ6CWgvuG+IJCzgPpGzqCWI9BAAfWNBiZVSAQIECBAgAABAgQIECBAgAABAgQIECBAgAABAq0RMCDXmlS3JlANZK1JtUDLEnj88cfjYx/7WCxYsKDnljvssEOceuqp8cpXvjJ6NJFMecz777+/Mxx37rnn9rx24cKFnT+fMWPGlGt1X2BAri8uFxOYloAGsmnx+TIBAgQIECBAoJeA+ob7gkDOAuobOYNajkADBdQ3GphUIREgQIAAAQIECBAgQIAAAQIECBAgQIAAAQIECLRGwIBca1LdmkA1kLUm1QItU+AXv/hF7LfffnHDDTf03PaZz3xmHHrooXH44YfHeuutN+Wg3MqVK2PFihWdobizzjqr89/3+my99dadawZ5Q50BuTLvEHu1XUADWdvvAPETIECAAAECBQiobxSAakkC6hvuAQIEJhNQ33B/ECBAgAABAgQIECBAgAABAgQIECBAgAABAgQIEKivgAG5+ubOyXsLaCBzZxAoSODb3/52vPvd755wmG1k2/Qmude97nXxqle9Kl760peuOs1DDz0Ud955Z/z4xz+O//zP/4y777570pOmQbtzzjknttpqq4EiMiA3EJsvERhIQAPZQGy+RIAAAQIECBCYTEB9w/1BoCAB9Y2CYC1LoAEC6hsNSKIQCBAgQIAAAQIECBAgQIAAAQIECBAgQIAAAQIEWitgQK61qW9s4BrIGptagQ1bIL317bLLLoujjz56yiG56Z51zpw5ccYZZ8SWW2458FIG5Aam80UCfQtoIOubzBcIECBAgAABAlMJqG9MJeTPCQwooL4xIJyvEWiBgPpGC5IsRAIECBAgQIAAAQIECBAgQIAAAQIECBAgQIAAgcYKGJBrbGpbG5gGstamXuBlCKQmsqVLl8bhhx8et912WyFbzp8/Pz75yU923kA3nY8Bueno+S6B/gQ0kPXn5WoCBAgQIECAQAYB9Y0MSC4hMKiA+sagcr5HoNkC6hvNzq/oCBAgQIAAAQIECBAgQIAAAQIECBAgQIAAAQIEmi1gQK7Z+W1jdBrI2ph1MZcu8MADD8SiRYvi9NNPjwcffDCX/ddaa6344Ac/GIccckg84xnPmPaaBuSmTWgBApkFNJBlpnIhAQIECBAgQCCrgPpGVinXEZiGgPrGNPB8lUADBdQ3GphUIREgQIAAAQIECBAgQIAAAQIECBAgQIAAAQIECLRGwIBca1LdmkA1kLUm1QKtgsB//dd/xZe+9KU477zz4u677x7oSHPmzIn9998/3v3ud8e666470Bq9vmRALjdKCxGYUkAD2ZRELiBAgAABAgQI9CugvtGvmOsJTENAfWMaeL5KoEEC6hsNSqZQCBAgQIAAAQIECBAgQIAAAQIECBAgQIAAAQIEWidgQK51KW98wBrIGp9iAVZR4Iknnoif//zn8d3vfjduvfXWuO222yI9hf2HP/zhqOOmYbj11lsv5s6dG5tuumlsscUW8cIXvjBWX331KoblTAQIZBTQQJYRymUECBAgQIAAgewC6hvZrVxJIDcB9Y3cKC1EoJYC6hu1TJtDEyBAgAABAgQIECBAgAABAgQIECBAgAABAgQIEOgIGJBzIzRNQANZ0zIqHgIECBCovIAGssqnyAEJECBAgACB+gmob9QvZ05MgAABAjUXUN+oeQIdnwABAgQIECBAgAABAgQIECBAgAABAgQIECBAoNUCBuRanf5GBq+BrJFpFRQBAgQIVFlAA1mVs+NsBAgQIECAQE0F1DdqmjjHJkCAAIH6Cqhv1Dd3Tk6AAAECBAgQIECAAAECBAgQIECAAAECBAgQIEDAgJx7oGkCGsiallHxECBAgEDlBTSQVT5FDkiAAAECBAjUT0B9o345c2ICBAgQqLmA+kbNE+j4BAgQIECAAAECBAgQIECAAAECBAgQIECAAAECrRYwINfq9DcyeA1kjUyroAgQIECgygIayKqcHWcjQIAAAQIEaiqgvlHTxDk2AQIECNRXQH2jvrlzcgIECBAgQIAAAQIECBAgQIAAAQIECBAgQIAAAQIG5NwDTRPQQNa0jIqHAAECBCovoIGs8ilyQAIECBAgQKB+Auob9cuZExMgQIBAzQXUN2qeQMcnQIAAAQIECBAgQIAAAQIECBAgQIAAAQIECBBotYABuVanv5HBayBrZFoFRYAAAQJVFtBAVuXsOBsBAgQIECBQUwH1jZomzrEJECBAoL4C6hv1zZ2TEyBAgAABAgQIECBAgAABAgQIECBAgAABAgQIEDAg5x5omoAGsqZlVDwECBAgUHkBDWSVT5EDEiBAgAABAvUTUN+oX86cmAABAgRqLqC+UfMEOj4BAgQIECBAgAABAgQIECBAgAABAgQIECBAgECrBQzItTr9jQxeA1kj0yooAgQIEKiygAayKmfH2QgQIECAAIGaCqhv1DRxjk2AAAEC9RVQ36hv7pycAAECBAgQIECAAAECBAgQIECAAAECBAgQIECAgAE590DTBDSQNS2j4iFAgACBygtoIKt8ihyQAAECBAgQqJ+A+kb9cubEBAgQIFBzAfWNmifQ8QkQIECAAAECBAgQIECAAAECBAgQIECAAAECBFotYECu1elvZPAayBqZVkERIECAQJUFNJBVOTvORoAAAQIECNRUQH2jpolzbAIECBCor4D6Rn1z5+QECBAgQIAAAQIECBAgQIAAAQIECBAgQIAAAQIEDMi5B5omoIGsaRkVDwECBAhUXkADWeVT5IAECBAgQIBA/QTUN+qXMycmQIAAgZoLqG/UPIGOT4AAAQIECBAgQIAAAQIECBAgQIAAAQIECBAg0GoBA3KtTn8jg9dA1si0CooAAQIEqiyggazK2XE2AgQIECBAoKYC6hs1TZxjEyBAgEB9BdQ36ps7JydAgAABAgQIECBAgAABAgQIECBAgAABAgQIECBgQM490DQBDWRNy6h4CBAgQKDyAhrIKp8iByRAgAABAgTqJ6C+Ub+cOTEBAgQI1FxAfaPmCXR8AgQIECBAgAABAgQIECBAgAABAgQIECBAgACBVgsYkGt1+hsZvAayRqZVUAQIECBQZQENZFXOjrMRIECAAAECNRVQ36hp4hybAAECBOoroL5R39w5OQECBAgQIECAAAECBAgQIECAAAECBAgQIECAAAEDcu6BpgloIGtaRsVDgAABApUX0EBW+RQ5IAECBAgQIFA/AfWN+uXMiQkQIECg5gLqGzVPoOMTIECAAAECBAgQIECAAAECBAgQIECAAAECBAi0WsCAXKvT38jgNZA1Mq2CIkCAAIEqC2ggq3J2nI0AAQIECBCoqYD6Rk0T59gECBAgUF8B9Y365s7JCRAgQIAAAQIECBAgQIAAAQIECBAgQIAAAQIECBiQcw80TUADWdMyKh4CBAgQqLyABrLKp8gBCRAgQIAAgfoJqG/UL2dOTIAAAQI1F1DfqHkCHZ8AAQIECBAgQIAAAQIECBAgQIAAAQIECBAgQKDVAgbkWp3+RgavgayRaRUUAQIECFRZQANZlbPjbAQIECBAgEBNBdQ3apo4xyZAgACB+gqob9Q3d05OgAABAgQIECBAmBO2BQAAIABJREFUgAABAgQIECBAgAABAgQIECBAwICce6BpAhrImpZR8RAgQIBA5QU0kFU+RQ5IgAABAgQI1E9AfaN+OXNiAgQIEKi5gPpGzRPo+AQIECBAgAABAgQIECBAgAABAgQIECBAgAABAq0WMCDX6vQ3MngNZI1Mq6AIECBAoMoCGsiqnB1nI0CAAAECBGoqoL5R08Q5NgECBAjUV0B9o765c3ICBAgQIECAAAECBAgQIECAAAECBAgQIECAAAECBuTcA00T0EDWtIyKhwABAgQqL6CBrPIpckACBAgQIECgfgLqG/XLmRMTIECAQM0F1DdqnkDHJ0CAAAECBAgQIECAAAECBAgQIECAAAECBAgQaLWAAblWp7+RwT8REavu6yeeeCJ6/D+1Gxm4oAgQIECAwDAEVq5cGauttlr31qmZe9Q/GMa57EmAAAECBAgQqLmA+kbNE+j4BAgQIFAvAfWNeuXLaQkQIECAAAECBAgQIECAAAECBAgQIECAAAECBAiMFTAg555omsAjEfG0kaAefvjhmDlzZtNiFA8BAgQIEKiMwCOPPBJPf/rTu8/zp4jwv3wrkyEHIUCAAAECBGoqoL5R08Q5NgECBAjUU0B9o555c2oCBAgQIECAAAECBAgQIECAAAECBAgQIECAAAECIwIG5NwLTRP4dUSsPRLUfffdF+uss07TYhQPAQIECBCojMD9998f6667bvd5HoiI51XmgA5CgAABAgQIEKingPpGPfPm1AQIECBQUwH1jZomzrEJECBAgAABAgQIECBAgAABAgQIECBAgAABAgQIPClgQM6t0DSBH0fEy0eCuu2222KTTTZpWoziIUCAAAEClRG4/fbbY+7cud3n+f8i4hWVOaCDECBAgAABAgTqKaC+Uc+8OTUBAgQI1FRAfaOmiXNsAgQIECBAgAABAgQIECBAgAABAgQIECBAgAABAk8KGJBzKzRN4JqI2H4kqCuuuCJ23XXXpsUoHgIECBAgUBmBK6+8Mnbbbbfu81wbETtU5oAOQoAAAQIECBCop4D6Rj3z5tQECBAgUFMB9Y2aJs6xCRAgQIAAAQIECBAgQIAAAQIECBAgQIAAAQIECDwpYEDOrdA0gSURcchIUIsWLYqjjz66aTGKhwABAgQIVEZg8eLFccwxx3Sf54yIOLQyB3QQAgQIECBAgEA9BdQ36pk3pyZAgACBmgqob9Q0cY5NgAABAgQIECBAgAABAgQIECBAgAABAgQIECBA4EkBA3JuhaYJ/ENEnDYS1P777x9f/OIXmxajeAgQIECAQGUEDjjggDj77LO7z3NURHy8Mgd0EAIECBAgQIBAPQXUN+qZN6cmQIAAgZoKqG/UNHGOTYAAAQIECBAgQIAAAQIECBAgQIAAAQIECBAgQOBJAQNyboWmCWwTEdePBLXRRhvFHXfc0bQYxUOAAAECBCojsPHGG8ePfvSj7vNsGxHfqswBHYQAAQIECBAgUE8B9Y165s2pCRAgQKCmAuobNU2cYxMgQIAAAQIECBAgQIAAAQIECBAgQIAAAQIECBB4UsCAnFuhaQJrRsSD3UHdd999sc466zQtTvEQIECAAIGhC9x///2x7rrrjj3HMyPif4d+OAcgQIAAAQIECNRbQH2j3vlzegIECBCokYD6Ro2S5agECBAgQIAAAQIECBAgQIAAAQIECBAgQIAAAQIEJhAwIOfWaKLAzRExbySwc889N/bdd98mxikmAgQIECAwVIHzzjsv9ttvv+4zLIuI1w71UDYnQIAAAQIECDRHQH2jObkUCQECBAhUWEB9o8LJcTQCBAgQIECAAAECBAgQIECAAAECBAgQIECAAAECGQUMyGWEclmtBE6JiAUjJ37nO98ZF1xwQa0CcFgCBAgQIFAHgb322isuvPDC7qMujIjj63B2ZyRAgAABAgQI1EBAfaMGSXJEAgQIEKi/gPpG/XMoAgIECBAgQIAAAQIECBAgQIAAAQIECBAgQIAAAQIG5NwDTRSYHxE3jQS2xhprxO9///uYOXNmE2MVEwECBAgQGIrAI488Es9+9rPjscce697/9RHx3aEcyKYECBAgQIAAgeYJqG80L6ciIkCAAIGKCahvVCwhjkOAAAECBAgQIECAAAECBAgQIECAAAECBAgQIEBgQAEDcgPC+VrlBX4SES8dOeWZZ54ZBx10UOUP7YAECBAgQKAuAmeddVYcfPDB3cf9aUS8rC7nd04CBAgQIECAQE0E1DdqkijHJECAAIF6Cqhv1DNvTk2AAAECBAgQIECAAAECBAgQIECAAAECBAgQIEBgrIABOfdEUwVOiYgFI8FtscUW8d3veqFNU5MtLgIECBAoX2D+/PmxdOnS7o0XRsTx5Z/EjgQIECBAgACBRguobzQ6vYIjQIAAgWELqG8MOwP2J0CAAAECBAgQIECAAAECBAgQIECAAAECBAgQIJCPgAG5fBytUj2BORFxV/exrrnmmth+++2rd1InIkCAAAECNRO49tprY4cddhh76g0i4u6aheK4BAgQIECAAIGqC6hvVD1DzkeAAAECtRVQ36ht6hycAAECBAgQIECAAAECBAgQIECAAAECBAgQIECAwDgBA3JuiiYL/HtE7D4S4E477RRf//rXmxyv2AgQIECAQCkCO++8c1x99dXde10aEW8rZXObECBAgAABAgTaJ6C+0b6ci5gAAQIEShBQ3ygB2RYECBAgQIAAAQIECBAgQIAAAQIECBAgQIAAAQIEShIwIFcStG2GIrBNRFzfvfMVV1wRu+6661AOY1MCBAgQINAEgSuvvDJ22223saFsGxHfakJ8YiBAgAABAgQIVFBAfaOCSXEkAgQIEKi3gPpGvfPn9AQIECBAgAABAgQIECBAgAABAgQIECBAgAABAgTGChiQc080XeBrEbHLSJCbbbZZfP/73296zOIjQIAAAQKFCbz61a+O5cuXd69/VUS8ubANLUyAAAECBAgQIJAE1DfcBwQIECBAIEcB9Y0cMS1FgAABAgQIECBAgAABAgQIECBAgAABAgQIECBAoAICBuQqkARHKFRgfkTc1L3DKaecEgsWLCh0U4sTIECAAIEmCixcuDCOP/74saG9PiK+28R4xUSAAAECBAgQqJCA+kaFkuEoBAgQIFBvAfWNeufP6QkQIECAAAECBAgQIECAAAECBAgQIECAAAECBAj0EjAg575og8CSiDikO9Bly5bFa17zmjbELkYCBAgQIJCLwC233BLz5s0bu9YZEXFoLhtYhAABAgQIECBAYCoB9Y2phPw5AQIECBCYQkB9wy1CgAABAgQIECBAgAABAgQIECBAgAABAgQIECBAoJkCBuSamVdRjRaYHRF3RsTaI/94s802i+9973vxlKf4K+BmIUCAAAECUwmsXLkyNt9881i+fHn3pQ9ExIYR8Zupvu/PCRAgQIAAAQIEchFQ38iF0SIECBAg0FYB9Y22Zl7cBAgQIECAAAECBAgQIECAAAECBAgQIECAAAECbRAwHdSGLIsxCewbEed2U+y///7xxS9+kQ4BAgQIECAwhcABBxwQZ5999tir9ouI8+ARIECAAAECBAiUKqC+USq3zQgQIECgSQLqG03KplgIECBAgAABAgQIECBAgAABAgQIECBAgAABAgQIjBYwIOeOaJPAkog4pDvgE044IU4++eQ2GYiVAAECBAj0JXDiiSfGhz/84bHfOSMiDu1rIRcTIECAAAECBAjkJaC+kZekdQgQIECgNQLqG61JtUAJECBAgAABAgQIECBAgAABAgQIECBAgAABAgRaKmBArqWJb3HYN0fEvO74Fy1aFEcffXSLSYROgAABAgR6CyxevDiOOeaYsX+4LCJey4wAAQIECBAgQGCoAuobQ+W3OQECBAjUSUB9o07ZclYCBAgQIECAAAECBAgQIECAAAECBAgQIECAAAECgwkYkBvMzbfqKzAnIv4jItbuDsGQXH0T6uQECBAgUIzABM1jD0TEGyLi7mJ2tSoBAgQIECBAgEBGAfWNjFAuI0CAAIF2C6hvtDv/oidAgAABAgQIECBAgAABAgQIECBAgAABAgQIEGiPgAG59uRapH8R2CYirouIUff/CSecECeffDInAgQIECDQeoETTzwxPvzhD491WBkR20XEt1oPBIAAAQIECBAgUA0B9Y1q5MEpCBAgQKCiAuobFU2MYxEgQIAAAQIECBAgQIAAAQIECBAgQIAAAQIECBAoQMCAXAGolqyFwFsi4vKxJ91///3jC1/4QjzlKf5q1CKLDkmAAAECuQqsXLkyDjzwwDj77LN7rfu3EfHVXDe0GAECBAgQIECAwHQF1DemK+j7BAgQINA4AfWNxqVUQAQIECBAgAABAgQIECBAgAABAgQIECBAgAABAgSmFDAFNCWRCxoskJrILhv7JrnNNtssTj/99HjNa17T4NCFRoAAAQIERgvccsstcdhhh8Xy5cvH0qQ3x73VcJw7hgABAgQIECBQWQH1jcqmxsEIECBAoGwB9Y2yxe1HgAABAgQIECBAgAABAgQIECBAgAABAgQIECBAoBoCBuSqkQenGJ7ANhFxYUSsPfYIp5xySixYsGB4J7MzAQIECBAoSWDhwoVx/PHH99rtgYh4Z0R8q6Sj2IYAAQIECBAgQGAwAfWNwdx8iwABAgQaJKC+0aBkCoUAAQIECBAgQIAAAQIECBAgQIAAAQIECBAgQIBAnwIG5PoEc3kjBeZExDkRMW9sdOltcieeeGLsuuuujQxcUAQIECDQboErr7wyTj755F5vjUswyyLi3RFxd7uVRE+AAAECBAgQqI2A+kZtUuWgBAgQIJCngPpGnprWIkCAAAECBAgQIECAAAECBAgQIECAAAECBAgQIFBPAQNy9cybUxcjsCQiDum19E477RRHHXVUbL/99sXsbFUCBAgQIFCiwLXXXhunnXZaXH311RPtekZEHFrikWxFgAABAgQIECCQn4D6Rn6WViJAgACBCguob1Q4OY5GgAABAgQIECBAgAABAgQIECBAgAABAgQIECBAoGQBA3Ilg9uu8gL7RsTiiFi710m32GKLOPDAA2PvvfeOmTNnVj4YByRAgAABAiMCjzzySHz5y1+OL3zhC7F06dKJYB6IiKMj4jxyBAgQIECAAAECtRZQ36h1+hyeAAECBCYSUN9wbxAgQIAAAQIECBAgQIAAAQIECBAgQIAAAQIECBAg0EvAgJz7gsB4gdkRsXCit8mly9dYY43YfffdY5dddontttsu1llnHY4ECBAgQKByAvfff39cd911cdVVV8Wll14ajz322GRnTG+NWxARv6lcIA5EgAABAgQIECAwiID6xiBqvkOAAAEClRNQ36hcShyIAAECBAgQIECAAAECBAgQIECAAAECBAgQIECAQOUEDMhVLiUOVCGB+RFxXETsMtWZNtpoo3j1q18dG2+8cay//vqx3nrrxfOe97yYNWtWPO1pT4unPMVftakM/TkBAgQI9C+wcuXK+NOf/hR/+MMf4te//nWsWLEi7rnnnrjjjjvi+9//fvzoRz/KsuhVEXFqRHw3y8WuIUCAAAECBAgQqJ2A+kbtUubABAgQaJeA+ka78i1aAgQIECBAgAABAgQIECBAgAABAgQIECBAgAABAkUImNopQtWaTRPYJiIOj4jdmxaYeAgQIECg1QKXRsRnIuJbrVYQPAECBAgQIECgPQLqG+3JtUgJECDQJgH1jTZlW6wECBAgQIAAAQIECBAgQIAAAQIECBAgQIAAAQIEJhAwIOfWIJBdYE5EvCsi9oyIl2b/misJECBAgEBlBH4aERdFxJci4u7KnMpBCBAgQIAAAQIEyhRQ3yhT214ECBAgUISA+kYRqtYkQIAAAQIECBAgQIAAAQIECBAgQIAAAQIECBAgUGMBA3I1Tp6jD1VgfkTsHBHbRsS8oZ7E5gQIECBAYHKBZRFxfUR8PSK+C4sAAQIECBAgQIBAl4D6htuBAAECBOoioL5Rl0w5JwECBAgQIECAAAECBAgQIECAAAECBAgQIECAAIEhCBiQGwK6LRsnsGZEvCYiNomIDSPiJRHxgohYOyKeGRFPjQh/1xqXdgERIECgEgIrI+LRiHgwIh6IiF9ExL0RcWdE3B4Rt0TE/1bipA5BgAABAgQIECBQdQH1japnyPkIECDQXAH1jebmVmQECBAgQIAAAQIECBAgQIAAAQIECBAgQIAAAQIEShEwtFMKs00IECBAgAABAgQIECBAgAABAgQIECBAoAUCadCn+6MG34KkC5EAAQIECBAgQIAAAQIECBAgQIAAAQIECBAgQIAAAQIEhivg/zk/XH+7EyBAgAABAgQIECBAgAABAgQIECBAgEBzBAzINSeXIiFAgAABAgQIECBAgAABAgQIECBAgAABAgQIECBAgACBmggYkKtJohyTAAECBAgQIECAAAECBAgQIECAAAECBCovYECu8ilyQAIECBAgQIAAAQIECBAgQIAAAQIECBAgQIAAAQIECBBomoABuaZlVDwECBAgQIAAAQIECBAgQIAAAQIECBAgMCwBA3LDkrcvAQIECBAgQIAAAQIECBAgQIAAAQIECBAgQIAAAQIECLRWwIBca1MvcAIECBAgQIAAAQIECBAgQIAAAQIECBDIWcCAXM6gliNAgAABAgQIECBAgAABAgQIECBAgAABAgQIECBAgAABAlMJGJCbSsifEyBAgAABAgQIECBAgAABAgQIECBAgACBbAIG5LI5uYoAAQIECBAgQIAAAQIECBAgQIAAAQIECBAgQIAAAQIECOQmYEAuN0oLESBAgAABAgQIECBAgAABAgQIECBAgEDLBQzItfwGED4BAgQIECBAgAABAgQIECBAgAABAgQIECBAgAABAgQIlC9gQK58czsSIECAAAECBAgQIECAAAECBAgQIECAQDMFDMg1M6+iIkCAAAECBAgQIECAAAECBAgQIECAAAECBAgQIECAAIEKCxiQq3ByHI0AAQIECBAgQIAAAQIECBAgQIAAAQIEaiVgQK5W6XJYAgQIECBAgAABAgQIECBAgAABAgQIECBAgAABAgQIEGiCgAG5JmRRDAQIECBAgAABAgQIECBAgAABAgQIECBQBQEDclXIgjMQIECAAAECBAgQIECAAAECBAgQIECAAAECBAgQIECAQKsEDMi1Kt2CJUCAAAECBAgQIECAAAECBAgQIECAAIECBQzIFYhraQIECBAgQIAAAQIECBAgQIAAAQIECBAgQIAAAQIECBAg0EvAgJz7ggABAgQIECBAgAABAgQIECBAgAABAgQI5CNgQC4fR6sQIECAAAECBAgQIECAAAECBAgQIECAAAECBAgQIECAAIHMAgbkMlO5kAABAgQIECBAgAABAgQIECBAgAABAgQITCpgQM4NQoAAAQIECBAgQIAAAQIECBAgQIAAAQIECBAgQIAAAQIEShYwIFcyuO0IECBAgAABAgQIECBAgAABAgQIECBAoLECBuQam1qBESBAgAABAgQIECBAgAABAgQIECBAgAABAgQIECBAgEBVBQzIVTUzzkWAAAECBAgQIECAAAECBAgQIECAAAECdRMwIFe3jDkvAQIECBAgQIAAAQIECBAgQIAAAQIECBAgQIAAAQIECNRewIBc7VMoAAIECBAgQIAAAQIECBAgQIAAAQIECBCoiIABuYokwjEIECBAgAABAgQIECBAgAABAgQIECBAgAABAgQIECBAoD0CBuTak2uREiBAgAABAgQIECBAgAABAgQIECBAgECxAgbkivW1OgECBAgQIECAAAECBAgQIECAAAECBAgQIECAAAECBAgQGCdgQM5NQYAAAQIECBAgQIAAAQIECBAgQIAAAQIE8hEwIJePo1UIECBAgAABAgQIECBAgAABAgQIECBAgAABAgQIECBAgEBmAQNymalcSIAAAQIECBAgQIAAAQIECBAgQIAAAQIEJhUwIOcGIUCAAAECBAgQIECAAAECBAgQIECAAAECBAgQIECAAAECJQsYkCsZ3HYECBAgQIAAAQIECBAgQIAAAQIECBAg0FgBA3KNTa3ACBAgQIAAAQIECBAgQIAAAQIECBAgQIAAAQIECBAgQKCqAgbkqpoZ5yJAgAABAgQIECBAgAABAgQIECBAgACBugkYkKtbxpyXAAECBAgQIECAAAECBAgQIECAAAECBAgQIECAAAECBGovYECu9ikUAAECBAgQIECAAAECBAgQIECAAAECBAhURMCAXEUS4RgECBAgQIAAAQIECBAgQIAAAQIECBAgQIAAAQIECBAg0B4BA3LtybVICRAgQIAAAQIECBAgQIAAAQIECBAgQKBYAQNyxfpanQABAgQIECBAgAABAgQIECBAgAABAgQIECBAgAABAgQIjBMwIOemIECAAAECBAgQIECAAAECBAgQIECAAAEC+QgYkMvH0SoECBAgQIAAAQIECBAgQIAAAQIECBAgQIAAAQIECBAgQCCzgAG5zFQuJECAAAECBAgQIECAAAECBAgQIECAAAECkwoYkHODECBAgAABAgQIECBAgAABAgQIECBAgAABAgQIECBAgACBkgUMyJUMbjsCBAgQIECAAAECBAgQIECAAAECBAgQaKyAAbnGplZgBAgQIECAAAECBAgQIECAAAECBAgQIECAAAECBAgQIFBVAQNyVc2McxEgQIAAAQIECBAgQIAAAQIECBAgQIBA3QQMyNUtY85LgAABAgQIECBAgAABAgQIECBAgAABAgQIECBAgAABArUXMCBX+xQKgAABAgQIECBAgAABAgQIECBAgAABAgQqImBAriKJcAwCBAgQIECAAAECBAgQIECAAAECBAgQIECAAAECBAgQaI+AAbn25FqkBAgQIECAAAECBAgQIECAAAECBAgQIFCsgAG5Yn2tToAAAQIECBAgQIAAAQIECBAgQIAAAQIECBAgQIAAAQIExgkYkHNTECBAgAABAgQIECBAgAABAgQIECBAgACBfAQMyOXjaBUCBAgQIECAAAECBAgQIECAAAECBAgQIECAAAECBAgQIJBZwIBcZioXEiBAgAABAgQIECBAgAABAgQIECBAgACBSQUMyLlBCBAgQIAAAQIECBAgQIAAAQIECBAgQIAAAQIECBAgQIBAyQIG5EoGtx0BAgQIECBAgAABAgQIECBAgAABAgQINFbAgFxjUyswAgQIECBAgAABAgQIECBAgAABAgQIECBAgAABAgQIEKiqgAG5qmbGuQgQIECAAAECBAgQIECAAAECBAgQIECgbgIG5OqWMeclQIAAAQIECBAgQIAAAQIECBAgQIAAAQIECBAgQIAAgdoLGJCrfQoFQIAAAQIECBAgQIAAAQIECBAgQIAAAQIVETAgV5FEOAYBAgQIECBAgAABAgQI/P/s3X+w/Fdd3/HnDKIpU5AyRBAcoR0ggKFYCAYETTQghKCgUAk/BEkiKCogI7QVqD8A2xIHARUFkyDIj2BBQQkBIZooCJFApUQgyFRoBcEwFKFDo8hM52Nv2mW/997s7t3d7Gf38ZnJTHL3nPc55/E++fM1hw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JZyYEJAAAgAElEQVQ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IYICMhtSCNsgwABAgQIECBAgAABAgQIECBAgAABAgQIECBAgAABAgR2R0BAbnd67aQECBAgQIAAAQIECBAgQIAAAQIECBAgsFoBAbnV+qpOgAABAgQIECBAgAABAgQIECBAgAABAgQIECBAgAABAgSOERCQcykIECBAgAABAgQIECBAgAABAgQIECBAgMByBATkluOoCgECBAgQIECAAAECBAgQIECAAAECBAgQIECAAAECBAgQmFlAQG5mKgMJECBAgAABAgQIECBAgAABAgQIECBAgMChAgJyLggBAgQIECBAgAABAgQIECBAgAABAgQIECBAgAABAgQIEFizgIDcmsEtR4AAAQIECBAgQIAAAQIECBAgQIAAAQJbKyAgt7WtdTACBAgQIECAAAECBAgQIECAAAECBAgQIECAAAECBAgQ2FQBAblN7Yx9ESBAgAABAgQIECBAgAABAgQIECBAgMDYBATkxtYx+yVAgAABAgQIECBAgAABAgQIECBAgAABAgQIECBAgACB0QsIyI2+hQ5AgAABAgQIECBAgAABAgQIECBAgAABAhsiICC3IY2wDQIECBAgQIAAAQIECBAgQIAAAQIECBAgQIAAAQIECBDYHQEBud3ptZMSIECAAAECBAgQIECAAAECBAgQIECAwGoFBORW66s6AQIECBAgQIAAAQIECBAgQIAAAQIECBAgQIAAAQIECBA4RkBAzqUgQIAAAQIECBAgQIAAAQIECBAgQIAAAQLLERCQW46jKgQIECBAgAABAgQIECBAgAABAgQIECBAgAABAgQIECBAYGYBAbmZqQwkQIAAAQIECBAgQIAAAQIECBAgQIAAAQKHCgjIuSAECBAgQIAAAQIECBAgQIAAAQIECBAgQIAAAQIECBAgQGDNAgJyawa3HAECBAgQIECAAAECBAgQIECAAAECBAhsrYCA3Na21sEIECBAgAABAgQIECBAgAABAgQIECBAgAABAgQIECBAYFMFBOQ2tTP2RYAAAQIECBAgQIAAAQIECBAgQIAAAQJjExCQG1vH7JcAAQIECBAgQIAAAQIECBAgQIAAAQIECBAgQIAAAQIERi8gIDf6FjoAAQIECBAgQIAAAQIECBAgQIAAAQIECGyIgIDchjTCNggQIECAAAECBAgQIECAAAECBAgQIECAAAECBAgQIEBgdwQE5Han105KgAABAgQIECBAgAABAgQIECBAgAABAqsVEJBbra/qBAgQIECAAAECBAgQIECAAAECBAgQIECAAAECBAgQIEDgGAEBOZeCAAECBAgQIECAAAECBAgQIECAAAECBAgsR0BAbjmOqhAgQIAAAQIECBAgQIAAAQIECBAgQIAAAQIECBAgQIAAgZkFBORmpjKQAAECBAgQIECAAAECBAgQIECAAAECBAgcKiAg54IQIECAAAECBAgQIECAAAECBAgQIECAAAECBAgQIECAAIE1CwjIrRnccgQIECBAgAABAgQIECBAgAABAgQIECCwtQICclvbWgcjQIAAAQIECBAgQIAAAQIECBAgQIAAAQIECBAgQIAAgU0VEJDb1M7YFwECBAgQIECAAAECBAgQIECAAAECBAiMTUBAbmwds18CBAgQIECAAAECBAgQIECAAAECBAgQIECAAAECBAgQGL2AgNzoW+gABAgQIECAAAECBAgQIECAAAECBAgQILAhAgJyG9II2yBAgAABAgQIECBAgAABAgQIECBAgAABAgQIECBAgACB3REQkNudXjspAQIECBAgQIAAAQIECBAgQIAAAQIECKxWQEButb6qEyBAgAABAgQIECBAgAABAgQIECBAgAABAgQIECBAgACBYwQE5FwKAgQIECBAgAABAgQIECBAgAABAgQIECCwHAEBueU4qkKAAAECBAgQIECAAAECBAgQIECAAAECBAgQIECAAAECBGYWEJCbmcpAAgQIECBAgAABAgQIECBAgAABAgQIECBwqICAnAtCgAABAgQIECBAgAABAgQIECBAgAABAgQIECBAgAABAgTWLCAgt2ZwyxEgQIAAAQIECBAgQIAAAQIECBAgQIDA1goIyG1tax2MAAECBAgQIECAAAECBAgQIECAAAECBAgQIECAAAECBDZVQEBuUztjXwQIECBAgAABAgQIECBAgAABAgQIECAwNgEBubF1zH4JECBAgAABAgQIECBAgAABAgQIECBAgAABAgQIECBAYPQCAnKjb6EDECBAgAABAgQIECBAgAABAgQIECBAgMCGCAjIbUgjbIMAAQIECBAgQIAAAQIECBAgQIAAAQIECBAgQIAAAQIEdkdAQG53eu2kBAgQIECAAAECBAgQIECAAAECBAgQILBaAQG51fqqToAAAQIECBAgQIAAAQIECBAgQIAAAQIECBAgQIAAAQIEjhEQkHMpCBAgQIAAAQIECBAgQIAAAQIECBAgQIDAcgQE5JbjqAoBAgQIECBAgAABAgQIECBAgAABAgQIECBAgAABAgQIEJhZQEBuZioDCRAgQIAAAQIECBAgQIAAAQIECBAgQIDAoQICci4IAQIECBAgQIAAAQIECBAgQIAAAQIECBAgQIAAAQIECBBYs4CA3JrBLUeAAAECBAgQIECAAAECBAgQIECAAAECWysgILe1rXUwAgQIECBAgAABAgQIECBAgAABAgQIECBAgAABAgQIENhUAQG5Te2MfREgQIAAAQIECBAgQIAAAQIECBAgQIDA2AQE5MbWMfslQIAAAQIECBAgQIAAAQIECBAgQIAAAQIECBAgQIAAgdELCMiNvoUOQIAAAQIECBAgQIAAAQIECBAgQIAAAQIbIiAgtyGNsA0CBAgQIECAAAECBAgQIECAAAECBAgQIECAAAECBAgQ2B0BAbnd6bWTEiBAgAABAgQIECBAgAABAgQIECBAgMBqBQTkVuurOgECBAgQIECAAAECBAgQIECAAAECBAgQIECAAAECBAgQOEZAQM6lIECAAAECBAgQIECAAAECBAgQIECAAAECyxEQkFuOoyoECBAgQIAAAQIECBAgQIAAAQIECBAgQIAAAQIECBAgQGBmAQG5makMJECAAAECBAgQIECAAAECBAgQIECAAAEChwoIyLkgBAgQIECAAAECBAgQIECAAAECBAgQIECAAAECBAgQIEBgzQICcmsGtxwBAgQIECBAgAABAgQIECBAgAABAgQIbK2AgNzWttbBCBAgQIAAAQIECBAgQIAAAQIECBAgQIAAAQIECBAgQGBTBQTkNrUz9kWAAAECBAgQIECAAAECBAgQIECAAAECYxMQkBtbx+yXAAECBAgQIECAAAECBAgQIECAAAECBAgQIECAAAECBEYvICA3+hY6AAECBAgQIECAAAECBAgQIECAAAECBAhsiICA3IY0wjYIECBAgAABAgQIECBAgAABAgQIECBAgAABAgQIECBAYHcEBOR2p9dOSoAAAQIECBAgQIAAAQIECBAgQIAAAQKrFRCQW62v6gQIECBAgAABAgQIECBAgAABAgQIECBAgAABAgQIECBA4BgBATmXggABAgQIECBAgAABAgQIECBAgAABAgQILEdAQG45jqoQIECAAAECBAgQIECAAAECBAgQIECAAAECBAgQIECAAIGZBQTkZqYykAABAgQIECBAgAABAgQIECBAgAABAgQIHCogIOeCECBAgAABAgQIECBAgAABAgQIECBAgAABAgQIECBAgACBNQsIyK0Z3HIECBAgQIAAAQIECBAgQIAAAQIECBAgsLUCAnJb21oHI0CAAAECBAgQIECAAAECBAgQIECAAAECBAgQIECAAIFNFRCQ29TO2BcBAgQIECBAgAABAgQIECBAgAABAgQIjE1AQG5sHbNfAgQIECBAgAABAgQIECBAgAABAgQIECBAgAABAgQIEBi9gIDc6FvoAAQIECBAgAABAgQIECBAgAABAgQIECCwIQICchvSCNsgQIAAAQIECBAgQIAAAQIECBAgQIAAAQIECBAgQIAAgd0REJDbnV47KQECBAgQIECAAAECBAgQIECAAAECBAisVkBAbrW+qhMgQIAAAQIECBAgQIAAAQIECBAgQIAAAQIECBAgQIAAgWMEBORcCgIECBAgQIAAAQIECBAgQIAAAQIECBAgsBwBAbnlOKpCgAABAgQIECBAgAABAgQIECBAgAABAgQIECBAgAABAgRmFhCQm5nKQAIECBAgQIAAAQIECBAgQIAAAQIECBAgcKiAgJwLQoAAAQIECBAgQIAAAQIECBAgQIAAAQIECBAgQIAAAQIE1iwgILdmcMsRIECAAAECBAgQIECAAAECBAgQIECAwNYKCMhtbWsdjAABAgQIECBAgAABAgQIECBAgAABAgQIECBAgAABAgQ2VUBAblM7Y18ECBAgQIAAAQIECBAgQIAAAQIECBAgMDYBAbmxdcx+CRAgQIAAAQIECBAgQIAAAQIECBAgQIAAAQIECBAgQGD0AgJyo2+hAxAgQIAAAQIECBAgQIAAAQIECBAgQIDAhggIyG1II2yDAAECBAgQIECAAAECBAgQIECAAAECBAgQIECAAAECBHZHQEBud3rtpAQIECBAgAABAgQIECBAgAABAgQIECCwWgEBudX6qk6AAAECBAgQIECAAAECBAgQIECAAAECBAgQIECAAAECBI4REJBzKQgQIECAAAECBAgQIECAAAECBAgQIECAwHIEBOSW46gKAQIECBAgQIAAAQIECBAgQIAAAQIECBAgQIAAAQIECBCYWUBAbmYqAwkQIECAAAECBAgQIECAAAECBAgQIECAwKECAnIuCAECBAgQIECAAAECBAgQIECAAAECBAgQIECAAAECBAgQWLOAgNyawS1HgAABAgQIECBAgAABAgQIECBAgAABAlsrICC3ta11MAIECBAgQIAAAQIECBAgQIAAAQIECBAgQIAAAQIECBDYVAEBuU3tjH0RIECAAAECBAgQIECAAAECBAgQIECAwNgEBOTG1jH7JUCAAAECBAgQIECAAAECBAgQIECAAAECBAgQIECAAIHRCwjIjb6FDkCAAAECBAgQIECAAAECBAgQIECAAAECGyIgILchjbANAgQIECBAgAABAgQIECBAgAABAgQIECBAgAABAgQIENgdAQG53em1kxIgQIAAAQIECBAgQIAAAQIECBAgQIDAagUE5FbrqzoBAgQIECBAgAABAgQIECBAgAABAgQIECBAgAABAgQIEDhGQEDOpSBAgAABAgQIECBAgAABAgQIECBAgAABAssREJBbjqMqBAgQIECAAAECBAgQIECAAAECBAgQIECAAAECBAgQIEBgZgEBuZmpDCRAgAABAgQIECBAgAABAgQIECBAgAABAocKCMi5IAQIECBAgAABAgQIECBAgAABAgQIECBAgAABAgQIECBAYM0CAnJrBrccAQIECBAgQIAAAQIECBAgQIAAAQIECGytgIDc1rbWwQgQIECAAAECBAgQIECAAAECBAgQIECAAAECBAgQIEBgUwUE5Da1M/ZFgAABAgQIECBAgAABAgQIECBAgAABAmMTEJAbW8fslwABAgQIECBAgAABAgQIECBAgAABAgQIECBAgAABAgRGLyAgN/oWOgABAgQIECBAgAABAgQIECBAgAABAgQIbIiAgNyGNMI2CBAgQIAAAQIECBAgQIAAAQIECBAgQIAAAQIECBAgQGB3BATkdqfXTkqAAAECBAgQIECAAAECBAgQIECAAAECqxUQkFutr+oECBAgQIAAAQIECBAgQIAAAQIECBAgQIAAAQIECBAgQOAYAQE5l4IAAQIECBAgQIAAAQIECBAgQIAAAQIECCxHQEBuOY6qECBAgAABAgQIECBAgAABAgQIECBAgAABAgQIECBAgACBmQUE5GamMpAAAQIECBAgQIAAAQIECBAgQIAAAQIECBwqICDnghAgQIAAAQIECBAgQIAAAQIECBAgQIAAAQIECBAgQIAAgTULCMitGdxyBAgQIECAAAECBAgQIECAAAECBAgQILC1AgJyW9taByNAgAABAgQIECBAgAABAgQIECBAgAABAgQIECBAgACBTRUQkNvUztgXAQIECBAgQIAAAQIECBAgQIAAAQIECIxNQEBubB2zXwIECBAgQIAAAQIECBAgQIAAAQIECBAgQIAAAQIECBAYvYCA3Ohb6AAECBAgQIAAAQIECBAgQIAAAQIECBAgsCECAnIb0gjbIECAAAECBAgQIECAAAECBAgQIECAAAECBAgQIECAAIHdERCQ251eOykBAgQIECBAgAABAgQIECBAgAABAgQIrFZAQG61vqoTIECAAAECBAgQIECAAAECBAgQIECAAAECBAgQIECAAIFjBATkXAoCBAgQIECAAAECBAgQIECAAAECBAgQILAcAQG55TiqQoAAAQIECBAgQIAAAQIECBAgQIAAAQIECBAgQIAAAQIEZhYQkJuZykACBAgQIECAAAECBAgQIECAAAECBAgQIHCogICcC0KAAAECBAgQIECAAAECBAgQIECAAAECBAgQIECAAAECBNYsICC3ZnDLESBAgAABAgQIECBAgAABAgQIECBAgMDWCgjIbW1rHYwAAQIECBAgQIAAAQIECBAgQIAAAQIECBAgQIAAAQIENlVAQG5TO2NfBAgQIECAAAECBAgQIECAAAECBAgQIDA2AQG5sXXMfgkQIECAAAECBAgQIECAAAECBAgQIECAAAECBAgQIEBg9AICcqNvoQMQIECAAAECBAgQIECAAAECBAgQIECAwBIEvrl6cPXC6nML1ltWQO6m1ZOrN1Z/tuBeTCNAgAABAgQIECBAgAABAgQIECBAgAABAgQIECBAgAABAjshICC3E212SAIECBAgQIAAAQIECBAgQIAAAQIECBCYQeDS6q7VCxYMyh01IHdtMO4p1furU2fYsyEECBAgQIAAAQIECBAgQIAAAQIECBAgQIAAAQIECBAgQGCnBQTkdrr9Dk+AAAECBAgQIECAAAECBAgQIECAAAECEwJDIO0P9/57eEVu3qDcogG5yWDc8O/D9x3VENjzESBAgAABAgQIECBAgAABAgQIECBAgAABAgQIECBAgAABAocICMi5HgQIECBAgAABAgQIECBAgAABAgQIECBA4P8LDKG0UyZA5gnKzRuQ2y8YNyx9mdfjXEkCBAgQIECAAAECBAgQIECAAAECBAgQIECAAAECBAgQIDCbgIDcbE5GESBAgAABAgQIECBAgAABAgQIECBAgMBuCEy+Ijd54lmCcrMG5A4Kxl27ntfjduOuOSUBAgQIECBAgAABAgQIECBAgAABAgQIECBAgAABAgQILEFAQG4JiEoQIECAAAECBAgQIECAAAECBAgQIECAwFYJTL8iN3m4w4Jy1xWQu65g3LCO1+O26io5DAECBAgQIECAAAECBAgQIECAAAECBAgQIECAAAECBAisWkBAbtXC6hMgQIAAAQIECBAgQIAAAQIECBAgQIDA2AQOekVu8hz7BeUOCsjNEoy7trbX48Z2W+yXAAECBAgQIECAAAECBAgQIECAAAECBAgQIECAAAECBK5XAQG565Xf4gQIECBAgAABAgQIECBAgAABAgQIECCwoQKHvSI3ueXJoNz/nDrLP6ueXD2lGkJy1/V5Pe66hPxOgAABAgQIECBAgAABAgQIECBAgAABAgQIECBAgAABAgSmBATkXAkCBAgQIECAAAECBAgQIECAAAECBAgQIHCswCyvyE3OGoJy0yG4/f52mLXX49xEAgQIECBAgAABAgQIECBAgAABAgQIECBAgAABAgQIECAwp4CA3JxghhMgQIAAAQIECBAgQIAAAQIECBAgQIDAzgjM+orcMkC8HrcMRTUIECBAgAABAgQIECBAgAABAgQIECBAgAABAgQIECBAYOcEBOR2ruUOTIAAAQIECBAgQIAAAQIECBAgQIAAAQIzCsz7ityMZfcd5vW4o+iZS4AAAQIECBAgQIAAAQIECBAgQIAAAQIECBAgQIAAAQI7KyAgt7Otd3ACBAgQIECAAAECBAgQIECAAAECBAgQmEFgHa/IeT1uhkYYQoAAAQIECBAgQIAAAQIECBAgQIAAAQIECBAgQIAAAQIE9hMQkHMvCBAgQIAAAQIECBAgQIAAAQIECBAgQIDAwQLreEXO63FuIAECBAgQIECAAAECBAgQIECAAAECBAgQIECAAAECBAgQWFBAQG5BONMIECBAgAABAgQIECBAgAABAgQIECBAYGcEVvmKnNfjduYaOSgBAgQIECBAgAABAgQIECBAgAABAgQIECBAgAABAgQIrEJAQG4VqmoSIECAAAECBAgQIECAAAECBAgQIECAwDYJrPIVOa/HbdNNcRYCBAgQIECAAAECBAgQIECAAAECBAgQIECAAAECBAgQWLuAgNzayS1IgAABAgQIECBAgAABAgQIECBAgAABAiMUWMUrcl6PG+FFsGUCBAgQIECAAAECBAgQIECAAAECBAgQIECAAAECBAgQ2CwBAbnN6ofdECBAgAABAgQIECBAgAABAgQIECBAgMBmCqziFTmvx21mr+2KAAECBAgQIECAAAECBAgQIECAAAECBAgQIECAAAECBEYkICA3ombZKgECBAgQIECAAAECBAgQIECAAAECBAhcrwLLfEXO63HXaystToAAAQIECBAgQIAAAQIECBAgQIAAAQIECBAgQIAAAQLbIiAgty2ddA4CBAgQIECAAAECBAgQIECAAAECBAgQWLXAMl+R83rcqrulPgECBAgQIECAAAECBAgQIECAAAECBAgQIECAAAECBAjshICA3Ofto0gAACAASURBVE602SEJECBAgAABAgQIECBAgAABAgQIECBAYEkCy3hFzutxS2qGMgQIECBAgAABAgQIECBAgAABAgQIECBAgAABAgQIECBAQEDOHSBAgAABAgQIECBAgAABAgQIECBAgAABArMLLOMVOa/Hze5tJAECBAgQIECAAAECBAgQIECAAAECBAgQIECAAAECBAgQOFRAQM4FIUCAAAECBAgQIECAAAECBAgQIECAAAEC8wkc5RU5r8fNZ200AQIECBAgQIAAAQIECBAgQIAAAQIECBAgQIAAAQIECBA4VEBAzgUhQIAAAQIECBAgQIAAAQIECBAgQIAAAQLzCRzlFTmvx81nbTQBAgQIECBAgAABAgQIECBAgAABAgQIECBAgAABAgQIEDhUQEDOBSFAgAABAgQIECBAgAABAgQIECBAgAABAvMLLPKKnNfj5nc2gwABAgQIECBAgAABAgQIECBAgAABAgQIECBAgAABAgQIHCogIOeCECBAgAABAgQIECBAgAABAgQIECBAgACB+QUWeUXO63HzO5tBgAABAgQIECBAgAABAgQIECBAgAABAgQIECBAgAABAgQOFRCQc0EIECBAgAABAgQIECBAgAABAgQIECBAgMBiAvO8Iuf1uMWMzSJAgAABAgQIECBAgAABAgQIECBAgAABAgQIECBAgAABAocKCMi5IAQIECBAgAABAgQIECBAgAABAgQIECBAYDGBeV6R83rcYsZmESBAgAABAgQIECBAgAABAgQIECBAgAABAgQIECBAgACBQwUE5FwQAgQIECBAgAABAgQIECBAgAABAgQIECCwuMAsr8h5PW5xXzMJECBAgAABAgQIECBAgAABAgQIECBAgAABAgQIECBAgMChAgJyLggBAgQIECBAgAABAgQIECBAgAABAgQIEFhcYJZX5Lwet7ivmQQIECBAgAABAgQIECBAgAABAgQIECBAgAABAgQIECBA4FABATkXhAABAgQIECBAgAABAgQIECBAgAABAgQIHE3gsFfkvB53NFuzCRAgQIAAAQIECBAgQIAAAQIECBAgQIAAAQIECBAgQIDAoQICci4IAQIECBAgQIAAAQIECBAgQIAAAQIECBA4msBhr8h5Pe5otmYTIECAAAECBAgQIECAAAECBAgQIECAAAECBAgQIECAAIFDBQTkXBACBAgQIECAAAECBAgQIECAAAECBAgQIHB0gf1ekfN63NFdVSBAgAABAgQIECBAgAABAgQIECBAgAABAgQIECBAgAABAocKCMi5IAQIECBAgAABAgQIECBAgAABAgQIECBA4OgC+70i5/W4o7uqQIAAAQIECBAgQIAAAQIECBAgQIAAAQIECBAgQIAAAQIEDhUQkHNBCBAgQIAAAQIECBAgQIAAAQIECBAgQIDAcgQmX5HzetxyTFUhQIAAAQIECBAgQIAAAQIECBAgQIAAAQIECBAgQIAAAQKHCgjIuSAECBAgQIAAAQIECBAgQIAAAQIECBAgQGA5ApOvyHk9bjmmqhAgQIAAAQIECBAgQIAAAQIECBAgQIAAAQIECBAgQIAAgUMFBORcEAIECBAgQIAAAQIECBAgQIAAAQIECBAgsL/AravbVt9YfUP19dXXVTevblZ9bXXj6kbV11Q3rG6wV+rL1Zeqv6u+WH2h+tvqs9Vnqr+p/rr6q+p/VH9ZfUIjCBAgQIAAAQIECBAgQIAAAQIECBAgQIAAAQIECBAgQIAAgfkEBOTm8zKaAAECBAgQIECAAAECBAgQIECAAAECBLZPYAjB3bW6S/VN1R2rO+wF39Z52iFI95Hqw9WfVx+o3l99bJ2bsBYBAgQIECBAgAABAgQIECBAgAABAgQIECBAgAABAgQIEBiTgIDcmLplrwQIECBAgAABAgQIECBAgAABAgQIECBwVIHhpbf7VPeq7lmdVN3iqEVXPP/T1RXVu6t3Ve/Ye5luxcsqT4AAAQIECBAgQIAAAQIECBAgQIAAAQIECBAgQIAAAQIENl9AQG7ze2SHBAgQIECAAAECBAgQIECAAAECBAgQIHA0gSEQd1r1HdUpRyu1MbMvq/6wumQvMLcxG7MRAgQIECBAgAABAgQIECBAgAABAgQIECBAgAABAgQIECCwTgEBuXVqW4sAAQIECBAgQIAAAQIECBAgQIAAAQIE1iFwo+q7qzOq06ubL7joZ6v/Vn28+qvqk9Wnqqur4bfPVV+ovlhdU32p+vLeWjeoblgdVw37uXF10+pm1fHVLatbVd9Q3ab6F3u/LbLVz1QXVxdVv7e3n0XqmEOAAAECBAgQIECAAAECBAgQIECAAAECBAgQIECAAAECBEYnICA3upbZMAECBAgQIECAAAECBAgQIECAAAECBAjsIzCE0f519X3VQ6ohoDbrN4Tc/kv1/urK6oPVVXtBuFlrLGPcEJw7obpzdWJ11+pf7YXrZq0/BPTeUP129Z/3QnuzzjWOAAECBAgQIECAAAECBAgQIECAAAECBAgQIECAAAECBAiMTkBAbnQts2ECBAgQIECAAAECBAgQIECAAAECBAgQmBA4rXpkdebeS22z4Azht3dU76ou3wvFzTLv+hozhOVOru5V3WcvRDfLXoaX7S6sXl1dMssEYwgQIECAAAECBAgQIECAAAECBAgQIECAAAECBAgQIECAwNgEBOTG1jH7JUCAAAECBAgQIECAAAECBAgQIECAAIGbV4+rHlt90wwcV1e/vxcS+4Pq4zPM2eQht6m+sxrCgd9VDS/PXdf359XLq5dVn7muwX4nQIAAAQIECBAgQIAAAQIECBAgQIAAAQIECBAgQIAAAQJjERCQG0un7JMAAQIECBAgQIAAAQIECBAgQIAAAQIETqqeUJ0zA8XwStzvVhdVl80wfsxDTqnOqL5nxtflzqteUl0x5kPbOwECBAgQIECAAAECBAgQIECAAAECBAgQIECAAAECBAgQGAQE5NwDAgQIECBAgAABAgQIECBAgAABAgQIENh0gQdUP7YXAjtsr8PLcL9Vvb66fNMPtaL9nVw9tPr+anhp7rBvCA/+cvWWFe1FWQIECBAgQIAAAQIECBAgQIAAAQIECBAgQIAAAQIECBAgsHIBAbmVE1uAAAECBAgQIECAAAECBAgQIECAAAECBBYUeEj1lGp4Ie2w71XV8M/FC66zrdNOrx61989hZxxe2HtB9YZthXAuAgQIECBAgAABAgQIECBAgAABAgQIECBAgAABAgQIENheAQG57e2tkxEgQIAAAQIECBAgQIAAAQIECBAgQGCsAmdUT7uOYNxV1fnVb1RXj/Wga9r38dUPVmdXJxyy5hCUO7caXpbzESBAgAABAgQIECBAgAABAgQIECBAgAABAgQIECBAgACBUQgIyI2iTTZJgAABAgQIECBAgAABAgQIECBAgACBnRC4V/WMagjIHfS9vfq16vU7IbL8Qz60+uHqvoeUHgJyz63etfzlVSRAgAABAgQIECBAgAABAgQIECBAgAABAgQIECBAgAABAssVEJBbrqdqBAgQIECAAAECBAgQIECAAAECBAgQIDC/wK2rn6nOOWTqEIj7pWp45cx3dIFTqh+vhsDcQd95e335xNGXU4EAAQIECBAgQIAAAQIECBAgQIAAAQIECBAgQIAAAQIECKxGQEBuNa6qEiBAgAABAgQIECBAgAABAgQIECBAgMBsAk+rfq467oDhv1U9v7p8tnJGzSlwcvXU6vsPmHdN9e+rc+esazgBAgQIECBAgAABAgQIECBAgAABAgQIECBAgAABAgQIEFiLgIDcWpgtQoAAAQIECBAgQIAAAQIECBAgQIAAAQJTAqdV/6G6xwEyF1X/sXoHubUI3Kf6t9UZB6z2nurfVZesZTcWIUCAAAECBAgQIECAAAECBAgQIECAAAECBAgQIECAAAECMwoIyM0IZRgBAgQIECBAgAABAgQIECBAgAABAgQILEXghtUvVE86oNoV1bOr313KakcvcovqdtVtq2+sbl0Nfzu+uln1tdU/rf5J9dXVDfaW/HL199X/rv5X9bfVZ6urq09Xn6j+e/Wx6qN7fzv6bo9e4XuqZ1UnHVDqhdXw6t+Xjr6UCgQIECBAgAABAgQIECBAgAABAgQIECBAgAABAgQIECBA4OgCAnJHN1SBAAECBAgQIECAAAECBAgQIECAAAECBGYTGF4ne351h32Gf6766epFs5VayajhNbu7Vd9cnVjdeS8Et5LFpooO4bkPVldWf1a9rxpebbu+viHA+HN7AcDpPXykemo1vPLnI0CAAAECBAgQIECAAAECBAgQIECAAAECBAgQIECAAAEC16uAgNz1ym9xAgQIECBAgAABAgQIECBAgAABAgQI7IzAudVPHnDaX6+esfe62rpAhtfevqP69ure1b32XoBb1/qzrDO8QPeu6p3VH1V/uPcq3SxzlzFmeCXvudUPHVBseAlweE3OR4AAAQIECBAgQIAAAQIECBAgQIAAAQIECBAgQIAAAQIErjcBAbnrjd7CBAgQIECAAAECBAgQIECAAAECBAgQ2AmB4UW2F1cn73Pa4bW0p1cXr0lieLnugdX9q/tVN1jTusta5svV26q3Vm+uhpfc1vGdXj1v71W96fUur5649+LdOvZiDQIECBAgQIAAAQIECBAgQIAAAQIECBAgQIAAAQIECBAg8BUCAnIuBAECBAgQIECAAAECBAgQIECAAAECBAisSuDx1UsOKD68KDeE41b93al6aPWQ6u6rXmzN9d9bvaF6ffWhNaw9hOQOejHuCdVL17AHSxAgQIAAAQIECBAgQIAAAQIECBAgQIAAAQIECBAgQIAAga8QEJBzIQgQIECAAAECBAgQIECAAAECBAgQIEBgFQK/svey2HTtq6on772Ctop1h5o3qR5dPaK6z6oW2bC676heU72y+vwK9za8vvfC6oR91hheCvzRFa6tNAECBAgQIECAAAECBAgQIECAAAECBAgQIECAAAECBAgQOEZAQM6lIECAAAECBAgQIECAAAECBAgQIECAAIFlCty2+o3qlH2KXrAXoLpmmQtO1Lp3dVb12OoGK1pj08t+uXp5NVi/c0WbPa4aApCD9fR3WfWD1cdWtLayBAgQIECAAAECBAgQIECAAAECBAgQIECAAAECBAgQIEDgKwQE5FwIAgQIECBAgAABAgQIECBAgAABAgQIEFiWwGnVb1Zfv0/BJ1QvXdZCU3XOrH74gFDeipYcRdkhrPZr1YUr2u3jq5fsU/uvqx+oLlnRusoSIECAAAECBAgQIECAAAECBAgQIECAAAECBAgQIECAAIH/JyAg5zIQIECAAAECBAgQIECAAAECBAgQIECAwDIEHrf3atl0rfdX51RXLGORqRpD6O5J1Z1XUHubSn6wetEBYbajnvOk6rzqrvsUGl6Ye9lRFzCfAAECBAgQIECAAAECBAgQIECAAAECBAgQIECAAAECBAgcJiAg534QIECAAAECBAgQIECAAAECBAgQIECAwFEFfqp67j5FhpfLhuDcNUddYGr+EIz7yep2S6677eU+Wv3CCoJyx+0F4YaX/Ka/Z1Q/v+2wzkeAAAECBAgQIECAAAECBAgQIECAAAECBAgQIECAAAEC15+AgNz1Z29lAgQIECBAgAABAgQIECBAgAABAgQIbIPA86uf2Ocgz6meteQDDgGsIYx3lyXX3bVyH9gLrQ0BxmV+z66euU/BX6yeusyF1CJAgAABAgQIECBAgAABAgQIECBAgAABAgQIECBAgAABAtcKCMi5CwQIECBAgAABAgQIECBAgAABAgQIECCwqMD51Vn7TD6nGn5b1nfv6qer+y2roDr/KPC26merdy7R4+zqvH3qXVANv/kIECBAgAABAgQIECBAgAABAgQIECBAgAABAgQIECBAgMBSBQTklsqpGAECBAgQIECAAAECBAgQIECAAAECBHZG4DXV8KLb5PeF6uHVxUtSuEn13OrHllRPmf0Ffrl6RvX5JQGdXr22uvFUveHFukcsaQ1lCBAgQIAAAQIECBAgQIAAAQIECBAgQIAAAQIECBAgQIDAPwoIyLkIBAgQIECAAAECBAgQIECAAAECBAgQIDCvwOuqh05N+nj1sOqKeYsdMP4x1X+qbrmkesocLvCp6t9Ur1gS1EnVcE9uM1Xv9Xv3ZEnLKEOAAAECBAgQIECAAAECBAgQIECAAAECBAgQIECAAAECuy4gILfrN8D5CRAgQIAAAQIECBAgQIAAAQIECBAgMJ/AfuG4K6vvq/5ivlL7jr5V9fy9l+iWUE6JOQWGl9+eWn1yznn7Db999dvViVM/CsktAVcJAgQIECBAgAABAgQIECBAgAABAgQIECBAgAABAgQIEPi/AgJybgIBAgQIECBAgAABAgQIECBAgAABAgQIzCrwmurMqcHDi3EPXlKg6lHVi6qbzboh41Yi8NnqSdWrllB9CDy+sRpelJv8LqwesYT6ShAgQIAAAQIECBAgQIAAAQIECBAgQIAAAQIECBAgQIDAjgsIyO34BXB8AgQIECBAgAABAgQIECBAgAABAgQIzChwfnXW1Ng/rR5UXT1jjcOGvbj6kSXUUWJ5Ar9aPXEJ5Y6v3lR9y1StC6qzl1BfCQIECBAgQIAAAQIECBAgQIAAAQIECBAgQIAAAQIECBDYYQEBuR1uvqMTIECAAAECBAgQIECAAAECBAgQIEBgRoHnVz8xNXZ4Oe6BSwjH3a16aXX3Gfdi2HoF3ls9vnrfEZcdQnJv3ucluV+snnrE2qYTIECAAAECBAgQIECAAAECBAgQIECAAAECBAgQIECAwA4LCMjtcPMdnQABAgQIECBAgAABAgQIECBAgAABAjMI/FT13KlxV1b3rz45w/zDhjymGl6m+6oj1jF9tQL/sPfS2yuOuMytqrdWJ07VeUb180esbToBAgQIECBAgAABAgQIECBAgAABAgQIECBAgAABAgQI7KiAgNyONt6xCRAgQIAAAQIECBAgQIAAAQIECBAgMIPA46oLpsZ9vLpf9RczzD9syHOqIRjlG4/AEJR85hG3e/vqbdVtpuqcVb3siLVNJ0CAAAECBAgQIECAAAECBAgQIECAAAECBAgQIECAAIEdFBCQ28GmOzIBAgQIECBAgAABAgQIECBAgAABAgRmEDitevvUuC9U31ldMcP8w4a8qnrkEWuYfv0IvLp61BGXPqn6g+rGU3XuW11yxNqmEyBAgAABAgQIECBAgAABAgQIECBAgAABAgQIECBAgMCOCQjI7VjDHZcAAQIECBAgQIAAAQIECBAgQIAAAQIzCNy2+pPq66fGPrC6eIb5Bw25RfXa6pQj1DD1+he4rHp49ekjbOX06s1T8/+6+tbqY0eoayoBAgQIECBAgAABAgQIECBAgAABAgQIECBAgAABAgQI7JiAgNyONdxxCRAgQIAAAQIECBAgQIAAAQIECBAgMIPApfuE2M6pzp9h7kFD7lS9rrrzEWqYujkCH6weVn3oCFs6uzpvav4Qvjv1CDVNJUCAAAECBAgQIECAAAECBAgQIECAAAECBAgQIECAAIEdExCQ27GGOy4BAgQIECBAgAABAgQIECBAgAABAgSuQ+BXqidOjXlO9awjyN2j+p3q1keoYermCXyi+t7qPUfY2rOrZ07Nf3H1o0eoaSoBAgQIECBAgAABAgQIECBAgAABAgQIECBAgAABAgQI7JCAgNwONdtRCRAgQIAAAQIECBAgQIAAAQIECBAgcB0Cj69eMjXmwuoRR5D71ur3qpsdoYapmyvw2eq7qz85whZfU505Nf8J1UuPUNNUAgQIECBAgAABAgQIECBAgAABAgQIECBAgAABAgQIENgRAQG5HWm0YxIgQIAAAQIECBAgQIAAAQIECBAgQOA6BO5WvXdqzPure1bXLKg3hOMuqm664HzTxiHwueqMI4TkjqveXd116rh3r943DgK7JECAAAECBAgQIECAAAECBAgQIECAAAECBAgQIECAAIHrS0BA7vqSty4BAgQIECBAgAABAgQIECBAgAABAgQ2S2AIKJ08taV7VFcsuM1h7lu8HLeg3vimDS/JPaB6z4JbP2mfuZfvBTQXLGkaAQIECBAgQIAAAQIECBAgQIAAAQIECBAgQIAAAQIECOyCgIDcLnTZGQkQIECAAAECBAgQIECAAAECBAgQIHC4wLnVT04NeUL10gXh7lS9rbr1gvNNG6fAJ6r7VR9acPuPr14yNfcXqqctWM80AgQIECBAgAABAgQIECBAgAABAgQIECBAgAABAgQIENgBAQG5HWiyIxIgQIAAAQIECBAgQIAAAQIECBAgQOAQgTOqN039fkF19oJqt6j+oLrzgvNNG7fAB6vvrD694DHOr86amvug6qIF65lGgAABAgQIECBAgAABAgQIECBAgAABAgQIECBAgAABAlsuICC35Q12PAIECBAgQIAAAQIECBAgQIAAAQIECBwicMPqyuoOE2Ouqr65umZBuUurUxaca9p2CFxWnbrgUY6r/qw6YWL+R6oTqy8tWNM0AgQIECBAgAABAgQIECBAgAABAgQIECBAgAABAgQIENhiAQG5LW6uoxEgQIAAAQIECBAgQIAAAQIECBAgQOA6BF5QPXlqzAOqty4o96rqkQvONW27BF5dPWrBI92/esvU3Bftc1cXLG8aAQIECBAgQIAAAQIECBAgQIAAAQIECBAgQIAAAQIECGyTgIDcNnXTWQgQIECAAAECBAgQIECAAAECBAgQIDC7wGnV26eGn1s9ffYSXzHyOdUzFpxr2nYKPLd65oJHe171tKm5960uWbCeaQQIECBAgAABAgQIECBAgAABAgQIECBAgAABAgQIECCwpQICclvaWMciQIAAAQIECBAgQIAAAQIECBAgQIDAdQj8aXWPiTFXVndZUO0x1csXnGvadgs8tnrFgkf8QHXixNz3VN+yYC3TCBAgQIAAAQIECBAgQIAAAQIECBAgQIAAAQIECBAgQGBLBQTktrSxjkWAAAECBAgQIECAAAECBAgQIECAAIFDBIaXuYYXuia/B1YXL6B2t+ry6qsWmGvK9gv8Q3Vy9b4Fjnp69eapecMLh8NLhz4CBAgQIECAAAECBAgQIECAAAECBAgQIECAAAECBAgQIPCPAgJyLgIBAgQIECBAgAABAgQIECBAgAABAgR2S+DW1Uer4yaO/evV4xdkuKK6+4JzTdsNgfdWJy141JdWPzQx95rqdtUnFqxnGgECBAgQIECAAAECBAgQIECAAAECBAgQIECAAAECBAhsmYCA3JY11HEIECBAgAABAgQIECBAgAABAgQIECBwHQJDGO6ciTF/W92+unoBuRdXP7LAPFN2T+BXqycucOzjq49UN52Ye95UaG6BsqYQIECAAAECBAgQIECAAAECBAgQIECAAAECBAgQIECAwLYICMhtSyedgwABAgQIECBAgAABAgQIECBAgAABAtctcK/qT6aGPbl60XVPPWbEo6pXLjDPlN0VeHT1qgWO/6TqhVPzvrV61wK1TCFAgAABAgQIECBAgAABAgQIECBAgAABAgQIECBAgACBLRMQkNuyhjoOAQIECBAgQIAAAQIECBAgQIAAAQIEDhF4U3XGxO9XVPdYQOxW1Qeqmy0w15TdFfhsdZfqkwsQvKc6aWLeRdWDFqhjCgECBAgQIECAAAECBAgQIECAAAECBAgQIECAAAECBAhsmYCA3JY11HEIECBAgAABAgQIECBAgAABAgQIECBwgMAQjBsCcpPfg6vfXUDswurhC8wzhcBrqzMXYPie6o1T84aA3BCU8xEgQIAAAQIECBAgQIAAAQIECBAgQIAAAQIECBAgQIDADgsIyO1w8x2dAAECBAgQIECAAAECBAgQIECAAIGdEri0OmXixIu+wPWY6uU7JeewyxZ4bPWKBYpOv4B4WXXqAnVMIUCAAAECBAgQIECAAAECBAgQIECAAAECBAgQIECAAIEtEhCQ26JmOgoBAgQIECBAgAABAgQIECBAgAABAgQOEHhI9TtTv31b9Y45xW5SXVXdcs55hhOYFPhUdUL1+TlZ7lP98dSc763eMGcdwwkQIECAAAECBAgQIECAAAECBAgQIECAAAECBAgQIEBgiwQE5LaomY5CgAABAgQIECBAgAABAgQIECBAgACBAwSmX4/7rerhC2j9UvVjC8wzhcC0wC9XP74Ay2ur75+Y5xW5BRBNIUCAAAECBAgQIECAAAECBAgQIECAAAECBAgQIECAwDYJCMhtUzedhQABAgQIECBAgAABAgQIECBAgAABAscKPKC6eOrP96wunxPr3gu8ODfnEobvmMDwItw75zzzydW7p+acXr1lzjqGEyBAgAABAgQIECBAgAABAgQIECBAgAABAgQIECBAgMCWCAjIbUkjHYMAAQIECBAgQIAAAQIECBAgQIAAAQIHCLypOmPit9dXD1tA6/er+y0wzxQCBwm8rfquBXheVz10Yt5F1YMWqGMKAQIECBAgQIAAAQIECBAgQIAAAQIECBAgQIAAAQIECGyBgIDcFjTREQgQIECAAAECBAgQIECAAAECBAgQIHCAwEnVe6Z+O7W6bE6xM6vXzDnHcAKzCDyiunCWgRNjTqkunZpzj+qKOesYToAAAQIECBAgQIAAAQIECBAgQIAAAQIECBAgQIAAAQJbICAgtwVNdAQCBAgQIECAAAECBAgQIECAAAECBAgcIPDr1TkTv719wVfg/mt1F8oEViDwgepfLlB3eH3uvhPzzqt+aIE6phAgQIAAAQIECBAgQIAAAQIECBAgQIAAAQIECBAgQIDAyAUE5EbeQNsnQIAAAQIECBAgQIAAAQIECBAgQIDAAQI3r66e+u1h1evnFHtC9WtzzjGcwDwCry/V1gAAIABJREFUP1y9ZJ4J1UOr103NOb76zJx1DCdAgAABAgQIECBAgAABAgQIECBAgAABAgQIECBAgACBkQsIyI28gbZPgAABAgQIECBAgAABAgQIECBAgACBAwSeVj1v4rerqjsuoPUX1e0WmGcKgVkFPlrdftbBE+M+XJ0w8d9Pr85doI4pBAgQIECAAAECBAgQIECAAAECBAgQIECAAAECBAgQIDBiAQG5ETfP1gkQIECAAAECBAgQIECAAAECBAgQIHCIwJXVN038vkh4yOtxrti6BBZ5RW46BPrn1Ynr2rB1CBAgQIAAAQIECBAgQIAAAQIECBAgQIAAAQIECBAgQGAzBATkNqMPdkGAAAECBAgQIECAAAECBAgQIECAAIFlCpxWvX2q4NdVV8+5yBA4uvOccwwnsIjAB6cCnbPUOL76m6mB960umWWyMQQIECBAgAABAgQIECBAgAABAgQIECBAgAABAgQIECCwHQICctvRR6cgQIAAAQIECBAgQIAAAQIECBAgQIDApMD51VkTf3hV9eg5ic6sXjPnHMMJHEXgEdWFcxZ4ZfWoiTkXVGfPWcNwAgQIECBAgAABAgQIECBAgAABAgQIECBAgAABAgQIEBixgIDciJtn6wQIECBAgAABAgQIECBAgAABAgQIENhH4IbV56obTfz2wOriObUurU6Zc47hBI4icFl16pwFTq/ePDHni9VNqy/NWcdwAgQIECBAgAABAgQIECBAgAABAgQIECBAgAABAgQIEBipgIDcSBtn2wQIECBAgAABAgQIECBAgAABAgQIEDhA4JHV8GLctd/Hq9vOqXXv6h1zzjGcwDIE7lO9c85CH6tuMzFneFHu1XPWMJwAAQIECBAgQIAAAQIECBAgQIAAAQIECBAgQIAAAQIERiogIDfSxtk2AQIECBAgQIAAAQIECBAgQIAAAQIEDhB4XfXQid/OrZ4+p9b51VlzzjGcwDIELqjOnrPQ86qnTcx5ffWwOWsYToAAAQIECBAgQIAAAQIECBAgQIAAAQIECBAgQIAAAQIjFRCQG2njbJsAAQIECBAgQIAAAQIECBAgQIAAAQL7CNyo+nx1g4nf7lldPofWTarPTtWYY7qhBI4k8OXqZnv3eNZCJ1fvnhg81Bju8RdnLWAcAQIECBAgQIAAAQIECBAgQIAAAQIECBAgQIAAAQIECIxXQEBuvL2zcwIECBAgQIAAAQIECBAgQIAAAQIECEwLPLy6cOKPV1V3nJPpidWvzDnHcALLFPjR6sVzFvxwdcLEnDOr185Zw3ACBAgQIECAAAECBAgQIECAAAECBAgQIECAAAECBAgQGKGAgNwIm2bLBAgQIECAAAECBAgQIECAAAECBAgQOEDgFdUPTPx2bvX0ObX+uLrPnHMMJ7BMgXdU3zZnwedVT5uY85vVY+asYTgBAgQIECBAgAABAgQIECBAgAABAgQIECBAgAABAgQIjFBAQG6ETbNlAgQIECBAgAABAgQIECBAgAABAgQIHCBwdXXzid9OrS6bQ+tO1QfnGG8ogVUJ3Ln60BzFT6kunRj/mer4OeYbSoAAAQIECBAgQIAAAQIECBAgQIAAAQIECBAgQIAAAQIjFRCQG2njbJsAAQIECBAgQIAAAQIECBAgQIAAAQJTAsOrb8Prb9d+Q1ju6+ZUemb17DnnGE5gFQLPqp4zZ+G/mQrFDa/QDa/R+QgQIECAAAECBAgQIECAAAECBAgQIECAAAECBAgQIEBgiwUE5La4uY5GgAABAgQIECBAgAABAgQIECBAgMBOCfx09TMTJ35V9eg5Ba6o7j7nHMMJrELgvdVJcxZ+ZfWoiTnD/w8/O2cNwwkQIECAAAECBAgQIECAAAECBAgQIECAAAECBAgQIEBgZAICciNrmO0SIECAAAECBAgQIECAAAECBAgQIEDgAIFLq1MmfjuretkcWneorppjvKEEVi1wQvWRORZ5XHXBxPjLqlPnmG8oAQIECBAgQIAAAQIECBAgQIAAAQIECBAgQIAAAQIECIxQQEBuhE2zZQIECBAgQIAAAQIECBAgQIAAAQIECEwJfE11zdTfblt9fA6pp1S/OMd4QwmsWuAnqhfMschtqo9NjT+u+rs5ahhKgAABAgQIECBAgAABAgQIECBAgAABAgQIECBAgAABAiMTEJAbWcNslwABAgQIECBAgAABAgQIECBAgAABAvsInFa9feLvw0twd5xT6uLqAXPOMZzAKgXeUp0+5wIfroaX56797ltdMmcNwwkQIECAAAECBAgQIECAAAECBAgQIECAAAECBAgQIEBgRAICciNqlq0SIECAAAECBAgQIECAAAECBAgQIEDgAIFnVs+e+O386pw5tL66+mJ1gznmGEpg1QJfrm5U/f0cC51XnT0x/lnVc+aYbygBAgQIECBAgAABAgQIECBAgAABAgQIECBAgAABAgQIjExAQG5kDbNdAgQIECBAgAABAgQIECBAgAABAgQI7CPwpuqMib8P4bghJDfrd/9qeK3LR2DTBIZXDd86x6aGcNwQkrv2u6h60BzzDSVAgAABAgQIECBAgAABAgQIECBAgAABAgQIECBAgACBkQkIyI2sYbZLgAABAgQIECBAgAABAgQIECBAgACBfQQ+Vd1i4u93qa6cQ+q51U/NMd5QAusS+PnqGXMsdmL1gYnxn65uOcd8QwkQIECAAAECBAgQIECAAAECBAgQIECAAAECBAgQIEBgZAICciNrmO0SIECAAAECBAgQIECAAAECBAgQIEBgSuC21V9O/O0L1U3mVLq0OmXOOYYTWIfAZdWpcy70+erGE3P+efWxOWsYToAAAQIECBAgQIAAAQIECBAgQIAAAQIECBAgQIAAAQIjERCQG0mjbJMAAQIECBAgQIAAAQIECBAgQIAAAQIHCDy4esPEb3+0QNjt76qvJkxgAwX+vvqaOfc1hOq+fWLOQ6o3zlnDcAIECBAgQIAAAQIECBAg8H/au/Ng686qwMO/qoDG2AwGwhTaYBcSQBCEhIAEkzYgBFDRREkIggwyz2WwZXBoBltiMc9CECQkaKKohIAQTSQIIQFBEAhQ3UARpkBkaGMUUt217Zuuw+F+33f3ueO+59lV+YN91lrv+z5r33/4atVLgAABAgQIECBAgAABAgQIEJiIgAG5iTTKNgkQIECAAAECBAgQIECAAAECBAgQILAHgWdUz5r57SXVE0ZoHV69f0S8UAJbLXCn6qIRi764evxM/DOrZ4/IF0qAAAECBAgQIECAAAECBAgQIECAAAECBAgQIECAAAECExIwIDehZtkqAQIECBAgQIAAAQIECBAgQIAAAQIEVhE4vTph5v0jq1ePkBriXzkiXiiBrRZ4VPWqEYs+Yi7+jOrEEflCCRAgQIAAAQIECBAgQIAAAQIECBAgQIAAAQIECBAgQGBCAgbkJtQsWyVAgAABAgQIECBAgAABAgQIECBAgMAqAv9Q3X7m/d2qC0ZIvaIaBpA8BHaqwDDA+egRmzuyevdM/IeqnxiRL5QAAQIECBAgQIAAAQIECBAgQIAAAQIECBAgQIAAAQIEJiRgQG5CzbJVAgQIECBAgAABAgQIECBAgAABAgQIrCLwL9UBM+9vUF02QmoYJBoGijwEdqrAMPA5DH6u9Tmo+spM8BXVD641WRwBAgQIECBAgAABAgQIECBAgAABAgQIECBAgAABAgQITEvAgNy0+mW3BAgQIECAAAECBAgQIECAAAECBAgQmBU4uPr8zIvLq+uNJPpadeDIHOEEtlJgI77rm1aXbuWmrUWAAAECBAgQIECAAAECBAgQIECAAAECBAgQIECAAAECWyNgQG5rnK1CgAABAgQIECBAgAABAgQIECBAgACBzRAYbn4bboC7+rm4OnzEQjesvjQiXiiB7RK4UfXlEYtfVB02Ez/cQDfcROchQIAAAQIECBAgQIAAAQIECBAgQIAAAQIECBAgQIAAgV0mYEBulzXUcQgQIECAAAECBAgQIECAAAECBAgQWCqBE6s3zZz4rOr4EQJ3NTQ0QkvodgoMw6DvGbGBM6vjZuIfUJ0+Il8oAQIECBAgQIAAAQIECBAgQIAAAQIECBAgQIAAAQIECExEwIDcRBplmwQIECBAgAABAgQIECBAgAABAgQIEFhF4OTqeTPvX1Q9aYTUSdUbR8QLJbBdAg+sThux+AurJ87EP7U6ZUS+UAIECBAgQIAAAQIECBAgQIAAAQIECBAgQIAAAQIECBCYiIABuYk0yjYJECBAgAABAgQIECBAgAABAgQIECCwisDzqyfPvP+NuYG5faH9ZvXcfQX5ncAOEHha9Xsj9jEMxP3+TPwLqqeMyBdKgAABAgQIECBAgAABAgQIECBAgAABAgQIECBAgAABAhMRMCA3kUbZJgECBAgQIECAAAECBAgQIECAAAECBFYRGG5/G26Bu/p5cPWGEVIvrR47Il4oge0SeFn1uBGLP6h6/Uz8cPvccAudhwABAgQIECBAgAABAgQIECBAgAABAgQIECBAgAABAgR2mYABuV3WUMchQIAAAQIECBAgQIAAAQIECBAgQGCpBN5e3XPmxPeuzhkh8KfV8SPihRLYLoEzq18asfix1dtm4t9R3WtEvlACBAgQIECAAAECBAgQIECAAAECBAgQIECAAAECBAgQmIiAAbmJNMo2CRAgQIAAAQIECBAgQIAAAQIECBAgsIrA+6vDZ97fubpwhNR51VEj4oUS2C6B86ujRyx+RPW+mfiLqjuNyBdKgAABAgQIECBAgAABAgQIECBAgAABAgQIECBAgAABAhMRMCA3kUbZJgECBAgQIECAAAECBAgQIECAAAECBFYRuKS6xcz7W1bDu7U+/1jddq3B4ghso8BHqh8fsf6h1Sdm4j9ZDe88BAgQIECAAAECBAgQIECAAAECBAgQIECAAAECBAgQILDLBAzI7bKGOg4BAgQIECBAgAABAgQIECBAgAABAksl8IXqxjMnPrga3q31+Wz1w2sNFkdgGwU+Vx0yYv2bVJfOxH+xGt55CBAgQIAAAQIECBAgQIAAAQIECBAgQIAAAQIECBAgQGCXCRiQ22UNdRwCBAgQIECAAAECBAgQIECAAAECBJZK4OvVdWZO/EPV8G6tz9eqA9caLI7ANgpcXl1vxPrXrf55Jv4b1fDOQ4AAAQIECBAgQIAAAQIECBAgQIAAAQIECBAgQIAAAQK7TMCA3C5rqOMQIECAAAECBAgQIECAAAECBAgQILBUAv9a7T9z4h+orhwhcEU15HgI7HSB4Vs/YMQmh7+LIefqZ/i78K2PABRKgAABAgQIECBAgAABAgQIECBAgAABAgQIECBAgACBqQgYkJtKp+yTAAECBAgQIECAAAECBAgQIECAAAEC3yvwnWq/mdfXqK4aATWfPyJVKIEtFRi+6+H7Xusz/F0M3/fVz9j8ta4jjgABAgQIECBAgAABAgQIECBAgAABAgQIECBAgAABAgS2WcCA3DY3wPIECBAgQIAAAQIECBAgQIAAAQIECBBYh8D/mcsd+//5zuevYytSCWy6wHq/77H5m34gCxAgQIAAAQIECBAgQIAAAQIECBAgQIAAAQIECBAgQIDA+gX8Y/D6DVUgQIAAAQIECBAgQIAAAQIECBAgQIDAdgkYkNsueetuh8DYf9NY79/HdpzRmgQIECBAgAABAgQIECBAgAABAgQIECBAgAABAgQIECAwUmDsPyaPLC+cAAECBAgQIECAAAECBAgQIECAAAECBDZR4DvVfjP1r1FdNWK9+fwRqUIJbKnA8F0P3/dan+HvYvi+r37G5q91HXEECBAgQIAAAQIECBAgQIAAAQIECBAgQIAAAQIECBAgsM0CBuS2uQGWJ0CAAAECBAgQIECAAAECBAgQIECAwDoE/rXafyb/B6orR9S7ohpyPAR2usDwrR8wYpPD38WQc/Uz/F341kcACiVAgAABAgQIECBAgAABAgQIECBAgAABAgQIECBAgMBUBAzITaVT9kmAAAECBAgQIECAAAECBAgQIECAAIHvFfh6dZ2Z1z9UDe/W+nytOnCtweIIbKPA5dX1Rqx/3eqfZ+K/UQ3vPAQIECBAgAABAgQIECBAgAABAgQIECBAgAABAgQIECCwywQMyO2yhjoOAQIECBAgQIAAAQIECBAgQIAAAQJLJfCF6sYzJz64Gt6t9fls9cNrDRZHYBsFPlcdMmL9m1SXzsR/sRreeQgQIECAAAECBAgQIECAAAECBAgQIECAAAECBAgQIEBglwkYkNtlDXUcAgQIECBAgAABAgQIECBAgAABAgSWSuCS6hYzJ75lNbxb6/OP1W3XGiyOwDYKfKT68RHrH1p9Yib+k9XwzkOAAAECBAgQIECAAAECBAgQIECAAAECBAgQIECAAAECu0zAgNwua6jjECBAgAABAgQIECBAgAABAgQIECCwVALvrw6fOfGdqwtHCJxXHTUiXiiB7RI4vzp6xOJHVO+bib+outOIfKEECBAgQIAAAQIECBAgQIAAAQIECBAgQIAAAQIECBAgMBEBA3ITaZRtEiBAgAABAgQIECBAgAABAgQIECBAYBWBt1f3nHl/7+qcEVJ/Wh0/Il4oge0SOLP6pRGLH1u9bSb+HdW9RuQLJUCAAAECBAgQIECAAAECBAgQIECAAAECBAgQIECAAIGJCBiQm0ijbJMAAQIECBAgQIAAAQIECBAgQIAAAQKrCLyxOmnm/YOrN4yQemn12BHxQglsl8DLqseNWPxB1etn4k+rHjgiXygBAgQIECBAgAABAgQIECBAgAABAgQIECBAgAABAgQITETAgNxEGmWbBAgQIECAAAECBAgQIECAAAECBAgQWEXg+dWTZ97/RvW8EVK/WT13RLxQAtsl8LTq90Ys/tTq92fiX1A9ZUS+UAIECBAgQIAAAQIECBAgQIAAAQIECBAgQIAAAQIECBCYiIABuYk0yjYJECBAgAABAgQIECBAgAABAgQIECCwisDJcwNxL6qeNEJquH1uuIXOQ2CnCwy3vw23wK31eWH1xJngYWDulLUmiyNAgAABAgQIECBAgAABAgQIECBAgAABAgQIECBAgACB6QgYkJtOr+yUAAECBAgQIECAAAECBAgQIECAAAEC8wInVm+aeXlWdfwIprtWF4yIF0pguwSOrN4zYvEzq+Nm4h9QnT4iXygBAgQIECBAgAABAgQIECBAgAABAgQIECBAgAABAgQITETAgNxEGmWbBAgQIECAAAECBAgQIECAAAECBAgQWEVgGBp698z7i6vDR0jdsPrSiHihBLZL4EbVl0csflF12Ez83QyDjtATSoAAAQIECBAgQIAAAQIECBAgQIAAAQIECBAgQIAAgQkJGJCbULNslQABAgQIECBAgAABAgQIECBAgAABAnMCB1efn3l3eXW9kUpfqw4cmSOcwFYKbMR3fdPq0q3ctLUIECBAgAABAgQIECBAgAABAgQIECBAgAABAgQIECBAYGsEDMhtjbNVCBAgQIAAAQIECBAgQIAAAQIECBAgsFkC/1IdMFP8BtVlIxYbbqAbbqLzENipAhdUww1wa30Oqr4yE3xF9YNrTRZHgAABAgQIECBAgAABAgQIECBAgAABAgQIECBAgAABAtMSMCA3rX7ZLQECBAgQIECAAAECBAgQIECAAAECBOYF/qG6/czLYZBoGCha6/OK6lFrDRZHYBsEXlk9esS6w8DnMPh59fOh6idG5AslQIAAAQIECBAgQIAAAQIECBAgQIAAAQIECBAgQIAAgQkJGJCbULNslQABAgQIECBAgAABAgQIECBAgAABAqsInF6dMPP+kdWrR0gN8cMAkofAThUYBjhfNWJzj5iLP6M6cUS+UAIECBAgQIAAAQIECBAgQIAAAQIECBAgQIAAAQIECBCYkIABuQk1y1YJECBAgAABAgQIECBAgAABAgQIECCwisAzqmfNvH9J9YQRUodX7x8RL5TAVgvcqbpoxKIvrh4/E//M6tkj8oUSIECAAAECBAgQIECAAAECBAgQIECAAAECBAgQIECAwIQEDMhNqFm2SoAAAQIECBAgQIAAAQIECBAgQIAAgVUEfr56y8z7v6uOGin1b9X3jcwRTmArBP69+v6RC51f/dRMzv2qvxhZQzgBAgQIECBAgAABAgQIECBAgAABAgQIECBAgAABAgQITETAgNxEGmWbBAgQIECAAAECBAgQIECAAAECBAgQ2IPAzar/NfPbt6prj9Q6b4GhupFLCCewkMAw7Hb0yMxvVteayfmR6jMjawgnQIAAAQIECBAgQIAAAQIECBAgQIAAAQIECBAgQIAAgYkIGJCbSKNskwABAgQIECBAgAABAgQIECBAgAABAnsR+FJ1w5nfb1t9dITYc6qnjYgXSmCrBJ5bPX3EYrepPjIT/+XqRiPyhRIgQIAAAQIECBAgQIAAAQIECBAgQIAAAQIECBAgQIDAxAQMyE2sYbZLgAABAgQIECBAgAABAgQIECBAgACBVQTeWt1n5v3Dq9eOkLpn9fYR8UIJbJXAvap3jFjsYdVrZuLPru47Il8oAQIECBAgQIAAAQIECBAgQIAAAQIECBAgQIAAAQIECExMwIDcxBpmuwQIECBAgAABAgQIECBAgAABAgQIEFhF4BnVs2beD8Nxw5DcWp/vq66o9ltrgjgCWyBwVXVA9e8j1hqG44YhuaufZ1bPHpEvlAABAgQIECBAgAABAgQIECBAgAABAgQIECBAgAABAgQmJmBAbmINs10CBAgQIECAAAECBAgQIECAAAECBAisInBM9a6Z95dUtxwpdU413NblIbBTBIZbDY8duZlPVIfO5Ny9OndkDeEECBAgQIAAAQIECBAgQIAAAQIECBAgQIAAAQIECBAgMCEBA3ITapatEiBAgAABAgQIECBAgAABAgQIECBAYA8C319dOffbzarPjhB7UvWCEfFCCWy2wJOrF45Y5JDqM3Px+1f/NqKGUAIECBAgQIAAAQIECBAgQIAAAQIECBAgQIAAAQIECBCYmIABuYk1zHYJECBAgAABAgQIECBAgAABAgQIECCwB4HzqqNmfnto9boRWreohpvnPAR2isBwE9wnR2zmIdWpM/HnV0ePyBdKgAABAgQIECBAgAABAgQIECBAgAABAgQIECBAgAABAhMUMCA3wabZMgECBAgQIECAAAECBAgQIECAAAECBFYR+O3qd2ben1Y9cKTUxdUdR+YIJ7AZAh+oDhtZ+I3VSTM5w9/D746sIZwAAQIECBAgQIAAAQIECBAgQIAAAQIECBAgQIAAAQIEJiZgQG5iDbNdAgQIECBAgAABAgQIECBAgAABAgQI7EHgyOrdM79dVt1gpNYzqmeNzBFOYDMEnlk9e2Thr1QHzeTcrbpgZA3hBAgQIECAAAECBAgQIECAAAECBAgQIECAAAECBAgQIDAxAQNyE2uY7RIgQIAAAQIECBAgQIAAAQIECBAgQGAvAsNQ3PVnfj+6On+E2K2qj42IF0pgswRuXX18RPGjqvNm4r86Nyw3opRQAgQIECBAgAABAgQIECBAgAABAgQIECBAgAABAgQIEJiSgAG5KXXLXgkQIECAAAECBAgQIECAAAECBAgQILB3gTdUvzITckr11JFowy10w210HgLbJTDc+jbc/jbmeV518kzCH1cPGlNALAECBAgQIECAAAECBAgQIECAAAECBAgQIECAAAECBAhMU8CA3DT7ZtcECBAgQIAAAQIECBAgQIAAAQIECBBYTeD+1RkzP1xS3XIk1WOql43MEU5gIwUeW718ZMFPVIfO5JxQvXlkDeEECBAgQIAAAQIECBAgQIAAAQIECBAgQIAAAQIECBAgMEEBA3ITbJotEyBAgAABAgQIECBAgAABAgQIECBAYA8CB1TfrPab+f3O1YUjxK5dXT5XY0S6UALrEriqOnDlO15roSOq980EDzWG7/iKtRYQR4AAAQIECBAgQIAAAQIECBAgQIAAAQIECBAgQIAAAQLTFTAgN93e2TkBAgQIECBAgAABAgQIECBAgAABAgRWEzizOm7mh1Oqp46kem310JE5wglshMCp1cNGFnpedfJMzlnV8SNrCCdAgAABAgQIECBAgAABAgQIECBAgAABAgQIECBAgACBiQoYkJto42ybAAECBAgQIECAAAECBAgQIECAAAECexB4QHXazG+frW42Uuuu1QUjc4QT2AiBI6v3jCz0meqQmZyTqjeNrCGcAAECBAgQIECAAAECBAgQIECAAAECBAgQIECAAAECBCYqYEBuoo2zbQIECBAgQIAAAQIECBAgQIAAAQIECOxB4JrV16sDZn6/d3XOSLHzqqNG5ggnsB6B86ujRxY4tnrbTM4V1XWrb4+sI5wAAQIECBAgQIAAAQIECBAgQIAAAQIECBAgQIAAAQIEJipgQG6ijbNtAgQIECBAgAABAgQIECBAgAABAgQI7EXgtdVDZ34fbpR74EixE6rTR+YIJ7AegROrM0YWeGM13Bh39XNq9bCRNYQTIECAAAECBAgQIECAAAECBAgQIECAAAECBAgQIECAwIQFDMhNuHm2ToAAAQIECBAgQIAAAQIECBAgQIAAgT0IHFO9a+63G1SXjRT7p+rWI3OEE1hE4GPVj41MPKj6ylzO3atzR9YRToAAAQIECBAgQIAAAQIECBAgQIAAAQIECBAgQIAAAQITFjAgN+Hm2ToBAgQIECBAgAABAgQIECBAgAABAgT2IvDRuYGjp1anjBR7ZPXKkTnCCSwi8KjqVSMTT66eN5MzDHTeZmQN4QQIECBAgAABAgQIECBAgAABAgQIECBAgAABAgQIECAwcQEDchNvoO0TIECAAAECBAgQIECAAAECBAgQIEBgDwLzw0OXVLdcQOvw7CeeAAAgAElEQVRT1c0XyJNCYK0Cn65+dK3BM3GfqA6d+d+LDIEusKwUAgQIECBAgAABAgQIECBAgAABAgQIECBAgAABAgQIENhJAgbkdlI37IUAAQIECBAgQIAAAQIECBAgQIAAAQIbJ3D96rK5csdXZ41cwi1yI8GEjxZY5Pa446oz51Y6qPrq6NUlECBAgAABAgQIECBAgAABAgQIECBAgAABAgQIECBAgMCkBQzITbp9Nk+AAAECBAgQIECAAAECBAgQIECAAIG9Cvxh9fCZiHdV91jA7B+r2y6QJ4XAvgQ+Uv34voJW+f2d1d1n3r+m+rUF6kghQIAAAQIECBAgQIAAAQIECBAgQIAAAQIECBAgQIAAgYkLGJCbeANtnwABAgQIECBAgAABAgQIECBAgAABAnsROKy6aO73o6vzR6qdUJ0+Mkc4gbUInFidsZbAmZijqvPmcg6vLh5ZRzgBAgQIECBAgAABAgQIECBAgAABAgQIECBAgAABAgQI7AIBA3K7oImOQIAAAQIECBAgQIAAAQIECBAgQIAAgb0IvLW6z8zvZ1XHLyD21wvePrfAUlKWRGC4Be5nFjjrmdVxM3lnV/ddoI4UAgQIECBAgAABAgQIECBAgAABAgQIECBAgAABAgQIENgFAgbkdkETHYEAAQIECBAgQIAAAQIECBAgQIAAAQJ7EbhXdc7c73euLhypdtfqgpE5wgnsTeDI6j0jiY6o3jeXc2z19pF1hBMgQIAAAQIECBAgQIAAAQIECBAgQIAAAQIECBAgQIDALhEwILdLGukYBAgQIECAAAECBAgQIECAAAECBAgQ2IvAedVRM7//SXX/BcReUj1ugTwpBOYFXlo9fgGWN1e/PJN3fnX0AnWkECBAgAABAgQIECBAgAABAgQIECBAgAABAgQIECBAgMAuETAgt0sa6RgECBAgQIAAAQIECBAgQIAAAQIECBDYi8D9qj+f+/1uC9wId+3qkupGtAmsQ+BL1aHVN0fWGG6ce/dczi9UbxlZRzgBAgQIECBAgAABAgQIECBAgAABAgQIECBAgAABAgQI7CIBA3K7qJmOQoAAAQIECBAgQIAAAQIECBAgQIAAgb0IzN8id3Z13wXEHlS9foE8KQSuFnhw9YYFON5a3Wcmz+1xCyBKIUCAAAECBAgQIECAAAECBAgQIECAAAECBAgQIECAwG4TMCC32zrqPAQIECBAgAABAgQIECBAgAABAgQIEFhdYBgsGgaMZp+fr/5yAbAzqvsvkCeFwJurExZg+LnqL+byhgHPYdDTQ4AAAQIECBAgQIAAAQIECBAgQIAAAQIECBAgQIAAAQJLLGBAbomb7+gECBAgQIAAAQIECBAgQIAAAQIECCydwPwNXBdXhy+gcJPqI9WBC+RKWV6By6vbVl9YgOCi6rCZvEVvQFxgaSkECBAgQIAAAQIECBAgQIAAAQIECBAgQIAAAQIECBAgsJMFDMjt5O7YGwECBAgQIECAAAECBAgQIECAAAECBDZW4C7V38+VfGL14gWWOal64wJ5UpZX4IHVaQsc/wnVi+byfrJ67wK1pBAgQIAAAQIECBAgQIAAAQIECBAgQIAAAQIECBAgQIDALhMwILfLGuo4BAgQIECAAAECBAgQIECAAAECBAgQ2IfAH1YPn4n5enWL6rIF5F5ePXqBPCnLJ/CK6jELHPug6lPVdWZyX1P92gK1pBAgQIAAAQIECBAgQIAAAQIECBAgQIAAAQIECBAgQIDALhQwILcLm+pIBAgQIECAAAECBAgQIECAAAECBAgQ2IvAwdWnq/1nYoahuUcsqHZxdccFc6Uth8AHqsMWPOqr54bhrqxuXl26YD1pBAgQIECAAAECBAgQIECAAAECBAgQIECAAAECBAgQILDLBAzI7bKGOg4BAgQIECBAgAABAgQIECBAgAABAgTWIHBy9by5uHtX56whdz7kDtWF1TUWyJWy+wW+Ux1RfXCBox5bvW0u76nVKQvUkkKAAAECBAgQIECAAAECBAgQIECAAAECBAgQIECAAAECu1TAgNwubaxjESBAgAABAgQIECBAgAABAgQIECBAYB8C768On4n5aHXbBdUeVL1+wVxpu1vgwdUbFjziR6rbzOReVN1pwVrSCBAgQIAAAQIECBAgQIAAAQIECBAgQIAAAQIECBAgQGCXChiQ26WNdSwCBAgQIECAAAECBAgQIECAAAECBAjsQ+CY6l1zMcPNXMMNXYs8z66evkiinF0r8JzqGQuebrjhcLjpcPa5e3XugvWkESBAgAABAgQIECBAgAABAgQIECBAgAABAgQIECBAgMAuFTAgt0sb61gECBAgQIAAAQIECBAgQIAAAQIECBBYg8CLqifMxd2rescaclcLOa16wIK50naXwJuqkxY80j2rt8/lDt/qkxasJ40AAQIECBAgQIAAAQIECBAgQIAAAQIECBAgQIAAAQIEdrGAAbld3FxHI0CAAAECBAgQIECAAAECBAgQIECAwD4Erll9tLrFTNwl1e2rKxfUO686asFcabtD4Pzq6AWPsn/1oerQmfxPVrepvr1gTWkECBAgQIAAAQIECBAgQIAAAQIECBAgQIAAAQIECBAgsIsFDMjt4uY6GgECBAgQIECAAAECBAgQIECAAAECBNYgcJ/qrXNxp1YPW0PuaiE3rP6muvWC+dKmLfCx6qerLy94jNdWD53LvW919oL1pBEgQIAAAQIECBAgQIAAAQIECBAgQIAAAQIECBAgQIDALhcwILfLG+x4BAgQIECAAAECBAgQIECAAAECBAgQWIPAKdWvz8U9snr1GnJXC7lV9c7q4AXzpU1T4NLqHtXHF9z+I6pXzeX+QXXygvWkESBAgAABAgQIECBAgAABAgQIECBAgAABAgQIECBAgMASCBiQW4ImOyIBAgQIECBAgAABAgQIECBAgAABAgTWIPC+6oi5uMOri9eQu1rIkPv26sAF86VNS+Dy6l7VRQtu+7BVci+s7rxgPWkECBAgQIAAAQIECBAgQIAAAQIECBAgQIAAAQIECBAgsCQCBuSWpNGOSYAAAQIECBAgQIAAAQIECBAgQIAAgX0I3KH6wFzMh1cGlK5cUO8nq7Or6y6YL20aAl+v7lP9/YLb3b8aBjRvN5d/x+qDC9aURoAAAQIECBAgQIAAAQIECBAgQIAAAQIECBAgQIAAAQJLImBAbkka7ZgECBAgQIAAAQIECBAgQIAAAQIECBBYg8AjqlfNxZ1RnbiG3D2FDENyf+UmuXUI7uzU4ea4n13HcNxwutOrE+aO+cjq1Tv76HZHgAABAgQIECBAgAABAgQIECBAgAABAgQIECBAgAABAjtBwIDcTuiCPRAgQIAAAQIECBAgQIAAAQIECBAgQGDnCLyseszcdp5dPXMdWzy8+vPq4HXUkLrzBC6tfqG6aB1be1b1jLn8l1ePXUdNqQQIECBAgAABAgQIECBAgAABAgQIECBAgAABAgQIECCwRAIG5Jao2Y5KgAABAgQIECBAgAABAgQIECBAgACBNQqcVx01F/vw6rVrzF8t7FbVmdWt11FD6s4R+Fh1fPXxdWzpYdVr5vLPr45eR02pBAgQIECAAAECBAgQIECAAAECBAgQIECAAAECBAgQILBkAgbklqzhjkuAAAECBAgQIECAAAECBAgQIECAAIE1CNys+vvqxnOx967OWUP+nkJuWL15leG7dZSUug0CwxDb/asvr2PtY6u3zeV/sfrJ6jPrqCuVAAECBAgQIECAAAECBAgQIECAAAECBAgQIECAAAECBJZMwIDckjXccQkQIECAAAECBAgQIECAAAECBAgQILBGgWOqd83Ffqv66eriNdbYU9hp1QPWWUP69gi8qTppnUsfVv1Nda25Onevzl1nbekECBAgQIAAAQIECBAgQIAAAQIECBAgQIAAAQIECBAgsGQCBuSWrOGOS4AAAQIECBAgQIAAAQIECBAgQIAAgRECD6lOnYv/bHWP6lMj6qwW+uzq6eusIX1rBZ5TPWOdS/5o9c7qkLk6D61et87a0gkQIECAAAECBAgQIECAAAECBAgQIECAAAECBAgQIEBgCQUMyC1h0x2ZAAECBAgQIECAAAECBAgQIECAAAECIwSeVg2DUbPPR6t7Vl8YUWe10AdVr62usc460jdX4DvVw6o3rHOZm1TvqG4zV2cYlHzuOmtLJ0CAAAECBAgQIECAAAECBAgQIECAAAECBAgQIECAAIElFTAgt6SNd2wCBAgQIECAAAECBAgQIECAAAECBAiMEHh+9eS5+Iure1eXjaizWugdqldXd1xnHembI/CB6hHVB9dZ/qDqbdVhc3VeUD1lnbWlEyBAgAABAgQIECBAgAABAgQIECBAgAABAgQIECBAgMASCxiQW+LmOzoBAgQIECBAgAABAgQIECBAgAABAgRGCAw3vT10Lv791X03YEhuKPvy6tEj9iN08wVeUT1mA5YZhuPeWt1prtapKzfTbcASShAgQIAAAQIECBAgQIAAAQIECBAgQIAAAQIECBAgQIDAsgoYkFvWzjs3AQIECBAgQIAAAQIECBAgQIAAAQIExgucXp0wlzbcJPfz1RfGl/uejJOqF1cHbkAtJRYXuLx6QnXa4iX+f+ZNqr9Y5ea4M6oTN6C+EgQIECBAgAABAgQIECBAgAABAgQIECBAgAABAgQIECCw5AIG5Jb8A3B8AgQIECBAgAABAgQIECBAgAABAgQIjBQ4szpuLuej1S9WnxpZa7XwYaDq+dX9N6CWEuMF3lw9ZYMGHn+0+rPqNnPbOKs6fvzWZBAgQIAAAQIECBAgQIAAAQIECBAgQIAAAQIECBAgQIAAge8VMCDnqyBAgAABAgQIECBAgAABAgQIECBAgACBsQKrDcl9dmXoabhRbiOeB1W/X91oI4qpsU+BL1W/Ub1hn5FrCzisGr6TQ+bCDcetzU8UAQIECBAgQIAAAQIECBAgQIAAAQIECBAgQIAAAQIECKxRwIDcGqGEESBAgAABAgQIECBAgAABAgQIECBAgMB3CZxenTBn8q2Vm9/O2SCra1fPqR63QfWUWV3gpdXTq29uENCx1XAT3bXm6p1RnbhBayhDgAABAgQIECBAgAABAgQIECBAgAABAgQIECBAgAABAgT+Q8CAnA+BAAECBAgQIECAAAECBAgQIECAAAECBBYVeG310FWSH14Nv23Uc9fqt6t7bFRBdf5D4J3V71bv2UCPh1WvWaXeqdXwm4cAAQIECBAgQIAAAQIECBAgQIAAAQIECBAgQIAAAQIECGyogAG5DeVUjAABAgQIECBAgAABAgQIECBAgAABAksn8Pzqyauc+tnVMzdYY7ix7mnVbTe47rKV+0j13Gq40W0jn2dVz1il4Auqp2zkQmoRIECAAAECBAgQIECAAAECBAgQIECAAAECBAgQIECAAIGrBQzI+RYIECBAgAABAgQIECBAgAABAgQIECBAYL0Cw9Dac1YpMgxgPaS6cr0LzOU/svr16uYbXHe3l/t09QfVqzb4oPtXr6uGAcb55+krw3gbvKRyBAgQIECAAAECBAgQIECAAAECBAgQIECAAAECBAgQIEDg/wkYkPMlECBAgAABAgQIECBAgAABAgQIECBAgMBGCAyDcKeuUujD1cOrizdikbkaw6DcE6pbb0Lt3VTyY9WLN2EwbjA6rHpNdbtVwB66Mji3myydhQABAgQIECBAgAABAgQIECBAgAABAgQIECBAgAABAgR2mIABuR3WENshQIAAAQIECBAgQIAAAQIECBAgQIDAhAWOqf64uvEqZxiG2V69SWcbbi57VHXUJtWfatnzq1dWw01+m/E8Yg9Dd1+sfqU6dzMWVZMAAQIECBAgQIAAAQIECBAgQIAAAQIECBAgQIAAAQIECMwKGJDzPRAgQIAAAQIECBAgQIAAAQIECBAgQIDARgrcrPqjPQyrDTfMPba6ciMXnKl112q4tezB1X6btMZOL3tV9fqV2/zes0mb3b962Yr1/BLDUN6vVp/ZpLWVJUCAAAECBAgQIECAAAECBAgQIECAAAECBAgQIECAAAEC3yVgQM4HQYAAAQIECBAgQIAAAQIECBAgQIAAAQKbITAMUD1mlcKXVE+s3rEZi67UvHb1wOrE6shNXGcnlb6gOr16Y/XNTdzYPasXVYeussbLVwYgN3F5pQkQIECAAAECBAgQIECAAAECBAgQIECAAAECBAgQIECAwHcLGJDzRRAgQIAAAQIECBAgQIAAAQIECBAgQIDAZgk8onrVHoqfUj11sxaeqXur6rjqftUdt2C9rVziA9VbqrOqj2/Bws+rTt7DOo+sXr0Fe7AEAQIECBAgQIAAAQIECBAgQIAAAQIECBAgQIAAAQIECBD4LgEDcj4IAgQIECBAgAABAgQIECBAgAABAgQIENhMgTtUw81iR6yyyEdXhuTO2cwNzNS+RXXvargF7R7Vflu07kYtc1X1zpXb995WfXKjCu+jzrHVMBx3m1XiLly5KfCDW7QXyxAgQIAAAQIECBAgQIAAAQIECBAgQIAAAQIECBAgQIAAge8SMCDngyBAgAABAgQIECBAgAABAgQIECBAgACBrRAYboz79T0s9IfV06vLtmIjK2t8X/Vfq5+q7lrdpRre7aTn36v3Vu+p/q7622p4t1XPQdVzql/bw4J/sJcb5bZqj9YhQIAAAQIECBAgQIAAAQIECBAgQIAAAQIECBAgQIAAgSUXMCC35B+A4xMgQIAAAQIECBAgQIAAAQIECBAgQGALBe5TPb8abnKbf75R/Vb14i3cz/xSh1fDjXe3X7kt7dbVgVu0n8urj1XDrXofqoYb2S7aorVXW+YJ1e9W113lx+HmuqdUZ2/j/ixNgAABAgQIECBAgAABAgQIECBAgAABAgQIECBAgAABAgT+Q8CAnA+BAAECBAgQIECAAAECBAgQIECAAAECBLZS4JrVcJvcE/ew6MXVs6q/3MpN7WWtG1Y3r25W/XB1cDW8G25XG4bnrlP9p+oHVm6g22+l1lUrt739a/W/q2EAcBiCG27J+3J1afW56jPVp1fe7YQj/1z1zOqwPWxmGGAcbgL89k7YrD0QIECAAAECBAgQIECAAAECBAgQIECAAAECBAgQIECAAAEDcr4BAgQIECBAgAABAgQIECBAgAABAgQIENgOgWOq36uGW9tWe4bbyf5HdcF2bG4J1zyy+m/VcMvfas9wm91vVucuoY0jEyBAgAABAgQIECBAgAABAgQIECBAgAABAgQIECBAgMAOFjAgt4ObY2sECBAgQIAAAQIECBAgQIAAAQIECBBYAoGTq/9e7b+Hs/5J9fzqwiWw2I4jHlE9pfrlPSx+ZfVbK7f+bcf+rEmAAAECBAgQIECAAAECBAgQIECAAAECBAgQIECAAAECBPYqYEDOB0KAAAECBAgQIECAAAECBAgQIECAAAEC2y1wcPU71cP3spGzqpdU52/3ZnfJ+kdVj6+O28t5XrPSl0t3yZkdgwABAgQIECBAgAABAgQIECBAgAABAgQIECBAgAABAgR2oYABuV3YVEciQIAAAQIECBAgQIAAAQIECBAgQIDARAXuUj29us9e9v+u6pXVMDDnGS8wDMQ9qrr7XlLPrp5TvXd8eRkECBAgQIAAAQIECBAgQIAAAQIECBAgQIAAAQIECBAgQGBrBQzIba231QgQIECAAAECBAgQIECAAAECBAgQIEBg3wLDgNzJ1XDL2Z6eS6rXVn9UXbbvkksdcVD1q9XDqkP3IjHczndKNQzIeQgQIECAAAECBAgQIECAAAECBAgQIECAAAECBAgQIECAwCQEDMhNok02SYAAAQIECBAgQIAAAQIECBAgQIAAgaUUuF/1pH0Myg0wp638d85SKu350MdWJ638tzeaYTDuhdVb+BEgQIAAAQIECBAgQIAAAQIECBAgQIAAAQIECBAgQIAAgakJGJCbWsfslwABAgQIECBAgAABAgQIECBAgAABAssncK/qcdVws9zens9Wf1KdVV24fEz/ceIjquOqX64O2YfBcFPcS6u3L6mVYxMgQIAAAQIECBAgQIAAAQIECBAgQIAAAQIECBAgQIDALhAwILcLmugIBAgQIECAAAECBAgQIECAAAECBAgQWBKBw6pHVg9fw3kvqf6yGobAhhvSdvNz1Mrw4M9Vh67hoK+pXlVdvIZYIQQIECBAgAABAgQIECBAgAABAgQIECBAgAABAgQIECBAYEcLGJDb0e2xOQIECBAgQIAAAQIECBAgQIAAAQIECBBYReD61UOqB1c/tgahy6q/rs6t/qYabpqb8jPcDPfT1THVz1QHreEw/1S9vnpd9dU1xAshQIAAAQIECBAgQIAAAQIECBAgQIAAAQIECBAgQIAAAQKTEDAgN4k22SQBAgQIECBAgAABAgQIECBAgAABAgQI7EFgGBJ7QHVCdcAalYbb5S6o3ltdWH10jXnbFXab6ojqLtWRa7wlbtjrFdUZ1ZtWhgO3a//WJUCAAAECBAgQIECAAAECBAgQIECAAAECBAgQIECAAAECmyZgQG7TaBUmQIAAAQIECBAgQIAAAQIECBAgQIAAgS0UuGb1S9UvVver9hux9reqf6g+vDIs97FqGKIbbp7byme4Ce7Q6tbVMBR3u+onqmuN2MRV1VuqP6v+tPr2iFyhBAgQIECAAAECBAgQIECAAAECBAgQIECAAAECBAgQIEBgcgIG5CbXMhsmQIAAAQIECBAgQIAAAQIECBAgQIAAgX0IDDfJ/Wx1n+rY6voLil1e/c/qs9Xnqy9UX1oZnBt++3o1DNcNN7VduTKMNgyoDc8woDcM7e2/crPdMOR23erAahiEu1F1k+qm1SHVf1n5bZGtfrU6pzq7+quV/SxSRw4BAgQIECBAgAABAgQIECBAgAABAgQIECBAgAABAgQIEJicgAG5ybXMhgkQIECAAAECBAgQIECAAAECBAgQIEBgpMCR1THVf62OGpm7U8PPr/62Ore6YKdu0r4IECBAgAABAgQIECBAgAABAgQIECBAgAABAgQIECBAgMBmCxiQ22xh9QkQIECAAAECBAgQIECAAAECBAgQIEBgJwl8fzUMzN2lunN1WHXDnbTBVfby5eri6n3Ve1cG4v5th+/Z9ggQIECAAAECBAgQIECAAAECBAgQIECAAAECBAgQIECAwJYIGJDbEmaLECBAgAABAgQIECBAgAABAgQIECBAgMAOFrhZdbvqttWPVbesblEdsMV7vqL6ZPWJ6p+qj1Qfrj6zxfuwHAECBAgQIECAAAECBAgQIECAAAECBAgQIECAAAECBAgQmIyAAbnJtMpGCRAgQIAAAQIECBAgQIAAAQIECBAgQGCLBQ6ufqT6z9VNqxtXN6iuXx1YXae61sog3XAz3TWr/Vb2eFX17Wq46W0YfPtW9Y3q8uqr1VeqL1afrz63MgR36Rafz3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Jsvl5IAAAdSSURBV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BuQm30IHIECAAAECBAgQIECAAAECBAgQIECAAAECBAgQIECAAAECBAgQIECAAAECBAgQIECAAAECBAgQIECAwHIKGJBbzr47NQECBAgQIECAAAECBAgQIECAAAECBAgQIECAAAECBAgQIECAAAECBAgQIECAAAECBAgQIECAAAECBCYvYEBu8i10AAIECBAgQIAAAQIECBAgQIAAAQIECBAgQIAAAQIECBAgQIAAAQIECBAgQIAAAQIECBAgQIAAAQIECCyngAG55ey7UxMgQIAAAQIECBAgQIAAAQIECBAgQIAAAQIECBAgQIAAAQIECBAgQIAAAQIECBAgQIAAAQIECBAgQGDyAgbkJt9CByBAgAABAgQIECBAgAABAgQIECBAgAABAgQIECBAgAABAgQIECBAgAABAgQIECBAgAABAgQIECBAgMByChiQW86+OzUBAgQIECBAgAABAgQIECBAgAABAgQIECBAgAABAgQIECBAgAABAgQIECBAgAABAgQIECBAgAABAgQmL2BAbvItdAACBAgQIECAAAECBAgQIECAAAECBAgQIECAAAECBAgQIECAAAECBAgQIECAAAECBAgQIECAAAECBAgsp4ABueXsu1MTIECAAAECBAgQIECAAAECBAgQIECAAAECBAgQIECAAAECBAgQIECAAAECBAgQIECAAAECBAgQIEBg8gIG5CbfQgcgQIAAAQIECBAgQIAAAQIECBAgQIAAAQIECBAgQIAAAQIECBAgQIAAAQIECBAgQIAAAQIECBAgQIDAcgoYkFvOvjs1AQIECBAgQIAAAQIECBAgQIAAAQIECBAgQIAAAQIECBAgQIAAAQIECBAgQIAAAQIECBAgQIAAAQIEJi9gQG7yLXQAAgQIECBAgAABAgQIECBAgAABAgQIECBAgAABAgQIECBAgAABAgQIECBAgAABAgQIECBAgAABAgQILKeAAbnl7LtTEyBAgAABAgQIECBAgAABAgQIECBAgAABAgQIECBAgAABAgQIECBAgAABAgQIECBAgAABAgQIECBAYPIC/xfBNWhRDuk5BAAAAABJRU5ErkJggg=="/>
          <p:cNvSpPr>
            <a:spLocks noChangeAspect="1" noChangeArrowheads="1"/>
          </p:cNvSpPr>
          <p:nvPr/>
        </p:nvSpPr>
        <p:spPr bwMode="auto">
          <a:xfrm>
            <a:off x="155575" y="-3116263"/>
            <a:ext cx="8401050" cy="64960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7" name="圖片 16">
            <a:extLst>
              <a:ext uri="{FF2B5EF4-FFF2-40B4-BE49-F238E27FC236}">
                <a16:creationId xmlns:a16="http://schemas.microsoft.com/office/drawing/2014/main" id="{CF81B558-51D3-1063-DFD1-0ED92ACBBA2E}"/>
              </a:ext>
            </a:extLst>
          </p:cNvPr>
          <p:cNvPicPr>
            <a:picLocks noChangeAspect="1"/>
          </p:cNvPicPr>
          <p:nvPr/>
        </p:nvPicPr>
        <p:blipFill>
          <a:blip r:embed="rId2"/>
          <a:stretch>
            <a:fillRect/>
          </a:stretch>
        </p:blipFill>
        <p:spPr>
          <a:xfrm>
            <a:off x="1969424" y="0"/>
            <a:ext cx="5205152" cy="5143500"/>
          </a:xfrm>
          <a:prstGeom prst="rect">
            <a:avLst/>
          </a:prstGeom>
        </p:spPr>
      </p:pic>
    </p:spTree>
    <p:extLst>
      <p:ext uri="{BB962C8B-B14F-4D97-AF65-F5344CB8AC3E}">
        <p14:creationId xmlns:p14="http://schemas.microsoft.com/office/powerpoint/2010/main" val="406490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6" name="Google Shape;956;p39"/>
          <p:cNvSpPr/>
          <p:nvPr/>
        </p:nvSpPr>
        <p:spPr>
          <a:xfrm>
            <a:off x="574505" y="12651"/>
            <a:ext cx="6386875" cy="5220400"/>
          </a:xfrm>
          <a:custGeom>
            <a:avLst/>
            <a:gdLst/>
            <a:ahLst/>
            <a:cxnLst/>
            <a:rect l="l" t="t" r="r" b="b"/>
            <a:pathLst>
              <a:path w="255475" h="208816" extrusionOk="0">
                <a:moveTo>
                  <a:pt x="0" y="0"/>
                </a:moveTo>
                <a:lnTo>
                  <a:pt x="0" y="208816"/>
                </a:lnTo>
                <a:lnTo>
                  <a:pt x="214935" y="206521"/>
                </a:lnTo>
                <a:cubicBezTo>
                  <a:pt x="214935" y="206521"/>
                  <a:pt x="211814" y="140740"/>
                  <a:pt x="230997" y="103261"/>
                </a:cubicBezTo>
                <a:cubicBezTo>
                  <a:pt x="255474" y="55470"/>
                  <a:pt x="248590" y="0"/>
                  <a:pt x="248590" y="0"/>
                </a:cubicBezTo>
                <a:close/>
              </a:path>
            </a:pathLst>
          </a:custGeom>
          <a:solidFill>
            <a:srgbClr val="F5E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txBox="1">
            <a:spLocks noGrp="1"/>
          </p:cNvSpPr>
          <p:nvPr>
            <p:ph type="ctrTitle"/>
          </p:nvPr>
        </p:nvSpPr>
        <p:spPr>
          <a:xfrm>
            <a:off x="1024794" y="2340087"/>
            <a:ext cx="4460100" cy="120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描述使用個案</a:t>
            </a:r>
            <a:endParaRPr b="1" dirty="0">
              <a:latin typeface="微軟正黑體" panose="020B0604030504040204" pitchFamily="34" charset="-120"/>
              <a:ea typeface="微軟正黑體" panose="020B0604030504040204" pitchFamily="34" charset="-120"/>
            </a:endParaRPr>
          </a:p>
        </p:txBody>
      </p:sp>
      <p:sp>
        <p:nvSpPr>
          <p:cNvPr id="959" name="Google Shape;959;p39"/>
          <p:cNvSpPr txBox="1">
            <a:spLocks noGrp="1"/>
          </p:cNvSpPr>
          <p:nvPr>
            <p:ph type="title" idx="2"/>
          </p:nvPr>
        </p:nvSpPr>
        <p:spPr>
          <a:xfrm>
            <a:off x="1024794" y="1435881"/>
            <a:ext cx="2183700" cy="9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960" name="Google Shape;960;p39"/>
          <p:cNvCxnSpPr>
            <a:cxnSpLocks/>
          </p:cNvCxnSpPr>
          <p:nvPr/>
        </p:nvCxnSpPr>
        <p:spPr>
          <a:xfrm>
            <a:off x="1131181" y="3542187"/>
            <a:ext cx="3945882" cy="0"/>
          </a:xfrm>
          <a:prstGeom prst="straightConnector1">
            <a:avLst/>
          </a:prstGeom>
          <a:noFill/>
          <a:ln w="28575" cap="flat" cmpd="sng">
            <a:solidFill>
              <a:schemeClr val="lt2"/>
            </a:solidFill>
            <a:prstDash val="dash"/>
            <a:round/>
            <a:headEnd type="none" w="med" len="med"/>
            <a:tailEnd type="none" w="med" len="med"/>
          </a:ln>
        </p:spPr>
      </p:cxnSp>
      <p:grpSp>
        <p:nvGrpSpPr>
          <p:cNvPr id="961" name="Google Shape;961;p39"/>
          <p:cNvGrpSpPr/>
          <p:nvPr/>
        </p:nvGrpSpPr>
        <p:grpSpPr>
          <a:xfrm rot="-1705845">
            <a:off x="-592077" y="-372503"/>
            <a:ext cx="2056834" cy="1605996"/>
            <a:chOff x="8827921" y="727574"/>
            <a:chExt cx="2056818" cy="1605983"/>
          </a:xfrm>
        </p:grpSpPr>
        <p:sp>
          <p:nvSpPr>
            <p:cNvPr id="962" name="Google Shape;962;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39"/>
          <p:cNvGrpSpPr/>
          <p:nvPr/>
        </p:nvGrpSpPr>
        <p:grpSpPr>
          <a:xfrm>
            <a:off x="1765255" y="-765283"/>
            <a:ext cx="2056818" cy="1605983"/>
            <a:chOff x="8827921" y="727574"/>
            <a:chExt cx="2056818" cy="1605983"/>
          </a:xfrm>
        </p:grpSpPr>
        <p:sp>
          <p:nvSpPr>
            <p:cNvPr id="974" name="Google Shape;974;p39"/>
            <p:cNvSpPr/>
            <p:nvPr/>
          </p:nvSpPr>
          <p:spPr>
            <a:xfrm>
              <a:off x="9989906" y="1438725"/>
              <a:ext cx="250485" cy="212524"/>
            </a:xfrm>
            <a:custGeom>
              <a:avLst/>
              <a:gdLst/>
              <a:ahLst/>
              <a:cxnLst/>
              <a:rect l="l" t="t" r="r" b="b"/>
              <a:pathLst>
                <a:path w="12715" h="10788" extrusionOk="0">
                  <a:moveTo>
                    <a:pt x="11866" y="6935"/>
                  </a:moveTo>
                  <a:lnTo>
                    <a:pt x="3314" y="963"/>
                  </a:lnTo>
                  <a:cubicBezTo>
                    <a:pt x="1965" y="0"/>
                    <a:pt x="39" y="925"/>
                    <a:pt x="0" y="2620"/>
                  </a:cubicBezTo>
                  <a:cubicBezTo>
                    <a:pt x="39" y="3237"/>
                    <a:pt x="347" y="3853"/>
                    <a:pt x="848" y="4238"/>
                  </a:cubicBezTo>
                  <a:lnTo>
                    <a:pt x="9401" y="10133"/>
                  </a:lnTo>
                  <a:cubicBezTo>
                    <a:pt x="10325" y="10788"/>
                    <a:pt x="11558" y="10634"/>
                    <a:pt x="12290" y="9786"/>
                  </a:cubicBezTo>
                  <a:cubicBezTo>
                    <a:pt x="12560" y="9401"/>
                    <a:pt x="12714" y="9015"/>
                    <a:pt x="12714" y="8553"/>
                  </a:cubicBezTo>
                  <a:cubicBezTo>
                    <a:pt x="12714" y="7937"/>
                    <a:pt x="12406" y="7320"/>
                    <a:pt x="11866" y="6935"/>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9091290" y="1505508"/>
              <a:ext cx="129803" cy="280843"/>
            </a:xfrm>
            <a:custGeom>
              <a:avLst/>
              <a:gdLst/>
              <a:ahLst/>
              <a:cxnLst/>
              <a:rect l="l" t="t" r="r" b="b"/>
              <a:pathLst>
                <a:path w="6589" h="14256" extrusionOk="0">
                  <a:moveTo>
                    <a:pt x="4045" y="1773"/>
                  </a:moveTo>
                  <a:cubicBezTo>
                    <a:pt x="3776" y="694"/>
                    <a:pt x="2658" y="1"/>
                    <a:pt x="1580" y="270"/>
                  </a:cubicBezTo>
                  <a:cubicBezTo>
                    <a:pt x="694" y="424"/>
                    <a:pt x="39" y="1195"/>
                    <a:pt x="0" y="2081"/>
                  </a:cubicBezTo>
                  <a:lnTo>
                    <a:pt x="0" y="2197"/>
                  </a:lnTo>
                  <a:cubicBezTo>
                    <a:pt x="0" y="2351"/>
                    <a:pt x="0" y="2505"/>
                    <a:pt x="77" y="2697"/>
                  </a:cubicBezTo>
                  <a:lnTo>
                    <a:pt x="2466" y="12483"/>
                  </a:lnTo>
                  <a:cubicBezTo>
                    <a:pt x="2774" y="13562"/>
                    <a:pt x="3853" y="14255"/>
                    <a:pt x="4970" y="13986"/>
                  </a:cubicBezTo>
                  <a:cubicBezTo>
                    <a:pt x="5895" y="13832"/>
                    <a:pt x="6588" y="12984"/>
                    <a:pt x="6588" y="12021"/>
                  </a:cubicBezTo>
                  <a:cubicBezTo>
                    <a:pt x="6588" y="11867"/>
                    <a:pt x="6550" y="11674"/>
                    <a:pt x="6511" y="11520"/>
                  </a:cubicBezTo>
                  <a:close/>
                </a:path>
              </a:pathLst>
            </a:custGeom>
            <a:solidFill>
              <a:srgbClr val="7051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9834315" y="909721"/>
              <a:ext cx="170031" cy="267171"/>
            </a:xfrm>
            <a:custGeom>
              <a:avLst/>
              <a:gdLst/>
              <a:ahLst/>
              <a:cxnLst/>
              <a:rect l="l" t="t" r="r" b="b"/>
              <a:pathLst>
                <a:path w="8631" h="13562" extrusionOk="0">
                  <a:moveTo>
                    <a:pt x="8630" y="11250"/>
                  </a:moveTo>
                  <a:cubicBezTo>
                    <a:pt x="8592" y="10942"/>
                    <a:pt x="8553" y="10672"/>
                    <a:pt x="8438" y="10403"/>
                  </a:cubicBezTo>
                  <a:lnTo>
                    <a:pt x="3969" y="1388"/>
                  </a:lnTo>
                  <a:cubicBezTo>
                    <a:pt x="3468" y="424"/>
                    <a:pt x="2273" y="1"/>
                    <a:pt x="1272" y="424"/>
                  </a:cubicBezTo>
                  <a:cubicBezTo>
                    <a:pt x="501" y="694"/>
                    <a:pt x="0" y="1465"/>
                    <a:pt x="0" y="2274"/>
                  </a:cubicBezTo>
                  <a:cubicBezTo>
                    <a:pt x="39" y="2582"/>
                    <a:pt x="116" y="2852"/>
                    <a:pt x="232" y="3121"/>
                  </a:cubicBezTo>
                  <a:lnTo>
                    <a:pt x="4701" y="12175"/>
                  </a:lnTo>
                  <a:cubicBezTo>
                    <a:pt x="5240" y="13138"/>
                    <a:pt x="6396" y="13562"/>
                    <a:pt x="7397" y="13138"/>
                  </a:cubicBezTo>
                  <a:cubicBezTo>
                    <a:pt x="8168" y="12791"/>
                    <a:pt x="8630" y="12059"/>
                    <a:pt x="8630" y="11250"/>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9"/>
            <p:cNvSpPr/>
            <p:nvPr/>
          </p:nvSpPr>
          <p:spPr>
            <a:xfrm>
              <a:off x="9373611" y="1206481"/>
              <a:ext cx="253519" cy="207205"/>
            </a:xfrm>
            <a:custGeom>
              <a:avLst/>
              <a:gdLst/>
              <a:ahLst/>
              <a:cxnLst/>
              <a:rect l="l" t="t" r="r" b="b"/>
              <a:pathLst>
                <a:path w="12869" h="10518" extrusionOk="0">
                  <a:moveTo>
                    <a:pt x="9286" y="655"/>
                  </a:moveTo>
                  <a:lnTo>
                    <a:pt x="849" y="6665"/>
                  </a:lnTo>
                  <a:cubicBezTo>
                    <a:pt x="309" y="7012"/>
                    <a:pt x="1" y="7629"/>
                    <a:pt x="1" y="8283"/>
                  </a:cubicBezTo>
                  <a:cubicBezTo>
                    <a:pt x="39" y="8746"/>
                    <a:pt x="194" y="9131"/>
                    <a:pt x="425" y="9478"/>
                  </a:cubicBezTo>
                  <a:cubicBezTo>
                    <a:pt x="1157" y="10364"/>
                    <a:pt x="2428" y="10518"/>
                    <a:pt x="3314" y="9863"/>
                  </a:cubicBezTo>
                  <a:lnTo>
                    <a:pt x="11751" y="3853"/>
                  </a:lnTo>
                  <a:cubicBezTo>
                    <a:pt x="12676" y="3198"/>
                    <a:pt x="12869" y="1888"/>
                    <a:pt x="12175" y="1002"/>
                  </a:cubicBezTo>
                  <a:cubicBezTo>
                    <a:pt x="11482" y="154"/>
                    <a:pt x="10210" y="0"/>
                    <a:pt x="9286" y="65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9"/>
            <p:cNvSpPr/>
            <p:nvPr/>
          </p:nvSpPr>
          <p:spPr>
            <a:xfrm>
              <a:off x="10407329" y="1093384"/>
              <a:ext cx="222413" cy="245935"/>
            </a:xfrm>
            <a:custGeom>
              <a:avLst/>
              <a:gdLst/>
              <a:ahLst/>
              <a:cxnLst/>
              <a:rect l="l" t="t" r="r" b="b"/>
              <a:pathLst>
                <a:path w="11290" h="12484" extrusionOk="0">
                  <a:moveTo>
                    <a:pt x="7706" y="1426"/>
                  </a:moveTo>
                  <a:lnTo>
                    <a:pt x="656" y="8207"/>
                  </a:lnTo>
                  <a:cubicBezTo>
                    <a:pt x="232" y="8592"/>
                    <a:pt x="1" y="9132"/>
                    <a:pt x="1" y="9710"/>
                  </a:cubicBezTo>
                  <a:cubicBezTo>
                    <a:pt x="39" y="11559"/>
                    <a:pt x="2197" y="12483"/>
                    <a:pt x="3545" y="11212"/>
                  </a:cubicBezTo>
                  <a:lnTo>
                    <a:pt x="10596" y="4431"/>
                  </a:lnTo>
                  <a:cubicBezTo>
                    <a:pt x="11019" y="4046"/>
                    <a:pt x="11251" y="3545"/>
                    <a:pt x="11289" y="2967"/>
                  </a:cubicBezTo>
                  <a:cubicBezTo>
                    <a:pt x="11289" y="1388"/>
                    <a:pt x="9286" y="1"/>
                    <a:pt x="7706" y="142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8827921" y="909721"/>
              <a:ext cx="274007" cy="151808"/>
            </a:xfrm>
            <a:custGeom>
              <a:avLst/>
              <a:gdLst/>
              <a:ahLst/>
              <a:cxnLst/>
              <a:rect l="l" t="t" r="r" b="b"/>
              <a:pathLst>
                <a:path w="13909" h="7706" extrusionOk="0">
                  <a:moveTo>
                    <a:pt x="13908" y="5356"/>
                  </a:moveTo>
                  <a:cubicBezTo>
                    <a:pt x="13908" y="4508"/>
                    <a:pt x="13369" y="3776"/>
                    <a:pt x="12522" y="3545"/>
                  </a:cubicBezTo>
                  <a:lnTo>
                    <a:pt x="2774" y="347"/>
                  </a:lnTo>
                  <a:cubicBezTo>
                    <a:pt x="1696" y="1"/>
                    <a:pt x="578" y="540"/>
                    <a:pt x="116" y="1542"/>
                  </a:cubicBezTo>
                  <a:cubicBezTo>
                    <a:pt x="39" y="1811"/>
                    <a:pt x="0" y="2081"/>
                    <a:pt x="0" y="2351"/>
                  </a:cubicBezTo>
                  <a:cubicBezTo>
                    <a:pt x="0" y="3198"/>
                    <a:pt x="578" y="3930"/>
                    <a:pt x="1387" y="4200"/>
                  </a:cubicBezTo>
                  <a:lnTo>
                    <a:pt x="11135" y="7321"/>
                  </a:lnTo>
                  <a:cubicBezTo>
                    <a:pt x="12213" y="7706"/>
                    <a:pt x="13369" y="7166"/>
                    <a:pt x="13793" y="6126"/>
                  </a:cubicBezTo>
                  <a:cubicBezTo>
                    <a:pt x="13870" y="5895"/>
                    <a:pt x="13908" y="5625"/>
                    <a:pt x="13908" y="5356"/>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10017230" y="2057285"/>
              <a:ext cx="141938" cy="276273"/>
            </a:xfrm>
            <a:custGeom>
              <a:avLst/>
              <a:gdLst/>
              <a:ahLst/>
              <a:cxnLst/>
              <a:rect l="l" t="t" r="r" b="b"/>
              <a:pathLst>
                <a:path w="7205" h="14024" extrusionOk="0">
                  <a:moveTo>
                    <a:pt x="4046" y="1618"/>
                  </a:moveTo>
                  <a:cubicBezTo>
                    <a:pt x="3699" y="578"/>
                    <a:pt x="2582" y="0"/>
                    <a:pt x="1503" y="270"/>
                  </a:cubicBezTo>
                  <a:cubicBezTo>
                    <a:pt x="617" y="501"/>
                    <a:pt x="0" y="1310"/>
                    <a:pt x="0" y="2196"/>
                  </a:cubicBezTo>
                  <a:cubicBezTo>
                    <a:pt x="0" y="2427"/>
                    <a:pt x="0" y="2620"/>
                    <a:pt x="77" y="2813"/>
                  </a:cubicBezTo>
                  <a:lnTo>
                    <a:pt x="3082" y="12329"/>
                  </a:lnTo>
                  <a:cubicBezTo>
                    <a:pt x="3429" y="13407"/>
                    <a:pt x="4585" y="14024"/>
                    <a:pt x="5702" y="13754"/>
                  </a:cubicBezTo>
                  <a:cubicBezTo>
                    <a:pt x="6550" y="13484"/>
                    <a:pt x="7166" y="12714"/>
                    <a:pt x="7205" y="11828"/>
                  </a:cubicBezTo>
                  <a:cubicBezTo>
                    <a:pt x="7166" y="11597"/>
                    <a:pt x="7128" y="11404"/>
                    <a:pt x="7089" y="112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9352375" y="772352"/>
              <a:ext cx="249717" cy="204171"/>
            </a:xfrm>
            <a:custGeom>
              <a:avLst/>
              <a:gdLst/>
              <a:ahLst/>
              <a:cxnLst/>
              <a:rect l="l" t="t" r="r" b="b"/>
              <a:pathLst>
                <a:path w="12676" h="10364" extrusionOk="0">
                  <a:moveTo>
                    <a:pt x="11712" y="4161"/>
                  </a:moveTo>
                  <a:cubicBezTo>
                    <a:pt x="12290" y="3737"/>
                    <a:pt x="12675" y="3044"/>
                    <a:pt x="12675" y="2350"/>
                  </a:cubicBezTo>
                  <a:cubicBezTo>
                    <a:pt x="12675" y="1965"/>
                    <a:pt x="12598" y="1618"/>
                    <a:pt x="12406" y="1310"/>
                  </a:cubicBezTo>
                  <a:cubicBezTo>
                    <a:pt x="11828" y="309"/>
                    <a:pt x="10556" y="0"/>
                    <a:pt x="9593" y="655"/>
                  </a:cubicBezTo>
                  <a:lnTo>
                    <a:pt x="963" y="6242"/>
                  </a:lnTo>
                  <a:cubicBezTo>
                    <a:pt x="385" y="6627"/>
                    <a:pt x="0" y="7282"/>
                    <a:pt x="0" y="7975"/>
                  </a:cubicBezTo>
                  <a:cubicBezTo>
                    <a:pt x="0" y="8361"/>
                    <a:pt x="77" y="8707"/>
                    <a:pt x="270" y="9016"/>
                  </a:cubicBezTo>
                  <a:cubicBezTo>
                    <a:pt x="809" y="10017"/>
                    <a:pt x="2119" y="10364"/>
                    <a:pt x="3082" y="9747"/>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9373611" y="1853114"/>
              <a:ext cx="207224" cy="249717"/>
            </a:xfrm>
            <a:custGeom>
              <a:avLst/>
              <a:gdLst/>
              <a:ahLst/>
              <a:cxnLst/>
              <a:rect l="l" t="t" r="r" b="b"/>
              <a:pathLst>
                <a:path w="10519" h="12676" extrusionOk="0">
                  <a:moveTo>
                    <a:pt x="9710" y="463"/>
                  </a:moveTo>
                  <a:cubicBezTo>
                    <a:pt x="9324" y="155"/>
                    <a:pt x="8785" y="1"/>
                    <a:pt x="8284" y="39"/>
                  </a:cubicBezTo>
                  <a:cubicBezTo>
                    <a:pt x="7706" y="155"/>
                    <a:pt x="7205" y="424"/>
                    <a:pt x="6897" y="887"/>
                  </a:cubicBezTo>
                  <a:lnTo>
                    <a:pt x="425" y="9324"/>
                  </a:lnTo>
                  <a:cubicBezTo>
                    <a:pt x="194" y="9709"/>
                    <a:pt x="39" y="10133"/>
                    <a:pt x="1" y="10595"/>
                  </a:cubicBezTo>
                  <a:cubicBezTo>
                    <a:pt x="39" y="11212"/>
                    <a:pt x="309" y="11828"/>
                    <a:pt x="810" y="12213"/>
                  </a:cubicBezTo>
                  <a:cubicBezTo>
                    <a:pt x="1195" y="12522"/>
                    <a:pt x="1735" y="12676"/>
                    <a:pt x="2235" y="12560"/>
                  </a:cubicBezTo>
                  <a:cubicBezTo>
                    <a:pt x="2775" y="12483"/>
                    <a:pt x="3276" y="12213"/>
                    <a:pt x="3622" y="11790"/>
                  </a:cubicBezTo>
                  <a:lnTo>
                    <a:pt x="10095" y="3352"/>
                  </a:lnTo>
                  <a:cubicBezTo>
                    <a:pt x="10326" y="2967"/>
                    <a:pt x="10480" y="2505"/>
                    <a:pt x="10519" y="2043"/>
                  </a:cubicBezTo>
                  <a:cubicBezTo>
                    <a:pt x="10480" y="1426"/>
                    <a:pt x="10210" y="848"/>
                    <a:pt x="9710" y="463"/>
                  </a:cubicBezTo>
                  <a:close/>
                </a:path>
              </a:pathLst>
            </a:custGeom>
            <a:solidFill>
              <a:srgbClr val="692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9"/>
            <p:cNvSpPr/>
            <p:nvPr/>
          </p:nvSpPr>
          <p:spPr>
            <a:xfrm>
              <a:off x="10607698" y="727574"/>
              <a:ext cx="263389" cy="114615"/>
            </a:xfrm>
            <a:custGeom>
              <a:avLst/>
              <a:gdLst/>
              <a:ahLst/>
              <a:cxnLst/>
              <a:rect l="l" t="t" r="r" b="b"/>
              <a:pathLst>
                <a:path w="13370" h="5818" extrusionOk="0">
                  <a:moveTo>
                    <a:pt x="13292" y="4392"/>
                  </a:moveTo>
                  <a:cubicBezTo>
                    <a:pt x="13369" y="3506"/>
                    <a:pt x="12792" y="2697"/>
                    <a:pt x="11944" y="2505"/>
                  </a:cubicBezTo>
                  <a:lnTo>
                    <a:pt x="1927" y="193"/>
                  </a:lnTo>
                  <a:cubicBezTo>
                    <a:pt x="1080" y="0"/>
                    <a:pt x="193" y="578"/>
                    <a:pt x="78" y="1464"/>
                  </a:cubicBezTo>
                  <a:cubicBezTo>
                    <a:pt x="1" y="1927"/>
                    <a:pt x="155" y="2389"/>
                    <a:pt x="463" y="2774"/>
                  </a:cubicBezTo>
                  <a:cubicBezTo>
                    <a:pt x="694" y="3044"/>
                    <a:pt x="1002" y="3275"/>
                    <a:pt x="1349" y="3352"/>
                  </a:cubicBezTo>
                  <a:lnTo>
                    <a:pt x="11482" y="5664"/>
                  </a:lnTo>
                  <a:cubicBezTo>
                    <a:pt x="12329" y="5818"/>
                    <a:pt x="13138" y="5240"/>
                    <a:pt x="13292" y="4392"/>
                  </a:cubicBezTo>
                  <a:close/>
                </a:path>
              </a:pathLst>
            </a:custGeom>
            <a:solidFill>
              <a:srgbClr val="B04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9"/>
            <p:cNvSpPr/>
            <p:nvPr/>
          </p:nvSpPr>
          <p:spPr>
            <a:xfrm>
              <a:off x="10714728" y="1764326"/>
              <a:ext cx="170011" cy="267920"/>
            </a:xfrm>
            <a:custGeom>
              <a:avLst/>
              <a:gdLst/>
              <a:ahLst/>
              <a:cxnLst/>
              <a:rect l="l" t="t" r="r" b="b"/>
              <a:pathLst>
                <a:path w="8630" h="13600" extrusionOk="0">
                  <a:moveTo>
                    <a:pt x="8437" y="10479"/>
                  </a:moveTo>
                  <a:lnTo>
                    <a:pt x="4007" y="1464"/>
                  </a:lnTo>
                  <a:cubicBezTo>
                    <a:pt x="3506" y="424"/>
                    <a:pt x="2312" y="0"/>
                    <a:pt x="1271" y="501"/>
                  </a:cubicBezTo>
                  <a:cubicBezTo>
                    <a:pt x="539" y="809"/>
                    <a:pt x="77" y="1503"/>
                    <a:pt x="0" y="2312"/>
                  </a:cubicBezTo>
                  <a:cubicBezTo>
                    <a:pt x="39" y="2581"/>
                    <a:pt x="116" y="2890"/>
                    <a:pt x="270" y="3159"/>
                  </a:cubicBezTo>
                  <a:lnTo>
                    <a:pt x="4700" y="12174"/>
                  </a:lnTo>
                  <a:cubicBezTo>
                    <a:pt x="5201" y="13176"/>
                    <a:pt x="6395" y="13600"/>
                    <a:pt x="7436" y="13137"/>
                  </a:cubicBezTo>
                  <a:cubicBezTo>
                    <a:pt x="8168" y="12829"/>
                    <a:pt x="8630" y="12136"/>
                    <a:pt x="8630" y="11327"/>
                  </a:cubicBezTo>
                  <a:cubicBezTo>
                    <a:pt x="8630" y="11288"/>
                    <a:pt x="8630" y="11211"/>
                    <a:pt x="8630" y="11173"/>
                  </a:cubicBezTo>
                  <a:cubicBezTo>
                    <a:pt x="8630" y="10941"/>
                    <a:pt x="8553" y="10710"/>
                    <a:pt x="8437" y="10479"/>
                  </a:cubicBezTo>
                  <a:close/>
                </a:path>
              </a:pathLst>
            </a:custGeom>
            <a:solidFill>
              <a:srgbClr val="B59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095;p44">
            <a:extLst>
              <a:ext uri="{FF2B5EF4-FFF2-40B4-BE49-F238E27FC236}">
                <a16:creationId xmlns:a16="http://schemas.microsoft.com/office/drawing/2014/main" id="{87724DB9-CD57-5AE5-A276-7C1E8134BD0A}"/>
              </a:ext>
            </a:extLst>
          </p:cNvPr>
          <p:cNvGrpSpPr/>
          <p:nvPr/>
        </p:nvGrpSpPr>
        <p:grpSpPr>
          <a:xfrm rot="763382">
            <a:off x="179442" y="2749120"/>
            <a:ext cx="780996" cy="671489"/>
            <a:chOff x="1706078" y="2092648"/>
            <a:chExt cx="660913" cy="575241"/>
          </a:xfrm>
        </p:grpSpPr>
        <p:sp>
          <p:nvSpPr>
            <p:cNvPr id="21" name="Google Shape;1096;p44">
              <a:extLst>
                <a:ext uri="{FF2B5EF4-FFF2-40B4-BE49-F238E27FC236}">
                  <a16:creationId xmlns:a16="http://schemas.microsoft.com/office/drawing/2014/main" id="{7B323BD8-DC43-673F-2F18-55638F70F7F7}"/>
                </a:ext>
              </a:extLst>
            </p:cNvPr>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7;p44">
              <a:extLst>
                <a:ext uri="{FF2B5EF4-FFF2-40B4-BE49-F238E27FC236}">
                  <a16:creationId xmlns:a16="http://schemas.microsoft.com/office/drawing/2014/main" id="{D839059E-A9D5-E2D8-E866-6E9BD4B6EEFF}"/>
                </a:ext>
              </a:extLst>
            </p:cNvPr>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98;p44">
              <a:extLst>
                <a:ext uri="{FF2B5EF4-FFF2-40B4-BE49-F238E27FC236}">
                  <a16:creationId xmlns:a16="http://schemas.microsoft.com/office/drawing/2014/main" id="{669A2332-EC26-8F4D-2338-38DA44BB8544}"/>
                </a:ext>
              </a:extLst>
            </p:cNvPr>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06;p57">
            <a:extLst>
              <a:ext uri="{FF2B5EF4-FFF2-40B4-BE49-F238E27FC236}">
                <a16:creationId xmlns:a16="http://schemas.microsoft.com/office/drawing/2014/main" id="{1541B953-45FD-3247-43EA-2C42E7E5986E}"/>
              </a:ext>
            </a:extLst>
          </p:cNvPr>
          <p:cNvGrpSpPr/>
          <p:nvPr/>
        </p:nvGrpSpPr>
        <p:grpSpPr>
          <a:xfrm>
            <a:off x="5919915" y="1050157"/>
            <a:ext cx="2571700" cy="2494257"/>
            <a:chOff x="5776925" y="2850750"/>
            <a:chExt cx="281100" cy="272650"/>
          </a:xfrm>
        </p:grpSpPr>
        <p:sp>
          <p:nvSpPr>
            <p:cNvPr id="3" name="Google Shape;1507;p57">
              <a:extLst>
                <a:ext uri="{FF2B5EF4-FFF2-40B4-BE49-F238E27FC236}">
                  <a16:creationId xmlns:a16="http://schemas.microsoft.com/office/drawing/2014/main" id="{56068AD9-A1BB-AA14-1272-17EDE9C4C8D2}"/>
                </a:ext>
              </a:extLst>
            </p:cNvPr>
            <p:cNvSpPr/>
            <p:nvPr/>
          </p:nvSpPr>
          <p:spPr>
            <a:xfrm>
              <a:off x="5902300" y="2850750"/>
              <a:ext cx="30925" cy="35425"/>
            </a:xfrm>
            <a:custGeom>
              <a:avLst/>
              <a:gdLst/>
              <a:ahLst/>
              <a:cxnLst/>
              <a:rect l="l" t="t" r="r" b="b"/>
              <a:pathLst>
                <a:path w="1237" h="1417" extrusionOk="0">
                  <a:moveTo>
                    <a:pt x="630" y="0"/>
                  </a:moveTo>
                  <a:cubicBezTo>
                    <a:pt x="270" y="0"/>
                    <a:pt x="0" y="270"/>
                    <a:pt x="0" y="607"/>
                  </a:cubicBezTo>
                  <a:lnTo>
                    <a:pt x="0" y="1417"/>
                  </a:lnTo>
                  <a:lnTo>
                    <a:pt x="1237" y="1417"/>
                  </a:lnTo>
                  <a:lnTo>
                    <a:pt x="1237" y="607"/>
                  </a:lnTo>
                  <a:cubicBezTo>
                    <a:pt x="1237" y="270"/>
                    <a:pt x="967" y="0"/>
                    <a:pt x="630"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08;p57">
              <a:extLst>
                <a:ext uri="{FF2B5EF4-FFF2-40B4-BE49-F238E27FC236}">
                  <a16:creationId xmlns:a16="http://schemas.microsoft.com/office/drawing/2014/main" id="{B8EFDE4B-CE13-0A9A-0D01-4D20B4D8E6B0}"/>
                </a:ext>
              </a:extLst>
            </p:cNvPr>
            <p:cNvSpPr/>
            <p:nvPr/>
          </p:nvSpPr>
          <p:spPr>
            <a:xfrm>
              <a:off x="5791000" y="2875475"/>
              <a:ext cx="253550" cy="158550"/>
            </a:xfrm>
            <a:custGeom>
              <a:avLst/>
              <a:gdLst/>
              <a:ahLst/>
              <a:cxnLst/>
              <a:rect l="l" t="t" r="r" b="b"/>
              <a:pathLst>
                <a:path w="10142" h="6342" extrusionOk="0">
                  <a:moveTo>
                    <a:pt x="2271" y="1"/>
                  </a:moveTo>
                  <a:cubicBezTo>
                    <a:pt x="1012" y="1"/>
                    <a:pt x="0" y="1035"/>
                    <a:pt x="0" y="2272"/>
                  </a:cubicBezTo>
                  <a:lnTo>
                    <a:pt x="0" y="5779"/>
                  </a:lnTo>
                  <a:lnTo>
                    <a:pt x="787" y="6342"/>
                  </a:lnTo>
                  <a:lnTo>
                    <a:pt x="9354" y="6342"/>
                  </a:lnTo>
                  <a:lnTo>
                    <a:pt x="10141" y="5779"/>
                  </a:lnTo>
                  <a:lnTo>
                    <a:pt x="10141" y="2294"/>
                  </a:lnTo>
                  <a:cubicBezTo>
                    <a:pt x="10141" y="1035"/>
                    <a:pt x="9129" y="1"/>
                    <a:pt x="7870"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09;p57">
              <a:extLst>
                <a:ext uri="{FF2B5EF4-FFF2-40B4-BE49-F238E27FC236}">
                  <a16:creationId xmlns:a16="http://schemas.microsoft.com/office/drawing/2014/main" id="{0AB659EA-FDCD-B5C8-2471-C6C4EDF11CB2}"/>
                </a:ext>
              </a:extLst>
            </p:cNvPr>
            <p:cNvSpPr/>
            <p:nvPr/>
          </p:nvSpPr>
          <p:spPr>
            <a:xfrm>
              <a:off x="5791000" y="2875475"/>
              <a:ext cx="73650" cy="158550"/>
            </a:xfrm>
            <a:custGeom>
              <a:avLst/>
              <a:gdLst/>
              <a:ahLst/>
              <a:cxnLst/>
              <a:rect l="l" t="t" r="r" b="b"/>
              <a:pathLst>
                <a:path w="2946" h="6342" extrusionOk="0">
                  <a:moveTo>
                    <a:pt x="2271" y="1"/>
                  </a:moveTo>
                  <a:cubicBezTo>
                    <a:pt x="1012" y="1"/>
                    <a:pt x="0" y="1035"/>
                    <a:pt x="0" y="2294"/>
                  </a:cubicBezTo>
                  <a:lnTo>
                    <a:pt x="0" y="5779"/>
                  </a:lnTo>
                  <a:lnTo>
                    <a:pt x="787" y="6342"/>
                  </a:lnTo>
                  <a:lnTo>
                    <a:pt x="1462" y="6342"/>
                  </a:lnTo>
                  <a:lnTo>
                    <a:pt x="675" y="5779"/>
                  </a:lnTo>
                  <a:lnTo>
                    <a:pt x="675" y="2294"/>
                  </a:lnTo>
                  <a:cubicBezTo>
                    <a:pt x="675" y="1035"/>
                    <a:pt x="1687" y="1"/>
                    <a:pt x="2946" y="1"/>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10;p57">
              <a:extLst>
                <a:ext uri="{FF2B5EF4-FFF2-40B4-BE49-F238E27FC236}">
                  <a16:creationId xmlns:a16="http://schemas.microsoft.com/office/drawing/2014/main" id="{7E62802A-1450-99E4-567B-E7F21FC9D7BB}"/>
                </a:ext>
              </a:extLst>
            </p:cNvPr>
            <p:cNvSpPr/>
            <p:nvPr/>
          </p:nvSpPr>
          <p:spPr>
            <a:xfrm>
              <a:off x="5823600" y="3021625"/>
              <a:ext cx="188350" cy="101775"/>
            </a:xfrm>
            <a:custGeom>
              <a:avLst/>
              <a:gdLst/>
              <a:ahLst/>
              <a:cxnLst/>
              <a:rect l="l" t="t" r="r" b="b"/>
              <a:pathLst>
                <a:path w="7534" h="4071" extrusionOk="0">
                  <a:moveTo>
                    <a:pt x="3058" y="1"/>
                  </a:moveTo>
                  <a:cubicBezTo>
                    <a:pt x="3148" y="496"/>
                    <a:pt x="3193" y="990"/>
                    <a:pt x="3171" y="1485"/>
                  </a:cubicBezTo>
                  <a:cubicBezTo>
                    <a:pt x="3148" y="1845"/>
                    <a:pt x="3058" y="2182"/>
                    <a:pt x="2856" y="2497"/>
                  </a:cubicBezTo>
                  <a:cubicBezTo>
                    <a:pt x="2586" y="2879"/>
                    <a:pt x="2181" y="2924"/>
                    <a:pt x="1754" y="2969"/>
                  </a:cubicBezTo>
                  <a:cubicBezTo>
                    <a:pt x="1417" y="3014"/>
                    <a:pt x="1102" y="3104"/>
                    <a:pt x="787" y="3239"/>
                  </a:cubicBezTo>
                  <a:cubicBezTo>
                    <a:pt x="562" y="3329"/>
                    <a:pt x="338" y="3441"/>
                    <a:pt x="158" y="3599"/>
                  </a:cubicBezTo>
                  <a:cubicBezTo>
                    <a:pt x="0" y="3778"/>
                    <a:pt x="90" y="4048"/>
                    <a:pt x="338" y="4071"/>
                  </a:cubicBezTo>
                  <a:lnTo>
                    <a:pt x="7173" y="4071"/>
                  </a:lnTo>
                  <a:cubicBezTo>
                    <a:pt x="7421" y="4071"/>
                    <a:pt x="7533" y="3778"/>
                    <a:pt x="7376" y="3599"/>
                  </a:cubicBezTo>
                  <a:cubicBezTo>
                    <a:pt x="7173" y="3441"/>
                    <a:pt x="6948" y="3329"/>
                    <a:pt x="6724" y="3239"/>
                  </a:cubicBezTo>
                  <a:cubicBezTo>
                    <a:pt x="6409" y="3104"/>
                    <a:pt x="6094" y="3014"/>
                    <a:pt x="5779" y="2969"/>
                  </a:cubicBezTo>
                  <a:cubicBezTo>
                    <a:pt x="5352" y="2924"/>
                    <a:pt x="4925" y="2879"/>
                    <a:pt x="4655" y="2497"/>
                  </a:cubicBezTo>
                  <a:cubicBezTo>
                    <a:pt x="4475" y="2182"/>
                    <a:pt x="4363" y="1845"/>
                    <a:pt x="4363" y="1485"/>
                  </a:cubicBezTo>
                  <a:cubicBezTo>
                    <a:pt x="4318" y="990"/>
                    <a:pt x="4363" y="496"/>
                    <a:pt x="4475" y="1"/>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11;p57">
              <a:extLst>
                <a:ext uri="{FF2B5EF4-FFF2-40B4-BE49-F238E27FC236}">
                  <a16:creationId xmlns:a16="http://schemas.microsoft.com/office/drawing/2014/main" id="{14E68792-3B04-5D36-7AB4-5825CDB85BFA}"/>
                </a:ext>
              </a:extLst>
            </p:cNvPr>
            <p:cNvSpPr/>
            <p:nvPr/>
          </p:nvSpPr>
          <p:spPr>
            <a:xfrm>
              <a:off x="5833150" y="2904150"/>
              <a:ext cx="169225" cy="65800"/>
            </a:xfrm>
            <a:custGeom>
              <a:avLst/>
              <a:gdLst/>
              <a:ahLst/>
              <a:cxnLst/>
              <a:rect l="l" t="t" r="r" b="b"/>
              <a:pathLst>
                <a:path w="6769" h="2632" extrusionOk="0">
                  <a:moveTo>
                    <a:pt x="743" y="0"/>
                  </a:moveTo>
                  <a:lnTo>
                    <a:pt x="1" y="248"/>
                  </a:lnTo>
                  <a:lnTo>
                    <a:pt x="1" y="2631"/>
                  </a:lnTo>
                  <a:lnTo>
                    <a:pt x="6769" y="2631"/>
                  </a:lnTo>
                  <a:lnTo>
                    <a:pt x="6769" y="248"/>
                  </a:lnTo>
                  <a:lnTo>
                    <a:pt x="5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12;p57">
              <a:extLst>
                <a:ext uri="{FF2B5EF4-FFF2-40B4-BE49-F238E27FC236}">
                  <a16:creationId xmlns:a16="http://schemas.microsoft.com/office/drawing/2014/main" id="{B49FFC73-C255-2E27-ECD5-CAE785192E46}"/>
                </a:ext>
              </a:extLst>
            </p:cNvPr>
            <p:cNvSpPr/>
            <p:nvPr/>
          </p:nvSpPr>
          <p:spPr>
            <a:xfrm>
              <a:off x="5833150" y="2895675"/>
              <a:ext cx="169225" cy="32100"/>
            </a:xfrm>
            <a:custGeom>
              <a:avLst/>
              <a:gdLst/>
              <a:ahLst/>
              <a:cxnLst/>
              <a:rect l="l" t="t" r="r" b="b"/>
              <a:pathLst>
                <a:path w="6769" h="1284" extrusionOk="0">
                  <a:moveTo>
                    <a:pt x="4743" y="1220"/>
                  </a:moveTo>
                  <a:cubicBezTo>
                    <a:pt x="4743" y="1241"/>
                    <a:pt x="4744" y="1262"/>
                    <a:pt x="4745" y="1284"/>
                  </a:cubicBezTo>
                  <a:cubicBezTo>
                    <a:pt x="4745" y="1262"/>
                    <a:pt x="4744" y="1241"/>
                    <a:pt x="4743" y="1220"/>
                  </a:cubicBezTo>
                  <a:close/>
                  <a:moveTo>
                    <a:pt x="549" y="1"/>
                  </a:moveTo>
                  <a:cubicBezTo>
                    <a:pt x="250" y="1"/>
                    <a:pt x="1" y="263"/>
                    <a:pt x="1" y="587"/>
                  </a:cubicBezTo>
                  <a:cubicBezTo>
                    <a:pt x="1" y="969"/>
                    <a:pt x="293" y="1284"/>
                    <a:pt x="698" y="1284"/>
                  </a:cubicBezTo>
                  <a:cubicBezTo>
                    <a:pt x="664" y="800"/>
                    <a:pt x="1012" y="559"/>
                    <a:pt x="1361" y="559"/>
                  </a:cubicBezTo>
                  <a:cubicBezTo>
                    <a:pt x="1709" y="559"/>
                    <a:pt x="2058" y="800"/>
                    <a:pt x="2024" y="1284"/>
                  </a:cubicBezTo>
                  <a:cubicBezTo>
                    <a:pt x="2058" y="857"/>
                    <a:pt x="2384" y="643"/>
                    <a:pt x="2710" y="643"/>
                  </a:cubicBezTo>
                  <a:cubicBezTo>
                    <a:pt x="3036" y="643"/>
                    <a:pt x="3362" y="857"/>
                    <a:pt x="3396" y="1284"/>
                  </a:cubicBezTo>
                  <a:cubicBezTo>
                    <a:pt x="3385" y="823"/>
                    <a:pt x="3722" y="592"/>
                    <a:pt x="4062" y="592"/>
                  </a:cubicBezTo>
                  <a:cubicBezTo>
                    <a:pt x="4386" y="592"/>
                    <a:pt x="4713" y="801"/>
                    <a:pt x="4743" y="1220"/>
                  </a:cubicBezTo>
                  <a:lnTo>
                    <a:pt x="4743" y="1220"/>
                  </a:lnTo>
                  <a:cubicBezTo>
                    <a:pt x="4743" y="779"/>
                    <a:pt x="5076" y="559"/>
                    <a:pt x="5408" y="559"/>
                  </a:cubicBezTo>
                  <a:cubicBezTo>
                    <a:pt x="5757" y="559"/>
                    <a:pt x="6105" y="800"/>
                    <a:pt x="6072" y="1284"/>
                  </a:cubicBezTo>
                  <a:cubicBezTo>
                    <a:pt x="6454" y="1284"/>
                    <a:pt x="6769" y="969"/>
                    <a:pt x="6769" y="587"/>
                  </a:cubicBezTo>
                  <a:cubicBezTo>
                    <a:pt x="6769" y="263"/>
                    <a:pt x="6520" y="1"/>
                    <a:pt x="6221" y="1"/>
                  </a:cubicBezTo>
                  <a:cubicBezTo>
                    <a:pt x="6209" y="1"/>
                    <a:pt x="6196" y="1"/>
                    <a:pt x="6184" y="2"/>
                  </a:cubicBezTo>
                  <a:lnTo>
                    <a:pt x="585" y="2"/>
                  </a:lnTo>
                  <a:cubicBezTo>
                    <a:pt x="573" y="1"/>
                    <a:pt x="561" y="1"/>
                    <a:pt x="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13;p57">
              <a:extLst>
                <a:ext uri="{FF2B5EF4-FFF2-40B4-BE49-F238E27FC236}">
                  <a16:creationId xmlns:a16="http://schemas.microsoft.com/office/drawing/2014/main" id="{1470210D-691F-F8A7-CFA3-5A7C6E56055F}"/>
                </a:ext>
              </a:extLst>
            </p:cNvPr>
            <p:cNvSpPr/>
            <p:nvPr/>
          </p:nvSpPr>
          <p:spPr>
            <a:xfrm>
              <a:off x="5810675" y="2962600"/>
              <a:ext cx="214200" cy="71425"/>
            </a:xfrm>
            <a:custGeom>
              <a:avLst/>
              <a:gdLst/>
              <a:ahLst/>
              <a:cxnLst/>
              <a:rect l="l" t="t" r="r" b="b"/>
              <a:pathLst>
                <a:path w="8568" h="2857" extrusionOk="0">
                  <a:moveTo>
                    <a:pt x="945" y="1"/>
                  </a:moveTo>
                  <a:lnTo>
                    <a:pt x="0" y="316"/>
                  </a:lnTo>
                  <a:lnTo>
                    <a:pt x="0" y="2857"/>
                  </a:lnTo>
                  <a:lnTo>
                    <a:pt x="8567" y="2857"/>
                  </a:lnTo>
                  <a:lnTo>
                    <a:pt x="8567" y="316"/>
                  </a:lnTo>
                  <a:lnTo>
                    <a:pt x="74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14;p57">
              <a:extLst>
                <a:ext uri="{FF2B5EF4-FFF2-40B4-BE49-F238E27FC236}">
                  <a16:creationId xmlns:a16="http://schemas.microsoft.com/office/drawing/2014/main" id="{1894BF48-3E8D-5C89-08E9-39C650F1B658}"/>
                </a:ext>
              </a:extLst>
            </p:cNvPr>
            <p:cNvSpPr/>
            <p:nvPr/>
          </p:nvSpPr>
          <p:spPr>
            <a:xfrm>
              <a:off x="5810675" y="2951900"/>
              <a:ext cx="213625" cy="40525"/>
            </a:xfrm>
            <a:custGeom>
              <a:avLst/>
              <a:gdLst/>
              <a:ahLst/>
              <a:cxnLst/>
              <a:rect l="l" t="t" r="r" b="b"/>
              <a:pathLst>
                <a:path w="8545" h="1621" extrusionOk="0">
                  <a:moveTo>
                    <a:pt x="704" y="1"/>
                  </a:moveTo>
                  <a:cubicBezTo>
                    <a:pt x="316" y="1"/>
                    <a:pt x="0" y="330"/>
                    <a:pt x="0" y="744"/>
                  </a:cubicBezTo>
                  <a:cubicBezTo>
                    <a:pt x="0" y="1216"/>
                    <a:pt x="382" y="1621"/>
                    <a:pt x="877" y="1621"/>
                  </a:cubicBezTo>
                  <a:cubicBezTo>
                    <a:pt x="877" y="1058"/>
                    <a:pt x="1299" y="777"/>
                    <a:pt x="1720" y="777"/>
                  </a:cubicBezTo>
                  <a:cubicBezTo>
                    <a:pt x="2142" y="777"/>
                    <a:pt x="2563" y="1058"/>
                    <a:pt x="2563" y="1621"/>
                  </a:cubicBezTo>
                  <a:cubicBezTo>
                    <a:pt x="2563" y="1047"/>
                    <a:pt x="2991" y="761"/>
                    <a:pt x="3418" y="761"/>
                  </a:cubicBezTo>
                  <a:cubicBezTo>
                    <a:pt x="3845" y="761"/>
                    <a:pt x="4272" y="1047"/>
                    <a:pt x="4272" y="1621"/>
                  </a:cubicBezTo>
                  <a:cubicBezTo>
                    <a:pt x="4272" y="1047"/>
                    <a:pt x="4700" y="761"/>
                    <a:pt x="5127" y="761"/>
                  </a:cubicBezTo>
                  <a:cubicBezTo>
                    <a:pt x="5554" y="761"/>
                    <a:pt x="5981" y="1047"/>
                    <a:pt x="5981" y="1621"/>
                  </a:cubicBezTo>
                  <a:cubicBezTo>
                    <a:pt x="5981" y="1058"/>
                    <a:pt x="6403" y="777"/>
                    <a:pt x="6825" y="777"/>
                  </a:cubicBezTo>
                  <a:cubicBezTo>
                    <a:pt x="7246" y="777"/>
                    <a:pt x="7668" y="1058"/>
                    <a:pt x="7668" y="1621"/>
                  </a:cubicBezTo>
                  <a:cubicBezTo>
                    <a:pt x="8162" y="1621"/>
                    <a:pt x="8545" y="1216"/>
                    <a:pt x="8545" y="744"/>
                  </a:cubicBezTo>
                  <a:cubicBezTo>
                    <a:pt x="8545" y="339"/>
                    <a:pt x="8230" y="2"/>
                    <a:pt x="7825" y="2"/>
                  </a:cubicBezTo>
                  <a:lnTo>
                    <a:pt x="742" y="2"/>
                  </a:lnTo>
                  <a:cubicBezTo>
                    <a:pt x="729" y="1"/>
                    <a:pt x="717"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15;p57">
              <a:extLst>
                <a:ext uri="{FF2B5EF4-FFF2-40B4-BE49-F238E27FC236}">
                  <a16:creationId xmlns:a16="http://schemas.microsoft.com/office/drawing/2014/main" id="{63B3BE61-D3C1-F9E5-4EA7-7EFF58B3548A}"/>
                </a:ext>
              </a:extLst>
            </p:cNvPr>
            <p:cNvSpPr/>
            <p:nvPr/>
          </p:nvSpPr>
          <p:spPr>
            <a:xfrm>
              <a:off x="5900600" y="3022200"/>
              <a:ext cx="34325" cy="42750"/>
            </a:xfrm>
            <a:custGeom>
              <a:avLst/>
              <a:gdLst/>
              <a:ahLst/>
              <a:cxnLst/>
              <a:rect l="l" t="t" r="r" b="b"/>
              <a:pathLst>
                <a:path w="1373" h="1710" extrusionOk="0">
                  <a:moveTo>
                    <a:pt x="1" y="0"/>
                  </a:moveTo>
                  <a:cubicBezTo>
                    <a:pt x="91" y="473"/>
                    <a:pt x="113" y="967"/>
                    <a:pt x="91" y="1462"/>
                  </a:cubicBezTo>
                  <a:cubicBezTo>
                    <a:pt x="91" y="1552"/>
                    <a:pt x="91" y="1619"/>
                    <a:pt x="68" y="1709"/>
                  </a:cubicBezTo>
                  <a:lnTo>
                    <a:pt x="1305" y="1709"/>
                  </a:lnTo>
                  <a:cubicBezTo>
                    <a:pt x="1305" y="1619"/>
                    <a:pt x="1283" y="1552"/>
                    <a:pt x="1283" y="1462"/>
                  </a:cubicBezTo>
                  <a:cubicBezTo>
                    <a:pt x="1238" y="967"/>
                    <a:pt x="1283" y="473"/>
                    <a:pt x="1372" y="0"/>
                  </a:cubicBezTo>
                  <a:close/>
                </a:path>
              </a:pathLst>
            </a:custGeom>
            <a:solidFill>
              <a:srgbClr val="EC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57">
              <a:extLst>
                <a:ext uri="{FF2B5EF4-FFF2-40B4-BE49-F238E27FC236}">
                  <a16:creationId xmlns:a16="http://schemas.microsoft.com/office/drawing/2014/main" id="{F6DD7F96-0E8E-F205-5E65-82556288F97B}"/>
                </a:ext>
              </a:extLst>
            </p:cNvPr>
            <p:cNvSpPr/>
            <p:nvPr/>
          </p:nvSpPr>
          <p:spPr>
            <a:xfrm>
              <a:off x="5776925" y="3019950"/>
              <a:ext cx="281100" cy="27600"/>
            </a:xfrm>
            <a:custGeom>
              <a:avLst/>
              <a:gdLst/>
              <a:ahLst/>
              <a:cxnLst/>
              <a:rect l="l" t="t" r="r" b="b"/>
              <a:pathLst>
                <a:path w="11244" h="1104" extrusionOk="0">
                  <a:moveTo>
                    <a:pt x="563" y="0"/>
                  </a:moveTo>
                  <a:cubicBezTo>
                    <a:pt x="248" y="0"/>
                    <a:pt x="1" y="248"/>
                    <a:pt x="1" y="563"/>
                  </a:cubicBezTo>
                  <a:cubicBezTo>
                    <a:pt x="1" y="864"/>
                    <a:pt x="228" y="1104"/>
                    <a:pt x="523" y="1104"/>
                  </a:cubicBezTo>
                  <a:cubicBezTo>
                    <a:pt x="537" y="1104"/>
                    <a:pt x="550" y="1103"/>
                    <a:pt x="563" y="1102"/>
                  </a:cubicBezTo>
                  <a:lnTo>
                    <a:pt x="10704" y="1102"/>
                  </a:lnTo>
                  <a:cubicBezTo>
                    <a:pt x="10997" y="1102"/>
                    <a:pt x="11244" y="855"/>
                    <a:pt x="11244" y="563"/>
                  </a:cubicBezTo>
                  <a:cubicBezTo>
                    <a:pt x="11244" y="270"/>
                    <a:pt x="11019" y="0"/>
                    <a:pt x="10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57">
              <a:extLst>
                <a:ext uri="{FF2B5EF4-FFF2-40B4-BE49-F238E27FC236}">
                  <a16:creationId xmlns:a16="http://schemas.microsoft.com/office/drawing/2014/main" id="{8E4D7552-BD6A-3B2A-B27D-C07ECAEAE7A7}"/>
                </a:ext>
              </a:extLst>
            </p:cNvPr>
            <p:cNvSpPr/>
            <p:nvPr/>
          </p:nvSpPr>
          <p:spPr>
            <a:xfrm>
              <a:off x="5776925" y="3019950"/>
              <a:ext cx="30950" cy="27575"/>
            </a:xfrm>
            <a:custGeom>
              <a:avLst/>
              <a:gdLst/>
              <a:ahLst/>
              <a:cxnLst/>
              <a:rect l="l" t="t" r="r" b="b"/>
              <a:pathLst>
                <a:path w="1238" h="1103" extrusionOk="0">
                  <a:moveTo>
                    <a:pt x="563" y="0"/>
                  </a:moveTo>
                  <a:cubicBezTo>
                    <a:pt x="248" y="0"/>
                    <a:pt x="1" y="248"/>
                    <a:pt x="1" y="563"/>
                  </a:cubicBezTo>
                  <a:cubicBezTo>
                    <a:pt x="1" y="855"/>
                    <a:pt x="248" y="1102"/>
                    <a:pt x="563" y="1102"/>
                  </a:cubicBezTo>
                  <a:lnTo>
                    <a:pt x="1238" y="1102"/>
                  </a:lnTo>
                  <a:cubicBezTo>
                    <a:pt x="945" y="1102"/>
                    <a:pt x="698" y="855"/>
                    <a:pt x="698" y="563"/>
                  </a:cubicBezTo>
                  <a:cubicBezTo>
                    <a:pt x="698" y="248"/>
                    <a:pt x="945"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投影片編號版面配置區 14">
            <a:extLst>
              <a:ext uri="{FF2B5EF4-FFF2-40B4-BE49-F238E27FC236}">
                <a16:creationId xmlns:a16="http://schemas.microsoft.com/office/drawing/2014/main" id="{78DCBEAA-0EA0-10F2-A155-0CBDF838E16E}"/>
              </a:ext>
            </a:extLst>
          </p:cNvPr>
          <p:cNvSpPr>
            <a:spLocks noGrp="1"/>
          </p:cNvSpPr>
          <p:nvPr>
            <p:ph type="sldNum" sz="quarter" idx="4"/>
          </p:nvPr>
        </p:nvSpPr>
        <p:spPr/>
        <p:txBody>
          <a:bodyPr/>
          <a:lstStyle/>
          <a:p>
            <a:fld id="{F5177135-5710-4BA7-B942-1A074D9A1B12}" type="slidenum">
              <a:rPr lang="zh-TW" altLang="en-US" smtClean="0"/>
              <a:pPr/>
              <a:t>26</a:t>
            </a:fld>
            <a:endParaRPr lang="zh-TW" altLang="en-US" dirty="0"/>
          </a:p>
        </p:txBody>
      </p:sp>
    </p:spTree>
    <p:extLst>
      <p:ext uri="{BB962C8B-B14F-4D97-AF65-F5344CB8AC3E}">
        <p14:creationId xmlns:p14="http://schemas.microsoft.com/office/powerpoint/2010/main" val="3662337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3F4BC938-6AE2-0F98-B890-DA7E1EDFE45D}"/>
              </a:ext>
            </a:extLst>
          </p:cNvPr>
          <p:cNvGrpSpPr/>
          <p:nvPr/>
        </p:nvGrpSpPr>
        <p:grpSpPr>
          <a:xfrm>
            <a:off x="0" y="280943"/>
            <a:ext cx="2547492" cy="338554"/>
            <a:chOff x="0" y="280943"/>
            <a:chExt cx="2547492" cy="338554"/>
          </a:xfrm>
        </p:grpSpPr>
        <p:sp>
          <p:nvSpPr>
            <p:cNvPr id="13" name="Google Shape;1035;p43">
              <a:extLst>
                <a:ext uri="{FF2B5EF4-FFF2-40B4-BE49-F238E27FC236}">
                  <a16:creationId xmlns:a16="http://schemas.microsoft.com/office/drawing/2014/main" id="{066434A3-33B9-89D8-D1B1-211061D0E24A}"/>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F05E9936-E668-C45B-3DD9-32BBD38458FB}"/>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5" name="Google Shape;989;p40">
            <a:extLst>
              <a:ext uri="{FF2B5EF4-FFF2-40B4-BE49-F238E27FC236}">
                <a16:creationId xmlns:a16="http://schemas.microsoft.com/office/drawing/2014/main" id="{9B3585BF-7F23-5CE4-61C7-722D061CFEDA}"/>
              </a:ext>
            </a:extLst>
          </p:cNvPr>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5;p35">
            <a:extLst>
              <a:ext uri="{FF2B5EF4-FFF2-40B4-BE49-F238E27FC236}">
                <a16:creationId xmlns:a16="http://schemas.microsoft.com/office/drawing/2014/main" id="{8E70C35B-D9E8-17E6-FE6A-0BA8C61588E7}"/>
              </a:ext>
            </a:extLst>
          </p:cNvPr>
          <p:cNvSpPr txBox="1">
            <a:spLocks/>
          </p:cNvSpPr>
          <p:nvPr/>
        </p:nvSpPr>
        <p:spPr>
          <a:xfrm>
            <a:off x="2151820" y="130636"/>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客戶登入</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使用個案</a:t>
            </a:r>
            <a:r>
              <a:rPr lang="en-US" altLang="zh-TW" sz="3600" b="1" dirty="0">
                <a:latin typeface="微軟正黑體" panose="020B0604030504040204" pitchFamily="34" charset="-120"/>
                <a:ea typeface="微軟正黑體" panose="020B0604030504040204" pitchFamily="34" charset="-120"/>
              </a:rPr>
              <a:t>(1)</a:t>
            </a:r>
            <a:endParaRPr lang="zh-TW" altLang="en-US" sz="3600" b="1" dirty="0">
              <a:latin typeface="微軟正黑體" panose="020B0604030504040204" pitchFamily="34" charset="-120"/>
              <a:ea typeface="微軟正黑體" panose="020B0604030504040204" pitchFamily="34" charset="-120"/>
            </a:endParaRPr>
          </a:p>
        </p:txBody>
      </p:sp>
      <p:cxnSp>
        <p:nvCxnSpPr>
          <p:cNvPr id="17" name="Google Shape;923;p36">
            <a:extLst>
              <a:ext uri="{FF2B5EF4-FFF2-40B4-BE49-F238E27FC236}">
                <a16:creationId xmlns:a16="http://schemas.microsoft.com/office/drawing/2014/main" id="{B19E9687-96D2-42E0-DF4A-F1614B17EB9F}"/>
              </a:ext>
            </a:extLst>
          </p:cNvPr>
          <p:cNvCxnSpPr>
            <a:cxnSpLocks/>
          </p:cNvCxnSpPr>
          <p:nvPr/>
        </p:nvCxnSpPr>
        <p:spPr>
          <a:xfrm>
            <a:off x="2773828" y="835334"/>
            <a:ext cx="4450837"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1" name="表格 22">
            <a:extLst>
              <a:ext uri="{FF2B5EF4-FFF2-40B4-BE49-F238E27FC236}">
                <a16:creationId xmlns:a16="http://schemas.microsoft.com/office/drawing/2014/main" id="{14A60FCC-C03D-868A-EF8D-BD0277B257F0}"/>
              </a:ext>
            </a:extLst>
          </p:cNvPr>
          <p:cNvGraphicFramePr>
            <a:graphicFrameLocks noGrp="1"/>
          </p:cNvGraphicFramePr>
          <p:nvPr/>
        </p:nvGraphicFramePr>
        <p:xfrm>
          <a:off x="313721" y="1156318"/>
          <a:ext cx="8516558" cy="3500694"/>
        </p:xfrm>
        <a:graphic>
          <a:graphicData uri="http://schemas.openxmlformats.org/drawingml/2006/table">
            <a:tbl>
              <a:tblPr firstRow="1" bandRow="1">
                <a:tableStyleId>{17292A2E-F333-43FB-9621-5CBBE7FDCDCB}</a:tableStyleId>
              </a:tblPr>
              <a:tblGrid>
                <a:gridCol w="5915063">
                  <a:extLst>
                    <a:ext uri="{9D8B030D-6E8A-4147-A177-3AD203B41FA5}">
                      <a16:colId xmlns:a16="http://schemas.microsoft.com/office/drawing/2014/main" val="67158318"/>
                    </a:ext>
                  </a:extLst>
                </a:gridCol>
                <a:gridCol w="2601495">
                  <a:extLst>
                    <a:ext uri="{9D8B030D-6E8A-4147-A177-3AD203B41FA5}">
                      <a16:colId xmlns:a16="http://schemas.microsoft.com/office/drawing/2014/main" val="2222428629"/>
                    </a:ext>
                  </a:extLst>
                </a:gridCol>
              </a:tblGrid>
              <a:tr h="635574">
                <a:tc gridSpan="2">
                  <a:txBody>
                    <a:bodyPr/>
                    <a:lstStyle/>
                    <a:p>
                      <a:r>
                        <a:rPr lang="en-US" altLang="zh-TW" sz="1400" b="1" dirty="0">
                          <a:latin typeface="微軟正黑體" panose="020B0604030504040204" pitchFamily="34" charset="-120"/>
                          <a:ea typeface="微軟正黑體" panose="020B0604030504040204" pitchFamily="34" charset="-120"/>
                        </a:rPr>
                        <a:t>CAKE</a:t>
                      </a:r>
                      <a:r>
                        <a:rPr lang="zh-TW" altLang="en-US" sz="1400" b="1" dirty="0">
                          <a:latin typeface="微軟正黑體" panose="020B0604030504040204" pitchFamily="34" charset="-120"/>
                          <a:ea typeface="微軟正黑體" panose="020B0604030504040204" pitchFamily="34" charset="-120"/>
                        </a:rPr>
                        <a:t>專家</a:t>
                      </a:r>
                      <a:endParaRPr lang="en-US" altLang="zh-TW" sz="1400" b="1" dirty="0">
                        <a:latin typeface="微軟正黑體" panose="020B0604030504040204" pitchFamily="34" charset="-120"/>
                        <a:ea typeface="微軟正黑體" panose="020B0604030504040204" pitchFamily="34" charset="-120"/>
                      </a:endParaRPr>
                    </a:p>
                    <a:p>
                      <a:pPr algn="ctr"/>
                      <a:r>
                        <a:rPr lang="zh-TW" altLang="en-US" sz="1400" dirty="0">
                          <a:latin typeface="微軟正黑體" panose="020B0604030504040204" pitchFamily="34" charset="-120"/>
                          <a:ea typeface="微軟正黑體" panose="020B0604030504040204" pitchFamily="34" charset="-120"/>
                        </a:rPr>
                        <a:t>使用個案名稱：客戶登入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1897919"/>
                  </a:ext>
                </a:extLst>
              </a:tr>
              <a:tr h="1912620">
                <a:tc>
                  <a:txBody>
                    <a:bodyPr/>
                    <a:lstStyle/>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行為者：客戶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目標：使客戶能以會員身分進入蛋糕販賣系統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前提：客戶尚未登入系統成為會員身分。</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結束狀態：系統驗證身分成功，客戶進入蛋糕販賣系統。</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一系列事件：</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正常程序</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1.</a:t>
                      </a:r>
                      <a:r>
                        <a:rPr lang="zh-TW" altLang="en-US" sz="1400" dirty="0">
                          <a:solidFill>
                            <a:sysClr val="windowText" lastClr="000000"/>
                          </a:solidFill>
                          <a:latin typeface="微軟正黑體" panose="020B0604030504040204" pitchFamily="34" charset="-120"/>
                          <a:ea typeface="微軟正黑體" panose="020B0604030504040204" pitchFamily="34" charset="-120"/>
                        </a:rPr>
                        <a:t>客戶透過瀏覽器上網，至</a:t>
                      </a:r>
                      <a:r>
                        <a:rPr lang="en-US" altLang="zh-TW" sz="14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400" dirty="0">
                          <a:solidFill>
                            <a:sysClr val="windowText" lastClr="000000"/>
                          </a:solidFill>
                          <a:latin typeface="微軟正黑體" panose="020B0604030504040204" pitchFamily="34" charset="-120"/>
                          <a:ea typeface="微軟正黑體" panose="020B0604030504040204" pitchFamily="34" charset="-120"/>
                        </a:rPr>
                        <a:t>專家網路系統登入帳號、密碼。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    </a:t>
                      </a:r>
                      <a:r>
                        <a:rPr lang="en-US" altLang="zh-TW" sz="1400" dirty="0">
                          <a:solidFill>
                            <a:sysClr val="windowText" lastClr="000000"/>
                          </a:solidFill>
                          <a:latin typeface="微軟正黑體" panose="020B0604030504040204" pitchFamily="34" charset="-120"/>
                          <a:ea typeface="微軟正黑體" panose="020B0604030504040204" pitchFamily="34" charset="-120"/>
                        </a:rPr>
                        <a:t>(</a:t>
                      </a:r>
                      <a:r>
                        <a:rPr lang="zh-TW" altLang="en-US" sz="1400" dirty="0">
                          <a:solidFill>
                            <a:sysClr val="windowText" lastClr="000000"/>
                          </a:solidFill>
                          <a:latin typeface="微軟正黑體" panose="020B0604030504040204" pitchFamily="34" charset="-120"/>
                          <a:ea typeface="微軟正黑體" panose="020B0604030504040204" pitchFamily="34" charset="-120"/>
                        </a:rPr>
                        <a:t>如表</a:t>
                      </a:r>
                      <a:r>
                        <a:rPr lang="en-US" altLang="zh-TW" sz="1400" dirty="0">
                          <a:solidFill>
                            <a:sysClr val="windowText" lastClr="000000"/>
                          </a:solidFill>
                          <a:latin typeface="微軟正黑體" panose="020B0604030504040204" pitchFamily="34" charset="-120"/>
                          <a:ea typeface="微軟正黑體" panose="020B0604030504040204" pitchFamily="34" charset="-120"/>
                        </a:rPr>
                        <a:t>1-1a</a:t>
                      </a:r>
                      <a:r>
                        <a:rPr lang="zh-TW" altLang="en-US" sz="1400" dirty="0">
                          <a:solidFill>
                            <a:sysClr val="windowText" lastClr="000000"/>
                          </a:solidFill>
                          <a:latin typeface="微軟正黑體" panose="020B0604030504040204" pitchFamily="34" charset="-120"/>
                          <a:ea typeface="微軟正黑體" panose="020B0604030504040204" pitchFamily="34" charset="-120"/>
                        </a:rPr>
                        <a:t>及</a:t>
                      </a:r>
                      <a:r>
                        <a:rPr lang="en-US" altLang="zh-TW" sz="1400" dirty="0">
                          <a:solidFill>
                            <a:sysClr val="windowText" lastClr="000000"/>
                          </a:solidFill>
                          <a:latin typeface="微軟正黑體" panose="020B0604030504040204" pitchFamily="34" charset="-120"/>
                          <a:ea typeface="微軟正黑體" panose="020B0604030504040204" pitchFamily="34" charset="-120"/>
                        </a:rPr>
                        <a:t>1-1b)</a:t>
                      </a: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2.</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系統驗證客戶輸入之帳號與密碼。</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en-US" altLang="zh-TW" sz="1400" dirty="0">
                          <a:solidFill>
                            <a:sysClr val="windowText" lastClr="000000"/>
                          </a:solidFill>
                          <a:latin typeface="微軟正黑體" panose="020B0604030504040204" pitchFamily="34" charset="-120"/>
                          <a:ea typeface="微軟正黑體" panose="020B0604030504040204" pitchFamily="34" charset="-120"/>
                        </a:rPr>
                        <a:t>3.</a:t>
                      </a: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系統驗證客戶登入成功。</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algn="l"/>
                      <a:r>
                        <a:rPr lang="zh-TW" altLang="en-US" sz="1400" dirty="0">
                          <a:solidFill>
                            <a:sysClr val="windowText" lastClr="000000"/>
                          </a:solidFill>
                          <a:latin typeface="微軟正黑體" panose="020B0604030504040204" pitchFamily="34" charset="-120"/>
                          <a:ea typeface="微軟正黑體" panose="020B0604030504040204" pitchFamily="34" charset="-120"/>
                        </a:rPr>
                        <a:t>例外狀況</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285750" indent="-285750" algn="l">
                        <a:buFont typeface="Arial" panose="020B0604020202020204" pitchFamily="34" charset="0"/>
                        <a:buChar char="•"/>
                      </a:pPr>
                      <a:r>
                        <a:rPr lang="zh-TW" altLang="en-US" sz="1400" dirty="0">
                          <a:solidFill>
                            <a:sysClr val="windowText" lastClr="000000"/>
                          </a:solidFill>
                          <a:latin typeface="微軟正黑體" panose="020B0604030504040204" pitchFamily="34" charset="-120"/>
                          <a:ea typeface="微軟正黑體" panose="020B0604030504040204" pitchFamily="34" charset="-120"/>
                        </a:rPr>
                        <a:t>系統驗證不成功，客戶登入失敗。</a:t>
                      </a: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p>
                      <a:pPr marL="0" indent="0" algn="l">
                        <a:buFont typeface="Arial" panose="020B0604020202020204" pitchFamily="34" charset="0"/>
                        <a:buNone/>
                      </a:pPr>
                      <a:endParaRPr lang="en-US" altLang="zh-TW" sz="1400" dirty="0">
                        <a:solidFill>
                          <a:sysClr val="windowText" lastClr="000000"/>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zh-TW" altLang="en-US" sz="1400" dirty="0">
                          <a:latin typeface="微軟正黑體" panose="020B0604030504040204" pitchFamily="34" charset="-120"/>
                          <a:ea typeface="微軟正黑體" panose="020B0604030504040204" pitchFamily="34" charset="-120"/>
                        </a:rPr>
                        <a:t>此使用個案符合下列需求：</a:t>
                      </a:r>
                      <a:endParaRPr lang="en-US" altLang="zh-TW" sz="1400" dirty="0">
                        <a:latin typeface="微軟正黑體" panose="020B0604030504040204" pitchFamily="34" charset="-120"/>
                        <a:ea typeface="微軟正黑體" panose="020B0604030504040204" pitchFamily="34" charset="-120"/>
                      </a:endParaRPr>
                    </a:p>
                    <a:p>
                      <a:pPr marL="0" indent="358775"/>
                      <a:r>
                        <a:rPr lang="zh-TW" altLang="en-US" sz="1400" dirty="0">
                          <a:latin typeface="微軟正黑體" panose="020B0604030504040204" pitchFamily="34" charset="-120"/>
                          <a:ea typeface="微軟正黑體" panose="020B0604030504040204" pitchFamily="34" charset="-120"/>
                        </a:rPr>
                        <a:t>需求</a:t>
                      </a:r>
                      <a:r>
                        <a:rPr lang="en-US" altLang="zh-TW" sz="1400" dirty="0">
                          <a:latin typeface="微軟正黑體" panose="020B0604030504040204" pitchFamily="34" charset="-120"/>
                          <a:ea typeface="微軟正黑體" panose="020B0604030504040204" pitchFamily="34" charset="-120"/>
                        </a:rPr>
                        <a:t>1</a:t>
                      </a:r>
                      <a:r>
                        <a:rPr lang="zh-TW" altLang="en-US" sz="1400" dirty="0">
                          <a:latin typeface="微軟正黑體" panose="020B0604030504040204" pitchFamily="34" charset="-120"/>
                          <a:ea typeface="微軟正黑體" panose="020B0604030504040204" pitchFamily="34" charset="-120"/>
                        </a:rPr>
                        <a:t>：客戶＋登入＋網站</a:t>
                      </a:r>
                      <a:endParaRPr lang="en-US" altLang="zh-TW" sz="1400"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endParaRPr lang="en-US" altLang="zh-TW" sz="1400" b="1" dirty="0">
                        <a:latin typeface="微軟正黑體" panose="020B0604030504040204" pitchFamily="34" charset="-120"/>
                        <a:ea typeface="微軟正黑體" panose="020B0604030504040204" pitchFamily="34" charset="-120"/>
                      </a:endParaRPr>
                    </a:p>
                    <a:p>
                      <a:pPr marL="0" indent="0" algn="ctr"/>
                      <a:r>
                        <a:rPr lang="zh-TW" altLang="en-US" sz="1400" b="1" dirty="0">
                          <a:latin typeface="微軟正黑體" panose="020B0604030504040204" pitchFamily="34" charset="-120"/>
                          <a:ea typeface="微軟正黑體" panose="020B0604030504040204" pitchFamily="34" charset="-120"/>
                        </a:rPr>
                        <a:t>符合「功能內聚力」</a:t>
                      </a:r>
                      <a:endParaRPr lang="en-US" altLang="zh-TW" sz="14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94379708"/>
                  </a:ext>
                </a:extLst>
              </a:tr>
            </a:tbl>
          </a:graphicData>
        </a:graphic>
      </p:graphicFrame>
      <p:cxnSp>
        <p:nvCxnSpPr>
          <p:cNvPr id="23" name="直線接點 22">
            <a:extLst>
              <a:ext uri="{FF2B5EF4-FFF2-40B4-BE49-F238E27FC236}">
                <a16:creationId xmlns:a16="http://schemas.microsoft.com/office/drawing/2014/main" id="{43AF3045-2F12-9C4E-9DDE-1C6B1BB7100F}"/>
              </a:ext>
            </a:extLst>
          </p:cNvPr>
          <p:cNvCxnSpPr>
            <a:cxnSpLocks/>
          </p:cNvCxnSpPr>
          <p:nvPr/>
        </p:nvCxnSpPr>
        <p:spPr>
          <a:xfrm>
            <a:off x="1167895" y="4080207"/>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1576CF9-F385-C8A8-EEB0-443E9E083612}"/>
              </a:ext>
            </a:extLst>
          </p:cNvPr>
          <p:cNvCxnSpPr>
            <a:cxnSpLocks/>
          </p:cNvCxnSpPr>
          <p:nvPr/>
        </p:nvCxnSpPr>
        <p:spPr>
          <a:xfrm>
            <a:off x="1167895" y="3004530"/>
            <a:ext cx="449769" cy="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6A7F5CFF-07DC-C7F5-FBE7-4AFB898AC109}"/>
              </a:ext>
            </a:extLst>
          </p:cNvPr>
          <p:cNvSpPr txBox="1"/>
          <p:nvPr/>
        </p:nvSpPr>
        <p:spPr>
          <a:xfrm>
            <a:off x="605128" y="4353573"/>
            <a:ext cx="4602542" cy="307777"/>
          </a:xfrm>
          <a:prstGeom prst="rect">
            <a:avLst/>
          </a:prstGeom>
          <a:noFill/>
        </p:spPr>
        <p:txBody>
          <a:bodyPr wrap="none" rtlCol="0">
            <a:spAutoFit/>
          </a:bodyPr>
          <a:lstStyle/>
          <a:p>
            <a:pPr marL="285750" indent="-285750">
              <a:buFont typeface="Wingdings" pitchFamily="2" charset="2"/>
              <a:buChar char="Ø"/>
            </a:pPr>
            <a:r>
              <a:rPr lang="zh-TW" altLang="en-US" sz="1400" dirty="0">
                <a:solidFill>
                  <a:sysClr val="windowText" lastClr="000000"/>
                </a:solidFill>
                <a:latin typeface="微軟正黑體" panose="020B0604030504040204" pitchFamily="34" charset="-120"/>
                <a:ea typeface="微軟正黑體" panose="020B0604030504040204" pitchFamily="34" charset="-120"/>
              </a:rPr>
              <a:t>客戶輸入之帳號與密碼不正確，系統無法驗證成功。</a:t>
            </a:r>
          </a:p>
        </p:txBody>
      </p:sp>
      <p:sp>
        <p:nvSpPr>
          <p:cNvPr id="3" name="投影片編號版面配置區 2">
            <a:extLst>
              <a:ext uri="{FF2B5EF4-FFF2-40B4-BE49-F238E27FC236}">
                <a16:creationId xmlns:a16="http://schemas.microsoft.com/office/drawing/2014/main" id="{DB2B9EAB-47F9-2E0F-1179-656CFFD54671}"/>
              </a:ext>
            </a:extLst>
          </p:cNvPr>
          <p:cNvSpPr>
            <a:spLocks noGrp="1"/>
          </p:cNvSpPr>
          <p:nvPr>
            <p:ph type="sldNum" sz="quarter" idx="10"/>
          </p:nvPr>
        </p:nvSpPr>
        <p:spPr/>
        <p:txBody>
          <a:bodyPr/>
          <a:lstStyle/>
          <a:p>
            <a:fld id="{F5177135-5710-4BA7-B942-1A074D9A1B12}" type="slidenum">
              <a:rPr lang="zh-TW" altLang="en-US" smtClean="0"/>
              <a:pPr/>
              <a:t>27</a:t>
            </a:fld>
            <a:endParaRPr lang="zh-TW" altLang="en-US" dirty="0"/>
          </a:p>
        </p:txBody>
      </p:sp>
    </p:spTree>
    <p:extLst>
      <p:ext uri="{BB962C8B-B14F-4D97-AF65-F5344CB8AC3E}">
        <p14:creationId xmlns:p14="http://schemas.microsoft.com/office/powerpoint/2010/main" val="745762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47035" y="757206"/>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客戶資料表藍圖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063240" y="1392306"/>
            <a:ext cx="3154680"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extLst>
              <p:ext uri="{D42A27DB-BD31-4B8C-83A1-F6EECF244321}">
                <p14:modId xmlns:p14="http://schemas.microsoft.com/office/powerpoint/2010/main" val="186913253"/>
              </p:ext>
            </p:extLst>
          </p:nvPr>
        </p:nvGraphicFramePr>
        <p:xfrm>
          <a:off x="1185249" y="1705522"/>
          <a:ext cx="6910661" cy="2548194"/>
        </p:xfrm>
        <a:graphic>
          <a:graphicData uri="http://schemas.openxmlformats.org/drawingml/2006/table">
            <a:tbl>
              <a:tblPr firstRow="1" bandRow="1">
                <a:tableStyleId>{17292A2E-F333-43FB-9621-5CBBE7FDCDCB}</a:tableStyleId>
              </a:tblPr>
              <a:tblGrid>
                <a:gridCol w="1382132">
                  <a:extLst>
                    <a:ext uri="{9D8B030D-6E8A-4147-A177-3AD203B41FA5}">
                      <a16:colId xmlns:a16="http://schemas.microsoft.com/office/drawing/2014/main" val="67158318"/>
                    </a:ext>
                  </a:extLst>
                </a:gridCol>
                <a:gridCol w="1382132">
                  <a:extLst>
                    <a:ext uri="{9D8B030D-6E8A-4147-A177-3AD203B41FA5}">
                      <a16:colId xmlns:a16="http://schemas.microsoft.com/office/drawing/2014/main" val="1330435213"/>
                    </a:ext>
                  </a:extLst>
                </a:gridCol>
                <a:gridCol w="993679">
                  <a:extLst>
                    <a:ext uri="{9D8B030D-6E8A-4147-A177-3AD203B41FA5}">
                      <a16:colId xmlns:a16="http://schemas.microsoft.com/office/drawing/2014/main" val="2017387183"/>
                    </a:ext>
                  </a:extLst>
                </a:gridCol>
                <a:gridCol w="388453">
                  <a:extLst>
                    <a:ext uri="{9D8B030D-6E8A-4147-A177-3AD203B41FA5}">
                      <a16:colId xmlns:a16="http://schemas.microsoft.com/office/drawing/2014/main" val="1693929362"/>
                    </a:ext>
                  </a:extLst>
                </a:gridCol>
                <a:gridCol w="589321">
                  <a:extLst>
                    <a:ext uri="{9D8B030D-6E8A-4147-A177-3AD203B41FA5}">
                      <a16:colId xmlns:a16="http://schemas.microsoft.com/office/drawing/2014/main" val="3489375889"/>
                    </a:ext>
                  </a:extLst>
                </a:gridCol>
                <a:gridCol w="2174944">
                  <a:extLst>
                    <a:ext uri="{9D8B030D-6E8A-4147-A177-3AD203B41FA5}">
                      <a16:colId xmlns:a16="http://schemas.microsoft.com/office/drawing/2014/main" val="3190472364"/>
                    </a:ext>
                  </a:extLst>
                </a:gridCol>
              </a:tblGrid>
              <a:tr h="635574">
                <a:tc gridSpan="6">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客戶資料表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lnL w="12700" cap="flat" cmpd="sng" algn="ctr">
                      <a:solidFill>
                        <a:schemeClr val="tx1"/>
                      </a:solidFill>
                      <a:prstDash val="solid"/>
                      <a:round/>
                      <a:headEnd type="none" w="med" len="med"/>
                      <a:tailEnd type="none" w="med" len="med"/>
                    </a:lnL>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01897919"/>
                  </a:ext>
                </a:extLst>
              </a:tr>
              <a:tr h="6096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客戶帳號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Anna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客戶姓名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zh-TW" altLang="en-US" sz="1600" dirty="0">
                          <a:solidFill>
                            <a:sysClr val="windowText" lastClr="000000"/>
                          </a:solidFill>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94379708"/>
                  </a:ext>
                </a:extLst>
              </a:tr>
              <a:tr h="64770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聯絡電話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5">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0912345678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01567921"/>
                  </a:ext>
                </a:extLst>
              </a:tr>
              <a:tr h="6553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電子郵件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aaa@gmail.com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hMerge="1">
                  <a:txBody>
                    <a:bodyPr/>
                    <a:lstStyle/>
                    <a:p>
                      <a:r>
                        <a:rPr lang="zh-TW" altLang="en-US" sz="1600" b="0" i="0" u="none" strike="noStrike" cap="none" dirty="0">
                          <a:solidFill>
                            <a:sysClr val="windowText" lastClr="000000"/>
                          </a:solidFill>
                          <a:latin typeface="微軟正黑體" panose="020B0604030504040204" pitchFamily="34" charset="-120"/>
                          <a:ea typeface="微軟正黑體" panose="020B0604030504040204" pitchFamily="34" charset="-120"/>
                          <a:cs typeface="+mn-cs"/>
                          <a:sym typeface="Arial"/>
                        </a:rPr>
                        <a:t>密碼</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FCEA6"/>
                    </a:solidFill>
                  </a:tcPr>
                </a:tc>
                <a:tc>
                  <a:txBody>
                    <a:bodyPr/>
                    <a:lstStyle/>
                    <a:p>
                      <a:r>
                        <a:rPr lang="en-US" altLang="zh-TW" sz="1600" dirty="0">
                          <a:solidFill>
                            <a:sysClr val="windowText" lastClr="000000"/>
                          </a:solidFill>
                          <a:latin typeface="微軟正黑體" panose="020B0604030504040204" pitchFamily="34" charset="-120"/>
                          <a:ea typeface="微軟正黑體" panose="020B0604030504040204" pitchFamily="34" charset="-120"/>
                        </a:rPr>
                        <a:t>a998123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205180"/>
                  </a:ext>
                </a:extLst>
              </a:tr>
            </a:tbl>
          </a:graphicData>
        </a:graphic>
      </p:graphicFrame>
      <p:grpSp>
        <p:nvGrpSpPr>
          <p:cNvPr id="9" name="群組 8"/>
          <p:cNvGrpSpPr/>
          <p:nvPr/>
        </p:nvGrpSpPr>
        <p:grpSpPr>
          <a:xfrm>
            <a:off x="0" y="280943"/>
            <a:ext cx="2547492" cy="338554"/>
            <a:chOff x="0" y="280943"/>
            <a:chExt cx="2547492" cy="338554"/>
          </a:xfrm>
        </p:grpSpPr>
        <p:sp>
          <p:nvSpPr>
            <p:cNvPr id="10" name="Google Shape;1035;p43"/>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3" name="文字方塊 2">
            <a:extLst>
              <a:ext uri="{FF2B5EF4-FFF2-40B4-BE49-F238E27FC236}">
                <a16:creationId xmlns:a16="http://schemas.microsoft.com/office/drawing/2014/main" id="{8D559367-D2D8-2299-C409-868F1BC15806}"/>
              </a:ext>
            </a:extLst>
          </p:cNvPr>
          <p:cNvSpPr txBox="1"/>
          <p:nvPr/>
        </p:nvSpPr>
        <p:spPr>
          <a:xfrm>
            <a:off x="4192729" y="4495133"/>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9B4B5858-6F53-611D-03D7-40978DB226D7}"/>
              </a:ext>
            </a:extLst>
          </p:cNvPr>
          <p:cNvSpPr>
            <a:spLocks noGrp="1"/>
          </p:cNvSpPr>
          <p:nvPr>
            <p:ph type="sldNum" sz="quarter" idx="10"/>
          </p:nvPr>
        </p:nvSpPr>
        <p:spPr/>
        <p:txBody>
          <a:bodyPr/>
          <a:lstStyle/>
          <a:p>
            <a:fld id="{F5177135-5710-4BA7-B942-1A074D9A1B12}" type="slidenum">
              <a:rPr lang="zh-TW" altLang="en-US" smtClean="0"/>
              <a:pPr/>
              <a:t>28</a:t>
            </a:fld>
            <a:endParaRPr lang="zh-TW" altLang="en-US" dirty="0"/>
          </a:p>
        </p:txBody>
      </p:sp>
    </p:spTree>
    <p:extLst>
      <p:ext uri="{BB962C8B-B14F-4D97-AF65-F5344CB8AC3E}">
        <p14:creationId xmlns:p14="http://schemas.microsoft.com/office/powerpoint/2010/main" val="1680163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132990" y="1242061"/>
            <a:ext cx="8878020" cy="3115848"/>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844002" y="924511"/>
            <a:ext cx="582929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客戶資料表藍圖之資料詞彙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2026277" y="1575652"/>
            <a:ext cx="5506206"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7" name="表格 7">
            <a:extLst>
              <a:ext uri="{FF2B5EF4-FFF2-40B4-BE49-F238E27FC236}">
                <a16:creationId xmlns:a16="http://schemas.microsoft.com/office/drawing/2014/main" id="{0EB28167-7EBF-61DC-608F-988AB2C7D634}"/>
              </a:ext>
            </a:extLst>
          </p:cNvPr>
          <p:cNvGraphicFramePr>
            <a:graphicFrameLocks noGrp="1"/>
          </p:cNvGraphicFramePr>
          <p:nvPr/>
        </p:nvGraphicFramePr>
        <p:xfrm>
          <a:off x="312420" y="1927369"/>
          <a:ext cx="8519160" cy="2372360"/>
        </p:xfrm>
        <a:graphic>
          <a:graphicData uri="http://schemas.openxmlformats.org/drawingml/2006/table">
            <a:tbl>
              <a:tblPr firstRow="1" bandRow="1">
                <a:tableStyleId>{17292A2E-F333-43FB-9621-5CBBE7FDCDCB}</a:tableStyleId>
              </a:tblPr>
              <a:tblGrid>
                <a:gridCol w="989798">
                  <a:extLst>
                    <a:ext uri="{9D8B030D-6E8A-4147-A177-3AD203B41FA5}">
                      <a16:colId xmlns:a16="http://schemas.microsoft.com/office/drawing/2014/main" val="889605898"/>
                    </a:ext>
                  </a:extLst>
                </a:gridCol>
                <a:gridCol w="1390084">
                  <a:extLst>
                    <a:ext uri="{9D8B030D-6E8A-4147-A177-3AD203B41FA5}">
                      <a16:colId xmlns:a16="http://schemas.microsoft.com/office/drawing/2014/main" val="2285420132"/>
                    </a:ext>
                  </a:extLst>
                </a:gridCol>
                <a:gridCol w="1506532">
                  <a:extLst>
                    <a:ext uri="{9D8B030D-6E8A-4147-A177-3AD203B41FA5}">
                      <a16:colId xmlns:a16="http://schemas.microsoft.com/office/drawing/2014/main" val="4111756153"/>
                    </a:ext>
                  </a:extLst>
                </a:gridCol>
                <a:gridCol w="887908">
                  <a:extLst>
                    <a:ext uri="{9D8B030D-6E8A-4147-A177-3AD203B41FA5}">
                      <a16:colId xmlns:a16="http://schemas.microsoft.com/office/drawing/2014/main" val="4219135177"/>
                    </a:ext>
                  </a:extLst>
                </a:gridCol>
                <a:gridCol w="1899539">
                  <a:extLst>
                    <a:ext uri="{9D8B030D-6E8A-4147-A177-3AD203B41FA5}">
                      <a16:colId xmlns:a16="http://schemas.microsoft.com/office/drawing/2014/main" val="3571371017"/>
                    </a:ext>
                  </a:extLst>
                </a:gridCol>
                <a:gridCol w="1845299">
                  <a:extLst>
                    <a:ext uri="{9D8B030D-6E8A-4147-A177-3AD203B41FA5}">
                      <a16:colId xmlns:a16="http://schemas.microsoft.com/office/drawing/2014/main" val="3554525741"/>
                    </a:ext>
                  </a:extLst>
                </a:gridCol>
              </a:tblGrid>
              <a:tr h="4188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4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長度</a:t>
                      </a:r>
                      <a:r>
                        <a:rPr lang="en-US" altLang="zh-TW" sz="1400" dirty="0">
                          <a:latin typeface="微軟正黑體" panose="020B0604030504040204" pitchFamily="34" charset="-120"/>
                          <a:ea typeface="微軟正黑體" panose="020B0604030504040204" pitchFamily="34" charset="-120"/>
                          <a:cs typeface="DM Sans"/>
                          <a:sym typeface="DM Sans"/>
                        </a:rPr>
                        <a:t>)</a:t>
                      </a:r>
                      <a:endParaRPr lang="zh-TW" altLang="en-US" sz="14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規則</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格式</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範圍</a:t>
                      </a:r>
                      <a:r>
                        <a:rPr lang="en-US" altLang="zh-TW" sz="1400" dirty="0">
                          <a:latin typeface="微軟正黑體" panose="020B0604030504040204" pitchFamily="34" charset="-120"/>
                          <a:ea typeface="微軟正黑體" panose="020B0604030504040204" pitchFamily="34" charset="-120"/>
                          <a:cs typeface="DM Sans"/>
                          <a:sym typeface="DM Sans"/>
                        </a:rPr>
                        <a:t>/</a:t>
                      </a:r>
                      <a:r>
                        <a:rPr lang="zh-TW" altLang="en-US" sz="14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70840">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Anna</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安娜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0912345678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Char(50)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aaa@gmail.com</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E</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rPr>
                        <a:t>Char(20)</a:t>
                      </a:r>
                      <a:endParaRPr kumimoji="0" lang="zh-TW" altLang="zh-TW" sz="1600" b="0" i="0" u="none" strike="noStrike" kern="0" cap="none" spc="0" normalizeH="0" baseline="0" noProof="0" dirty="0">
                        <a:ln>
                          <a:noFill/>
                        </a:ln>
                        <a:solidFill>
                          <a:srgbClr val="692303"/>
                        </a:solidFill>
                        <a:effectLst/>
                        <a:uLnTx/>
                        <a:uFillTx/>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a998123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1597735"/>
                  </a:ext>
                </a:extLst>
              </a:tr>
            </a:tbl>
          </a:graphicData>
        </a:graphic>
      </p:graphicFrame>
      <p:grpSp>
        <p:nvGrpSpPr>
          <p:cNvPr id="11" name="群組 10"/>
          <p:cNvGrpSpPr/>
          <p:nvPr/>
        </p:nvGrpSpPr>
        <p:grpSpPr>
          <a:xfrm>
            <a:off x="0" y="280943"/>
            <a:ext cx="1438277" cy="338554"/>
            <a:chOff x="0" y="280943"/>
            <a:chExt cx="1438277" cy="338554"/>
          </a:xfrm>
        </p:grpSpPr>
        <p:sp>
          <p:nvSpPr>
            <p:cNvPr id="12" name="Google Shape;1035;p43"/>
            <p:cNvSpPr/>
            <p:nvPr/>
          </p:nvSpPr>
          <p:spPr>
            <a:xfrm rot="5400000">
              <a:off x="549862" y="-268919"/>
              <a:ext cx="338554" cy="1438277"/>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pSp>
        <p:nvGrpSpPr>
          <p:cNvPr id="9" name="群組 8">
            <a:extLst>
              <a:ext uri="{FF2B5EF4-FFF2-40B4-BE49-F238E27FC236}">
                <a16:creationId xmlns:a16="http://schemas.microsoft.com/office/drawing/2014/main" id="{B9736F43-2959-F366-1D95-36E4F2C7B2E3}"/>
              </a:ext>
            </a:extLst>
          </p:cNvPr>
          <p:cNvGrpSpPr/>
          <p:nvPr/>
        </p:nvGrpSpPr>
        <p:grpSpPr>
          <a:xfrm>
            <a:off x="0" y="280943"/>
            <a:ext cx="2547492" cy="338554"/>
            <a:chOff x="0" y="280943"/>
            <a:chExt cx="2547492" cy="338554"/>
          </a:xfrm>
        </p:grpSpPr>
        <p:sp>
          <p:nvSpPr>
            <p:cNvPr id="14" name="Google Shape;1035;p43">
              <a:extLst>
                <a:ext uri="{FF2B5EF4-FFF2-40B4-BE49-F238E27FC236}">
                  <a16:creationId xmlns:a16="http://schemas.microsoft.com/office/drawing/2014/main" id="{8672A481-10C7-7445-6A03-C7E4A9473331}"/>
                </a:ext>
              </a:extLst>
            </p:cNvPr>
            <p:cNvSpPr/>
            <p:nvPr/>
          </p:nvSpPr>
          <p:spPr>
            <a:xfrm rot="5400000">
              <a:off x="1104469" y="-823526"/>
              <a:ext cx="338554" cy="2547492"/>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98D52380-3615-F195-A6DF-7EADA14A1C3A}"/>
                </a:ext>
              </a:extLst>
            </p:cNvPr>
            <p:cNvSpPr txBox="1"/>
            <p:nvPr/>
          </p:nvSpPr>
          <p:spPr>
            <a:xfrm>
              <a:off x="0" y="280943"/>
              <a:ext cx="2547492"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5" name="文字方塊 4">
            <a:extLst>
              <a:ext uri="{FF2B5EF4-FFF2-40B4-BE49-F238E27FC236}">
                <a16:creationId xmlns:a16="http://schemas.microsoft.com/office/drawing/2014/main" id="{D60B3B9E-F2D2-771E-1175-CC61465D97BF}"/>
              </a:ext>
            </a:extLst>
          </p:cNvPr>
          <p:cNvSpPr txBox="1"/>
          <p:nvPr/>
        </p:nvSpPr>
        <p:spPr>
          <a:xfrm>
            <a:off x="4192729" y="457095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1-1b</a:t>
            </a:r>
            <a:endParaRPr lang="zh-TW" altLang="en-US" b="1" dirty="0">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id="{6CA9AC44-47D1-0E67-01C9-E4DA7EDE2534}"/>
              </a:ext>
            </a:extLst>
          </p:cNvPr>
          <p:cNvSpPr>
            <a:spLocks noGrp="1"/>
          </p:cNvSpPr>
          <p:nvPr>
            <p:ph type="sldNum" sz="quarter" idx="4"/>
          </p:nvPr>
        </p:nvSpPr>
        <p:spPr/>
        <p:txBody>
          <a:bodyPr/>
          <a:lstStyle/>
          <a:p>
            <a:fld id="{F5177135-5710-4BA7-B942-1A074D9A1B12}" type="slidenum">
              <a:rPr lang="zh-TW" altLang="en-US" smtClean="0"/>
              <a:pPr/>
              <a:t>29</a:t>
            </a:fld>
            <a:endParaRPr lang="zh-TW" altLang="en-US" dirty="0"/>
          </a:p>
        </p:txBody>
      </p:sp>
    </p:spTree>
    <p:extLst>
      <p:ext uri="{BB962C8B-B14F-4D97-AF65-F5344CB8AC3E}">
        <p14:creationId xmlns:p14="http://schemas.microsoft.com/office/powerpoint/2010/main" val="665361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2" name="圖片 1">
            <a:extLst>
              <a:ext uri="{FF2B5EF4-FFF2-40B4-BE49-F238E27FC236}">
                <a16:creationId xmlns:a16="http://schemas.microsoft.com/office/drawing/2014/main" id="{B4D004DB-23F2-5481-19A2-D3011D243DB7}"/>
              </a:ext>
            </a:extLst>
          </p:cNvPr>
          <p:cNvPicPr>
            <a:picLocks noChangeAspect="1"/>
          </p:cNvPicPr>
          <p:nvPr/>
        </p:nvPicPr>
        <p:blipFill>
          <a:blip r:embed="rId3"/>
          <a:stretch>
            <a:fillRect/>
          </a:stretch>
        </p:blipFill>
        <p:spPr>
          <a:xfrm rot="1441885">
            <a:off x="7567068" y="157018"/>
            <a:ext cx="1560711" cy="1194920"/>
          </a:xfrm>
          <a:prstGeom prst="rect">
            <a:avLst/>
          </a:prstGeom>
        </p:spPr>
      </p:pic>
      <p:sp>
        <p:nvSpPr>
          <p:cNvPr id="7" name="Google Shape;915;p35">
            <a:extLst>
              <a:ext uri="{FF2B5EF4-FFF2-40B4-BE49-F238E27FC236}">
                <a16:creationId xmlns:a16="http://schemas.microsoft.com/office/drawing/2014/main" id="{DDC5A1D0-DE35-10CB-8459-2B501C751843}"/>
              </a:ext>
            </a:extLst>
          </p:cNvPr>
          <p:cNvSpPr txBox="1">
            <a:spLocks noGrp="1"/>
          </p:cNvSpPr>
          <p:nvPr>
            <p:ph type="title"/>
          </p:nvPr>
        </p:nvSpPr>
        <p:spPr>
          <a:xfrm>
            <a:off x="2912745" y="132670"/>
            <a:ext cx="3387090" cy="6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latin typeface="微軟正黑體" panose="020B0604030504040204" pitchFamily="34" charset="-120"/>
                <a:ea typeface="微軟正黑體" panose="020B0604030504040204" pitchFamily="34" charset="-120"/>
              </a:rPr>
              <a:t>系統目標</a:t>
            </a:r>
            <a:endParaRPr sz="3600" b="1" dirty="0">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A05CB30D-E641-AF36-8177-A3DA73756DB6}"/>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A2FCE482-7B49-7D80-AC51-47C99BC45DE3}"/>
              </a:ext>
            </a:extLst>
          </p:cNvPr>
          <p:cNvSpPr txBox="1"/>
          <p:nvPr/>
        </p:nvSpPr>
        <p:spPr>
          <a:xfrm>
            <a:off x="809625" y="1671282"/>
            <a:ext cx="7524750" cy="1323439"/>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建立一套</a:t>
            </a:r>
            <a:r>
              <a:rPr lang="en-US" altLang="zh-TW" sz="2000" dirty="0">
                <a:latin typeface="微軟正黑體" panose="020B0604030504040204" pitchFamily="34" charset="-120"/>
                <a:ea typeface="微軟正黑體" panose="020B0604030504040204" pitchFamily="34" charset="-120"/>
              </a:rPr>
              <a:t>RWD</a:t>
            </a:r>
            <a:r>
              <a:rPr lang="zh-TW" altLang="en-US" sz="2000" dirty="0">
                <a:latin typeface="微軟正黑體" panose="020B0604030504040204" pitchFamily="34" charset="-120"/>
                <a:ea typeface="微軟正黑體" panose="020B0604030504040204" pitchFamily="34" charset="-120"/>
              </a:rPr>
              <a:t>響應式線上蛋糕店販賣系統，提供想購買蛋糕的客戶更方便且快速地完成所有的買賣交易。</a:t>
            </a: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此</a:t>
            </a:r>
            <a:r>
              <a:rPr lang="en-US" altLang="zh-TW" sz="2000" dirty="0">
                <a:latin typeface="微軟正黑體" panose="020B0604030504040204" pitchFamily="34" charset="-120"/>
                <a:ea typeface="微軟正黑體" panose="020B0604030504040204" pitchFamily="34" charset="-120"/>
              </a:rPr>
              <a:t>CAKE</a:t>
            </a:r>
            <a:r>
              <a:rPr lang="zh-TW" altLang="en-US" sz="2000" dirty="0">
                <a:latin typeface="微軟正黑體" panose="020B0604030504040204" pitchFamily="34" charset="-120"/>
                <a:ea typeface="微軟正黑體" panose="020B0604030504040204" pitchFamily="34" charset="-120"/>
              </a:rPr>
              <a:t>專家網路訂購系統提供客戶資料維護的功能。</a:t>
            </a:r>
            <a:endParaRPr lang="en-US" altLang="zh-TW" sz="20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1ACE413-09CA-495A-3E30-5E4E2B59E3C1}"/>
              </a:ext>
            </a:extLst>
          </p:cNvPr>
          <p:cNvPicPr>
            <a:picLocks noChangeAspect="1"/>
          </p:cNvPicPr>
          <p:nvPr/>
        </p:nvPicPr>
        <p:blipFill>
          <a:blip r:embed="rId4"/>
          <a:stretch>
            <a:fillRect/>
          </a:stretch>
        </p:blipFill>
        <p:spPr>
          <a:xfrm>
            <a:off x="350456" y="3682812"/>
            <a:ext cx="1463167" cy="1261981"/>
          </a:xfrm>
          <a:prstGeom prst="rect">
            <a:avLst/>
          </a:prstGeom>
        </p:spPr>
      </p:pic>
      <p:grpSp>
        <p:nvGrpSpPr>
          <p:cNvPr id="12" name="群組 11"/>
          <p:cNvGrpSpPr/>
          <p:nvPr/>
        </p:nvGrpSpPr>
        <p:grpSpPr>
          <a:xfrm>
            <a:off x="0" y="280943"/>
            <a:ext cx="1526714" cy="338554"/>
            <a:chOff x="0" y="280943"/>
            <a:chExt cx="1526714" cy="338554"/>
          </a:xfrm>
        </p:grpSpPr>
        <p:sp>
          <p:nvSpPr>
            <p:cNvPr id="13"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6" name="投影片編號版面配置區 5">
            <a:extLst>
              <a:ext uri="{FF2B5EF4-FFF2-40B4-BE49-F238E27FC236}">
                <a16:creationId xmlns:a16="http://schemas.microsoft.com/office/drawing/2014/main" id="{38AE0545-3FCB-F416-7BF0-137B1D13B837}"/>
              </a:ext>
            </a:extLst>
          </p:cNvPr>
          <p:cNvSpPr>
            <a:spLocks noGrp="1"/>
          </p:cNvSpPr>
          <p:nvPr>
            <p:ph type="sldNum" sz="quarter" idx="4"/>
          </p:nvPr>
        </p:nvSpPr>
        <p:spPr/>
        <p:txBody>
          <a:bodyPr/>
          <a:lstStyle/>
          <a:p>
            <a:fld id="{F5177135-5710-4BA7-B942-1A074D9A1B12}" type="slidenum">
              <a:rPr lang="zh-TW" altLang="en-US" smtClean="0"/>
              <a:pPr/>
              <a:t>3</a:t>
            </a:fld>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5" name="群組 14">
            <a:extLst>
              <a:ext uri="{FF2B5EF4-FFF2-40B4-BE49-F238E27FC236}">
                <a16:creationId xmlns:a16="http://schemas.microsoft.com/office/drawing/2014/main" id="{A3626100-7F74-DCC2-4F75-3F16762D3DE0}"/>
              </a:ext>
            </a:extLst>
          </p:cNvPr>
          <p:cNvGrpSpPr/>
          <p:nvPr/>
        </p:nvGrpSpPr>
        <p:grpSpPr>
          <a:xfrm>
            <a:off x="476640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971800" y="1192883"/>
              <a:ext cx="31927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30</a:t>
            </a:fld>
            <a:endParaRPr lang="zh-TW" altLang="en-US" dirty="0"/>
          </a:p>
        </p:txBody>
      </p:sp>
      <p:pic>
        <p:nvPicPr>
          <p:cNvPr id="21" name="圖片 20">
            <a:extLst>
              <a:ext uri="{FF2B5EF4-FFF2-40B4-BE49-F238E27FC236}">
                <a16:creationId xmlns:a16="http://schemas.microsoft.com/office/drawing/2014/main" id="{97FB8579-5B4E-4FA5-8FE6-1C43CE662266}"/>
              </a:ext>
            </a:extLst>
          </p:cNvPr>
          <p:cNvPicPr>
            <a:picLocks noChangeAspect="1"/>
          </p:cNvPicPr>
          <p:nvPr/>
        </p:nvPicPr>
        <p:blipFill>
          <a:blip r:embed="rId3"/>
          <a:stretch>
            <a:fillRect/>
          </a:stretch>
        </p:blipFill>
        <p:spPr>
          <a:xfrm>
            <a:off x="3091083" y="480060"/>
            <a:ext cx="2562984" cy="4526122"/>
          </a:xfrm>
          <a:prstGeom prst="rect">
            <a:avLst/>
          </a:prstGeom>
        </p:spPr>
      </p:pic>
    </p:spTree>
    <p:extLst>
      <p:ext uri="{BB962C8B-B14F-4D97-AF65-F5344CB8AC3E}">
        <p14:creationId xmlns:p14="http://schemas.microsoft.com/office/powerpoint/2010/main" val="300590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31</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354402406"/>
              </p:ext>
            </p:extLst>
          </p:nvPr>
        </p:nvGraphicFramePr>
        <p:xfrm>
          <a:off x="434695" y="1310677"/>
          <a:ext cx="8274610" cy="352346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val="547147960"/>
                    </a:ext>
                  </a:extLst>
                </a:gridCol>
                <a:gridCol w="2488557">
                  <a:extLst>
                    <a:ext uri="{9D8B030D-6E8A-4147-A177-3AD203B41FA5}">
                      <a16:colId xmlns:a16="http://schemas.microsoft.com/office/drawing/2014/main" val="2828932720"/>
                    </a:ext>
                  </a:extLst>
                </a:gridCol>
                <a:gridCol w="2558005">
                  <a:extLst>
                    <a:ext uri="{9D8B030D-6E8A-4147-A177-3AD203B41FA5}">
                      <a16:colId xmlns:a16="http://schemas.microsoft.com/office/drawing/2014/main" val="2724387813"/>
                    </a:ext>
                  </a:extLst>
                </a:gridCol>
                <a:gridCol w="2435827">
                  <a:extLst>
                    <a:ext uri="{9D8B030D-6E8A-4147-A177-3AD203B41FA5}">
                      <a16:colId xmlns:a16="http://schemas.microsoft.com/office/drawing/2014/main" val="2115170610"/>
                    </a:ext>
                  </a:extLst>
                </a:gridCol>
              </a:tblGrid>
              <a:tr h="408220">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90362">
                <a:tc rowSpan="3">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3">
                  <a:txBody>
                    <a:bodyPr/>
                    <a:lstStyle/>
                    <a:p>
                      <a:pPr algn="l"/>
                      <a:r>
                        <a:rPr lang="zh-TW" altLang="en-US" sz="1800" dirty="0">
                          <a:latin typeface="微軟正黑體" panose="020B0604030504040204" pitchFamily="34" charset="-120"/>
                          <a:ea typeface="微軟正黑體" panose="020B0604030504040204" pitchFamily="34" charset="-120"/>
                        </a:rPr>
                        <a:t>客戶登入 </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49036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490362">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1153794">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驗證</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222089"/>
                  </a:ext>
                </a:extLst>
              </a:tr>
            </a:tbl>
          </a:graphicData>
        </a:graphic>
      </p:graphicFrame>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3115833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32</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2566179210"/>
              </p:ext>
            </p:extLst>
          </p:nvPr>
        </p:nvGraphicFramePr>
        <p:xfrm>
          <a:off x="178233" y="2039683"/>
          <a:ext cx="8787534" cy="1681480"/>
        </p:xfrm>
        <a:graphic>
          <a:graphicData uri="http://schemas.openxmlformats.org/drawingml/2006/table">
            <a:tbl>
              <a:tblPr firstRow="1" bandRow="1">
                <a:tableStyleId>{F2DE63D5-997A-4646-A377-4702673A728D}</a:tableStyleId>
              </a:tblPr>
              <a:tblGrid>
                <a:gridCol w="3164587">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marL="342900" marR="0" lvl="0" indent="-342900" algn="l" defTabSz="914400" rtl="0" eaLnBrk="1" fontAlgn="auto" latinLnBrk="0" hangingPunct="0">
                        <a:lnSpc>
                          <a:spcPct val="100000"/>
                        </a:lnSpc>
                        <a:spcBef>
                          <a:spcPts val="0"/>
                        </a:spcBef>
                        <a:spcAft>
                          <a:spcPts val="0"/>
                        </a:spcAft>
                        <a:buClr>
                          <a:srgbClr val="000000"/>
                        </a:buClr>
                        <a:buSzTx/>
                        <a:buFont typeface="+mj-lt"/>
                        <a:buAutoNum type="arabicPeriod"/>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客戶透過瀏覽器，至</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CAKE</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專家網路系統之「客戶登入</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UI</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」輸入帳號密碼後提交給系統，若登入成功即進入系統。</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r>
                        <a:rPr lang="en-US" altLang="zh-TW" sz="1600" kern="1200" dirty="0" err="1">
                          <a:solidFill>
                            <a:srgbClr val="C00000"/>
                          </a:solidFill>
                          <a:latin typeface="微軟正黑體" panose="020B0604030504040204" pitchFamily="34" charset="-120"/>
                          <a:ea typeface="微軟正黑體" panose="020B0604030504040204" pitchFamily="34" charset="-120"/>
                          <a:cs typeface="+mn-cs"/>
                        </a:rPr>
                        <a:t>Opt</a:t>
                      </a:r>
                      <a:r>
                        <a:rPr lang="zh-TW" altLang="en-US" sz="1600" kern="1200" dirty="0">
                          <a:solidFill>
                            <a:srgbClr val="C00000"/>
                          </a:solidFill>
                          <a:latin typeface="微軟正黑體" panose="020B0604030504040204" pitchFamily="34" charset="-120"/>
                          <a:ea typeface="微軟正黑體" panose="020B0604030504040204" pitchFamily="34" charset="-120"/>
                          <a:cs typeface="+mn-cs"/>
                        </a:rPr>
                        <a:t>框架</a:t>
                      </a:r>
                      <a:r>
                        <a:rPr lang="en-US" altLang="zh-TW" sz="1600" kern="1200" dirty="0">
                          <a:solidFill>
                            <a:srgbClr val="C00000"/>
                          </a:solidFill>
                          <a:latin typeface="微軟正黑體" panose="020B0604030504040204" pitchFamily="34" charset="-120"/>
                          <a:ea typeface="微軟正黑體" panose="020B0604030504040204" pitchFamily="34" charset="-120"/>
                          <a:cs typeface="+mn-cs"/>
                        </a:rPr>
                        <a:t>]</a:t>
                      </a:r>
                      <a:endParaRPr lang="zh-TW" altLang="en-US" sz="1200" b="0" i="0" u="none" strike="noStrike"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登入</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a:t>
                      </a:r>
                      <a:r>
                        <a:rPr lang="en-US" altLang="zh-TW" sz="1600" dirty="0">
                          <a:solidFill>
                            <a:schemeClr val="tx1"/>
                          </a:solidFill>
                          <a:latin typeface="微軟正黑體" panose="020B0604030504040204" pitchFamily="34" charset="-120"/>
                          <a:ea typeface="微軟正黑體" panose="020B0604030504040204" pitchFamily="34" charset="-120"/>
                        </a:rPr>
                        <a:t> 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客戶登入 </a:t>
                      </a:r>
                      <a:r>
                        <a:rPr lang="en-US" altLang="zh-TW" sz="1600" dirty="0">
                          <a:solidFill>
                            <a:schemeClr val="tx1"/>
                          </a:solidFill>
                          <a:latin typeface="微軟正黑體" panose="020B0604030504040204" pitchFamily="34" charset="-120"/>
                          <a:ea typeface="微軟正黑體" panose="020B0604030504040204" pitchFamily="34" charset="-120"/>
                        </a:rPr>
                        <a:t>UI</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微軟正黑體" panose="020B0604030504040204" pitchFamily="34" charset="-120"/>
                          <a:ea typeface="微軟正黑體" panose="020B0604030504040204" pitchFamily="34" charset="-120"/>
                        </a:rPr>
                        <a:t>送出登入資訊</a:t>
                      </a:r>
                      <a:r>
                        <a:rPr lang="en-US" altLang="zh-TW" sz="1600" dirty="0">
                          <a:solidFill>
                            <a:schemeClr val="tx1"/>
                          </a:solidFill>
                          <a:latin typeface="微軟正黑體" panose="020B0604030504040204" pitchFamily="34" charset="-120"/>
                          <a:ea typeface="微軟正黑體" panose="020B0604030504040204" pitchFamily="34" charset="-120"/>
                        </a:rPr>
                        <a:t>()</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微軟正黑體" panose="020B0604030504040204" pitchFamily="34" charset="-120"/>
                          <a:ea typeface="微軟正黑體" panose="020B0604030504040204" pitchFamily="34" charset="-120"/>
                        </a:rPr>
                        <a:t>AC</a:t>
                      </a:r>
                      <a:endParaRPr lang="zh-TW" altLang="en-US" sz="1600"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415356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33</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9" name="圖片 8">
            <a:extLst>
              <a:ext uri="{FF2B5EF4-FFF2-40B4-BE49-F238E27FC236}">
                <a16:creationId xmlns:a16="http://schemas.microsoft.com/office/drawing/2014/main" id="{4867F4B6-F471-7983-0598-0D44C4C728FA}"/>
              </a:ext>
            </a:extLst>
          </p:cNvPr>
          <p:cNvPicPr>
            <a:picLocks noChangeAspect="1"/>
          </p:cNvPicPr>
          <p:nvPr/>
        </p:nvPicPr>
        <p:blipFill>
          <a:blip r:embed="rId2"/>
          <a:stretch>
            <a:fillRect/>
          </a:stretch>
        </p:blipFill>
        <p:spPr>
          <a:xfrm>
            <a:off x="855552" y="1118850"/>
            <a:ext cx="7432895" cy="3723864"/>
          </a:xfrm>
          <a:prstGeom prst="rect">
            <a:avLst/>
          </a:prstGeom>
        </p:spPr>
      </p:pic>
    </p:spTree>
    <p:extLst>
      <p:ext uri="{BB962C8B-B14F-4D97-AF65-F5344CB8AC3E}">
        <p14:creationId xmlns:p14="http://schemas.microsoft.com/office/powerpoint/2010/main" val="3047220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34</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234814" y="1796811"/>
          <a:ext cx="8674372" cy="2693687"/>
        </p:xfrm>
        <a:graphic>
          <a:graphicData uri="http://schemas.openxmlformats.org/drawingml/2006/table">
            <a:tbl>
              <a:tblPr firstRow="1" bandRow="1">
                <a:tableStyleId>{F2DE63D5-997A-4646-A377-4702673A728D}</a:tableStyleId>
              </a:tblPr>
              <a:tblGrid>
                <a:gridCol w="1155840">
                  <a:extLst>
                    <a:ext uri="{9D8B030D-6E8A-4147-A177-3AD203B41FA5}">
                      <a16:colId xmlns:a16="http://schemas.microsoft.com/office/drawing/2014/main" val="547147960"/>
                    </a:ext>
                  </a:extLst>
                </a:gridCol>
                <a:gridCol w="1972970">
                  <a:extLst>
                    <a:ext uri="{9D8B030D-6E8A-4147-A177-3AD203B41FA5}">
                      <a16:colId xmlns:a16="http://schemas.microsoft.com/office/drawing/2014/main" val="2828932720"/>
                    </a:ext>
                  </a:extLst>
                </a:gridCol>
                <a:gridCol w="2616194">
                  <a:extLst>
                    <a:ext uri="{9D8B030D-6E8A-4147-A177-3AD203B41FA5}">
                      <a16:colId xmlns:a16="http://schemas.microsoft.com/office/drawing/2014/main" val="2724387813"/>
                    </a:ext>
                  </a:extLst>
                </a:gridCol>
                <a:gridCol w="2929368">
                  <a:extLst>
                    <a:ext uri="{9D8B030D-6E8A-4147-A177-3AD203B41FA5}">
                      <a16:colId xmlns:a16="http://schemas.microsoft.com/office/drawing/2014/main" val="2115170610"/>
                    </a:ext>
                  </a:extLst>
                </a:gridCol>
              </a:tblGrid>
              <a:tr h="443995">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56242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562423">
                <a:tc rowSpan="2">
                  <a:txBody>
                    <a:bodyPr/>
                    <a:lstStyle/>
                    <a:p>
                      <a:pPr algn="ct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800" dirty="0">
                          <a:latin typeface="微軟正黑體" panose="020B0604030504040204" pitchFamily="34" charset="-120"/>
                          <a:ea typeface="微軟正黑體" panose="020B0604030504040204" pitchFamily="34" charset="-120"/>
                        </a:rPr>
                        <a:t>客戶資料</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dirty="0"/>
                        <a:t>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540180"/>
                  </a:ext>
                </a:extLst>
              </a:tr>
              <a:tr h="562423">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latin typeface="微軟正黑體" panose="020B0604030504040204" pitchFamily="34" charset="-120"/>
                          <a:ea typeface="微軟正黑體" panose="020B0604030504040204" pitchFamily="34" charset="-120"/>
                        </a:rPr>
                        <a:t>客戶密碼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2820409"/>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56285"/>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1126942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35</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80404" y="1612930"/>
          <a:ext cx="8583191" cy="3043391"/>
        </p:xfrm>
        <a:graphic>
          <a:graphicData uri="http://schemas.openxmlformats.org/drawingml/2006/table">
            <a:tbl>
              <a:tblPr firstRow="1" bandRow="1">
                <a:tableStyleId>{F2DE63D5-997A-4646-A377-4702673A728D}</a:tableStyleId>
              </a:tblPr>
              <a:tblGrid>
                <a:gridCol w="3220231">
                  <a:extLst>
                    <a:ext uri="{9D8B030D-6E8A-4147-A177-3AD203B41FA5}">
                      <a16:colId xmlns:a16="http://schemas.microsoft.com/office/drawing/2014/main" val="3570025489"/>
                    </a:ext>
                  </a:extLst>
                </a:gridCol>
                <a:gridCol w="506829">
                  <a:extLst>
                    <a:ext uri="{9D8B030D-6E8A-4147-A177-3AD203B41FA5}">
                      <a16:colId xmlns:a16="http://schemas.microsoft.com/office/drawing/2014/main" val="3617527861"/>
                    </a:ext>
                  </a:extLst>
                </a:gridCol>
                <a:gridCol w="1320114">
                  <a:extLst>
                    <a:ext uri="{9D8B030D-6E8A-4147-A177-3AD203B41FA5}">
                      <a16:colId xmlns:a16="http://schemas.microsoft.com/office/drawing/2014/main" val="3633783703"/>
                    </a:ext>
                  </a:extLst>
                </a:gridCol>
                <a:gridCol w="2263051">
                  <a:extLst>
                    <a:ext uri="{9D8B030D-6E8A-4147-A177-3AD203B41FA5}">
                      <a16:colId xmlns:a16="http://schemas.microsoft.com/office/drawing/2014/main" val="1318945102"/>
                    </a:ext>
                  </a:extLst>
                </a:gridCol>
                <a:gridCol w="1272966">
                  <a:extLst>
                    <a:ext uri="{9D8B030D-6E8A-4147-A177-3AD203B41FA5}">
                      <a16:colId xmlns:a16="http://schemas.microsoft.com/office/drawing/2014/main" val="3978248598"/>
                    </a:ext>
                  </a:extLst>
                </a:gridCol>
              </a:tblGrid>
              <a:tr h="376391">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533400">
                <a:tc rowSpan="2">
                  <a:txBody>
                    <a:bodyPr/>
                    <a:lstStyle/>
                    <a:p>
                      <a:pPr marL="342900" indent="-342900" algn="l" hangingPunct="0">
                        <a:buClr>
                          <a:srgbClr val="672203"/>
                        </a:buClr>
                        <a:buFont typeface="+mj-lt"/>
                        <a:buAutoNum type="arabicPeriod"/>
                      </a:pPr>
                      <a:r>
                        <a:rPr lang="zh-TW" altLang="en-US" sz="1600" dirty="0">
                          <a:latin typeface="微軟正黑體" panose="020B0604030504040204" pitchFamily="34" charset="-120"/>
                          <a:ea typeface="微軟正黑體" panose="020B0604030504040204" pitchFamily="34" charset="-120"/>
                        </a:rPr>
                        <a:t>客戶透過「客戶登入</a:t>
                      </a:r>
                      <a:r>
                        <a:rPr lang="en-US" altLang="zh-TW" sz="1600" dirty="0">
                          <a:latin typeface="微軟正黑體" panose="020B0604030504040204" pitchFamily="34" charset="-120"/>
                          <a:ea typeface="微軟正黑體" panose="020B0604030504040204" pitchFamily="34" charset="-120"/>
                        </a:rPr>
                        <a:t> UI</a:t>
                      </a:r>
                      <a:r>
                        <a:rPr lang="zh-TW" altLang="en-US" sz="1600" dirty="0">
                          <a:latin typeface="微軟正黑體" panose="020B0604030504040204" pitchFamily="34" charset="-120"/>
                          <a:ea typeface="微軟正黑體" panose="020B0604030504040204" pitchFamily="34" charset="-120"/>
                        </a:rPr>
                        <a:t>」輸入帳號密碼後點選登入，提交給「登入」控制物件。</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 登入</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3340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客戶登入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送出登入資訊</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533400">
                <a:tc rowSpan="3">
                  <a:txBody>
                    <a:bodyPr/>
                    <a:lstStyle/>
                    <a:p>
                      <a:pPr marL="342900" indent="-342900" algn="l" hangingPunct="0">
                        <a:buClr>
                          <a:srgbClr val="692302"/>
                        </a:buClr>
                        <a:buFont typeface="+mj-lt"/>
                        <a:buAutoNum type="arabicPeriod" startAt="2"/>
                      </a:pPr>
                      <a:r>
                        <a:rPr lang="zh-TW" altLang="en-US" sz="1600" dirty="0">
                          <a:latin typeface="微軟正黑體" panose="020B0604030504040204" pitchFamily="34" charset="-120"/>
                          <a:ea typeface="微軟正黑體" panose="020B0604030504040204" pitchFamily="34" charset="-120"/>
                        </a:rPr>
                        <a:t>「登入」控制物件經由「客戶資料」實體物件讀取客戶資料後，並透過「登入」控制物件驗證客戶帳號與密碼是否正確，若登入成功即進入系統。</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讀取客戶資料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客戶資料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3340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驗證</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latin typeface="微軟正黑體" panose="020B0604030504040204" pitchFamily="34" charset="-120"/>
                          <a:ea typeface="微軟正黑體" panose="020B0604030504040204" pitchFamily="34" charset="-120"/>
                        </a:rPr>
                        <a:t>登入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21486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EC70EBF3-6539-6B68-94C2-8993CBEE12C5}"/>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5A5E1FC4-0B09-EE5D-48B3-90C0F814910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6CC08F96-CC06-9222-839F-5DA6C419C6F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631937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36</a:t>
            </a:fld>
            <a:endParaRPr lang="zh-TW" altLang="en-US" dirty="0"/>
          </a:p>
        </p:txBody>
      </p:sp>
      <p:grpSp>
        <p:nvGrpSpPr>
          <p:cNvPr id="5" name="群組 4">
            <a:extLst>
              <a:ext uri="{FF2B5EF4-FFF2-40B4-BE49-F238E27FC236}">
                <a16:creationId xmlns:a16="http://schemas.microsoft.com/office/drawing/2014/main"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3" name="圖片 2">
            <a:extLst>
              <a:ext uri="{FF2B5EF4-FFF2-40B4-BE49-F238E27FC236}">
                <a16:creationId xmlns:a16="http://schemas.microsoft.com/office/drawing/2014/main" id="{DCD0A7C8-7133-4AB4-27BC-3B54C13B3612}"/>
              </a:ext>
            </a:extLst>
          </p:cNvPr>
          <p:cNvPicPr>
            <a:picLocks noChangeAspect="1"/>
          </p:cNvPicPr>
          <p:nvPr/>
        </p:nvPicPr>
        <p:blipFill>
          <a:blip r:embed="rId2"/>
          <a:stretch>
            <a:fillRect/>
          </a:stretch>
        </p:blipFill>
        <p:spPr>
          <a:xfrm>
            <a:off x="1507281" y="750075"/>
            <a:ext cx="6121401" cy="4112482"/>
          </a:xfrm>
          <a:prstGeom prst="rect">
            <a:avLst/>
          </a:prstGeom>
        </p:spPr>
      </p:pic>
    </p:spTree>
    <p:extLst>
      <p:ext uri="{BB962C8B-B14F-4D97-AF65-F5344CB8AC3E}">
        <p14:creationId xmlns:p14="http://schemas.microsoft.com/office/powerpoint/2010/main" val="138698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09" y="2301216"/>
          <a:ext cx="8462379" cy="1605874"/>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執行時機：客戶在客戶登入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中輸入帳號與密碼後，點選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登入</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①系統依客戶輸入之帳號密碼至資料庫中搜尋該客戶資料。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②讀取客戶資料後驗證該帳號密碼，正確無誤即進入系統。　　　</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37</a:t>
            </a:fld>
            <a:endParaRPr lang="zh-TW" altLang="en-US" dirty="0"/>
          </a:p>
        </p:txBody>
      </p:sp>
      <p:grpSp>
        <p:nvGrpSpPr>
          <p:cNvPr id="3" name="群組 2">
            <a:extLst>
              <a:ext uri="{FF2B5EF4-FFF2-40B4-BE49-F238E27FC236}">
                <a16:creationId xmlns:a16="http://schemas.microsoft.com/office/drawing/2014/main"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spTree>
    <p:extLst>
      <p:ext uri="{BB962C8B-B14F-4D97-AF65-F5344CB8AC3E}">
        <p14:creationId xmlns:p14="http://schemas.microsoft.com/office/powerpoint/2010/main" val="2037102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38</a:t>
            </a:fld>
            <a:endParaRPr lang="zh-TW" altLang="en-US" dirty="0"/>
          </a:p>
        </p:txBody>
      </p:sp>
      <p:grpSp>
        <p:nvGrpSpPr>
          <p:cNvPr id="5" name="群組 4">
            <a:extLst>
              <a:ext uri="{FF2B5EF4-FFF2-40B4-BE49-F238E27FC236}">
                <a16:creationId xmlns:a16="http://schemas.microsoft.com/office/drawing/2014/main" id="{A2233F99-6CCF-DA17-F45D-5547BC597DB5}"/>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4548D7B3-7991-656D-1482-107132386BC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9" name="圖片 8">
            <a:extLst>
              <a:ext uri="{FF2B5EF4-FFF2-40B4-BE49-F238E27FC236}">
                <a16:creationId xmlns:a16="http://schemas.microsoft.com/office/drawing/2014/main" id="{08D85BE2-A11F-84B8-8BE9-CFDE96712946}"/>
              </a:ext>
            </a:extLst>
          </p:cNvPr>
          <p:cNvPicPr>
            <a:picLocks noChangeAspect="1"/>
          </p:cNvPicPr>
          <p:nvPr/>
        </p:nvPicPr>
        <p:blipFill>
          <a:blip r:embed="rId2"/>
          <a:stretch>
            <a:fillRect/>
          </a:stretch>
        </p:blipFill>
        <p:spPr>
          <a:xfrm>
            <a:off x="685800" y="2100531"/>
            <a:ext cx="7772400" cy="2229371"/>
          </a:xfrm>
          <a:prstGeom prst="rect">
            <a:avLst/>
          </a:prstGeom>
        </p:spPr>
      </p:pic>
      <p:grpSp>
        <p:nvGrpSpPr>
          <p:cNvPr id="10" name="群組 9">
            <a:extLst>
              <a:ext uri="{FF2B5EF4-FFF2-40B4-BE49-F238E27FC236}">
                <a16:creationId xmlns:a16="http://schemas.microsoft.com/office/drawing/2014/main" id="{BA162506-3E79-F475-3590-97F8C4657F6C}"/>
              </a:ext>
            </a:extLst>
          </p:cNvPr>
          <p:cNvGrpSpPr/>
          <p:nvPr/>
        </p:nvGrpSpPr>
        <p:grpSpPr>
          <a:xfrm>
            <a:off x="3743325" y="214860"/>
            <a:ext cx="5400675" cy="1158533"/>
            <a:chOff x="3731750" y="-101448"/>
            <a:chExt cx="5400675" cy="1158533"/>
          </a:xfrm>
        </p:grpSpPr>
        <p:sp>
          <p:nvSpPr>
            <p:cNvPr id="11" name="Google Shape;915;p35">
              <a:extLst>
                <a:ext uri="{FF2B5EF4-FFF2-40B4-BE49-F238E27FC236}">
                  <a16:creationId xmlns:a16="http://schemas.microsoft.com/office/drawing/2014/main" id="{A9034842-77BA-B195-272D-AA611327D41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3" name="Google Shape;923;p36">
              <a:extLst>
                <a:ext uri="{FF2B5EF4-FFF2-40B4-BE49-F238E27FC236}">
                  <a16:creationId xmlns:a16="http://schemas.microsoft.com/office/drawing/2014/main" id="{F3F84FC0-B197-7C67-F811-1F4C0C2B96B6}"/>
                </a:ext>
              </a:extLst>
            </p:cNvPr>
            <p:cNvCxnSpPr>
              <a:cxnSpLocks/>
            </p:cNvCxnSpPr>
            <p:nvPr/>
          </p:nvCxnSpPr>
          <p:spPr>
            <a:xfrm>
              <a:off x="4349340" y="105708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3531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39</a:t>
            </a:fld>
            <a:endParaRPr lang="zh-TW" altLang="en-US" dirty="0"/>
          </a:p>
        </p:txBody>
      </p:sp>
      <p:grpSp>
        <p:nvGrpSpPr>
          <p:cNvPr id="3" name="群組 2">
            <a:extLst>
              <a:ext uri="{FF2B5EF4-FFF2-40B4-BE49-F238E27FC236}">
                <a16:creationId xmlns:a16="http://schemas.microsoft.com/office/drawing/2014/main" id="{94D65AAD-F2CD-0DA7-A3E5-FE5D71D2B286}"/>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0DE8F78-6921-314C-7416-6C3BD9AE4D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a:extLst>
                <a:ext uri="{FF2B5EF4-FFF2-40B4-BE49-F238E27FC236}">
                  <a16:creationId xmlns:a16="http://schemas.microsoft.com/office/drawing/2014/main" id="{E51BBC86-794F-94B4-D883-646E4EE782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2" name="圖片 11">
            <a:extLst>
              <a:ext uri="{FF2B5EF4-FFF2-40B4-BE49-F238E27FC236}">
                <a16:creationId xmlns:a16="http://schemas.microsoft.com/office/drawing/2014/main" id="{59C0DE61-3AD5-18C1-EEF0-3713FDA86E3B}"/>
              </a:ext>
            </a:extLst>
          </p:cNvPr>
          <p:cNvPicPr>
            <a:picLocks noChangeAspect="1"/>
          </p:cNvPicPr>
          <p:nvPr/>
        </p:nvPicPr>
        <p:blipFill>
          <a:blip r:embed="rId3"/>
          <a:stretch>
            <a:fillRect/>
          </a:stretch>
        </p:blipFill>
        <p:spPr>
          <a:xfrm>
            <a:off x="1452033" y="1864316"/>
            <a:ext cx="6239933" cy="2979190"/>
          </a:xfrm>
          <a:prstGeom prst="rect">
            <a:avLst/>
          </a:prstGeom>
        </p:spPr>
      </p:pic>
      <p:grpSp>
        <p:nvGrpSpPr>
          <p:cNvPr id="13" name="群組 12">
            <a:extLst>
              <a:ext uri="{FF2B5EF4-FFF2-40B4-BE49-F238E27FC236}">
                <a16:creationId xmlns:a16="http://schemas.microsoft.com/office/drawing/2014/main" id="{0A4B9B35-8805-AFC6-384F-8E978891E323}"/>
              </a:ext>
            </a:extLst>
          </p:cNvPr>
          <p:cNvGrpSpPr/>
          <p:nvPr/>
        </p:nvGrpSpPr>
        <p:grpSpPr>
          <a:xfrm>
            <a:off x="3743325" y="214860"/>
            <a:ext cx="5400675" cy="1150913"/>
            <a:chOff x="3731750" y="-101448"/>
            <a:chExt cx="5400675" cy="1150913"/>
          </a:xfrm>
        </p:grpSpPr>
        <p:sp>
          <p:nvSpPr>
            <p:cNvPr id="14" name="Google Shape;915;p35">
              <a:extLst>
                <a:ext uri="{FF2B5EF4-FFF2-40B4-BE49-F238E27FC236}">
                  <a16:creationId xmlns:a16="http://schemas.microsoft.com/office/drawing/2014/main" id="{B56ED487-D2E1-8451-0EBF-5C90EEF50548}"/>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3600" b="1" dirty="0">
                  <a:solidFill>
                    <a:schemeClr val="tx2"/>
                  </a:solidFill>
                  <a:latin typeface="微軟正黑體" panose="020B0604030504040204" pitchFamily="34" charset="-120"/>
                  <a:ea typeface="微軟正黑體" panose="020B0604030504040204" pitchFamily="34" charset="-120"/>
                </a:rPr>
                <a:t>使用個案之 </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溝通圖</a:t>
              </a:r>
            </a:p>
          </p:txBody>
        </p:sp>
        <p:cxnSp>
          <p:nvCxnSpPr>
            <p:cNvPr id="15" name="Google Shape;923;p36">
              <a:extLst>
                <a:ext uri="{FF2B5EF4-FFF2-40B4-BE49-F238E27FC236}">
                  <a16:creationId xmlns:a16="http://schemas.microsoft.com/office/drawing/2014/main" id="{FC178440-2401-5D6A-2162-2B1A025B5A58}"/>
                </a:ext>
              </a:extLst>
            </p:cNvPr>
            <p:cNvCxnSpPr>
              <a:cxnSpLocks/>
            </p:cNvCxnSpPr>
            <p:nvPr/>
          </p:nvCxnSpPr>
          <p:spPr>
            <a:xfrm>
              <a:off x="4349340" y="1049465"/>
              <a:ext cx="416549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719390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3387090"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系統限制</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749040" y="821110"/>
            <a:ext cx="1798320" cy="0"/>
          </a:xfrm>
          <a:prstGeom prst="straightConnector1">
            <a:avLst/>
          </a:prstGeom>
          <a:noFill/>
          <a:ln w="28575" cap="flat" cmpd="sng">
            <a:solidFill>
              <a:schemeClr val="accent3"/>
            </a:solidFill>
            <a:prstDash val="dash"/>
            <a:round/>
            <a:headEnd type="none" w="med" len="med"/>
            <a:tailEnd type="none" w="med" len="med"/>
          </a:ln>
        </p:spPr>
      </p:cxnSp>
      <p:sp>
        <p:nvSpPr>
          <p:cNvPr id="22" name="文字方塊 21">
            <a:extLst>
              <a:ext uri="{FF2B5EF4-FFF2-40B4-BE49-F238E27FC236}">
                <a16:creationId xmlns:a16="http://schemas.microsoft.com/office/drawing/2014/main" id="{55AE7A63-34A3-2F40-189D-A1383D5E5B95}"/>
              </a:ext>
            </a:extLst>
          </p:cNvPr>
          <p:cNvSpPr txBox="1"/>
          <p:nvPr/>
        </p:nvSpPr>
        <p:spPr>
          <a:xfrm>
            <a:off x="1427071" y="1446888"/>
            <a:ext cx="6479895" cy="1631216"/>
          </a:xfrm>
          <a:prstGeom prst="rect">
            <a:avLst/>
          </a:prstGeom>
          <a:noFill/>
        </p:spPr>
        <p:txBody>
          <a:bodyPr wrap="square">
            <a:spAutoFit/>
          </a:bodyPr>
          <a:lstStyle/>
          <a:p>
            <a:r>
              <a:rPr lang="en-US" altLang="zh-TW" sz="2000" dirty="0">
                <a:latin typeface="微軟正黑體" panose="020B0604030504040204" pitchFamily="34" charset="-120"/>
                <a:ea typeface="微軟正黑體" panose="020B0604030504040204" pitchFamily="34" charset="-120"/>
              </a:rPr>
              <a:t>1.</a:t>
            </a:r>
            <a:r>
              <a:rPr lang="zh-TW" altLang="en-US" sz="2000" dirty="0">
                <a:latin typeface="微軟正黑體" panose="020B0604030504040204" pitchFamily="34" charset="-120"/>
                <a:ea typeface="微軟正黑體" panose="020B0604030504040204" pitchFamily="34" charset="-120"/>
              </a:rPr>
              <a:t> 限制商品訂購數量。</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 客戶不論用何種瀏覽器都能使用所有的操作功能。</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3.</a:t>
            </a:r>
            <a:r>
              <a:rPr lang="zh-TW" altLang="en-US" sz="2000" dirty="0">
                <a:latin typeface="微軟正黑體" panose="020B0604030504040204" pitchFamily="34" charset="-120"/>
                <a:ea typeface="微軟正黑體" panose="020B0604030504040204" pitchFamily="34" charset="-120"/>
              </a:rPr>
              <a:t> 雙方訂單成交後，客戶未於時限內取貨，將無法退款。</a:t>
            </a:r>
            <a:endParaRPr lang="en-US" altLang="zh-TW" sz="20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E1634747-AFA8-9B65-EBB3-86FF92994C59}"/>
              </a:ext>
            </a:extLst>
          </p:cNvPr>
          <p:cNvPicPr>
            <a:picLocks noChangeAspect="1"/>
          </p:cNvPicPr>
          <p:nvPr/>
        </p:nvPicPr>
        <p:blipFill>
          <a:blip r:embed="rId3"/>
          <a:stretch>
            <a:fillRect/>
          </a:stretch>
        </p:blipFill>
        <p:spPr>
          <a:xfrm>
            <a:off x="7388505" y="3304695"/>
            <a:ext cx="1341723" cy="1569660"/>
          </a:xfrm>
          <a:prstGeom prst="rect">
            <a:avLst/>
          </a:prstGeom>
        </p:spPr>
      </p:pic>
      <p:grpSp>
        <p:nvGrpSpPr>
          <p:cNvPr id="2" name="群組 1"/>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文字方塊 7"/>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5" name="投影片編號版面配置區 4">
            <a:extLst>
              <a:ext uri="{FF2B5EF4-FFF2-40B4-BE49-F238E27FC236}">
                <a16:creationId xmlns:a16="http://schemas.microsoft.com/office/drawing/2014/main" id="{86CFD746-B1D5-0F74-F18E-8E727E67A651}"/>
              </a:ext>
            </a:extLst>
          </p:cNvPr>
          <p:cNvSpPr>
            <a:spLocks noGrp="1"/>
          </p:cNvSpPr>
          <p:nvPr>
            <p:ph type="sldNum" sz="quarter" idx="10"/>
          </p:nvPr>
        </p:nvSpPr>
        <p:spPr/>
        <p:txBody>
          <a:bodyPr/>
          <a:lstStyle/>
          <a:p>
            <a:fld id="{F5177135-5710-4BA7-B942-1A074D9A1B12}" type="slidenum">
              <a:rPr lang="zh-TW" altLang="en-US" smtClean="0"/>
              <a:pPr/>
              <a:t>4</a:t>
            </a:fld>
            <a:endParaRPr lang="zh-TW"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E04051-975D-3869-8198-75628D4FF8A9}"/>
              </a:ext>
            </a:extLst>
          </p:cNvPr>
          <p:cNvSpPr>
            <a:spLocks noGrp="1"/>
          </p:cNvSpPr>
          <p:nvPr>
            <p:ph type="sldNum" sz="quarter" idx="4"/>
          </p:nvPr>
        </p:nvSpPr>
        <p:spPr/>
        <p:txBody>
          <a:bodyPr/>
          <a:lstStyle/>
          <a:p>
            <a:fld id="{F5177135-5710-4BA7-B942-1A074D9A1B12}" type="slidenum">
              <a:rPr lang="zh-TW" altLang="en-US" smtClean="0"/>
              <a:pPr/>
              <a:t>40</a:t>
            </a:fld>
            <a:endParaRPr lang="zh-TW" altLang="en-US" dirty="0"/>
          </a:p>
        </p:txBody>
      </p:sp>
      <p:grpSp>
        <p:nvGrpSpPr>
          <p:cNvPr id="3" name="群組 2">
            <a:extLst>
              <a:ext uri="{FF2B5EF4-FFF2-40B4-BE49-F238E27FC236}">
                <a16:creationId xmlns:a16="http://schemas.microsoft.com/office/drawing/2014/main" id="{700FF37C-E9E9-AA8F-7538-DFE0E139194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54DD4D09-D4C3-671D-554B-CF85927E7BD2}"/>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E4B843C-F59F-FB81-9A3C-17DA46F7E08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6" name="群組 5">
            <a:extLst>
              <a:ext uri="{FF2B5EF4-FFF2-40B4-BE49-F238E27FC236}">
                <a16:creationId xmlns:a16="http://schemas.microsoft.com/office/drawing/2014/main" id="{96C53E09-0C32-39AE-303E-90D65AD4C783}"/>
              </a:ext>
            </a:extLst>
          </p:cNvPr>
          <p:cNvGrpSpPr/>
          <p:nvPr/>
        </p:nvGrpSpPr>
        <p:grpSpPr>
          <a:xfrm>
            <a:off x="3743325" y="122780"/>
            <a:ext cx="5400675" cy="993433"/>
            <a:chOff x="3731750" y="120215"/>
            <a:chExt cx="5400675" cy="993433"/>
          </a:xfrm>
        </p:grpSpPr>
        <p:sp>
          <p:nvSpPr>
            <p:cNvPr id="7" name="Google Shape;915;p35">
              <a:extLst>
                <a:ext uri="{FF2B5EF4-FFF2-40B4-BE49-F238E27FC236}">
                  <a16:creationId xmlns:a16="http://schemas.microsoft.com/office/drawing/2014/main" id="{E80008B0-1D79-04B4-74B5-2B7C4E33F9BB}"/>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介面藍圖</a:t>
              </a:r>
            </a:p>
          </p:txBody>
        </p:sp>
        <p:cxnSp>
          <p:nvCxnSpPr>
            <p:cNvPr id="8" name="Google Shape;923;p36">
              <a:extLst>
                <a:ext uri="{FF2B5EF4-FFF2-40B4-BE49-F238E27FC236}">
                  <a16:creationId xmlns:a16="http://schemas.microsoft.com/office/drawing/2014/main" id="{7CC0AE64-26F5-1F9B-9BFB-B6F8B3DB2317}"/>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pic>
        <p:nvPicPr>
          <p:cNvPr id="19" name="圖片 18" descr="一張含有 文字, 電子用品, 螢幕擷取畫面 的圖片&#10;&#10;自動產生的描述">
            <a:extLst>
              <a:ext uri="{FF2B5EF4-FFF2-40B4-BE49-F238E27FC236}">
                <a16:creationId xmlns:a16="http://schemas.microsoft.com/office/drawing/2014/main" id="{7C39865E-C895-EA07-239E-D8238CC91B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837473B0-CC2E-450A-ABE3-18F120FF3D39}">
                <a1611:picAttrSrcUrl xmlns:a1611="http://schemas.microsoft.com/office/drawing/2016/11/main" r:id="rId4"/>
              </a:ext>
            </a:extLst>
          </a:blip>
          <a:stretch>
            <a:fillRect/>
          </a:stretch>
        </p:blipFill>
        <p:spPr>
          <a:xfrm>
            <a:off x="1237382" y="-350144"/>
            <a:ext cx="6669235" cy="7202773"/>
          </a:xfrm>
          <a:prstGeom prst="rect">
            <a:avLst/>
          </a:prstGeom>
        </p:spPr>
      </p:pic>
      <p:sp>
        <p:nvSpPr>
          <p:cNvPr id="20" name="文字方塊 19">
            <a:extLst>
              <a:ext uri="{FF2B5EF4-FFF2-40B4-BE49-F238E27FC236}">
                <a16:creationId xmlns:a16="http://schemas.microsoft.com/office/drawing/2014/main" id="{DAB88618-0AE3-0FB3-98EA-2A629D423517}"/>
              </a:ext>
            </a:extLst>
          </p:cNvPr>
          <p:cNvSpPr txBox="1"/>
          <p:nvPr/>
        </p:nvSpPr>
        <p:spPr>
          <a:xfrm>
            <a:off x="3014082" y="2064370"/>
            <a:ext cx="3115834" cy="400110"/>
          </a:xfrm>
          <a:prstGeom prst="rect">
            <a:avLst/>
          </a:prstGeom>
          <a:noFill/>
        </p:spPr>
        <p:txBody>
          <a:bodyPr wrap="square" rtlCol="0">
            <a:spAutoFit/>
          </a:bodyPr>
          <a:lstStyle/>
          <a:p>
            <a:r>
              <a:rPr kumimoji="1" lang="en-US" altLang="zh-TW"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CAKE</a:t>
            </a:r>
            <a:r>
              <a:rPr kumimoji="1" lang="zh-TW" altLang="en-US" sz="2000" b="1" dirty="0">
                <a:ln>
                  <a:solidFill>
                    <a:srgbClr val="9D99B2"/>
                  </a:solidFill>
                </a:ln>
                <a:solidFill>
                  <a:srgbClr val="375172"/>
                </a:solidFill>
                <a:latin typeface="Yuppy SC" panose="020F0603040207020204" pitchFamily="34" charset="-122"/>
                <a:ea typeface="Yuppy SC" panose="020F0603040207020204" pitchFamily="34" charset="-122"/>
                <a:cs typeface="Yuppy SC" panose="020F0603040207020204" pitchFamily="34" charset="-122"/>
              </a:rPr>
              <a:t>專家網路訂購系統</a:t>
            </a:r>
          </a:p>
        </p:txBody>
      </p:sp>
    </p:spTree>
    <p:extLst>
      <p:ext uri="{BB962C8B-B14F-4D97-AF65-F5344CB8AC3E}">
        <p14:creationId xmlns:p14="http://schemas.microsoft.com/office/powerpoint/2010/main" val="1296787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25E1D9C-A54B-60C7-64EE-83808D1CB22E}"/>
              </a:ext>
            </a:extLst>
          </p:cNvPr>
          <p:cNvSpPr>
            <a:spLocks noGrp="1"/>
          </p:cNvSpPr>
          <p:nvPr>
            <p:ph type="sldNum" sz="quarter" idx="4"/>
          </p:nvPr>
        </p:nvSpPr>
        <p:spPr/>
        <p:txBody>
          <a:bodyPr/>
          <a:lstStyle/>
          <a:p>
            <a:fld id="{F5177135-5710-4BA7-B942-1A074D9A1B12}" type="slidenum">
              <a:rPr lang="zh-TW" altLang="en-US" smtClean="0"/>
              <a:pPr/>
              <a:t>41</a:t>
            </a:fld>
            <a:endParaRPr lang="zh-TW" altLang="en-US" dirty="0"/>
          </a:p>
        </p:txBody>
      </p:sp>
      <p:grpSp>
        <p:nvGrpSpPr>
          <p:cNvPr id="12" name="群組 11">
            <a:extLst>
              <a:ext uri="{FF2B5EF4-FFF2-40B4-BE49-F238E27FC236}">
                <a16:creationId xmlns:a16="http://schemas.microsoft.com/office/drawing/2014/main" id="{0854A202-E554-88F2-E7F2-95AA8578DDAC}"/>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1FC13764-AC2B-A7D6-1F5D-8CD21709731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BE55E695-1173-528F-310F-8D55D2AA287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grpSp>
        <p:nvGrpSpPr>
          <p:cNvPr id="15" name="群組 14">
            <a:extLst>
              <a:ext uri="{FF2B5EF4-FFF2-40B4-BE49-F238E27FC236}">
                <a16:creationId xmlns:a16="http://schemas.microsoft.com/office/drawing/2014/main" id="{79A25DEE-CCD6-3E2A-6B9D-8981307C4408}"/>
              </a:ext>
            </a:extLst>
          </p:cNvPr>
          <p:cNvGrpSpPr/>
          <p:nvPr/>
        </p:nvGrpSpPr>
        <p:grpSpPr>
          <a:xfrm>
            <a:off x="3743325" y="122780"/>
            <a:ext cx="5400675" cy="993433"/>
            <a:chOff x="3731750" y="120215"/>
            <a:chExt cx="5400675" cy="993433"/>
          </a:xfrm>
        </p:grpSpPr>
        <p:sp>
          <p:nvSpPr>
            <p:cNvPr id="16" name="Google Shape;915;p35">
              <a:extLst>
                <a:ext uri="{FF2B5EF4-FFF2-40B4-BE49-F238E27FC236}">
                  <a16:creationId xmlns:a16="http://schemas.microsoft.com/office/drawing/2014/main" id="{BE4204C7-1F82-9EE0-A38C-F37D8ACBE638}"/>
                </a:ext>
              </a:extLst>
            </p:cNvPr>
            <p:cNvSpPr txBox="1">
              <a:spLocks/>
            </p:cNvSpPr>
            <p:nvPr/>
          </p:nvSpPr>
          <p:spPr>
            <a:xfrm>
              <a:off x="3731750" y="120215"/>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r>
                <a:rPr lang="en-US" altLang="zh-TW" sz="3600" b="1" dirty="0">
                  <a:solidFill>
                    <a:schemeClr val="tx2"/>
                  </a:solidFill>
                  <a:latin typeface="微軟正黑體" panose="020B0604030504040204" pitchFamily="34" charset="-120"/>
                  <a:ea typeface="微軟正黑體" panose="020B0604030504040204" pitchFamily="34" charset="-120"/>
                </a:rPr>
                <a:t>UI </a:t>
              </a:r>
              <a:r>
                <a:rPr lang="zh-TW" altLang="en-US" sz="3600" b="1" dirty="0">
                  <a:solidFill>
                    <a:schemeClr val="tx2"/>
                  </a:solidFill>
                  <a:latin typeface="微軟正黑體" panose="020B0604030504040204" pitchFamily="34" charset="-120"/>
                  <a:ea typeface="微軟正黑體" panose="020B0604030504040204" pitchFamily="34" charset="-120"/>
                </a:rPr>
                <a:t>之 介面詞彙</a:t>
              </a:r>
            </a:p>
          </p:txBody>
        </p:sp>
        <p:cxnSp>
          <p:nvCxnSpPr>
            <p:cNvPr id="17" name="Google Shape;923;p36">
              <a:extLst>
                <a:ext uri="{FF2B5EF4-FFF2-40B4-BE49-F238E27FC236}">
                  <a16:creationId xmlns:a16="http://schemas.microsoft.com/office/drawing/2014/main" id="{762707D8-60E2-5DFB-B439-99202752D0F1}"/>
                </a:ext>
              </a:extLst>
            </p:cNvPr>
            <p:cNvCxnSpPr>
              <a:cxnSpLocks/>
            </p:cNvCxnSpPr>
            <p:nvPr/>
          </p:nvCxnSpPr>
          <p:spPr>
            <a:xfrm>
              <a:off x="4120740" y="731118"/>
              <a:ext cx="4766152"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8" name="表格 18">
            <a:extLst>
              <a:ext uri="{FF2B5EF4-FFF2-40B4-BE49-F238E27FC236}">
                <a16:creationId xmlns:a16="http://schemas.microsoft.com/office/drawing/2014/main" id="{9C5225D6-9A0D-7854-A7FA-3B3D3D319765}"/>
              </a:ext>
            </a:extLst>
          </p:cNvPr>
          <p:cNvGraphicFramePr>
            <a:graphicFrameLocks noGrp="1"/>
          </p:cNvGraphicFramePr>
          <p:nvPr>
            <p:extLst>
              <p:ext uri="{D42A27DB-BD31-4B8C-83A1-F6EECF244321}">
                <p14:modId xmlns:p14="http://schemas.microsoft.com/office/powerpoint/2010/main" val="3480313456"/>
              </p:ext>
            </p:extLst>
          </p:nvPr>
        </p:nvGraphicFramePr>
        <p:xfrm>
          <a:off x="508865" y="925356"/>
          <a:ext cx="8126270" cy="4095364"/>
        </p:xfrm>
        <a:graphic>
          <a:graphicData uri="http://schemas.openxmlformats.org/drawingml/2006/table">
            <a:tbl>
              <a:tblPr firstRow="1" bandRow="1">
                <a:tableStyleId>{A456E5F7-DCF2-4F9C-AE1B-8167118C69D7}</a:tableStyleId>
              </a:tblPr>
              <a:tblGrid>
                <a:gridCol w="1232211">
                  <a:extLst>
                    <a:ext uri="{9D8B030D-6E8A-4147-A177-3AD203B41FA5}">
                      <a16:colId xmlns:a16="http://schemas.microsoft.com/office/drawing/2014/main" val="90377452"/>
                    </a:ext>
                  </a:extLst>
                </a:gridCol>
                <a:gridCol w="1447800">
                  <a:extLst>
                    <a:ext uri="{9D8B030D-6E8A-4147-A177-3AD203B41FA5}">
                      <a16:colId xmlns:a16="http://schemas.microsoft.com/office/drawing/2014/main" val="862038421"/>
                    </a:ext>
                  </a:extLst>
                </a:gridCol>
                <a:gridCol w="893337">
                  <a:extLst>
                    <a:ext uri="{9D8B030D-6E8A-4147-A177-3AD203B41FA5}">
                      <a16:colId xmlns:a16="http://schemas.microsoft.com/office/drawing/2014/main" val="4068991731"/>
                    </a:ext>
                  </a:extLst>
                </a:gridCol>
                <a:gridCol w="893337">
                  <a:extLst>
                    <a:ext uri="{9D8B030D-6E8A-4147-A177-3AD203B41FA5}">
                      <a16:colId xmlns:a16="http://schemas.microsoft.com/office/drawing/2014/main" val="2404637780"/>
                    </a:ext>
                  </a:extLst>
                </a:gridCol>
                <a:gridCol w="208280">
                  <a:extLst>
                    <a:ext uri="{9D8B030D-6E8A-4147-A177-3AD203B41FA5}">
                      <a16:colId xmlns:a16="http://schemas.microsoft.com/office/drawing/2014/main" val="1758078879"/>
                    </a:ext>
                  </a:extLst>
                </a:gridCol>
                <a:gridCol w="1664631">
                  <a:extLst>
                    <a:ext uri="{9D8B030D-6E8A-4147-A177-3AD203B41FA5}">
                      <a16:colId xmlns:a16="http://schemas.microsoft.com/office/drawing/2014/main" val="1401487988"/>
                    </a:ext>
                  </a:extLst>
                </a:gridCol>
                <a:gridCol w="1786674">
                  <a:extLst>
                    <a:ext uri="{9D8B030D-6E8A-4147-A177-3AD203B41FA5}">
                      <a16:colId xmlns:a16="http://schemas.microsoft.com/office/drawing/2014/main" val="753033451"/>
                    </a:ext>
                  </a:extLst>
                </a:gridCol>
              </a:tblGrid>
              <a:tr h="0">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介面代號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r>
                        <a:rPr lang="en-US" altLang="zh-TW" sz="1400" dirty="0">
                          <a:latin typeface="Microsoft JhengHei" panose="020B0604030504040204" pitchFamily="34" charset="-120"/>
                          <a:ea typeface="Microsoft JhengHei" panose="020B0604030504040204" pitchFamily="34" charset="-120"/>
                        </a:rPr>
                        <a:t>1.1</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介面名稱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r>
                        <a:rPr lang="zh-TW" altLang="en-US" dirty="0"/>
                        <a:t>客戶登入</a:t>
                      </a:r>
                      <a:r>
                        <a:rPr lang="en-US" altLang="zh-TW" dirty="0"/>
                        <a:t> UI</a:t>
                      </a:r>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r>
                        <a:rPr lang="zh-TW" altLang="en-US" sz="1400" dirty="0">
                          <a:latin typeface="Microsoft JhengHei" panose="020B0604030504040204" pitchFamily="34" charset="-120"/>
                          <a:ea typeface="Microsoft JhengHei" panose="020B0604030504040204" pitchFamily="34" charset="-120"/>
                        </a:rPr>
                        <a:t>客戶登入</a:t>
                      </a:r>
                      <a:r>
                        <a:rPr lang="en-US" altLang="zh-TW" sz="1400" dirty="0">
                          <a:latin typeface="Microsoft JhengHei" panose="020B0604030504040204" pitchFamily="34" charset="-120"/>
                          <a:ea typeface="Microsoft JhengHei" panose="020B0604030504040204" pitchFamily="34" charset="-120"/>
                        </a:rPr>
                        <a:t> UI</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extLst>
                  <a:ext uri="{0D108BD9-81ED-4DB2-BD59-A6C34878D82A}">
                    <a16:rowId xmlns:a16="http://schemas.microsoft.com/office/drawing/2014/main" val="220059619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介面說明</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客戶可以此介面輸入帳號密碼後，進入系統進行瀏覽與訂購</a:t>
                      </a:r>
                    </a:p>
                  </a:txBody>
                  <a:tcP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noFill/>
                  </a:tcPr>
                </a:tc>
                <a:tc hMerge="1">
                  <a:txBody>
                    <a:bodyPr/>
                    <a:lstStyle/>
                    <a:p>
                      <a:endParaRPr lang="zh-TW" altLang="en-US"/>
                    </a:p>
                  </a:txBody>
                  <a:tcPr>
                    <a:noFill/>
                  </a:tcPr>
                </a:tc>
                <a:tc hMerge="1">
                  <a:txBody>
                    <a:bodyPr/>
                    <a:lstStyle/>
                    <a:p>
                      <a:endParaRPr lang="zh-TW" altLang="en-US"/>
                    </a:p>
                  </a:txBody>
                  <a:tcPr>
                    <a:lnT w="12700" cap="flat" cmpd="sng" algn="ctr">
                      <a:solidFill>
                        <a:srgbClr val="70513A"/>
                      </a:solidFill>
                      <a:prstDash val="solid"/>
                      <a:round/>
                      <a:headEnd type="none" w="med" len="med"/>
                      <a:tailEnd type="none" w="med" len="med"/>
                    </a:lnT>
                    <a:noFill/>
                  </a:tcPr>
                </a:tc>
                <a:tc hMerge="1">
                  <a:txBody>
                    <a:bodyPr/>
                    <a:lstStyle/>
                    <a:p>
                      <a:endParaRPr lang="zh-TW" altLang="en-US"/>
                    </a:p>
                  </a:txBody>
                  <a:tcPr>
                    <a:lnT w="12700" cap="flat" cmpd="sng" algn="ctr">
                      <a:solidFill>
                        <a:srgbClr val="70513A"/>
                      </a:solidFill>
                      <a:prstDash val="solid"/>
                      <a:round/>
                      <a:headEnd type="none" w="med" len="med"/>
                      <a:tailEnd type="none" w="med" len="med"/>
                    </a:lnT>
                  </a:tcPr>
                </a:tc>
                <a:tc hMerge="1">
                  <a:txBody>
                    <a:bodyPr/>
                    <a:lstStyle/>
                    <a:p>
                      <a:endParaRPr lang="zh-TW" altLang="en-US" dirty="0"/>
                    </a:p>
                  </a:txBody>
                  <a:tcPr>
                    <a:noFill/>
                  </a:tcPr>
                </a:tc>
                <a:extLst>
                  <a:ext uri="{0D108BD9-81ED-4DB2-BD59-A6C34878D82A}">
                    <a16:rowId xmlns:a16="http://schemas.microsoft.com/office/drawing/2014/main" val="65154960"/>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元件名稱</a:t>
                      </a: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元件類型</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元件功能</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及概念說明</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資料庫之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資料表欄位</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hMerge="1">
                  <a:txBody>
                    <a:bodyPr/>
                    <a:lstStyle/>
                    <a:p>
                      <a:endParaRPr lang="zh-TW" altLang="en-US"/>
                    </a:p>
                  </a:txBody>
                  <a:tcPr/>
                </a:tc>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資料型態</a:t>
                      </a:r>
                      <a:endParaRPr lang="en-US" altLang="zh-TW" sz="1400" b="1" dirty="0">
                        <a:solidFill>
                          <a:srgbClr val="FFFFF6"/>
                        </a:solidFill>
                        <a:latin typeface="Microsoft JhengHei" panose="020B0604030504040204" pitchFamily="34" charset="-120"/>
                        <a:ea typeface="Microsoft JhengHei" panose="020B0604030504040204" pitchFamily="34" charset="-120"/>
                      </a:endParaRPr>
                    </a:p>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（長度）</a:t>
                      </a: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extLst>
                  <a:ext uri="{0D108BD9-81ED-4DB2-BD59-A6C34878D82A}">
                    <a16:rowId xmlns:a16="http://schemas.microsoft.com/office/drawing/2014/main" val="201025832"/>
                  </a:ext>
                </a:extLst>
              </a:tr>
              <a:tr h="322801">
                <a:tc>
                  <a:txBody>
                    <a:bodyPr/>
                    <a:lstStyle/>
                    <a:p>
                      <a:r>
                        <a:rPr lang="en-US" altLang="zh-TW" sz="1400" dirty="0">
                          <a:latin typeface="Microsoft JhengHei" panose="020B0604030504040204" pitchFamily="34" charset="-120"/>
                          <a:ea typeface="Microsoft JhengHei" panose="020B0604030504040204" pitchFamily="34" charset="-120"/>
                        </a:rPr>
                        <a:t>CAKE</a:t>
                      </a:r>
                      <a:r>
                        <a:rPr lang="zh-TW" altLang="en-US" sz="1400" dirty="0">
                          <a:latin typeface="Microsoft JhengHei" panose="020B0604030504040204" pitchFamily="34" charset="-120"/>
                          <a:ea typeface="Microsoft JhengHei" panose="020B0604030504040204" pitchFamily="34" charset="-120"/>
                        </a:rPr>
                        <a:t>專家網路訂購系統</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Label</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用以顯示系統名稱</a:t>
                      </a: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chemeClr val="tx1">
                          <a:lumMod val="75000"/>
                        </a:schemeClr>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49816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帳號</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表示輸入帳號之處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Customer_ID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3562551"/>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密碼</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err="1">
                          <a:latin typeface="Microsoft JhengHei" panose="020B0604030504040204" pitchFamily="34" charset="-120"/>
                          <a:ea typeface="Microsoft JhengHei" panose="020B0604030504040204" pitchFamily="34" charset="-120"/>
                        </a:rPr>
                        <a:t>TextBox</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表示輸入密碼之處</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altLang="zh-TW" sz="1400" dirty="0" err="1">
                          <a:latin typeface="Microsoft JhengHei" panose="020B0604030504040204" pitchFamily="34" charset="-120"/>
                          <a:ea typeface="Microsoft JhengHei" panose="020B0604030504040204" pitchFamily="34" charset="-120"/>
                        </a:rPr>
                        <a:t>Customer_Pswd</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Char(20)</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1938500"/>
                  </a:ext>
                </a:extLst>
              </a:tr>
              <a:tr h="322801">
                <a:tc>
                  <a:txBody>
                    <a:bodyPr/>
                    <a:lstStyle/>
                    <a:p>
                      <a:r>
                        <a:rPr lang="zh-TW" altLang="en-US" sz="1400" dirty="0">
                          <a:latin typeface="Microsoft JhengHei" panose="020B0604030504040204" pitchFamily="34" charset="-120"/>
                          <a:ea typeface="Microsoft JhengHei" panose="020B0604030504040204" pitchFamily="34" charset="-120"/>
                        </a:rPr>
                        <a:t>登入</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dirty="0">
                          <a:latin typeface="Microsoft JhengHei" panose="020B0604030504040204" pitchFamily="34" charset="-120"/>
                          <a:ea typeface="Microsoft JhengHei" panose="020B0604030504040204" pitchFamily="34" charset="-120"/>
                        </a:rPr>
                        <a:t>Button</a:t>
                      </a:r>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zh-TW" altLang="en-US" sz="1400" dirty="0">
                          <a:latin typeface="Microsoft JhengHei" panose="020B0604030504040204" pitchFamily="34" charset="-120"/>
                          <a:ea typeface="Microsoft JhengHei" panose="020B0604030504040204" pitchFamily="34" charset="-120"/>
                        </a:rPr>
                        <a:t>按下此</a:t>
                      </a:r>
                      <a:r>
                        <a:rPr lang="en-US" altLang="zh-TW" sz="1400" dirty="0">
                          <a:latin typeface="Microsoft JhengHei" panose="020B0604030504040204" pitchFamily="34" charset="-120"/>
                          <a:ea typeface="Microsoft JhengHei" panose="020B0604030504040204" pitchFamily="34" charset="-120"/>
                        </a:rPr>
                        <a:t>Button</a:t>
                      </a:r>
                      <a:r>
                        <a:rPr lang="zh-TW" altLang="en-US" sz="1400" dirty="0">
                          <a:latin typeface="Microsoft JhengHei" panose="020B0604030504040204" pitchFamily="34" charset="-120"/>
                          <a:ea typeface="Microsoft JhengHei" panose="020B0604030504040204" pitchFamily="34" charset="-120"/>
                        </a:rPr>
                        <a:t>即可對輸入的帳號密碼作驗證</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zh-TW" altLang="en-US" sz="1400" dirty="0">
                        <a:latin typeface="Microsoft JhengHei" panose="020B0604030504040204" pitchFamily="34" charset="-120"/>
                        <a:ea typeface="Microsoft JhengHei" panose="020B0604030504040204" pitchFamily="34" charset="-120"/>
                      </a:endParaRP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5166322"/>
                  </a:ext>
                </a:extLst>
              </a:tr>
              <a:tr h="322801">
                <a:tc gridSpan="7">
                  <a:txBody>
                    <a:bodyPr/>
                    <a:lstStyle/>
                    <a:p>
                      <a:r>
                        <a:rPr lang="zh-TW" altLang="en-US" sz="1400" dirty="0">
                          <a:latin typeface="Microsoft JhengHei" panose="020B0604030504040204" pitchFamily="34" charset="-120"/>
                          <a:ea typeface="Microsoft JhengHei" panose="020B0604030504040204" pitchFamily="34" charset="-120"/>
                        </a:rPr>
                        <a:t>函式定義</a:t>
                      </a:r>
                      <a:endParaRPr lang="en-US" altLang="zh-TW" sz="1400" dirty="0">
                        <a:latin typeface="Microsoft JhengHei" panose="020B0604030504040204" pitchFamily="34" charset="-120"/>
                        <a:ea typeface="Microsoft JhengHei" panose="020B0604030504040204" pitchFamily="34" charset="-120"/>
                      </a:endParaRPr>
                    </a:p>
                    <a:p>
                      <a:endParaRPr lang="en-US" altLang="zh-TW" sz="1400" dirty="0">
                        <a:latin typeface="Microsoft JhengHei" panose="020B0604030504040204" pitchFamily="34" charset="-120"/>
                        <a:ea typeface="Microsoft JhengHei" panose="020B0604030504040204" pitchFamily="34" charset="-120"/>
                      </a:endParaRPr>
                    </a:p>
                    <a:p>
                      <a:r>
                        <a:rPr lang="en-US" altLang="zh-TW" sz="1400" dirty="0" err="1">
                          <a:latin typeface="Microsoft JhengHei" panose="020B0604030504040204" pitchFamily="34" charset="-120"/>
                          <a:ea typeface="Microsoft JhengHei" panose="020B0604030504040204" pitchFamily="34" charset="-120"/>
                        </a:rPr>
                        <a:t>LoginSystem</a:t>
                      </a:r>
                      <a:r>
                        <a:rPr lang="en-US" altLang="zh-TW" sz="1400" dirty="0">
                          <a:latin typeface="Microsoft JhengHei" panose="020B0604030504040204" pitchFamily="34" charset="-120"/>
                          <a:ea typeface="Microsoft JhengHei" panose="020B0604030504040204" pitchFamily="34" charset="-120"/>
                        </a:rPr>
                        <a:t>(</a:t>
                      </a:r>
                      <a:r>
                        <a:rPr lang="en-US" altLang="zh-TW" sz="1400" dirty="0" err="1">
                          <a:latin typeface="Microsoft JhengHei" panose="020B0604030504040204" pitchFamily="34" charset="-120"/>
                          <a:ea typeface="Microsoft JhengHei" panose="020B0604030504040204" pitchFamily="34" charset="-120"/>
                        </a:rPr>
                        <a:t>Customer_ID</a:t>
                      </a:r>
                      <a:r>
                        <a:rPr lang="en-US" altLang="zh-TW" sz="1400" dirty="0">
                          <a:latin typeface="Microsoft JhengHei" panose="020B0604030504040204" pitchFamily="34" charset="-120"/>
                          <a:ea typeface="Microsoft JhengHei" panose="020B0604030504040204" pitchFamily="34" charset="-120"/>
                        </a:rPr>
                        <a:t>, </a:t>
                      </a:r>
                      <a:r>
                        <a:rPr lang="en-US" altLang="zh-TW" sz="1400" dirty="0" err="1">
                          <a:latin typeface="Microsoft JhengHei" panose="020B0604030504040204" pitchFamily="34" charset="-120"/>
                          <a:ea typeface="Microsoft JhengHei" panose="020B0604030504040204" pitchFamily="34" charset="-120"/>
                        </a:rPr>
                        <a:t>Customer_Pswd</a:t>
                      </a:r>
                      <a:r>
                        <a:rPr lang="en-US" altLang="zh-TW" sz="1400" dirty="0">
                          <a:latin typeface="Microsoft JhengHei" panose="020B0604030504040204" pitchFamily="34" charset="-120"/>
                          <a:ea typeface="Microsoft JhengHei" panose="020B0604030504040204" pitchFamily="34" charset="-120"/>
                        </a:rPr>
                        <a:t>)</a:t>
                      </a:r>
                      <a:endParaRPr lang="zh-TW" altLang="en-US" sz="1400" dirty="0">
                        <a:latin typeface="Microsoft JhengHei" panose="020B0604030504040204" pitchFamily="34" charset="-120"/>
                        <a:ea typeface="Microsoft JhengHei" panose="020B0604030504040204" pitchFamily="34" charset="-120"/>
                      </a:endParaRP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7077966"/>
                  </a:ext>
                </a:extLst>
              </a:tr>
              <a:tr h="322801">
                <a:tc>
                  <a:txBody>
                    <a:bodyPr/>
                    <a:lstStyle/>
                    <a:p>
                      <a:pPr algn="ctr"/>
                      <a:r>
                        <a:rPr lang="zh-TW" altLang="en-US" sz="1400" b="1" dirty="0">
                          <a:solidFill>
                            <a:srgbClr val="FFFFF6"/>
                          </a:solidFill>
                          <a:latin typeface="Microsoft JhengHei" panose="020B0604030504040204" pitchFamily="34" charset="-120"/>
                          <a:ea typeface="Microsoft JhengHei" panose="020B0604030504040204" pitchFamily="34" charset="-120"/>
                        </a:rPr>
                        <a:t>限制與註解</a:t>
                      </a:r>
                    </a:p>
                  </a:txBody>
                  <a:tcPr anchor="ct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solidFill>
                      <a:srgbClr val="B04D3A"/>
                    </a:solidFill>
                  </a:tcPr>
                </a:tc>
                <a:tc gridSpan="6">
                  <a:txBody>
                    <a:bodyPr/>
                    <a:lstStyle/>
                    <a:p>
                      <a:r>
                        <a:rPr lang="zh-TW" altLang="en-US" sz="1400" dirty="0">
                          <a:latin typeface="Microsoft JhengHei" panose="020B0604030504040204" pitchFamily="34" charset="-120"/>
                          <a:ea typeface="Microsoft JhengHei" panose="020B0604030504040204" pitchFamily="34" charset="-120"/>
                        </a:rPr>
                        <a:t>若客戶未輸入正確的帳號與密碼，則回到此介面，並無法進入系統</a:t>
                      </a:r>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dirty="0"/>
                    </a:p>
                  </a:txBody>
                  <a:tcPr>
                    <a:lnL w="12700" cap="flat" cmpd="sng" algn="ctr">
                      <a:solidFill>
                        <a:srgbClr val="70513A"/>
                      </a:solidFill>
                      <a:prstDash val="solid"/>
                      <a:round/>
                      <a:headEnd type="none" w="med" len="med"/>
                      <a:tailEnd type="none" w="med" len="med"/>
                    </a:lnL>
                    <a:lnR w="12700" cap="flat" cmpd="sng" algn="ctr">
                      <a:solidFill>
                        <a:srgbClr val="70513A"/>
                      </a:solidFill>
                      <a:prstDash val="solid"/>
                      <a:round/>
                      <a:headEnd type="none" w="med" len="med"/>
                      <a:tailEnd type="none" w="med" len="med"/>
                    </a:lnR>
                    <a:lnT w="12700" cap="flat" cmpd="sng" algn="ctr">
                      <a:solidFill>
                        <a:srgbClr val="70513A"/>
                      </a:solidFill>
                      <a:prstDash val="solid"/>
                      <a:round/>
                      <a:headEnd type="none" w="med" len="med"/>
                      <a:tailEnd type="none" w="med" len="med"/>
                    </a:lnT>
                    <a:lnB w="12700" cap="flat" cmpd="sng" algn="ctr">
                      <a:solidFill>
                        <a:srgbClr val="70513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7153671"/>
                  </a:ext>
                </a:extLst>
              </a:tr>
            </a:tbl>
          </a:graphicData>
        </a:graphic>
      </p:graphicFrame>
    </p:spTree>
    <p:extLst>
      <p:ext uri="{BB962C8B-B14F-4D97-AF65-F5344CB8AC3E}">
        <p14:creationId xmlns:p14="http://schemas.microsoft.com/office/powerpoint/2010/main" val="113929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42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757910" y="83315"/>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10" name="群組 9">
            <a:extLst>
              <a:ext uri="{FF2B5EF4-FFF2-40B4-BE49-F238E27FC236}">
                <a16:creationId xmlns:a16="http://schemas.microsoft.com/office/drawing/2014/main" id="{5270F5DD-D74C-936A-CD5F-7DDD577B2D66}"/>
              </a:ext>
            </a:extLst>
          </p:cNvPr>
          <p:cNvGrpSpPr/>
          <p:nvPr/>
        </p:nvGrpSpPr>
        <p:grpSpPr>
          <a:xfrm>
            <a:off x="0" y="280943"/>
            <a:ext cx="2775284" cy="338554"/>
            <a:chOff x="0" y="280943"/>
            <a:chExt cx="2775284" cy="338554"/>
          </a:xfrm>
        </p:grpSpPr>
        <p:sp>
          <p:nvSpPr>
            <p:cNvPr id="11" name="Google Shape;1035;p43">
              <a:extLst>
                <a:ext uri="{FF2B5EF4-FFF2-40B4-BE49-F238E27FC236}">
                  <a16:creationId xmlns:a16="http://schemas.microsoft.com/office/drawing/2014/main" id="{BE22D863-FCDC-7B4C-F63A-82A5B4F249A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A75DBE14-C409-B055-461A-AEDFBA109F5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4" name="圖片 13">
            <a:extLst>
              <a:ext uri="{FF2B5EF4-FFF2-40B4-BE49-F238E27FC236}">
                <a16:creationId xmlns:a16="http://schemas.microsoft.com/office/drawing/2014/main" id="{305AAD68-6F34-210F-6CE4-A7B541A0CE8A}"/>
              </a:ext>
            </a:extLst>
          </p:cNvPr>
          <p:cNvPicPr>
            <a:picLocks noChangeAspect="1"/>
          </p:cNvPicPr>
          <p:nvPr/>
        </p:nvPicPr>
        <p:blipFill>
          <a:blip r:embed="rId2"/>
          <a:stretch>
            <a:fillRect/>
          </a:stretch>
        </p:blipFill>
        <p:spPr>
          <a:xfrm>
            <a:off x="2995169" y="396216"/>
            <a:ext cx="3585528" cy="4609965"/>
          </a:xfrm>
          <a:prstGeom prst="rect">
            <a:avLst/>
          </a:prstGeom>
        </p:spPr>
      </p:pic>
    </p:spTree>
    <p:extLst>
      <p:ext uri="{BB962C8B-B14F-4D97-AF65-F5344CB8AC3E}">
        <p14:creationId xmlns:p14="http://schemas.microsoft.com/office/powerpoint/2010/main" val="1026685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43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客戶登入</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6" name="群組 5">
            <a:extLst>
              <a:ext uri="{FF2B5EF4-FFF2-40B4-BE49-F238E27FC236}">
                <a16:creationId xmlns:a16="http://schemas.microsoft.com/office/drawing/2014/main" id="{701B9B3C-1E84-77C5-CB2A-6A78D19EED28}"/>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E5B63769-6862-18F9-6D42-7BDC2799A7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B4D3CAB2-A546-BCDB-73B6-A4C0E8DB3C3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C109193144 </a:t>
              </a:r>
              <a:r>
                <a:rPr lang="zh-TW" altLang="en-US" sz="1600" b="1" dirty="0">
                  <a:latin typeface="微軟正黑體" pitchFamily="34" charset="-120"/>
                  <a:ea typeface="微軟正黑體" pitchFamily="34" charset="-120"/>
                </a:rPr>
                <a:t>陳孟裕撰寫</a:t>
              </a:r>
            </a:p>
          </p:txBody>
        </p:sp>
      </p:grpSp>
      <p:pic>
        <p:nvPicPr>
          <p:cNvPr id="13" name="圖片 12">
            <a:extLst>
              <a:ext uri="{FF2B5EF4-FFF2-40B4-BE49-F238E27FC236}">
                <a16:creationId xmlns:a16="http://schemas.microsoft.com/office/drawing/2014/main" id="{F4F71D9E-AC06-0C86-4E9B-E0386265A4A5}"/>
              </a:ext>
            </a:extLst>
          </p:cNvPr>
          <p:cNvPicPr>
            <a:picLocks noChangeAspect="1"/>
          </p:cNvPicPr>
          <p:nvPr/>
        </p:nvPicPr>
        <p:blipFill>
          <a:blip r:embed="rId2"/>
          <a:stretch>
            <a:fillRect/>
          </a:stretch>
        </p:blipFill>
        <p:spPr>
          <a:xfrm>
            <a:off x="407114" y="1434448"/>
            <a:ext cx="8329771" cy="3256450"/>
          </a:xfrm>
          <a:prstGeom prst="rect">
            <a:avLst/>
          </a:prstGeom>
        </p:spPr>
      </p:pic>
    </p:spTree>
    <p:extLst>
      <p:ext uri="{BB962C8B-B14F-4D97-AF65-F5344CB8AC3E}">
        <p14:creationId xmlns:p14="http://schemas.microsoft.com/office/powerpoint/2010/main" val="1955225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817469" y="1224967"/>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4" name="表格 3"/>
          <p:cNvGraphicFramePr>
            <a:graphicFrameLocks noGrp="1"/>
          </p:cNvGraphicFramePr>
          <p:nvPr/>
        </p:nvGraphicFramePr>
        <p:xfrm>
          <a:off x="513347" y="1398975"/>
          <a:ext cx="8349917" cy="3369567"/>
        </p:xfrm>
        <a:graphic>
          <a:graphicData uri="http://schemas.openxmlformats.org/drawingml/2006/table">
            <a:tbl>
              <a:tblPr firstRow="1" bandRow="1">
                <a:tableStyleId>{17292A2E-F333-43FB-9621-5CBBE7FDCDCB}</a:tableStyleId>
              </a:tblPr>
              <a:tblGrid>
                <a:gridCol w="4580022">
                  <a:extLst>
                    <a:ext uri="{9D8B030D-6E8A-4147-A177-3AD203B41FA5}">
                      <a16:colId xmlns:a16="http://schemas.microsoft.com/office/drawing/2014/main" val="20000"/>
                    </a:ext>
                  </a:extLst>
                </a:gridCol>
                <a:gridCol w="3769895">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740866">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使客戶能在線上瀏覽蛋糕產品並進行訂購。</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客戶須以會員身分登入網站，進入訂購蛋糕。</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客戶讀取以置入蛋糕訂購項目之購物車內容，並離開不繼續訂購。</a:t>
                      </a:r>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endParaRPr lang="en-US" altLang="zh-TW" sz="1600" dirty="0">
                        <a:latin typeface="微軟正黑體" panose="020B0604030504040204" pitchFamily="34" charset="-120"/>
                        <a:ea typeface="微軟正黑體" panose="020B0604030504040204" pitchFamily="34" charset="-120"/>
                      </a:endParaRP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44</a:t>
            </a:fld>
            <a:endParaRPr lang="zh-TW" altLang="en-US" dirty="0"/>
          </a:p>
        </p:txBody>
      </p:sp>
    </p:spTree>
    <p:extLst>
      <p:ext uri="{BB962C8B-B14F-4D97-AF65-F5344CB8AC3E}">
        <p14:creationId xmlns:p14="http://schemas.microsoft.com/office/powerpoint/2010/main" val="127533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090175" y="74630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105913" y="140321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2866490875"/>
              </p:ext>
            </p:extLst>
          </p:nvPr>
        </p:nvGraphicFramePr>
        <p:xfrm>
          <a:off x="239279" y="1683784"/>
          <a:ext cx="8576990" cy="2983031"/>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val="20000"/>
                    </a:ext>
                  </a:extLst>
                </a:gridCol>
                <a:gridCol w="3664807">
                  <a:extLst>
                    <a:ext uri="{9D8B030D-6E8A-4147-A177-3AD203B41FA5}">
                      <a16:colId xmlns:a16="http://schemas.microsoft.com/office/drawing/2014/main" val="20001"/>
                    </a:ext>
                  </a:extLst>
                </a:gridCol>
              </a:tblGrid>
              <a:tr h="59367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389361">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客戶透過瀏覽器上網，瀏覽蛋糕型錄</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2-1a)</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客戶如欲得知一蛋糕之詳細資料，可查看其蛋糕細部說明</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2-1b)</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客戶若有意訂購蛋糕，可於設定訂購數量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後，將欲訂購之蛋糕項目置入購物車內</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客戶可一次訂購一至多個蛋糕，最大訂購數量限制為</a:t>
                      </a:r>
                      <a:r>
                        <a:rPr lang="en-US" altLang="zh-TW" sz="1600" dirty="0">
                          <a:latin typeface="微軟正黑體" panose="020B0604030504040204" pitchFamily="34" charset="-120"/>
                          <a:ea typeface="微軟正黑體" panose="020B0604030504040204" pitchFamily="34" charset="-120"/>
                        </a:rPr>
                        <a:t>1000)</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45</a:t>
            </a:fld>
            <a:endParaRPr lang="zh-TW" altLang="en-US" dirty="0"/>
          </a:p>
        </p:txBody>
      </p:sp>
    </p:spTree>
    <p:extLst>
      <p:ext uri="{BB962C8B-B14F-4D97-AF65-F5344CB8AC3E}">
        <p14:creationId xmlns:p14="http://schemas.microsoft.com/office/powerpoint/2010/main" val="164472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132912" y="56492"/>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(2)</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3148650" y="713404"/>
            <a:ext cx="5400675"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293479" y="915202"/>
          <a:ext cx="8576990" cy="3840480"/>
        </p:xfrm>
        <a:graphic>
          <a:graphicData uri="http://schemas.openxmlformats.org/drawingml/2006/table">
            <a:tbl>
              <a:tblPr firstRow="1" bandRow="1">
                <a:tableStyleId>{17292A2E-F333-43FB-9621-5CBBE7FDCDCB}</a:tableStyleId>
              </a:tblPr>
              <a:tblGrid>
                <a:gridCol w="4912183">
                  <a:extLst>
                    <a:ext uri="{9D8B030D-6E8A-4147-A177-3AD203B41FA5}">
                      <a16:colId xmlns:a16="http://schemas.microsoft.com/office/drawing/2014/main" val="20000"/>
                    </a:ext>
                  </a:extLst>
                </a:gridCol>
                <a:gridCol w="3664807">
                  <a:extLst>
                    <a:ext uri="{9D8B030D-6E8A-4147-A177-3AD203B41FA5}">
                      <a16:colId xmlns:a16="http://schemas.microsoft.com/office/drawing/2014/main" val="20001"/>
                    </a:ext>
                  </a:extLst>
                </a:gridCol>
              </a:tblGrid>
              <a:tr h="537000">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993936">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系統自動計算並顯示購物車內的訂購金額</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2-2a , 2-2b)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客戶讀取已置入蛋糕訂購項目之購物車內容。</a:t>
                      </a:r>
                      <a:endParaRPr lang="en-US" altLang="zh-TW" sz="1600" dirty="0">
                        <a:latin typeface="微軟正黑體" panose="020B0604030504040204" pitchFamily="34" charset="-120"/>
                        <a:ea typeface="微軟正黑體" panose="020B0604030504040204" pitchFamily="34" charset="-120"/>
                      </a:endParaRPr>
                    </a:p>
                    <a:p>
                      <a:pPr algn="just"/>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客戶欲繼續訂購蛋糕，可以回到瀏覽蛋糕型錄畫面，繼續購買。</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●客戶不慎將非欲訂購之蛋糕項目置入購物車內。</a:t>
                      </a:r>
                      <a:endParaRPr lang="en-US" altLang="zh-TW" sz="1600" dirty="0">
                        <a:latin typeface="微軟正黑體" panose="020B0604030504040204" pitchFamily="34" charset="-120"/>
                        <a:ea typeface="微軟正黑體" panose="020B0604030504040204" pitchFamily="34" charset="-120"/>
                      </a:endParaRP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客戶可於購物車內，刪除或修改錯誤的訂購項目與數量。</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瀏覽</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查看</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蛋糕細部說明</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設定</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1074738"/>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新增</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符合「順序內聚力」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3" name="群組 2">
            <a:extLst>
              <a:ext uri="{FF2B5EF4-FFF2-40B4-BE49-F238E27FC236}">
                <a16:creationId xmlns:a16="http://schemas.microsoft.com/office/drawing/2014/main" id="{829EBBEE-DE6A-E78F-6779-E8CA77592C35}"/>
              </a:ext>
            </a:extLst>
          </p:cNvPr>
          <p:cNvGrpSpPr/>
          <p:nvPr/>
        </p:nvGrpSpPr>
        <p:grpSpPr>
          <a:xfrm>
            <a:off x="0" y="137450"/>
            <a:ext cx="2775284" cy="338554"/>
            <a:chOff x="0" y="280943"/>
            <a:chExt cx="2775284" cy="338554"/>
          </a:xfrm>
        </p:grpSpPr>
        <p:sp>
          <p:nvSpPr>
            <p:cNvPr id="5" name="Google Shape;1035;p43">
              <a:extLst>
                <a:ext uri="{FF2B5EF4-FFF2-40B4-BE49-F238E27FC236}">
                  <a16:creationId xmlns:a16="http://schemas.microsoft.com/office/drawing/2014/main" id="{2E55A682-8543-A867-624F-FBEE0A05838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7D8C429-0AA9-3846-94B8-6CA09966F6A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9" name="投影片編號版面配置區 8">
            <a:extLst>
              <a:ext uri="{FF2B5EF4-FFF2-40B4-BE49-F238E27FC236}">
                <a16:creationId xmlns:a16="http://schemas.microsoft.com/office/drawing/2014/main" id="{9833D9F0-87EE-1974-93C6-A54BF0DCF239}"/>
              </a:ext>
            </a:extLst>
          </p:cNvPr>
          <p:cNvSpPr>
            <a:spLocks noGrp="1"/>
          </p:cNvSpPr>
          <p:nvPr>
            <p:ph type="sldNum" sz="quarter" idx="10"/>
          </p:nvPr>
        </p:nvSpPr>
        <p:spPr/>
        <p:txBody>
          <a:bodyPr/>
          <a:lstStyle/>
          <a:p>
            <a:fld id="{F5177135-5710-4BA7-B942-1A074D9A1B12}" type="slidenum">
              <a:rPr lang="zh-TW" altLang="en-US" smtClean="0"/>
              <a:pPr/>
              <a:t>46</a:t>
            </a:fld>
            <a:endParaRPr lang="zh-TW" altLang="en-US" dirty="0"/>
          </a:p>
        </p:txBody>
      </p:sp>
    </p:spTree>
    <p:extLst>
      <p:ext uri="{BB962C8B-B14F-4D97-AF65-F5344CB8AC3E}">
        <p14:creationId xmlns:p14="http://schemas.microsoft.com/office/powerpoint/2010/main" val="307758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688731"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蛋糕資料藍圖</a:t>
            </a:r>
          </a:p>
        </p:txBody>
      </p:sp>
      <p:graphicFrame>
        <p:nvGraphicFramePr>
          <p:cNvPr id="22" name="表格 22">
            <a:extLst>
              <a:ext uri="{FF2B5EF4-FFF2-40B4-BE49-F238E27FC236}">
                <a16:creationId xmlns:a16="http://schemas.microsoft.com/office/drawing/2014/main" id="{CA0E4F1A-53D8-E44D-F1E5-08B307789056}"/>
              </a:ext>
            </a:extLst>
          </p:cNvPr>
          <p:cNvGraphicFramePr>
            <a:graphicFrameLocks noGrp="1"/>
          </p:cNvGraphicFramePr>
          <p:nvPr/>
        </p:nvGraphicFramePr>
        <p:xfrm>
          <a:off x="586740" y="1658685"/>
          <a:ext cx="8039100" cy="1922460"/>
        </p:xfrm>
        <a:graphic>
          <a:graphicData uri="http://schemas.openxmlformats.org/drawingml/2006/table">
            <a:tbl>
              <a:tblPr firstRow="1" bandRow="1">
                <a:tableStyleId>{17292A2E-F333-43FB-9621-5CBBE7FDCDCB}</a:tableStyleId>
              </a:tblPr>
              <a:tblGrid>
                <a:gridCol w="2009775">
                  <a:extLst>
                    <a:ext uri="{9D8B030D-6E8A-4147-A177-3AD203B41FA5}">
                      <a16:colId xmlns:a16="http://schemas.microsoft.com/office/drawing/2014/main" val="67158318"/>
                    </a:ext>
                  </a:extLst>
                </a:gridCol>
                <a:gridCol w="2009775">
                  <a:extLst>
                    <a:ext uri="{9D8B030D-6E8A-4147-A177-3AD203B41FA5}">
                      <a16:colId xmlns:a16="http://schemas.microsoft.com/office/drawing/2014/main" val="1330435213"/>
                    </a:ext>
                  </a:extLst>
                </a:gridCol>
                <a:gridCol w="2009775">
                  <a:extLst>
                    <a:ext uri="{9D8B030D-6E8A-4147-A177-3AD203B41FA5}">
                      <a16:colId xmlns:a16="http://schemas.microsoft.com/office/drawing/2014/main" val="2017387183"/>
                    </a:ext>
                  </a:extLst>
                </a:gridCol>
                <a:gridCol w="2009775">
                  <a:extLst>
                    <a:ext uri="{9D8B030D-6E8A-4147-A177-3AD203B41FA5}">
                      <a16:colId xmlns:a16="http://schemas.microsoft.com/office/drawing/2014/main" val="3489375889"/>
                    </a:ext>
                  </a:extLst>
                </a:gridCol>
              </a:tblGrid>
              <a:tr h="640820">
                <a:tc gridSpan="4">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701897919"/>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4379708"/>
                  </a:ext>
                </a:extLst>
              </a:tr>
              <a:tr h="640820">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餐廳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l"/>
                      <a:r>
                        <a:rPr lang="en-US" altLang="zh-TW" sz="1600" dirty="0">
                          <a:solidFill>
                            <a:sysClr val="windowText" lastClr="000000"/>
                          </a:solidFill>
                          <a:latin typeface="微軟正黑體" panose="020B0604030504040204" pitchFamily="34" charset="-120"/>
                          <a:ea typeface="微軟正黑體" panose="020B0604030504040204" pitchFamily="34" charset="-120"/>
                        </a:rPr>
                        <a:t>CAKE</a:t>
                      </a:r>
                      <a:r>
                        <a:rPr lang="zh-TW" altLang="en-US" sz="1600" dirty="0">
                          <a:solidFill>
                            <a:sysClr val="windowText" lastClr="000000"/>
                          </a:solidFill>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567921"/>
                  </a:ext>
                </a:extLst>
              </a:tr>
            </a:tbl>
          </a:graphicData>
        </a:graphic>
      </p:graphicFrame>
      <p:pic>
        <p:nvPicPr>
          <p:cNvPr id="3" name="圖片 2">
            <a:extLst>
              <a:ext uri="{FF2B5EF4-FFF2-40B4-BE49-F238E27FC236}">
                <a16:creationId xmlns:a16="http://schemas.microsoft.com/office/drawing/2014/main" id="{C3F7B1CD-E77E-C07A-6988-417AB15ED156}"/>
              </a:ext>
            </a:extLst>
          </p:cNvPr>
          <p:cNvPicPr>
            <a:picLocks noChangeAspect="1"/>
          </p:cNvPicPr>
          <p:nvPr/>
        </p:nvPicPr>
        <p:blipFill rotWithShape="1">
          <a:blip r:embed="rId3"/>
          <a:srcRect b="51268"/>
          <a:stretch/>
        </p:blipFill>
        <p:spPr>
          <a:xfrm>
            <a:off x="7479009" y="3816123"/>
            <a:ext cx="1459493" cy="1024890"/>
          </a:xfrm>
          <a:prstGeom prst="rect">
            <a:avLst/>
          </a:prstGeom>
        </p:spPr>
      </p:pic>
      <p:sp>
        <p:nvSpPr>
          <p:cNvPr id="4" name="文字方塊 3">
            <a:extLst>
              <a:ext uri="{FF2B5EF4-FFF2-40B4-BE49-F238E27FC236}">
                <a16:creationId xmlns:a16="http://schemas.microsoft.com/office/drawing/2014/main" id="{F190883D-6C18-D278-55DC-30F0A68EF670}"/>
              </a:ext>
            </a:extLst>
          </p:cNvPr>
          <p:cNvSpPr txBox="1"/>
          <p:nvPr/>
        </p:nvSpPr>
        <p:spPr>
          <a:xfrm>
            <a:off x="4192729" y="389277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3" name="Google Shape;923;p36">
            <a:extLst>
              <a:ext uri="{FF2B5EF4-FFF2-40B4-BE49-F238E27FC236}">
                <a16:creationId xmlns:a16="http://schemas.microsoft.com/office/drawing/2014/main" id="{3B9E4F38-DC35-12A7-8930-DD2109A2B60A}"/>
              </a:ext>
            </a:extLst>
          </p:cNvPr>
          <p:cNvCxnSpPr>
            <a:cxnSpLocks/>
          </p:cNvCxnSpPr>
          <p:nvPr/>
        </p:nvCxnSpPr>
        <p:spPr>
          <a:xfrm>
            <a:off x="2967789" y="1329240"/>
            <a:ext cx="2767263" cy="0"/>
          </a:xfrm>
          <a:prstGeom prst="straightConnector1">
            <a:avLst/>
          </a:prstGeom>
          <a:noFill/>
          <a:ln w="28575" cap="flat" cmpd="sng">
            <a:solidFill>
              <a:schemeClr val="accent3"/>
            </a:solidFill>
            <a:prstDash val="dash"/>
            <a:round/>
            <a:headEnd type="none" w="med" len="med"/>
            <a:tailEnd type="none" w="med" len="med"/>
          </a:ln>
        </p:spPr>
      </p:cxnSp>
      <p:sp>
        <p:nvSpPr>
          <p:cNvPr id="9" name="投影片編號版面配置區 8">
            <a:extLst>
              <a:ext uri="{FF2B5EF4-FFF2-40B4-BE49-F238E27FC236}">
                <a16:creationId xmlns:a16="http://schemas.microsoft.com/office/drawing/2014/main" id="{B3D03F02-B2E9-F913-41C5-50778A0EEEDC}"/>
              </a:ext>
            </a:extLst>
          </p:cNvPr>
          <p:cNvSpPr>
            <a:spLocks noGrp="1"/>
          </p:cNvSpPr>
          <p:nvPr>
            <p:ph type="sldNum" sz="quarter" idx="10"/>
          </p:nvPr>
        </p:nvSpPr>
        <p:spPr/>
        <p:txBody>
          <a:bodyPr/>
          <a:lstStyle/>
          <a:p>
            <a:fld id="{F5177135-5710-4BA7-B942-1A074D9A1B12}" type="slidenum">
              <a:rPr lang="zh-TW" altLang="en-US" smtClean="0"/>
              <a:pPr/>
              <a:t>47</a:t>
            </a:fld>
            <a:endParaRPr lang="zh-TW" altLang="en-US" dirty="0"/>
          </a:p>
        </p:txBody>
      </p:sp>
    </p:spTree>
    <p:extLst>
      <p:ext uri="{BB962C8B-B14F-4D97-AF65-F5344CB8AC3E}">
        <p14:creationId xmlns:p14="http://schemas.microsoft.com/office/powerpoint/2010/main" val="1971371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992690"/>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蛋糕資料之資料詞彙</a:t>
            </a:r>
          </a:p>
        </p:txBody>
      </p:sp>
      <p:graphicFrame>
        <p:nvGraphicFramePr>
          <p:cNvPr id="7" name="表格 7">
            <a:extLst>
              <a:ext uri="{FF2B5EF4-FFF2-40B4-BE49-F238E27FC236}">
                <a16:creationId xmlns:a16="http://schemas.microsoft.com/office/drawing/2014/main" id="{ECE99B68-9F67-8ED6-35DF-4E4937BB6054}"/>
              </a:ext>
            </a:extLst>
          </p:cNvPr>
          <p:cNvGraphicFramePr>
            <a:graphicFrameLocks noGrp="1"/>
          </p:cNvGraphicFramePr>
          <p:nvPr>
            <p:extLst>
              <p:ext uri="{D42A27DB-BD31-4B8C-83A1-F6EECF244321}">
                <p14:modId xmlns:p14="http://schemas.microsoft.com/office/powerpoint/2010/main" val="173815757"/>
              </p:ext>
            </p:extLst>
          </p:nvPr>
        </p:nvGraphicFramePr>
        <p:xfrm>
          <a:off x="247651" y="1939310"/>
          <a:ext cx="8525717" cy="1954884"/>
        </p:xfrm>
        <a:graphic>
          <a:graphicData uri="http://schemas.openxmlformats.org/drawingml/2006/table">
            <a:tbl>
              <a:tblPr firstRow="1" bandRow="1">
                <a:tableStyleId>{17292A2E-F333-43FB-9621-5CBBE7FDCDCB}</a:tableStyleId>
              </a:tblPr>
              <a:tblGrid>
                <a:gridCol w="1338579">
                  <a:extLst>
                    <a:ext uri="{9D8B030D-6E8A-4147-A177-3AD203B41FA5}">
                      <a16:colId xmlns:a16="http://schemas.microsoft.com/office/drawing/2014/main" val="889605898"/>
                    </a:ext>
                  </a:extLst>
                </a:gridCol>
                <a:gridCol w="1338579">
                  <a:extLst>
                    <a:ext uri="{9D8B030D-6E8A-4147-A177-3AD203B41FA5}">
                      <a16:colId xmlns:a16="http://schemas.microsoft.com/office/drawing/2014/main" val="2285420132"/>
                    </a:ext>
                  </a:extLst>
                </a:gridCol>
                <a:gridCol w="1338579">
                  <a:extLst>
                    <a:ext uri="{9D8B030D-6E8A-4147-A177-3AD203B41FA5}">
                      <a16:colId xmlns:a16="http://schemas.microsoft.com/office/drawing/2014/main" val="4111756153"/>
                    </a:ext>
                  </a:extLst>
                </a:gridCol>
                <a:gridCol w="630161">
                  <a:extLst>
                    <a:ext uri="{9D8B030D-6E8A-4147-A177-3AD203B41FA5}">
                      <a16:colId xmlns:a16="http://schemas.microsoft.com/office/drawing/2014/main" val="4219135177"/>
                    </a:ext>
                  </a:extLst>
                </a:gridCol>
                <a:gridCol w="2046996">
                  <a:extLst>
                    <a:ext uri="{9D8B030D-6E8A-4147-A177-3AD203B41FA5}">
                      <a16:colId xmlns:a16="http://schemas.microsoft.com/office/drawing/2014/main" val="3571371017"/>
                    </a:ext>
                  </a:extLst>
                </a:gridCol>
                <a:gridCol w="1832823">
                  <a:extLst>
                    <a:ext uri="{9D8B030D-6E8A-4147-A177-3AD203B41FA5}">
                      <a16:colId xmlns:a16="http://schemas.microsoft.com/office/drawing/2014/main" val="3554525741"/>
                    </a:ext>
                  </a:extLst>
                </a:gridCol>
              </a:tblGrid>
              <a:tr h="55845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334540"/>
                  </a:ext>
                </a:extLst>
              </a:tr>
              <a:tr h="343941">
                <a:tc>
                  <a:txBody>
                    <a:body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Char(6)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A99999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A10001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1311483"/>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Char(20)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658589"/>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err="1">
                          <a:solidFill>
                            <a:schemeClr val="tx1"/>
                          </a:solidFill>
                          <a:effectLst/>
                          <a:latin typeface="微軟正黑體" panose="020B0604030504040204" pitchFamily="34" charset="-120"/>
                          <a:ea typeface="微軟正黑體" panose="020B0604030504040204" pitchFamily="34" charset="-120"/>
                          <a:cs typeface="+mn-cs"/>
                          <a:sym typeface="Arial"/>
                        </a:rPr>
                        <a:t>Int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(4)</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0</a:t>
                      </a: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1,000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7892902"/>
                  </a:ext>
                </a:extLst>
              </a:tr>
              <a:tr h="3439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D</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Char(50)</a:t>
                      </a:r>
                      <a:endParaRPr lang="zh-TW" altLang="zh-TW" sz="16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237179"/>
                  </a:ext>
                </a:extLst>
              </a:tr>
            </a:tbl>
          </a:graphicData>
        </a:graphic>
      </p:graphicFrame>
      <p:grpSp>
        <p:nvGrpSpPr>
          <p:cNvPr id="8" name="群組 7">
            <a:extLst>
              <a:ext uri="{FF2B5EF4-FFF2-40B4-BE49-F238E27FC236}">
                <a16:creationId xmlns:a16="http://schemas.microsoft.com/office/drawing/2014/main" id="{7EAF97D8-F59D-C480-1E63-5C4F2D813339}"/>
              </a:ext>
            </a:extLst>
          </p:cNvPr>
          <p:cNvGrpSpPr/>
          <p:nvPr/>
        </p:nvGrpSpPr>
        <p:grpSpPr>
          <a:xfrm>
            <a:off x="0" y="280943"/>
            <a:ext cx="2775284" cy="338554"/>
            <a:chOff x="0" y="280943"/>
            <a:chExt cx="2775284" cy="338554"/>
          </a:xfrm>
        </p:grpSpPr>
        <p:sp>
          <p:nvSpPr>
            <p:cNvPr id="9" name="Google Shape;1035;p43">
              <a:extLst>
                <a:ext uri="{FF2B5EF4-FFF2-40B4-BE49-F238E27FC236}">
                  <a16:creationId xmlns:a16="http://schemas.microsoft.com/office/drawing/2014/main" id="{08161329-8778-0EA9-1E9F-5D507F03FD3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663267E2-E639-D58D-CB9D-7486A49CC168}"/>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cxnSp>
        <p:nvCxnSpPr>
          <p:cNvPr id="15" name="Google Shape;923;p36">
            <a:extLst>
              <a:ext uri="{FF2B5EF4-FFF2-40B4-BE49-F238E27FC236}">
                <a16:creationId xmlns:a16="http://schemas.microsoft.com/office/drawing/2014/main" id="{347EB88C-A3A7-6ABA-7331-CA34C98599D3}"/>
              </a:ext>
            </a:extLst>
          </p:cNvPr>
          <p:cNvCxnSpPr>
            <a:cxnSpLocks/>
          </p:cNvCxnSpPr>
          <p:nvPr/>
        </p:nvCxnSpPr>
        <p:spPr>
          <a:xfrm>
            <a:off x="2277979" y="1627790"/>
            <a:ext cx="4130842" cy="0"/>
          </a:xfrm>
          <a:prstGeom prst="straightConnector1">
            <a:avLst/>
          </a:prstGeom>
          <a:noFill/>
          <a:ln w="28575" cap="flat" cmpd="sng">
            <a:solidFill>
              <a:schemeClr val="accent3"/>
            </a:solidFill>
            <a:prstDash val="dash"/>
            <a:round/>
            <a:headEnd type="none" w="med" len="med"/>
            <a:tailEnd type="none" w="med" len="med"/>
          </a:ln>
        </p:spPr>
      </p:cxnSp>
      <p:sp>
        <p:nvSpPr>
          <p:cNvPr id="18" name="文字方塊 17">
            <a:extLst>
              <a:ext uri="{FF2B5EF4-FFF2-40B4-BE49-F238E27FC236}">
                <a16:creationId xmlns:a16="http://schemas.microsoft.com/office/drawing/2014/main" id="{F7A81416-ED95-71F3-16E7-8368DCB715FF}"/>
              </a:ext>
            </a:extLst>
          </p:cNvPr>
          <p:cNvSpPr txBox="1"/>
          <p:nvPr/>
        </p:nvSpPr>
        <p:spPr>
          <a:xfrm>
            <a:off x="4192729" y="4077257"/>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2-1b</a:t>
            </a:r>
            <a:endParaRPr lang="zh-TW" altLang="en-US"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0E1B6142-0EEC-4B30-8F26-45B482525886}"/>
              </a:ext>
            </a:extLst>
          </p:cNvPr>
          <p:cNvSpPr>
            <a:spLocks noGrp="1"/>
          </p:cNvSpPr>
          <p:nvPr>
            <p:ph type="sldNum" sz="quarter" idx="4"/>
          </p:nvPr>
        </p:nvSpPr>
        <p:spPr/>
        <p:txBody>
          <a:bodyPr/>
          <a:lstStyle/>
          <a:p>
            <a:fld id="{F5177135-5710-4BA7-B942-1A074D9A1B12}" type="slidenum">
              <a:rPr lang="zh-TW" altLang="en-US" smtClean="0"/>
              <a:pPr/>
              <a:t>48</a:t>
            </a:fld>
            <a:endParaRPr lang="zh-TW" altLang="en-US" dirty="0"/>
          </a:p>
        </p:txBody>
      </p:sp>
    </p:spTree>
    <p:extLst>
      <p:ext uri="{BB962C8B-B14F-4D97-AF65-F5344CB8AC3E}">
        <p14:creationId xmlns:p14="http://schemas.microsoft.com/office/powerpoint/2010/main" val="1433948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953424" y="694140"/>
            <a:ext cx="526351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新增訂購項目之資料藍圖</a:t>
            </a:r>
          </a:p>
        </p:txBody>
      </p:sp>
      <p:cxnSp>
        <p:nvCxnSpPr>
          <p:cNvPr id="2" name="Google Shape;923;p36">
            <a:extLst>
              <a:ext uri="{FF2B5EF4-FFF2-40B4-BE49-F238E27FC236}">
                <a16:creationId xmlns:a16="http://schemas.microsoft.com/office/drawing/2014/main" id="{5D709889-2F84-3195-5072-BAF04BFFED27}"/>
              </a:ext>
            </a:extLst>
          </p:cNvPr>
          <p:cNvCxnSpPr>
            <a:cxnSpLocks/>
          </p:cNvCxnSpPr>
          <p:nvPr/>
        </p:nvCxnSpPr>
        <p:spPr>
          <a:xfrm>
            <a:off x="2040051" y="1347055"/>
            <a:ext cx="5090262" cy="0"/>
          </a:xfrm>
          <a:prstGeom prst="straightConnector1">
            <a:avLst/>
          </a:prstGeom>
          <a:noFill/>
          <a:ln w="28575" cap="flat" cmpd="sng">
            <a:solidFill>
              <a:schemeClr val="accent3"/>
            </a:solidFill>
            <a:prstDash val="dash"/>
            <a:round/>
            <a:headEnd type="none" w="med" len="med"/>
            <a:tailEnd type="none" w="med" len="med"/>
          </a:ln>
        </p:spPr>
      </p:cxnSp>
      <p:sp>
        <p:nvSpPr>
          <p:cNvPr id="4" name="文字方塊 3">
            <a:extLst>
              <a:ext uri="{FF2B5EF4-FFF2-40B4-BE49-F238E27FC236}">
                <a16:creationId xmlns:a16="http://schemas.microsoft.com/office/drawing/2014/main" id="{F190883D-6C18-D278-55DC-30F0A68EF670}"/>
              </a:ext>
            </a:extLst>
          </p:cNvPr>
          <p:cNvSpPr txBox="1"/>
          <p:nvPr/>
        </p:nvSpPr>
        <p:spPr>
          <a:xfrm>
            <a:off x="4192729" y="4187162"/>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2-2a</a:t>
            </a:r>
            <a:endParaRPr lang="zh-TW" altLang="en-US" b="1" dirty="0">
              <a:latin typeface="微軟正黑體" panose="020B0604030504040204" pitchFamily="34" charset="-120"/>
              <a:ea typeface="微軟正黑體" panose="020B0604030504040204" pitchFamily="34" charset="-120"/>
            </a:endParaRPr>
          </a:p>
        </p:txBody>
      </p:sp>
      <p:grpSp>
        <p:nvGrpSpPr>
          <p:cNvPr id="5" name="群組 4">
            <a:extLst>
              <a:ext uri="{FF2B5EF4-FFF2-40B4-BE49-F238E27FC236}">
                <a16:creationId xmlns:a16="http://schemas.microsoft.com/office/drawing/2014/main" id="{19772ACC-655B-B330-E997-98D438EAD077}"/>
              </a:ext>
            </a:extLst>
          </p:cNvPr>
          <p:cNvGrpSpPr/>
          <p:nvPr/>
        </p:nvGrpSpPr>
        <p:grpSpPr>
          <a:xfrm>
            <a:off x="0" y="280943"/>
            <a:ext cx="2775284" cy="338554"/>
            <a:chOff x="0" y="280943"/>
            <a:chExt cx="2775284" cy="338554"/>
          </a:xfrm>
        </p:grpSpPr>
        <p:sp>
          <p:nvSpPr>
            <p:cNvPr id="7" name="Google Shape;1035;p43">
              <a:extLst>
                <a:ext uri="{FF2B5EF4-FFF2-40B4-BE49-F238E27FC236}">
                  <a16:creationId xmlns:a16="http://schemas.microsoft.com/office/drawing/2014/main" id="{D79FBF61-9A39-876B-17C6-46DE5B1FB89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a:extLst>
                <a:ext uri="{FF2B5EF4-FFF2-40B4-BE49-F238E27FC236}">
                  <a16:creationId xmlns:a16="http://schemas.microsoft.com/office/drawing/2014/main" id="{9A52E09B-4C96-DFEA-130B-571DB9F2BD0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9" name="表格 22">
            <a:extLst>
              <a:ext uri="{FF2B5EF4-FFF2-40B4-BE49-F238E27FC236}">
                <a16:creationId xmlns:a16="http://schemas.microsoft.com/office/drawing/2014/main" id="{29691692-7A11-58B0-B4BC-D5C5382FF47D}"/>
              </a:ext>
            </a:extLst>
          </p:cNvPr>
          <p:cNvGraphicFramePr>
            <a:graphicFrameLocks noGrp="1"/>
          </p:cNvGraphicFramePr>
          <p:nvPr/>
        </p:nvGraphicFramePr>
        <p:xfrm>
          <a:off x="136475" y="1584445"/>
          <a:ext cx="8871050" cy="2264598"/>
        </p:xfrm>
        <a:graphic>
          <a:graphicData uri="http://schemas.openxmlformats.org/drawingml/2006/table">
            <a:tbl>
              <a:tblPr firstRow="1" bandRow="1"/>
              <a:tblGrid>
                <a:gridCol w="1774210">
                  <a:extLst>
                    <a:ext uri="{9D8B030D-6E8A-4147-A177-3AD203B41FA5}">
                      <a16:colId xmlns:a16="http://schemas.microsoft.com/office/drawing/2014/main" val="67158318"/>
                    </a:ext>
                  </a:extLst>
                </a:gridCol>
                <a:gridCol w="1774210">
                  <a:extLst>
                    <a:ext uri="{9D8B030D-6E8A-4147-A177-3AD203B41FA5}">
                      <a16:colId xmlns:a16="http://schemas.microsoft.com/office/drawing/2014/main" val="3692602857"/>
                    </a:ext>
                  </a:extLst>
                </a:gridCol>
                <a:gridCol w="1774210">
                  <a:extLst>
                    <a:ext uri="{9D8B030D-6E8A-4147-A177-3AD203B41FA5}">
                      <a16:colId xmlns:a16="http://schemas.microsoft.com/office/drawing/2014/main" val="2225934352"/>
                    </a:ext>
                  </a:extLst>
                </a:gridCol>
                <a:gridCol w="1774210">
                  <a:extLst>
                    <a:ext uri="{9D8B030D-6E8A-4147-A177-3AD203B41FA5}">
                      <a16:colId xmlns:a16="http://schemas.microsoft.com/office/drawing/2014/main" val="2861577340"/>
                    </a:ext>
                  </a:extLst>
                </a:gridCol>
                <a:gridCol w="1774210">
                  <a:extLst>
                    <a:ext uri="{9D8B030D-6E8A-4147-A177-3AD203B41FA5}">
                      <a16:colId xmlns:a16="http://schemas.microsoft.com/office/drawing/2014/main" val="2218924968"/>
                    </a:ext>
                  </a:extLst>
                </a:gridCol>
              </a:tblGrid>
              <a:tr h="613323">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pic>
        <p:nvPicPr>
          <p:cNvPr id="10" name="圖片 9">
            <a:extLst>
              <a:ext uri="{FF2B5EF4-FFF2-40B4-BE49-F238E27FC236}">
                <a16:creationId xmlns:a16="http://schemas.microsoft.com/office/drawing/2014/main" id="{0502C7DB-B3A9-13FE-63FD-7592E01F7E4C}"/>
              </a:ext>
            </a:extLst>
          </p:cNvPr>
          <p:cNvPicPr>
            <a:picLocks noChangeAspect="1"/>
          </p:cNvPicPr>
          <p:nvPr/>
        </p:nvPicPr>
        <p:blipFill rotWithShape="1">
          <a:blip r:embed="rId3"/>
          <a:srcRect t="53537"/>
          <a:stretch/>
        </p:blipFill>
        <p:spPr>
          <a:xfrm flipH="1">
            <a:off x="7430884" y="4006356"/>
            <a:ext cx="1459493" cy="977165"/>
          </a:xfrm>
          <a:prstGeom prst="rect">
            <a:avLst/>
          </a:prstGeom>
        </p:spPr>
      </p:pic>
      <p:sp>
        <p:nvSpPr>
          <p:cNvPr id="11" name="投影片編號版面配置區 10">
            <a:extLst>
              <a:ext uri="{FF2B5EF4-FFF2-40B4-BE49-F238E27FC236}">
                <a16:creationId xmlns:a16="http://schemas.microsoft.com/office/drawing/2014/main" id="{0F1E06F0-8C6F-B0C6-E7D5-667BFB47AEA5}"/>
              </a:ext>
            </a:extLst>
          </p:cNvPr>
          <p:cNvSpPr>
            <a:spLocks noGrp="1"/>
          </p:cNvSpPr>
          <p:nvPr>
            <p:ph type="sldNum" sz="quarter" idx="10"/>
          </p:nvPr>
        </p:nvSpPr>
        <p:spPr/>
        <p:txBody>
          <a:bodyPr/>
          <a:lstStyle/>
          <a:p>
            <a:fld id="{F5177135-5710-4BA7-B942-1A074D9A1B12}" type="slidenum">
              <a:rPr lang="zh-TW" altLang="en-US" smtClean="0"/>
              <a:pPr/>
              <a:t>49</a:t>
            </a:fld>
            <a:endParaRPr lang="zh-TW" altLang="en-US" dirty="0"/>
          </a:p>
        </p:txBody>
      </p:sp>
    </p:spTree>
    <p:extLst>
      <p:ext uri="{BB962C8B-B14F-4D97-AF65-F5344CB8AC3E}">
        <p14:creationId xmlns:p14="http://schemas.microsoft.com/office/powerpoint/2010/main" val="1600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53591" y="1851154"/>
            <a:ext cx="7178040" cy="2062103"/>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id="{7129E183-9B33-4588-FC91-DCCD20987F12}"/>
              </a:ext>
            </a:extLst>
          </p:cNvPr>
          <p:cNvSpPr>
            <a:spLocks noGrp="1"/>
          </p:cNvSpPr>
          <p:nvPr>
            <p:ph type="sldNum" sz="quarter" idx="4"/>
          </p:nvPr>
        </p:nvSpPr>
        <p:spPr/>
        <p:txBody>
          <a:bodyPr/>
          <a:lstStyle/>
          <a:p>
            <a:fld id="{F5177135-5710-4BA7-B942-1A074D9A1B12}" type="slidenum">
              <a:rPr lang="zh-TW" altLang="en-US" smtClean="0"/>
              <a:pPr/>
              <a:t>5</a:t>
            </a:fld>
            <a:endParaRPr lang="zh-TW" altLang="en-US" dirty="0"/>
          </a:p>
        </p:txBody>
      </p:sp>
    </p:spTree>
    <p:extLst>
      <p:ext uri="{BB962C8B-B14F-4D97-AF65-F5344CB8AC3E}">
        <p14:creationId xmlns:p14="http://schemas.microsoft.com/office/powerpoint/2010/main" val="2086732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528310" y="52747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zh-TW" altLang="en-US" sz="3600" b="1" dirty="0">
                <a:latin typeface="微軟正黑體" panose="020B0604030504040204" pitchFamily="34" charset="-120"/>
                <a:ea typeface="微軟正黑體" panose="020B0604030504040204" pitchFamily="34" charset="-120"/>
              </a:rPr>
              <a:t>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823484" y="1162572"/>
            <a:ext cx="5090262" cy="0"/>
          </a:xfrm>
          <a:prstGeom prst="straightConnector1">
            <a:avLst/>
          </a:prstGeom>
          <a:noFill/>
          <a:ln w="28575" cap="flat" cmpd="sng">
            <a:solidFill>
              <a:schemeClr val="accent3"/>
            </a:solidFill>
            <a:prstDash val="dash"/>
            <a:round/>
            <a:headEnd type="none" w="med" len="med"/>
            <a:tailEnd type="none" w="med" len="med"/>
          </a:ln>
        </p:spPr>
      </p:cxnSp>
      <p:sp>
        <p:nvSpPr>
          <p:cNvPr id="11" name="文字方塊 10">
            <a:extLst>
              <a:ext uri="{FF2B5EF4-FFF2-40B4-BE49-F238E27FC236}">
                <a16:creationId xmlns:a16="http://schemas.microsoft.com/office/drawing/2014/main" id="{C5EE8221-4076-03CC-CB83-BD0D50EAD748}"/>
              </a:ext>
            </a:extLst>
          </p:cNvPr>
          <p:cNvSpPr txBox="1"/>
          <p:nvPr/>
        </p:nvSpPr>
        <p:spPr>
          <a:xfrm>
            <a:off x="4185515" y="4815769"/>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2-2b</a:t>
            </a:r>
            <a:endParaRPr lang="zh-TW" altLang="en-US" b="1" dirty="0">
              <a:latin typeface="微軟正黑體" panose="020B0604030504040204" pitchFamily="34" charset="-120"/>
              <a:ea typeface="微軟正黑體" panose="020B0604030504040204" pitchFamily="34" charset="-120"/>
            </a:endParaRPr>
          </a:p>
        </p:txBody>
      </p:sp>
      <p:grpSp>
        <p:nvGrpSpPr>
          <p:cNvPr id="12" name="群組 11">
            <a:extLst>
              <a:ext uri="{FF2B5EF4-FFF2-40B4-BE49-F238E27FC236}">
                <a16:creationId xmlns:a16="http://schemas.microsoft.com/office/drawing/2014/main" id="{5DBE9D58-94FD-3728-97D0-93F8AE4F3A96}"/>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DDEECA0A-E62E-2307-BDCD-0E5F17303CC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AD394D3A-5419-2C4B-FE9E-5F5E8D25AE61}"/>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9" name="表格 18">
            <a:extLst>
              <a:ext uri="{FF2B5EF4-FFF2-40B4-BE49-F238E27FC236}">
                <a16:creationId xmlns:a16="http://schemas.microsoft.com/office/drawing/2014/main" id="{55C545C2-28B1-9399-918D-E1A8D870394C}"/>
              </a:ext>
            </a:extLst>
          </p:cNvPr>
          <p:cNvGraphicFramePr>
            <a:graphicFrameLocks noGrp="1"/>
          </p:cNvGraphicFramePr>
          <p:nvPr/>
        </p:nvGraphicFramePr>
        <p:xfrm>
          <a:off x="926152" y="1269947"/>
          <a:ext cx="7728757" cy="3512400"/>
        </p:xfrm>
        <a:graphic>
          <a:graphicData uri="http://schemas.openxmlformats.org/drawingml/2006/table">
            <a:tbl>
              <a:tblPr firstRow="1" bandRow="1"/>
              <a:tblGrid>
                <a:gridCol w="1148247">
                  <a:extLst>
                    <a:ext uri="{9D8B030D-6E8A-4147-A177-3AD203B41FA5}">
                      <a16:colId xmlns:a16="http://schemas.microsoft.com/office/drawing/2014/main" val="889605898"/>
                    </a:ext>
                  </a:extLst>
                </a:gridCol>
                <a:gridCol w="1148247">
                  <a:extLst>
                    <a:ext uri="{9D8B030D-6E8A-4147-A177-3AD203B41FA5}">
                      <a16:colId xmlns:a16="http://schemas.microsoft.com/office/drawing/2014/main" val="2285420132"/>
                    </a:ext>
                  </a:extLst>
                </a:gridCol>
                <a:gridCol w="1481011">
                  <a:extLst>
                    <a:ext uri="{9D8B030D-6E8A-4147-A177-3AD203B41FA5}">
                      <a16:colId xmlns:a16="http://schemas.microsoft.com/office/drawing/2014/main" val="4111756153"/>
                    </a:ext>
                  </a:extLst>
                </a:gridCol>
                <a:gridCol w="631103">
                  <a:extLst>
                    <a:ext uri="{9D8B030D-6E8A-4147-A177-3AD203B41FA5}">
                      <a16:colId xmlns:a16="http://schemas.microsoft.com/office/drawing/2014/main" val="4219135177"/>
                    </a:ext>
                  </a:extLst>
                </a:gridCol>
                <a:gridCol w="1956611">
                  <a:extLst>
                    <a:ext uri="{9D8B030D-6E8A-4147-A177-3AD203B41FA5}">
                      <a16:colId xmlns:a16="http://schemas.microsoft.com/office/drawing/2014/main" val="3571371017"/>
                    </a:ext>
                  </a:extLst>
                </a:gridCol>
                <a:gridCol w="1363538">
                  <a:extLst>
                    <a:ext uri="{9D8B030D-6E8A-4147-A177-3AD203B41FA5}">
                      <a16:colId xmlns:a16="http://schemas.microsoft.com/office/drawing/2014/main" val="3554525741"/>
                    </a:ext>
                  </a:extLst>
                </a:gridCol>
              </a:tblGrid>
              <a:tr h="581497">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sz="1600"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長度</a:t>
                      </a:r>
                      <a:r>
                        <a:rPr lang="en-US" altLang="zh-TW" sz="1600" dirty="0">
                          <a:latin typeface="微軟正黑體" panose="020B0604030504040204" pitchFamily="34" charset="-120"/>
                          <a:ea typeface="微軟正黑體" panose="020B0604030504040204" pitchFamily="34" charset="-120"/>
                          <a:cs typeface="DM Sans"/>
                          <a:sym typeface="DM Sans"/>
                        </a:rPr>
                        <a:t>)</a:t>
                      </a:r>
                      <a:endParaRPr lang="zh-TW" altLang="en-US" sz="1600"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規則</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格式</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範圍</a:t>
                      </a:r>
                      <a:r>
                        <a:rPr lang="en-US" altLang="zh-TW" sz="1600" dirty="0">
                          <a:latin typeface="微軟正黑體" panose="020B0604030504040204" pitchFamily="34" charset="-120"/>
                          <a:ea typeface="微軟正黑體" panose="020B0604030504040204" pitchFamily="34" charset="-120"/>
                          <a:cs typeface="DM Sans"/>
                          <a:sym typeface="DM Sans"/>
                        </a:rPr>
                        <a:t>/</a:t>
                      </a:r>
                      <a:r>
                        <a:rPr lang="zh-TW" altLang="en-US" sz="1600"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58149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latin typeface="微軟正黑體" panose="020B0604030504040204" pitchFamily="34" charset="-120"/>
                          <a:ea typeface="微軟正黑體" panose="020B0604030504040204" pitchFamily="34" charset="-120"/>
                        </a:rPr>
                        <a:t>A</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6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3228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數量＊單價：</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67178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sz="1600" dirty="0">
                          <a:latin typeface="微軟正黑體" panose="020B0604030504040204" pitchFamily="34" charset="-120"/>
                          <a:ea typeface="微軟正黑體" panose="020B0604030504040204" pitchFamily="34" charset="-120"/>
                        </a:rPr>
                        <a:t>0~1,000,000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6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6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7" name="投影片編號版面配置區 6">
            <a:extLst>
              <a:ext uri="{FF2B5EF4-FFF2-40B4-BE49-F238E27FC236}">
                <a16:creationId xmlns:a16="http://schemas.microsoft.com/office/drawing/2014/main" id="{4A5A3E9A-5CB3-6CD2-AD7E-B0CBF96B64C7}"/>
              </a:ext>
            </a:extLst>
          </p:cNvPr>
          <p:cNvSpPr>
            <a:spLocks noGrp="1"/>
          </p:cNvSpPr>
          <p:nvPr>
            <p:ph type="sldNum" sz="quarter" idx="4"/>
          </p:nvPr>
        </p:nvSpPr>
        <p:spPr/>
        <p:txBody>
          <a:bodyPr/>
          <a:lstStyle/>
          <a:p>
            <a:fld id="{F5177135-5710-4BA7-B942-1A074D9A1B12}" type="slidenum">
              <a:rPr lang="zh-TW" altLang="en-US" smtClean="0"/>
              <a:pPr/>
              <a:t>50</a:t>
            </a:fld>
            <a:endParaRPr lang="zh-TW" altLang="en-US" dirty="0"/>
          </a:p>
        </p:txBody>
      </p:sp>
    </p:spTree>
    <p:extLst>
      <p:ext uri="{BB962C8B-B14F-4D97-AF65-F5344CB8AC3E}">
        <p14:creationId xmlns:p14="http://schemas.microsoft.com/office/powerpoint/2010/main" val="3282652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4" name="群組 3">
            <a:extLst>
              <a:ext uri="{FF2B5EF4-FFF2-40B4-BE49-F238E27FC236}">
                <a16:creationId xmlns:a16="http://schemas.microsoft.com/office/drawing/2014/main" id="{209DA97E-A342-729E-B7D2-CE2078D20A42}"/>
              </a:ext>
            </a:extLst>
          </p:cNvPr>
          <p:cNvGrpSpPr/>
          <p:nvPr/>
        </p:nvGrpSpPr>
        <p:grpSpPr>
          <a:xfrm>
            <a:off x="4227224" y="25137"/>
            <a:ext cx="5400675" cy="635100"/>
            <a:chOff x="4227224" y="25137"/>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4878635" y="660237"/>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51</a:t>
            </a:fld>
            <a:endParaRPr lang="zh-TW" altLang="en-US" dirty="0"/>
          </a:p>
        </p:txBody>
      </p:sp>
      <p:pic>
        <p:nvPicPr>
          <p:cNvPr id="27" name="圖片 26">
            <a:extLst>
              <a:ext uri="{FF2B5EF4-FFF2-40B4-BE49-F238E27FC236}">
                <a16:creationId xmlns:a16="http://schemas.microsoft.com/office/drawing/2014/main" id="{AFABCF97-CB1C-F1C2-05F4-03880A85E440}"/>
              </a:ext>
            </a:extLst>
          </p:cNvPr>
          <p:cNvPicPr>
            <a:picLocks noChangeAspect="1"/>
          </p:cNvPicPr>
          <p:nvPr/>
        </p:nvPicPr>
        <p:blipFill>
          <a:blip r:embed="rId3"/>
          <a:stretch>
            <a:fillRect/>
          </a:stretch>
        </p:blipFill>
        <p:spPr>
          <a:xfrm>
            <a:off x="2104510" y="570838"/>
            <a:ext cx="5400675" cy="4547525"/>
          </a:xfrm>
          <a:prstGeom prst="rect">
            <a:avLst/>
          </a:prstGeom>
        </p:spPr>
      </p:pic>
    </p:spTree>
    <p:extLst>
      <p:ext uri="{BB962C8B-B14F-4D97-AF65-F5344CB8AC3E}">
        <p14:creationId xmlns:p14="http://schemas.microsoft.com/office/powerpoint/2010/main" val="2298895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52</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817504645"/>
              </p:ext>
            </p:extLst>
          </p:nvPr>
        </p:nvGraphicFramePr>
        <p:xfrm>
          <a:off x="399970" y="932269"/>
          <a:ext cx="8274610" cy="4134872"/>
        </p:xfrm>
        <a:graphic>
          <a:graphicData uri="http://schemas.openxmlformats.org/drawingml/2006/table">
            <a:tbl>
              <a:tblPr firstRow="1" bandRow="1">
                <a:tableStyleId>{F2DE63D5-997A-4646-A377-4702673A728D}</a:tableStyleId>
              </a:tblPr>
              <a:tblGrid>
                <a:gridCol w="792221">
                  <a:extLst>
                    <a:ext uri="{9D8B030D-6E8A-4147-A177-3AD203B41FA5}">
                      <a16:colId xmlns:a16="http://schemas.microsoft.com/office/drawing/2014/main" val="547147960"/>
                    </a:ext>
                  </a:extLst>
                </a:gridCol>
                <a:gridCol w="2488557">
                  <a:extLst>
                    <a:ext uri="{9D8B030D-6E8A-4147-A177-3AD203B41FA5}">
                      <a16:colId xmlns:a16="http://schemas.microsoft.com/office/drawing/2014/main" val="2828932720"/>
                    </a:ext>
                  </a:extLst>
                </a:gridCol>
                <a:gridCol w="2558005">
                  <a:extLst>
                    <a:ext uri="{9D8B030D-6E8A-4147-A177-3AD203B41FA5}">
                      <a16:colId xmlns:a16="http://schemas.microsoft.com/office/drawing/2014/main" val="2724387813"/>
                    </a:ext>
                  </a:extLst>
                </a:gridCol>
                <a:gridCol w="2435827">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9358">
                <a:tc rowSpan="10">
                  <a:txBody>
                    <a:bodyPr/>
                    <a:lstStyle/>
                    <a:p>
                      <a:pPr algn="ctr"/>
                      <a:r>
                        <a:rPr lang="zh-TW" altLang="en-US" sz="1800" dirty="0">
                          <a:latin typeface="微軟正黑體" panose="020B0604030504040204" pitchFamily="34" charset="-120"/>
                          <a:ea typeface="微軟正黑體" panose="020B0604030504040204" pitchFamily="34" charset="-120"/>
                        </a:rPr>
                        <a:t>介面物件</a:t>
                      </a: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5">
                  <a:txBody>
                    <a:bodyPr/>
                    <a:lstStyle/>
                    <a:p>
                      <a:pPr algn="l"/>
                      <a:r>
                        <a:rPr lang="zh-TW" altLang="en-US" sz="1800" dirty="0">
                          <a:latin typeface="微軟正黑體" panose="020B0604030504040204" pitchFamily="34" charset="-120"/>
                          <a:ea typeface="微軟正黑體" panose="020B0604030504040204" pitchFamily="34" charset="-120"/>
                        </a:rPr>
                        <a:t>蛋糕型錄</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3347413"/>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4323224"/>
                  </a:ext>
                </a:extLst>
              </a:tr>
              <a:tr h="43935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r>
                        <a:rPr lang="zh-TW" altLang="en-US" sz="1800" dirty="0">
                          <a:latin typeface="微軟正黑體" panose="020B0604030504040204" pitchFamily="34" charset="-120"/>
                          <a:ea typeface="微軟正黑體" panose="020B0604030504040204" pitchFamily="34" charset="-120"/>
                        </a:rPr>
                        <a:t>細部說明</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222089"/>
                  </a:ext>
                </a:extLst>
              </a:tr>
              <a:tr h="326483">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94802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8957387"/>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037675"/>
                  </a:ext>
                </a:extLst>
              </a:tr>
            </a:tbl>
          </a:graphicData>
        </a:graphic>
      </p:graphicFrame>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35648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53</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49868267"/>
              </p:ext>
            </p:extLst>
          </p:nvPr>
        </p:nvGraphicFramePr>
        <p:xfrm>
          <a:off x="259769" y="1389443"/>
          <a:ext cx="8624461" cy="2816798"/>
        </p:xfrm>
        <a:graphic>
          <a:graphicData uri="http://schemas.openxmlformats.org/drawingml/2006/table">
            <a:tbl>
              <a:tblPr firstRow="1" bandRow="1">
                <a:tableStyleId>{F2DE63D5-997A-4646-A377-4702673A728D}</a:tableStyleId>
              </a:tblPr>
              <a:tblGrid>
                <a:gridCol w="1149189">
                  <a:extLst>
                    <a:ext uri="{9D8B030D-6E8A-4147-A177-3AD203B41FA5}">
                      <a16:colId xmlns:a16="http://schemas.microsoft.com/office/drawing/2014/main" val="547147960"/>
                    </a:ext>
                  </a:extLst>
                </a:gridCol>
                <a:gridCol w="2185640">
                  <a:extLst>
                    <a:ext uri="{9D8B030D-6E8A-4147-A177-3AD203B41FA5}">
                      <a16:colId xmlns:a16="http://schemas.microsoft.com/office/drawing/2014/main" val="2828932720"/>
                    </a:ext>
                  </a:extLst>
                </a:gridCol>
                <a:gridCol w="2639028">
                  <a:extLst>
                    <a:ext uri="{9D8B030D-6E8A-4147-A177-3AD203B41FA5}">
                      <a16:colId xmlns:a16="http://schemas.microsoft.com/office/drawing/2014/main" val="2724387813"/>
                    </a:ext>
                  </a:extLst>
                </a:gridCol>
                <a:gridCol w="2650604">
                  <a:extLst>
                    <a:ext uri="{9D8B030D-6E8A-4147-A177-3AD203B41FA5}">
                      <a16:colId xmlns:a16="http://schemas.microsoft.com/office/drawing/2014/main" val="2115170610"/>
                    </a:ext>
                  </a:extLst>
                </a:gridCol>
              </a:tblGrid>
              <a:tr h="258446">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9358">
                <a:tc rowSpan="7">
                  <a:txBody>
                    <a:bodyPr/>
                    <a:lstStyle/>
                    <a:p>
                      <a:pPr algn="ctr"/>
                      <a:r>
                        <a:rPr lang="zh-TW" altLang="en-US" sz="1800" dirty="0">
                          <a:latin typeface="微軟正黑體" panose="020B0604030504040204" pitchFamily="34" charset="-120"/>
                          <a:ea typeface="微軟正黑體" panose="020B0604030504040204" pitchFamily="34" charset="-120"/>
                        </a:rPr>
                        <a:t>介面物件</a:t>
                      </a:r>
                      <a:endParaRPr lang="en-US" altLang="zh-TW" sz="1800" dirty="0">
                        <a:latin typeface="微軟正黑體" panose="020B0604030504040204" pitchFamily="34" charset="-120"/>
                        <a:ea typeface="微軟正黑體" panose="020B0604030504040204" pitchFamily="34" charset="-120"/>
                      </a:endParaRPr>
                    </a:p>
                  </a:txBody>
                  <a:tcPr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7">
                  <a:txBody>
                    <a:bodyPr/>
                    <a:lstStyle/>
                    <a:p>
                      <a:r>
                        <a:rPr lang="zh-TW" altLang="en-US" sz="1800" dirty="0">
                          <a:latin typeface="微軟正黑體" panose="020B0604030504040204" pitchFamily="34" charset="-120"/>
                          <a:ea typeface="微軟正黑體" panose="020B0604030504040204" pitchFamily="34" charset="-120"/>
                        </a:rPr>
                        <a:t>購物車</a:t>
                      </a:r>
                      <a:r>
                        <a:rPr lang="en-US" altLang="zh-TW" sz="1800" dirty="0">
                          <a:latin typeface="微軟正黑體" panose="020B0604030504040204" pitchFamily="34" charset="-120"/>
                          <a:ea typeface="微軟正黑體" panose="020B0604030504040204" pitchFamily="34" charset="-120"/>
                        </a:rPr>
                        <a:t>UI</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5883919"/>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376336"/>
                  </a:ext>
                </a:extLst>
              </a:tr>
              <a:tr h="258446">
                <a:tc vMerge="1">
                  <a:txBody>
                    <a:bodyPr/>
                    <a:lstStyle/>
                    <a:p>
                      <a:endParaRPr lang="zh-TW" alt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5936337"/>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20840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小計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079730"/>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總價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625904"/>
                  </a:ext>
                </a:extLst>
              </a:tr>
              <a:tr h="258446">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38578"/>
                  </a:ext>
                </a:extLst>
              </a:tr>
            </a:tbl>
          </a:graphicData>
        </a:graphic>
      </p:graphicFrame>
      <p:grpSp>
        <p:nvGrpSpPr>
          <p:cNvPr id="3" name="群組 2">
            <a:extLst>
              <a:ext uri="{FF2B5EF4-FFF2-40B4-BE49-F238E27FC236}">
                <a16:creationId xmlns:a16="http://schemas.microsoft.com/office/drawing/2014/main" id="{E47A6FC5-D3E8-598F-3550-998D84F4B444}"/>
              </a:ext>
            </a:extLst>
          </p:cNvPr>
          <p:cNvGrpSpPr/>
          <p:nvPr/>
        </p:nvGrpSpPr>
        <p:grpSpPr>
          <a:xfrm>
            <a:off x="3668380" y="64699"/>
            <a:ext cx="5400675" cy="993433"/>
            <a:chOff x="3731750" y="-101448"/>
            <a:chExt cx="5400675" cy="993433"/>
          </a:xfrm>
        </p:grpSpPr>
        <p:sp>
          <p:nvSpPr>
            <p:cNvPr id="4" name="Google Shape;915;p35">
              <a:extLst>
                <a:ext uri="{FF2B5EF4-FFF2-40B4-BE49-F238E27FC236}">
                  <a16:creationId xmlns:a16="http://schemas.microsoft.com/office/drawing/2014/main" id="{E2BC5755-E759-6364-6DFC-38F58139D4E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5" name="Google Shape;923;p36">
              <a:extLst>
                <a:ext uri="{FF2B5EF4-FFF2-40B4-BE49-F238E27FC236}">
                  <a16:creationId xmlns:a16="http://schemas.microsoft.com/office/drawing/2014/main" id="{96A3D9AF-FEBD-1A17-ECD7-6722AC91D2FB}"/>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207796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54</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3808447562"/>
              </p:ext>
            </p:extLst>
          </p:nvPr>
        </p:nvGraphicFramePr>
        <p:xfrm>
          <a:off x="262429" y="1665824"/>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R w="12700" cap="flat" cmpd="sng" algn="ctr">
                      <a:solidFill>
                        <a:schemeClr val="tx1"/>
                      </a:solidFill>
                      <a:prstDash val="solid"/>
                      <a:round/>
                      <a:headEnd type="none" w="med" len="med"/>
                      <a:tailEnd type="none" w="med" len="med"/>
                    </a:lnR>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54469202"/>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668380"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135968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55</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1543758"/>
              </p:ext>
            </p:extLst>
          </p:nvPr>
        </p:nvGraphicFramePr>
        <p:xfrm>
          <a:off x="310105" y="968014"/>
          <a:ext cx="8428781" cy="390652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客戶進入系統後，系統隨即載入「蛋糕型錄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」顯示蛋糕型錄。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85363"/>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客戶如欲得知蛋糕細部說明，系統隨即載入「細部說明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299011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38222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」中點選瀏覽蛋糕型錄，系統隨即載入「蛋糕型錄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kern="1200" cap="none" dirty="0" err="1">
                          <a:solidFill>
                            <a:srgbClr val="C00000"/>
                          </a:solidFill>
                          <a:latin typeface="微軟正黑體" panose="020B0604030504040204" pitchFamily="34" charset="-120"/>
                          <a:ea typeface="微軟正黑體" panose="020B0604030504040204" pitchFamily="34" charset="-120"/>
                          <a:cs typeface="+mn-cs"/>
                          <a:sym typeface="Arial"/>
                        </a:rPr>
                        <a:t>Opt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[Loop</a:t>
                      </a:r>
                      <a:r>
                        <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框架</a:t>
                      </a:r>
                      <a:r>
                        <a:rPr lang="en-US" altLang="zh-TW"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rPr>
                        <a:t>]</a:t>
                      </a:r>
                      <a:endParaRPr lang="zh-TW" altLang="en-US" sz="1600" b="0" i="0" u="none" strike="noStrike" kern="1200" cap="none" dirty="0">
                        <a:solidFill>
                          <a:srgbClr val="C00000"/>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7491360"/>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276818"/>
                  </a:ext>
                </a:extLst>
              </a:tr>
              <a:tr h="230353">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757055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3956301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56</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extLst>
              <p:ext uri="{D42A27DB-BD31-4B8C-83A1-F6EECF244321}">
                <p14:modId xmlns:p14="http://schemas.microsoft.com/office/powerpoint/2010/main" val="3465879596"/>
              </p:ext>
            </p:extLst>
          </p:nvPr>
        </p:nvGraphicFramePr>
        <p:xfrm>
          <a:off x="310105" y="968014"/>
          <a:ext cx="8428781" cy="3815080"/>
        </p:xfrm>
        <a:graphic>
          <a:graphicData uri="http://schemas.openxmlformats.org/drawingml/2006/table">
            <a:tbl>
              <a:tblPr firstRow="1" bandRow="1">
                <a:tableStyleId>{F2DE63D5-997A-4646-A377-4702673A728D}</a:tableStyleId>
              </a:tblPr>
              <a:tblGrid>
                <a:gridCol w="3162300">
                  <a:extLst>
                    <a:ext uri="{9D8B030D-6E8A-4147-A177-3AD203B41FA5}">
                      <a16:colId xmlns:a16="http://schemas.microsoft.com/office/drawing/2014/main" val="3570025489"/>
                    </a:ext>
                  </a:extLst>
                </a:gridCol>
                <a:gridCol w="497711">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250066">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2">
                  <a:txBody>
                    <a:bodyPr/>
                    <a:lstStyle/>
                    <a:p>
                      <a:pPr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客戶如有意購買任一蛋糕，可在「蛋糕型錄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，並點選新增訂購項目提交給系統。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3946933"/>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416916"/>
                  </a:ext>
                </a:extLst>
              </a:tr>
              <a:tr h="370840">
                <a:tc>
                  <a:txBody>
                    <a:bodyPr/>
                    <a:lstStyle/>
                    <a:p>
                      <a:pPr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系統新增訂購項目後即載入「購物車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」已顯示購物車內容。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2079511"/>
                  </a:ext>
                </a:extLst>
              </a:tr>
              <a:tr h="370840">
                <a:tc rowSpan="3">
                  <a:txBody>
                    <a:bodyPr/>
                    <a:lstStyle/>
                    <a:p>
                      <a:pPr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客戶若仍想繼續新增訂購蛋糕，可在「購物車</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」中點選瀏覽蛋糕型錄回到「蛋糕型錄</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」繼續訂購。</a:t>
                      </a:r>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6289298"/>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168034"/>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AC</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78285"/>
                  </a:ext>
                </a:extLst>
              </a:tr>
            </a:tbl>
          </a:graphicData>
        </a:graphic>
      </p:graphicFrame>
      <p:grpSp>
        <p:nvGrpSpPr>
          <p:cNvPr id="2" name="群組 1">
            <a:extLst>
              <a:ext uri="{FF2B5EF4-FFF2-40B4-BE49-F238E27FC236}">
                <a16:creationId xmlns:a16="http://schemas.microsoft.com/office/drawing/2014/main" id="{26D75CA0-E242-196B-0100-6A8D340D0FC5}"/>
              </a:ext>
            </a:extLst>
          </p:cNvPr>
          <p:cNvGrpSpPr/>
          <p:nvPr/>
        </p:nvGrpSpPr>
        <p:grpSpPr>
          <a:xfrm>
            <a:off x="3731750" y="-101448"/>
            <a:ext cx="5400675" cy="993433"/>
            <a:chOff x="3731750" y="-101448"/>
            <a:chExt cx="5400675" cy="993433"/>
          </a:xfrm>
        </p:grpSpPr>
        <p:sp>
          <p:nvSpPr>
            <p:cNvPr id="4" name="Google Shape;915;p35">
              <a:extLst>
                <a:ext uri="{FF2B5EF4-FFF2-40B4-BE49-F238E27FC236}">
                  <a16:creationId xmlns:a16="http://schemas.microsoft.com/office/drawing/2014/main" id="{83823824-6608-77C6-0074-CCBAB5D27280}"/>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5" name="Google Shape;923;p36">
              <a:extLst>
                <a:ext uri="{FF2B5EF4-FFF2-40B4-BE49-F238E27FC236}">
                  <a16:creationId xmlns:a16="http://schemas.microsoft.com/office/drawing/2014/main" id="{76B33060-4FA5-695B-A09C-7ABFFD772D4D}"/>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spTree>
    <p:extLst>
      <p:ext uri="{BB962C8B-B14F-4D97-AF65-F5344CB8AC3E}">
        <p14:creationId xmlns:p14="http://schemas.microsoft.com/office/powerpoint/2010/main" val="898960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57</a:t>
            </a:fld>
            <a:endParaRPr lang="zh-TW" altLang="en-US" dirty="0"/>
          </a:p>
        </p:txBody>
      </p:sp>
      <p:grpSp>
        <p:nvGrpSpPr>
          <p:cNvPr id="13" name="群組 12">
            <a:extLst>
              <a:ext uri="{FF2B5EF4-FFF2-40B4-BE49-F238E27FC236}">
                <a16:creationId xmlns:a16="http://schemas.microsoft.com/office/drawing/2014/main" id="{2B18FB5C-8695-7852-45B7-217B27E545CF}"/>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F293ADF-4410-F46C-64F8-BCA1D09CF8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3A95C9DE-8513-D726-2AE1-2AA56E64235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2" name="群組 1">
            <a:extLst>
              <a:ext uri="{FF2B5EF4-FFF2-40B4-BE49-F238E27FC236}">
                <a16:creationId xmlns:a16="http://schemas.microsoft.com/office/drawing/2014/main" id="{C51992DD-DC48-BE6F-A868-60CD46987136}"/>
              </a:ext>
            </a:extLst>
          </p:cNvPr>
          <p:cNvGrpSpPr/>
          <p:nvPr/>
        </p:nvGrpSpPr>
        <p:grpSpPr>
          <a:xfrm>
            <a:off x="3949065" y="-91803"/>
            <a:ext cx="5400675" cy="635100"/>
            <a:chOff x="4227224" y="25137"/>
            <a:chExt cx="5400675" cy="635100"/>
          </a:xfrm>
        </p:grpSpPr>
        <p:sp>
          <p:nvSpPr>
            <p:cNvPr id="3" name="Google Shape;915;p35">
              <a:extLst>
                <a:ext uri="{FF2B5EF4-FFF2-40B4-BE49-F238E27FC236}">
                  <a16:creationId xmlns:a16="http://schemas.microsoft.com/office/drawing/2014/main" id="{512EF56C-2463-6CAB-3344-C2D7ED684669}"/>
                </a:ext>
              </a:extLst>
            </p:cNvPr>
            <p:cNvSpPr txBox="1">
              <a:spLocks/>
            </p:cNvSpPr>
            <p:nvPr/>
          </p:nvSpPr>
          <p:spPr>
            <a:xfrm>
              <a:off x="4227224" y="25137"/>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4" name="Google Shape;923;p36">
              <a:extLst>
                <a:ext uri="{FF2B5EF4-FFF2-40B4-BE49-F238E27FC236}">
                  <a16:creationId xmlns:a16="http://schemas.microsoft.com/office/drawing/2014/main" id="{DA19148C-BCDD-CE07-B5A0-FC64B35C7714}"/>
                </a:ext>
              </a:extLst>
            </p:cNvPr>
            <p:cNvCxnSpPr>
              <a:cxnSpLocks/>
            </p:cNvCxnSpPr>
            <p:nvPr/>
          </p:nvCxnSpPr>
          <p:spPr>
            <a:xfrm>
              <a:off x="4572000" y="660237"/>
              <a:ext cx="4722471" cy="0"/>
            </a:xfrm>
            <a:prstGeom prst="straightConnector1">
              <a:avLst/>
            </a:prstGeom>
            <a:noFill/>
            <a:ln w="28575" cap="flat" cmpd="sng">
              <a:solidFill>
                <a:schemeClr val="accent3"/>
              </a:solidFill>
              <a:prstDash val="dash"/>
              <a:round/>
              <a:headEnd type="none" w="med" len="med"/>
              <a:tailEnd type="none" w="med" len="med"/>
            </a:ln>
          </p:spPr>
        </p:cxnSp>
      </p:grpSp>
      <p:pic>
        <p:nvPicPr>
          <p:cNvPr id="1052" name="Picture 28">
            <a:extLst>
              <a:ext uri="{FF2B5EF4-FFF2-40B4-BE49-F238E27FC236}">
                <a16:creationId xmlns:a16="http://schemas.microsoft.com/office/drawing/2014/main" id="{3B537B6B-1C02-D511-1CEB-6ACA41B65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610372"/>
            <a:ext cx="7132320" cy="453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942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58</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261284" y="1578205"/>
          <a:ext cx="8621432" cy="2547362"/>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5">
                  <a:txBody>
                    <a:bodyPr/>
                    <a:lstStyle/>
                    <a:p>
                      <a:pPr algn="ctr"/>
                      <a:r>
                        <a:rPr lang="zh-TW" altLang="en-US" sz="1800" dirty="0">
                          <a:latin typeface="微軟正黑體" panose="020B0604030504040204" pitchFamily="34" charset="-120"/>
                          <a:ea typeface="微軟正黑體" panose="020B0604030504040204" pitchFamily="34" charset="-120"/>
                        </a:rPr>
                        <a:t>控制物件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8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5304610"/>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936684"/>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541369"/>
                  </a:ext>
                </a:extLst>
              </a:tr>
              <a:tr h="431345">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823134"/>
                  </a:ext>
                </a:extLst>
              </a:tr>
              <a:tr h="410991">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8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4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4469202"/>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122780"/>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7E2CF349-13B8-2183-6119-B231D0548208}"/>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0F3AB2BB-FC62-4520-443D-372FC6DF4093}"/>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46A73263-A723-0D1F-340E-42F2D3F7830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497166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59</a:t>
            </a:fld>
            <a:endParaRPr lang="zh-TW" altLang="en-US" dirty="0"/>
          </a:p>
        </p:txBody>
      </p:sp>
      <p:graphicFrame>
        <p:nvGraphicFramePr>
          <p:cNvPr id="17"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314224" y="1130169"/>
          <a:ext cx="8621432" cy="3861751"/>
        </p:xfrm>
        <a:graphic>
          <a:graphicData uri="http://schemas.openxmlformats.org/drawingml/2006/table">
            <a:tbl>
              <a:tblPr firstRow="1" bandRow="1">
                <a:tableStyleId>{F2DE63D5-997A-4646-A377-4702673A728D}</a:tableStyleId>
              </a:tblPr>
              <a:tblGrid>
                <a:gridCol w="1148786">
                  <a:extLst>
                    <a:ext uri="{9D8B030D-6E8A-4147-A177-3AD203B41FA5}">
                      <a16:colId xmlns:a16="http://schemas.microsoft.com/office/drawing/2014/main" val="547147960"/>
                    </a:ext>
                  </a:extLst>
                </a:gridCol>
                <a:gridCol w="1960929">
                  <a:extLst>
                    <a:ext uri="{9D8B030D-6E8A-4147-A177-3AD203B41FA5}">
                      <a16:colId xmlns:a16="http://schemas.microsoft.com/office/drawing/2014/main" val="2828932720"/>
                    </a:ext>
                  </a:extLst>
                </a:gridCol>
                <a:gridCol w="2600227">
                  <a:extLst>
                    <a:ext uri="{9D8B030D-6E8A-4147-A177-3AD203B41FA5}">
                      <a16:colId xmlns:a16="http://schemas.microsoft.com/office/drawing/2014/main" val="2724387813"/>
                    </a:ext>
                  </a:extLst>
                </a:gridCol>
                <a:gridCol w="2911490">
                  <a:extLst>
                    <a:ext uri="{9D8B030D-6E8A-4147-A177-3AD203B41FA5}">
                      <a16:colId xmlns:a16="http://schemas.microsoft.com/office/drawing/2014/main" val="2115170610"/>
                    </a:ext>
                  </a:extLst>
                </a:gridCol>
              </a:tblGrid>
              <a:tr h="410991">
                <a:tc gridSpan="2">
                  <a:txBody>
                    <a:bodyPr/>
                    <a:lstStyle/>
                    <a:p>
                      <a:pPr algn="ctr"/>
                      <a:r>
                        <a:rPr lang="zh-TW" altLang="en-US" sz="1800" dirty="0">
                          <a:latin typeface="微軟正黑體" panose="020B0604030504040204" pitchFamily="34" charset="-120"/>
                          <a:ea typeface="微軟正黑體" panose="020B0604030504040204" pitchFamily="34" charset="-120"/>
                        </a:rPr>
                        <a:t>物件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tc>
                  <a:txBody>
                    <a:bodyPr/>
                    <a:lstStyle/>
                    <a:p>
                      <a:pPr algn="ctr"/>
                      <a:r>
                        <a:rPr lang="zh-TW" altLang="en-US" sz="1800" dirty="0">
                          <a:latin typeface="微軟正黑體" panose="020B0604030504040204" pitchFamily="34" charset="-120"/>
                          <a:ea typeface="微軟正黑體" panose="020B0604030504040204" pitchFamily="34" charset="-120"/>
                        </a:rPr>
                        <a:t>屬性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279911"/>
                  </a:ext>
                </a:extLst>
              </a:tr>
              <a:tr h="431345">
                <a:tc rowSpan="8">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dirty="0">
                          <a:latin typeface="微軟正黑體" panose="020B0604030504040204" pitchFamily="34" charset="-120"/>
                          <a:ea typeface="微軟正黑體" panose="020B0604030504040204" pitchFamily="34" charset="-120"/>
                        </a:rPr>
                        <a:t>實體物件</a:t>
                      </a: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l"/>
                      <a:r>
                        <a:rPr lang="zh-TW" altLang="en-US" sz="18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116507"/>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038992"/>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793531"/>
                  </a:ext>
                </a:extLst>
              </a:tr>
              <a:tr h="431345">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vert="ea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餐廳</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2723677"/>
                  </a:ext>
                </a:extLst>
              </a:tr>
              <a:tr h="431345">
                <a:tc vMerge="1">
                  <a:txBody>
                    <a:bodyPr/>
                    <a:lstStyle/>
                    <a:p>
                      <a:endParaRPr lang="zh-TW" altLang="en-US"/>
                    </a:p>
                  </a:txBody>
                  <a:tcPr>
                    <a:lnT w="12700" cap="flat" cmpd="sng" algn="ctr">
                      <a:solidFill>
                        <a:schemeClr val="tx1"/>
                      </a:solidFill>
                      <a:prstDash val="solid"/>
                      <a:round/>
                      <a:headEnd type="none" w="med" len="med"/>
                      <a:tailEnd type="none" w="med" len="med"/>
                    </a:lnT>
                  </a:tcPr>
                </a:tc>
                <a:tc rowSpan="4">
                  <a:txBody>
                    <a:bodyPr/>
                    <a:lstStyle/>
                    <a:p>
                      <a:pPr algn="l"/>
                      <a:r>
                        <a:rPr lang="zh-TW" altLang="en-US" sz="18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蛋糕編號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079758"/>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蛋糕名稱</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970027"/>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單價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59404"/>
                  </a:ext>
                </a:extLst>
              </a:tr>
              <a:tr h="431345">
                <a:tc vMerge="1">
                  <a:txBody>
                    <a:bodyPr/>
                    <a:lstStyle/>
                    <a:p>
                      <a:endParaRPr lang="zh-TW" altLang="en-US"/>
                    </a:p>
                  </a:txBody>
                  <a:tcPr/>
                </a:tc>
                <a:tc vMerge="1">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zh-TW" altLang="en-US" sz="1600" dirty="0">
                          <a:latin typeface="微軟正黑體" panose="020B0604030504040204" pitchFamily="34" charset="-120"/>
                          <a:ea typeface="微軟正黑體" panose="020B0604030504040204" pitchFamily="34" charset="-120"/>
                        </a:rPr>
                        <a:t>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9282086"/>
                  </a:ext>
                </a:extLst>
              </a:tr>
            </a:tbl>
          </a:graphicData>
        </a:graphic>
      </p:graphicFrame>
      <p:grpSp>
        <p:nvGrpSpPr>
          <p:cNvPr id="2" name="群組 1">
            <a:extLst>
              <a:ext uri="{FF2B5EF4-FFF2-40B4-BE49-F238E27FC236}">
                <a16:creationId xmlns:a16="http://schemas.microsoft.com/office/drawing/2014/main" id="{D94EAD2C-756D-48BC-04F2-9ADF5062D23B}"/>
              </a:ext>
            </a:extLst>
          </p:cNvPr>
          <p:cNvGrpSpPr/>
          <p:nvPr/>
        </p:nvGrpSpPr>
        <p:grpSpPr>
          <a:xfrm>
            <a:off x="3743325" y="42756"/>
            <a:ext cx="5400675" cy="993433"/>
            <a:chOff x="3731750" y="-101448"/>
            <a:chExt cx="5400675" cy="993433"/>
          </a:xfrm>
        </p:grpSpPr>
        <p:sp>
          <p:nvSpPr>
            <p:cNvPr id="3" name="Google Shape;915;p35">
              <a:extLst>
                <a:ext uri="{FF2B5EF4-FFF2-40B4-BE49-F238E27FC236}">
                  <a16:creationId xmlns:a16="http://schemas.microsoft.com/office/drawing/2014/main" id="{D855008A-6A7F-DBF0-58A3-2934BCEBFE2E}"/>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p>
            <a:p>
              <a:r>
                <a:rPr lang="zh-TW" altLang="en-US" sz="2000" b="1" dirty="0">
                  <a:solidFill>
                    <a:schemeClr val="tx2"/>
                  </a:solidFill>
                  <a:latin typeface="微軟正黑體" panose="020B0604030504040204" pitchFamily="34" charset="-120"/>
                  <a:ea typeface="微軟正黑體" panose="020B0604030504040204" pitchFamily="34" charset="-120"/>
                </a:rPr>
                <a:t>使用個案之控制與實體物件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4" name="Google Shape;923;p36">
              <a:extLst>
                <a:ext uri="{FF2B5EF4-FFF2-40B4-BE49-F238E27FC236}">
                  <a16:creationId xmlns:a16="http://schemas.microsoft.com/office/drawing/2014/main" id="{4DF4359C-BE77-A7FF-2FAD-9D240BAEF9FA}"/>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5" name="群組 4">
            <a:extLst>
              <a:ext uri="{FF2B5EF4-FFF2-40B4-BE49-F238E27FC236}">
                <a16:creationId xmlns:a16="http://schemas.microsoft.com/office/drawing/2014/main" id="{A80D2121-B166-501B-2230-71F2A3A6D445}"/>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A2594F95-F729-C595-70CD-FFA872C2E717}"/>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文字方塊 6">
              <a:extLst>
                <a:ext uri="{FF2B5EF4-FFF2-40B4-BE49-F238E27FC236}">
                  <a16:creationId xmlns:a16="http://schemas.microsoft.com/office/drawing/2014/main" id="{387E8F0D-81E4-A93C-B358-B32F06768AB5}"/>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05410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61211" y="1867585"/>
            <a:ext cx="7178040" cy="1815882"/>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p:txBody>
      </p:sp>
      <p:grpSp>
        <p:nvGrpSpPr>
          <p:cNvPr id="9" name="群組 8"/>
          <p:cNvGrpSpPr/>
          <p:nvPr/>
        </p:nvGrpSpPr>
        <p:grpSpPr>
          <a:xfrm>
            <a:off x="0" y="280943"/>
            <a:ext cx="1526714" cy="338554"/>
            <a:chOff x="0" y="280943"/>
            <a:chExt cx="1526714" cy="338554"/>
          </a:xfrm>
        </p:grpSpPr>
        <p:sp>
          <p:nvSpPr>
            <p:cNvPr id="10"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7" name="投影片編號版面配置區 6">
            <a:extLst>
              <a:ext uri="{FF2B5EF4-FFF2-40B4-BE49-F238E27FC236}">
                <a16:creationId xmlns:a16="http://schemas.microsoft.com/office/drawing/2014/main" id="{A21EF6F3-9929-D7D9-F503-924197709CE9}"/>
              </a:ext>
            </a:extLst>
          </p:cNvPr>
          <p:cNvSpPr>
            <a:spLocks noGrp="1"/>
          </p:cNvSpPr>
          <p:nvPr>
            <p:ph type="sldNum" sz="quarter" idx="4"/>
          </p:nvPr>
        </p:nvSpPr>
        <p:spPr/>
        <p:txBody>
          <a:bodyPr/>
          <a:lstStyle/>
          <a:p>
            <a:fld id="{F5177135-5710-4BA7-B942-1A074D9A1B12}" type="slidenum">
              <a:rPr lang="zh-TW" altLang="en-US" smtClean="0"/>
              <a:pPr/>
              <a:t>6</a:t>
            </a:fld>
            <a:endParaRPr lang="zh-TW" altLang="en-US" dirty="0"/>
          </a:p>
        </p:txBody>
      </p:sp>
    </p:spTree>
    <p:extLst>
      <p:ext uri="{BB962C8B-B14F-4D97-AF65-F5344CB8AC3E}">
        <p14:creationId xmlns:p14="http://schemas.microsoft.com/office/powerpoint/2010/main" val="1720116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60</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312004" y="1054240"/>
          <a:ext cx="8519991" cy="4028975"/>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val="3570025489"/>
                    </a:ext>
                  </a:extLst>
                </a:gridCol>
                <a:gridCol w="503097">
                  <a:extLst>
                    <a:ext uri="{9D8B030D-6E8A-4147-A177-3AD203B41FA5}">
                      <a16:colId xmlns:a16="http://schemas.microsoft.com/office/drawing/2014/main" val="3617527861"/>
                    </a:ext>
                  </a:extLst>
                </a:gridCol>
                <a:gridCol w="1310393">
                  <a:extLst>
                    <a:ext uri="{9D8B030D-6E8A-4147-A177-3AD203B41FA5}">
                      <a16:colId xmlns:a16="http://schemas.microsoft.com/office/drawing/2014/main" val="3633783703"/>
                    </a:ext>
                  </a:extLst>
                </a:gridCol>
                <a:gridCol w="2246388">
                  <a:extLst>
                    <a:ext uri="{9D8B030D-6E8A-4147-A177-3AD203B41FA5}">
                      <a16:colId xmlns:a16="http://schemas.microsoft.com/office/drawing/2014/main" val="1318945102"/>
                    </a:ext>
                  </a:extLst>
                </a:gridCol>
                <a:gridCol w="1263593">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1.</a:t>
                      </a:r>
                      <a:r>
                        <a:rPr lang="zh-TW" altLang="en-US" sz="1600" dirty="0">
                          <a:latin typeface="微軟正黑體" panose="020B0604030504040204" pitchFamily="34" charset="-120"/>
                          <a:ea typeface="微軟正黑體" panose="020B0604030504040204" pitchFamily="34" charset="-120"/>
                        </a:rPr>
                        <a:t>客戶透過瀏覽器上網，系統顯示「蛋糕型錄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a:latin typeface="微軟正黑體" panose="020B0604030504040204" pitchFamily="34" charset="-120"/>
                          <a:ea typeface="微軟正黑體" panose="020B0604030504040204" pitchFamily="34" charset="-120"/>
                        </a:rPr>
                        <a:t>蛋糕資料</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r h="36078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客戶如欲得知蛋糕細部說明，可在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中點選顯示細部說明，透過「顯示」控制物件讀取「蛋糕資料」實體物件資料後，回傳「細部說明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顯示細部說明</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36078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r h="36078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18621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26332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61</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312004" y="1147840"/>
          <a:ext cx="8519991" cy="3849780"/>
        </p:xfrm>
        <a:graphic>
          <a:graphicData uri="http://schemas.openxmlformats.org/drawingml/2006/table">
            <a:tbl>
              <a:tblPr firstRow="1" bandRow="1">
                <a:tableStyleId>{F2DE63D5-997A-4646-A377-4702673A728D}</a:tableStyleId>
              </a:tblPr>
              <a:tblGrid>
                <a:gridCol w="3196520">
                  <a:extLst>
                    <a:ext uri="{9D8B030D-6E8A-4147-A177-3AD203B41FA5}">
                      <a16:colId xmlns:a16="http://schemas.microsoft.com/office/drawing/2014/main" val="3570025489"/>
                    </a:ext>
                  </a:extLst>
                </a:gridCol>
                <a:gridCol w="503097">
                  <a:extLst>
                    <a:ext uri="{9D8B030D-6E8A-4147-A177-3AD203B41FA5}">
                      <a16:colId xmlns:a16="http://schemas.microsoft.com/office/drawing/2014/main" val="3617527861"/>
                    </a:ext>
                  </a:extLst>
                </a:gridCol>
                <a:gridCol w="1310393">
                  <a:extLst>
                    <a:ext uri="{9D8B030D-6E8A-4147-A177-3AD203B41FA5}">
                      <a16:colId xmlns:a16="http://schemas.microsoft.com/office/drawing/2014/main" val="3633783703"/>
                    </a:ext>
                  </a:extLst>
                </a:gridCol>
                <a:gridCol w="2246388">
                  <a:extLst>
                    <a:ext uri="{9D8B030D-6E8A-4147-A177-3AD203B41FA5}">
                      <a16:colId xmlns:a16="http://schemas.microsoft.com/office/drawing/2014/main" val="1318945102"/>
                    </a:ext>
                  </a:extLst>
                </a:gridCol>
                <a:gridCol w="1263593">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70840">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客戶如欲回到蛋糕型錄頁面，可在「細部說明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37084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細部說明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37084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r h="541580">
                <a:tc rowSpan="3">
                  <a:txBody>
                    <a:bodyPr/>
                    <a:lstStyle/>
                    <a:p>
                      <a:pPr algn="l" hangingPunct="0"/>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客戶如有意購買任一蛋糕，可在「蛋糕型錄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」上設定欲訂購之蛋糕數量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未設定時預設值為</a:t>
                      </a:r>
                      <a:r>
                        <a:rPr lang="en-US" altLang="zh-TW" sz="1600" dirty="0">
                          <a:latin typeface="微軟正黑體" panose="020B0604030504040204" pitchFamily="34" charset="-120"/>
                          <a:ea typeface="微軟正黑體" panose="020B0604030504040204" pitchFamily="34" charset="-120"/>
                        </a:rPr>
                        <a:t>0)</a:t>
                      </a:r>
                      <a:r>
                        <a:rPr lang="zh-TW" altLang="en-US" sz="1600" dirty="0">
                          <a:latin typeface="微軟正黑體" panose="020B0604030504040204" pitchFamily="34" charset="-120"/>
                          <a:ea typeface="微軟正黑體" panose="020B0604030504040204" pitchFamily="34" charset="-120"/>
                        </a:rPr>
                        <a:t>，透過「訂購」控制物件新增訂購項目至「購物車資料」實體物件。</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新增訂購項目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送出訂購項目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541580">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寫入訂購項目</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57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914984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62</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15200" y="1302470"/>
          <a:ext cx="8834400" cy="3046330"/>
        </p:xfrm>
        <a:graphic>
          <a:graphicData uri="http://schemas.openxmlformats.org/drawingml/2006/table">
            <a:tbl>
              <a:tblPr firstRow="1" bandRow="1">
                <a:tableStyleId>{F2DE63D5-997A-4646-A377-4702673A728D}</a:tableStyleId>
              </a:tblPr>
              <a:tblGrid>
                <a:gridCol w="3314479">
                  <a:extLst>
                    <a:ext uri="{9D8B030D-6E8A-4147-A177-3AD203B41FA5}">
                      <a16:colId xmlns:a16="http://schemas.microsoft.com/office/drawing/2014/main" val="3570025489"/>
                    </a:ext>
                  </a:extLst>
                </a:gridCol>
                <a:gridCol w="521663">
                  <a:extLst>
                    <a:ext uri="{9D8B030D-6E8A-4147-A177-3AD203B41FA5}">
                      <a16:colId xmlns:a16="http://schemas.microsoft.com/office/drawing/2014/main" val="3617527861"/>
                    </a:ext>
                  </a:extLst>
                </a:gridCol>
                <a:gridCol w="1358750">
                  <a:extLst>
                    <a:ext uri="{9D8B030D-6E8A-4147-A177-3AD203B41FA5}">
                      <a16:colId xmlns:a16="http://schemas.microsoft.com/office/drawing/2014/main" val="3633783703"/>
                    </a:ext>
                  </a:extLst>
                </a:gridCol>
                <a:gridCol w="2329285">
                  <a:extLst>
                    <a:ext uri="{9D8B030D-6E8A-4147-A177-3AD203B41FA5}">
                      <a16:colId xmlns:a16="http://schemas.microsoft.com/office/drawing/2014/main" val="1318945102"/>
                    </a:ext>
                  </a:extLst>
                </a:gridCol>
                <a:gridCol w="1310223">
                  <a:extLst>
                    <a:ext uri="{9D8B030D-6E8A-4147-A177-3AD203B41FA5}">
                      <a16:colId xmlns:a16="http://schemas.microsoft.com/office/drawing/2014/main" val="3978248598"/>
                    </a:ext>
                  </a:extLst>
                </a:gridCol>
              </a:tblGrid>
              <a:tr h="435190">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35190">
                <a:tc rowSpan="6">
                  <a:txBody>
                    <a:bodyPr/>
                    <a:lstStyle/>
                    <a:p>
                      <a:pPr algn="l" hangingPunct="0"/>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「購物車資料」實體物件讀取購物車資料後，會回傳給「訂購」控制物件再透過「顯示」控制物件計算金額，最後載入「購物車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」以供客戶查看。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19.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435190">
                <a:tc vMerge="1">
                  <a:txBody>
                    <a:bodyPr/>
                    <a:lstStyle/>
                    <a:p>
                      <a:endParaRPr lang="zh-TW" altLang="en-US"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20.</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21.</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讀取購物車資料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196129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623414"/>
                  </a:ext>
                </a:extLst>
              </a:tr>
              <a:tr h="43519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計算金額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920488"/>
                  </a:ext>
                </a:extLst>
              </a:tr>
              <a:tr h="435190">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顯示購物車資料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223795"/>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192148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63</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58399" y="1281267"/>
          <a:ext cx="8719202" cy="2955203"/>
        </p:xfrm>
        <a:graphic>
          <a:graphicData uri="http://schemas.openxmlformats.org/drawingml/2006/table">
            <a:tbl>
              <a:tblPr firstRow="1" bandRow="1">
                <a:tableStyleId>{F2DE63D5-997A-4646-A377-4702673A728D}</a:tableStyleId>
              </a:tblPr>
              <a:tblGrid>
                <a:gridCol w="3271258">
                  <a:extLst>
                    <a:ext uri="{9D8B030D-6E8A-4147-A177-3AD203B41FA5}">
                      <a16:colId xmlns:a16="http://schemas.microsoft.com/office/drawing/2014/main" val="3570025489"/>
                    </a:ext>
                  </a:extLst>
                </a:gridCol>
                <a:gridCol w="514861">
                  <a:extLst>
                    <a:ext uri="{9D8B030D-6E8A-4147-A177-3AD203B41FA5}">
                      <a16:colId xmlns:a16="http://schemas.microsoft.com/office/drawing/2014/main" val="3617527861"/>
                    </a:ext>
                  </a:extLst>
                </a:gridCol>
                <a:gridCol w="1341032">
                  <a:extLst>
                    <a:ext uri="{9D8B030D-6E8A-4147-A177-3AD203B41FA5}">
                      <a16:colId xmlns:a16="http://schemas.microsoft.com/office/drawing/2014/main" val="3633783703"/>
                    </a:ext>
                  </a:extLst>
                </a:gridCol>
                <a:gridCol w="2298912">
                  <a:extLst>
                    <a:ext uri="{9D8B030D-6E8A-4147-A177-3AD203B41FA5}">
                      <a16:colId xmlns:a16="http://schemas.microsoft.com/office/drawing/2014/main" val="1318945102"/>
                    </a:ext>
                  </a:extLst>
                </a:gridCol>
                <a:gridCol w="1293139">
                  <a:extLst>
                    <a:ext uri="{9D8B030D-6E8A-4147-A177-3AD203B41FA5}">
                      <a16:colId xmlns:a16="http://schemas.microsoft.com/office/drawing/2014/main" val="3978248598"/>
                    </a:ext>
                  </a:extLst>
                </a:gridCol>
              </a:tblGrid>
              <a:tr h="503918">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490257">
                <a:tc rowSpan="5">
                  <a:txBody>
                    <a:bodyPr/>
                    <a:lstStyle/>
                    <a:p>
                      <a:pPr algn="l" hangingPunct="0"/>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 客戶若仍想繼續新增訂購蛋糕，可在「購物車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」中點選瀏覽蛋糕型錄，透過「顯示」控制物件讀取「蛋糕資料」實體物件之資料後，回傳「蛋糕型錄 </a:t>
                      </a:r>
                      <a:r>
                        <a:rPr lang="en-US" altLang="zh-TW" sz="1600" dirty="0">
                          <a:latin typeface="微軟正黑體" panose="020B0604030504040204" pitchFamily="34" charset="-120"/>
                          <a:ea typeface="微軟正黑體" panose="020B0604030504040204" pitchFamily="34" charset="-120"/>
                        </a:rPr>
                        <a:t>UI</a:t>
                      </a:r>
                      <a:r>
                        <a:rPr lang="zh-TW" altLang="en-US" sz="1600" dirty="0">
                          <a:latin typeface="微軟正黑體" panose="020B0604030504040204" pitchFamily="34" charset="-120"/>
                          <a:ea typeface="微軟正黑體" panose="020B0604030504040204" pitchFamily="34" charset="-120"/>
                        </a:rPr>
                        <a:t>」以繼續訂購。</a:t>
                      </a:r>
                      <a:endParaRPr lang="en-US" altLang="zh-TW" sz="1600" dirty="0">
                        <a:latin typeface="微軟正黑體" panose="020B0604030504040204" pitchFamily="34" charset="-120"/>
                        <a:ea typeface="微軟正黑體" panose="020B0604030504040204" pitchFamily="34" charset="-120"/>
                      </a:endParaRPr>
                    </a:p>
                    <a:p>
                      <a:pPr algn="l" hangingPunct="0"/>
                      <a:r>
                        <a:rPr lang="en-US" altLang="zh-TW" sz="1600" dirty="0">
                          <a:solidFill>
                            <a:srgbClr val="C00000"/>
                          </a:solidFill>
                          <a:latin typeface="微軟正黑體" panose="020B0604030504040204" pitchFamily="34" charset="-120"/>
                          <a:ea typeface="微軟正黑體" panose="020B0604030504040204" pitchFamily="34" charset="-120"/>
                        </a:rPr>
                        <a:t>[</a:t>
                      </a:r>
                      <a:r>
                        <a:rPr lang="en-US" altLang="zh-TW" sz="1600" dirty="0" err="1">
                          <a:solidFill>
                            <a:srgbClr val="C00000"/>
                          </a:solidFill>
                          <a:latin typeface="微軟正黑體" panose="020B0604030504040204" pitchFamily="34" charset="-120"/>
                          <a:ea typeface="微軟正黑體" panose="020B0604030504040204" pitchFamily="34" charset="-120"/>
                        </a:rPr>
                        <a:t>Opt</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r>
                        <a:rPr lang="zh-TW" altLang="en-US" sz="1600" dirty="0">
                          <a:solidFill>
                            <a:srgbClr val="C00000"/>
                          </a:solidFill>
                          <a:latin typeface="微軟正黑體" panose="020B0604030504040204" pitchFamily="34" charset="-120"/>
                          <a:ea typeface="微軟正黑體" panose="020B0604030504040204" pitchFamily="34" charset="-120"/>
                        </a:rPr>
                        <a:t> </a:t>
                      </a:r>
                      <a:r>
                        <a:rPr lang="en-US" altLang="zh-TW" sz="1600" dirty="0">
                          <a:solidFill>
                            <a:srgbClr val="C00000"/>
                          </a:solidFill>
                          <a:latin typeface="微軟正黑體" panose="020B0604030504040204" pitchFamily="34" charset="-120"/>
                          <a:ea typeface="微軟正黑體" panose="020B0604030504040204" pitchFamily="34" charset="-120"/>
                        </a:rPr>
                        <a:t>[Loop</a:t>
                      </a:r>
                      <a:r>
                        <a:rPr lang="zh-TW" altLang="en-US" sz="1600" dirty="0">
                          <a:solidFill>
                            <a:srgbClr val="C00000"/>
                          </a:solidFill>
                          <a:latin typeface="微軟正黑體" panose="020B0604030504040204" pitchFamily="34" charset="-120"/>
                          <a:ea typeface="微軟正黑體" panose="020B0604030504040204" pitchFamily="34" charset="-120"/>
                        </a:rPr>
                        <a:t> 框架</a:t>
                      </a:r>
                      <a:r>
                        <a:rPr lang="en-US" altLang="zh-TW" sz="1600" dirty="0">
                          <a:solidFill>
                            <a:srgbClr val="C00000"/>
                          </a:solidFill>
                          <a:latin typeface="微軟正黑體" panose="020B0604030504040204" pitchFamily="34" charset="-120"/>
                          <a:ea typeface="微軟正黑體" panose="020B0604030504040204" pitchFamily="34" charset="-120"/>
                        </a:rPr>
                        <a:t>]</a:t>
                      </a:r>
                      <a:endParaRPr lang="zh-TW" altLang="en-US" sz="1600" dirty="0">
                        <a:solidFill>
                          <a:srgbClr val="C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瀏覽蛋糕型錄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38714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購物車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顯示蛋糕型錄</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7598916"/>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讀取蛋糕型錄資料</a:t>
                      </a:r>
                      <a:r>
                        <a:rPr lang="en-US" altLang="zh-TW" sz="1600" dirty="0">
                          <a:latin typeface="微軟正黑體" panose="020B0604030504040204" pitchFamily="34" charset="-120"/>
                          <a:ea typeface="微軟正黑體" panose="020B0604030504040204" pitchFamily="34" charset="-120"/>
                        </a:rPr>
                        <a:t>()</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5853378"/>
                  </a:ext>
                </a:extLst>
              </a:tr>
              <a:tr h="490257">
                <a:tc vMerge="1">
                  <a:txBody>
                    <a:bodyPr/>
                    <a:lstStyle/>
                    <a:p>
                      <a:pPr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8729305"/>
                  </a:ext>
                </a:extLst>
              </a:tr>
              <a:tr h="490257">
                <a:tc vMerge="1">
                  <a:txBody>
                    <a:bodyPr/>
                    <a:lstStyle/>
                    <a:p>
                      <a:pPr algn="l" hangingPunct="0"/>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29.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600" dirty="0">
                          <a:latin typeface="微軟正黑體" panose="020B0604030504040204" pitchFamily="34" charset="-120"/>
                          <a:ea typeface="微軟正黑體" panose="020B0604030504040204" pitchFamily="34" charset="-120"/>
                        </a:rPr>
                        <a:t>蛋糕型錄 </a:t>
                      </a:r>
                      <a:r>
                        <a:rPr lang="en-US" altLang="zh-TW" sz="1600" dirty="0">
                          <a:latin typeface="微軟正黑體" panose="020B0604030504040204" pitchFamily="34" charset="-120"/>
                          <a:ea typeface="微軟正黑體" panose="020B0604030504040204" pitchFamily="34" charset="-120"/>
                        </a:rPr>
                        <a:t>UI</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186219"/>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43325" y="-93600"/>
            <a:ext cx="5400675" cy="10006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AC</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A9369B8B-4C84-AB5E-B06D-DED0CC40F19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E202F9DA-8D6B-734B-7E57-75301B03CFA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27A6FA9B-3462-835B-6C74-4723F517FE63}"/>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70773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64</a:t>
            </a:fld>
            <a:endParaRPr lang="zh-TW" altLang="en-US" dirty="0"/>
          </a:p>
        </p:txBody>
      </p:sp>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pic>
        <p:nvPicPr>
          <p:cNvPr id="1032" name="Picture 8">
            <a:extLst>
              <a:ext uri="{FF2B5EF4-FFF2-40B4-BE49-F238E27FC236}">
                <a16:creationId xmlns:a16="http://schemas.microsoft.com/office/drawing/2014/main" id="{B1420F43-5AD7-06D5-3D39-96919AB4B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316" y="656253"/>
            <a:ext cx="5326042" cy="454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272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106074"/>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769461"/>
          <a:ext cx="8462379" cy="423672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3773432">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執行時機：客戶透過瀏覽器上網，瀏覽蛋糕型錄時。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系統至資料庫中搜尋蛋糕資料並顯示於蛋糕型錄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顯示細部說明</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系統依客戶點選的蛋糕編號至資料庫中搜尋該蛋糕資料。</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將此蛋糕的所有欄位資料</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蛋糕編號、蛋糕名稱、單價、餐廳</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顯示在新網頁細部說  明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pPr>
                      <a:r>
                        <a:rPr lang="en-US" altLang="zh-TW" sz="1600" b="0" dirty="0">
                          <a:solidFill>
                            <a:schemeClr val="tx1"/>
                          </a:solidFill>
                          <a:latin typeface="微軟正黑體" panose="020B0604030504040204" pitchFamily="34" charset="-120"/>
                          <a:ea typeface="微軟正黑體" panose="020B0604030504040204" pitchFamily="34" charset="-120"/>
                        </a:rPr>
                        <a:t>3.</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執行時機：客戶檢視蛋糕細部說明時點選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65</a:t>
            </a:fld>
            <a:endParaRPr lang="zh-TW" altLang="en-US" dirty="0"/>
          </a:p>
        </p:txBody>
      </p:sp>
      <p:grpSp>
        <p:nvGrpSpPr>
          <p:cNvPr id="9" name="群組 8">
            <a:extLst>
              <a:ext uri="{FF2B5EF4-FFF2-40B4-BE49-F238E27FC236}">
                <a16:creationId xmlns:a16="http://schemas.microsoft.com/office/drawing/2014/main"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50678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16" name="群組 15">
            <a:extLst>
              <a:ext uri="{FF2B5EF4-FFF2-40B4-BE49-F238E27FC236}">
                <a16:creationId xmlns:a16="http://schemas.microsoft.com/office/drawing/2014/main" id="{52EA299E-A325-BE19-AFC5-0635976A9A7F}"/>
              </a:ext>
            </a:extLst>
          </p:cNvPr>
          <p:cNvGrpSpPr/>
          <p:nvPr/>
        </p:nvGrpSpPr>
        <p:grpSpPr>
          <a:xfrm>
            <a:off x="3156989" y="0"/>
            <a:ext cx="6048422" cy="513423"/>
            <a:chOff x="3300989" y="-63203"/>
            <a:chExt cx="6048422" cy="51342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3300989" y="-63203"/>
              <a:ext cx="6048422" cy="486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2800" b="1" dirty="0">
                  <a:solidFill>
                    <a:schemeClr val="tx2"/>
                  </a:solidFill>
                  <a:latin typeface="微軟正黑體" panose="020B0604030504040204" pitchFamily="34" charset="-120"/>
                  <a:ea typeface="微軟正黑體" panose="020B0604030504040204" pitchFamily="34" charset="-120"/>
                </a:rPr>
                <a:t>新增訂購項目 </a:t>
              </a:r>
              <a:r>
                <a:rPr lang="en-US" altLang="zh-TW" sz="2800" b="1" dirty="0">
                  <a:solidFill>
                    <a:schemeClr val="tx2"/>
                  </a:solidFill>
                  <a:latin typeface="微軟正黑體" panose="020B0604030504040204" pitchFamily="34" charset="-120"/>
                  <a:ea typeface="微軟正黑體" panose="020B0604030504040204" pitchFamily="34" charset="-120"/>
                </a:rPr>
                <a:t>AC</a:t>
              </a:r>
              <a:r>
                <a:rPr lang="zh-TW" altLang="en-US" sz="28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flipV="1">
              <a:off x="3578400" y="440289"/>
              <a:ext cx="5565600" cy="9931"/>
            </a:xfrm>
            <a:prstGeom prst="straightConnector1">
              <a:avLst/>
            </a:prstGeom>
            <a:noFill/>
            <a:ln w="28575" cap="flat" cmpd="sng">
              <a:solidFill>
                <a:schemeClr val="accent3"/>
              </a:solidFill>
              <a:prstDash val="dash"/>
              <a:round/>
              <a:headEnd type="none" w="med" len="med"/>
              <a:tailEnd type="none" w="med" len="med"/>
            </a:ln>
          </p:spPr>
        </p:cxnSp>
      </p:gr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val="20000"/>
                        </a:ext>
                      </a:extLst>
                    </a:gridCol>
                  </a:tblGrid>
                  <a:tr h="4344247">
                    <a:tc>
                      <a:txBody>
                        <a:bodyPr/>
                        <a:lstStyle/>
                        <a:p>
                          <a:pPr algn="just">
                            <a:tabLst>
                              <a:tab pos="3498850" algn="ctr"/>
                            </a:tabLst>
                          </a:pPr>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4.</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446088" indent="-266700"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執行時機：客戶瀏覽蛋糕型錄後，決定要購買某蛋糕，輸入欲訂購之數量後，點選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新增訂購項目</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系統依客戶點選的蛋糕名稱至資料庫中搜尋該蛋糕編號。</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將該蛋糕的蛋糕編號、蛋糕名稱、單價、數量四個欄位資料存放入記憶體陣列變數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627063" indent="-180975"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內的資料進行下列計算：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單價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oMath>
                          </a14:m>
                          <a:r>
                            <a:rPr lang="zh-TW" altLang="en-US" sz="1600" b="0" dirty="0">
                              <a:solidFill>
                                <a:schemeClr val="tx1"/>
                              </a:solidFill>
                              <a:latin typeface="微軟正黑體" panose="020B0604030504040204" pitchFamily="34" charset="-120"/>
                              <a:ea typeface="微軟正黑體" panose="020B0604030504040204" pitchFamily="34" charset="-120"/>
                            </a:rPr>
                            <a:t> 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731838" indent="-104775" algn="just">
                            <a:buClr>
                              <a:schemeClr val="tx1"/>
                            </a:buClr>
                            <a:buFont typeface="Wingdings" panose="05000000000000000000" pitchFamily="2" charset="2"/>
                            <a:buChar char="l"/>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 </a:t>
                          </a:r>
                          <a14:m>
                            <m:oMath xmlns:m="http://schemas.openxmlformats.org/officeDocument/2006/math">
                              <m:r>
                                <a:rPr lang="en-US" altLang="zh-TW" sz="1600" b="0" i="1" smtClean="0">
                                  <a:solidFill>
                                    <a:schemeClr val="tx1"/>
                                  </a:solidFill>
                                  <a:latin typeface="Cambria Math" panose="02040503050406030204" pitchFamily="18" charset="0"/>
                                  <a:ea typeface="Cambria Math" panose="02040503050406030204" pitchFamily="18" charset="0"/>
                                </a:rPr>
                                <m:t>=∑</m:t>
                              </m:r>
                              <m:r>
                                <a:rPr lang="zh-TW" altLang="en-US" sz="1600" b="0" i="1" smtClean="0">
                                  <a:solidFill>
                                    <a:schemeClr val="tx1"/>
                                  </a:solidFill>
                                  <a:latin typeface="Cambria Math" panose="02040503050406030204" pitchFamily="18" charset="0"/>
                                  <a:ea typeface="Cambria Math" panose="02040503050406030204" pitchFamily="18" charset="0"/>
                                </a:rPr>
                                <m:t> </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14:m>
                            <m:oMath xmlns:m="http://schemas.openxmlformats.org/officeDocument/2006/math">
                              <m:r>
                                <m:rPr>
                                  <m:nor/>
                                </m:rPr>
                                <a:rPr lang="zh-TW" altLang="en-US" sz="1600" b="0" i="0" baseline="0" smtClean="0">
                                  <a:solidFill>
                                    <a:schemeClr val="tx1"/>
                                  </a:solidFill>
                                  <a:latin typeface="微軟正黑體" panose="020B0604030504040204" pitchFamily="34" charset="-120"/>
                                  <a:ea typeface="微軟正黑體" panose="020B0604030504040204" pitchFamily="34" charset="-120"/>
                                </a:rPr>
                                <m:t>訂單單項產品金額小計</m:t>
                              </m:r>
                            </m:oMath>
                          </a14:m>
                          <a:r>
                            <a:rPr lang="en-US" altLang="zh-TW" sz="1600" b="0" dirty="0">
                              <a:solidFill>
                                <a:schemeClr val="tx1"/>
                              </a:solidFill>
                              <a:latin typeface="微軟正黑體" panose="020B0604030504040204" pitchFamily="34" charset="-120"/>
                              <a:ea typeface="微軟正黑體" panose="020B0604030504040204" pitchFamily="34" charset="-120"/>
                            </a:rPr>
                            <a:t>〕</a:t>
                          </a:r>
                        </a:p>
                        <a:p>
                          <a:pPr marL="627063" indent="-180975" algn="just">
                            <a:buClr>
                              <a:schemeClr val="tx1"/>
                            </a:buClr>
                            <a:buFont typeface="Wingdings" panose="05000000000000000000" pitchFamily="2" charset="2"/>
                            <a:buAutoNum type="circleNumWdWhitePlain" startAt="4"/>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446088" algn="just">
                            <a:buClr>
                              <a:schemeClr val="tx1"/>
                            </a:buClr>
                            <a:buFont typeface="Wingdings" panose="05000000000000000000" pitchFamily="2" charset="2"/>
                            <a:buNone/>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5.</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執行時機：客戶檢視購物車時點選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瀏覽蛋糕型錄</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超連結。</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179388" algn="just">
                            <a:tabLst>
                              <a:tab pos="3498850" algn="ctr"/>
                            </a:tabLst>
                          </a:pP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446088" indent="93663" algn="just">
                            <a:buClr>
                              <a:schemeClr val="tx1"/>
                            </a:buClr>
                            <a:buFont typeface="Wingdings" panose="05000000000000000000" pitchFamily="2" charset="2"/>
                            <a:buAutoNum type="circleNumWdWhitePlain"/>
                            <a:tabLst>
                              <a:tab pos="3498850" algn="ctr"/>
                            </a:tabLst>
                          </a:pPr>
                          <a:r>
                            <a:rPr lang="zh-TW" altLang="en-US" sz="1600" b="0" dirty="0">
                              <a:solidFill>
                                <a:schemeClr val="tx1"/>
                              </a:solidFill>
                              <a:latin typeface="微軟正黑體" panose="020B0604030504040204" pitchFamily="34" charset="-120"/>
                              <a:ea typeface="微軟正黑體" panose="020B0604030504040204" pitchFamily="34" charset="-120"/>
                            </a:rPr>
                            <a:t>系統顯示蛋糕型錄 </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extLst>
                  <p:ext uri="{D42A27DB-BD31-4B8C-83A1-F6EECF244321}">
                    <p14:modId xmlns:p14="http://schemas.microsoft.com/office/powerpoint/2010/main" val="1563174189"/>
                  </p:ext>
                </p:extLst>
              </p:nvPr>
            </p:nvGraphicFramePr>
            <p:xfrm>
              <a:off x="369611" y="662940"/>
              <a:ext cx="7946389" cy="4480560"/>
            </p:xfrm>
            <a:graphic>
              <a:graphicData uri="http://schemas.openxmlformats.org/drawingml/2006/table">
                <a:tbl>
                  <a:tblPr firstRow="1" bandRow="1">
                    <a:tableStyleId>{17292A2E-F333-43FB-9621-5CBBE7FDCDCB}</a:tableStyleId>
                  </a:tblPr>
                  <a:tblGrid>
                    <a:gridCol w="7946389">
                      <a:extLst>
                        <a:ext uri="{9D8B030D-6E8A-4147-A177-3AD203B41FA5}">
                          <a16:colId xmlns:a16="http://schemas.microsoft.com/office/drawing/2014/main" val="20000"/>
                        </a:ext>
                      </a:extLst>
                    </a:gridCol>
                  </a:tblGrid>
                  <a:tr h="4480560">
                    <a:tc>
                      <a:txBody>
                        <a:bodyPr/>
                        <a:lstStyle/>
                        <a:p>
                          <a:endParaRPr lang="zh-TW"/>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 t="-408" r="-153" b="-1630"/>
                          </a:stretch>
                        </a:blipFill>
                      </a:tcPr>
                    </a:tc>
                    <a:extLst>
                      <a:ext uri="{0D108BD9-81ED-4DB2-BD59-A6C34878D82A}">
                        <a16:rowId xmlns:a16="http://schemas.microsoft.com/office/drawing/2014/main" val="10001"/>
                      </a:ext>
                    </a:extLst>
                  </a:tr>
                </a:tbl>
              </a:graphicData>
            </a:graphic>
          </p:graphicFrame>
        </mc:Fallback>
      </mc:AlternateContent>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66</a:t>
            </a:fld>
            <a:endParaRPr lang="zh-TW" altLang="en-US" dirty="0"/>
          </a:p>
        </p:txBody>
      </p:sp>
      <p:grpSp>
        <p:nvGrpSpPr>
          <p:cNvPr id="9" name="群組 8">
            <a:extLst>
              <a:ext uri="{FF2B5EF4-FFF2-40B4-BE49-F238E27FC236}">
                <a16:creationId xmlns:a16="http://schemas.microsoft.com/office/drawing/2014/main" id="{165EBCE6-8D72-BD39-D83E-230E2931B1DD}"/>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6231826B-DD19-1BDA-B4C8-F0EAC0D5BC70}"/>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0E93666D-B821-972D-4884-6708550AF1D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1619037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67</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537798" y="-101430"/>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155575" y="-21097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4" descr="data:image/png;base64,iVBORw0KGgoAAAANSUhEUgAAC1gAAAc4CAYAAACf54akAAAAAXNSR0IArs4c6QAAULt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iYWNrZ3JvdW5kLWNvbG9yJTNBJTIwcmdiKDI0OCUyQyUyMDI0OSUyQyUyMDI1MCk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b0aPcA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J0JmBXF3fWPSkSCYMQNNYHkixISFY2+LpgYRYREFMWVfVMRZJDFhVVZBQREAUFBlJlBEBA3IC5BFHFfIi4kLm9MRN5EQQUiSBTC8j1npnpomu57e72378yp5+ERubX861fVfWeqTp2SwDo3AmuOwcUAehjx7wbjaB23wDqu+dEMwFJT2eMAKIjeGFPlbi7bb8Toym6P3QqZruUj5KAcywg2Ne9mcvZKk8zPVhS3K4mACIiACIiACIiACIhAwRGQwLrghkwBi4AIiIAI2Aj83CzedMtA5QmzePOayImACIiACIiACIiACIiACIiACIiACIiACOSFwCFZxGNvGfH1cgAHALgrDwJr7pfwavvpDsfPmQD6AaCrbD7iCjtgdO4cDeBGlwooGKdbqF2IGradJMq1MvPgTwFFfI0BnATgKQD/Z8YsW3xhBdJWvWHLS2DtPjJ0ZG5jnKnpvM5EoTbn7IsAsrngU5hJ11vOgb8DOBnAy6aeqMLvbHMpic8rq8DaLyv7czIYwNgMBXlAxv6O7mC+d/y2xXzO7yovZ+iged1i4Fz+AYCtGQK0HxDg+5AC+PVBOhRDXrpg326+B1ndDYZzDFWXVcHbCx51VMZx5IGsbTE0cpSZB+fY6opTwB1DiAVZBb9vaYLE72uvxJ+feNss38VKIiACIiACIiACIiACIlCwBCSwLtihU+AiIAIiIAI2Ao2M0LpdBiq82o8ORO+LnAiIgAiIgAiIgAiIgAiIgAiIgAiIgAiIQE4JeAms6ahMx2o6Kn9lInKK5KxAZxiBV1LOy78EUAzgdBsZirC6AvgQQL7iCjtQxwCYD+AUlwqeBNAxoHg5bBxByx1s3IgvAUC3y5YA3vZRyX4AhgGgIJPJrwgwrEDaCils+QsAHO+jX1Gz/NjmyE6eDwKgW26SiYJRzr21ARupZUSV19sOOVAUfR0Ap3kGn0fOEYowT8jQDvtMh1ymVcZ5938BbErBAYNDfcyBo828PhYA30c8NMH3plfaDpQ5iGfKk2lYcuVg7WdqOIW92QTThSaw9sMgDQLr+uYGhzMDvpP99M/re5Xu3ov9VOAjD78b6Fg9yJH3GvNd46MKZbER4F4chdV8V3gl3vhBYbX24jR1REAEREAEREAEREAEKgUBCawrxTCqEyIgAiIgAoaATs1rKoiACIiACIiACIiACIiACIiACIiACIhA+gi4Caz/aISD7ziEjvkQMtc0jpz2W9IoUOwBYJ6JLx9xRRlJCquX2MSl9rry5YTqpz8U1lEETLFtiREHb/FRkCLa2QDOM4L4KwD81Ue5sAJpq+qo5X2EGCmLXaCZZgfnhgAmALjQ1tulAPoA+CgDATq1NwFQ5CjrBxqdsT8zgnOKr3cYYTL/nX8Pk/guoRiaLtprslRgH5swbbmViTrGaRJYU4DOd8EfzLg0B/B6BlASWMc1i/as5yIAi8w/PQKAwuRvYmrqOAALAfCAk5WScJe298Fqh3OL742whxFiQlAw1eg22YIZKgUqAiIgAiIgAiIgAiIQNwEJrOMmqvpEQAREQATSQIAbKTxF3yxDMJPMKfqgTipp6J9iEAEREAEREAEREAEREAEREAEREAEREIFCImAXWFPcS2fDFQB2unQi10Jm7pNQMHafI5apZn3JcszOdVxRx9cuOHbWFUS4HDWOIOXpXk2ncoqjKXqjy7Yl7GM9vzCu21+6VMp1QApymaaYsaOTMhPdvP8fgJcAOB3Q7QLpILG65c3msBu1/jDl0y6wpkCatxLeAaCOrYMUP3J9N8ja7eFGYM/509Tmgh2GW5Qyz5i5+3WWSiSwzgzoNABPmEMir5p5QkG8V5LAOsqsdS/L55O3gvY2H/PQEd/RcaXuAKY7Kkvitgp+dywAcKKtrSA3JMTV30Ksp665PbZvhuCfNfNkWSF2UDGLgAiIgAiIgAiIgAiIQDYCElhnI6TPRUAEREAECpkAnQkGAOD1dW6JVyZyQ4+LhLwWUkkEREAEREAEREAEREAEREAEREAEREAERCB+AhTO3gTgKQB0p+SajFfKtZCZIse5AOrbAmKMFPf+zfZvuY4r6ihw/6etEa/RDdpKFCh2NgL3qG3EXd7unks36utta3YUz840bsWLAQwF8A8TAF2DKYjvAoCiuVYA3jSfkUM/ABMB0Jl4tBlvS9wvgXXco+ivPo7LrwGMcDhPU1jPtVqOl1MM76/m8lx8Xn9q1oVPBnACgJNyJLoeC4DzKpsLNl3mx2TpFPthxb0BAB2q/5uhzL8BDDLPxhkAzg4CDcDxAHhQgOkVABSLZ2rPWf1fADwZsE237Pbnlp/7Ed1KYF1O0u3GiBiGJFAVvzXzJ1Mhfi9NM9+19nw3mBslAjWYJXMu24oz7nzWVdsccuH+WjWPQHjwgftr/E5WEgEREAEREAEREAEREIFKS0AC60o7tOqYCIiACIiAjQA3k7gQZHcosAPilXaW0DrbwrfAioAIiIAIiIAIiIAIiIAIiIAIiIAIiIAIJEcgl0LmI4xw72Jbd9yck/lxLuOKi+6+RmBJ19GfA3jHuDuviquBGOs5GgBdi5sAoAicYmsKPJmcLuMUWlM0vcV8Trfix414lsLcIQAs92p7vRRftwHwoi1uCaxjHMQAVXE+zgFAEbCVKB6+EcDzAHYFqCtIVj7HPwRA8aB1qIIC/V8C2M9WEUWqXmvJ2dqjiN8+x7Llz/S53XmX7v98Ltb7rNB+YMFnkcjZePBhVORaysXxnB88AMPkxx0+DoE1DwNR4F/PtDsYwNse/XEKmf2IioOisbuc+x3/QhFYu7lKkw8PBcT1/Fi8+R3C7wXn3OR3TpG5MSHo2FTW/HwP8vYA7qcd5NFJvqu5nzavskJQv0RABERABERABERABETATkACa80HERABERCBqkSA171ycehYj05/bhZQJ1clKOqrCIiACIiACIiACIiACIiACIiACIiACKSIQK6EzHRkpJjzdkff6Sg7zMVlO1dxpWgochYKx2KgTfzG9bs7bQ7AdrElxdeXA/iziY6CSLrbXgHgQyOgft8W+dUA7jf/7xRf85/tAms/Ik4nlKjlk4ZsF2hSFNfaOHkn3a6f+imkLDVC5zvMuuxXfgoGyMO5RfdaHjagazkPUGRy0A9QdU6yVkWBNfeuewOYZAjzRgEaqHyahXgcAusggyqBtTctP2Jz3j66yFEFxew8BPNJkIHwmTfX7fkMK1XZ+pj9s6M8ouKtHjyAYH2npip4BSMCIiACIiACIiACIiACSRGQwDopsqpXBERABEQgzQS0UJTm0VFsIiACIiACIiACIiACIiACIiACIiACVZlAroTM5xqH1CNtsJcD6AjgXy4DkKu4quLY28eCTtTdAVhCW6f4uq9x4abDsdPZ2v4ZOdrdq93E18wTVSAdtXzS451mgTXHj+7x3xrXagqg4052gXLaBOZ++hpFYE13cIrYg6TjjVs0y9BB/hkA/w1QwV8APBkgv1vWRgDmG1dxfk4XaYo6s908WWgC67gdxi2H643GeZiHCoKmGwxvlrsWwGNBKzD5eZBhW4ayfPZ5kIl/7OkRADTJ4Y2jcSfOK9bvNN9pDuDZuBsrsPpkTFRgA6ZwRUAEREAEREAEREAEcktAAuvc8lZrIiACIiAC6SHAq854zRkdcXTVWXrGRZGIgAiIgAiIgAiIgAiIgAiIgAiIgAhUbQK5EDLbhbcW7S+MsPB5D/y5iKsqjvwvARQDOB0AnWq7Gidqi0Um8bXdAXkmgH4AtgDYHwCdra+zCficrthW/VEF0lHLhxlzis65v+dH+JpmgXWYvgctU0gCa85bJrswNZvAOshc8MPOLvqlMzyfqe/8FIwpT20AdwPoZOoLIoqXwBrg+K2PMBa5ep/RVX6aOdBkD/cuc5tBJnF22O7RlXkugHMcFVBUznarYqIzPPfITvToPIXuPNwwzscBh6rIT30WAREQAREQAREQARGoIgQksK4iA61uioAIiIAIeBLgohkVPkEAACAASURBVC03WLiQxAVpt/SqWURaLI4iIAIiIAIiIAIiIAIiIAIiIAIiIAIiIAKJEkhayFwdwGgANzp6MRDARADbPXqXdFyJQk1p5UcAoIiTLsZMQwBwHY5CuJ8A4LrdZQAoMv0M5eJBuuoyHQrgflvZdwBsBUDXXmeioy4dOte6fBZVUBi1fJihaQOAbt23+HB+DiOw/n/mGaFona7udAsv1FRIAutmxrmZ85XiUx448BJYHwKA4ki6DDMvn6M4Uj4F1lyb53v5dltH2D8+537moATWewusyZTO8H7d4XP1PqsP4CEAZzombZJiZy9R9z1m3n0fxwNUIHVcZPbDnPyt8PlzEEXVFFdvKpA+KUwREAEREAEREAEREAERSIyABNaJoVXFIiACIiACBUaA18FSaM3NCa/Eq+K4sPRcgfVN4YqACIiACIiACIiACIiACIiACIiACIhAoRBIWshMcep9ACi2stIiAN0BrMsAKem4CmV84oyTIi+y95OcDtR0qH4QwAVZCm8GcDmApR75ogoKo5b303d7Hqf7egmAmzK41gYRWHOO9zDC7TpG1N4ZwIqgQUbMT1dziu/jSOQ1DMCxAP4GYASAf8VRsXlffBhTXayGbtF3mvr4nlqQQWB9GoAnAHBNO06n6XwJrLlfTcH4dNu7eTaA6wMIPHMtsD7MiITPM2P2W9sBED/TgvH+MEvGUwE8bfJwT4LP50aPMhRR03HYElOzfgpkeVCFz8BqH0GFeZ/x0NJVJi7OWT9i+FMALDHz1x6WNe99hBo4C280HQVgkKMkDzR0zMA1cEMpLtDUCKt5mMMrTTLzhrd6KImACIiACIiACIiACIiACJgrxARCBERABERABERgN4Gfm0WmbhmgcPGai5OvCZwIiIAIiIAIiIAIiIAIiIAIiIAIiIAIiECsBJIUMlO4WQzgdFvEdEb2IyJNMq5YARZQZXZ33kxh00mZ4tMttkwHGMfxnkYITPHsPwF8ZER7fUxeupLTGZvu1m4pjKDQXk/U8kGGi260dFqnSJCJ4nE6/M7PUEkQgfW+ANoBoKOrdQCBLspdAcQpJM7WZzvTbHnz+flQ21hEjcM+nylsbAng7QwCazq484DBH4zTNcXJn0YNwrjEzzH1xCnczhSam7g6zLzLtcC6OYBHbM9KUIG1n+GyP79/MuOz3kdBJ9MN5iAGXaO93oWsNuj7jDcN3AagU8ADGRT4uh16SYKhHRfF1WMc/HhrAt97/FmgsqbGxlyoVYYO8nuW5kJ/r6wQ1C8REAEREAEREAEREAERCEtADtZhyamcCIiACIhAZSfQyAitubjmleYaofX7lR2G+icCIiACIiACIiACIiACIiACIiACIiACOSKQlJC5plnHoSDXnpzOyF7dTCquHGFNZTN0Pv01AIpLmf4N4P+M2/BUAHQ5zSS05JhSLLjd1ru6AO43ztavAOiQxbnVLih8B8BXAUnVNyJYFmNbXC9MKlFsyfrZJpOb8NzZdhCBNctSxE2XXIoQLZG1H4f3OPtcFQXWdjfkF4yQ9vMMAmunG+/FABbHMAi5drDmfOMBl7ts883voRdnd+MQWJMrnfUbmAMMHwPY4WjoBwAoWOW+AQ+JML0HoDUA5o8zhRVY/xQA3e3PdgQzz+x58D3rlvwKrPnuvgwADxlYDFgf2+xt2GXiYJ9nVr5VAK40h2TiZGivy61dHs7hLQeVcY+He1z8GYf99koU3VNYXRn7n9Q8Ur0iIAIiIAIiIAIiIAJVjIAE1lVswNVdERABERCBwAR0uj8wMhUQAREQAREQAREQAREQAREQAREQAREQgdAEkhAycy+EAiM6vtrTQgDdAWz0EW0ScflotsplOQIAnXMpGA0qtKRYcwSAwQDoAkzB8/OG4P7mv9scROMU8yYpsD7YcLnCxE9H6TY+RHFBBdasnhxvBHC7jdW9RphJ1+ykk31MKFiN4izL5/YkI95l7O8C+C5kB+jwfaxN4B6ngzWFkHRDZv08IEAH9v9kEFizCxQCU/zOxHnPP7tC9s0qlkuBNceG4s/htpg51tcBeCZEX9wE1hQUHwSAY7fTCH/tBzLccDUF8LhN8O0HaTanfD91uOUJK7BmXeRBEfQtDhE0n6m+AOiI7Zwv2QTW5HgygGEALrQFzGdrAoA7HTcNePXb7b2blEjdHgNF8G6O/0k7Z4cd/7DldEtrWHIqJwIiIAIiIAIiIAIiIAIuBCSw1rQQAREQAREQAX8EzjMLvry+zitNMqf91/qrUrlEQAREQAREQAREQAREQAREQAREQAREQAQcBJIQMlO8SFHVL21t+RWoWkWSiEuDvycBOibTSZMCSwr26KRMgeQPAfwOAMXFYwHQcdSZuN/VFsB0I4wcCICix6MB3Gw+GwlgikNUWAgCa/aNrrBce7TStUaIm01QG0ZgzTboDk6hOv9Y6R6zProl4YlrH5OoIma66y4AcGIMLsPOd0DU2OwY7cJmMuc8Z7LHT0Es8613+Yzi7GsAfBNxbHIpsOa8/r2Z1+xnFHE1u0336RMA/Mgw+BTAt8b1ne34FfDyMMMDAC7xyZIHd3ggIaj7Pasngx8DuBTA2wBedrSZTWB9pBFQ062fh0nWuYim6eo/GsBVtrr5fh0C4D5zC4D1kZfAmsJqHlS4ybxL7WG+BYDv2+UBRPFu7127c7tP9IGz2XnaCzcH8Gzg2tJXgGM9wAjovaJjP8cDWJa+8BWRCIiACIiACIiACIiACKSTgATW6RwXRSUCIiACIpBeAnQG4SLVmR4h0gGDG0FcpNqU3m4oMhEQAREQAREQAREQAREQAREQAREQARFIJYG4hcyHGedfp1jOr0DVghR3XKmEn8eg7OJqhmEJpLnWZneUpSPrYy5xng2g1LgL24XAFCDOBkDzBLridgTwta28XejHOeFWdyYsN9hEyEk5WFMUONfmnMz+XO9z7TGswJp9psiaa5w9bQDofOsUqcc9baqawJrC4FEABhmQdG9fbP6eSWDNZ2aamdM8dHC5D0fzbGOVS4G1FQsdkSn2HWNExtliDPL5ISEE1qyfHDqZhizn8joOB3QKtilWfdEhUvYbH+vlmN9mCnDeUwhtPzSRTWDdEMDDRlhO5/9+Hg7tdKW/0jCu73iepwLYYYuBB1GY7O8z+80CVvENJnaKtIMcuuBtAnTHZ6z25DxA4JdjkHxeAuuk3t1BYouSt7Y5/MJ9K461W3rV7FtZ75Yo7amsCIiACIiACIiACIiACFQpAhJYV6nhVmdFQAREQARiJEBHHC5Y0f3ELdEtxBJaWwuUMTavqkRABERABERABERABERABERABERABESgUhKIU8hMoRGdRSnmsqeZRtwVRBQWZ1yVcuAidIrCRY5RN1PHcCPs/c78PwWBDxnDg7uM+Hqbrb3jjZvz6QAWAehunFyZhftgFPLRzZqurRTaP2cr6+XY6rc7Uctna8cpbKSok+uSdGD3k6IIrFm/s326DHcGsMJP4yHzVDWB9aEA6IL8BwCrjBD2I8Muk8CaWSjQpTCZyS7MDom+TFg8xxTOJNgNW3+uy4UVWOcqTt6WudQ09jiAqwFstDWeTWBNZ3/rWaTrOZ+dTHsRjQHca/Y0nO9KNpvpfcYbIIoB/AoAHdMpxF4dApTXd6kE1sFh8nBGf7NPdZBHcX5ncJ+Kt0EoiYAIiIAIiIAIiIAIiIAIhCAggXUIaCoiAiIgAiIgAjYCvHqRi1jHelD53GwITRY1ERABERABERABERABERABERABERABERCBrATiFDLbXY2tht8A0DWAQNUqF2dcWSFUoQwUT1M0bTmMO8XVRFHXuCZfAWAZgHYAvjKM7OJq+9jSJfVoAM1N3b83+ekUPMKHY6vfIUhSYO08IECBeA8jlLO73GaKNarAmnVbwkoK2JnCPkNhmA417s5+yzrz2QXKFBq2BvBxyMqc74CosVlhnAJgCQC6rVO4yvVmmncwZRNY2wW6nNf8c4B5pnjQIF8pLY7AaRdY2w+PfAGgpcPFO5vAmi7bdO5n4ruBovhsiXOK+xkUSPPAhD1le5+dZW4A4AEAv+8gZzwSWGcbIX+f9zHjeJRHdrra8waC+/1Vp1wiIAIiIAIiIAIiIAIiIAJeBCSw1twQAREQAREQgXgIaEErHo6qRQREQAREQAREQATKCHy/dVvYDVsRFAEREAEREAERCEnggOr7p2HPIE4hs10sFpJK6GK5cOMMHVwKCnKu0U11EoBTTTwPGHFhbQD1jLCXt8fR4dpKdhGi3Y2Vn5cA+BEAihZ/7dHHZwB0NCJBZskmKMyGKmr5TPXTkZjOxrVMpnuMoC6I83ocAms27zys4OZ+m42V38+rmoM1hdDTDRz2fbRNvJpNYN0QwMMATrCJs+nuzkMLElgDaRdYO7/v6A4/2/agZBJY072YB0boYs7EwyTP+n3IPPIl+T6zmpTAOtogyfAnGj+VFgEREAEREAEREAEREIHABNKwWBo4aBUQAREQAREQgZQS4KLmALPRoSvZUjpICksEREAEREAERKAwCEhgXRjjpChFQAREQAQqFwEJrGMdTwmsM+Okw/TtAPqFoN4GwOMBym8AsM4Itp0usVEFhVHLe3Xf6Rq93AjD/xWQV1wCa+4ntjVCYEvwPQbAMADbA8aULXtVEljXBDAVQBcDxSmSzSawPtiI8C8whxP4bHCOSGBdDjTtAmvGaBfYc9wGAqBInimTwJr7D3QnvhwA3Yr53/ezPVxZPk/qfWZv1ikMtz7LxXemnac9prQ4rmcaHr5/uffEQ0duia73dKweZ7uhIeJ0UHEREAEREAEREAEREAEREAESkMBa80AEREAEREAE4idAlx1es8cFL17l6ZZeNYtdi+NvXjWKgAiIgAiIgAiIQOETkMC68MdQPRABERABESg8AhJYxzpmuRCLxRpwHiprD2BOhnZfB7DS/NlpnH2PBDAYwFgAlwJ41FGeYmquu70G4M8A3gGwHsBvAawweSlCXWD+HlVQGLW8W/ePADADAB2smT4DQGdbK/4gQxWXwJptUgxMAV9PE8BmAD0AzLM5LgeJzStvVRJY2wXUnLftzHhbbLIJrJ0HFeg0/mIcg5DjOuoC4HNZPeZ26ZZ8pe1wBR3h+Y6IM1HYyvfYtyErPQXAEgB8ty0zc+ArU1cmgfUxAOYDYHmnM7+fUCjO/x7Ad7bMmd5n3OfgO4D9jZrcbpd4AQC/Ez6PWnmG8l4C6zQ/NxeZfaYzPfrFAy4UVfPdvClBdqpaBERABERABERABERABKosAQmsq+zQq+MiIAIiIAI5IMBFUQqt+2Zoi9f2cQHsuRzEoyZEQAREQAREQAREoGAISGBdMEOlQEVABERABCoRAQmsYx1MCayz42wEYASAvxoR9F8A/BPAWiPio6jaSnYxIcXVFOhRiHwZgH+YPxTmUWC2y6Vplp9lxKcUWX5s8tiFftcCeCx72HvkuMEIvvmPcbigOkXMrJdx0anWrV/Zwo1TYM22nOLv94yz9YfZAgnwuX1MOE4UmIdNFNieBICu2xSEv+sQlAapd18AxwKobwoNBTAqSAUuee2HDJzuxcyeTWDNPHSBv9PUTcE7xfmFluz9LLTYo77rDzUu5H9wcaLOJLBuBmCpgeU2dzJxJO8HAPD55f7FFpf3of19ZjnY83ALn88nQr6PrJgGAaADvj0xlta2d3MS84D1U5TuTDyA80oSDUaos6kRVnOcvdIkI6zmzQxKIiACIiACIiACIiACIiACCRGQwDohsKpWBERABERABGwEfm4Ww7ploMJFSboM0F1HSQREQAREQAREQASqPAEJrKv8FBAAERABERCBPBCQwDpW6FFFd7EGUwkqo9vqzUYER2drutAGERxTHMs/dPu0Jzcn1bC4ogqs6RB7I4DbbQHc4xBABo0tboE122edc21C44UAugPYGDQ4j/xxjklMIblWE1VgTTH9VABdTO08LOAU+PsRWNuFttbhgx1JdjyBuquywNrpQk7neuvWSy+BNff3h9gE/nS4n+1zXI43BzZON/kHApho3o1eDtZ0eC41zzwPKrDt+wBs9dmmM5vb7QV/A3A5gPdD1umnmFu7q4zL+Ud+KshBnsbmnd8qQ1szjWnP33MQj5oQAREQAREQAREQAREQgSpPQALrKj8F8g6AC5q8+osLb/ZrqPIemAIQAREQgQQI0JVngLnmz6t6bk5QaJ3kQmICXVOVIiACIiACIiACIhAvAQms4+Wp2tJDYMP69fjB/vujVi0aKSp5Edi5cyf4p1o1as2UREAEckWgEgqsDwRQPSZ+BxgxW1dHfcXG0fN7x7/TffkbAHYX5phCUTU+CXD/gcJNjgPdrd1SnGLeKAJryyF2unFbZqyLjHB5nc/+umVLQmDNWK8xAkurTbrg0kU5DmFvnGMSAV3WolEF1scBoDj9lwBeNWvGTrduPwLrUwAsAcDbFB8xY8M5byU6bp8GYAWAL1169UMAfH8531UcZzqWbzMHGpxF+flhxn0+6rhzn7BNjO9rK1Y6mF9pGNPll+71PJwRZyLrOQC+jVBpJyNgZhV0iaZQnslLYH2QEUlTkMx+tQTwto/2OVemAbDE1ZxvFGdzbjC5Caw5zr8HQLdkzkcr3W2E1hRcB02/s7VpL5u0k7Tbu8Xr2Qvap6j5uXfE9yhF4F7pISOs1t5RVNoqLwIiIAIiIAIiIAIiIAIBCEhgHQCWssZGgKexeSUbf+G/wvxCHuWKu9gCU0W+CHBTgtcp8qpFXr2oJAIiEJyAXAiCM1MJERABERABERCBKkZAAuv0Dfjbb7+N++6bgVatWuGMMxrj4INpJKnkh8C2bdvw57fewgOzHsDiRYtw9dXXYMTIkahePS7Nn58o0p+HnN577z089eSTePTRR3Bt9+4oKuqFffZJfgnzyy/XYdWqVWjS5Fzsuy/1eNnTli1bsGzZMjRv3hw1alC/oyQChU+gEgqs4xwUPuh3GcGrvd4ZAPrJQCQyagoJ/wng/0KI0rnnwEQhqJW4/jYOwFlGsEhDAzcR6PUALnREfwiA/4QYU7pNUxQdJtkdYln+DQAU838YpjJbmSQE1qye7st8Hqwb+yjUpNjzzxHjZXEKjinsjSMdDWAYgGMB0CF3BIB/xVExAArfo4wPXb8pqGfycp72I7CmgJrCyzMBvACgo3mWrG7a27nBjBufGYp6eSjgRwBaA/jYxoVu2nSMpxC3BwC+56zE0298vvjea2iE0WkVfPJZpqEJBcLvufQzpqkQuZozACw1hyv4HqGTPUXvXgJrinEppue8fhzA1Vkc5PnDNN8xnG+WSJrP7HUAnrHdBuDlYM0OcqwnA2hu6y0PCHAeBH2m7PHb4UU5pJJtEJxO4VZ+t0MJ2eqK83PdfhonTdUlAiIgAiIgAiIgAiIgAgkQSH53IoGgVWXBE+DCGBdjeM2VldK8sFHwwEN2gLuJ3C3nAs3JAE41i2bW4suTxglhbcj6VUwERAA4z7gS8BpHr0RnCG4G6VnTjBEBERABERABEahSBCSwTtdw79ixA6Nvuw1jxowuC4zuy1dddTWGDR+OH/6QpndKmQi89uqr6Ny5E9asWVPBb1ZxCVq25NlzJYvAvHnz0LULTfTKU+Mzz0RJSSnq16duKLm0fft2jBo5EuPG3Y7uPXrg1ltuxaGH0ZDRO1FcPXjwIMyYPh3t2rfH2LFjccQRNF9UEoHCJiCBdcbxk8A6uenNax3oqkphKNedKQilYG8/IwqkyJDr1CMBfGILo5W5LY7iRO43LLZ9RmEt3WqbGLFyWwCf+uhCbQB0Zt0KYGACbrduITjF1U5XWR9he2ZJSmDNBimEpoO75YZLsSXHjjeWpiXZBcpp2ofi3ssDAC4BQAdg/vc5F2h+BNYUEQ8H8JQRWNtvi7U7HbN6imOfNc/WKACDTJtO52CuV1Pwy8TnqMjEyf9n7Nzjo4ES00TjZMxnJm2pUATWdpE834F8F/I58hJY8z3FwyMUxlPkf7tNJO0cA+710R2c77U65kO+Y64CsNxRLpPAmkVZnm1ZByv4b4yX88Ppvp5pLhxlhO/nODLZ3bvjnkvOZ8GqnwdF+K63H9CJu223+viLA2877ZuhMT6rPBy0LBcBqQ0REAEREAEREAEREAEREAF3AhJYa2bki4BzwZBxjDFOAtvzFVQVbZeLK1xY4ALOr4y7OBek6TKe7b7iOK/9q6L41W0RKCNwkVlMo8uIW+J7kSJrLqbRPV4pOQLcZOCVmVxY3ZJcM6pZBERABERABEQgGwEJrLMRyu3n//u//4sO7dvh/ffLzekosA4jEP7uu+9w88034f6ZM3PbAUdrzZo1R2lpKeocQs1F8okC9cmTJ2HwIEvDApx/fgtMnzE9MVHurl27sGnTJuzYnswyy4G1amH//S3D0HgYbty4ET26X4tFi3abf06fPgNdutLAM5lETgsWLMD1vYqweXP5DecnnXQSSkpno2FDGvXtnbZu3Vo2nkNvpQalPJ13XjNMvPNO/OIX9pvTk4k5DbXysMXIETQBzX0qLilF27bUSSolQUAC64xUJbBOYtKV12kXkTrFnPzy5N4BE/cVXrSFcQqAJQCONGs5dpEc97+uAXCfyc+/U9CaKdGZl86xFBAyzQfQC8B6WyE6N9Nx9C8hnLbd2v6didHuKkuXYbrS7ooBeZICazLmC5muuNZeQtpuK41TYM29FIr6KTAuBRDlhyyy+7Vx1P5vBgdiPwLrTNOE65xPmGeE7tbtAXxuCtDBmv1gcjoH2wWwdP6mO7ndpZprqHT+5bjH6V4ew5Tfo4pCEVjbxb9vG0E0D5N4Caz9cuJ1OX0A3GJ7RnnQgM7Vr7lUkk1gzSL8LuTeIEX9VqIYn+9KzhU/iSd06YbN97I92d27/dQTJI9dxG4v53RoD1JnmLwUx5MfxdX8znFLr5r9IPuhoTBtqYwIiIAIiIAIiIAIiIAIiEAMBCSwjgGiqghFgM4TXCSkWNBKaV6ECdXJFBXiL+lc6OKJ6B8DOB4Ar+DiTiHF1GGTxiwsOZUTAXcC3JDgwtqJHoC+sQmt3a40FdfoBHglIq+MpEPInRJaRweqGkRABERABEQgLAEJrMOSi78cBahTpkzGgP7cBy5P7Tt0wF13TULt2twf9p+qqsCahNatW4se3Xvg6adpLlie7pg4EUVFvbDPPvEv0SXNevnyF8ocpuNOJcXF6NGD5pfl6dxzm2JW8SzUrUvtXPxp1apV6NihPT766KOKyuliPWbMWNSsSQ3d3umdd95B92u7VRw4sHI0aNCgbEwp4E9iTK159PDDD4Mi7yTST35SD5dccklW8bwE1knQT0edElhnHIdCFVjzZUaRHoWaFO7xTzIvkfDTmOYD1ukaCvx4ZYYlLrZ/5hTC2UWJTvEoo/kZgHnGYZmC5aszuCs7xcI8dcP2WN6KhSzpsHq9cYOlELv8dE7wxPborj3LmJ+wBrc2g9e8Z4kkBdZsiUxoVGA52r5ixLqrowYeU/m4BNbsJ/e0bjZx9YtBZM2quHdzuE307Ox2FIE19+GGAbBOhI01f7fWle0u1UMB0NHaSjxFx/nNfjI5BdjkMRVAF/P5FCMaTdu7pVAE1hwr8j8XwALjDP/viAJruk2zzp62ceXzyR+0/+rxfPkRWFvzlu9HHn6xDlewbr5jP/b57NoPz1hF7O7dPqvxnc1+IMdeyHlwx3eFATNyjC1hNb+73BLF7zTa4feOkgiIgAiIgAiIgAiIgAiIQEoIxL97k5KOKYyCIMBFI1pWcYHUSrxWjAs29ivMCqIzeQySC11cwOACPxeMubvNq/nIlyJNnsqO2z6Jwuo3ALxs/vCX/p15ZKCmRaCyEaBzAxfbePWpW6LLCA+o0OVBKT4CdF75k6M6Ca3j46uaREAEREAERCAQAQmsA+FKNPPq1avRsWMHvPXmm2Xt0L163vz5ZY69QVPSol+/8eTawdqKa8mSJbiqa5cKp2QKlEtKSlG/Pn91jzclzTopgfXatV/gqq5X4fnnn6sAMn/Bw2jVioaR8aYvv1yHop49wXGx0qmnnYaZM+/3dK+28q1ZswY333TjHm7b/KxOnToYP34C2rRti2rVvEzpwvfD6SYfvib3ktd064YJE+5AjRpcZvJOEljHTT499UlgnXEsClFgzXVhujZTZGulhUYgvC4lM88SFlrXPHB95llbbHZRHK3z+ccSPHOPa4gREVKcfD4AivysZBeY8vNLAOz+gtmdj/X8AcC9NrEz3bAn2lyK6V7c1/ybVZKibe5ncL08SGJ7jIWH+60fAhhfXKJdeyxJC6zZFs1c6PbNfQkmitC5dpkGg4i4BNZHA5gG4GLTxyTE8G5zKIrAmmY7DwE4y4j3nfOf40YXaq5BuzkH2x2uKaK3O8QzVrqvc9x5Cu4L4+5d/gtDelKhCKxJjHt92xzo/DhY8wdO7gvSnMV65k4GQNG7/d3P2wG457A2w/D4FVizCrbb2RywsETWPChTBOBfPqaAXeBvZV8F4EoAu08++qjIZxa6t89x5KVTdLsQ73CfTVZko4s42dMZ3i3R+ZvvzPuDVqz8IiACIiACIiACIiACIiACyROQwDp5xmohM4FLATxqy5JpkbMysbRE0W594kKIfWeV1801MBm5SHESgB8kJJx2i+d1ACvNwvQHAHgt2beVaTDUFxFIMQEtvOV2cCz3ardWJbTO7VioNREQAREQARGABNbpmAR0r542bSpuuvHGioDCulezgqRFv36p5UtgvWnTJvTr1xdz5+ze20/KxTpp1kkJrN0c0zt26oRJkyZ7Okr7HXd7Poqr+/Xti0cf3b0sFfTwwObNmzF+3DhMmGC/oK38EMLAQYPQq9f1qF6dN7PHlySwBopLStG2LS+AUkqCgATWGakWmsDa6TBr7xxdTSlUToMAloKzv8kX2QAAIABJREFUuQDOAeAmduNaOUWivDbBzaAlk8M1+3wagCeMCNTp4MvP3ZykKTalGG6LY0ZwfZ4iUzpYW4JCmo9cB+C1gM8kheMU7J5uxK9JiKsZUi4E1mTYG8Akw2CZcTb2I7IMiC1w9rgE1mz4CDMHLZE1hfUUmK4IHJX/AlEE1nQTtgSbHBMKpimEttIxRiDNuUihNU0/KNK1kv1wg5tDvPOdmEYX60ISWLvNCjeBNdepeVvt/wDgHivfnVzX5juERkgUDN/Bc3+2CulGTrfpbI77QQTWrN5LZE2X7GyHeOzvdnvf+Xwt9v+I+MrpPMhjFUra9EtGOr6GR5lEQAREQAREQAREQAREIN0EJLBO9/jkKjr+YnkCgB/lqkFbO4eZK8nYvpV4iro0h4u72wFwETTbwkJYPF4L72HrS6Ic+/4uAJ4Op5iap8MppF5vc+hIol3VKQIikJ0A39EDzKaOro7LzitKjh+aqz553ScPt7glCa2jEFZZERABERABEQhAQALrALASzPrZZ5+hS5fOeO1V6p3KhaMPL1yIJk14e3Xw5Cb69SvUjbNsvgTWJPbySy+hQ4cOoFMz09lnn4PikhIcdZSXoVlwzizh5EVn5RNOaIQf/IBntoOnNWs+A8W9VvI7bsFbAlatWoW2bVrjk0+4NAHUrXskFj7yCE499dQw1e1VZsuWLRg8eBBmTJ++x2e3jR6Nvn37BXKe3r59O+bPm4f+/W/Ghg0b9qivZ88ijBg5suy5iSulVWA9dNgwDB5ME9n4k9MtWwLr+Bnba5TAOiPfQhNYNwTwsFn7d3aMN3jRzZPrv/lOdhdTN7Eb12i4Z3CBuXnMGbfdhdfNZfdQU54O1U6RqJtzNR1YM4kD6WR9GYAJNqMUCm0psqbI0XLX9sP1eHPLJ0Ww3BPhXkXcKRcCa8bMvR4KbOlgfJ+LOD3ufvmtL06BNdukS3exEcbz/3nTZ1cAH/oNKGC+sAJrPjd0r6drNRNPS/L5sM9Pu/jY7Z3AMeXhhvPM/hnd5WnIY092F2syaAPg/YB9TDJ7ZRJY8z3zVwDHOUyayM96d9LAiX+3HwKgozy/C/y8X4IKrNk2RdYUd7Msf+hlnBT3u90WYB9rr+9U1jM64Ls02xyyfw/Y81IAzeck7sSTgNzT4S3DbokHGXhCc1wO98Lj7qPqEwEREAEREAEREAEREIEqQ0AC6yoz1Bk7WggC4CRHiuLq1gA+TqiRtPDlLh/7ysUNLnD9BcA/AXwOYFPMixUJoVS1IlClCXBxlM45XJjzumeaqhcuysXt8FDVwEtoXdVGXP0VAREQARFIJQEJrPM/LG7u1dd064YJE+5AjRr8VTd4ilMkzdb9inyd7eZTYO3GYPr0GejSldqc+FKcfd62bRtuGTIEU6ZMLgvwmGOOwbz5C3DCCfbz8vHFTgF037598ODs2RWVjhs/Hr1798E++0RbzvQSV3fv0QNjxowN5ZLNZ+Wll15Er6KiPUToDL5d+/YYP248Dj2MGqXoySmwbtiwIS6//AocUOOAUJX/65//wr330qi1PPl9xp2iZwmsQ+FPZSEJrDMOS6EJrO3CY2fH0iKwps0/RWZ0P2bqYNys7fHaubs5XNtFoE8C6AiAB+StxC+OYcZ1miJmrp3RWZX/TvHpnTaxYjZxtT2uk42gmAJmJq6/FwFYEHCtnSefKHwMIswO8v7IlcCaMdEoIg2u6HY+QQTWnBNcg7XWXu23jf4cAEWa9QA0BcB6rRRk3gQZO+YNK7CmwJYHEyh4pfD5CiPOtbdPMw+K+y83e0fOfTLexErnY4pnmejWvfuHs/J/czrlp8kdn/EVosCa3DnfKF6/0PzJNm/oWE1h8ve2QwAU8XIvgeZKflMYgTXr5jNDET/3L4K8B3lgZvfVPuVRurmp+43fK5/b96HXcxGlLd6oQOa8ccEt8V3P7yB+73FfVkkEREAEREAEREAEREAERKAACETbkSiADipEXwTSIgD2FWwCmSqDwNoST//HLJbQeYQC6n8DWA3gW5pXJcBOVYqACOSewJFmobJvhqafNQt12Vwich99YbUooXVhjZeiFQEREAERqGQEJLDO/4A63avr1atXJqo95RTeFh4uSWBdzm358udx5RVXYPPm8su0Lr74YkyfcR8OPtjrIpXgvOMUWK//+mt07doVS5dSjwdceumluHf6DBx0kNclO3vHu2bNGqxe/anvjjy37DmMG0dNT3n6zW9/i5tuuimrAPrww48ARcduibyHDBmM+2bQ2G93atmyJabdcw9YNkr64IMPUFTUs8Lx3arrsssuw4Q7JsbiUu4UWEc9LEB3+iZNeLN8earMAmunKNw+1n77HWV+uJV18nfm8XuIxFkuSl8lsM44yoUmsPZy7GQn6TRMIdzWuOd1wProxLrQCALpBEzXT+eXhZ2721o+1294AohOpG8bB93yKxB2J14TwTVyS9BGF2o67d4NoI7JRnE2hYE0KPGbjjauwBSvMvGLvQeAeQkKpv3GZuXLpcA6aGxW/vpGuMyxD7KP8ZMMN7Pyh6oGZnwpuueaqnWTp9UGxfm/Dhu0o9xU80wFid9P02EE1hSGc253Mg1MBMBrJpzPu/3Z4u2mV5rbTe1x0c3duvLDzSGeeelsTVEsxdxez7Gzr3w/0cE96cSY2PfTAfwNwAgA/0q40SC35lJMzffISQAaAzgLwBk+4nsHAN9ZdM2ngHqLo8yx5oaCPa9XyV5xWIE1a6bYnj+E85ZcvwdG7PPbio7X/LQ07/PsEfvLYZ/HVokSAL1ictvnoQsKq3kjg1eaZITV5dcYKYmACIiACIiACIiACIiACBQMAQmsC2aoEg1UAuv8OFhzoZYLOjs9RpeLwGtsn/EeXst5g2W5GMyFGrlPJ/p4qHIRSC0Bulhw0a5bhgifMIt2r6W2F4URmITWhTFOilIEREAERKCSEZDAOr8DSkdeuhUP6E/tVXnq27cfRowcierVaTYZLhW6wPr777/HuNtvx1tvvRUOgCn13fff4f333qsQWNeqVQuNTjwRNQ4I5wze4oIW6NmTmrDdKU6B9cqVK3HpJZdg7dpyPcCw4cMxcOCgQG7S8+bNQ9cuND5MNnk5KW/csAFDbhmCWQ/seQv4+ee3wOQpU8ADBHEkCsn79O6Np59+ao/q4mpHAmuguKQUbdtSgxksRREdB2vJf24JrD1ZpVXInNa4Mk26swHQtZkCVitRAMlrE+jemc/E/Sk6V1N0xuQl3uRnluiPAlmKOV+3BW532eV6O914eYOjV+IPMtcCGG0EocxHB2J+kYYRXlKgzRNB1hpd2kTWhSCwZoxP28Yjn/MybNtJjXsYgbXdvZo/vLUC8KZLx5zvtN8CeMWRjy7KK8y/eTkLU8zOH7DoCM/Eww57/sC1d+P2eRmWeVrL+TF14olVivL9iKnZT44BzVSeN+ZKdKcOk3i4hCck+V9n4lyjoz/F6ExuNwqEaTNTGectBlZeHlTZ80Rk+Ja9vrsvA/BY+GrLSlIUz1+Y+Yx5pZnGDOfvEdtScREQAREQAREQAREQAREQgTwRkMA6T+BT1qzbL5e8kokOyJUx8cq9P9D8yHTOz2JHFA5ufN0WqqK0obIiIAJVlwCvt6PQul0GBHON0DrT5lLVJei/5xJa+2elnCIgAiIgAiIQmYAE1pERRqrAKeKkI/CDc+bihBNOyFovxdlbt27FAQccsFfeQhdYu8WfFUgOMriJiuMUWDvF0U8+9RSaNj0vUM+ee24ZLmjRIlCZMJndWHz++ee4+aYb8eijj+5RZeMzz8SMGfehQQMaXMaXvv7qK/Qf0B8PzeWvYrvTeec1w6TJk3HMMceEbkwCawms/UyeKGLylDhY++mm8vgjwD0gOopy3YhOvS8C4Nr/5/6KJ5qLjsKzAfALheJUijO9bmOzu6q6ra3fDOCnRhy6FMDXHpHTzXYwgIG2zx8EcCOAryL0ls6t4wH0NHXQIIWniixhaoSqIxctBIF1Jrf1yAACVmDdFvpfAPxDd+DyK0cAywRnh3Fa5w+7d/AyEvN5EocXggqsKXamMNVyVc/mVp/t2bK37+UQz+5fDeB+w+Fx8/+WYZDbEFR1gTV/GJwPwO1qIL4/OJcopuY7m7fUxuWMbj+QkunRSMJF2qs9uj9zzvD9bCW+l3noxXr2Aj7Ge2S335RgfbDMOLyHdZPmngyF1e0zBPaQEVZrTybK6KmsCIiACIiACIiACIiACKSAgATWKRiEFITgJgDOxcnkfHXd2V8JrPM1EmpXBEQgTgJyS4iTZua6JLTOHWu1JAIiIAIiUIUJSGCdv8Hfvn07Ro0ciXHjaMZYnkaOGoUbb7wJ++23X9bAVq1ahauv6ormzX+PbtdeW+YMvM8+5UtQElhnxRcqQ5IC623btuGWIUPKHM2ZGjVqhDlzHwosSs7m1Buq4y6FnCzeeecd3HBDP7B9e0pKXG214eWYHVVkLYG1BNZ+nhUJrP1QUp4UELALMhcC6G67wdEZniUCpXN1LwAUeoZJ1QDQGXWMEfPdDWBITCI+u8haAutgo8MfMEcBGORRjCJLCp2ziUydt4Kyum3GTIhiaSutA/Cl7f//46Nurx5RKMwTVZZLPF2JKbzMFqtfQkEF1tzboziVifOQju5/ztCYXWDdBsACR95DTP9+b54Tp4O8lf1nAOYZ9+NMrtlWfgqL+RxWxvRvM5f/kaFzdJGmIJ1c6S7+MgD+sPoOgPUZbr6Ng1czADyIkilNNO/GrXE0mKUOpwM6s/u5jcBvaPbvGqsMD9Xw1oRdfisx+XSraEBgyi4CIiACIiACIiACIiAClYGABNaVYRSj9yFJgfURAHgi+p8hflGN3jP3GiSwToqs6hUBEUgDAbr+cBGfC6VeiVevjgOwNg0BF3AMEloX8OApdBEQAREQgfQTkMA6f2NEIWrnzp2wZs2asiAoRC0pKUX9+pZuxDu2LVu24Oabb8KsB8pvBa9VqxauvbY7brn1VtSoUUMC64SGNUmB9fqvv0bXrl2xdOmfyqJv1749Jk+eUja2QdLKlSsx9FZqeJJNLS5ogZ49i7Bz5048/vjjGDRwQMVctlpOWlxttbN582YMGTIY983Y84bz889vgclTppQdPgiaJLCWwNrPnJHA2g8l5UkBgerGvXoYAJ7qeswjJu5jURhtF8hGCZ91dQRAQfRMAHEKCPnlSKEw3VjT4F5NToXgYB1lPPNdlvOzNwCutzItBtDHuA7HEVtQgTXj4Q/tnOP7AhgNYHuGQPjDGV14XzPO1zzEYE/cT6PrO4Xq/GGQQnf+3ZkokuezTNfh6YZHFFf4ONiluQ7yosh6U5bxSaIP9tsDnPXTObvU3C6wJYnGPeqMUwRtb4Lv5GnmebD+/UPj8P7XAP2ra24R7ZuhzLPmJgO6YyuJgAiIgAiIgAiIgAiIgAhUIgISWFeiwYzQlaQE1lyg5AngbgD+COAeAC/EeHI/bJclsA5LTuVEQAQKicBFZtHvTI+gubBOkTWvL+VCrlJ4AhJah2enkiIgAiIgAiLgSUAC6/xMjk2bNqFfv76YO2dORQDFJaVo27Zt1oB27dqFBQsW4PpeRaCwlKlu3SNRUlqCc85pUvb/he5gzT6S0Y7t7jqV555/Hk8//RRGjBiJmj/kj4nR0xtvvoGxY8di6NChOPnXJ7tWuH/16jjwwAP3+MzJulmz5igtLUWdQ2hE6D9RGH3pJZdg7dryG7THT5iA3r2pG0pvYt8nTboLd06cWDEXrWijiJvD9NhLZN2yZUtMu+ceHH44vQn8JwmsJbD2M1sksPZDSXlSRMC6HmNHimKKEgpFrXRFDeqMGqXNTGUPBXC8ycAfYHijZ/kPakpxEaAD770AKNi8E0AuhalR+8DnL65n71hzYKH8lKZSWglQG1DbHFyxx8j3gpt4Phf9ONo4r5f/0lienjHC6K8jBHAagCcAUFRupSDu3OREM5sBLrys+ug8zn0WHq5QEgEREAEREAEREAEREAERqIQEJLCuhIMaoktJCKw5t3jq3bqKzAqLQj6eiM/XL+mMQwLrEJNERURABAqWAJUwXAA80aMH39iE1nEtphcsrIiBS2gdEaCKi4AIiIAIiICdgATW+ZkPDz/8MIp6XlchSr3sssswddo9OPhg6kYyp08++QRdu3bBW2/yluvyNGDAQNw6dCiqVaNZZOELrL0IUNA7Y8Z0jL7tNtSseSAWPvIITj311GzIfH1+/8yZ6NWrCHXq1MHAQYPQrdu1ZW7g2VJcAmurfbZH1+rFi5eUuZqnNX366acYOKA/Fi1atFeInM8T7piIo446Kqfhf/nlOvTr2xePPvroHu22atUK99xzbyDRuwTWElj7mbwSWPuhpDwiIAIiECuBHxgn4rQI62PtnCoTgYQJOJ3g2RwF35cDWBqybctV3X6Fzmemzj9nqZNlLWE1ncbdEg+rUFg9L2R8KiYCIiACIiACIiACIiACIlAgBCSwLpCBSjjMJATWjQDMB/BLW+yvAOgQ49VoYbFIYB2WnMqJgAgUMoFrzKIgnUTc0ufGzXpyIXcyJbFLaJ2SgVAYIiACIiAChU1AAuvcj99nn32GLl0647VXacK1t/t0poi2bt2KYUOHlrkGW4ki3JKSUtSvz1vKy1OhO1i7Mfjvf/+LUSNHYvx47q+Xp8GDh2DILbdgv/0sU85w4/n9999jwID+mDGdN62Xp7smTcJ11/XMWmEcAmtnHb87+2yUls7GkUfaTeCyhpKzDHQYX7r0T7i+Vy+sWbOneWLPnkUYMXJkmUg8H4ki66KePbFkyZKy5uvVq4fxE+7AxRdfjH328b9EK4G1BNZ+5q8E1n4oKY8IiIAIiIAIiECKCPwUAK9R+o0tphIAvUK6wv/MiJ9Pt9Xnx72aV/VQXO11IvNvZh/l/hSxUygiIAIiIAIiIAIiIAIiIAIJEvC/ep9gEKo67wTiFljzbtMZAC629YwnjTsC2Ns+KPfdl8A698zVogiIQHoIaIEwd2MhoXXuWKslERABERCBSkhAAuvcDur27dvLRMLjxt1e0XDfvv3KBKnVq1fPGsyyZc+ibZs2Fc7XFLHOKi5By5Yt9yhbGQXW7OC8efPQtUvnir6ee25TzCqehbp1owmRv/jiC3Tu3AkvrlhRVncQB+k4BNYUKXfq1BGvv/ZaWfu9e/fBbaNHY//99886J/KVgSLrl156Eb2KikAxMpnR+btXr+t9zeUk4/7oo4/Qrds1WLd2Le6eOhXNm/8+kLiasUlgLYG1nzkqgbUfSsojAiIgAiIgAiKQIgLULNAk5j5bTF8AaAVg9xVJ/gJ2c8T+EEAbAO97VCGDGn9slUsEREAEREAEREAEREAEqhwBCayr3JC7djhOgXVNc3LXaaXEK5i4S7s9BcglsE7BICgEERCBvBKgjd4A48SgK+6SHwoJrZNnrBZEQAREQAQqIQEJrHM7qE6B9KmnnYbi4hIcc8wxWQP5/PPP0bVLF6xY8UJFXjosjxk7FjVq8Ffw3amyCqxXr16Njh074K03d+/9P/nUU2ja9Lys/DJloJv4RRe1rBCuU5BbXFyMQw49NGu9cQisn3tuGS5o0aKireKSUrRt2zZr22nIsHLlSgwcOADdu/fAJZdcgn333TcNYZU5xO/cuRNn/uY3gcXV7IAE1hJY+5nIElj7oaQ8IiACIiACIiACKSNwOICZAC6yxeXHddrZjaMBPAigie2DMQCGuexT85cb7pWc6MHiG7PvzeuKdqSMl8IRAREQAREQAREQAREQARHIAQEJrHMAuQCaiEtgXQ3AjUZIbe82Xau7A1iXEhYSWKdkIBSGCIhA3gnUNiJrLiDyHe6WeD88Fw8X5z3awg9AQuvCH0P1QAREQAREIIcEJLDOHWw3gTTF1W3ats0qAHVzvs4kzq6sAusdO3Zg9G23gaJGK8Xh9jxlymT0v/nmijr79x+AYcOHY7/9eGYyc4oqsKYT9O23j8WI4cPLGqLYft78BTjhhBOyNZ2azzkuZLVu3Vo8/PDD2Lp1a15iowv8lVdeiSOOqBu5fQmsJbD2M4kksPZDSXlEQAREQAREQARSSIC3I1McXcvE9hmAywH82Wesbk7YrwDoAGC1rQ6KuLkvcqZHvTQM477IeACbfLatbCIgAiIgAiIgAiIgAiIgApWQgATWlXBQQ3QpDoG1l7ia4cwA8GmIuKIW4a7ZfABrHRVJYB2VrMqLgAhUNgK8t7w/gL4ZOvasWVB8rrJ1Pg/9kdA6D9DVpAiIgAiIQOERkMA6N2NGwemwoUMxadJdFQ1edfXVmDDhDtSsyUuqMien83WtWrUw7Z57y8SkbqmyCqzZ1+XLn8eVV1xR4TZ9RuPGmD37QdSrVy8bRtfPN2/ejD59euOhuXMrPg/iih1VYP3NN9/guh7d8dhjj5W13659e0yePAUc40JLTlFyruNv1KgR5sx9CA0aNIjctATWElj7mUQSWPuhpDwiIAIiIAIiIAIpJMA9XIqae9liC+Ji7eZe3REAf6naBaCpEVY3y9D3SSaGL1LIRyGJgAiIgAiIgAiIgAiIgAjkmIAE1jkGntLmogqsKa7uB+BW24niNHT1PQCtAXzsCCYNAuupAP6ZBkgxxPAXAE/GUI+qEAERyD+Bn5vFxW4ZQnnCLC6+lv9wCz4CCa0LfgjVAREQAREQgSQJSGCdJN3yuulQvGDBAlzfq6hCFEwh6OwH56Bhw4aeAXz77begyPP555/D7NLSsr9b6brremLM2LGoUYO/eu+dKrPAev3XX6Nr165YuvRPFR1/5NHHcOGFF4YazA8++ADt2rbBRx99VFb+d2efjdLS2TjySJ6PzJ6iCqxXrVqFtm1a45NPPilrbPyECaArd9S0ZMkSzJg+PWo1e5VvcUEL9OxZ5FqvBNbeuF979VU0aXJORYZrunUrO2Dh9QxbGZ0CXh7MaNOmTezjygrnz5+PWQ88UFF3cUkp2rblbe7BUhTRcbCW/Od28neWXL78BTQ+08tY0budKH09oPr+2jPwP4TKKQIiIAIiIAIiED+BXwKYB+BEUzWFzvxB88UsTfFnmN4AKJC20mwA1wM4zpjMtMpQx0xjMvP3+LukGkVABERABERABERABERABAqVgBZL4xm5AwHwblZeEcTTr4WWogisqwPg7totKRNXcwzSLLAutDmSKd6hAEZVpg6pLyIgAmhkhNbtMrCg4wOdJN4Xr8gE/AqtaSt5J4AtkVtUBSIgAiIgAiJQAATSLLCmwHjHjh2oXbs29tmncJdWKKDt2KF9hYCXzsR3T52G1q1bV/SLff3nP/+Jd999F6+99ireeP31sr+7pVNPOw3FxSU45phjPGdYZRZYU7B+++1jMWL48Ir+9+8/AMOGD8d++3HZKFgqKS5Gjx7dQ9cVVWB9/8yZ6NWrXLDMubF48ZJQQk9nr+fNm4euXToHg+Ej99BhwzB48BDXnBJYewOMS2DtY4hiyyKBdXaUElhnZ6QcIiACIiACIiACqSXAX7J5mo6nMq3rcyyhNPfivdIvACywCbM/BMA9TIqq22co95ARVmuvI7VTQoGJgAiIgAiIgAiIgAiIQP4IFO4uYP6YWS2TXRMA3DU7y/zjKgBjADwCYHv+Q/QdQViBNe8KHmz++G4shxklsM4NbAmsc8NZrYhAPgg0lqtDTrFLaJ1T3GpMBERABEQg7QTSJrCmeHbFihcwatQovPLyy2X4jj/+ePQfMBCXXnopqlXj5U6Fk778ch2KevYE3YStdPbZ5+CCCy/AhvUbykTUH3zwV6xZs8ZXpyjAnXbPvbjyyisz5q/MAmt2nGLViy5qWeEIfu65TTGreBbq1vXnOm3Bc3Ii34cXLkSTJuf6Gg9miiKwdpYN2w+3YCWw9j2ErhmdYvFmzZqjtLQUdQ45JFTFEliXY/Pr3B0KcoZCcrCOm6jqEwEREAEREAERqCQEuAdNg5eepj+bAXQEsMijf/yFfIRtz5omJW+avXwvJLqts5JMFnVDBERABERABERABERABJIkIIF1OLrk1hrANAB1XKoYCGBiAYms2Z/aAOy7wf/hXlwGPHXNL7b8ZdaZbgLwdji0oUodAeBWc72TvYI/AqDV0+eOWmkbdQKAH5l/pxieYmz+cp5EchOwJ9FOvuqUwDpf5NWuCOSOwHlGaN0sQ5O8dm8cgLW5C6vStiShdaUdWnVMBERABEQgCIE0Cawprl64cCH69umNDRs27NWN20aPRt++/QpGZE3x7OBBg3DvvfcEGZKMedn/ESNHonp1XnTlnSq7wHr911+ja9euWLr0T2UQwjo/f/DBB2jXtk2Fu3gYgXMUgbVTxBvFids5G9IgsG7UqBHmzH0IDRo0iO0ZsFfk5BdnexJYA3Kwzj5t5WCdnZFyiIAIiIAIiIAIpJ7A0QAetImkn+S5OI89iN8A4K2b9X306lmzx73MR15lEQEREAEREAEREAEREAERqOIEJLAONwF+CmAOAP6y5pY+A3A5gD+Hqz71pU4GMCVD/2cCoMh8713n+LvGX5QpdL/AUfUbALoC4PVP+U5uAuvXAWS6xirfMWdqn8x5zZaVJLBO82gpNhGIl8BFAAYAONOjWh5YociazhKF+o6Ll1i02iS0jsZPpUVABERABAqcQJoE1p999hm6dOlc5k7slurVq4d58xfglFNOKQjqbiJnP4HXqVMHJ554Ej788EOsXftFRRE6XxeXlOCoo47KWk1lF1jv2LEDI4YPx/jx/LG4PI2fMAG9e/fJysaeoaS4GD168Mx4eRo3fnxZHfvs438pL4rA+oknnkCb1rvdyB959DFceOGFgfrglZmu6KtXfxpLXfZKDj/8CDRs2NC13iQFz24NJtleWgXWf/jD+fjtWb+NfVxZ4csvvYxnnnm6om4JrLNjlsA6OyPlEAEREAEREAEZCdP8AAAgAElEQVQRqFQEaCTW3+xfeF0vxV/o+Yva4krVc3VGBERABERABERABERABEQgUQL+d2USDaPgKqeD59IsUfcAMKPgepY5YP5C2h7AnR7O3fbSPFF8I4CvEmTgJfR+BcDVAD5OsO0gVbsJrLnjxDgLMdEtfKQtcAmsC3EUFbMIRCPQ1ixUnuhRzTc2ofWOaE2pNAAJrTUNREAEREAEqiSBNAmsn3tuGS5o0SLjOEydOg3XdOtWMGPlx0X4pJNOwulnnAG6J/PvFFA/OHs2eva8rqKfdeseiZLSEpxzThNffa/sAmtC+OMf/4jLL7u0gke79u0xefKUMjdrP2njxo3o0f1aLFpUfvs1GT/2+OM4+WQug/hPYQXWW7duLXM4nzZtalljZzRujNmzHwQPEhRqSlLw7MYkyfbSKrAeOmwYBg8eksgUcYqFJbDOjlkC6+yMlEMEREAEREAERKBSEOCtxZaw+iCPHvEWYwqr51WKHqsTIiACIiACIiACIiACIiACOSUggXU43BQZ08E6U6psotO6AEYDuMql07MAUHzdyfEZr2oqAkBH7zjTvgAuAzDB5aqnpNqMEr8E1lHoqawIiECaCfA6Pi5eHusR5OfGzXpymjtRQLFJaF1Ag6VQRUAEREAEohNIk8Dajxg5SXFhdJp712AXaVL42+jEE3H6aaeX/Zdi6h//+Mc48MAD9yhIB+/OnTuBDsRWum30aPTt2w/VqnmZhO3ZdlUQWP/9739Hxw7tsXLlyrLON2rUCHPmPoQGDRr4Gsrly5/HlVdcgc2bN5fl79ipEyZNmoyaNWv6Km9lCiuwXr16NTp27IC33nyzrKqiol4YM3YsqlevHqj9NGVOUvDs1s8k23PWHTdnHhSZMOEO1KjB5Szv5BTwJvkOlMDa6xIp/+Njz5ltjA+ovr/2DOJ+sFSfCIiACIiACIhAEgR4TRD3J7yuUvqb2Z+4P4nGVacIiIAIiIAIiIAIiIAIiEDVIKDF0nDj/BsAvJcyk/VQBwBzw1WfqlIUM58PYCKAXzgi2wDgBtNP7rpQgH29I88bRmT9dky9qgNgEICbXOqbCWAgAMaVpnQwADp6X2ALSg7WaRohxSICIhCVgBYyoxIMVl5C62C8lFsEREAERKBACaRJYE1h8UUXtawQvLohDeuomq/h2b59O9auXVvmqly7dm3ss0/mJaIvv1yHop49sWTJkoqQL774Ykybdg8OPeww392oCgJrCqP79OmNh+buXhZ68qmn0LTpeVk5Od2jWWD+gofRqlWrrGWdGcIKrJ944gm0aX1lRXWFNrfdQCUpeM51exJYA2HnZBRX58APoM8C/H5p0uQcz9zLl7+AxmdKYO0Tp7KJgAiIgAiIgAhUDQIyfqka46xeioAIiIAIiIAIiIAIiEAqCEhgHW4YKJidAeAKj+KvAKDAenW46lNT6qcARrg4UzNA9rE3gHI7pvJEkTVPCg939IAO1jcDeBTAzpC941w9BcAkABS42xMtncYbEfh3IetPstghRoT+e1sjElgnSVx1i4AI5IMAr+IbYL4HdBVfbkZAQuvccFYrIiACIiACeSKQJoH1xo0b0auoJx59lL/W7p0ofispKUX9+vXzRCvZZinGnjBhPEYM3/3rPl2ZZz84Bw0bNgzUeFUQWBPI+PHjMPTWWyvYjBw1Cv3788flzOmDDz5Au7Zt8NFHH5VlPPfcpphVPAt16x6Zrehen4cRWDsF3kHdtwMHmaMCElj7B53N3diqSQ7W/plmyimBdTwcVYsIiIAIiIAIiECVINDW7EGc6NHbb8x+8TgAO6oEEXVSBERABERABERABERABEQgcQISWIdHTLHvNACnO6qgmPg6AM8A2BW++ryW5J2z1wK4BQAdo53pDgBjPZyieSdwewB3upTNVC5Th2mFdSOAni6u4R8D6AvgTynmLYF1XqezGhcBEcgxgdpGZE31iNc98a8C4CLn4hzHVlmbk9C6so6s+iUCIiACVZxAmgTWHIqVK1eWuRK/9eabe4xMvXr1cPfUqWje/PdZXaALcUh37dqFBQsW4PpeRRUO3nS9vnvqNLRu3Tpwn6uKwPq555bhghYtKoa861VXYeLEO/HDH/JHN/dE1lOmTMaA/jy7Xp7umDgRRUW9AnNm2TAC69WrV6Njxw4V87xjp06YNGkyatbkUlHhJgms/Y+dBNb0j8hdksA6d6zVkgiIgAiIgAiIQMESuMgIq72u9dhu9htoxrWpYHupwEVABERABERABERABERABFJJQALraMNC4W8nAE0A/ADAXwDcXcDO1RTCNTOu1ae6oKGYmULnp7M4UXNe8ZdcCtCdp4jfMoLo13wIoqsDuAzAUAC/cIlnnvmF+v+iDWPipSWwThyxGhABEUghAVrsURnCQzBe6Vmz8PlcCuMvxJAktC7EUVPMIiACIiACngTSJrBmoF9/9RXmzJ2DFS+swH//+18cd9xx6FlUVGmdq9lnOil363bNHsLyAQMG4tahQ1Gtmtd5Ou+J7Sawzsdj0KxZc5SWlqLOIfyV3V+aN28eunbp7C9zHnI53abDCKyfeOIJtGl9ZUX0U6dOAwW3hZ4qs8A6zFy2j6dT4CuBtQTWB1TfX3sGhf7SU/wiIAIiIAIiUDkINDX7wNy79kq8+ZjC6i8qR5fVCxEQAREQAREQAREQAREQgbQR0GJp2kYkv/FwPvB6pekuTtGzAAwBsDZAiLwb+S4AlzjKbAZwD4CJAL5yqW9fI9Cm++mFLp9vAHATgIcAbA0QT76ySmCdL/JqVwREIA0Efm4WQTOpMp4wi6A8fKMUnYCE1tEZqgYREAEREIEUEEijwDoFWHIawpdfrkNRz55YsmRJRbstW7bEtHvuweGHHxEqFgmsQ2HzVSiqwHrHjh0YO2YMbrttVEV7V119NSZMuCNWB2vOpxnTufQUb2pxQQv07FnkWqkE1t6s4xJYj58wAb1794l3UE1tY8aMxsgRIyrqLi4pRdu2XMIMlpz12Ev7FZYHazF7bjlYZ2ekHCIgAiIgAiIgAlWOQGNj3tIqQ89nGvOWv1c5OuqwCIiACIiACIiACIiACIhATglIYJ1T3AXRGO2n6FJ9u4nWr2u1V+do+9ITwDAX0TbrHgngUSOUprD6ZACDXUTZVv10rebnqwuCZnmQElgX0GApVBEQgcQINDJC63YZWphrhNbvJxZF1apYQuuqNd7qrQiIgAhUOgISWOd3SLdv345RI0di3DhreQCggHf2g3PQsGHD0MFJYB0aXdaCUQXWbMBNVH/b6NHo27dfKMdyt6CTcgIfOmwYBg+mN8DeSQJr7+kTl8A6rOg568QGIIE1LwoMlqKIyeVgHYy1couACIiACIiACMRGgHsIvBWzfYYaab41DoD2EGLDropEQAREQAREQAREQAREQAQyEZDAWvPDjQBF1jcAqJPBZToIOc6zUwDwmqbfuBR8CcAcAH/IIKx2irGDtJ/vvE6B9XsAWgNgnwox3WqE8VbsQwHstrcqxB4pZhEQgVwSkPtELmmXtyWhde6Zq0UREAEREIEYCEhgHQPEkFXs2rULCxYswPW9irB5My+hAmrVqoW7p05D69atsc8+ey8nUTj94osrUFpSgltuHYpf/epXrq1LYB1yUHwUi0NgzWYouO3cuRPWrFlTMfbz5s/HeedlupnbR4AmiwTW/lm55XSKxZs1a47S0lLUOYTLT8GTBNblzORgvXvuSGAd/DlSCREQAREQAREQgUgEdAtmJHwqLAIiIAIiIAIiIAIiIAIikCQBCayTpKu6nQRqArgWwC1GvO2HEHdy74lJ6O2nvSTyHAaAJ6rPM5VLYJ0EZdUpAiJQaAT4TqQbRSaVBg/m0I1ibaF1LqXxSmid0oFRWCIgAiIgAu4EJLDO38x46cUXcfXVV1UIbBlJJhfjRYsW4eabbqzITxfhIbfcgv3222+vTrgJrJcvfwGNz8zu0Bpn2aii1PyNjv+Wnbz89tlNYM/xKSkpRf369f0H4JFTAutoCCWwBsK6ZUdxdY42at6lnQJ3Z06/70dnuSh9lcA6qdFWvSIgAiIgAiIgAg4Cdc2tl30zkHnW3Hq5TPREQAREQAREQAREQAREQAREIB8EJLDOB/Wq3SZ3V680btaHZ0ExG8AIAJ8C2FXA2H4BYAGAE00fJLAu4MFU6CIgArETuMgsonoparYbkfV4AJtib71qViihddUcd/VaBERABAqOgATW+Rmyjz76CN26XYO33nyzIoDuPXpgzJixqFmT56b3Th988AHatW0DlmU69bTT8OCDc/DTn/50r8xxiqRZuV/xYVixcX5GIZ5Wo/R569atGDZ0KCZNuqsimAEDBuLWoUNRrRovPgufGNd3//lP+Ao8Su5fvToOPPBA10+domQ6sjc68UTUOKBG7HGwwu++/w7vv/dehQO80108SqMSWEtg7Wf+SGDth5LyiIAIiIAIiIAI5IlAbWO+MgCA1y8Xr5p9gcV5ilHNioAIiIAIiIAIiIAIiIAIiEAZAQmsNRFyQYDz7McALgXQFsDpPhtdBeA+AA8D+NJnmTRmk8A6jaOimERABNJGgN8PXFC1DqM44/vGJrTekbbgCzSeIELriQDiV8EUKDiFLQIiIAIikBsCEljnhrO9lS+/XIeinj2xZMmSin8+//wWmD5jOo44guZi7mn79u0YNXIkxo27vSLDuPHj0bt3H+yzz55LTxJY525cowisGeVnn32GLl06gw67THXrHok5c+bgt2edlbtOxNSSU5QcU7W+q6lsAmu35/jJp55C06bW5W2+0fjK6BQLy8E6OzYJrLMzUg4REAEREAEREIGcE6AJF2+15D7AQR6t06SKt1rOy3l0alAEREAEREAEREAEREAEREAEXAhIYK1pkRSBfQH8BEALI6qOuvv2RwAzAbxQgA6mElgnNctUrwiIQGUkcI1ZZD3Wo3OfmysBJ1fGzuepTxJa5wm8mhUBERABEchMQALr3M6QLVu2YPDgQZgxfXpFw/Xq1cMDD8zCWb/7XdZgKMK96KKWFY69557bFLOKZ5WJcu1JAuusKGPLEFVgzUAotr+qa5eKcW3foQPuumsSatem6VzhJAmsvceKz26TJudUZLimWzdMmHAHatTwdveO8hyHmTUSWHtd+ORNUwLrMDNNZURABERABERABBIk0Mes+x/l0cbfzLr//QnGoKpFQAREQAREQAREQAREQAREIDABCawDI1OBDAR42vjXAJobt2oKi7Mly6X6MQC/BHAzgN9nKLQZwHMAFgJ4HsA6ALuyNZLnz0/hniQAa1eZp69bA/g4z3GFbf5WACNthYcCGBW2MpUTAREQAQ8CWnDN/dSQ0Dr3zNWiCIiACIhABgISWOduetCBetKku3DLkCEVjdapUweTJk/BFVdcsZcLtVtkGzduRI/u12LRokUVH89f8DBatWq1R/Yowsw4yzZr1hylpaWoc8ghuQOd45biEFhTeH/zzTdh1gMPlEVfq1YtzCouQcuWLXPcm2jNSWDtzS+MwPo///kPbrzxBhTPmlVR8fLlL6DxmcGFwH5GVgLr4FwlsPYzs5RHBERABERABEQgBwRkqJIDyGpCBERABERABERABERABEQgOQISWCfHtirUTEH18QDOBdAUwNk+O70BAHdcuTv3BoDttnJ0vv4VgBsAXM69uyx1svyTRmz9FwDf+Iwhl9l+A+BlW4PLALQD8FUug4ixLQmsY4SpqkRABDIS4JWBvC6Q1wbqysDcTRYJrXPHWi2JgAiIgAhkICCBdW6mB8XVU6ZMxtgxYypciimivXvqNLRu3TqjuHrnzp1Yt24d3n77bTz77FIsf/55UMhqpaKiXhgzdiyqV69e8W9xiqRZqV9RZxxi49yMSHytxNXnl196CR06dMDatV+UBdexUydMmjQZNWvWjC/YhGv69NNPcestQ/Dvf7svG23avAlvvsElpvLUoEED1KtX3zUqzvtPPvkb1qxZU/H5aaefjtq1vF29f/SjgzDqttH42c9+FrmnTrF41MMCYQTWG9avR+fOncueeyY61T/2+OM4+eSTI/fPrQIJrCWwTmRiqVIREAEREAEREIEkCbQ1a/snejTCH8zHAxgHYEeSgahuERABERABERABERABERABEYhCQALrKPSqVtn9ARwN4CQA5wFobNyq/VKwnKeLAbwAYJOPgocDoNVVBwBn+cjPLO8AoICZguaVANY6BNw+q4k1m1Ng/ScA7QGsj7WV3FUmgXXuWKslERCBcgJUKlBkTbF1NQ8or5rF2MWCFhsBCa1jQ6mKREAEREAEwhCQwDoMtWBlKBRdMH8+eve+vkJczRpuGz0affv2Q7Vqe/7otW3bNvzjH//Au+++i2XLnsWLK1bsITJ1tt6oUSPMmftQmVjVShJYBxujKLnjElhv3boVgwcNwrRpU8vCoQD/4YUL0aQJz9tXjuQUGQ8dNgyDB+92dLf3MsocjoNWGgTWX3/1FTp16oTnn+clc+UC6/bt2+PgOgfH0cW96nj5pZfxzDNPV/x7cUkp2ralZidYiuLqHKwl/7mdc89Z0u8hEme5KH09oPr+2jPwP4TKKQIiIAIiIAIisCeBi8w6vtcJMZpuUVRNcbWfvWLxFQEREAEREAEREAEREAEREIG8EtBiaV7xp7JxOkjTJZQ2PacAoPUM/5wRIlo6VdNdeg6AVwBsCVEHizCmnxpHa4qtTwhYz+sAXgLwLoC/AfgUwL9zKLymmJoMrCSBdcABVHYREAERMASONELrvhmIPGsWaMt3+pXiICChdRwUVYcIiIAIiEBgAhJYB0YWqMCuXbuwYMECXN+raA9xdfcePTBmzFjUqFEDdKl997138fprr2PFiyvw0osvBmqDmZ1CyCji1DjLRnX9DQwiDwXiElgz9OXLn8eVV1xRMVf69x+AYcOHY7/9eOlM4ScJrM+pGMRrunXDhAl3lL0DvJJT5J3rGSCBdXbiElhnZ6QcIiACIiACIiACsRLgTcc0SGmWodZJRlhdfjWOkgiIgAiIgAiIgAiIgAiIgAgUAAEJrAtgkBIM8VAAvJrpFwCOM8JlOlTXitAm71OlqJoiYgqat0Woy60oxdY/AdACwGUA+At72ES368+M0zXdpD82rtL873dhK3Up5xRYx1h1KqoaCmBUKiJRECIgAlWFwM/NYm23DB1+wizWvlZVoOSgnxJa5wCymhABERABEdhNQALr5GaDl7i6Xr16uPTSy0Dx5Ouvv4YNG3hu2l+iq3GTJk3QoMEvMGPG9AohblFRL4wZOxbVq1cvqyhOkTTr8+vuGqfY2E4km/usP3rhcmXre5x93rhxI3p0vxaLFi0qC/aMxo0xe/aD4JypDEkC62AC61WrVqFtm9b45JNP8jL8Elhnxy6BdXZGyiECIiACIiACIhALAd54zNsneSOxV5ppTFH+HkuLqkQEREAEREAEREAEREAEREAEckhAAuscwk5hU7UB3A2gU4TYKFJ+BsALAN4CsDFCXWGK0m371wCaA7jUiMXD1GOV4alpLgK8GaUSR9lbAYyMsb60VSWBddpGRPGIQNUh0MgIrdtl6PJcI7R+v+pgSbynElonjlgNiIAIiIAIkIAE1snMg507d2LB/Pno3fv6PZyrw7R26mmn4fzzzwfdoI8//vgyx9svvvgCnTt3wosrVpRV6RTiSmAdhrR7mVwKrBnB/TNnolevoopgHnn0MVx44YWBO/Ttt99i3kMP4ZtN3wQu61XgJz+ph0suuQT7779/qDolsA4msM7nwQIOsATW2ae5BNbZGSmHCIiACIiACIhAJAJcm6ewmiZTXukhI6zW2nwk1CosAiIgAiIgAiIgAiIgAiKQTwISWOeTfjra/h8AjwCo7yOczQBeoUGU+e9fAMS3G+YjgCxZOJ/rGCfuswCcDeC0gI7cJQB6AdgSPZyyGnhXLt2dB8VUXxqrkcA6jaOimESgahGQS0Z+xltC6/xwV6siIAIiUGUISGCdzFBv2bIFffv2wYOzZwdu4Kzf/a7MpbrJOU3wq+OOw0EH8czznmnbtm24ZcgQTJkyuewDOlsvXrwEjc88s+z/JbAOjN2zQK4F1itXrsSll1yCtWvLb/Tu338Ahg0fjv3249KH/7Rh/Xp07twZzz671H+hLDmv6dYNEybcUSbyD5MWLlyIjh12a0PGT5iA3r37uFYVZQ6Hic1Zhg7zHdq3w/vvl+tUeMChtLQUdQ45JFT1TrG0H5bz5s1D1y6dK9q76uqr0aZNm1Dt+yk0f/58zHrggYqsSQiszz+/BWYVF+Pggw/2E1JseTKJ1fn+fPLJp3Da6acHbk8C68DIVEAEREAERCA8AZ7U4r5hGlIpgC5pCKQSx6DbJSvx4KprIiACIiACIiACIiACIiACexOQwFqzgnOgN4BJDhS8B5iO1K+bPxRTrwWwvcCQVQNQF8DxAE4GwB2JEzMIyi8D8FiMfeTO3l0AusdYZ9qqksA6bSOieESg6hI4z7hmNMuAgN9348x3WtUlFW/PJbSOl6dqEwEREAERMAQksE5uKpQUF6NHj8y/pjZo0ACnn3EGfnPmb8pcqOvXr+9bvOoUX06dOg0UbTJFEafGWTaqKNUanXw6+eZaYL3+66/RtWtXLF36p7LuX3rppbh3+gxXoX2m2ZtGgbXTnTuTgDfKPIzjqU6DwHr8+HEYeisvbCtP9mc8jj4663CKhcMKrHnwo//NN7uGGNc7IWj/M71DGjVqhDlzHwLfx0GTBNZBiSm/CIiACIhABAJpEVi/B4Cx/DtCX1TUmwD3WgcA6JsB0rPmNsllAikCIiACIiACIiACIiACIiAClYWABNaVZSSj9YMWN20BUFT9AYBPAWwCsCtatakufSCAwwAcY8TXvMrqOwBDAGyMMXKynQvg97Y6r41ZxB1juKGq2grg21AlVUgEREAEkiFwkVnsLbdJ3DvxsBBF1uPN910yUVS9WiW0rnpjrh6LgAiIQKIEJLBODq9ToGmJqf/nlP/5/+zdC7RdVX0v/q8SFbQERW2BWvSWx+W2SlCrLeltFUnsVTFFitWAAkEoKNZEqcSCAlbUEgUDgoJQwzvaWsT4+LcmCrY2XN+A3lt7kVq9V8AnJhSrNNH/mGEmHA5n75xz9mvtvT9rDIZDzlpz/uZnrhyy5/ruufLUpz41++y7bx796EfnIQ+Z3bLRV7/61S27AT/9t34rx73iuDzjmc/MnDnl+8+jH7Cezu6/s5nZ2YR6J1/TaYB08u7kT3va03LlVVdnr73KJnbTP5oWsP7FL36Rt551Vs46q7yA7L7j45/4RA4+uHx/88HHbOZi+jrbP3PQAeuf/vSnWb78lFx80UXbiv3Q316bQw45ZPvFz/KMbgWsJ3/5Y2I5nf75mOXQ0q4mAevZqrqOAAECBPos0ISAdXnbbqnjpj6PfRy6m1s3NSnh6vs+1D34WF/X29eMA4gxEiBAgAABAgQIECAwXgKze1I2XkZGe59A2Ym5BKeG8fh5krK4Uv6338cTk1yTZGLI778n+ad+F6I/AgQIjKFA+fJQWfgtby6Y6ij/bdgatN48hj69GrKgda9ktUuAAIExExCw7t2E/+xnP8vNN92UubvsMqOdqadb0aZNm3LPPfdMubNxJ+HUbl7brTDl5N1nRzlgXeZ/4g7AO++8cz7+8U/kmb9dXhY2/WOqgPUrX/mq/OoTfnXajXzn/30n733ve7ad34n73XffnaVLX5Nrri7fj0922233XPvhD6cEyKc6OrkPpz3ANicOOmC9YcOGvPLEE3Lttfe9AG57Xt0Yc7cC1h/72Mdy+B8dNmVJnYSZOxnj1VddlVe84tgpm3jOcw7OFVdckcc9vuwRMbPDDtYz83I2AQIECHQk0ISA9ZIkl3U0ChdPFthhQrB6lxY8Zdfwsr6+Gh8BAgQIECBAgAABAgRGVUDAelRntvvjOjLJVd1vti8tlnfXlvp/2JfeHtjJ05N8NMnu9V+XxYaXJPmXAdSiSwIECIyrwHF1MXifFgC3192szxtXoB6NW9C6R7CaJUCAwLgICFiP5kx3Ek7t5rUC1rO7vybvtttup+dWPUwVsL7++hty4PxWL6B5cEvdDLZ/+9vfzlFHvTz/88Ybt3T0OwcemCuuuDJ77rnnlEPo5D6cnfoDrxp0wPq2227bskP9l7/85S2F/f6znpXLL78iu+++demrG6N8YBvdClhPvm8m9rL33ntn9Qc+mKc85SndH0CbFtsFoZ/3vOfn/atW5TGPecyMaxKwnjGZCwgQIECgWQKPSvLaJK9Lsr3/EF6e5JhmlT/01Syt6+l7tBjJrXU9/dKhH6kBECBAgAABAgQIECBAYDsCAtZukekKCFhPV+qB5y1K8pEJ/+rjSV6e5K7ZNecqAgQIEOhAwMJwB3gdXCpo3QGeSwkQIDDOAgLWwzv7P/nJT7LjjjvmoQ996IMG0Uk4tZvXCljP7v6avAPwqssuz+LF5cUx0z+aFrAuodtFi16YspN1OQ477LC896KLp9yBvfy8k/tw+kqtz5wcsN5vv/1y+OEvzo477Tir5me6G/jnP/e5vOAFz9/mdcSRR+a8885P2dG8V0e3Atb/8i//kiOPWJyvfe1rU5Y6my8MdDLm8rvy5JNfl1Xvf/+UzXSyM7uAdScz41oCBAgQGKDATILVpcyyqVHZQfvHA6x5lLq2UckozaaxECBAgAABAgQIECDQFQEB664wjkUjAtazm+byDftzJ1z6riRvSHLv7JpzFQECBAh0KFBebbi87sDh1YYdYs7wckHrGYI5nQABAuMuIGDdnzvgK1/5SjZt2pQnP/nJ2WmnnVp2WkKl3/3ud7eEpifv7PuLX/wit956az760TX5u7/7u2z48Y9z1dXXZN99931Qe52EU7t5rYD17O6vz/7jP2bBgoO3XbEhAWUAACAASURBVDwKAevzzz8vp7z+9dvGdMopy3PGmWdmhx3KR4cHH53ch7NTf+BVkwPW3WhzYhvbC/VefdVVecUrjt12yRvf+Kac9sY35iEP6d0yc7cC1j/4/vdz1FFH5dOf/tSUbBdccGHK+Pt13HHHHTn66KPyD5/5zJRdnn7GGTn11NNmVY6A9azYXESAAAECgxOYTrB6c5KJf0HbUMPVNw2u7JHpuXxjsqyZz2sxomK9IsnZSco8OAgQIECAAAECBAgQIDA2Ar1b+R4bwrEZqID1zKe6PJkugeoTJlx6dJIrZt6UKwgQIECgywJza8i6LBzPadH2+rpovKbLfY97c4LW434HGD8BAgSmKSBgPU2oDk+bGML7vd///Zx22ml59rMP2tbqN7/5zRx33CvyT5/97JZ/N1WYsgSs//Iv3543n3nmtus+9LfX5pBDDnlQdZ2EU7t5rYD17G6c1atXZ8kxZWnjvmPYA9Zl1+qlS1+Ta66+etpj6uQ+3LhxY6778Ifz9N/6reyzzz55+MMfPuOJGGTA+t57780bTzstJZS+9bjyqqvz4he/eMbjmMkF3QpY93LH6JmMZ+u5X/7yl3PYi16UO++8Y8rLO7EVsJ7NjLiGAAECBAYgMJ1gdXkj7L8leeqk+pYkuWwANY9Sl+UtvGV9fH6LQW2q6+MlXL1xlAZuLAQIECBAgAABAgQIEJiugID1dKWcNzlgfXqStzSU5bFJypOxP6j1/X2SUv8P+1zvHrWO8nqycpSnJS9M8qU+16E7AgQIEGgtsHsNWi9rg7S27tCxDmRXBQStu8qpMQIECIyegIB17+d0qrDhunWfyn//vd/b1vmPfvjDHH300Vm79pNb/t2SY4/NOeecm0c+svyn/P7jxvXrs2jRC1MCq+VotQtwJ+HUbl4rYD27++vSSy7Jq1990raLhz1g/dWvfjWLX/qSfOMb39gypr333jurP/DBPOUpT2kJ1Ml9+O1vfztHHfXy/M8bb8yuu+6aFx12WE4//fT8yq/sNu0JGWTA+oc/+EGWLFmST36yLLUlu+22e6798IfztKc9bdr1z+bEbgWsS98rVpyd09/0pinLeMYzn5krr7wqT3rSk2ZT5oyvmbx7+sQGOrUVsJ7xdLiAAAECBPorMN1gdXlD7PeSXDypvMuTHNPfkkeqtwV1TXxhm1GtrGviU38TbKQ4DIYAAQIECBAgQIAAAQKtBQSs3R3TFRCwnq7U/eeVhYn7nkDfd/xdkpcn+cHMm3IFAQIECPRYYK+6W0e790FfVxeVb+xxLePWvKD1uM248RIgQGCaAgLW04Tq4LSJYc/SzO8ceGCuuOLK7LnnnttanRwm/f1nPSuXX35Fdt+9fE/t/uOOO+7I0UcflX/4zGe2/MvnPvcPsmrVqjz2cY97wHmdhFO7ea2A9cxvnE78J/Y2ObRffnb99TfkwPmtNs57cK0l0H/QQVu/z54cd/zxecc73pmddiovE5veUXZeLwHX5aecsu2Cww47LO+96OLssssuLRvpxGFyOHqqP3Pbq35yG/vtt18OP/zF2XGnHbd36ZQ//87/+07e+973bPtZO8vJOy4/5zkH54orrsjjHv/4WfU93Yu6GbD+1KfW5QXPf37Lri+66OIcs6RsiNnb46677sqJJ/xJPvKRj0zZUavfodOtSsB6ulLOI0CAAIE+C8wkWF3C1fuWvyomefSEOm9OUv4i+OM+1z4K3R1Yg9WHthnMJXXX6ttGYcDGQIAAAQIECBAgQIAAgU4FBKw7FRyf6wWsZzbXOyQ5I8nELXHKjt9vTrJ5Zk05mwABAgT6KLB/DVof0abP8paE8lrEW/pY1zh0JWg9DrNsjAQIEJiBgID1DLBmeernP/e5vOAFz9+26/QRRx6Z8847PzvvvPO2FksI9a1nnZWzzrrvJVatdvi9995788bTTtsSWC1Hq91XOwmndvNaAeuZ3zRf+tKXtuz2XIL55dh///1z1dXXZN99S+5l+kdTAtZ33nlHjl1ybD796U9tK37FO96R17xmadvBdHIfTg5Hz+Y+7EYbEwc4k7D6ZatW5cQTT9h2ebE6661vzcMf/vDp3wCzOLObAevJXwaZXM7znvf8XHTxRTPaVXwWQ8q6dWuz+KUv3fb7d3Ibp556Wk574xuzww5liXHmh4D1zM1cQYAAAQI9FZhpsPonNVRdwtUHTKhsQw1X39TTakev8bLmXb5VWJ71tjquqcFqa96jN/9GRIAAAQIECBAgQIBABwIC1h3gjdmlAtYzm/CyldcVScprtspR3pH8oiT3P7WbWXvOJkCAAIH+CtjNo7/eE3ub7gOXdyU5J0l54NLvo+yaY5ecfqvrjwCBsRMQsO79lF96ySV59atP2tbRGWeemTe84c/zkIc8cLno6quuyitecey28z7+iU/k4IO3fty9v87Vq1dnyTFHb/sXqy67PIsXL37AQDoJp3bz2tkEW6eakZmEUzuZ0dmMffI1nYz59ttvz9LX/Gk++tGPbhvGVIH86YyxKQHr6667Li99yR9vK7nVlwcmj2k2c7G1jcn3y2zmZFAB66nGPdWf8encAzM9p5sB682bN2/50khps9VRQuPLlr02c+bMmWmp0zr/e9/7bk561ase8Odp4oXlSy5r1nx0Rru6T+5YwHpaU+EkAgQIEOi9wHTX+cpu1eWfiet8q5IcM6nE8pqJy3pf9sj04K2NIzOVBkKAAAECBAgQIECAwKAEBKwHJT98/QpYz2zODkvytxMuWZfkqCR3zKwZZxMgQIDAgAVKcqjs7rGwTR0r6+4edw641lHrfroPYPodtC6vIP1wktd6oDNqt5zxECDQNAEB697OyE9/+tMsX35KLr7oom0dfehvr80hhxzyoI4/9rGP5fA/Kh9z7zsuuODCHHf88Q8676tf/eqWHY6/8Y1vbPnZVLvbdhJO7ea1swm2TjUjwx6wLrtR/99vfztP+i//JTvtuOMDhrjx7rvzzW/+a8rO1VdcfnlKsHfiMdtwbRMC1nfddVdOPOFP8pGPfGTbkF5+1FFZufK8POpR5a+hrY9O7sPJ90vZLfn9q1blMY95zLT/wA8qYP1v//ZvefnLX5YvfP7zW2qdbiB92gNrc2I3A9almy984Qt58eGHp+xiPtVRAs7nn//uvOSlL81DH/rQbgxhWxv33HNPTj31zx/wu3dyB0e+7GV517tWZu7cubPuW8B61nQuJECAAIHuCEx3XW+qYHWpoASrS8B64nH5FIHr7lQ7eq3sVt/SuKzN0NbWtzSW55cOAgQIECBAgAABAgQIEGghIGDd+a1RDMtqd1ltL6+m+nnnTTayBQHr6U9LuR/eXQPVW686OUkJgP1i+s04kwABAgQaJLCoLkrPb1HTphqyXpFkY4PqHoVSOn0g002DM5KcWRssO1gflMQrSbsprC0CBAhMEGhqwPoXv/hFNm7cmJ///OfZZZdduh6+69dNcMcdd+Too4/KP3zmM1u63H///XPV1ddk3333fVAJk0Ohp59xRk499bQHnfeD738/Rx11VD796fte3vTc5/5BVq1alcc+7nHbzu0knNrNawWs75uSL3/5yznsRS9qGTRtdT/+0R/9US648D0zCgZvbasJAevJu62XQO3qD3wgCxa0+17lfSPo5D6c/GWF8kWFd7zjndlpp52m/Ud/UAHryTt+H3bYYXnvRRdv+T3Y66PbAeup5nDyGMo98ea/+Iu84hXH5RGPeERXhnjXj36UM998Zttw9UzuxXZFCVh3Zco0QoAAAQIzF+jGOt4BSa5PUt4gt/W4OUnZ9MAb5drPSXk+WTYLWZ6k1as41td17DUzn15XECBAgAABAgQIECBAYPwEBKxnP+fFroRqSsjm92ozX03y9iTXJvnZ7Jtu5JUC1tOflucm+VCSnesl/5zkxUn+1/SbcCYBAgQINFSgvOO+LFDPa1Ff+bLV2XX3j80NHcOwltWNBzSdjP1JNUw9MUFSwtXl74Me7nQi61oCBAi0EGhawLoEqz/zmRvylre8Jf/02c9uqfrJT35yXn/K8hx66KFdC+D164YooelFi16Yu+++e0uXRxx5ZM477/yUcN/kY3Kgs1UodPKu2FPtcNtJOLWb1wpY3zfLP/zBD7JkyZJ88pN/P+1br+y6fN7552fPPfec9jUTTxx0wPr222/PkmOO2fLneesxk8B4J/fh5GD3CSeemLPPXpEdJ+0e3g622wHrErI//U1v2tblM57xjCx/wxseUFPZdXnZsqW58oortp139ooVW3apf8hDer+83O2AdRlE2Zm97LhfdnFvdzz/+S/Im04/PQcccMCsx7pp06Yt99sZp5+eL37xi237e+UrX5W3vf3tMwrdT9WggPWsfj25iAABAgRmL9CtdbsSqi7h6hKy3nqU9dYSrrbJQev52WFCsLrVt99KSL2sW6+e/TS7kgABAgQIECBAgAABAuMn0PsV8NE0LW4lYFXeo/vgJ4/JG5Kck6TsZjkqh4D19GayvNP14hqo3nrF+XVhY9RC99MTcRYBAgRGU+C4+rt9nxbDu72GrM8bzeEPdFTdemAzm0FM9XrSy5IsmU1jriFAgACB9gJNCliXcPUHP/jB/OmrT9oWSJ5Y/VlvfWuWLXtt5sxptUlYs2a7jOf888/L8lPK5mb3HWeceWbe8IY/nzJAWAKIRx318vzPG2/ccm67nWtLu6e8/vXb2v3Q316bQw45ZNv/7ySc2s1rBazvm5LNmzfnzWeemRUrStai/VG+UPAnf3JCjnzZy/KoR5W/ks3umCpgveajH81vPf23pt3gF7/0xSx64Qu3nT/dnaBL0PUd71ixZcxbj5nuGNzJfVicJ4aZW+0G3w6i2wHr6aD/7//9v3PE4pfm61//+pbTd9tt9/zNhz6UEsbux9GLgHX5PXjhhRfkz04uL53b/lGC1se+4hX53d/93Wnt3H7vvffmX//1X7Nu3dpctmpVvva1r223kwPnz89ll12eJz7xids9d3snCFhvT8jPCRAgQKBLAt1ep1uVpKy/TTzKultZf3NMLbC0rlPv0QLo1rpOfSlAAgQIECBAgAABAgQIEJi5gID1zM3KFWUHw6uS/G6Ly7+V5PAk7bckmV3fg7pKwHr78uXPU3G6csKpdyR5aZJ/2P7lziBAgACBIRSwgD24Sev2A5zpjqQ80Dl60ske9ExXz3kECBCYgUCTAtbf+ta3cswxR6fs+jzVUXbyXf2BD+bpT3/6DEY4uFM3bNiQV554Qq69tryA677j45/4RA4+eMGURU0OxLYLJ3/qU+vyguc/f1s7f/GWt+SUU8oLQO47pgqnnn/+u7Pff9tvuyAlsPi+iy/OmjX3v816ttf2KmBdApLPfe5z87CHPWy745nJCf/5n/+ZT37ykw+4B6+//oaU/lodk61bjXnt2k/mvJUP/l7grrs+Jr/55Cdnv/3+W5761KfmCU94Qh760IfOpOxp3U8dN5hkugHrG264PsccfUzuvLMs19x3TPfadvfw9uaiXDtVmP2CCy7c0v9Mjm9+85t50xtPy49/XDZzTH5tz1/L29729mmFfmfSz9Zzp/pCxh/+4R/moovf17M+J9fZi4B16aPszH3qqX+eiy8qe2hM/9h3332z1157Z968efmlnX9p24Xld9RNX/lK7vzud/P5z31u+g0mecYzn7nlLQJPe9rTZnRdq5MFrLvCqBECBAgQaC3Qi3W5qTY2uHyKwLV5qX+NtQGIW4EAAQIECBAgQIAAAQK9FxCwnp3xwiSf3M6lJ9adjGfXQ/OuErDe/pyUXUxLuPq3J5xadrN+bXmGvP3LnUGAAAECQypQXsFYUkNlC0ivYOz/JPbigU67UZRXlZb3yc+bcNKPkxzkVaX9n3w9EiAw2gJNClhPDg1PJT+boOSgZvDLX/5yDnvRi7aFTH/nwANzxRVXpgTFpzruuuuuHLtkSf6//+8TW35cAoBXXnV19tprrwed/tWvfjWLX/qSfOMb39jysyXHHptzzjk3j3zkI7f8/6kC1oNw6FXAup9j2V6od7oB637WXPqaagfrTmuYTki67L58/PHH5Quf//y27vbbb78t9/JTnvKUaZcw2x2sf/KTn+Tkk1+XVe9//7a+Ju/wPu0i+nji7bffniXHHJPPfKb8Ffi+o9+/73oVsC5jufvuu3Paaadu+fLGoI79998/7373Bfnt3/mdrpUgYN01Sg0RIECAwAMFerUOd0CS65OUdbetx81Jnp2krLs57hcob1gua9ET1yYn+pRv4a1IUl5RsxkcAQIECBAgQIAAAQIECHQmIGA9O7/JYeOpWjk9yVtm13wjr5o85vJUtam7Mu+U5I+T/Lcq+fd1Z+kf9lC2LCqVBYtXTehjFHcy7yGhpgkQIDD0AnNryLoscM9pMZqy7WVZ3L5/28WhH3ZjBtCrBzxTDbA89CkJk4mB+ptqyNpDn8bcEgohQGDYBZoUsF69enWWHDP5BQYPFD79jDNy6qmnDQX7+eefl1Ne//pttb7mNUtz1lvfmoc//OFT1j85UFrCgFddfU3KLq6TjzvuuCNHH31U/uEzn9nyo+c85+BcccUVedzjH7/l/wtYd+8WEbC+33J7Aevvfe+7OelVr8pHP/rRB0zAqlWX5aWLF+chD5n+EulsA9aT/2zsvffeW3a+n0m4u3t3z/RbumzVqpx44gnbLiih9GtWfyC/8Ru/Mf1GOjyzlwHrrb+XVq58V84955wtget+Hs9//gvy9r/8y/zX//pfu9qtgHVXOTVGgAABAkkv191KqLqEq8t629ajhIRLuLqstznuE1hUg9WtXmGzqa47l2eVG6ERIECAAAECBAgQIECAQHcEpv/0oDv9jUorv5/kvieFrY/y5PWKURlwDShfNaTj6XXAuvw5ek2SlZN83pbkjCRlUcNBgAABAuMjsHsNWi9rM+S19Ys568aHpW8j7eUDn4mDmOq1pZeVjTr7NlIdESBAYMQFmhSw/uw//mMWLDi4rfhf/dX7c+TLXtb4WdmwYUNeeeIJufbaa7fV+oEP/nUOPfTQlrVPDpQ++clPztXXrJ4yEFjCiUuXvibXXH31lvYmh7EFrLt3iwhY32/ZLmDdaofiE048MW9729vzqEeVvz5O/5jqHv74Jz6Rgw9e0LaREu4+dskx2wK8k798MP0K+nfmVLtXn3TSq/O2t789j3jEI/pWSK8D1mUgP//5z3PDDdfn9De9KV/84hd7Pradd945r33d67J06bIZ34PTKU7AejpKziFAgACBaQj0Y51tVZKyzjbxKOtrZZ3NkZS/ZJY3J5a3K7c6yvPJEqy+AxgBAgQIECBAgAABAgQIdFdAwHp2nr+c5JL6beGpWiivrXpJkn+ZXfONvGo6u3Y3svAkvQ5YPyvJ5UmeOAHgn5KUJ+v/1lQUdREgQIBAzwX2qruKHN+mp+vq4veNPa9m/DroxwOg8qBn8namHgCN371mxAQI9EigSQHr73//e3nliSfmYx/72JSjbbejc494Zt3sF77whbz48MNz5533PXt/xjOfmSuvvCpPetKTWrY5kx1777333rzxtNNSdsneekwMAk/V1jN/+7czd+fyMpDeHSU8+Y1v3Jpvf/vbWzpZuPC5ufzyy7PrYx/bUac3rl+fgw4qm+vddxw4f36e+9zn5mEPe1hH7U6++D//8z/zyU9+MqW/qVyn6myydbfG3OnAfvTDH+boo4/O2rWfnPZYJvc52b1VwPquH/0op73xtLz/r/7qAU288IUvzIXveU9++Zd/ZcbDmeoeXrBgYc4488zs9eu/PmV7X/zSF7f8ubjlllu2/Xx7O8fPuLAuX/CLX/wiF154Qf7s5JO3tbzbbrvnbz70oTzjGc/ocm+tmyt1vPWss3LWWfe/KPBDf3ttDjnkkJ7UcM899+TKK6/Iey68MP/n//yfrvdRgtUvOuywvO51J2/5kspMdk+fSTEC1jPRci4BAgQITCHQj3W10u1UGxiU522TA9fjOEkH1mB162/C3vesurwt8bZxBDJmAgQIECBAgAABAgQI9ENAwHr2ymUX6/clmfz+xvIeyROTrE7yi9k337grBaynnpKpwtXlHviTJB9o3CwqiAABAgQGIbB/DVof0abzssVj2WXk/sTFICodzT57+UCovML0hiTzJtD9OMlBXmE6mjeTUREg0F+BJgWsy8jLLtavetUrHxS4K2G5d19wYV7ykpf0LCjXLfnNmzdvCSqW4N3WYzq70Zbr3nzmmVmxojy7v+9ot3tyOe/6T1+fF73oRfkfz3tenvCEJ+ShD33olutmEtbu1rin6rdbYePpBn07Hcts3MY9YF3C9K//s5PzkY985AH85UsFl1xyafbbb79ZTctUf45m2lD5vfHXf/M3Oeig58z00r6d//Wvfz1HvfxlDwiFt9spvBeF/fu//3vWr/+nB4TT995776z+wAfzlKc8pRddbmuz/Pn5whc+n6uuuiof++hH86Mf/aij/sp9V94UcPjhL86ee+7Z8/9eCFh3NF0uJkCAwDgLlHW01yV5bZLHtIC4K8m59Z+fdIB1QPlYkaSsr209ygZW5duLZX1tXI+yllx2rC7PZVsd19RgtbXkcb1LjJsAAQIECBAgQIAAgb4JCFh3Rl22d3pNksOS7Fx3Sn5nkq+MWLi6KE0OWJdvRZcP8E08ylycluS3a3G92sH66UkunNDPVotzav8/ayKOmggQIEBgYAJ2HRkY/ZaOexW0Lg+DSsh6lwnDu6mGrMf5YdBgZ1vvBAiMhEDTAtYF9Vvf+lYuvOCCXHfdh1OCfwsXLsyy174uBxxwQM/Dct2Y1LJr9bFLjs2nP/2pbc194IN/vSX0t71jclivXcC6BFB32GGHKZucTVB4e7VN5+e9ChsLWE9H/4Hn9HoH67Lj8Q03XJ/lp5zygHBwqaKEXC+66OL85m/+5swLn3DFl770pSx+6Uu27Yg+08ZOOPHEvO1tb8+jHlX+itq8o/x5OfXP/zzvfe97thVXdq8uYeP//nu/N+uCJ+6gv++++2bPPSe+DC4pO7V/9au3tA0zv/yoo7Jy5Xl9tdu0aVO+853v5Kabbsr/+l9fy01f+Uo2bNg4Za0lPL333vvkV5/wq1tC4OW/D0/+zSfnMbvuOhT/nSiTu+MjHu6ZwazvchcSIEBgaAX6GawuSCVUXcLVZV1t67GhhqvLuto4Ht6GOI6zbswECBAgQIAAAQIECDRewGJp46eoMQVODlifnuT+d3M2pswthZT3+5adQP+gltWLgHX5s7M4yUU1XL9VoGyLdEKS7zaLRDUECBAg0CCBBXUXkoVtalpZdyG5s0F1j0opvQhaT/U608uSLBkVNOMgQIDAIASaGLAehEM3+7zuuuvy0pf88bYmf+fAA3PFFVdu2U213XHvvfdu2UF21ar3Z/958/Lrv/7rWb78DSk7yc70ELCeqdh958/GrVeh8tmN4P6rehmw/ul//EfOOeecXHzxRbn77vKCsfuPA+fPz4UXvie/8Ru/0ekQUkLcH/zgB/Onrz7pQf1sr/EjjjwyK85ekcc9/vHbO3VgP//rv/7rnPSqVz5gbMuWvTZv/ou/yCMe8YhZ13XPPfdk2bKlufKKK2bVRvlddfnlV6TMpaN3AgLWvbPVMgECBBoo0O9g9VaCVUnKetrEo6yjlfW0cTt2q28/XNZm4Gvr2w/XjRuO8RIgQIAAAQIECBAgQGDQAgLWg56B4elfwPrBczUnyclJ/rL+6HM1SPXPwzOtKiVAgACBAQosqovnrdIBm2rIekWSjQOsc1S7nk7QuuxAXd5MUV57ur1XnpYHQEdPwhrXB0Ojes8YFwECfRYQsO4u+M9//vNce+21W3ak/afPfnZL46eeelpOe+MbW+42vbWCEib92c9+lh133LHjomYTFO640ykCygsXPjeXX355dn1s+Y727A87WM/crhsB6xL6//cJAeod5szJ3LlzU/79BRe8O3/59rc/IBz8h3/4h3nHO8/Z7pcJZjKa8ufis//4j3nXu96VT3zi420v3XXXXXPQQQfl6GOOybOe9eyOQsozqXG25/7g+9/PypUrtwXV99tvv1x51dVbdmTu9Jj8RY/ptlfC1Sve8c6UuXzIQyxpT9dtNucJWM9GzTUECBAYOoFBBasL1FQbFVw+ReB66FBnWPDcugnH8iTleeNUx/q6Prxmhm07nQABAgQIECBAgAABAgS6JGA1ukuQY9CMgPXUk1wWoUrw7QU1VPWZMbgXDJEAAQIEuitQ3ohQFtLntWi2vB7z7Prfm83d7VprSboVtC6vNr1h0jyWgPZBScb11aZuMAIECHQkIGDdEV/Li0vQ+p//+Z9zzdVX5/AXvzhPfepTe9NRi1YFrGfHPRu3Ud7Bup3ipk2bcskl78vpb3rTlpD1a1/7upxyyil5zK67zg5/TK8qvytuuOH6LY7HHvuKLDn22K4Em++6666ceMKf5CMfKS+B2/6x77775nnPe35eddJJeeITn7j9C5zRsYCAdceEGiBAgECTBQYZrC4uT0rylSRlHW3rcXOSZycp62jjcOwwIVi9S4sBF5OyHrx6HECMkQABAgQIECBAgAABAk0WGKaA9S+aDKk2AgTaCgzT7xpTSYAAgUEJHFcX1/dpUcDtNWR93qAKHPF+uxG0PqCGrCc+HCnh6hKyHpeHRCN+mxgeAQJ9FrAO0Gdw3REgQIAAgSTW8dwGBAgQGD2BQQerJ4qemeSM+i/KxhIlXD0umxMsreu/e7S4xW6t67+Xjt4taEQECBAgQIAAAQIECBAYToFhWiz1YHU47zFVEygCw/S7xowRIEBg0AIW2gc7A50Grad6zellSZYMdlh6J0CAwFAKWAcYymlTNAECBAgMuYB1vCGfQOUTIEBggkCTgtUTJ6aEqq9LsixJWTcb9cPGSzmDbAAAIABJREFUGqM+w8ZHgAABAgQIECBAgMDICgzTYqkHqyN7GxrYGAgM0++aMZgOQyRAYAgEyqsil9cdTbwqcjAT1knQujwYOnpS2SVgPQ4PjAYzW3olQGBUBawDjOrMGhcBAgQINFnAOl6TZ0dtBAgQmJ5AU4PVE6t/9Bi88W1xXeOd12Layg7eK5KcnWTz9KbWWQQIECBAgAABAgQIECDQT4FhWiz1YLWfd4a+CHRXYJh+13R35FojQIBAZwJza8i6hK3ntGhqfV2EX9NZV65uITCboHV5QHRDkokPT36c5KAxeuWpG4oAAQLdELAO0A1FbRAgQIAAgZkJWMebmZezCRAg0CSBYQhWN8mrV7UsqsHq+S062FTXc0u4emOvitAuAQIECBAgQIAAAQIECHQuMEyLpR6sdj7fWiAwKIFh+l0zKCP9EiBAoJ3A7jVoXV6b2epYW3c8WYeyJwIzDVrvW0PWE3cgv6mGrEvY2kGAAAEC2xewDrB9I2cQIECAAIFuC1jH67ao9ggQINB7AcHq3htPp4cFdQ13YZuTV9Y13Dum06BzCBAgQIAAAQIECBAgQGCwAsO0WOrB6mDvFb0T6ERgmH7XdDJO1xIgQKDXAnvV3U+Ob9PRdXWR/sZeFzOm7c8kaP29JBdPcrosyZIxtTNsAgQIzFTAOsBMxZxPgAABAgQ6F7CO17mhFggQINAvAcHqfkm37+fAGqw+tM1pl9Rdq29rRsmqIECAAAECBAgQIECAAIHpCAzTYqkHq9OZUecQaKbAMP2uaaagqggQIPBAgf1r0PqINjBX16D1LfB6IjDdoPU3kzx1UgUlYF2C1g4CBAgQaC9gHcAdQoAAAQIE+i9gHa//5nokQIDATAUEq2cq1pvzyxrtKUmObNP8NTVYbY22N3OgVQIECBAgQIAAAQIECPRUYJgWSz1Y7emtoHECPRUYpt81PYXQOAECBLosYHeULoPOornpBK03J9lhQts/TnJQkptm0Z9LCBAgME4C1gHGabaNlQABAgSaImAdrykzoQ4CBAg8WECwuhl3hbcMNmMeVEGAAAECBAgQIECAAIGeC1gs7TmxDggQIECAAAECPRdYUHdLWdimp5V1t5Q7e17NeHYwnaD1RJkSri4h6xK2dhAgQIDAFAI//dm9AtbuDAIECBAg0GeBHR/xcM8M+myuOwIECExDQLB6Gkh9OGW3+lbBZW36WlvfKriuD/XoggABAgQIECBAgAABAgR6LGCxtMfAmidAgAABAgQI9FFgUV3kn9+iz001ZL0iycY+1jVOXc0kaH1ZkiXjhGOsBAgQmImAgPVMtJxLgAABAgS6IyBg3R1HrRAgQKBLAoLVXYLssJm5dXOL5UnmtGhrfV13XdNhXy4nQIAAAQIECBAgQIAAgQYJCFg3aDKUQoAAAQIECBDoksDiGrSe16K9DROC1pu71OcwNvPsJNcPuPASsC5BawcBAgQITBIQsHZLECBAgACB/gsIWPffXI8ECBCYQuCRSU5O8tokj2khdFeSc+s/P6HYE4EdJgSrd2nRw811nXV1TyrQKAECBAgQIECAAAECBAgMVEDAeqD8OidAgAABAgQI9FTguPoQYJ8WvdxeX1l5Xk+raG7jTQhY/zjJQUluai6TyggQIDAYAQHrwbjrlQABAgTGW0DAerzn3+gJEBi4gGD1wKdgWwFL67rqHi1KurWuq17anJJVQoAAAQIECBAgQIAAAQLdFhCw7rao9ggQIECAAAECzRPwQGDqOWlCwLpUVsLVJWRdwtYOAgQIECBAgAABAgQIECBAgACB8RIQrG7OfNuwojlzoRICBAgQIECAAAECBAgMXEDAeuBToAACBAgQIECAQF8Eyistl9edV7zS8j7ypgSsSy2XJVnSlztBJwQIECBAgAABAgQIECBAgAABAk0QEKxuwizcV8PiunY6r0VJG+qO1Wcn2dycslVCgAABAgQIECBAgAABAr0UELDupa62CRAgQIAAAQLNE5hbQ9YlbD2nRXnrk5SHBWuaV76KCBAgQIAAAQIECBAgQIAAAQIECAy1gGB1c6ZvUQ1Wz29R0qa6TroiycbmlK0SAgQIECBAgAABAgQIEOiHgIB1P5T1QYAAAQIECBBonsDuNWi9rE1pa+vOLOuaV76KCBAgQIAAAQIECBAgQIAAAQIECAyVgGB1c6ZrQV0bXdimpJV1bfSO5pStEgIECBAgQIAAAQIECBDop4CAdT+19UWAAAECBAgQaJ7AXnWXluPblHZdfZhwY/PKVxEBAgQIECBAgAABAgQIECBAgACBRgsIVjdneg6swepD25R0Sd21+rbmlK0SAgQIECBAgAABAgQIEBiEgID1INT1SYAAAQIECBBonsD+NWh9RJvSrq5B61uaV76KCBAgQIAAAQIECBAgQIAAAQIECDRKQLC6OdNR1j5PSXJkm5KuqcFqa5/NmTeVECBAgAABAgQIECBAYKACAtYD5dc5AQIECBAgQKBxAnZxadyUKIgAAQIECBAgQIAAAQIECBAgQGCIBASrmzNZ3t7XnLlQCQECBAgQIECAAAECBIZOQMB66KZMwQQIECBAgACBvggsqLu6LGzT28q6q8udfalIJwQIECBAgAABAgQIECBAgAABAgSaKyBY3Zy52a2+rW9Zm5LW1rf1rWtO2SohQIAAAQIECBAgQIAAgSYJCFg3aTbUQoAAAQIECBBonsCi+jBifovSNtWQ9YokG5tXvooIECBAgAABAgQIECBAgAABAgQI9FRAsLqnvDNqfG7dNGJ5kjktrlxf1zPXzKhlJxMgQIAAAQIECBAgQIDA2AkIWI/dlBswAQIECBAgQGBWAotr0Hpei6s3TAhab55VDy4iQIAAAQIECBAgQIAAAQIECBAgMDwCgtXNmasdJgSrd2lR1s11/XJ1c8pWCQECBAgQIECAAAECBAg0WUDAusmzozYCBAgQIECAQPMEjqsPK/ZpUdrt9dWa5zWvdBURIECAAAECBAgQIECAAAECBAgQ6FhAsLpjwq42sLSuV+7RotVb63rlpV3tVWMECBAgQIAAAQIECBAgMPICAtYjP8UGSIAAAQIECBDoiYAHFz1h1SgBAgQIECBAgAABAgQIECBAgEBDBQSrmzUxNoJo1nyohgABAgQIECBAgAABAiMnIGA9clNqQAQIECBAgACBvgmUV28urzvEePVm39h1RIAAAQIECBAgQIAAAQIECBAg0EcBweo+Yk+jq8V1TXJei3M31B2rz06yeRrtOYUAAQIECBAgQIAAAQIECEwpIGDtxiBAgAABAgQIEOhUYG4NWZew9ZwWja1PUh5qrOm0M9cTIECAAAECBAgQIECAAAECBAgQ6IOAYHUfkGfQxaIarJ7f4ppNdf1xRZKNM2jXqQQIECBAgAABAgQIECBAYEoBAWs3BgECBAgQIECAQLcEdq9B62VtGlxbd5BZ161OtUOAAAECBAgQIECAAAECBAgQIECgiwKC1V3E7EJTC+qa48I2ba2sa453dKE/TRAgQIAAAQIECBAgQIAAgS0CAtZuBAIECBAgQIAAgW4L7FV3kzm+TcPX1YceN3a7c+0RIECAAAECBAgQIECAAAECBAgQmIWAYPUs0Hp4yYE1WH1omz4uqbtW39bDOjRNgAABAgQIECBAgAABAmMqIGA9phNv2AQIECBAgACBPgjsX4PWR7Tp6+oatL6lD/XoggABAgQIECBAgAABAgQIECBAgMBkAcHqZt0TZU3xlCRHtinrmhqstqbYrLlTDQECBAgQIECAAAECBEZKQMB6pKbTYAgQIECAAAECjRSw20wjp0VRBAgQIECAAAECBAgQIECAAIGxFphJsPpdSe4Za63eD95b8XpvrAcCBAgQIECAAAECBAgQmIGAgPUMsJxKgAABAgQIECDQkcCCuvvMwjatrKy7z9zZUU8uJkCAAAECBAgQIECAAAECBAgQIDC1gGB1s+6M3epb8Ja1KWttfQveumaVrhoCBAgQIECAAAECBAgQGGUBAetRnl1jI0CAAAECBAg0U2BRfWgyv0V5m2rIekWSjc0cgqoIECBAgAABAgQIECBAgAABAgSGTKAEq19X/3lMi9rvSnJuEjtW935y59bNGJYnmdOiu/V1nXBN78vRAwECBAgQIECAAAECBAgQeKCAgLU7ggABAgQIECBAYFACi2vQel6LAjZMCFpvHlSR+iVAgAABAgQIECBAgAABAgQIEBhqAcHqZk3fDhOC1bu0KO3mui64ulmlq4YAAQIECBAgQIAAAQIExklAwHqcZttYCRAgQIAAAQLNFDiuPlTZp0V5t9dXgJ7XzPJVRYAAAQIECBAgQIAAAQIECBAg0EABwermTcrSug64R4vSbq3rgJc2r3QVESBAgAABAgQIECBAgMC4CQhYj9uMGy8BAgQIECBAoLkCHrA0d25URoAAAQIECBAgQIAAAQIECBAYFgHB6ubNlA0WmjcnKiJAgAABAgQIECBAgACB7QgIWLtFCBAgQIAAAQIEmiTgFaFNmg21ECBAgAABAgQIECBAgAABAgSGR0CwunlztTjJ8iTzWpS2IcnZddfqzc0rX0UECBAgQIAAAQIECBAgMM4CAtbjPPvGToAAAQIECBBorsDc+rrQ8gBmTosy19cHMGuaOwyVESBAgAABAgQIECBAgAABAgQI9FhAsLrHwLNoflENVs9vce2mCcHqjbNo3yUECBAgQIAAAQIECBAgQKDnAgLWPSfWAQECBAgQIECAQAcCu9WHMcvatLG27nKzroN+XEqAAAECBAgQIECAAAECBAgQIDBcAoLVzZuvBXXThIVtSltZw9V3Nq98FREgQIAAAQIECBAgQIAAgfsFBKzdDQQIECBAgAABAsMgsFcNWh/fptjratD6xmEYkBoJECBAgAABAgQIECBAgAABAgRmJSBYPSu2nl50YA1WH9qml0tqsPq2nlaicQIECBAgQIAAAQIECBAg0CUBAesuQWqGAAECBAgQIECgLwL716D1EW16u7oGrW/pS0U6IUCAAAECBAgQIECAAAECBAgQ6IeAYHU/lGfWR1mrOyXJkW0uu6YGq63VzczW2QQIECBAgAABAgQIECAwYAEB6wFPgO4JECBAgAABAgRmJWBXnFmxuYgAAQIECBAgQIAAAQIECBAgMHQCgtXNmzJvm2venKiIAAECBAgQIECAAAECBLosIGDdZVDNESBAgAABAgQI9FVgQd0lZ2GbXlfWXXLu7GtlOiNAgAABAgQIECBAgAABAgQIEOhEQLC6E73eXLtbfbvcsjbNr61vl1vXmxK0SoAAAQIECBAgQIAAAQIE+iMgYN0fZ70QIECAAAECBAj0VmBRfbgzv0U3m2rIekWSjb0tResECBAgQIAAAQIECBAgQIAAAQIdCGwNVp+c5NEt2rkryblJ3pXkng76cun0BObWTQ6WJ5nT4pL1df1tzfSadBYBAgQIECBAgAABAgQIEGi2gIB1s+dHdQQIECBAgAABAjMTWFyD1vNaXLZhQtB688yadjYBAgQIECBAgAABAgQIECBAgEAPBQSre4g7y6Z3mBCs3qVFGzfX9bbVs+zDZQQIECBAgAABAgQIECBAoJECAtaNnBZFESBAgAABAgQIdChwXH34s0+Ldm6vryo9r8N+XE6AAAECBAgQIECAAAECBAgQINCZgGB1Z369unppXV/bo0UHt9b1tUt7VYB2CRAgQIAAAQIECBAgQIDAIAUErAepr28CBAgQIECAAIFeC3gQ1Gth7RMgQIAAAQIECBAgQIAAAQIEZicgWD07t15fZeOCXgtrnwABAgQIECBAgAABAgSGQkDAeiimSZEECBAgQIAAAQIdCHiVaQd4LiVAgAABAgQIECBAgAABAgQIdFlAsLrLoF1qbnGS5UnmtWhvQ5Kz667Vm7vUp2YIECBAgAABAgQIECBAgEBjBQSsGzs1CiNAgAABAgQIEOiywNz6WtPyoGhOi7bX1wdFa7rct+YIECBAgAABAgQIECBAgAABAuMuIFjdzDtgUQ1Wz29R3qYJweqNzRyCqggQIECAAAECBAgQIECAQPcFBKy7b6pFAgQIECBAgACBZgvsVh8aLWtT5tq6G8+6Zg9FdQQIECBAgAABAgQIECBAgACBxgsIVjdzihbUzQgWtilvZQ1X39nMIaiKAAECBAgQIECAAAECBAj0TkDAune2WiZAgAABAgQIEGi2wF41aH18mzKvq0HrG5s9FNURIECAAAECBAgQIECAAAECBBonIFjduCnZUtCBNVh9aJvyLqnB6tuaOQRVESBAgAABAgQIECBAgACB3gsIWPfeWA8ECBAgQIAAAQLNFti/Bq2PaFPm1TVofUuzh6I6AgQIECBAgAABAgQIECBAgMDABQSrBz4FUxZQ1sBOSXJkm/KuqcFqa2DNnENVESBAgAABAgQIECBAgEAfBQSs+4itKwIECBAgQIAAgUYL2L2n0dOjOAIECBAgQIAAAQIECBAgQKDhAoLVzZwgb3Fr5ryoigABAgQIECBAgAABAgQaLiBg3fAJUh4BAgQIECBAgEDfBRbU3XwWtul5Zd3N586+V6dDAgQIECBAgAABAgQIECBAgEAzBf4uyR+0KO2uJOcmeVeSe5pZ/shVtVt9a9uyNiNbW9/atm7kRj+4AT0uyauSFNsbB1eGngkQIECAAAECBAgQIECgUwEB604FXU+AAAECBAgQIDCqAovqQ6j5LQa4qYasVyTZOKoIxkWAAAECBAgQIECAAAECBAgQmKZACVeXkPXEQ7B6mnhdPG1u3TxgeZI5LdpdX9e11nSxX03dJ3B8kvcl+XSSg6EQIECAAAECBAgQIECAwPAKCFgP79ypnAABAgQIECBAoD8Ci2vQel6L7jZMCFpv7k9JeiFAgAABAgQIECBAgAABAgQINFLg75M8N4lgdf+nZ4cJwepdWnR/c13HWt3/8samx4cn+WaSPZI8K8k/jM3IDZQAAQIECBAgQIAAAQIjJiBgPWITajgECBAgQIAAAQI9EziuPqTap0UPt9dXqp7Xswo0TIAAAQIECBAgQIAAAQIECBBotkAJVz8zybuS3NPsUkequqV13aqEeqc6bq3rVpeO1KibO5jXJjk3yUeSHNrcMlVGgAABAgQIECBAgAABAu0EBKzdHwQIECBAgAABAgRmJuCB1cy8nE2AAAECBAgQIECAAAECBAgQINAbARsC9Ma101YfmeSNdbfw8vY7BwECBAgQIECAAAECBAgMoYCA9RBOmpIJECBAgAABAgQGLuCVqwOfAgUQIECAAAECBAgQIECAAAECBMZWYHGS5UnmtRAood6z667Vm8dWycAJECBAgAABAgQIECBAgEAHAgLWHeC5lAABAgQIECBAYOwF5tbXr5YHWnNaaKyvD7TWjL0WAAIECBAgQIAAAQIECBAgQIAAgU4EFtVg9fwWjWyaEKze2ElHrt0msGOSg5N8nAkBAgQIECBAgAABAgQIjJeAgPV4zbfREiBAgAABAgQI9EZgt/pwa1mb5tfWXYPW9aYErRIgQIAAAQIECBAgQIAAAQIECIyowIL6Jf+Fbca3soar7xxRg34Pa6ckJyX5sySPT7JPkn/tdxH6I0CAAAECBAgQIECAAIHBCQhYD85ezwQIECBAgAABAqMnsFcNWh/fZmjX1aD1jaM3fCMiQIAAAQIECBAgQIAAAQIECBDoosCBNVh9aJs2L6nB6tu62O84N7Vzkj9N8tokj5sAsTrJEeMMY+wECBAgQIAAAQIECBAYNwEB63GbceMlQIAAAQIECBDoh8D+NWjd7qHL1TVofUs/CtIHAQIECBAgQIAAAQIECBAgQIDA0AiUtaVTkhzZpuJrarDa2lJ3pnWXGqp+TZLHTNHkz5P8ZpKvd6c7rRAgQIAAAQIECBAgQIBA0wUErJs+Q+ojQIAAAQIECBAYZgG7DA3z7KmdAAECBAgQIECAAAECBAgQINBfAW9H66936W3XJCcneXWSuS26/1GSdyQ5P8lP+l+iHgkQIECAAAECBAgQIEBgEAIC1oNQ1ycBAgQIECBAgMC4CSyouw4tbDPwlXVH6zvGDcd4CRAgQIAAAQIECBAgQIAAAQJjLrB7XTta1sZhbV07WjfmVt0c/ruSnJhkxxaN3p3knCTlvI3d7FhbBAgQIECAAAECBAgQINB8AQHr5s+RCgkQIECAAAECBEZHYFGS5UnmtxjSpvpq1xUe2ozOpBsJAQIECBAgQIAAAQIECBAgQKCFQNkx+ZS6XjSnxTnr63rRGopdF/hUkudM0eq/192qy67VP+56rxokQIAAAQIECBAgQIAAgaEQELAeimlSJAECBAgQIECAwIgJLK4Pzua1GNeGCUHrzSM2dsMhQIAAAQIECBAgQIAAAQIECIy7wA4TgtW7tMC4ua4PrR53rB6Ov7x1ruwMvvX4jyQXVvcf9LBfTRMgQIAAAQIECBAgQIDAEAgIWA/BJCmRAAECBAgQIEBgZAWOqw/T9mkxwtvrq1/PG1kBAyNAgAABAgQIECBAgAABAgQIjJfA0roetEeLYd9a14MuHS+WgY32i0menOR9Sc5K8r2BVaJjAgQIECBAgAABAgQIEGiUgIB1o6ZDMQQIECBAgAABAmMq4MHamE68YRMgQIAAAQIECBAgQIAAAQJjI+CL9s2c6qcnuTPJd5pZnqoIECBAgAABAgQIECBAYFACAtaDktcvAQIECBAgQIAAgQcKeDWsO4IAAQIECBAgQIAAAQIECBAgMHoCi5MsTzKvxdA2JDm77lq9efSGb0QECBAgQIAAAQIECBAgQGA4BQSsh3PeVE2AAAECBAgQIDC6AnPra2LLg7c5LYa5vj54WzO6DEZGgAABAgQIECBAgAABAgQIEBhqgUU1WD2/xSg2TQhWbxzqkTan+Fcn+XqSdc0pSSUECBAgQIAAAQIECBAgMKwCAtbDOnPqJkCAAAECBAgQGHWB3epDuGVtBrq27m7kodGo3w3GR4AAAQIECBAgQIAAAQIECAyLwIL65fmFbQpeWcPVdw7LoBpc505JTkzy+iS7J7k5yQENrldpBAgQIECAAAECBAgQIDAkAgLWQzJRyiRAgAABAgQIEBhbgb1q0Pr4NgLX1aD1jWOrZOAECBAgQIAAAQIECBAgQIAAgcEKHFiD1Ye2KeOSGqy+bbCljkTvj0pSdqw+OcnjJ43oRUnKepmDAAECBAgQIECAAAECBAjMWkDAetZ0LiRAgAABAgQIECDQV4H9a9D6iDa9Xl2D1rf0tTKdESBAgAABAgQIECBAgAABAgTGV6Cs2ZyS5Mg2BNfUYLU1m87vk52TnFR3rN61RXOfTnJw511pgQABAgQIECBAgAABAgTGWUDAepxn39gJECBAgAABAgSGUcBuSMM4a2omQIAAAQIECBAgQIAAAQIERk3AW8f6O6OPTvK6JK9JskuLrr+X5JwkFya5p7/l6Y0AAQIECBAgQIAAAQIERk1AwHrUZtR4CBAgQIAAAQIExkVgQd0daWGbAa+sO1rfMS4oxkmAAAECBAgQIECAAAECBAgQ6LHA7nVNZlmbftbWNZl1Pa5lXJp/fpK/SfLIFgMuweoVNVj903FBMU4CBAgQIECAAAECBAgQ6K2AgHVvfbVOgAABAgQIECBAoNcCi5IsTzK/RUeb6itoy0Omjb0uRvsECBAgQIAAAQIECBAgQIAAgREVmFuD1WUdZk6LMa6v6zBrRtRgUMN6bJL/l2THSQX83+p9aZKfDao4/RIgQIAAAQIECBAgQIDAaAoIWI/mvBoVAQIECBAgQIDA+AksrkHreS2GvmFC0Hrz+PEYMQECBAgQIECAAAECBAgQIEBgVgI7TAhW79KihZvrusvqWfXgoukIvDPJyfXEbyZ5e5JVScrmAg4CBAgQIECAAAECBAgQINB1AQHrrpNqkAABAgQIECBAgMBABY6rD/32aVHF7fWVqecNtEqdEyBAgAABAgQIECBAgAABAgSaL7C0rrPs0aLUW+s6S9lB2dFbgbKL9fVJzk1yZRIbCPTWW+sECBAgQIAAAQIECBAYewEB67G/BQAQIECAAAECBAiMqIAHgCM6sYZFgAABAgQIECBAgAABAgQI9FzAF9h7TqwDAgQIECBAgAABAgQIECDQbAEB62bPj+oIECBAgAABAgQIdCLgFbad6LmWAAECBAgQIECAAAECBAgQGDeBxUmWJ5nXYuAbkpxdd622g/K43R3GS4AAAQIECBAgQIAAAQJjJSBgPVbTbbAECBAgQIAAAQJjKjC3vs62PCCc08JgfX1AuGZMjQybAAECBAgQIECAAAECBAgQGF+BRTVYPb8FwaYJweqN48vUlZE/LEnZIfz4JMX7p11pVSMECBAgQIAAAQIECBAgQKDLAgLWXQbVHAECBAgQIECAAIEGC+xWHxYua1Pj2roL07oGj0NpBAgQIECAAAECBAgQIECAAIFuCCyoX0pf2KaxlTVcfWc3OhzjNnZM8ifV+1erwxuq7RizGDoBAgQIECBAgAABAgQINFVAwLqpM6MuAgQIECBAgAABAr0T2KsGrctOQa2O62rQ+sbelaFlAgQIECBAgAABAgQIECBAgMBABA6sQd9D2/R+SQ3/3jaQCken052SnJTkz5L8yqRhbUhSwtb3jM5wjYQAAQIECBAgQIAAAQIERkVAwHpUZtI4CBAgQIAAAQIECMxcYP8atD6izaVX16D1LTNv3hUECBAgQIAAAQIECBAgQIAAgUYJlLWQU5Ic2aaqa2qw2lpIZ1O3c5LXJDk5yWNaNLUxyfOSrO+sK1cTIECAAAECBAgQIECAAIHuCwhYd99UiwQIECBAgAABAgSGTcCuTcM2Y+olQIAAAQIECBAgQIAAAQIEZiLgbV4z0ers3F2SLEuytE2w+gdJzk1yQZI5vJTBAAAgAElEQVS7O+vO1QQIECBAgAABAgQIECBAoDcCAta9cdUqAQIECBAgQIAAgWEUWFB3cVrYpviVdUfrO4ZxgGomQIAAAQIECBAgQIAAAQIExkpg97rWUQK/rY61da1j3VjJ9G6wX0vymy2aL8Hqtyd5b5L/6F0JWiZAgAABAgQIECBAgAABAp0LCFh3bqgFAgQIECBAgAABAqMmsCjJ8iTzWwxsU31V7ook5VWuDgIECBAgQIAAAQIECBAgQIBAkwTm1mB1Wd+Y06Kw9XV9Y02TCh+BWo5P8r5J4/hODbGXf//TERijIRAgQIAAAQIECBAgQIDAGAgIWI/BJBsiAQIECBAgQIAAgVkKLK5B63ktrt8wIWi9eZZ9uIwAAQIECBAgQIAAAQIECBAg0C2BHSYEq3dp0ejNdT1jdbc61c4DBMocfDPJryX5VpK/TPJXSf6TEwECBAgQIECAAAECBAgQGCYBAethmi21EiBAgAABAgQIEBiMwHH14eQ+Lbq/ve5CdN5gytMrAQIECBAgQIAAAQIECBAgQCBL6/rFHi0sbq3rF5ey6rnAHyUpAff397wnHRAgQIAAAQIECBAgQIAAgR4JCFj3CFazBAgQIECAAAECBEZQwIPKEZxUQyJAgAABAgQIECBAgAABAkMu4IvhQz6ByidAgAABAgQIECBAgAABAk0UELBu4qyoiQABAgQIECBAgEBzBbxqt7lzozICBAgQIECAAAECBAgQIDBOAouTLE8yr8WgNyQ5u+5avXmcYHow1l2T/KgH7WqSAAECBAgQIECAAAECBAg0VkDAurFTozACBAgQIECAAAECjRaYW1+7Wx5kzmlR6fr6IHNNo0eiOAIECBAgQIAAAQIECBAgQGCYBBbVYPX8FkVvmhCs3jhMA2tYrQ9LsiTJnyf5dJJXNKw+5RAgQIAAAQIECBAgQIAAgZ4KCFj3lFfjBAgQIECAAAECBEZeYLf6UHNZm5GurbtFrRt5DQMkQIAAAQIECBAgQIAAAQIEeiWwoH7Ze2GbDlbWcPWdvSpiDNp9RJLj63rPE+p4yw7g+yb51zEYvyESIECAAAECBAgQIECAAIEtAgLWbgQCBAgQIECAAAECBLohsFd98FYewLU6rqtB6xu70aE2CBAgQIAAAQIECBAgQIAAgbEQOLAGqw9tM9pLarD6trEQ6c0gd0ryyiR/lmT3Kbq4MslRvelaqwQIECBAgAABAgQIECBAoHkCAtbNmxMVESBAgAABAgQIEBhmgf1r0PqINoO4ugatbxnmgaqdAAECBAgQIECAAAECBAgQ6KlAWWM4JcmRbXq5pgarrTHMfioeleTVSU5O8vgWzWxM8q4kZ86+G1cSIECAAAECBAgQIECAAIHhEhCwHq75Ui0BAgQIECBAgACBYRGwu9SwzJQ6CRAgQIAAAQIECBAgQIBAswS8Jas/87FLktckWZZk1xZd/rAGq89Pcnd/ytILAQIECBAgQIAAAQIECBBohoCAdTPmQRUECBAgQIAAAQIERlVgQd1tamGbAa6sO1rfMaoIxkWAAAECBAgQIECAAAECBAhsV2D3uoZQAr+tjrV1DWHddltzwvYEnpnkcy1O+l6Sc5JcmOSe7TXk5wQIECBAgAABAgQIECBAYBQFBKxHcVaNiQABAgQIECBAgEDzBBYlWZ5kfovSNtVX+q5IUl476yBAgAABAgQIECBAgAABAgTGQ2BuDVaXdYM5LYa8vq4brBkPkr6NsgTWy5fjtx7ly+9lbeaiJD/tWxU6IkCAAAECBAgQIECAAAECDRQQsG7gpCiJAAECBAgQIECAwAgLLK5B63ktxrhhQtB68wg7GBoBAgQIECBAgAABAgQIEBh3gR0mBKt3aYFxc10nWD3uWD0a/9ZdrP9vdb40yc961JdmCRAgQIAAAQIECBAgQIDAUAkIWA/VdCmWAAECBAgQIECAwMgIHFcfou7TYkS31x2TzhuZERsIAQIECBAgQIAAAQIECBAgsFVgaV0X2KMFya11XaAEfh29FTgkycd624XWCRAgQIAAAQIECBAgQIDA8AkIWA/fnKmYAAECBAgQIECAwCgJeKA6SrNpLAQIECBAgAABAgQIECBAoL2AL1y7QwgQIECAAAECBAgQIECAAIGhEBCwHoppUiQBAgQIECBAgACBkRbwSuCRnl6DI0CAAAECBAgQIECAAAECWZxkeZJ5LSw2JDm77lq9mdesBQ5P8qFZX+1CAgQIECBAgAABAgQIECBAYJuAgLWbgQABAgQIECBAgACBpgjMra8HLg9c57Qoan194LqmKUWrgwABAgQIECBAgAABAgQIEGgpsKgGq+e3OGPThGD1Ro6zEihrKEcnOTXJryf5H0n+flYtuYgAAQIECBAgQIAAAQIECBDYJiBg7WYgQIAAAQIECBAgQKBpArvVh6/L2hS2tu5qta5pxauHAAECBAgQIECAAAECBAgQyIL6JeqFbSxW1nD1nbxmJfCwJMcleUOSPSe0cHOSA2bVoosIECBAgAABAgQIECBAgACBbQIC1m4GAgQIECBAgAABAgSaKrBXDVof36bA62rQ+samDkJdBAgQIECAAAECBAgQIEBgjAQOrMHqQ9uM+ZIarL5tjFy6OdQdk5yQ5PVJfrVFw4ck+Xg3O9UWAQIECBAgQIAAAQIECBAYNwEB63GbceMlQIAAAQIECBAgMHwC+9eg9RFtSr+mPpy9ZfiGp2ICBAgQIECAAAECBAgQIDD0AuP02f3RSX48gBnbKclJSf4sya+06H9jkncneeeAahwAiy4JECBAgAABAgQIECBAgEBvBASse+OqVQIECBAgQIAAAQIEui9gF6zum2qRAAECBAgQIECAAAECBAh0IjBub586Jsm7krwoyQ2dwM3w2j9NcnqSx7W47q4k59V/BhH+nuFwnE6AAAECBAgQIECAAAECBJovIGDd/DlSIQECBAgQIECAAAECDxRYUF83vLANzMokK5LcAY8AAQIECBAgQIAAAQIECBDousDu9bP5sjYtr62fzdd1vffBNHhAkuuTlB2sy3Fmkjf3qZQLk7xqir5+kOTcJBckubtPteiGAAECBAgQIECAAAECBAiMhYCA9VhMs0ESIECAAAECBAgQGEmBRUmWJ5nfYnSbkpxdH+aWV+Q6CBAgQIAAAQIECBAgQIAAgc4E5tZgdfk8PqdFU+vr5/E1nXXVqKtLqLqEq0vIeuuxof7/f+tDpbsl+VaSh9e+7kzyziTvSfIffehfFwQIECBAgAABAgQIECBAYOwEBKzHbsoNmAABAgQIECBAgMDICSyuQet5LUZWHnhuDVpvHrnRGxABAgQIECBAgAABAgQIEOi9wA4TgtW7tOju5vr5e3Xvy+l7D6uSHDOp1yVJLutjJeVtXYfXL5K/L8lP+9i3rggQIECAAAECBAgQIECAwNgJCFiP3ZQbMAECBAgQIECAAIGRFTiuPuzdp8UIb68PIc8bWQEDI0CAAAECBAgQIECAAAEC3RdYWj9v79Gi6Vvr5+1Lu991I1osweoSsJ54XD5F4LrXxZZge/kSuYMAAQIECBAgQIAAAQIECBDog4CAdR+QdUGAAAECBAgQIECAQF8Fxv3Bb1+xdUaAAAECBAgQIECAAAECIyvgi8zJAUmuT/LoCbNcdup+dpIfj+zMGxgBAgQIECBAgAABAgQIECAQAWs3AQECBAgQIECAAAECoygw7q8uHsU5NSYCBAgQIECAAAECBAgQ6I/A4iTLk8xr0V3ZRfnsumv15v6UNJBeSqi6hKtLyHrrUcZewtU3dVDR7knelOSuJKd10I5LCRAgQIAAAQIECBAgQIAAgR4KCFj3EFfTBAgQIECAAAECBAgMXGBufY1xeTA8p0U16+uD4TUDr1YBBAgQIECAAAECBAgQIEBgcAKLarB6fosSNk0IVm8cXJl963lVkmMm9bYkyWWzrOCXk5ya5IQkOyb59yS/ZifsWWq6jAABAgQIECBAgAABAgQI9FhAwLrHwJonQIAAAQIECBAgQKARArvVh8TL2lSztu6+ta4RFSuCAAECBAgQIECAAAECBAj0R2BB/XLywjbdrazh6jv7U9LAeynB6hKwnnhcPkXgejqF7lrXJF6d5JGTLjg9yVum04hzCBAgQIAAAQIECBAgQIAAgf4KCFj311tvBAgQIECAAAECBAgMVmCv+lDz+DZlXFeD1jcOtlS9EyBAgAABAgQIECBAgACBngocWIPVh7bp5ZIarL6tp5U0q/EDklyf5NETyro5ybNnuNt0uf4NSUqw+lEthnh7kl9t1vBVQ4AAAQIECBAgQIAAAQIECBQBAWv3AQECBAgQIECAAAEC4yiwfw1aH9Fm8NfUh8i3jCOQMRMgQIAAAQIECBAgQIDAyAr4TNx6aksouoSrS8h667GhhqtvmuYd8UtJXpvkdZNC2hMvvzvJhUnekeRH02zXaQQIECBAgAABAgQIECBAgEAfBQSs+4itKwIECBAgQIAAAQIEGidgt67GTYmCCBAgQIAAAQIECBAgQKBHAt7qtH3YVUmOmXTakiSXbf/SLWeUYPankzymxfkbk5yX5NwZ7oY9ze6dRoAAAQIECBAgQIAAAQIECHRLQMC6W5LaIUCAAAECBAgQIEBgmAUW1NciL2wziJVJViS5Y5gHqnYCBAgQIECAAAECBAgQGDuB3etn3mVtRr62fuZdN3Y69w+4BKtLwHricfkUget2RA9P8q0ku0066YdJyrpCCVeX3asdBAgQIECAAAECBAgQIECAQMMFBKwbPkHKI0CAAAECBAgQIECgrwKLkixPMr9Fr5uSnF0fOpddpxwECBAgQIAAAQIECBAgQKCpAnNrsLp8zp3Tosj19XPumqYOok91lZ2nr0/y6An93Zzk2bPYafqVSd5T2/leknOSXJjknj6NRTcECBAgQIAAAQIECBAgQIBAFwQErLuAqAkCBAgQIECAAAECBEZOYHENWs9rMbINE4LWm0du9AZEgAABAgQIECBAgAABAsMssMOEYPUuLQZSwsPlC8Srh3mgXaq9hKpLuLqErLce5XN/CVffNIs+yi7W/5jkA0nem+Sns2jDJQQIECBAgAABAgQIECBAgMCABQSsBzwBuidAgAABAgQIECBAoNECx9WH0vu0qPL2upt1ecWvgwABAgQIECBAgAABAgQIDFpgaf0cu0eLQm6tn2MvHXShDep/VZJjJtWzJMllDapRKQQIECBAgAABAgQIECBAgECfBQSs+wyuOwIECBAgQIAAAQIEhlLAA+qhnDZFEyBAgAABAgQIECBAYGwEfEF4dlNdgtUlYD3xuHxS4PqxSX44u+ZdRYAAAQIECBAgQIAAAQIECAyrgID1sM6cugkQIECAAAECBAgQ6LeAVyz3W1x/BAgQIECAAAECBAgQILA9gcVJlieZ1+LEDUnOrrtWb95eY2P28wOSXJ/k0RPGfXOSZyf5cZJfTnJqkhOT/FaSr42Zj+ESIECAAAECBAgQIECAAIGxFhCwHuvpN3gCBAgQIECAAAECBGYhMLe+brk8wJ7T4vr19QH2mlm07xICBAgQIECAAAECBAgQILA9gUU1WD2/xYmbJgSrN26vsTH8eQlVl3B1CVlvPUoYvYSrv53kDUlOSvLI+sO/SfLHY+hkyAQIECBAgAABAgQIECBAYGwFBKzHduoNnAABAgQIECBAgACBDgV2qw+zl7VpZ23dJWxdh325nAABAgQIECBAgAABAgQIFIEF9Uu/C9twrKzh6juRtRRYleSYST8tgeo9kixN8kuTfvbzJPsluZUpAQIECBAgQIAAAQIECBAgMB4CAtbjMc9GSYAAAQIECBAgQIBA7wT2qkHr49t0cV0NWt/YuzK0TIAAAQIECBAgQIAAAQIjLHBgDVYf2maMl9Rg9W0j7NCNoZVgdQlYTzxuSlI+3+/cpoOXJPnrbhSgDQIECBAgQIAAAQIECBAgQKD5AgLWzZ8jFRIgQIAAAQIECBAgMBwC+9eg9RFtyr2mPuy+ZTiGpEoCBAgQIECAAAECBAgQGLCAz5rdnYADklyf5NETmt2UZE6Lbv49yXuTvCPJ97tbitYIECBAgAABAgQIECBAgACBJgsIWDd5dtRGgAABAgQIECBAgMAwCthVbBhnTc0ECBAgQIAAAQIECBBoloC3JXV/PkqouoSrS8h6e0cJVp+f5NwkP9zeyX5OgAABAgQIECBAgAABAgQIjJ6AgPXozakRESBAgAABAgQIECDQDIEF9fXNC9uUszLJiiR3NKNkVRAgQIAAAQIECBAgQIDAgAV2r58ll7WpY239LLluwLUOW/erkhyznaLvSlI+q5+XZMOwDVC9BAgQIECAAAECBAgQIECAQPcEBKy7Z6klAgQIECBAgAABAgQITCWwKMnyJPNb8JRXEZ9dH45vREiAAAECBAgQIECAAAECYykwtwary+fHOS0E1tfPj2vGUqizQZdgdQlYD/I4KMkNgyxA3wQIECBAgAABAgQIECBAgMD0BQSsp2/lTAIECBAgQIAAAQIECHQisLgGree1aKTsjLU1aL25k45cS4AAAQIECBAgQIAAAQJDI7DDhGD1Li2qvrl+Xlw9NKNqVqEHJLk+yaMHXJaA9YAnQPcECBAgQIAAAQIECBAgQGAmAgLWM9FyLgECBAgQIECAAAECBDoXOK4+PN+nRVO3192sy+uIHQQIECBAgAABAgQIECAwugJL6+fDPVoM8db6+fDS0SXo+chKqLqEq0vIetCHgPWgZ0D/BAgQIECAAAECBAgQIEBgBgIC1jPAcioBAgQIECBAgAABAgS6KOBBehcxNUWAAAECBAgQIECAAIEhEvDF2/5N1qokx/Svu7Y9CVg3ZCKUQYAAAQIECBAgQIAAAQIEpiMgYD0dJecQIECAAAECBAgQIECgNwJeBd0bV60SIECAAAECBAgQIECgiQKLkyxPMq9FcRuSnF13rd7cxAGoiQABAgQIECBAgAABAgQIECAwLgIC1uMy08ZJgAABAgQIECBAgECTBebW10KXB+1zWhS6vj5oX9PkgaiNAAECBAgQIECAAAECBB4ksKgGq+e3sNk0IVi9kR8BAgQIECBAgAABAgQIECBAgMDgBQSsBz8HKiBAgAABAgQIECBAgMBWgd3qQ/dlbUjW1t3M1mEjQIAAAQIECBAgQIAAgUYLLKhfpl3YpsqVNVx9Z6NHojgCBAgQIECAAAECBAgQIECAwJgJCFiP2YQbLgECBAgQIECAAAECQyGwVw1aH9+m2utq0PrGoRiRIgkQIECAAAECBAgQIDA+AgfWYPWhbYZ8SQ1W3zY+LEZKgAABAgQIECBAgAABAgQIEBgeAQHr4ZkrlRIgQIAAAQIECBAgMH4C+9eg9RFthn5NfSh/y/jxGDEBAgQIECBAgAABAgQaJeAzXKOmQzEECBAgQIAAAQIECBAgQIAAgdkLCFjP3s6VBAgQIECAAAECBAgQ6JeA3c/6Ja0fAgQIECBAgAABAgQIzFzAW4hmbuYKAgQIECBAgAABAgQIECBAgECjBQSsGz09iiNAgAABAgQIECBAgMADBBbU10wvbOOyMsmKJHewI0CAAAECBAgQIECAAIGeCuxeP6Mta9PL2voZbV1PK9E4AQIECBAgQIAAAQIECBAgQIBAVwUErLvKqTECBAgQIECAAAECBAj0RWBRkuVJ5rfobVOSs+tD/I19qUgnBAgQIECAAAECBAgQGB+BuTVYXT6XzWkx7PX1c9ma8WExUgIECBAgQIAAAQIECBAgQIDA6AgIWI/OXBoJAQIECBAgQIAAAQLjJ7C4Bq3ntRj6hglB683jx2PEBAgQIECAAAECBAgQ6KrADhOC1bu0aPnm+jlsdVd71hgBAgQIECBAgAABAgQIECBAgEBfBQSs+8qtMwIECBAgQIAAAQIECPRE4Lj6kH+fFq3fXnezPq8nvWuUAAECBAgQIECAAAECoy+wtH7u2qPFUG+tn7suHX0KIyRAgAABAgQIECBAgAABAgQIjL6AgPXoz7EREiBAgAABAgQIECAwPgIe+I/PXBspAQIECBAgQIAAAQL9EfCF1v4464UAAQIECBAgQIAAAQIECBAg0CgBAetGTYdiCBAgQIAAAQIECBAg0LGAV1Z3TKgBAgQIECBAgAABAgQIZHGS5UnmtbDYkOTsumv1Zl4ECBAgQIAAAQIECPz/7N0H1CRVnffx3xEw4MsQFAXUJbioKIKKizAmFAZFJQlKkKBLlDigEkRhERFGV4IgGckOKiKguAgYwJegiAjoIi+isEoSEBhRggO85zf8e70UVd1VXdX9dHd97zlzxHmqbt37qerqfqZ/918IIIAAAgggMFkCBKwn63wyGwQQQAABBBBAAAEEEECgIzAtHl/tQMD8BSxXRiDgAtgQQAABBBBAAAEEEEAAAQTmCawXwerpBR5zk2D1HMwQQAABBBBAAAEEEEAAAQQQQAABBCZTgID1ZJ5XZoUAAggggAACCCCAAAIIdASWiHDAzC4kl0TVtUthQwABBBBAAAEEEEAAAQRaKrBWLFKd0WX+R0S4+u6WGjFtBBBAAAEEEEAAAQQQQAABBBBAoDUCBKxbc6qZKAIIIIAAAggggAACCLRc4JURtN6ui8N5EbS+quVWTB8BBBBAAAEEEEAAAQTaI7B6BKs36DLlEyNYfWt7WJgpAggggAACCCCAAAIIIIAAAggg0G4BAtbtPv/MHgEEEEAAAQQQQAABBNonsFIErTfvMvWvR3jghvbxMGMEEEAAAQQQQAABBBBoiQC/G7XkRDNNBBBAAAEEEEAAAQQQQAABBBBAoB8BAtb9qLEPAggggAACCCCAAAIIIDD+AlRpG/9zyAwQQAABBBBAAAEEEECgugBP96luxh4IIIAAAggggAACCCCAAAIIIIBA6wQIWLfulDNhBBBAAAEEEEAAAQQQQOAZAmvF47BndHE5QtIXJd2FHQIIIIAAAggggAACCCAwpgJLxu8+M7uM/5L43efSMZ0jw0YAAQQQQAABBBBAAAEEEEAAAQQQaEiAgHVDkHSDAAIIIIAAAggggAACCIy5wHqS9pY0vWAecyXNirDBnDGfK8NHAAEEEEAAAQQQQACB9ghMi2C1f9+Zv2DaV8bvOxe0h4WZIoAAAggggAACCCCAAAIIIIAAAgh0EyBgzfWBAAIIIIAAAggggAACCCCQCmwWQeuVC1geSoLWT0CHAAIIIIAAAggggAACCIyowHxJsHrhgjFeH7/fzB7ROTAsBBBAAAEEEEAAAQQQQAABBBBAAIEpEiBgPUXwHBYBBBBAAAEEEEAAAQQQGHGBbSOMsHzBOO+MatZHjvg8GB4CCCCAAAIIIIAAAgi0T2D3+H1mqYKp3xK/z5zUPhpmjAACCCCAAAIIIIAAAggggAACCCBQRoCAdRkltkEAAQQQQAABBBBAAAEE2itAMKG9556ZI4AAAggggAACCCAwbgIsFB23M8Z4EUAAAQQQQAABBBBAAAEEEEAAgREVIGA9oieGYSGAAAIIIIAAAggggAACIyTAo7VH6GQwFAQQQAABBBBAAAEEEHiWwGaS9pa0coHNQ5JmRdXqJ/BDAAEEEEAAAQQQQAABBBBAAAEEEECglwAB615C/BwBBBBAAAEEEEAAAQQQQKAjMC0es+3gwvwFLFdGcOEC2BBAAAEEEEAAAQQQQACBAQusF8Hq6QXHmZsEq+cMeCx0jwACCCCAAAIIIIAAAggggAACCCAwQQIErCfoZDIVBBBAAAEEEEAAAQQQQGBIAktEiGFml+NdEtXhLh3SmDgMAggggAACCCCAAAIItEdgrVj8OaPLlI+IcPXd7WFhpggggAACCCCAAAIIIIAAAggggAACTQkQsG5Kkn4QQAABBBBAAAEEEEAAgfYJvDKC1tt1mfp5EbS+qn08zBgBBBBAAAEEEEAAAQQaFlg9gtUbdOn3xAhW39rwsekOAQQQQAABBBBAAAEEEEAAAQQQQKBFAgSsW3SymSoCCCCAAAIIIIAAAgggMCCBlSJovXmX/r8eIYcbBjQGukUAAQQQQAABBBBAAIHJFeB3jsk9t8wMAQQQQAABBBBAAAEEEEAAAQQQGEkBAtYjeVoYFAIIIIAAAggggAACCCAwlgJUkxvL08agEUAAAQQQQAABBBAYWQGemjOyp4aBIYAAAggggAACCCCAAAIIIIAAApMtQMB6ss8vs0MAAQQQQAABBBBAAAEEpkJgrXhs94wuBz9C0hcl3TUVA+SYCCCAAAIIIIAAAgggMNICS8bvFDO7jPKS+J3i0pGeCYNDAAEEEEAAAQQQQAABBBBAAAEEEBhLAQLWY3naGDQCCCCAAAIIIIAAAgggMBYC60naW9L0gtHOlTQrQhFzxmJGDBIBBBBAAAEEEEAAAQQGKTAtgtX+PWL+ggNdGb9HXDDIgdA3AggggAACCCCAAAIIIIAAAggggEC7BQhYt/v8M3sEEEAAAQQQQAABBBBAYBgCm0XQeuWCgz2UBK2fGMaAOAYCCCCAAAIIIIAAAgiMlMB8SbB64YKRXR+/N8weqZEzGAQQQAABBBBAAAEEEEAAAQQQQACBiRQgYD2Rp5VJIYAAAggggAACCCCAAAIjKbBthCaWLxjdnVHN+siRHD2DQgABBBBAAAEEEEAAgUEI7B6/JyxV0Pkt8XvCSYM4OH0igAACCCCAAAIIIIAAAggggAACCCCQJ0DAmusCAQQQQAABBBBAAAEEEEBg2AIEKIYtzvEQQAABBBBAAAEEEBg9ARZgjt45YUQIIIAAAgiMm8BzJT0+boNmvAgggAACCCCAAALjIUDAejzOE6NEAAEEEEAAAQQQQAABBCZNgEeAT9oZZT4IIIAAAggggAACCJQT2EzS3pJWLtj8IUmzomr1E+W6ZCsEEECg1QJLSE4UlOkAACAASURBVNpU0vMk+R56pqSHS4isJumdsd2vJV1YYp+mN1lF0hei059LOljSo30eZIV4IsIvJV0p6VeSJvV9ZNF4n/yXsPq0pGv7dBvn3V4i6QRJT8X/Xi7pb2M2oY/Ea9bD3l/SQVMw/uUkHSJpEUn/E6+jB6ZgHBwSAQQQQAABBBAYOQEC1iN3ShgQAggggAACCCCAAAIIINAqgWnxj/YOWMxfMHN/KeaAxQWtkmGyCCCAAAIIIIAAAghMlsB6EayeXjCtuUmwes5kTZ3ZtFjAlVUXGvD8/y7pkQEfo4nuvdD69RHga6K/QfXhe9H1kv46qAMMoN9XS/pGLFz5gSQHNu8vcZxRCHa+VdL/jbEeL2mPGtfzJpLOjr4cFv3sBAesXyTpLEnvifm+TdIVJc75JG3irIufhuGAtZtft74Gbh6zSY7C67Dfe8iYUTNcBBBAAAEEEECgugAB6+pm7IEAAggggAACCCCAAAIIINC8gKstOWQ9s0vXl0R1nkubPzw9IoAAAggggAACCCCAwIAE1opFlTO69H9EhKvvHtAY6BaBqRJIw6ODGsMWEbR0/2lF4kEd71xJt/TR+QskHS5phz72HeYuTYU06wTKXcH5OkmPlZx4v+HIUQh2NhWwtrcr/+4bZunroiTjWG1GwFpyxfLZyRMxtpd0UlSzHqeTOQqvw37vIePkzFgRQAABBBBAAIG+BAhY98XGTggggAACCCCAAAIIIIAAAgMSeGUErbfr0v95EbS+akBjoFsEEEAAAQQQQAABBBCoL7B6BKs36NLViRGsvrX+4egBgZEUGHbAOg3qDQqk30q5bQtY15lvlSrUPs/9hiNHIdjZVMD6xZLOkPTeWACwsaQbBvUiGIF+Rz1gvaukD9RwOkbS+V32f2H82+BOsY2feud/S/xzjWNO1a6j8Drs9x4yVWYcFwEEEEAAAQQQGJoAAeuhUXMgBBBAAAEEEEAAAQQQQACBCgIrRdB68y77fD3CGJP8hVkFMjZFAAEEEEAAAQQQQGAkBPgsPxKngUGMiEAaHr1C0kWS/tHA2N4h6X3RT1qpl4B1fdymKlgTsC53LpoKWK8qyQvyl5R0jqRtJT1UbghjudWoB6w/K+lzNWS7VSB3xmUzScdJWiiO8Y2o+l7jkD13rVq9/zmSFpX0lx5VtasErH3efV3P7TnaahsQsK7mxdYIIIAAAggg0CIBAtYtOtlMFQEEEEAAAQQQQAABBBAYQwGq3o3hSWPICCCAAAIIIIAAAq0U4Gk0rTztTLqHQFPh0exh0vBiGkR0qHfBkmfFAe3TY1sHU/eQ9NcS+3qbx0ts1/ZNsgHroyX9qQvKYpK2jIBwWsE6DT5OtWm30Gu3sc2Q5MU3v5J0Y6bKcFOvEV+/h8Ug/Po4uEeodaot6x6/zQHrd0o6TdLSdREr7l+2ev/zJL1L0kxJ/0eSXze3dTlW2YD1cyUdKmktSSdExfZ0EYHvOTvGa+xHkp6sMD8C1hWw2BQBBBBAAAEE2iVAwLpd55vZIoAAAggggAACCCCAAALjKuAvD/aS5C/litoR8XjQu8Z1kowbAQQQQAABBBBAAIExFHC1UH9Wd5CoqF0Sn9UvHcP5MWQE6gg0FR7NjqEoYF1lrPtK+kLscIgk9/lElQ7YtqtANmDdK5xZFHCchIB1GiB1APT4RK6J18jCkk6StHH0u7Ykv+9MVXMQdiNJ/zLAAfj6+rCkFeIYvQL8dYfiIO+Zkh4u2ZGDxQ4a99v+LumRnJ1fFZWrHWAeduv1Gu6MZ5qkoyRtFX/x6fgMVHR/LRuwXkrSWZLWkHRLXO+dp/rNL+kTEcD2Iphj4piunl2mDTtg/bIIiHfO449jgckdOYP1ExvOjsUn/vGXJe0n6bEyE2MbBBBAAAEEEECgrgAB67qC7I8AAggggAACCCCAAAIIIDBMgfUk7S1pesFB/YjMWfElwpxhDoxjIYAAAggggAACCCDQMgEHiBys9udzB3vy2pXx+fyCltn0mq5D6a4c7IWkbg4buvpqXpisV19lfr6opH+L36P8v6/LVP68TtLtki6TdLkkB7b8uxWtvkAT4dG8UdQNWGfDv5tK+kb96dJDItBUwHo5SQ7AL9JF18d6g6SFJDlQeb2kf5Q4G4tLemNsd3PcB7rt5tDm+SX6zW6yQ4Ri/ffZKthNvEZWkfTdCGD+RJIDq3f2Mc6mdsme+6b6ncp+0qrqUzWOl8b75foxAF/n5w4waOvXxibJZMsGrL2LQ/7nxGvyJkkfkvSbAriyAWsXnbg4+jhD0s7JUwf83n5KvL93DuNt/RnNleN7tWEGrB28d4V5B8I7rVt1/Oz2DpB7ocbsCa9S3+uc8XMEEEAAAQQQGJIAAeshQXMYBBBAAAEEEEAAAQQQQACBRgU2iy8JVi7o1ZV1OkFrKnA1Sk9nCCCAAAIIIIAAAi0XmC8JVrtqaF5z6Mmfxx1+oT1TwN/N7SbJT+DptEEErH2clSTtKWnDCHmVPRcOW7v65qmS7i+7E9vlCqTh0SskXVQy+NqL0xU93xcbdQumFfWTVkL1U6DWlXRtr4Py80oCTQWsyxy033Bk2WBnmTF02yZdEPDOWMjR2b5uwNr3Oi9QcVVbt8Ml7SPp8bqDrrE/AesaeAW7ejGAz/GW8XO/T20dC4OaP9rTlcEdWH5LdO6FBV4ocE/Jg2WrWB8k6cCCpwSUeR36s5f78JMH3Pze7ms9bcvEUwn8b6adZqdPSfq2pCe7jL3fe0hJjmds5gU9JySfS7zgbFdJ3Qpl+POMq1h3Krb/TNLHJDm8TkMAAQQQQAABBAYqQMB6oLx0jgACCCCAAAIIIIAAAgggMGCBbSPcsXzBcVyx6IuSjhzwOOgeAQQQQAABBBBAAIE2COwen78dzsxrfmS9P3+f1AaMPufoMOFZmQrSTQesF4vztFPFYHV2Sq5o6wqT/9UjmNUnRSt2S8Ojg5pwPwHrtOLvpZI2l3TvoAbY0n4JWD994p8r6dAIQeeF+esGrLNPBDhT0q8HcM39T4RUywS3PeeNJP3LAMbR6dLX14eTwOnRkv40wOO5kIFtHx7gMYq6flmEiV0F2m3QFYyzlbL7DXO70rYrTbuyvBeeuRq231ezrUzAetlYtObAd7dFMb4u/N5/QPL+b6/Px7+NPlaAPKyAtf/91iad4Lrn4sC1n57RrXUW930h2cgV9f0klb9NwTXJIRFAAAEEEECgRQIErFt0spkqAggggAACCCCAAAIIIDDBAgQ9JvjkMjUEEEAAAQQQQACBKRdgYWMzpyAb2ur02mTA2uElB+3WbmbI84JsrprpSplzG+qzTd2MasDalViPixMxChV/J/GaIGD99FldMIKdfh9xlXSHKX+XnPC6AesZki4ewgXU5H26ieG+KBbrvCc6e5skV8mftPaauH4672l+T3KA+OslFv646vHBUeX4V+HjsHS39sJYKOZjuNUJcy8q6eR4ioT78oIl32+fygygTMD6gxHw964OKO8cY8ubizNAvi78pAwHpzvNT6bYr2C/YQSsnxfnww6dVuV15QrdDvn7ntE5N9tHZetJu+6ZDwIIIIAAAgiMkAAB6xE6GQwFAQQQQAABBBBAAAEEEECglgCPKq/Fx84IIIAAAggggAACCDxLwI+Z31vSygU2rmg5K8JIT+DXVcBVpV3FdbucraoEjLodpEy4+rqopPnb6MiVNVeTtGqPatf7SPoyIevKV3kaHj1F0mclPVq5l2fvsKekT8dfV61g7QChQ/gfjf23lnR6A2Oii2cKELB+2iMNAv9AksOk9ydUdQLW2Wt5kNdgU/fppsbYhoC1syz+HOLFIH6v+ksEi7+RE1LOuk6T5EDxVvGDbhWkO/vOHyFov1d3mt/3HEouqvzc63xukzzVw08L8HhctTltvQLW2evcixUc3O7VsuF0b+9wtgPO2ScWDCNg7ZD8OclnDYfdN5b0i14TiZ/7evDcT0i296ICvwfeVrIPNkMAAQQQQAABBCoLELCuTMYOCCCAAAIIIIAAAggggAACIy7gL1H8iEgHQfzlSF67MoIgF4z4XBgeAggggAACCCCAAAJTIbBefJ6eXnBwVzLuBKvnTMUAx+yYDobZ6+MF424iuJetupkeyhU4T4vKmX8oCKb596iN4rynFS87/biPLSWdP2b2Uz3cOuHRbmN3UPtzsUFRwHoFSa6anm1LSNpfkn/u5kqtN/WA8nXTq/LrVFuP2vGbDlhnA7XDnG+d6shpcDPvXlfnNeKFIedJWjKuT1c19sKftL1D0vviL1z99teZn79c0i7xd9+XdHny8/RnTdynmzxnbQhY26sTsv6kpF0l+d/zshWgs655QWm/f53VZV/vs0csgvF7tpvf71zt/54aJ25ZSbMlvSX68PvsuZn+egWs15T0nQgm/yxC574nl2kvi/f+DyUbfyss03kNOmC9uCS/hjZMxvEFSQdUXLjl+Tgk/q6kHy82+qIkFvqVuSLYBgEEEEAAAQQqCxCwrkzGDggggAACCCCAAAIIIIAAAmMi4C+NHbKe2WW8l8Q/wruKDA0BBBBAAAEEEEAAgbYLrBWLFWd0gfAj5x0WvrvtWCXn361ydaeLJoJ7aUArHZpDsQ52X1QilOb9/HuUg0oOo2Xbj+Pv7yg5dzaT6oRHu/mVCVin29Q9F1WrZNc93iTsT8D66bOYvgayAWb/PA0xuxqt71X/yLkALpN0dfL3z5N0cFTj9V/nhTWfH5X3vYjAzRV0/e9AadtE0tnxF154cFDyw0G9fpu4vtsSsLaVMy0OQOddF1lLb7djXA+doLQrRjs87WDxkwX43s/V/A+PILPD1TtLqvt+56ftOUTs+7Fb3vt9t4C1r3O/J+8W+38lPqdVqaid9znEIe/tk2rygwxY51We9qKeTSXd0MeLIa0K7t3r9NXH4dkFAQQQQAABBNomQMC6bWec+SKAAAIIIIAAAggggAAC7RN4ZQSt8x7F3dFwxSN/YXFV+3iYMQIIIIAAAggggAACWj0COxt0sTgxgtW34lVaYOkIa6UVG/N2rhuwdvXW0yU5IJ82h6sdGHMwsUpz1WOPaf2cnbyA1QGvXhVEqxxvkrdNA5r+vfNYSY83MOHNJXV+xy0KPxOwbgC6RhfZgHWVrn4gyaHL+5OdxrWCddHijyoe3jZ7nb9Z0jmSfJ8tCli6aq6rWvveeG0EOn+XOfBWUeE/7xgErKueJcmB4DdKcri9TntU0nWSqgSJfezdJX0mQtLp8f0UhmMicH9vwcCeI8n3Vger/71EZf+y80srUF8vyaH+m5OduwWsXYHdCwD8Pu+guEPJaZX1smNIn6ThzwZ7RlXsznv5IAPWy0hy9Xi/njrty5L2q3h+O/vmfeap019ZQ7ZDAAEEEEAAgZYKELBu6Yln2ggggAACCCCAAAIIIIBACwVWitCIv7goav7izdX4+qmg0kJSpowAAggggAACCCAw5gL+jOynvjhQVNTOisWIfEYuf7L9/dt0SV+VtHKJ3eoGrNeT5Gqb2fbpOHdPlBhDdhNfGw51rZD5wXckuXrkA3302cZd0oDmoOZfJmDtoGJRqLBoXA6uOnTnRgXr6mev6YB1txH0G47sFuysPuNn7+F7oav3+k/dll6DZapX+3irSPpuhFPPiOCsg7ZpSxcivDMTXm0yYP1+SSvWRUj29/X14eQefbSkPzXY/68lXdhHf00tBMhbZNBtOK+If8/bLNnoYkm3RaXmzl872Pw5Sd8uCPdWqZZdlmcpSf4stUbB/bTodfjCWKTVWUxzqqRdJP2t7IEz2zlk7QrtDmj7vTxdKNXvPaTXUOzp6tt++kmnOSjuBX0/77Vzwc/dpyuSO1TdVJ99DoXdEEAAAQQQQKANAgSs23CWmSMCCCCAAAIIIIAAAggggEAqQHU+rgcEEEAAAQQQQACBtgvwlJfBXQEORH1c0v45FTSLjlonYP1cSYdG2Cjt/2eSHDT7Q59TnS9CkQ4fps3BqHWjGmyfXbdqt1EJWPcTkE6Dp/3s36oTnTNZAtaSA51eaLJlVN91yPkvGauXR2jUf32FpIsk/SPH05X4r46/f3dUxHUlW1ev/pCk3+TskwZXfT0fnAmVpufoFkkbZxbcNxmwbrKi/DBeW34Pcxi3aht2wNrncKOoWt1ZEOIx+1rbS9KfJX1Q0ueTBSP++TWSviTpe5IeqTrJitt33qdddf24OOacpI+igPUiknaS9AlJC8T16dB4neYq3Q5WZ59CMaiAdV716rpBcc//dZK+lVkE5qdr+JxXqXpex5J9EUAAAQQQQKAlAgSsW3KimSYCCCCAAAIIIIAAAggggMCzBPyITlfrm9HFxhVWvhhfBEKIAAIIIIAAAggggMC4CziM5vDJzC4TuSSqQP5w3Cc75PE7tOTQ3xck/VvBsU+R9H8iDJhuUidgna2M2en3cEn7SHq8hoN/V8oLc20q6Rs1+m1qV3/PuVhUp3WV0oeb6rjBfpaPcF+DXT6rqzR4mv6wbkC63/13lfSBQU54Cvt+UNK+kn5fYgzZgPXbIkBctGudgGO/+w66grWroPtJYa7o72rIDlpnq99XDTEvLsn3zA0DsqhSv6tc+99zXD3XbW1Jfn9L26IRxHV16SvjaQ63JxukTweoc592l20JWNvU7v9S4jXSbZP/ic8rRU9LmBb3GX+eSd9zXaH8QEnHZILTDvr677fKHNTn+8x4T3NYf27NcRftvqCkRyU9mbNBr9ehQ+uufu3rNw1mNznUfu8hvcbgJ16clNnIgfhze+3Y4+fZ17c3r1sZu+aQ2B0BBBBAAAEEJlWAgPWknlnmhQACCCCAAAIIIIAAAgggUFbAX5g5aO0v/PKav1yZFV8QDeqLjLJjZTsEEEAAAQQQQAABBPoRcBDJwWp/7p2/oAOHy/y594J+DtDiffxd22sizJwNbnVYHPhy4MyBLwewd8h41QnurSTpHEkO8qZta0mn1zwvaeAq7cqBxkNq9l13d4csXbn736OjjvGXh1CNtO7Yh7V/vwHpzvj63X/cgqRVzsf1kjaRdHOJnQhYS++Q5AUAbkWLPqoErH2/dWDai+Hdfhyh7Ttyzkca7s4LT3uXf5V0tqRVImi9syTfSzotDb7WuU+7v/R18X1Jl5e4hrpt4uvrw0kF36Ml/almnz5f74s++q1gXXMIXXf3EyIcpnalcT+hwQts0uZq1AdIui6nQrO380Io/9ufPwvlLQJx2NrnxlXUfyHp7oJAdNNz7BWwbvp4ef0NImDtRX3+HLJWcsC6T9dIx563CMxV1x2kf2IYaBwDAQQQQAABBNohQMC6HeeZWSKAAAIIIIAAAggggAACCPQW8Jcz/pJl5YJNH0qC1vxDfW9PtkAAAQQQQAABBBCYeoH5kmD1wgXDcWDQwerZUz/csRyBK0ueJek9BaO/JsLXDgI+P0KGTQasi6pMv7OBAF9RwHqqg3euXHmwpE/kmG8f1TKfGtGraYO4Dn6QU8m325BXl/SGCP/9sWTor9+AdGcc/e5PwPppwaYC1q5672u+W1tO0smSXi/JTx/YseT19UFJJ0THXvxxWInXzd8rLGLYI+nTY3JIOduqBKx9XztNksPTDkL79e6AdF5Lq08XhbtXiyr9C8WiEV+76b/3pMHXuk8FSF8XTdxDs+89vSqklzi1zwiBNzHGMsfsto3Piys3vz3++HzltRvj/Lkq8mMlDuqg9VvideJK6D5OXvuLJL+HO2x9raQ/S/rvkq+tEsP4300mNWDt+8u3MxB1X0dpd3lP8GgywF3lHLItAggggAACCEywAAHrCT65TA0BBBBAAAEEEEAAAQQQQKAvgW0jhJKtANfp7M6oPndkX72zEwIIIIAAAggggAACwxHYPT7XOoCS126Jz7XZR7cPZ3STc5SigLXDf65Y7YrK98Z0s4HLjkKdyqgOGro65IujkrbPt/9uG0lX1GQe1YB1WnU2O8ULo6LtAzXnPojdF40QrAN9d0laN0J7vY7lhRKuyuqAptueEdTvtV+/AelOv/3u/35JK/YaXAM/f7mkXaIfe54hyYHIQTaHNx3odWXbXq2pgPWoBda3iEUlvebv0OpX4/Xo++E6BfeksgHrl0ZAe/048ImSHOD+W85AHEj3UwNc7drN++Q9ncFPHXBg2y2v6n+TwVcC1r2umGf/vNtiGm/9U0lHSXLl6keqdz9vj5dEJXBf1w5dd2u+jn3/9iKGJlsT15lzP37P/p0kP4mvamu6gnXR552i12LV8Xp7vze6YvW+mZ3977pecEJDAAEEEEAAAQQaESBg3QgjnSCAAAIIIIAAAggggAACCEygAIGUCTypTAkBBBBAAAEEEGiBAAsGh3uS8wLWDns5EHudpLSS8iAC1oOc7TskXZZzgLwg4iDHke17FUnflbRkzkFdGdphtfuHOaCSx3KwzCFgB09PjXBwXjg0253neXoE6W+S9CFJvylxzH4D0p2u6+5fYoi1NkmDua7Ev4mkm2v12OzObQ9Yp4HNKyVtLun2HOIyAesXRmB6p9jfVWo/Jsmvh7xW5thpONPB2bUlXZ3prInga97rqYnq0G2oYG27FeIJG52nzfk1fmZURvZ/P9nQy9a5GYf43y3JTxpYU9Jimb59H95V0pwex/S9vnOtlhne4pLeGBt6Tnmvk2w//pzhcLmbx+7gtyvQ+2kkrkbva7pKazpg/TpJ34rz1xnHIKpLp5XqO8fx++zOfRhU8WJbBBBAAAEEEGiRAAHrFp1spooAAggggAACCCCAAAIIIFBZgEeqVyZjBwQQQAABBBBAAIEpEthM0t6SOiGk7DAekjQrQmpPTNEYJ/GwacjN4V4bO5ScF/oap4C1v0PcL6pDZs/bOyVdPoUnMw0cZ4dRJbg8zCm4erUrlTsc7eDblpLOTwbgcJurbv85Z1AzJF0cf/+VqEzvSspurua9XFRyzVZwbbLycdmqxcM0bUvAum5F8LTSt6vaXyTpHzVOlO9v2SByXndpOLlblf4yAWuHbI+IELRfPztGkDRdwJKOwRX8O09ncIXbAyVl3/cWjm02llQUACdgXeNCaWhXvxf5vjl/VED/Y4Oh6m5D9PGWiGr8b4rq1r6mvLinV0uvm17b9vvzTkjfPl5c4mrxnUC4A8afSJ6eUeYYTQesd5B0XObAdZ7WUTSHvCdtVHlCRBkbtkEAAQQQQACBlgsQsG75BcD0EUAAAQQQQAABBBBAAAEESglMiy+xHVjxlyx5zV/IOUyR99jZUgdhIwQQQAABBBBAAAEE+hBw9T5/Tp1esK8fFd8JVvequtjH4Vu/i4Ozn5T0fUmuzmjvojZOAeuXRbXld2Um060S7bAuBn+/6QUFDm+5GnSnueqnq2vnVd0e1tiKjpMG7rJVUF8i6URJtvbvkw7O/T46cuXeoyV9VJJDY66s+vP4mR32kPTlqNx8sKSzkvAhAeupPetNVbCuO4syAea6x8ju/7xYzLNb/MBPVji54CBlx+fXwp6SvLjAlXqL7rWd15PfG7OvmXQIK0k6R9LysfjBr6XsIgUC1k1fGU/353uX/52t6N/XBnPU7r16UZTD+93ew8uOa5gBa49paUmHRxXrzhgvjCrOZaphe58mA9Z+X3bg2wuJ0ubXr8fZZBvmsZocN30hgAACCCCAwBgJELAeo5PFUBFAAAEEEEAAAQQQQAABBKZcwNVrHF6Z2WUkl8QXiZdO+WgZAAIIIIAAAggggMAkC6wViwBd3baoueKnw9V3TzLEGM1tXALW/v7QgcgTcmyzFZSniv85klxJ25VsXynpOkke241TNaAux03D6g67OXznSsJuWWsHrR30/Fv8fE1J34kguYPUrireqV6d9usg6aaZyuIErKf2YmhzwHrZqDD9Fkm3SHKV6BsKTkfZgHXZs/lBSd+OjbtVtE9DsEXBTwLWZdWrbVf0Xlitl2a3vj4qQd/cQLee34IV+vE123m//UIsIOi1u98HHk42ctDYi2x2Tf7O7zOu5l5mTk0GrPOqSntYg3j6RdHTNlzFe+cIzfey5OcIIIAAAggggEBXAQLWXCAIIIAAAggggAACCCCAAAIIVBfwF/gOWm/XZdfzImh9VfXu2QMBBBBAAAEEEEAAgUKB1SNY7Uq2Rc0hTQerb8VxpATGJWC9QoQjV87oubrnhpJ+OFKqoz0YV2jdR9JBMcy9Ijz3RPz/ZSSdKckhU4evHUT9RfzM1dGPl/QhSTdFgDoNqTo4d1Jsmw1f+6/TgPUWUd26ilbd/ascq59t02Buk+HIfsaSt0/29e5K5H/q0vliUfF1SUk/iCD+/Q0MpukAc5khpcHkXkHHJseXvmY8zo0knZsz4OdKOjQWM/i+tk6y6CHdPH0NuDq+q8/325pc8NDvGKrs50r6nftWlf3KbDvpAesyBuk2TQX5XTl+d0mfSZ7u4CdreMHUr3sMqsmAtavHn5853rXxHva7qjglth/28UoMiU0QQAABBBBAYJIECFhP0tlkLggggAACCCCAAAIIIIAAAsMW8CNl/QW5vwwpal+PcEtRtaZhj5njIYAAAggggAACCIyngD97epHf5l2Gf1Ys8uOz52ie43EIWL9Q0uEFi0kd9nV15UdGk3ckR/XuCFA7NOtK1DtIujdGmg1f+0lJrsL9VE5l6/Rn3j2tXp0XvvY2dQPSdfcf9AkZt4B1FY9xDlgvENeerx83hztP7jL5JgPW60tyoNvVfC+I+9ifc469VCw4WEPSRRFsvy9nuyZfAwSs/wmcfS90hWUvMBl28zjeENfLVC7SaCpgbT+/r/jJDq6E7deBm0PWH4uFOkXGTQWsnT86IP6kxzon7gUPDeAk+/Ox+18+0/fakvyUQRoCCCCAAAIIIFBLgIB1LT52RgABBBBAAAEEEEAAAQQQQGCeAFUEuRAQQAABBBBAAAEEBiXA01MGz6JbkwAAIABJREFUJTv8fkc9YO1g1ieismtWJ1tdefh643dEVwI/RdJbCgJu3cLX75R0mqSlJbkivYPtf5Pkyruu0vvxJMCWrYrdkaobDq27fz9nzNegv7/+R4md2xqwdojwgyV8Opu8XNIu8X+uiEBxGV/v8piksyXdXeF43tTn0Neun7TghQXdwrNNBaxfEq8VV7N161a1fYaki2O7QyIQ3qkqn061ydcAAet/ymbfCwdZLbvbpZuGiiclYO35PicW4x1TIWTdVMDaoe6vxqKF1N4Lt/w0h8cr3kvKbJ4umEi33zMWjJXpg20QQAABBBBAAIFCAQLWXBwIIIAAAggggAACCCCAAAIINCewZlQV9Jd1Re2IqCp4V3OHpScEEEAAAQQQQACBCRRwxVsHJ125tqi5Mt8sST+cwPlP4pRGOWDtYOvWEUbqVL1Mz8H2kk6K6sqTeG6antNLJbnityvquu0n6UpJDoK9QtI0SRtJcqjN4VNXMHX41e3FYd3Z97oIuq6WM8gLoypoXgC2bji07v79mG4a97zPSPqRpCe7dNJPwHo5SQdHEPfHA76es6/3oyX9qct8FotQou/93SpYp/Pux7jKPsMInZYJWDswuqqk2wrC3s48uFL2CTG5btWr55N0kKR9Jf1V0oZd3kObfA2kfbm68GFVTkTOtl5ocZwk/zuU2zqSrqnZpwOpn44+Bhl6bmPA2gsOfA/4qaTvSnLV7s79raiCtRfU+Lr3ffH5knaPhTZlTnNeyPr8eIrCPTkdNBWw9jz9JL/pmWMMMuxcFOp2wNyLxh4tA8Y2CCCAAAIIIIBAkQABa64NBBBAAAEEEEAAAQQQQAABBJoXcMUkP749+4VC50hzIwjzRUlzmj88PSKAAAIIIIAAAgiMsYCDlw5W+/OkQ695zUFNB6sdIqONj8CoBqzzglipqkNKviZdQZlWTsC/EzrMVqZlK1A7OHmGpPf32Nnh0I2TSrzZzeuGQ+vuX2bu6TYvi3m/K/7yVEmflHR/QUdVAtZ+7e0oycFtB5kdaveCgsuqDrLC9tnX+9uSEH1eN2UDjm0KWPs90NXcPyVpCUmbRDA16+eq3n7NuFq8Xxdbdnn9LStpdmx7qaStJOUtgHe49dCoHu/jeRyXVzj/3V6PTYSXXyTpLEnviQP1ur7KDD19zTcxxqJjtjFg/Y7kfuNrdee4Vm1UFLBOr1Vfow5aV7kG/frxfc+B/s7CqaKQddn7T6/raJUIkHuhSNo89m/02rnPn6eLJtIuvADJ94IH+uyX3RBAAAEEEEAAgXkCBKy5EBBAAAEEEEAAAQQQQAABBBAYnMBmEYxZueAQD0U1a4dj8h5HO7iR0TMCCCCAAAIIIIDAqAk4IOJQtcOWCxcMztVE/dnR4TDa+AmMYsC6V7i6W8XL8TsDwxtxGlbrdtQTI8CZhtddqfTLknaKIPAtUfn4t5IcWnMVUzdv48rYjxUcoG5Auu7+VbQdBNwnKgt7P4dkXTX97C6dVAlY513nP5P0MUk3VRlohW2HEbA+T9Kxkh7vMq4VJHmRhFuZ7R0s/rikDSRNVQXrBSR9IKqZ/1uMvWgsz4uq5K5U63a6pF27LGbfJirEe1tf465o/lSOX9Xz1+vSaDq8PEkB6+9XDA73si7787Rq/KCv9T2SquUHSvKfznVXFLB2lsf7+V7v9pX4jFh0z8+bt++tfm14sUCn5S2aaipg7Sf6XZwzkCYWAHQ7r65I7yB52rwYcfN4Hy17TbAdAggggAACCCDwLAEC1lwUCCCAAAIIIIAAAggggAACCAxewI+qdVDGVZXy2p0RtD5y8EPhCAgggAACCCCAAAIjKODApD8vLlUwNgcs/fSTk0Zw7AypvMCoBazzqlums3H1R1fZdLVfWjUBhz7fKMlhabcHJf0xfic8WpKrfHYL+L4wgtN++lGnuYKv7wGubH2FpC0k3dZlWGmg8zpJ91abgpaW5NCdm4/larmDag5Lu38f0y0veJ49dpWAtfetUs21iXlWDeiWDTim8z4+ApiPdBlw1e3TcQ86dOphp+P7QdxvXJnd4de0XR3X4a2Zv3dl3BOiQq/vVd73FwUerg5/sqQNo2q1Q+Q/L9i26vnrdc0QsP6nUNF7YS/DQf58kNf6gpL8733+t0G39TNPICkKWHvb10n6liQvlOh1fRf5+P3EnyG9aMeLVw6SdLik9P2l7P2n1zlI59LZ9kZJH5bkRUKDannH9Wdn3w9uGNRB6RcBBBBAAAEE2iFAwLod55lZIoAAAggggAACCCCAAAIIjIYAwZnROA+MAgEEEEAAAQQQGBUBFuKNypkYzjhGKWDtALB/P/lMBBOzAq5AuYskB5RozQi8VJIDsQ7XOSi3taTLSnbtcLArnn46gqEOPP8o9nXFYbdsFeM00FnyMIWbDTJg7dCrXT4UR3dFaYdme4Xiqgas3X1eNVdXgPbTAxw8bLJVDeiWDThWDUxX3X4qA9Z5/g5n+hw5gD8ns4FDp6dIekv8vRcqHdblCWFrSvpO3PNOjXtcWj0+7T518LWxtiSHvPttBKz/Kde2gLUXjnxd0vR4T82GfrsFrP1e7XD0bsHncLTfC6o+Be9lks6Q5EUMroidhqvdddn7T6/rP+99Z5Dh9c54Nil44sGgK2f38uDnCCCAAAIIIDABAgSsJ+AkMgUEEEAAAQQQQAABBBBAAIGxEvCj3/2ln7/A5dHvY3XqGCwCCCCAAAIIINCYwGbxeXDlgh4fkjQrQjVVQzSNDZKOGhcYlYD1QpIOlrRrwQypXN34qZfN/Zr+eAR5d5Q0W5Irm74jwsWHFATa/X2u7xnHRTB0nwjIOTD3qfjZ5yR9RdJTydDHIWDtuTk4eEQy7u2jUnc6l7wz0k/A2v24mquD6v7TacfE7+lFYdt+rggC1sVqPu8OnW4paZukcnm6x08lHSXpe5LyKnT7PLoK73ax0/mSdpB0T8Fhs0HVjSSd2+XEvihC3e+R1ERAlID1P7Gzrw1XrHcAedjN99AD4skCTZzjovHPkORFS27nRCVrf87rtG4Ba2+TLgzwkw/8fvCHPrBeIukvOeFqdzXIgPVPJHmOfnrfoFr6fpAewwsjLhnUQekXAQQQQAABBNohQMC6HeeZWSKAAAIIIIAAAggggAACCIyewLQkaO0qWnntyvgS/oLRGz4jQgABBBBAAAEEEOhDYL0IVruKYV5zRcFOsDpbqbOPw7HLiAmMQsDagTKHEjvVgrNE35K0h6Q7RsxunIeThqs9j05A2q/3NDhXFPh8p6TTIoSaBoGXlHS6pLUkXRRh1fsSqDTQ6dBytzBpnu+eSQh5UBWsHYpzZWKHbd08Hwf/y9z/+g1Y+zgO57oq7E7JxGfmhNTrXHcErJ+t52rl60j697j2s1u4UrQrTJ8gyUHSbJXdzvbZSuSuCO8A5xVdTtiqks6T5NeN/43Fwew/d9megLXkasmDaNnXxv4a3LG6jT8NFQ8qYO0iCw5x+37s5oU0/u908VyvgLVfNydL2jD6GMT9uImAtZ+mcGh8hkjdXTXbc7x/EBdT9FkUsB6E1QCnQdcIIIAAAgggMIoCBKxH8awwJgQQQAABBBBAAAEEEEAAgTYJLBEhG3+ZW9RcbcVf/l7aJhjmigACCCCAAAIITJCAA5B+iomrGBY1V3B1uPruCZo3U3mmwFQHrN8UAVIHkfKaq4g6/OsKl7RmBBaLwFmnyu5/xO92nYq8Dha7cqsXXTj4bv/Hk0OvGNWc3yIpW6HX3/M6DP/lqIrt8N0Pk33TgHU/IbO6+/cSfKmk4yWtHxs64OjKrDf12jF+Xidg7S6yx3dId2tJl5U8fq/NhhGw7jWGuj9vInTqcKirQG8SoWovOChqvh58TedVrO7sk63o7r/vVfU8ey62jcBqN580YH2tpE0l/a4GaPp6ulmSr7c6bQFJfgqG7zFuV5dcmNDtmL4fOWjrNsjQc5sC1i+WdIak94ar73fZIgq9Atbe1a+Lw6KPUyXtIqnJivu9AtY+Z4tLeiDeb/Kuo6LPOASs67zS2RcBBBBAAAEEplyAgPWUnwIGgAACCCCAAAIIIIAAAggggMA8gVdG0LrzxXsei6stOWh9FWYIIIAAAggggAACYyGwegSrN+gyWodaHay+dSxmxCDrCExVwNrfBzrcdWxSKTg7jy9I8p8mA1t1rCZhX4cVHZruVB3Nhqs9Ry+4/UpUFPeC2s0l3RuTT8PVrub7sQgfu0qoK5GvHX07vOrmarMHJpVR6wak6+7f7RxmKxC7cvGOkmZLeqrkya8bsPZhVpB0iiQH2N1S55LDKNysrQHr50h6haT3SXJVdldpz2udatW/ifdAb1MmYJ1WdPc+aVX3opPh18o5khzu9utsK0l39TjBvQKnVa+P9PVUdd+p2J6AdTPqvk/9V1x7RQsWygSsV5H03ajAfoukjSXd0MwQ5/WSXu9eqONK28tI8sIsf5Z9YwSr/VpymD+vEbBu8ITQFQIIIIAAAgiMjgAB69E5F4wEAQQQQAABBBBAAAEEEEAAAQusFCEcf8FS1FzhzCGcJr9MQR8BBBBAAAEEEECgOQF/pts7wpJFvZ4Vi+f4TNec+6j3NBUBawdZHVx1eDqvcqxDjp+WdJykuaMOOCbj8/evDqS5Kv2/xZhPluQquNMk/UsEe9Pqs97Mgc91Yzvv70C8t3FzxdJFIiDvoFteu0jSlpLuix/WDUjX3b/b6XIVV1d17VyTZUKy2f6aCFi7z2xgN1spvN/LLvt6P1rSn7p05krEPn9LSupW8TWdd79jK7tfPxWssxV7s8f6qSQvLPIc/ywpnU+vgHU2EF/mXLmCtvv9UAykbDV3AtZPL9oYRMu+Nr4v6fJBHKhHn+lrrp9rvdeQ/V6wXyx+8bZF13eZgPXC8TQDB6vd/L7u/uo0L4ZwpfbXSHqHpJ3j/tPr3p2twN3ZnoB1nbPBvggggAACCCAwsgIErEf21DAwBBBAAAEEEEAAAQQQQACBlgtQ7bDlFwDTRwABBBBAAIGxFOCpJGN52oY26GEHrH28vSS5cnJeu13SnpK+U6Fq8NCwxvhArjB9qKQ9+pjDpnE+yu7/F0n3RGA7DWj70HUD0nX3L5p+NiT74wgW31HRq6mAtb8v3ywWGXQC316QcEDNRQdFr/cy0ywbsO4VSPaxqgSYvX067n5Cp/NFoHTfZKI3SzpT0rcl+b+fTH5Wdnz9VBv3ud1W0glxvG9J2kHSAyVOgkOn35T0+qh+7X4eKrFf0Sbvl+Sq9E01n6cPx2vfffYK8Fc97q8lXVh1p5Lb13ltlDxE5c36udZ7HcSLJU6XtFZs6GvIi22yrUzAOvu6OiwWRz3WaxDxc78vvSSuwdUk+Y8XADlkXrb5/WZXSS76kNfyXvvertv9rOyxe21XtPCk7IKKXv3zcwQQQAABBBBosQAB6xaffKaOAAIIIIAAAggggAACCCAwFgJ+nK6rH87oMlpXRvtiiUfcjsWEGSQCCCCAAAIIIDCGAg7ROMg6s8vYL4mnkPjR67R2CgwzYO2g6MERhsrT/llUq3RVZVrzAmlgLq/3qyX9Mv44bOpz5fuIq4kfIumDEUZN93W47UpJV0n6haTrJN0v6W2SLosNHdD+Rvx33YB03f3z5v3SqLrqCtZuDvlvnYy/yploKmDtY74wfqfeKQbgyu6uEDu7xuKDOiHScQ5Ym3ATSQdKcqDZIeWbuoTVywSsl4qq1++reN04lO1z6ErwPqeu/ntxyYuszLhKdjWQzVx52E/CeE/07vvAFQM5UvOd1nltND+ap3scRMDa/57nBUx+P/ZrwFXUf5MzgTIBa+/2AUleyHeepD9mFiqk3dp3GUl+2sEbJL09AtVV7Hxv9ueE/yvpV5J+G+836eKIvP7S943Oz38iyXO8s8oAKm5bFLD2Ewqmojp6xeGzOQIIIIAAAgiMsgAB61E+O4wNAQQQQAABBBBAAAEEEEAAgX8KrBdB6+kFKH6c96z4UngOcAgggAACCCCAAAJDEZgWwWoviJu/4IgORPpzWtEj1YcyUA4yEgLDClg7zOVr7uMFs3ZV0p0j3DoSMBM4iJUiYOownUPQrgb7J0l3RxXcNKT2r5LOlrRKhKsdUHMQeSNJv48/Dqb597yncqy8/9ciRHZGVAj2ZmnQbXtJ51Z0dnVzB77dmqgCmg0xu1+P66Q+Q8xNBqw9lmz424FLV7Z2MLKf5mqurn68SOz8PEm7SLqxRMj30QjQ51WnrRr8rbp93QrWnq7fD32N9wpjetuy41tO0n9KelPJUH72evuypP0kla34W3Zc/VwbTewzSQFrV4x3ReZhN19Trijt12nTAWu/3l0IYbeYVLdq82UD1lkfZ318f/F7gN9zHLL30/BeXRHSYWq/P7kPf36oU3Halet9PtPWtG3e9Lyow++j2TZOCw8qnjY2RwABBBBAAIFhCRCwHpY0x0EAAQQQQAABBBBAAAEEEECgGQF/wesAjysw5TU/stZf4jhQ8UQzh6QXBBBAAAEEEEAAgYyAg3P+TOaq1QsX6DhQ4s9krp5JQ8ACwwhY54VYU/0TJe0jydWQaaMhsKikT0X1WVe29rnJC1IXjfY5kvzHi27TlldJtN8Z1w1YO3D7CUmHJgM4Ju6hf+tzUE0HrD0M9+mqwEvHmFyBeQdJD/Q5xnS310VFZwe5HV73cbLnrMxhqgZ/q27fRMC6zDw621QZn8f2ckm/6/EacQbCoVUvOHBzJd6PVQzLe5H7+bH//pIOqjKpIWw7SQHrqfJ1ENkV//3va02HgDuvd1dRd/OCmaJFLv0ErDeUdHhyryp7yfnJB34Kgp+g4CdY+LX0cISyOxZ1AtZ5T2+4JarH31B2kH1sl3dcL2b5cFTf7qNLdkEAAQQQQAABBJ4WIGDNlYAAAggggAACCCCAAAIIIIDAeApsG19GL18wfFc4c9D6yPGcHqNGAAEEEEAAAQRGVmD3+By2VMEIHSTx5zBXZaUhkAoMOmDdK1ztqpL+02+glbM5OgIOVDsc6AW2/t0vr41KwNrfR3uh8HFRHdVjdXDVweV7apAOImDtsfp37ROScXkhjavr1lnA7H73kOQqym5fifeRtJqyF+64pcdZTdI7M0YOGLsSttsVki6S9I8ujlW3X0DSeyNsfleElNMFGZdJ8kKAplqVgHXZY9rstAif/lXSjrHYqcrChX5Cr2XH18R2BKzrKw4qYJ19vftJJpt3eWpEP9da+rrJk/B1//N4rTpI/StJd0h6vIAttagTsH6HJN8jsm3QlaTz3u96ude/gugBAQQQQAABBFohQMC6FaeZSSKAAAIIIIAAAggggAACCEywAAGfCT65TA0BBBBAAAEERkqABW4jdTrGcjCDDFjnVQhOkT4dIdE00DmWiGM4aAfh/iTpj5KerDj+58b2aShu9aiO/3ZJPq9e0JEX/t1V0gcyx3Mo8++SHqk4Dleb7lTzrbjrvIBwJ+zqffupJpx3zEEErH0cL1RwZdjt4qC3R/XVX1SdeLK9q5SfLMlVZ93SarbT4u9d4fs/MlVu86qy1hhGI7vWrWaeHUTTAeslYoHT++NA/VZK9wIALwpw21rS6Y3oNdcJAev6loMKWC8bgf63xBBd/fzALos0+glYv0bSNyW9PoLbvq86UO0w9W8k3V/x/aapgPVKks6RlC0G0fR9Iz37fp/00xG8iCVtHoc/u3shEg0BBBBAAAEEEOhbgIB133TsiAACCCCAAAIIIIAAAggggMDICLjSlatq+TH1PKJ+ZE4LA0EAAQQQQACBCRFw5VV/zvIj5POagxuzuoQcJ4SBaTQgMMiA9bslnSlpyZxx7hOVc+c2MAe6qCawkKSvStpS0oVRtdlVRP07nIPHDpc6iPY5Sb9Lut4g7juuYLy+pAuSn70sqgq/K8LKvkf9ocSwHOQ9SpJD9r4m0qrEJXbva5NsuNphZYdV8yqcVj3AoALWHscKkk6R1AlIfivO3QNVBxnbrynpO1HBO1tVNQ1XepttJHWOQ8C6Gni2ir8rfDvYeVu1buZtnVbErRIOTYOqfRx25HdpohJx9r3w5i7VnQcJ4nG8IV6X10vaRJLHUqc5f7ObpCOik5skbSrphi6d9hOw9nvLMnHvf7jOgGPfpgLWfrrLWZLWyIzJi4EOaWCceV3430H91JiNMz/0Qhm/1xVV7R7QcOgWAQQQQAABBCZNgID1pJ1R5oMAAggggAACCCCAAAIIINBmAX9h3glau4JdXvOXuQ4ApV/Qt9mMuSOAwHgKuDKdv7x9qaSXSFpckqu4LSbJFQL9Jau/dPafBSX5y/PnS3qeJN8f/ec5MXU/KtzVJB0685ev/uOqjv7jL6v9Z46kByPs4jDSfZLujcfa3y3pTipjjeeFxKgR6CGwXgQcpxds5/tGJ1jt+wQNgV4CgwpYp4Hb7Bj6rd7aay78vJxAGlo7Q9LOkv4au+4r6Qvx3w4iX550uYqk70ZgPhsS8/e7rsp5Qmzv/3Z15G4tW+H8bEm7RJXTzn4Op75S0q8rVj4tOu47Yow2cHO4es8IGvvzV902yIC1jR1cdwVjf5502z5CfFXH7s+frjLu0KVbtpptt+rWS0tyNdy0Ofzt17XbeZKObThA6GqwH5fkkP8tUXnXiwI6zWF+n8umWlMVrH39OsTpP53rrd8wvxdA+Dz5NeqWfX12mzsB695XRtF7Ye89B7dFUwFrv559X3do2veOr8S/03V7ekQ/AeumJZoKWPt37yPjPSodo+9ZrtL/aNMDl+T75NclZT+v7yjp+AEcjy4RQAABBBBAoGUCBKxbdsKZLgIIIIAAAggggAACCCCAQCsEHDx0lcWZXWZ7SXzJe2krRJgkAgiMm4DvY67m6JDPchEs8Renr5D08ghIj9qcHJb6o6T/iSp5Dp/8PqpROpzyt1EbMONBAIFCgbUiDDOji5ErEzpc7UUWNATKCgwiYN15mk0nqJuO5fyountP2QGO2XYOVDqc6WDYtfGnW4htKqbnhRo+D26uiHuwpE5AN/1ZNgiWVuT8SYT1vKCr0xy6nR0VlrNVj7PzzIaF/ZnFx/P+nbF0wqm7RpXrQ5MgeFU3H8/Vtb8WwTfvn3fMqv1mtx9kwNrHsonD7dvFgfuthrxqBKFdXf6uCC7/PDOZD0r6dvxdr2rZTQWSi/zT+1RTodNu57qJ+WQXENS93lID97W2pKtLXrAErHtDTXLA2rP3PdC/u24u6WJJv+hBMkkBa081XTzUmbqf4OAnOfT7FIBuhOmCpHS7Kgsjel+1bIEAAggggAACrRUgYN3aU8/EEUAAAQQQQAABBBBAAAEEWiDgYKKD1p0vhPOm7IpXrqZ1VQs8mCICCIyegIMmr5e0oqTXxePYXxNVqEdvtPVG5Ep/v5X035J+I+nGeFT0IKp41RspeyPQXoHVI1jtqp1F7cQIVt/aXiZmXkNgEAFrv386kOmqttnm3wWyQc4aw//fXR3YvqmJjmr04RCjqzY7nNlpdnBAeFQC5dkquA5peqFrp6WhsAOjUnAn8OzvcPeLKroOeK4jyQHfTnPfB0Ro2z/fUNIPczzdz3ujyrEDf277SPpyPL3D/99P9fDiXP9dpzm0vUcflYp9PI/lsEy42n2dlhyzxqn/310HHbD2gVaS5GrfndeXqyP79+cnSk4gPU/e5dSoHJ5deOcnsvj9xaH7bufTfTQRSO42/HELWDtc7evLCxg61caz13jJ0/W/m7kKsSvOv19S1ZC5x7DyEBaE+ji+R7wlRr3TkO7LrnDvp/nUab5P+AlsRU9ec9+u/O575n9I+mnMdZALVv1EI7/2/HSSYbdJC1h7gaKD5Wnz774fjt+Hm/ZN/Tp9++l9Drg3WW2/6XHTHwIIIIAAAgiMiQAB6zE5UQwTAQQQQAABBBBAAAEEEEAAgRoC/lJ4r6h6VtSNH6fpKow31DgOuyKAAALdBJaS9G+SHCZ6k6Q3SvLftb05pHCdpF9GdbNrJI1a9c22nyPmP/kC/qzkIKqDGEXtrAjV8Vlp8q+HQc6w6YB1Nrw5yLGnfe8fwd9hHS97HFcWPlrSR3MGcFAElcsGYAc5B3/O8b1jDUl5YS8Hnv172HRJx0dI9JFkQN0qXHuztDLyIREwTeedV0n6mPjdMBtUdFjToVQH1DshVQdLP97HYlx/1vtqBD8dWBxEuNrzH0bA2oa7SfJTC9z8BChfd3eUvHDSBRC2cAXXTkXzbBfbSDop/vIrcZ7yPhMSsP6nXF64uugaL3nK5m2WvnZ9zv354N4qHQxh2xfF/eU9cay3ZRZhDGEIAzmE3yc/IOlT8btj5yB1QvN+CtLLJN0s6cGkcv9AJtBHp5MWsE7f21KO9SVd0IdPt12yC5k62+a9pzZ8aLpDAAEEEEAAgbYIELBuy5lmnggggAACCCCAAAIIIIAAAghIVGXkKkAAgWEKOEDtAIjvPatJWq6pg7/oRS/SUkstpSWWWEIvfelLtfjii+vFL36xFltsMS266KJaeOGFNW3aNC200EJacMEF5/15/vOfr+c+97laYIEFNP/88+s5z3GxRumpp57Sk08+qblz5+rxxx/XY489pkcffVR///vf9fDDD+uvf/2r5syZowcffFAPPPCA7r//ft17773z/tx9993z/tx5553ztm+wudqoH0PuMJarVf6pwb7pCgEE/inA0z64GoYt0HTA2k+COF3SWkOeyFQHrP20i2/GUzCyU/9BLCy9f8gmeYdLq3jmhb3SKrl54/bij3MkLS/p8AhAP54c6MVRZdcVqn8S874zfp5XudrB3h26VPj2h6ONJH0pqT7t6p8OWV9UMZTop5O4IrMDw01Xru4QDCNg7WMtLsmBZ38+O0FS2Sq6Dv55ofMXYsCuCu4Q9QMF1+Yyks6Mz8+uEP+heOpJdnMC1k+LuMLxnomv/85Vpz/RQBioXcjiAAAgAElEQVQ6fe25z52juvEI3Fb+dwiTFLD2/cqhXC9A8GukU22/M1kvTvC95GBJVe/tvk68n68LN4es/QQ333Mvl3S3JFevnso2aQHros86rjLvc9F5UkMT5un7YNrftvGUiyaOQR8IIIAAAggg0HIBAtYtvwCYPgIIIIAAAggggAACCCCAQCsF1owqjf7Cv6i5QpcffXxXK4WYNAII9CPwhqjQ+E5J75C0WD+deB8Ho1/1qlfpX//1X7Xccstp2WWX1TLLLKOll15aL3/5y+cFpket3XffffrjH/+o22+/Xbfddpt+//vf69Zbb9Utt9wy70/N9tsIADg89eMIAtTskt0RaLWAQ6kOvc3sonBJPN3jh62WYvJNCzQdsPYCpouTisNNj7eov6kOWKfhx+wYRyVg7VCff59y9WO3LaLabDre9HrIq3DtYK8rXDtAf2GED9Nwrr/nPSCqTjvE7CcS3SPJf7+hpMOSoGKvcHU6Lj9pxIFiB3nd/hIB029UDMYtIGluxX2qXMPDClh7TA5LV62K/mpJNls5JuXw+rldJujztl9SHd6BUAfrs2FEAtZPV1l3UNMV1zvtW/H//Rqo03weHM50mN4trzp8nf6b2ncSAtbT4vfH7aJqddbG9x4v1HBV8v/pE86/l54tyZ/98poXkXw/7rG+DxctgOjz8KV2m7SAtSedzqmD4AVDfm09VEql3EZ5nwe6LVAp1ytbIYAAAggggAACiQABay4HBBBAAAEEEEAAAQQQQAABBNor4EdO7x2PpM5T8Jfh/pLewYA57WVi5gggUCDg0M/akrxYw8EfP3a5UnNV6ZVWWkmvf/3rteKKK+q1r32tVlhhBb3iFX6K8+Q0V8f+7W9/q5tuukm/+c1v9Otf/1o33nij/t//+3/9TvLaeES9Q3U/6rcT9kOghQIO8jhY7c8/8xfM3+Eaf/5p+hHmLeRmyjkCTQes8wJMw4Cf6oB1UcVKz93BYL/OHxsGRJdjvE6SA58rSPqZpM0k/SGzfXo9XC9pk6iu2tnMK8qOjECa3/s3lfS7TB9LSXo4+X3NVai93VHJYjeHs12B10HCss2f6xzudRVlN1eQ3VHS7AEGpsuOrbPdMAPWVcfm95gDJX06dvS14OrhvcKbq0o6L8KgRRWvBx2wTq+7vOuyqkWv7avOJ3ttuv+mwtXuy6/ZUyS9JQaetzii15yG8fNxDVi7cv/bJX1Mkhf/OyyfbTdGwN33m6oVq9O+fD/0gpF1JHkRsF9fecdL9/HCum9H6PqPQ6puPYkB6+wCExu7gMO6kvx+1lTzffW4TGenStqlwtMGmhoL/SCAAAIIIIDAhAoQsJ7QE8u0EEAAAQQQQAABBBBAAAEEEKgg4C/7HTTqVNbK7urqMg5ZO2xUtWpXhWGwKQIIjIGAK0S9P76k9hfjpdt8882nVVddVW9+85u1yiqr6E1vetO8YHWb25w5c3Tdddfpl7/8pa699lpdc801/YSufY++KKm8VieE0ObTwdwnW8CVR/1Zx6HLhQum6hCZP+s4zENDYFACBKybk3VYzlWbl066dJDZoT1Xr5zK5u9fXbnaTwVyc1B5H0mP5wzqs5I+FwFmL1y7OtnmuZIOlbSHJD8OY2NJN3SZmKtmbx+VfTshQleudrj6jj5A/DQSH9/VZd1GLWQ9ygHrN0tytVZfn3bbUpLPRa/2QklHS/poLPTZXdJtmZ2qBpJ7HTP9ua9d9+/qzQ4aj2LA2te2g+t+Tbm5wrH/29WO6zSH4t8m6fNJ9XY/Ocbnrp/XT52xlNl3XALW/ty1oqR3x++RneB6do5+nXhRga8938u94L/p5nvqK6NqtgsO+FrvFrj2OFx1/puxQCVbTb6p8U1iwDr7FIeOlRfqHN8QXNFnql5PC2jo8HSDAAIIIIAAAm0RIGDdljPNPBFAAAEEEEAAAQQQQAABBBDoLeBHdTp4tHzBpndG0NpV1GgIINAegdUkrS/JX0K/tuy0F198cb3tbW/T9OnTtfrqq2u11VaTQ9a07gL33HOPrr76al155ZW64oor5v2p2FzV2pV3Xf1wFMMgFafD5gjUFnA4zZ9vXOU1rzm06IVkJ9U+Eh0ggMAwBfwd52skbS7pjZIul3SmJP/OMtVtSUmnxxM+HBrcUJKroua1TsDaP3O4M/vG/ylJy8Tf+z3+voJ+sqFTb3aGpE9IurcGiAO/vkfuFH24CvbWki6r0WdTu45qwDob+nOY0CH5R0pO/L2SvIDO4c4nc/apG7D+YFToLTMch8T97wQez6BaP/NxZWKHKF0p/ks9KtX6Gva/YSwn6R8xCQfHvSjR9xB/PvA5e0MmbOvXrhcsnD2oidfsd1QD1l6YsYGkVaJCtSsZd2u+N3qxzA8k/bmmSdXdHbj2eXdVZVfr7zbWn0b42wslfG002SYxYG0fVyh3aD4Nsft9yYt+mjBMnxTROR+XStoqqmU3eY7oCwEEEEAAAQRaLEDAusUnn6kjgAACCCCAAAIIIIAAAgggUCBAEIlLAwEE/IW4qyQ6gPGqMhwLLbSQ3v3ud2uNNdaY9+cNb/B31bS6Ao888oguv/xy/eQnP9GPf/xj/exnztqUbp1HXDscUydcVfqAbIjACAmwcGyETgZDQaBlAtskiza+JWkHSQ8UGHQC1q5cvYuka/u0cvVdVwb9QoTZjpK0X0MhtjRkTcC69wly5eezIvhvL3+m/kXv3Upv0U8gOe182XhaQ1El4c62wwoY151PGbgqoXL357m7SvZxA6qkXGbMvbYZ1YD1NEm+/zjkWtQ6oepLJN0jaVCVoXsZpj93aP8Vkt4X4X2Hg7Ot1/28yvHSbSc1YL2opJNjkVFnvmWexlDWMX2v7ezjRUV+asQoXFNl58F2CCCAAAIIIDDiAgSsR/wEMTwEEEAAAQQQQAABBBBAAAEEpkjAZWZd7XFvSX6ka15z1adZ8eXsFA2TwyKAQIMCro64qaRNopJXz67f/OY3a+2119aMGTPmhappgxe47777dOmll+riiy/WD37wA915Z+lCna629g3u2YM/RxxhygU2i88vKxeMxFU4/fnFFVmfmPLRMgAEEJhEgedF9eoDJB0q6dyCSfp7WgejO1V161q4ry0lORB9oqTH6naY7O8KpAdFNdJRqF7toY1qBWuPzZWRXTXZ1VQPa/j9pm4g2b/r+1zu2+X6cLVeV4a+sKCKdoOX1jPOY9Vq32XHUSVUflG8bq8b8ZDmqAasfU6ylYtvjvugq/Bf06PieNlzOsjtfG9+aTzBaQtJb4/QvRdLeA5Nt0kNWNtpUCFovyd9Nd7zOufjpqhE/pumTxD9IYAAAggggEC7BQhYt/v8M3sEEEAAAQQQQAABBBBAAAEEegm4+lAnaO0v7PPalRFUuqBXZ/wcAQRGUsBf6PrPOmVG94EPfEDvf//7tc4662jppZcuswvbDFDgqquu0ve//31973vf069+9asyR3pQ0tejsqLv3zQEJkVgvQhWTy+Y0NwkWD1nUibNPBBAYKQFHGR1m5TFHK7w6qqgo1IZ9MWSVgxj3+O9ANiVh0eleaGyx/W3hgeUztuf627s4xp7gaQFC8blYP7DDY+5W3dNzKfXcJ2JeLmkV3bZ0NXG75b0SK/ORuTnfj36GvP/uvnaf3xExubrayNJf5D035J8nY7KfaMqka8d/9L7Nkn+N69BfIZMX4/Dfv11PBxY9uJE/7vfo5K8wKCJRTovk3SGpHcl8F7E4MVA91U9Gcn2q0o6T9KSyd99OZ7c0MS4awyNXRFAAAEEEEBg0gQIWE/aGWU+CCCAAAIIIIAAAggggAACCAxGYIkILc3s0r0f7+pqkK7SRUMAgdEWWEnSR+PRza5+Vtjmn39+bbjhhlp//fW13nrraaGF/N0rbRQFbrrpJl1wwQU677zzdPXVV5cZoivInRZ/hhmkKTM2tkGgrMBasRhsRpcdjohwtYNTNAQQQAABBBBAAAEEEBi8gPNIu0nyZ/FO82KAOtXAvXjJT4j4bNKnF0i4z18MfkocAQEEEEAAAQTaJkDAum1nnPkigAACCCCAAAIIIIAAAgggUE/AFZ/2lrRdl25cRcZB66vqHYq9EUBgAAKbSPp3SWv36tth6o033lgbbbSRFlywqMBdr174+VQJ3HzzzTrnnHPm/SlR2dpVvr4m6WRJ107VmDkuAhUFVo9g9QZd9jsxgtW3VuybzRFAAAEEEEAAAQQQQKC+wDKSzpT01qSrUyXt0meF/2UlzZb0lqQ/qlfXP0/0gAACCCCAAAIFAgSsuTQQQAABBBBAAAEEEEAAAQQQQKAfAVe/3UvSR7rs/PUINd3QzwHYBwEEGhNYTNL28cdfRha21VdfXZtttpk22WQTveQlL2lsAHQ0tQLXXHONzj77bM2ePVt33XVXr8FcLOkESd/utSE/R2CKBPwZxIu9Nu9y/LNisRefQaboJHFYBBBAAAEEEEAAAQQkOZO0bfyO2QHxL6VeJPnzikJ5FbFvkrSpJD73V8RkcwQQQAABBBAoJ0DAupwTWyGAAAIIIIAAAggggAACCCCAQL4A1SO5MhAYXYHXSNpJ0sclzV80zMUXX1xbbrmltthiC73xjW8c3dkwskYEzj33XJ155pn6zne+06u//5Z0rKRjJD3Za2N+jsAQBHiKxhCQOQQCCCCAAAIIIIAAAg0LePW2nyyzXtJvP1WnXybpDEnvSvr5gqQDJM1teMx0hwACCCCAAAIIzBMgYM2FgAACCCCAAAIIIIAAAggggAACTQisGdUkZ3Tp7IioJtmzfGoTA6IPBFossJqkXXtUd9Waa66pj370o/OC1bT2Cdx+++067bTTdMopp+i2227rBnCvpKMlHSXpgfZJMeMREFgynpoxs8tYLomnZvxwBMbLEBBAAAEEEEAAAQQQQOCZAutHOHqh+OvbJW0s6RclofIqYV8hyf+g0fUX2pL9sxkCCCCAAAIIIJArQMCaCwMBBBBAAAEEEEAAAQQQQAABBJoUcDWavSVNL+jUFWVmRdB6TpMHpi8EENAakhxA9BeXuW2BBRbQdtttp2222UZvetObIENgnsA3v/lNnXzyybr44ou7iTwq6UhJXixzN3QIDEFgWgSr/bmiqAr/lfG54oIhjIdDIIAAAggggAACCCCAQH8CL4h/C9wl2b1KFeu86tVbSjpL0lP9DYm9EEAAAQQQQACB3gIErHsbsQUCCCCAAAIIIIAAAggggAACCFQX2CyC1isX7PpQfLHisPUT1btnDwQQSAT8eNw9JX2gSGXZZZfVjjvuqO23316LLLIIeAjkClxzzTU64YQTdNJJJ3UT8j37MEn+MvweKBEYgMB88RliL0kLF/R/fQSrZw/g+HSJAAIIIIAAAggggAACzQusIMmf3zv/Vugn3G0q6fIeh3KuabdY7NvZ9PR4chfFG5o/T/SIAAIIIIAAAokAAWsuBwQQQAABBBBAAAEEEEAAAQQQGKTAtlF9cvmCg9wZQWtXRaUhgEA1AVeK/5SkDYp2W3XVVbXTTjtp6623rtYzW7da4I477tAxxxyjr371q3roIa+HyW3/kPSluIcXbtRqSCbfj8Du8blhqYKdb4lrrusqgH4OzD4IIIAAAggggAACCCAwUAHnk1yQ4ThJC8WRygSlXy3pG0kw+6YIZt8w0NHSOQIIIIAAAgggIImANZcBAggggAACCCCAAAIIIIAAAggMQ4DA1DCUOUZbBFaUtI+kjxRN+N3vfrd22203rb/++m0xYZ4DEHjkkUd01FFH6Stf+Yocui5orhh2qKRDBjAEumyPAAuy2nOumSkCCCCAAAIIIIBAewVeGAsmdwqCv0raUtL5BSTzSzpQ0qeT7XeMSthPtZeRmSOAAAIIIIDAsAQIWA9LmuMggAACCCCAAAIIIIAAAggggMB8UZVyb0kLF3BcL2lWfFGCGAIIPFPgJZL2i0fj5tq8973v1cyZM/We97wHOwQaFTjyyCN1+OGH6/bbby/q1z84WNKJjR6YziZdwBXs/Lmg85jw7HxdHd2fC74o6YlJx2B+CCCAAAIIIIAAAgi0QOBlks6Q9K6Y64WSvODy7py5v1XSWZKWjp8dE/+2+LcWODFFBBBAAAEEEBgBAQLWI3ASGAICCCCAAAIIIIAAAggggAACLROYlgStXYkmr10ZgaoLWmbDdBEoEnAAcX9JC+ZtMGPGDH3yk5/U2muvjSACAxVw0PpLX/pSt4rWP5P0OUnfH+hA6HzcBdaLYPX0gonMTYLVrpJOQwABBBBAAAEEEEAAAQQQQAABBBBAAAEEhipAwHqo3BwMAQQQQAABBBBAAAEEEEAAAQQSgSUiXDWzi8olUbXyUuQQaKnAh+JxuCvkzf+tb32r9t57b6277rot5WHaUyHw1FNPadasWfP+PPjgg0VD+IakAyTdPBVj5JgjK7BWLLKa0WWER0S4Oq+C3chOjIEhgAACCCCAAAIIIIAAAggggAACCCCAwGQJELCerPPJbBBAAAEEEEAAAQQQQAABBBAYR4FXRtB6uy6DPy+C1leN4wQZMwJ9CKwo6SBJG+Tt+9rXvlb77ruvtthiiz66ZhcEmhGYM2eODjnkEB166KHdOjxQ0n80c0R6GWOB1SNYnXtPi3mdGMHqW8d4ngwdAQQQQAABBBBAAAEEEEAAAQQQQAABBCZEgID1hJxIpoEAAggggAACCCCAAAIIIIDABAisFOGrj3SZy9cjfHXDBMyXKSBQJPA5SZ/N++Eiiyyiz372s9pzzz3RQ2BkBH7/+9/roIMO0qmnnlo0pt9K2k/SuSMzaAYyLAG/t+8tafMuBzwrFlHx3j6ss8JxEEAAAQQQQAABBBBAAAEEEEAAAQQQQKCnAAHrnkRsgAACCCCAAAIIIIAAAggggAACQxagyuWQwTncyAh8QJJLAb8ub0S77767DjjgAC266KIjM2AGgkAqcPnll+vAAw/Uj370oyIYB2n3kfQn5CZegKdTTPwpZoIIIIAAAggggAACCCCAAAIIIIAAAghMtgAB68k+v8wOAQQQQAABBBBAAAEEEEAAgXEWWDOqXs7oMokjourlXeM8UcbeeoFF4jreLk/ife97nz73uc9plVVWaT0UAOMh8LWvfU3777+/7rjjjrwBPxxPKzh2PGbDKCsKLBnnd2aX/S6Jp1H8sGLfbI4AAggggAACCCCAAAIIIIAAAggggAACCAxNgID10Kg5EAIIIIAAAggggAACCCCAAAII9CmwXgStpxfsPzeCWl+UNKfPY7AbAlMlsJmk/5S0VHYAr3jFK/T5z39eW2211VSNjeMi0LfAI488os985jM67LDDivr4nqRPSrq574Ow4ygJTItg9d6S5i8Y2JXxfn3BKA2csSCAAAIIIIAAAggggAACCCCAAAIIIIAAAnkCBKy5LhBAAAEEEEAAAQQQQAABBBBAYFwEHER1cGvlggE/FFWAZ0l6YlwmxThbK7CoJCdPP5onsPvuu+uQQw7RC17wgtYCMfHJELjqqqu077776rLLLsubkBfI7CHp6MmYbStnMV+8N+8laeECgesjWD27lUJMGgEEEEAAAQQQQAABBBBAAAEEEEAAAQTGUoCA9VieNgaNAAIIIIAAAggggAACCCCAQKsFto0qmcsXKNwZQesjW63E5EdZ4IOSfH2+PDvIVVddVbNmzdIaa6wxyuNnbAhUFjj88MO11157ae5cZ6qf1c6TtLuk/6ncMTtMpYDPmYPVz6rAH4O6Jd6PT5rKQXJsBBBAAAEEEEAAAQQQQAABBBBAAAEEEECgHwEC1v2osQ8CCCCAAAIIIIAAAggggAACCIyCAMGuUTgLjKGqgIPVu+XtdOCBB2r//fev2h/bIzA2Arfccos+9alP6fzzz88b84OSdpV05thMqL0DZaFTe889M0cAAQQQQAABBBBAAAEEEEAAAQQQQKA1AgSsW3OqmSgCCCCAAAIIIIAAAggggAACEykwX1TP3FvSwgUzvF7SLEmzJ1KASY2LwGqSvirpTdkBv/Wtb9Vhhx0mV6+mIdAGgWOPPVZ77rmnHn300bzpHidpZ0lPtsFizOa4mSS/365cMO6H4v32i5KeGLO5MVwEEEAAAQQQQAABBBBAAAEEEEAAAQQQQOAZAgSsuSAQQAABBBBAAAEEEEAAAQQQQGASBKYlQev5CyZ0ZQS/LpiECTOHsRJwtfUj8kbsitWuXE1DoG0Cv/vd7zRz5kxdeOGFeVP3wpgdJV3dNpcRne96EayeXjC+uUmwes6IzoFhIYAAAggggAACCCCAAAIIIIAAAggggAAClQQIWFfiYmMEEEAAAQQQQAABBBBAAAEEEBhxgSUiBDazyzgvkeTqmpeO+FwY3vgLLCjpeElbZKey4oor6qijjtIaa6wx/rNkBgjUEPjSl76kvfbaq6iHXSUdXaN7dq0nsFYsXprRpRsvHvFTIu6udyj2RgABBBBAAAEEEEAAAQQQQAABBBBAAAEERkuAgPVonQ9GgwACCCCAAAIIIIAAAggggAACzQi8MoLW23Xp7rwIWl/VzCHpBYFnCKwu6URJr8u67Ljjjjr66KM133zzQYYAAi5TffXV2nnnnfXLX/4yz+NrkraV9BRYQxPw/cup9w26HNH3Nwerbx3aqDgQAggggAACCCCAAAIIIIAAAggggAACCCAwRAEC1kPE5lAIIIAAAggggAACCCCAAAIIIDB0gZUiJPaRLkf+eoTEbhj66DjgpApsH5WrnzG/BRdcUMcee6y22mqrSZ0380KgloBD1sccc0xeH9dI2kbSjbUOwM69BPyeubekzbtseFYsTuI9s5cmP0cAAQQQQAABBBBAAAEEEEAAAQQQQACBsRYgYD3Wp4/BI4AAAggggAACCCCAAAIIIIBASQGqcZaEYrPaAodLmpnt5e1vf7uOP/54rbDCCrUPQAcITLLAqaeeqh122EGPP/54dpp/l/QxSd+c5PlP0dx46sMUwXNYBBBAAAEEEEAAAQQQQAABBBBAAAEEEBhdAQLWo3tuGBkCCCCAAAIIIIAAAggggAACCDQvsGZU55zRpesjojrnXc0fnh4nWGBxSadJWic7x912201HHnnkBE+dqSHQrMANN9yg7bbbTj//+c/zOv6spM83e8TW9rZkPOXhWYtCEpFL4ikPP2ytEhNHAAEEEEAAAQQQQAABBBBAAAEEEEAAgVYKELBu5Wln0ggggAACCCCAAAIIIIAAAgi0XmC9CFpPL5CYG4GyL0qa03otAHoJrCrpDEmvym540kknaZtttum1Pz9HAIEcgW233VYnn3xyns2pUc0at/4EpkWwem9J8xd0cWW8D17Q3yHYCwEEEEAAAQQQQAABBBBAAAEEEEAAAQQQGG8BAtbjff4YPQIIIIAAAggggAACCCCAAAII1BPYLILWKxd0c5mkNeodgr0nXOBDks6StEA6z1e/+tU65ZRTtPrqq0/49JkeAoMVOOyww/SJT3wi7yA/kfQRSXcOdgQT2bvt3lkws+sjWD17ImfOpBBAAAEEEEAAAQQQQAABBBBAAAEEEEAAgZICBKxLQrEZAggggAACCCCAAAIIIIAAAghMtMC2Uc1z+cws3yfpvyZ65kyujsAekg7LdrDuuuvqtNNO06KLLlqnb/ZFAIEQuPDCC7X11lvr/vvvz5rcKskLZa4Bq5LAOpK+n9njFkl+asNJlXpiYwQQQAABBBBAAAEEEEAAAQQQQAABBBBAYEIFCFhP6IllWggggAACCCCAAAIIIIAAAggg0JfA7hG0XirCZ+/vqxd2aoOAg4ifyk505syZOvzww9swf+aIwFAFbr75Zm255Za65ppnZakfkbSJpO8OdUDjf7ALJXkRkSuA+3525PhPiRkggAACCCCAAAIIIIAAAggggAACCCCAAALNCRCwbs6SnhBAAAEEEEAAAQQQQAABBBBAYDIE5ouQ9ZWSLpuMKTGLhgVOkfTRbJ9HHHGEdt/dGX0aAggMQuDxxx/XRz7yEZ1zzjl53W8j6WuDOO6E9vkOSW+NcPUTEzpHpoUAAggggAACCCCAAAIIIIAAAggggAACCPQtQMC6bzp2RAABBBBAAAEEEEAAAQQQQAABBBBomcBzJTnZuW467wUWWECzZ8/WRhtt1DIOpovA1Ajsscce8oKGnOaq8v85NaPiqAgggAACCCCAAAIIIIAAAggggAACCCCAAAKTJEDAepLOJnNB4P+zc+/RVtblvsC/2zhsb+S247VSi7wgGIcyZEteQvOWV0Il8wZqaZ7cHuEcRcmTFm0hBTw22kJqopIpkoEXrLxRWxPNcKggx9tQURM1T4alMtzWGWvrlJcpyFqsOdeac76f9U9jzfV7n9/zfJ43HAO/LgIECBAgQIAAAQIECBAgQIBAvQQ2SnJ9kl2LF2yxxRa59tprs/POO9frXnUJEFiJwPe///2cccYZK7MZl+RsaAQIECBAgAABAgQIECBAgAABAgQIECBAoDMCAtad0fMsAQIECBAgQIAAAQIECBAgQIBAGQS2SvLzJJ8pDvvZz342M2bMyKc+9akyGJiRQMMJTJs2LSNHjlxZX22/3vq0hmtYQwQIECBAgAABAgQIECBAgAABAgQIECDQNAIC1k2zKo0SIECAAAECBAgQIECAAAECBAh0g8B2SWYnafvf97723HPPzJw5M//0T//UDS25kgCBisANN9yQQw89NG+99VY1ytQkJ5EiQIAAAQIECBAgQIAAAQIECBAgQIAAAQJrIiBgvSZqniFAgAABAgQIECBAgAABAgQIECiDwA5JbkjyyeKwX/7yl/Ozn/2sDPObkUBTCPzmN79J2/8vX3nllep+L09yXFMMoUkCBAgQIECAAAECBAgQIECAAAECBAgQaCgBAeuGWodmCBAgQIAAAQIECBAgQIAAAQIEGkTg00luSrJlsZ+jjwkkuy4AACAASURBVD46V155ZYO0qA0CBCoC8+fPz9ChQ7N48eJqlLb/wx5LigABAgQIECBAgAABAgQIECBAgAABAgQIdERAwLojWs4SIECAAAECBAgQIECAAAECBAiUQaDtN1fPSbJFcdivfe1r+dGPflSG+c1IoCkFFi1alIMPPjiPP/54df9XJBnRlENpmgABAgQIECBAgAABAgQIECBAgAABAgS6RUDAulvYXUqAAAECBAgQIECAAAECBAgQINCgAn2S3JLkE8X+Tj755Pzwhz9s0Ja1RYBAReDJJ5/MQQcdlEceeaQa5cdJjidFgAABAgQIECBAgAABAgQIECBAgAABAgTaIyBg3R4lZwgQIECAAAECBAgQIECAAAECBMog0Baq/mWSbYvDfvOb38wPfvCDMsxvRgItIfD000/ngAMOyMKFC6vnuTjJyS0xpCEIECBAgAABAgQIECBAgAABAgQIECBAoK4CAtZ15VWcAAECBAgQIECAAAECBAgQIECgSQQ2eTdcPaDYr99c3STb0yaBKoGnnnoq+++/fxYtWlRtMynJaGAECBAgQIAAAQIECBAgQIAAAQIECBAgQOCDBASsvR8ECBAgQIAAAQIECBAgQIAAAQJlF1g7ya1JdilCfP3rX8/UqVPLbmN+Ak0r8MQTT2S//fZL2/9WfZ2b5JymHUzjBAgQIECAAAECBAgQIECAAAECBAgQIFB3AQHruhO7gAABAgQIECBAgAABAgQIECBAoMEFbkqyf7HHY445JldccUWDt609AgRWJ7Bw4cLss88+ef7556uPnpbkwtU97+cECBAgQIAAAQIECBAgQIAAAQIECBAgUE4BAety7t3UBAgQIECAAAECBAgQIECAAAEC7wi0paiPKWIMGzYsM2fO5EOAQIsI/O53v8vee++dV199tXqitv/vX9UiYxqDAAECBAgQIECAAAECBAgQIECAAAECBGooIGBdQ0ylCBAgQIAAAQIECBAgQIAAAQIEmkrggiSjix3vtdde+dWvftVUQ2iWAIHVC9xxxx354he/mL///e/Vh/dN8svVV3CCAAECBAgQIECAAAECBAgQIECAAAECBMokIGBdpm2blQABAgQIECBAgAABAgQIECBAoCLQFqxuC1i/9/W5z30ut99+ez784Q9TIkCgBQWuv/76tP2G+qqvtl9rvXuSh1pwZCMRIECAAAECBAgQIECAAAECBAgQIECAwBoKCFivIZzHCBAgQIAAAQIECBAgQIAAAQIEmlZgeJJrit1vtdVWufPOO/PJT36yaYfSOAECqxf40Y9+lBNPPLH64MIkuyX5f6uv4AQBAgQIECBAgAABAgQIECBAgAABAgQIlEFAwLoMWzYjAQIECBAgQIAAAQIECBAgQIBARWDnJP+e5EOVD9Zee+3MnTs3gwYNokSAQAkExo0bl7PPPrt60luSfKkE4xuRAAECBAgQIECAAAECBAgQIECAAAECBNohIGDdDiRHCBAgQIAAAQIECBAgQIAAAQIEWkJg0yR3J/lUcZrrr78+Q4cObYkBDUGAQPsETj755Fx88cXVh/8tyX9vXwWnCBAgQIAAAQIECBAgQIAAAQIECBAgQKCVBQSsW3m7ZiNAgAABAgQIECBAgAABAgQIECgK/CLJPsUPLrroopxyyimUCBAoocCBBx6Ym266qXryUUkml5DDyAQIECBAgAABAgQIECBAgAABAgQIECBQEBCw9joQIECAAAECBAgQIECAAAECBAiUQeD/JPmX4qCjRo3KxIkTyzC7GQkQWInAn//85+yyyy5ZsGBB9U+/lOQWaAQIECBAgAABAgQIECBAgAABAgQIECBQXgEB6/Lu3uQECBAgQIAAAQIECBAgQIAAgbIInJhkSnHYgw8+OLNmzSrL/OYkQGAVAg888EAGDx6cN998s3jixSSDkjwDjgABAgQIECBAgAABAgQIECBAgAABAgTKKSBgXc69m5oAAQIECBAgQIAAAQIECBAgUBaBwUnuLg67/fbb55577skGG2xQFgNzEiDwAQIzZszI8OHDq0/cnuSL4AgQIECAAAECBAgQIECAAAECBAgQIECgnAIC1uXcu6kJECBAgAABAgQIECBAgAABAmUQWC/J75JsXxx23rx5GTSo7ZfT+iJAgMA7Aueee27OOeecao5JSUYzIkCAAAECBAgQIECAAAECBAgQIECAAIHyCQhYl2/nJiZAgAABAgQIECBAgAABAgQIlEVgepIji8NedtllOe6448oyvzkJEOiAwOGHH57rrruu+om2P0Ou7kAZRwkQIECAAAECBAgQIECAAAECBAgQIECgBQQErFtgiUYgQIAAAQIECBAgQIAAAQIECBB4n8CpSS4sfnrqqafmwgtX+AgbAQIE3hNYunRpBg4cmMcee6yo8pckn03yOCoCBAgQIECAAAECBAgQIECAAAECBAgQKI+AgHV5dm1SAgQIECBAgAABAgQIECBAgEBZBAYlmVccdrfddsuvf/3rssxvTgIE1lCg7c+JL3zhC9VP35ZkrzUs6TECBAgQIECAAAECBAgQIECAAAECBAgQaEIBAesmXJqWCRAgQIAAAQIECBAgQIAAAQIEPlDg/iQ7Vk6su+66+f3vf58+ffpgI0CAwGoFJk2alNGjR1ef+06Sb6/2YQcIECBAgAABAgQIECBAgAABAgQIECBAoCUEBKxbYo2GIECAAAECBAgQIECAAAECBAgQeFdgcpL/UdSYNm1ajj32WEAECBBot8Dw4cMzY8aM6vNtv8W67bdZ+yJAgAABAgQIECBAgAABAgQIECBAgACBFhcQsG7xBRuPAAECBAgQIECAAAECBAgQIFAigYOTzCrOe+KJJ2bKlCklIjAqAQK1EHjllVcyYMCAPPfcc8Vyi5L0T/IftbhDDQIECBAgQIAAAQIECBAgQIAAAQIECBBoXAEB68bdjc4IECBAgAABAgQIECBAgAABAgTaL9AryUNJPlF5pG/fvnnwwQfTo0eP9ldxkgABAu8KzJ49O4cccki1xw+TfBMSAQIECBAgQIAAAQIECBAgQIAAAQIECLS2gIB1a+/XdAQIECBAgAABAgQIECBAgACBsghckuSE4rC33XZb9txzz7LMb04CBOogMGrUqEyePLm6clvqenYdrlOSAAECBAgQIECAAAECBAgQIECAAAECBBpEQMC6QRahDQIECBAgQIAAAQIECBAgQIAAgTUWGJZkZvHpsWPHZty4cWtc0IMECBCoCAwYMOA/fxt+4evJJP2SLKNEgAABAgQIECBAgAABAgQIECBAgAABAq0pIGDdmns1FQECBAgQIECAAAECBAgQIECgLAJrJ3kkyScrA++000659957yzK/OQkQqLPAnXfemT322KP6louSnFrnq5UnQIAAAQIECBAgQIAAAQIECBAgQIAAgW4SELDuJnjXEiBAgAABAgQIECBAgAABAgQI1ESgLeR4SrHSXXfdlc9//vM1Ka4IAQIE2gTGjBmTCRMmVGPsneRWQgQIECBAgAABAgQIECBAgAABAgQIECDQegIC1q23UxMRIECAAAECBAgQIECAAAECBMoi0PYrZW8vDnvWWWfle9/7XlnmNycBAl0o0L9//zz88MPFG+cn2bELW3AVAQIECBAgQIAAAQIECBAgQIAAAQIECHSRgIB1F0G7hgABAgQIECBAgAABAgQIECBAoOYC9ybZqVL105/+dB566KGaX6IgAQIE2gR+8YtfZL/99qvG+FYS/1WHV4QAAQIECBAgQIAAAQIECBAgQIAAAQItJiBg3WILNQ4BAgQIECBAgAABAgQIECBAoCQC/zPJ+cVZ58yZs7LwY0k4jEmAQFcIfOMb38iUKVOqr9ouyWNdcb87CBAgQIAAAQIECBAgQIAAAQIECBAgQKBrBASsu8bZLQQIECBAgAABAgQIECBAgAABArUT2CLJ40n+sVLyhBNOyCWXXFK7G1QiQIDASgReffXVbLfddnnppZeKP52RZDgwAgQIECBAgAABAgQIECBAgAABAgQIEGgdAQHr1tmlSQgQIECAAAECBAgQIECAAIHGEfh7VSv+Dqa2u7k8yYhKyQ022CCPPfZYNtlkk9reohoBAgRWInDppZfma1/7WvVPDkkyGxgBAgQIECBAgAABAgQIECBAgAABAgQItIaAf7nXGns0BQECBAgQIECAAAECBAgQINBYAgLW9dvHHkluL5a/6KKLcsopp9TvRpUJECBQJbDXXnvltttuK376YJIBoAgQIECAAAECBAgQIECAAAECBAgQIECgNQQErFtjj6YgQIAAAQIECBAgQIAAAQIEGktAwLp++/h1kt0q5Xfeeef89re/rd9tKhMgQGAlAvfcc08GDx5c/ZNRSSYDI0CAAAECBAgQIECAAAECBAgQIECAAIHmFxCwbv4dmoAAAQIECBAgQIAAAQIECBBoPAEB6/rsZESSy4ulf/nLX2bvvfeuz22qEiBA4AMETj755Fx88cXFE39K0jvJq+AIECBAgAABAgQIECBAgAABAgQIECBAoLkFBKybe3+6J0CAAAECBAgQIECAAAECBBpTQMC6Pnt5PMnWldJf/epX85Of/KQ+N6lKgACB1Qi8+OKL6d27d15//fXiyQuS/C94BAgQIECAAAECBAgQIECAAAECBAgQINDcAgLWzb0/3RMgQIAAAQIECBAgQIAAAQKNKSBgXfu9tAUWv18su2jRovTp06f2N6lIgACBdgqMHz8+Z555ZvXpbZO0/QchvggQIECAAAECBAgQIECAAAECBAgQIECgSQUErJt0cdomQIAAAQIECBAgQIAAAQIEGlpAwLq261k/yeIkG1bKjh49Ohdc0PaLYn0RIECgewW23nrrPPnkk8Umfpzk+O7tyu0ECBAgQIAAAQIECBAgQIAAAQIECBAg0BkBAevO6HmWAAECBAgQIECAAAECBAgQILByAQHr2r4Z303yrUrJXr165emnn85HPvKR2t6iGgECBNZA4Mc//nGOP/59eerPJnlgDcp5hAABAgQIECBAgAABAgQIECBAgAABAgQaQEDAugGWoAUCBAgQIECAAAECBAgQIECg5QQErGu30o2TPJvkHyslx40bl7Fjx9buBpUIECDQSYGBAwfm/vvvL1b5aZKvdrKsxwkQIECAAAECBAgQIECAAAECBAgQIECgmwQErLsJ3rUECBAgQIAAAQIECBAgQIBASwsIWNduveOTnFEpt/nmm2fx4sXp0aNH7W5QiQABAp0UuO6663L44YdXVxmU5L5OlvY4AQIECBAgQIAAAQIECBAgQIAAAQIECHSDgIB1N6C7kgABAgQIECBAgAABAgQIEGh5AQHr2qx4kyTPJfkvlXITJ07MqFGjalNdFQIECNRQYNddd81dd91VrHhtkq/U8AqlCBAgQIAAAQIECBAgQIAAAQIECBAgQKCLBASsuwjaNQQIECBAgAABAgQIECBAgECpBASsa7Puf01yZqXUFlts8Z+/vdoXAQIEGlFg1qxZGTp0aHVrn0vy+0bsV08ECBAgQIAAAQIECBAgQIAAAQIECBAgsGoBAWtvBwECBAgQIECAAAECBAgQIECg9gIC1p033SDJH5KsWyk1adKknHbaaZ2vrAIBAgTqJLCS32J9VZJj6nSdsgQIECBAgAABAgQIECBAgAABAgQIECBQJwEB6zrBKkuAAAECBAgQIECAAAECBAiUWkDAuvPrH5tkXKXM5ptvnueffz7/8A/+OqvztCoQIFAvgZ/97Gc59NBDq8tvn+T/1utOdQkQIECAAAECBAgQIECAAAECBAgQIECg9gL+jVTtTVUkQIAAAQIECBAgQIAAAQIECAhYd/4deCHJZpUy5513XsaMGdP5qioQIECgzgIDBw7M/fffX7zlh0m+WedrlSdAgAABAgQIECBAgAABAgQIECBAgACBGgoIWNcQUykCBAgQIECAAAECBAgQIECAwLsCAtadexW+keTfKiXWX3/9LFmyJOutt17nqnqaAAECXSBwxRVXZMSIEcWb2v6ZsGmSl7vgelcQIECAAAECBAgQIECAAAECBAgQIECAQA0EBKxrgKgEAQIECBAgQIAAAQIECBAgQKBKQMC6c6/Eg0n6V0qcccYZGT9+fOcqepoAAQJdKLDNNtvkiSeeKN74v5N8twtbcBUBAgQIECBAgAABAgQIECBAgAABAgQIdEJAwLoTeB4lQIAAAQIECBAgQIAAAQIECKxCQMB6zV+Ng5LMLj7+zDPPZMstt1zzip4kQIBAFwtMmjQpo0ePLt76fJKPd3EbriNAgAABAgQIECBAgAABAgQIECBAgACBNRQQsF5DOI8RIECAAAECBAgQIECAAAECBD5AQMB6zV+PG5McUHn82GOPzbRp09a8micJECDQDQKvv/56Ntlkk/z1r38t3j4iyRXd0I4rCRAgQIAAAQIECBAgQIAAAQIECBAgQKCDAgLWHQRznAABAgQIECBAgAABAgQIECDQDgEB63YgreTIDkkeLn5+9913Z/DgwWtWzVMECBDoRoFRo0Zl8uTJxQ7uSrJrN7bkagIECBAgQIAAAQIECBAgQIAAAQIECBBop4CAdTuhHCNAgAABAgQIECBAgAABAgQIdEBAwLoDWIWjE5OMqny/++67Z+7cuWtWyVMECBDoZoFHHnkk/fr1q+6i7b8YuaebW3M9AQIECBAgQIAAAQIECBAgQIAAAQIECKxGQMDaK0KAAAECBAgQIECAAAECBAgQqL2AgHXHTdv+nuqVJBtWHr3yyitz9NFHd7ySJwgQINAgAgcddFBuvPHGYjc/SnJig7SnDQIECBAgQIAAAQIECBAgQIAAAQIECBBYhYCAtVeDAAECBAgQIECAAAECBAgQIFB7AQHrjpuOSHJ55bFNN900S5Ys6XgVTxAgQKCBBH7+85/ny1/+crGjZUn+a5K/NlCbWiFAgAABAgQIECBAgAABAgQIECBAgACBKgEBa68EAQIECBAgQIAAAQIECBAgQKD2AgLWHTe9PckelcdOP/30TJgwoeNVPEGAAIEGE+jdu3eeeuqpYlcnJZnaYG1qhwABAgQIECBAgAABAgQIECBAgAABAgQKAgLWXgcCBAgQIECAAAECBAgQIECAQO0FBKw7Zto3ycLiIwsWLEi/fv06VsVpAgQINKDAt7/97XznO98pdnZXkl0bsFUtESBAgAABAgQIECBAgAABAgQIECBAgMC7AgLWXgUCBAgQIECAAAECBAgQIECAQO0FBKw7ZvrdJN+qPLLHHnvk9tvbfqG1LwIECDS/wBNPPJFtttmmepD/luSh5p/OBAQIECBAgAABAgQIECBAgAABAgQIEGhNAQHr1tyrqQgQIECAAAECBAgQIECAAIHuFRCw7pj/E0k+VXnk0ksvzfHHH9+xCk4TIECggQX22Wef/OpXvyp2eF6Ssxq4Za0RIECAAAECBAgQIECAAAECBAgQIECg1AIC1qVev+EJECBAgAABAgQIECBAgACBOgkIWLcfdo8k7/266p49e+ZPf/pT1l133fZXcJIAAQINLjBt2rSMHDmy2OWTSbZu8La1R4AAAQIECBAgQIAAAQIECBAgQIAAgdIKCFiXdvUGJ0CAAAECBAgQIECAAAECBOooIGDdftyLk5xUOX700UfnyiuvbP/TThIgQKAJBN54441suOGGWbZsWbHbtv/A5M4maF+LBAgQIECAAAECBAgQIECAAAECBAgQKJ2AgHXpVm5gAgQIECBAgAABAgQIECBAoAsEBKzbj/xyko0qx2+44YYceOCB7X/aSQIECDSJQNt/QDJ9+vRitz9M8s0maV+bBAgQIECAAAECBAgQIECAAAECBAgQKJWAgHWp1m1YAgQIECBAgAABAgQIECBAoIsEBKzbB71/kpsqRzfeeOO89NJL7XvSKQIECDSZwKxZszJ06NBi1y8k+WiTjaFdAgQIECBAgAABAgQIECBAgAABAgQIlEJAwLoUazYkAQIECBAgQIAAAQIECBAg0MUCAtbtA78kyQmVoyeeeGKmTJnSviedIkCAQBMKbLjhhnn11VeLnX8xye1NOIqWCRAgQIAAAQIECBAgQIAAAQIECBAg0NICAtYtvV7DESBAgAABAgQIECBAgAABAt0kIGDdPvgXk2xSOXrLLbdk3333bd+TThEgQKAJBUaOHJlp06YVO/9Bkn9pwlG0TIAAAQIECBAgQIAAAQIECBAgQIAAgZYWELBu6fUajgABAgQIECBAgAABAgQIEOgmAQHr1cPvmeS2yrGNNtooL7/88uqfcoIAAQJNLDBr1qwMHTq0OMHTST7ZxCNpnQABAgQIECBAgAABAgQIECBAgAABAi0pIGDdkms1FAECBAgQIECAAAECBAgQINDNAgLWq1/ApCSnVY6NGDEil19++eqfcoIAAQJNLPD222+nV69eeeONN4pTDEpyXxOPpXUCBAgQIECAAAECBAgQIECAAAECBAi0nICAdcut1EAECBAgQIAAAQIECBAgQIBAAwgIWK9+CYuS9KkcmzlzZoYNG7b6p5wgQIBAkwscdthhafszr/B1bpJzmnws7RMgQIAAAQIECBAgQIAAAQIECBAgQKClBASsW2qdhiFAgAABAgQIECBAgAABAgQaREDA+oMX0S/JgsqRtdZaK3/5y1+yzjrrNMj6tEGAAIH6CbT9tv7jjjuueMG9Sf65fjeqTIAAAQIECBAgQIAAAQIECBAgQIAAAQIdFRCw7qiY8wQIECBAgAABAgQIECBAgACB1QsIWH+w0WlJJlWO7LfffpkzZ87qVZ0gQIBACwi88MIL+ehHP1o9SdsHL7TAeEYgQIAAAQIECBAgQIAAAQIECBAgQIBASwgIWLfEGg1BgAABAgQIECBAgAABAgQINJiAgPUHL+TmJF+qHLnwwgtz6qmnNtgKtUOAAIH6Cey8886ZN29e8YJjklxVvxtVJkCAAAECBAgQIECAAAECBAgQIECAAIGOCAhYd0TLWQIECBAgQIAAAQIECBAgQIBA+wQErFft9KEkryfpWTmycOHC9O3bt32yThEgQKAFBM4+++yMGzeuOMkVSUa0wGhGIECAAAECBAgQIECAAAECBAgQIECAQEsICFi3xBoNQYAAAQIECBAgQIAAAQIECDSYgID1qhfyxSS3Vn7cu3fvPPnkkw22Pu0QIECgvgJz587NkCFDipc8m2TL+t6qOgECBAgQIECAAAECBAgQIECAAAECBAi0V0DAur1SzhEgQIAAAQIECBAgQIAAAQIE2i8gYL1qq+8m+Vblx8cff3wuvfTS9ss6SYAAgRYRWG+99fL6622/0P+9rx2SLGyR8YxBgAABAgQIECBAgAABAgQIECBAgACBphYQsG7q9WmeAAECBAgQIECAAAECBAgQaFABAetVL+Y3SXat/Piqq67KUUcd1aBr1BYBAgTqJ7D//vtnzpw5xQtOTnJx/W5UmQABAgQIECBAgAABAgQIECBAgAABAgTaKyBg3V4p5wgQIECAAAECBAgQIECAAAEC7RcQsF65Vc8kbyZ57++knnnmmWy55Zbtl3WSAAECLSIwYcKEjBkzpjjN1UmObJHxjEGAAAECBAgQIECAAAECBAgQIECAAIGmFhCwbur1aZ4AAQIECBAgQIAAAQIECBBoUAEB65UvZkiSOyo/2nbbbfPoo4826Aq1RYAAgfoK3H333dlll12KlzyT5BP1vVV1AgQIECBAgAABAgQIECBAgAABAgQIEGiPgIB1e5ScIUCAAAECBAgQIECAAAECBAh0TEDAeuVeZyX5XuVHI0aMyOWXX94xWacJECDQQgJrr712li1bVpyod5KnWmhEoxAgQIAAAQIECBAgQIAAAQIECBAgQKApBQSsm3JtmiZAgAABAgQIECBAgAABAgQaXEDAeuULuiHJgZUfTZ06NV//+tcbfJXaI0CAQP0EhgwZkrlz5xYvOCLJNfW7UWUCBAgQIECAAAECBAgQIECAAAECBAgQaI+AgHV7lJwhQIAAAQIECBAgQIAAAQIECHRMQMB65V5Lkmxa+dGDDz6Y/v37d0zWaQIECLSQwJgxYzJhwoTiRJOTjGqhEY1CgAABAgQIECBAgAABAgQIECBAgACBphQQsG7KtWmaAAECBAgQIECAAAECBAgQaHABAev3L+hTSZ6ofNyrV68sXbq0wdeoPQIECNRX4Prrr8+wYcOKl9yVZNf63qo6AQIECBAgQIAAAQIECBAgQIAAAQIECKxOQMB6dUJ+ToAAAQIECBAgQIAAAQIECBDouICA9fvNDksyo/LxkCFDcscdd3Rc1hMECBBoIYHFixdnq622Kk70RpJ1W2hEoxAgQIAAAQIECBAgQIAAAQIECBAgQKApBQSsm3JtmiZAgAABAgQIECBAgAABAgQaXEDA+v0L+tckZ1Y+Hj16dC644IIGX6P2CBAgUH+Bj33sY/nDH/5QvOjTSRbU/2Y3ECBAgAABAgQIECBAgAABAgQIECBAgMCqBASsvRsECBAgQIAAAQIECBAgQIAAgdoLCFi/33ROkv0qH0+fPj1HHnlk7eVVJECAQJMJ7L///pkzp+2PyPe+jk4yvcnG0C4BAgQIECBAgAABAgQIECBAgAABAgRaSkDAuqXWaRgCBAgQIECAAAECBAgQIECgQQQErN+/iOeSfKzy8cMPP5wddtihQdalDQIECHSfwFlnnZXzzjuv2MD5SU7vvo7cTIAAAQIECBAgQIAAAQIECBAgQIAAAQIC1t4BAgQIECBAgAABAgQIECBAgEDtBQSsVzTdOMlLlY969uyZZcuW1V5dRQIECDShwDXXXJMjjjii2PktSb7UhKNomQABAgQIECBAgAABAgQIECBAgAABAi0jIGDdMqs0CAECBAgQIECAAAECBAgQINBApGWE9QAAIABJREFUAgLWKy5j9yRzKx995jOfyfz58xtoXVohQIBA9wm0/Ub//v37FxtYnGSr7uvIzQQIECBAgAABAgQIECBAgAABAgQIECAgYO0dIECAAAECBAgQIECAAAECBAjUXkDAekXTk5JcXPnoyCOPzPTp02uvriIBAgSaUOBvf/tbevTokb//fYV/dGyQZGkTjqNlAgQIECBAgAABAgQIECBAgAABAgQItISAgHVLrNEQBAgQIECAAAECBAgQIECAQIMJCFivuJALk5xa+WjcuHEZO3Zsg61MOwQIEOg+gb59+2bRokXFBnZK8rvu68jNBAgQIECAAAECBAgQIECAAAECBAgQKLeAgHW59296AgQIECBAgAABAgQIECBAoD4CAtYrut6c5EuVj2bMmJHDDjusPvKqEiBAoAkFhg4dmlmzZhU7PyrJT5pwFC0TIECAAAECBAgQIECAAAECBAgQIECgJQQErFtijYYgQIAAAQIECBAgQIAAAQIEGkxAwHrFhTyaZNvKRw888EAGDBjQYCvTDgECBLpP4PTTT8/5559fbOCcJOd2X0duJkCAAAECBAgQIECAAAECBAgQIECAQLkFBKzLvX/TEyBAgAABAgQIECBAgAABAvURELBe0fU/knyo8tFrr72W9ddfvz7yqhIgQKAJBaZOnZqTTjqp2PmVSY5twlG0TIAAAQIECBAgQIAAAQIECBAgQIAAgZYQELBuiTUaggABAgQIECBAgAABAgQIEGgwAQHr5Qv5RJKnKt9uttlmeeGFFxpsXdohQIBA9wrceuut2XvvvYtN/HuS3bq3K7cTIECAAAECBAgQIECAAAECBAgQIECgvAIC1uXdvckJECBAgAABAgQIECBAgACB+gkIWC+33T3J3Mq3gwYNyrx58+onrzIBAgSaUODxxx/PtttuW+x8cZKtmnAULRMgQIAAAQIECBAgQIAAAQIECBAgQKAlBASsW2KNhiBAgAABAgQIECBAgAABAgQaTEDAevlCjkpyVeXbww8/PNdee22DrUs7BAgQ6F6BZcuWZe21165uYq0k1f886d5G3U6AAAECBAgQIECAAAECBAgQIECAAIGSCAhYl2TRxiRAgAABAgQIECBAgAABAgS6VEDAejn3mCTnVb4dNWpUJk6c2KXLcBkBAgSaQWCzzTbLiy++WGx1yyTPNkPveiRAgAABAgQIECBAgAABAgQIECBAgECrCQhYt9pGzUOAAAECBAgQIECAAAECBAg0goCA9fItXJTklMq3beHqtpC1LwIECBBYUWDHHXfM/Pnzix/+c5J7OREgQIAAAQIECBAgQIAAAQIECBAgQIBA1wsIWHe9uRsJECBAgAABAgQIECBAgACB1hcQsF6+4+uSHFr59uqrr84RRxzR+m+ACQkQINBBgQMOOCA333xz8amhSWZ1sIzjBAgQIECAAAECBAgQIECAAAECBAgQIFADAQHrGiAqQYAAAQIECBAgQIAAAQIECBCoEhCwXg7ymyS7Vr694447MmTIEC8MAQIECFQJnHDCCbnsssuKn56UZCooAgQIECBAgAABAgQIECBAgAABAgQIEOh6AQHrrjd3IwECBAgQIECAAAECBAgQIND6AgLWy3e8KEmfyrcLFixIv379Wv8NMCEBAgQ6KHDmmWdm/PjxxafOTjKug2UcJ0CAAAECBAgQIECAAAECBAgQIECAAIEaCAhY1wBRCQIECBAgQIAAAQIECBAgQIBAlYCA9XKQl5NsVPl2yZIl2XTTTb0wBAgQIFAlMGnSpIwePbr46YVJTgNFgAABAgQIECBAgAABAgQIECBAgAABAl0vIGDd9eZuJECAAAECBAgQIECAAAECBFpfQMB6+Y7fTrJW5du33norPXr0aP03wIQECBDooMC0adMycuTI4lNXJTmmg2UcJ0CAAAECBAgQIECAAAECBAgQIECAAIEaCAhY1wBRCQIECBAgQIAAAQIECBAgQIBAlYCA9TsgGyR5tWLTq1evLF261MtCgAABAisRmD17dg455JDiT25MchAsAgQIECBAgAABAgQIECBAgAABAgQIEOh6AQHrrjd3IwECBAgQIECAAAECBAgQIND6AgLW7+x4yyTPVNb98Y9/PM8++2zrb9+EBAgQWAOBuXPnZsiQIcUnf5Nk9zUo5RECBAgQIECAAAECBAgQIECAAAECBAgQ6KSAgHUnAT1OgAABAgQIECBAgAABAgQIEFiJgID1Oyj9kiyo+PTt2zcLFy70whAgQIDASgTmz5+fHXfcsfiTB5J8FhYBAgQIECBAgAABAgQIECBAgAABAgQIdL2AgHXXm7uRAAECBAgQIECAAAECBAgQaH0BAet3drxTknsr6x44cGDuu+++1t++CQkQILAGAo8++mj69OlTfPKxJNutQSmPECBAgAABAgQIECBAgAABAgQIECBAgEAnBQSsOwnocQIECBAgQIAAAQIECBAgQIDASgQErN9B+UKSOys+u+++e+bOneuFIUCAAIGVCDz33HPZYostij95LskKH4AjQIAAAQIECBAgQIAAAQIECBAgQIAAga4RELDuGme3ECBAgAABAgQIECBAgAABAuUSELB+Z9/7Jrmlsvp99903t9zy3rfleiNMS4AAgdUI/PGPf8zGG29cPPXHJCt8AJEAAQIECBAgQIAAAQIECBAgQIAAAQIEukZAwLprnN1CgAABAgQIECBAgAABAgQIlEtAwPqdfR+cZFZl9QcddFBmz55drjfBtAQIEGinwGuvvZYPf/jDxdOvJVnhg3aWcowAAQIECBAgQIAAAQIECBAgQIAAAQIEOikgYN1JQI8TIECAAAECBAgQIECAAAECBFYiIGD9DsqhSa6r+AwbNiwzZ870whAgQIDASgTefPPNrLPOOsWfvJlkhQ/AESBAgAABAgQIECBAgAABAgQIECBAgEDXCAhYd42zWwgQIECAAAECBAgQIECAAIFyCVQHrMs1/SqmHT58eK655hoWBAgQILASgbfeeis9e/Ys/uStJCt8AI4AAQIECBAgQIAAAQIECBAgQIAAAQIEukZAwLprnN1CgAABAgQIECBAgAABAgQIlEtAwHol+/7KV76Sn/70p+V6E0xLgACBdgq8/fbb6dGjR/H020lW+KCdpRwjQIAAAQIECBAgQIAAAQIECBAgQIAAgU4KCFh3EtDjBAgQIECAAAECBAgQIECAAIGVCAhYrwRFwNr/VwgQILBqAQFrbwcBAgQIECBAgAABAgQIECBAgAABAgQaR0DAunF2oRMCBAgQIECAAAECBAgQIECgdQQErFeyy+HDh+eaa65pnS2bhAABAjUUeOutt9KzZ89ixbeSrPBBDa9TigABAgQIECBAgAABAgQIECBAgAABAgQ+QEDA2utBgAABAgQIECBAgAABAgQIEKi9QHXAuqx/B3NokusqvMOGDcvMmTNrr60iAQIEWkDgzTffzDrrrFOc5M0kK3zQAmMagQABAgQIECBAgAABAgQIECBAgAABAk0hUNZ/udcUy9EkAQIECBAgQIAAAQIECBAg0LQCAtbvrO7gJLMqWzzooIMye/bspl2qxgkQIFBPgddeey0f/vCHi1e8lmSFD+p5v9oECBAgQIAAAQIECBAgQIAAAQIECBAgsFxAwNrbQIAAAQIECBAgQIAAAQIECBCovYCA9Tum+ya5pcK777775pZb3vu29uoqEiBAoIkF/vjHP2bjjTcuTvDHJCt80MTjaZ0AAQIECBAgQIAAAQIECBAgQIAAAQJNJSBg3VTr0iwBAgQIECBAgAABAgQIECDQJAIC1u8s6gtJ7qzsbPfdd8/cuXObZIXaJECAQNcKPPfcc9liiy2Klz6XZIUPurYjtxEgQIAAAQIECBAgQIAAAQIECBAgQKC8AgLW5d29yQkQIECAAAECBAgQIECAAIH6CQhYv2O7U5J7K8wDBw7MfffdVz91lQkQINDEAo8++mj69OlTnOCxJNs18UhaJ0CAAAECBAgQIECAAAECBAgQIECAQNMKCFg37eo0ToAAAQIECBAgQIAAAQIECDSwgID1O8vpl2RBZU99+/bNwoULG3htWiNAgED3CcyfPz877rhjsYEHkny2+zpyMwECBAgQIECAAAECBAgQIECAAAECBMorIGBd3t2bnAABAgQIECBAgAABAgQIEKifgID1O7ZbJnmmwvzxj388zz77bP3UVSZAgEATC8ydOzdDhgwpTvCbJLs38UhaJ0CAAAECBAgQIECAAAECBAgQIECAQNMKCFg37eo0ToAAAQIECBAgQIAAAQIECDSwgID1O8vZIMmrlT316tUrS5cubeC1aY0AAQLdJzB79uwccsghxQZuTHJQ93XkZgIECBAgQIAAAQIECBAgQIAAAQIECJRXQMC6vLs3OQECBAgQIECAAAECBAgQIFA/AQHr5bZvJ1mr8u1bb72VHj161E9eZQIECDSpwLRp0zJy5Mhi91clOaZJx9E2AQIECBAgQIAAAQIECBAgQIAAAQIEmlpAwLqp16d5AgQIECBAgAABAgQIECBAoEEFBKyXL+blJBtVvl2yZEk23XTTBl2btggQINB9ApMmTcro0aOLDVyY5LTu68jNBAgQIECAAAECBAgQIECAAAECBAgQKK+AgHV5d29yAgQIECBAgAABAgQIECBAoH4CAtbLbRcl6VP5dsGCBenXr1/95FUmQIBAkwqceeaZGT9+fLH7s5OMa9JxtE2AAAECBAgQIECAAAECBAgQIECAAIGmFhCwbur1aZ4AAQIECBAgQIAAAQIECBBoUAEB6+WL+U2SXSvf3nHHHRkyZEiDrk1bBAgQ6D6BE044IZdddlmxgZOSTO2+jtxMgAABAgQIECBAgAABAgQIECBAgACB8goIWJd39yYnQIAAAQIECBAgQIAAAQIE6icgYL3c9rokh1a+vfrqq3PEEUfUT15lAgQINKnAAQcckJtvvrnY/dAks5p0HG0TIECAAAECBAgQIECAAAECBAgQIECgqQUErJt6fZonQIAAAQIECBAgQIAAAQIEGlRAwHr5Yi5Kckrl24kTJ2bUqFENujZtESBAoPsEdtxxx8yfP7/YwD8nubf7OnIzAQIECBAgQIAAAQIECBAgQIAAAQIEyisgYF3e3ZucAAECBAgQIECAAAECBAgQqJ+AgPVy2zFJzqt82xaubgtZ+yJAgACBFQU222yzvPjii8UPt0zyLCcCBAgQIECAAAECBAgQIECAAAECBAgQ6HoBAeuuN3cjAQIECBAgQIAAAQIECBAg0PoCAtbLd3xUkqsq3x5++OG59tprW/8NMCEBAgQ6ILBs2bKsvfba1U+slaT6nycdqOooAQIECBAgQIAAAQIECBAgQIAAAQIECKypgID1msp5jgABAgQIECBAgAABAgQIECCwagEB6+U2uyeZW/l20KBBmTdvnneHAAECBAoCjz/+eLbddtuiyeIkW0EiQIAAAQIECBAgQIAAAQIECBAgQIAAge4RELDuHne3EiBAgAABAgQIECBAgAABAq0tIGC9fL+fSPJU5dvNNtssL7zwQmtv33QECBDooMCtt96avffeu/jUvyfZrYNlHCdAgAABAgQIECBAgAABAgQIECBAgACBGgkIWNcIUhkCBAgQIECAAAECBAgQIECAQEFAwHrF1+E/knyo8tFrr72W9ddf3wtDgAABAu8KTJ06NSeddFLR48okxwIiQIAAAQIECBAgQIAAAQIECBAgQIAAge4RELDuHne3EiBAgAABAgQIECBAgAABAq0tIGC94n4fTbJt5aMHHnggAwYMaO03wHQECBDogMDpp5+e888/v/jEOUnO7UAJRwkQIECAAAECBAgQIECAAAECBAgQIECghgIC1jXEVIoAAQIECBAgQIAAAQIECBAg8K6AgPWKr8LNSb5U+WjGjBk57LDDvCwECBAg8K7A0KFDM2vWrKLHUUl+AogAAQIECBAgQIAAAQIECBAgQIAAAQIEukdAwLp73N1KgAABAgQIECBAgAABAgQItLaAgPWK+70wyamVj8aNG5exY8e29htgOgIECHRAoG/fvlm0aFHxiZ2S/K4DJRwlQIAAAQIECBAgQIAAAQIECBAgQIAAgRoKCFjXEFMpAgQIECBAgAABAgQIECBAgMC7AgLWK74KJyW5uPLRkUcemenTp3tZCBAgQCDJ3/72t/To0SN///sK/+jYIMlSQAQIECBAgAABAgQIECBAgAABAgQIECDQPQIC1t3j7lYCBAgQIECAAAECBAgQIECgtQUErFfc7+5J5lY++sxnPpP58+e39htgOgIECLRT4OGHH07//v2Lpxcn2aqdjztGgAABAgQIECBAgAABAgQIECBAgAABAnUQELCuA6qSBAgQIECAAAECBAgQIECAQOkFBKxXfAU2TvJS5aOePXtm2bJlpX9JABAgQKBN4JprrskRRxxRxLglyZfoECBAgAABAgQIECBAgAABAgQIECBAgED3CQhYd5+9mwkQIECAAAECBAgQIECAAIHWFRCwfv9un0vyscrHbb+xdYcddmjdN8BkBAgQaKfAWWedlfPOO694+vwkp7fzcccIECBAgAABAgQIECBAgAABAgQIECBAoA4CAtZ1QFWSAAECBAgQIECAAAECBAgQKL2AgPX7X4E5SfarfDx9+vQceeSRpX9RABAgQGD//ffPnDltf0S+93V0kulkCBAgQIAAAQIECBAgQIAAAQIECBAgQKD7BASsu8/ezQQIECBAgAABAgQIECBAgEDrCghYv3+3/5rkzMrHo0ePzgUXXNC6b4DJCBAg0E6Bj33sY/nDH/5QPP3pJAva+bhjBAgQIECAAAECBAgQIECAAAECBAgQIFAHAQHrOqAqSYAAAQIECBAgQIAAAQIECJReQMD6/a/AYUlmVD4eMmRI7rjjjtK/KAAIECi3wOLFi7PVVlsVEd5Ism65VUxPgAABAgQIECBAgAABAgQIECBAgACB7hcQsO7+HeiAAAECBAgQIECAAAECBAgQaD0BAev37/RTSZ6ofNyrV68sXbq09TZvIgIECHRA4Prrr8+wYcOKT9yVZNcOlHCUAAECBAgQIECAAAECBAgQIECAAAECBOogIGBdB1QlCRAgQIAAAQIECBAgQIAAgdILCFiv/BVYkmTTyo8efPDB9O/fv/QvCwACBMorMGbMmEyYMKEIMDnJqPKKmJwAAQIECBAgQIAAAQIECBAgQIAAAQKNISBg3Rh70AUBAgQIECBAgAABAgQIECDQWgIC1ivf5w1JDqz8aOrUqfn617/eWps3DQECBDogMGTIkMydO7f4xBFJrulACUcJECBAgAABAgQIECBAgAABAgQIECBAoA4CAtZ1QFWSAAECBAgQIECAAAECBAgQKL2AgPXKX4Gzknyv8qMRI0bk8ssvL/3LAoAAgfIKrL322lm2bFkRoHeSp8orYnICBAgQIECAAAECBAgQIECAAAECBAg0hoCAdWPsQRcECBAgQIAAAQIECBAgQIBAawkIWK98n0OS3FH50bbbbptHH320tTZvGgIECLRT4O67784uu+xSPP1Mkk+083HHCBAgQIAAAQIECBAgQIAAAQIECBAgQKCOAgLWdcRVmgABAgQIECBAgAABAgQIECitgID1ylffM8mbSd77O6lnnnkmW265ZWlfFIMTIFBegQkTJmTMmDFFgKuTHFleEZMTIECAAAECBAgQIECAAAECBAgQIECgcQQErBtnFzohQIAAAQIECBAgQIAAAQIEWkdAwHrVu/xNkl0rP77qqqty1FFHtc7mTUKAAIF2Cuy///6ZM2dO8fTJSS5u5+OOESBAgAABAgQIECBAgAABAgQIECBAgEAdBQSs64irNAECBAgQIECAAAECBAgQIFBaAQHrVa/+u0m+Vfnx8ccfn0svvbS0L4rBCRAor8B6662X119/vQiwQ5KF5RUxOQECBAgQIECAAAECBAgQIECAAAECBBpHQMC6cXahEwIECBAgQIAAAQIECBAgQKB1BASsV73LLya5tfLj3r1758knn2ydzZuEAAEC7RCYO3duhgwZUjz5bJIt2/GoIwQIECBAgAABAgQIECBAgAABAgQIECDQBQIC1l2A7AoCBAgQIECAAAECBAgQIECgdAIC1qte+YeStP3K1p6VIwsXLkzfvn1L95IYmACB8gqcffbZGTduXBHgiiQjyiticgIECBAgQIAAAQIECBAgQIAAAQIECDSWgIB1Y+1DNwQIECBAgAABAgQIECBAgEBrCAhYf/Aeb07ypcqRCy+8MKeeemprbN4UBAgQaIfAzjvvnHnz5hVPHpPkqnY86ggBAgQIECBAgAABAgQIECBAgAABAgQIdIGAgHUXILuCAAECBAgQIECAAAECBAgQKJ2AgPUHr/y0JJMqR/bbb7/MmTOndC+JgQkQKKfACy+8kI9+9KPVw7d98EI5RUxNgAABAgQIECBAgAABAgQIECBAgACBxhMQsG68neiIAAECBAgQIECAAAECBAgQaH4BAesP3mG/JAsqR9Zaa6385S9/yTrrrNP8mzcBAQIEViNw+eWX57jjjiueujfJP4MjQIAAAQIECBAgQIAAAQIECBAgQIAAgcYRELBunF3ohAABAgQIECBAgAABAgQIEGgdAQHr1e9yUZI+lWMzZ87MsGHDVv+UEwQIEGhygcMOOyxtf+YVvs5Nck6Tj6V9AgQIECBAgAABAgQIECBAgAABAgQItJSAgHVLrdMwBAgQIECAAAECBAgQIECAQIMICFivfhGTkpxWOTZixIi0/VZXXwQIEGhlgbfffju9evXKG2+8URxzUJL7WnlusxEgQIAAAQIECBAgQIAAAQIECBAgQKDZBASsm21j+iVAgAABAgQIECBAgAABAgSaQUDAevVb2jPJbZVjG220UV5++eXVP+UEAQIEmlhg1qxZGTp0aHGCp5N8solH0joBAgQIECBAgAABAgQIECBAgAABAgRaUkDAuiXXaigCBAgQIECAAAECBAgQIECgmwUErNu3gBeTbFI5esstt2Tfffdt35NOESBAoAkFRo4cmWnTphU7/0GSf2nCUbRMgAABAgQIECBAgAABAgQIECBAgACBlhYQsG7p9RqOAAECBAgQIECAAAECBAgQ6CYBAev2wV+S5ITK0RNPPDFTpkxp35NOESBAoAkFNtxww7z66qvFzr+Y5PYmHEXLBAgQIECAAAECBAgQIECAAAECBAgQaGkBAeuWXq/hCBAgQIAAAQIECBAgQIAAgW4SELBuH/z+SW6qHN14443z0ksvte9JpwgQINBkArNmzcrQoUOLXb+Q5KNNNoZ2CRAgQIAAAQIECBAgQIAAAQIECBAgUAoBAetSrNmQBAgQIECAAAECBAgQIECAQBcLCFi3H/zlJBtVjt9www058MAD2/+0kwQIEGgSgaOPPjrTp08vdvvDJN9skva1SYAAAQIECBAgQIAAAQIECBAgQIAAgVIJCFiXat2GJUCAAAECBAgQIECAAAECBLpIQMC6/dAXJzmpcrwtgHjllVe2/2knCRAg0AQCb7zxRjbccMMsW7as2O0eSe5sgva1SIAAAQIECBAgQIAAAQIECBAgQIAAgdIJCFiXbuUGJkCAAAECBAgQIECAAAECBLpAQMC6/chtAcPbK8d79uyZP/3pT1l33XXbX8FJAgQINLjAtGnTMnLkyGKXTybZusHb1h4BAgQIECBAgAABAgQIECBAgAABAgRKKyBgXdrVG5wAAQIECBAgQIAAAQIECBCoo4CAdcdwn0jyqcojl156aY4//viOVXCaAAECDSywzz775Fe/+lWxw/OSnNXALWuNAAECBAgQIECAAAECBAgQIECAAAECpRYQsC71+g1PgAABAgQIECBAgAABAgQI1ElAwLpjsN9N8q3KI3vssUduv/29X2rdsUpOEyBAoMEEnnjiiWyzzTbVXf23JA81WKvaIUCAAAECBAgQIECAAAECBAgQIECAAIF3BQSsvQoECBAgQIAAAQIECBAgQIAAgdoLCFh3zLRvkoXFRxYsWJB+/fp1rIrTBAgQaECBb3/72/nOd75T7OyuJLs2YKtaIkCAAAECBAgQIECAAAECBAgQIECAAIF3BQSsvQoECBAgQIAAAQIECBAgQIAAgdoLCFh33LTtV1bvUXns9NNPz4QJEzpexRMECBBoMIHevXvnqaeeKnZ1UpKpDdamdggQIECAAAECBAgQIECAAAECBAgQIECgICBg7XUgQIAAAQIECBAgQIAAAQIECNReQMC646YjklxeeWzTTTfNkiVLOl7FEwQIEGgggZ///Of58pe/XOxoWZL/muSvDdSmVggQIECAAAECBAgQIECAAAECBAgQIECgSkDA2itBgAABAgQIECBAgAABAgQIEKi9gIB1x03b/p7qlSQbVh698sorc/TRR3e8kicIECDQIAIHHXRQbrzxxmI3P0pyYoO0pw0CBAgQIECAAAECBAgQIECAAAECBAgQWIWAgLVXgwABAgQIECBAgAABAgQIECBQewEB6zUznZhkVOXR3XffPXPnzl2zSp4iQIBANws88sgj6devX3UXg5Pc082tuZ4AAQIECBAgQIAAAQIECBAgQIAAAQIEViMgYO0VIUCAAAECBAgQIECAAAECBAjUXkDAes1Md0jycPHRu+++O4MHt+URfREgQKC5BEaNGpXJkycXm74rya7NNYVuCRAgQIAAAQIECBAgQIAAAQIECBAgUE4BAety7t3UBAgQIECAAAECBAgQIECAQH0FBKzX3PfGJAdUHj/22GMzbdq0Na/mSQIECHSDwOuvv55NNtkkf/3rX4u3j0hyRTe040oCBAgQIECAAAECBAgQIECAAAECBAgQ6KCAgHUHwRwnQIAAAQIECBAgQIAAAQIECLR13abmAAAgAElEQVRDQMC6HUirOHJQktnFnz3zzDPZcsst17yiJwkQINDFApMmTcro0aOLtz6f5ONd3IbrCBAgQIAAAQIECBAgQIAAAQIECBAgQGANBQSs1xDOYwQIECBAgAABAgQIECBAgACBDxAQsO7c6/Fgkv6VEmeccUbGjx/fuYqeJkCAQBcKbLPNNnniiSeKN/7vJN/twhZcRYAAAQIECBAgQIAAAQIECBAgQIAAAQKdEBCw7gSeRwkQIECAAAECBAgQIECAAAECqxAQsO7cq/GNJP9WKbH++utnyZIlWW+99TpX1dMECBDoAoErrrgiI0aMKN7U9s+ETZO83AXXu4IAAQIECBAgQIAAAQIECBAgQIAAAQIEaiAgYF0DRCUIECBAgAABAgQIECBAgAABAlUCAtadfyVeSLJZpcx5552XMWPGdL6qCgQIEKizwMCBA3P//fcXb/lhkm/W+VrlCRAgQIAAAQIECBAgQIAAAQIECBAgQKCGAgLWNcRUigABAgQIECBAgAABAgQIECDwroCAdedfhbFJxlXKbL755nn++efzD//gr7M6T6sCAQL1EvjZz36WQw89tLr89kn+b73uVJcAAQIECBAgQIAAAQIECBAgQIAAAQIEai/g30jV3lRFAgQIECBAgAABAgQIECBAgICAdeffgQ2S/CHJupVSkyZNymmnndb5yioQIECgTgK77rpr7rrrrmL1q5IcU6frlCVAgAABAgQIECBAgAABAgQIECBAgACBOgkIWNcJVlkCBAgQIECAAAECBAgQIECg1AIC1rVZ/78mObNSaosttsjixYtrU1kVAgQI1Fhg1qxZGTp0aHXVzyX5fY2vUo4AAQIECBAgQIAAAQIECBAgQIAAAQIE6iwgYF1nYOUJECBAgAABAgQIECBAgACBUgoIWNdm7ZskeS7Jf6mUmzhxYkaNGlWb6qoQIECghgIr+e3V1yb5Sg2vUIoAAQIECBAgQIAAAQIECBAgQIAAAQIEukhAwLqLoF1DgAABAgQIECBAgAABAgQIlEpAwLp26x6f5IxKuc033/w/f4t1jx49aneDSgQIEOikwHXXXZfDDz+8usqgJPd1srTHCRAgQIAAAQIECBAgQIAAAQIECBAgQKAbBASsuwHdlQQIECBAgAABAgQIECBAgEDLCwhY127FGyd5Nsk/VkqOGzcuY8eOrd0NKhEgQKCTAgMHDsz9999frPLTJF/tZFmPEyBAgAABAgQIECBAgAABAgQIECBAgEA3CQhYdxO8awkQIECAAAECBAgQIECAAIGWFhCwru16v5vkW5WSvXr1ytNPP52PfOQjtb1FNQIECKyBwI9//OMcf/zx1U9+NskDa1DOIwQIECBAgAABAgQIECBAgAABAgQIECDQAAIC1g2wBC0QIECAAAECBAgQIECAAAECLScgYF3bla6fZHGSDStlR48enQsuuKC2t6hGgACBNRDYeuut8+STTxaf/HGS9yWu16C0RwgQIECAAAECBAgQIECAAAECBAgQIECgmwQErLsJ3rUECBAgQIAAAQIECBAgQIBASwsIWNd+vf8ryfeLZRctWpQ+ffrU/iYVCRAg0E6B8ePH58wzz6w+vW2Sx9tZwjECBAgQIECAAAECBAgQIECAAAECBAgQaEABAesGXIqWCBAgQIAAAQIECBAgQIAAgaYXELCuzwrbAotbV0p/9atfzU9+8pP63KQqAQIEViPw4osvpnfv3nn99deLJ9t+tX7bfxDiiwABAgQIECBAgAABAgQIECBAgAABAgSaWEDAuomXp3UCBAgQIECAAAECBAgQIECgYQUErOuzmhFJLi+W/uUvf5m99967PrepSoAAgQ8QOPnkk3PxxRcXT/wpSe8kr4IjQIAAAQIECBAgQIAAAQIECBAgQIAAgeYWELBu7v3pngABAgQIECBAgAABAgQIEGhMAQHr+u3l10l2q5Tfeeed89vf/rZ+t6lMgACBlQjcc889GTx4cPVPRiWZDIwAAQIECBAgQIAAAQIECBAgQIAAAQIEml9AwLr5d2gCAgQIECBAgAABAgQIECBAoPEEBKzrt5M9ktxeLH/RRRfllFNOqd+NKhMgQKBKYK+99sptt91W/PTBJANAESBAgAABAgQIECBAgAABAgQIECBAgEBrCAhYt8YeTUGAAAECBAgQIECAAAECBAg0loCAdX33cXmSEZUrNthggzz22GPZZJNN6nur6gQIEEhy6aWX5mtf+1q1xSFJZgMiQIAAAQIECBAgQIAAAQIECBAgQIAAgdYQELBujT2aggABAgQIECBAgAABAgQIECBQJoEtkjye5B8rQ59wwgm55JJLymRgVgIEukHg1VdfzXbbbZeXXnqpePuMJMO7oR1XEiBAgAABAgQIECBAgAABAgQIECBAgECdBASs6wSrLAECBAgQIECAAAECBAgQIECAQF0F/meS84s3zJkzJ/vtt19dL1WcAIFyC3zjG9/IlClTqhG2S/JYuWVMT4AAAQIECBAgQIAAAQIECBAgQIAAgdYSELBurX2ahgABAgQIECBAgAABAgQIECBQJoF7k+xUGfjTn/50HnrooTLNb1YCBLpQ4Be/+MXK/iOObyX5Xhe24SoCBAgQIECAAAECBAgQIECAAAECBAgQ6AIBAesuQHYFAQIECBAgQIAAAQIECBAgQIBAXQT2SHJ7sfJZZ52V731P1rEu2ooSKLlA//798/DDDxcV5ifZseQsxidAgAABAgQIECBAgAABAgQIECBAgEBLCghYt+RaDUWAAAECBAgQIECAAAECBAgQKI3ARUlOKU5711135fOf/3xpAAxKgED9BcaMGZMJEyZUX7R3klvrf7sbCBAgQIAAAQIECBAgQIAAAQIECBAgQKCrBQSsu1rcfQQIECBAgAABAgQIECBAgAABArUUWDvJI0k+WSm600475d57763lHWoRIFBigTvvvDN77NH2C/NX+Gr7jztOLTGL0QkQIECAAAECBAgQIECAAAECBAgQINDSAgLWLb1ewxEgQIAAAQIECBAgQIAAAQIESiEwLMnM4qRjx47NuHHjSjG8IQkQqK/AgAED8uCDDxYveTJJvyTL6nuz6gQIECBAgAABAgQIECBAgAABAgQIECDQXQIC1t0l714CBAgQIECAAAECBAgQIECAAIFaClyS5IRiwdtuuy177rlnLe9QiwCBkgmMGjUqkydPrp76kCSzS0ZhXAIECBAgQIAAAQIECBAgQIAAAQIECJRKQMC6VOs2LAECBAgQIECAAAECBAgQIECgZQV6JXkoyScqE/bt2/c/f+tsjx49WnZogxEgUD+B2bNn55BD2rLUK3z9MMk363erygQIECBAgAABAgQIECBAgAABAgQIECDQCAIC1o2wBT0QIECAAAECBAgQIECAAAECBAjUQuDgJLOKhU488cRMmTKlFrXVIECgRAKvvPJKBgwYkOeee6449aIk/ZP8R4kojEqAAAECBAgQIECAAAECBAgQIECAAIFSCghYl3LthiZAgAABAgQIECBAgAABAgQItKzA5CT/ozjdtGnTcuyxx7bswAYjQKD2AsOHD8+MGTOqC++V5Lba36YiAQIECBAgQIAAAQIECBAgQIAAAQIECDSagIB1o21EPwQIECBAgAABAgQIECBAgAABAp0VuD/JjpUi6667bn7/+9+nT58+na3reQIESiAwadKkjB49unrS7yT5dgnGNyIBAgQIECBAgAABAgQIECBAgAABAgQIJBGw9hoQIECAAAECBAgQIECAAAECBAi0msCgJPOKQ+2222759a9/3WpzmocAgRoLtP058YUvfKG6attvrW777dW+CBAgQIAAAQIECBAgQIAAAQIECBAgQKAkAgLWJVm0MQkQIECAAAECBAgQIECAAAECJRM4NcmFxZlPPfXUXHjhCh+VjMS4BAh8kMDSpUszcODAPPbYY8Vjf0ny2SSP0yNAgAABAgQIECBAgAABAgQIECBAgACB8ggIWJdn1yYlQIAAAQIECBAgQIAAAQIECJRNYHqSI4tDX3bZZTnuuOPK5mBeAgTaIXD44Yfnuuuuqz7Z9mfI1e143BECBAgQIECAAAECBAgQIECAAAECBAgQaCEBAesWWqZRCBAgQIAAAQIECBAgQIAAAQIEVhBYL8nvkmxf/HTevHkZNGgQKgIECLwncO655+acc86pFpmUZDQmAgQIECBAgAABAgQIECBAgAABAgQIECifgIB1+XZuYgIECBAgQIAAAQIECBAgQIBAmQQGJ7m7OPD222+fe+65JxtssEGZHMxKgMAqBGbMmJHhw4dX//T2JF+ERoAAAQIECBAgQIAAAQIECBAgQIAAAQLlFBCwLufeTU2AAAECBAgQIECAAAECBAgQKJPAiUmmFAc++OCDM2vWrDIZmJUAgZUIPPDAAxk8eHDefPPN4k9fTNL2a+6fgUaAAAECBAgQIECAAAECBAgQIECAAAEC5RQQsC7n3k1NgAABAgQIECBAgAABAgQIECibwP9J8i/FoUeNGpWJEyeWzcG8BAi8K/DnP/85u+yySxYsWFBt8qUkt4AiQIAAAQIECBAgQIAAAQIECBAgQIAAgfIKCFiXd/cmJ0CAAAECBAgQIECAAAECBAiUTeAXSfYpDn3RRRfllFNOKZuDeQkQSHLggQfmpptuqrYYlWQyIAIECBAgQIAAAQIECBAgQIAAAQIECBAot4CAdbn3b3oCBAgQIECAAAECBAgQIECAQJkENk1yd5JPFYe+/vrrM3To0DI5mJVA6QVOPvnkXHzxxdUO/5bkv5ceBwABAgQIECBAgAABAgQIECBAgAABAgQIRMDaS0CAAAECBAgQIECAAAECBAj8f3buPFrSqrwX8G/JjAEZxIHIRUwUUXAAwiBoiAiICMgQcaAbvIxiZIyIGiGICmKkVSYhIKAgQppRMYIDSETBFowoQYIDmAASIEwmDEH6rk1/J7co6pz6qk7VqeE831pnoV372/vdz96n/6j165cAgdkksHGSf0qy2MSml1566Vx11VXZcMMNZ5ODvRKYtQIf//jH89GPfrR5//+Y5C2zFsXGCRAgQIAAAQIECBAgQIAAAQIECBAgQOBpAgLWLgQBAgQIECBAgAABAgQIECBAgMBsE9glyVcbN7366qvnyiuvzBprrDHbLOyXwKwSOPXUU7PPPvs07/mmJG9I8p+zCsNmCRAgQIAAAQIECBAgQIAAAQIECBAgQGBSAQFrl4MAAQIECBAgQIAAAQIECBAgQGA2ChyS5O8aN77++uvnO9/5TpZffvnZ6GHPBMZe4MILL8xOO+3UvM8Hkvx5khvHHsAGCRAgQIAAAQIECBAgQIAAAQIECBAgQKC2gIB1bSoDCRAgQIAAAQIECBAgQIAAAQIExkygBKxL0Pp/ny222CJXXHHFmG3TdggQ+O53v5s3velNWbhwYTPGm5NcTogAAQIECBAgQIAAAQIECBAgQIAAAQIECDQKCFi7DwQIECBAgAABAgQIECBAgAABArNZ4KwkcxsBSofb+fPnz2YTeycwVgILFizIlltumQceKM2qn/aU3/0vj9VmbYYAAQIECBAgQIAAAQIECBAgQIAAAQIEeiIgYN0TRpMQIECAAAECBAgQIECAAAECBAiMsMDXk2zTWP/cuXNz1lkle+0hQGCUBW666aZstdVWueOOO5q3cVCSz47y3tROgAABAgQIECBAgAABAgQIECBAgAABAv0TELDun62ZCRAgQIAAAQIECBAgQIAAAQIERkNg6STfSrJpY7l77713TjnllNHYgSoJEHiGwC9/+ctsvfXWKf9teo5M8rfICBAgQIAAAQIECBAgQIAAAQIECBAgQIDAZAIC1u4GAQIECBAgQIAAAQIECBAgQIAAgeR5SS5P8ppGjP322y8nnngiHwIERkzgN7/5TbbZZpvcfPPNzZUfl+SQEduOcgkQIECAAAECBAgQIECAAAECBAgQIEBghgUErGcY3HIECBAgQIAAAQIECBAgQIAAAQJDK/DiKmT9ssYK/+qv/irHH3/80BatMAIEni5w22235a1vfWtuuummZpqTk+zHiwABAgQIECBAgAABAgQIECBAgAABAgQItBMQsG4n5HMCBAgQIECAAAECBAgQIECAAIHZJPDyJP+YpISt//fRyXo2XQF7HWWBX/3qV9luu+3yL//yL83b+GKSPUZ5b2onQIAAAQIECBAgQIAAAQIECBAgQIAAgZkTELCeOWsrESBAgAABAgQIECBAgAABAgQIjIbA2km+kWS1xnL32muvnHrqqaOxA1USmIUCN998c7bffvvceuutzbs/K8nus5DElgkQIECAAAECBAgQIECAAAECBAgQIECgSwEB6y7hvEaAAAECBAgQIECAAAECBAgQIDDWAusk+XqS/9O4yzlz5uRLX/rSWG/c5giMosANN9yQHXbYIb/97W+byy+/sLuN4p7UTIAAAQIECBAgQIAAAQIECBAgQIAAAQKDExCwHpy9lQkQIECAAAECBAgQIECAAAECBIZboHSyvjTJGo1l7rjjjrnggguGu3LVEZhFAldffXXK7+V9993XvOszkvzfWURhqwQIECBAgAABAgQIECBAgAABAgQIECDQIwEB6x5BmoYAAQIECBAgQIAAAQIECBAgQGAsBdZMckmS8t//fTbffPPMnz8/K6ywwlhu2qYIjIrApZdemp133jn/8z//01zyKUn2HZV9qJMAAQIECBAgQIAAAQIECBAgQIAAAQIEhktAwHq4zkM1BAgQIECAAAECBAgQIECAAAECwyewepKLkry2sbR11103559/fv7kT/5k+CpWEYFZIHDmmWfmPe95T6udfjbJQbOAwBYJECBAgAABAgQIECBAgAABAgQIECBAoE8CAtZ9gjUtAQIECBAgQIAAAQIECBAgQIDAWAk8N8mFSV7fuKvVVlst5513XjbeeOOx2qzNEBh2gWOPPTYf/OAHW5X58SQfHfb61UeAAAECBAgQIECAAAECBAgQIECAAAECwy0gYD3c56M6AgQIECBAgAABAgQIECBAgACB4RFYMsn8JNs2lrTEEkvk3HPPzU477TQ8laqEwBgLHHTQQfnsZ0uT6mc8H0jyd2O8dVsjQIAAAQIECBAgQIAAAQIECBAgQIAAgRkSELCeIWjLECBAgAABAgQIECBAgAABAgQIjI3AGUl2b95NCXwecMABY7NJGyEwbAKPP/543v3ud2f+/PLvHJ7x7JHki8NWs3oIECBAgAABAgQIECBAgAABAgQIECBAYDQFBKxH89xUTYAAAQIECBAgQIAAAQIECBAgMFiBY5OUbrlPew488MDMmzdvsJVZncAYCtxyyy2ZM2dOFixY0Ly7R5LskuRrY7htWyJAgAABAgQIECBAgAABAgQIECBAgACBAQkIWA8I3rIECBAgQIAAAQIECBAgQIAAAQIjL3BQkuOad7HtttvmrLPOyoorrjjyG7QBAsMgcNlll2W33XbLfffd11zOr5K8M8kzUtfDULcaCBAgQIAAAQIECBAgQIAAAQIECBAgQGB0BQSsR/fsVE6AAAECBAgQIECAAAECBAgQIDB4gb9Mck6SJRpLWXPNNXPGGWdk4403HnyFKiAwwgLHHXdcDjnkkFY7uCrJu5PcOcLbUzoBAgQIECBAgAABAgQIECBAgAABAgQIDKmAgPWQHoyyCBAgQIAAAQIECBAgQIAAAQIERkZggyRfTvKy5opPO+207LHHHiOzEYUSGCaBPffcM6effnqrks5M8p5hqlUtBAgQIECAAAECBAgQIECAAAECBAgQIDBeAgLW43WedkOAAAECBAgQIECAAAECBAgQIDAYgVWSnJVk6+bl999//3zuc58bTFVWJTCCAjfeeGP22muv/OhHP2pV/UeTfHwEt6VkAgQIECBAgAABAgQIECBAgAABAgQIEBghAQHrETospRIgQIAAAQIECBAgQIAAAQIECAy9wLwkBzZX+frXvz6nnHJK1lprraHfgAIJDFLgzDPPzD777JPHH3+8uYz/rrpWnz/I+qxNgAABAgQIECBAgAABAgQIECBAgAABArNDQMB6dpyzXRIgQIAAAQIECBAgQIAAAQIECMycwN5JTmlebtlll83JJ5+cuXPnzlwlViIwQgLve9/7ctJJJ7WqeEGSPZL8bIS2o1QCBAgQIECAAAECBAgQIECAAAECBAgQGGEBAesRPjylEyBAgAABAgQIECBAgAABAgQIDK3Axkn+Pskrmyvcd999c8IJJ2SxxRYb2uIVRmAmBa699tqUcPUNN9zQatkvJtkzycKZrMlaBAgQIECAAAECBAgQIECAAAECBAgQIDC7BQSsZ/f52z0BAgQIECBAgAABAgQIECBAgED/BJatOlnv2rzE2muvneOPPz6bbbZZ/1Y3M4EREPj0pz+dQw89dLJK35/khBHYhhIJECBAgAABAgQIECBAgAABAgQIECBAYMwEBKzH7EBthwABAgQIECBAgAABAgQIECBAYOgEDkjy2VZVHX744TnyyCOHrmAFEei3wC9/+csceOCBueyyy1ot9dMk+ya5tt91mJ8AAQIECBAgQIAAAQIECBAgQIAAAQIECLQSELB2LwgQIECAAAECBAgQIECAAAECBAj0X2CjJCcmWbd5qU022STHHXdcNthgg/5XYQUCQyBw8skn5+CDD86jjz7aqpovJHlfkieHoFQlECBAgAABAgQIECBAgAABAgQIECBAgMAsFRCwnqUHb9sECBAgQIAAAQIECBAgQIAAAQIDEfhckv1brVw6WZeO1h4C4ypw66235gMf+EAuueSSVlt8IMn7k5w9rvu3LwIECBAgQIAAAQIECBAgQIAAAQIECBAYHQEB69E5K5USIECAAAECBAgQIECAAAECBAiMh8COSUrQ+kXN2yldrD/1qU9ls802G4+d2gWBSmDevHk59NBD88QTT7QyuTjJAUl+C4wAAQIECBAgQIAAAQIECBAgQIAAAQIECAyDgID1MJyCGggQIECAAAECBAgQIECAAAECBGabwIpJjkuye6uNH3DAATn66KOzzDLLzDYX+x0zgR/+8If50Ic+lO9973utdlbS1gclOWHMtm07BAgQIECAAAECBAgQIECAAAECBAgQIDDiAgLWI36AyidAgAABAgQIECBAgAABAgQIEBhpgXcm+bskqzbvYrXVVsvHP/7xzJ07d6Q3qPjZKfDII4/kb/7mb3LcceXfEbR8vp7kr5PcMjuF7JoAAQIECBAgQIAAAQIECBAgQIAAAQIEhllAwHqYT0dtBAgQIECAAAECBAgQIECAAAECs0FghSTHJtmr1Wbf8pa35GMf+1jWW2+92WBhj2Mg8MUvfjGHH3547rjjjla7+X2SQ5OcPAZbtQUCBAgQIECAAAECBAgQIECAAAECBAgQGFMBAesxPVjbIkCAAAECBAgQIECAAAECBAgQGDmBtyY5JskrW1V+wAEH5IgjjsiKK644chtT8OwQuPrqq3PkkUfmu9/97mQbPifJYUn+fXaI2CUBAgQIECBAgAABAgQIECBAgAABAgQIjKqAgPWonpy6CRAgQIAAAQIECBAgQIAAAQIExlXgY0k+2mpzK6ywQj760Y/m4IMPHte929cICvz617/OUUcdlTPPPHOy6n+R5CNJLhzB7SmZAAECBAgQIECAAAECBAgQIECAAAECBGahgID1LDx0WyZAgAABAgQIECBAgAABAgQIEBh6gbWTHJXkba0qfcUrXpEPfehD2XXXXYd+IwocX4GHHnooRx99dI45pjRen/Q5Msnfjq+CnREgQIAAAQIECBAgQIAAAQIECBAgQIDAOAoIWI/jqdoTAQIECBAgQIAAAQIECBAgQIDAuAj8ZZISUF2r1YY22WSTfPCDH8y22247Lvu1jxEQWLhwYT71qU899fPAAw9MVvF5SY5IcssIbEmJBAgQIECAAAECBAgQIECAAAECBAgQIEDgaQIC1i4EAQIECBAgQIAAAQIECBAgQIAAgeEX+GCSw5Ms26rULbbYIn/913+dLbfccvh3osKRFvjc5z6XT3/607njjjsm28d1ST6W5BsjvVHFEyBAgAABAgQIECBAgAABAgQIECBAgMCsFhCwntXHb/MECBAgQIAAAQIECBAgQIAAAQIjJPC8JB9Jsv9kNb/5zW/OgQcemK222mqEtqXUURAowep58+bl9ttvn6zc8sEnkvz9KOxHjQQIECBAgAABAgQIECBAgAABAgQIECBAYCoBAWv3gwABAgQIECBAgAABAgQIECBAgMBoCayd5LAk756s7De+8Y3Zf//9s/3224/WzlQ7VAKPPPJIjj/++Hz+85+fqmP1Q0mOSXL0UBWvGAIECBAgQIAAAQIECBAgQIAAAQIECBAgMA0BAetp4HmVAAECBAgQIECAAAECBAgQIECAwAAFXpfkA0neNlkNG2ywQfbbb7/stttuAyzT0qMmcMcdd+Skk07KiSeemAcffHCy8v8nyaeTHJtk0kGjtnf1EiBAgAABAgQIECBAgAABAgQIECBAgACBIiBg7R4QIECAAAECBAgQIECAAAECBAgQGG2Bv0hycJK3TraNNdZYI/vuu2/23nvvrLDCCqO9W9X3TWDBggU59dRTc9ppp021xh+SHJfkM0nu7lsxJiZAgAABAgQIECBAgAABAgQIECBAgAABAgMUELAeIL6lCRAgQIAAAQIECBAgQIAAAQIECPRQYLMkBybZfrI5l1hiiey1117ZY489su666/ZwaVONssD555+f008/PVdcccVU23g0yeeSfDbJ70Z5v2onQIAAAQIECBAgQIAAAQIECBAgQIAAAQLtBASs2wn5nAABAgQIECBAgAABAgQIECBAgMBoCWyU5P1J3jVV2Ztvvnl233337CWpl5MAACAASURBVLrrrqO1O9X2ROD222/PWWedlTPOOCO33XbbVHPek+SEJMcnub8ni5uEAAECBAgQIECAAAECBAgQIECAAAECBAgMuYCA9ZAfkPIIECBAgAABAgQIECBAgAABAgQIdCnw8iT7JXlvksUnm2OVVVbJnDlzngpav/a1r+1yKa+NisCFF16Ys88+OxdddFG7kv8lyclJTkryZLvBPidAgAABAgQIECBAgAABAgQIECBAgAABAuMkIGA9TqdpLwQIECBAgAABAgQIECBAgAABAgSeKbBSkr2rnzWmAtp4443zzne+M7vsskue97znsRwTgQULFuSrX/1qzj333Nx1113tdnVFklOTXNBuoM8JECBAgAABAgQIECBAgAABAgQIECBAgMC4CghYj+vJ2hcBAgQIECBAgAABAgQIECBAgACBZwrskuT/JtmyHc52222XnXfeOTvttFOWXXbZdsN9PmQCt9xyS+bPn//Uzz//8z+3q+6xJF9McnqS69sN9jkBAgQIECBAgAABAgQIECBAgAABAgQIEBh3AQHrcT9h+yNAgAABAgQIECBAgAABAgQIECDwTIFXJdk9ydwkK08FtPjii2eHHXbI9ttvnxK6Xm655XgOqcDNN9+cSy+9NBdffHGuvfbaOlUuSHJW9fP7Oi8YQ4AAAQIECBAgQIAAAQIECBAgQIAAAQIEZoOAgPVsOGV7JECAAAECBAgQIECAAAECBAgQIDC5wLuTlJ+t6yC99a1vzTbbbJOtt946q6++ep1XjOmjwA9/+MN84xvfyNe//vU6napLJQ8k+UqSc5L8oI+lmZoAAQIECBAgQIAAAQIECBAgQIAAAQIECIysgID1yB6dwgkQIECAAAECBAgQIECAAAECBAj0VODFSd6RZJckr6kz8/rrr58tt9wyW2yxRTbbbLM6rxgzTYF777033/72t3PFFVfk8ssvz5133ll3xkuSnJfk3LovGEeAAAECBAgQIECAAAECBAgQIECAAAECBGargID1bD15+yZAgAABAgQIECBAgAABAgQIECAwucB6SXZOsmOSl9WBWm655fLGN77xqaB1+XnNa2pltOtMPavHPPLII7n66qtz1VVX5corr8x1113Xicd3klyQZH6Sezp50VgCBAgQIECAAAECBAgQIECAAAECBAgQIDCbBQSsZ/Pp2zsBAgQIECBAgAABAgQIECBAgACB9gIbJdk+yXZJXtF++KIRq6yySjbddNO87nWvy8Ybb5yNNtooiy22WN3XZ+24u+++O9dee21+8IMf5Jprrnnqp8PniiSXJrk4yR0dvms4AQIECBAgQIAAAQIECBAgQIAAAQIECBAgkETA2jUgQIAAAQIECBAgQIAAAQIECBAgQKCuwKuSbJNk6ySvr/tSGVfC1RtssEHWX3/9rLfeell33XWzzjrrdDLF2I196KGH8pOf/CQ33HBDrr/++ixYsCD/+q//2uk+H0zyzSTfSHJZkvs6ncB4AgQIECBAgAABAgQIECBAgAABAgQIECBA4OkCAtZuBAECBAgQIECAAAECBAgQIECAAAEC3QiskmTLJFskeVOSP+50kqWXXjqvetWrngpar7322nnFK16RtdZaK6uttlqnUw31+CeeeCK/+MUvcvPNN+emm27Kz3/+8/zsZz/rJkw9sc/rk3w7SelW/d2h3rziCBAgQIAAAQIECBAgQIAAAQIECBAgQIDACAoIWI/goSmZAAECBAgQIECAAAECBAgQIECAwBAKvCbJZkn+PMkbkqzUbY3LLbdcXvayl+VP//RP85KXvCRrrLFGXvziF2f11VfPi170oiy77LLdTt239+69997827/9W26//fbcdttt+fWvf51f/epXufXWW5/6mebziyRXJ7kqyZVJfjfN+bxOgAABAgQIECBAgAABAgQIECBAgAABAgQITCEgYO16ECBAgAABAgQIECBAgAABAgQIECDQD4HXJtkkycZJNkrykl4tsvLKK2fVVVfNC17wgjz/+c/PKquskuc+97lZaaWVsuKKK+Y5z3lOll9++ZSgdgljl5/SLXvJJZfMEksskcUXXzzPetaznipn4cKFefLJJ1O6TD/++ON57LHH8uijj+a///u/8/vf/z4PP/xwHnrooTzwwAO5//77c9999+Wee+556ud3v/vdUz933nnnU+N7+PwoybVJfpDkmiT/3sO5TUWAAAECBAgQIECAAAECBAgQIECAAAECBAi0ERCwdkUIECBAgAABAgQIECBAgAABAgQIEJgJgVWT/FmS9ZKsm6QEsMufzfbn50l+kuSGJD9OsiDJY7Mdxf4JECBAgAABAgQIECBAgAABAgQIECBAgMAgBQSsB6lvbQIECBAgQIAAAQIECBAgQIAAAQKzW+CFSdZJsnaSVyZZK8nLk6w4hiy3J/lFkn9JclOSnyW5McmjY7hXWyJAgAABAgQIECBAgAABAgQIECBAgAABAiMtIGA90seneAIECBAgQIAAAQIECBAgQIAAAQJjKfCCJC9N8idJXpJkjSSrJ1ktyYuSLD6Eu344yb8l+W2S25L8Jsmvk/wyya1J/msIa1YSAQIECBAgQIAAAQIECBAgQIAAAQIECBAg0EJAwNq1IECAAAECBAgQIECAAAECBAgQIEBg1ARKAHvVJM9P8rwkqyRZOclKVffr5yRZrvpZNskySZZOslQVzi4B7WdVm16Y5MkkTyR5vPp5JEn5+X3181CSB5Lcn+Q/k9yb5J4kdyf5XZI7kzw4aojqJUCAAAECBAgQIECAAAECBAgQIECAAAECBFoLCFi7GQ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ABAgQIECBAgAABAgQIECBAgAABAgQIECBAgAABAgQqAQFrV4EAAQIECBAgQIAAAQIECBAgQIAAAQIECBAgQIAAAQIECBAgQIAAAQIECBAgQIAAAQKVgIC1q0CAAAECBAgQIECAAAECBAgQIECAAAECBAgQIECAAAECBAgQIECAAAECBAgQIECAAIFKQMDaVSBAgAABAgQIECBAgAABAgQIECBAgAABAgQIECBAgAABAgQIECBAgAABAgQIECBAgEAlIGDtKhAgQIAAAQIECBAgQIAAAQIECBAgQIAAAQIECBAgQIAAAQIECBAgQIAAAQIECBAgQKASELB2FQgQIECAAAECBAgQIECAAAECBAgQIECAAAECBAgQIECAAAECBAgQIECAAAECBAgQIFAJCFi7CgQIECBAgAABAgQIECBAgAABAgQIECBAgAABAgQIECBAgAABAgQIECBAgAABAgQIEKgEBKxdBQIECBAgQIAAAQIECBAgQIAAAQIECBAgQIAAAQIECBAgQIAAAQIECBAgQIAAAQIECFQCAtauAgECBAgQIECAAAECBAgQIECAAAECBAgQIECAAAECBAgQIECAAAECBAgQIECAAAECBCoBAWtXgQABAgQIECBAgAABAgQIECBAgAABAgQIECBAgAABAgQIECBAgAABAgQIECBAgAABApWAgLWrQIAAAQIECBAgQIAAAQIECBAgQIAAAQIECBAgQIAAAQIECBAgQIAAAQIECBAgQIAAgUpAwNpVIECAAAECBAgQIECAAAECBAgQIECAAAECBAgQIECAAAECBAgQIECAAAECBAgQIECAQCUgYO0qECBAgAABAgQIECBAgAABAgQIECBAgAABAgQIECBAgAABAgQIECBAgAABAgQIECBAoBIQsHYVCBAgQIAAAQIECBAgQIAAAQIECBAgQIAAAQIECBAgQIAAAQIECBAgQIAAAQIECBAgUAkIWLsKBAgQIECAAAECBAgQIECAAAECBAgQIECAAAECBAgQIECAAAECBAgQIECAAAECBAgQqAQErF0FAgQIECBAgAABAgQIECBAgAABAgQIECBAgAABAgQIECBAgAABAgQIECBAgAABAgQIVAIC1q4CAQIECBAgQIAAAQIECBAgQIAAAQIECBAgQIAAAQIECBAgQIAAAQIECBAgQIAAAQIEKgEBa1eBAAECBAgQIECAAAECBAgQIECAAAECBAgQIECAAAECBAgQIECAAAECBAgQIECAAAEClYCAtatAgAABAgQIECBAgAABAgQIECBAgAABAgQIECBAgAABAgQIECBAgAABAgQIECBAgACBSkDA2lUgQIAAAQIECBAgQIAAAQIECBAgQIAAAQIECBAgQIAAAQIECBAgQIAAAQIECBAgQIBAJSBg7SoQIECAAAECBAgQIECAAAECBAgQIECAAAECBAgQIECAAAECBAgQIECAAAECBAgQIECgEhCwdhUIECBAgAABAgQIECBAgAABAgQIECBAgAABAgQIECBAgAABAgQIECBAgAABAgQIECBQCQhYuwoECBAgQIAAAQIECBAgQIAAAQIECBAgQIAAAQIECBAgQIAAAQIECBAgQIAAAQIECBCoBASsXQUCBAgQIECAAAECBAgQIECAAAECBAgQIECAAAECBAgQIECAAAECBAgQIECAAAECBAhUAgLWrgIBAgQIECBAgAABAgQIECBAgACB7gVekuToJCtUU/woySeSPNrBlCsmOTbJ/5nGHB0s1/XQjyb5WMPbuyY5p+vZnv7iYkmOSvLmJD9M8r0k/5jk4R7NP07T9PMcxsnJXggQIECAAAECBAgQIECAAAECBAgQIECAQNcCAtZd03mRAAECBAgQIECAAAECBAgQIECAQNZMcl6SV1cWpyQ5KMkjHdisXAWVt5rGHB0s1/XQfgZ7S8j8y0m2qaq7Ksm7k9zZdbXj+2I/z2F81eyMAAECBAgQIECAAAECBAgQIECAAAECBAh0ICBg3QGWoQQIECBAgAABAgQIECBAgAABAgSaBASse3MlXpVkfpKXVtPNS3JYksd7M/1YzSJgPVbHaTMECBAgQIAAAQIECBAgQIAAAQIECBAgMIwCAtbDeCpqIkCAAAECBAgQIECAAAECBAgQqCNQOhyfXWdgmzGXV92S7+tiLgHrLtBavNJ8lvsmKd3APc8UELB2KwgQIECAAAECBAgQIECAAAECBAgQIECAQJ8FBKz7DGx6AgQIECBAgAABAgQIECBAgACBvgkIWPeNtuXE/Qr2LpnkmCQHVavelWTbJNfP7PZGZrV+ncPIACiUAAECBAgQIECAAAECBAgQIECAAAECBAj0W0DAut/C5idAgAABAgQIECBAgAABAgQIEOiXgIB1v2Rbz9uvYO+qSc5Jslm17DeTzEly78xub2RW69c5jAyAQgkQIECAAAECBAgQIECAAAECBAgQIECAQL8FBKz7LWx+AgQIECBAgAABAgQIECBAgACBfgk0B6zPTvLzGostkeTNSTapxl6epMx1X/X/y59/v8Y8wzDklKrz8yPTLGajJK9McmOSXye5P8mTTXP2K9i7RZIrGtY6OklZ6w/T3NO4vt6vcxhXL/siQIAAAQIECBAgQIAAAQIECBAgQIAAAQIdCwhYd0zmBQIECBAgQIAAAQIECBAgQIAAgSERaA5Y71p1Qm5X3jJJ5iXZpxooYL0oYF4C6hPPpkmuaYLsR7B3sSRHVIHqieW2T3Jpu0Mc8Od/lGSpAdVwcJIPN6y9d5ILB1TLw0keH9DaliVAgAABAgQIECBAgAABAgQIECBAgAABAn0TELDuG62JCRAgQIAAAQIECBAgQIAAAQIE+iwgYJ30qoP1QUmOq87rriTbJrm+6fz6EbB+YZIvJXlTtdZ1Sd6Z5Dd9vjvTnb7ZYrrzjer7rYL47fYylV2v7nO7Gpo/b9e1vpt9ljWGca+d2hhPgAABAgQIECBAgAABAgQIECBAgACBWSkgYD0rj92mCRAgQIAAAQIECBAgQIAAAQJjIdCvgPVLk+xYU2ilJHOSlKBweUrX528m+Z+a75dhpaP225Os1cUcv01yQQ+6CDcGQX+aZJcktzTtoR8B682TXJRkuWqtQQVsOziup4YKWC8S6yZ4PIyhYwHrTn8DjCdAgAABAgQIECBAgAABAgQIECBAgMCYCwhYj/kB2x4BAgQIECBAgAABAgQIECBAYIwF+hWw7oRszSTnJXl19VI3AeGVk5yTZKtpzNFJzc1jl0xyTJLSxbo8VyUptnc2Dex1wLp53bLcTkkunM5mZuhdAetF0ALWU1+4YQyTz9CviGUIECBAgAABAgQIECBAgAABAgQIECAw2gIC1qN9fqonQIAAAQIECBAgQIAAAQIECMxmAQHr3px+6aA9L8k+1XSXVV2572+avtcB6zWSnJtkw2qd/0jy5ST39GZbbWd5LMlXk/yu7chnDnh/krd28V4vXlk9SQn2Tzw/mUGz5vo/nOT6Djc1jKFjHaw7PETDCRAgQIAAAQIECBAgQIAAAQIECBAgMO4CAtbjfsL2R4AAAQIECBAgQIAAAQIECBAYXwEB696cbd0O2r0OWO+R5LTebKGrWX6aZJckt3T19uBe6vU5zPROBKwXiXfT7X6mz8p6BAgQIECAAAECBAgQIECAAAECBAgQmLUCAtaz9uhtnAABAgQIECBAgAABAgQIECAw8gIC1r05wtIR+StJXldNd3iSo1pM3ctg74pJTk+yQ2+20NUsAtZdsU37JQHrRYQC1tO+SiYgQIAAAQIECBAgQIAAAQIECBAgQIBA/wQErPtna2YCBAgQIECAAAECBAgQIECAAIH+CsxEwPqPkiw1xTZeUgWF16nGnJGkBEgf7WDrJWz8hSSbdzDHw0ke72CNqYa+Ksn8JC+tBu2a5JwWL/QyYF32elGS5Xq0h26mEbDuRm367whYLzIUsJ7+XTIDAQIECBAgQIAAAQIECBAgQIAAAQIE+iYgYN03WhMTIECAAAECBAgQIECAAAECBAj0WWAmAtZThUH7vL0pp980yTU9KuANSb7XMNdkc/cqYL1MknlJ9mlYs3TN/qcW+ykB7I8k2bD67Lokn0hSAubNz7uS7FX94V3Ve79pGLRkkvcmeVv1ZwLWPbpAHU4jYL0ITMC6w4tjOAECBAgQIECAAAECBAgQIECAAAECBGZSQMB6JrWtRYAAAQIECBAgQIAAAQIECBAg0EsBAeveaM5NclY11a1JjkxyR4upGwPM5eMy7qopSrg7yc0tPt8gycVJXlh99u0kpYYSim5+/jTJV5OsV31wUpJDWnQIL99zHlH9lKGtwtPNwW4B697cn05nEbBeJCZg3enNMZ4AAQIECBAgQIAAAQIECBAgQIAAAQIzKCBgPYPYliJAgAABAgQIECBAgAABAgQIEOipQHPA+idJ7qmxwrOSvDTJ6tXYy5OUue5r8e64d7BuDibX4Ks9pHSlPqpp9FJJjk2yf8Of753ktCQLW8zc3F374Kr7dfPQ5vB0qzMVsK59dH0dKGC9iFfAuq/XzOQECBAgQIAAAQIECBAgQIAAAQIECBCYnoCA9fT8vE2AAAECBAgQIECAAAECBAgQIDA4geaAdbeVTBWwXivJ86eY+I+rrsklsF2e0pn55CSPd1DMckk+kmTDDub4eZJ7O1hjsqFl7ROTzOnBXM1TtApYl8B06Ug90b36ymrtVh2zy3wHJTmuYeItk3yrRa3PqULaO1effTnJ+5I83DC23wHrMv+yfXBsnrKEzD/c8IcloH5hn9d9MsmDScp/p/sIWC8SFLCe7k3yPgECBAgQIECAAAECBAgQIECAAAECBPooIGDdR1xTEyBAgAABAgQIECBAgAABAgQI9FVgJgLW7TawZpLzkry6GthNaHLlJOck2Woac7Src7LPSxfvryR5XbcTTPFec8B6+STHJ5nb8M6eSU6fZI7mQPQPkrwrye0txq9aGW5WfTYvyWFNQfd+B6x7dR/7cBTTnnKqf4TQ6eQC1ovEuvm7olNr4wkQIECAAAECBAgQIECAAAECBAgQIECgSwEB6y7hvEaAAAECBAgQIECAAAECBAgQIDBwgV4FWqcTHh31gPVGSa5IUjpZl+fsJKU7dqundJ9+S8MHU40tw8o8lzWM3z5J6Sw9sdalSfZK8h+TrNcc/m7VlXri1ZcnOT/JOtUflA7PRzfN29zl+qdJdklyS49ucq/uY4/K6ek00/kdaS5EwHqRiIB1T6+oyQgQIECAAAECBAgQIECAAAECBAgQINBbAQHr3nqajQABAgQIECBAgAABAgQIECAwKgJ/lGSxJA8lWTgqRTfV2Rxo3bXqYtxuO82djKcTHh31gHXpJn1WA9imSa6ZBLA5GFvXu0z3x1W4+i+quR9OMifJJVMc1hZV+HtiyMFJSmfqVs8mSb7f8ME7qs7ijWObO4VflaTcoTvbXZianwtY14MSsF7kJGBd774YRYAAAQIECBAgQIAAAQIECBAgQIAAgYEICFgPhN2iBAgQIECAAAECBAgQIECAAIGBCJTvgkrA9W+TvL6q4GdJPplkfpInBlJV94sKWHdvV95cMskxSQ6qprk+SQkm/3KSabsNWC+e5LAkRzXM+6Uk768C/q2WK+H/I5KUNctzV5K3JfnRJLU13oUS3t4yybVNY5sD1tMJ1rcqQ8C63n0UsF7kJGBd774YRYAAAQIECBAgQIAAAQIECBAgQIAAgYEICFgPhN2iBAgQIECAAAECBAgQIECAAIEZFyjfA+2S5MQkK7VYvQRgPzNiIWsB6+ldo+dWXaXfXE1TQvZ7Jnlwkmm7DVi/McnZSV5YzXt71Tl6sk7ZZVhzbd+sOl7f26K2crdLGLv8lGeyoPhMB6wPbwqVT++0/v/b3Z5DJ+s3d2bvZRhdwHrRSQhYd3IjjSVAgAABAgQIECBAgAABAgQIECBAgMAMCwhYzzC45QgQIECAAAECBAgQIECAAAECAxJ4cRVy3WSS9UvodeckPx5Qfd0s24+A9VJJXptk6ZoF/XEV7H1pNf7iJCcnebzm+2XYckk+kmTDLuconcd/mqR0bu7kWS/J1xqCz0dXHaP/MMkk3QR7i8+Xq87pE9OWeUrn7Kk6ppd7+o+VTXmvvPOJJAtb1LZsks9V4fDy8WRBcQHr+rdDwPrpVpsmmeofBEwmO4xh8vq3wEgCBAgQIECAAAECBAgQIECAAAECBAjMYgEB61l8+LZOgAABAgQIECBAgAABAgQIzCqBLZJc0WbH+1ZdVUcFph8B6+YQ7ihYlHB16U5+S4fF7pPkCw3vvCPJeVPM0WnA+tlJjk2yX8OcV1adqO+YYp3FqtB6Wa88JTi+9RQB11WTnJNks2r8ZEFxAev6F0TA+ulWAtb1746RBAgQIECAAAECBAgQIECAAAECBAgQGAsBAeuxOEabIECAAAECBAgQIECAAAECBAi0FWgOI7d64fAkR7WdaXgGCFgvOotuAtbLJJmXpISsy3Nr1cH8ximOt5OA9eJJDqk6VU9MWYLSpUt6u6B/c2D6m1Uo+95JamvuxL1bki+1GCtgXf93V8D66VYC1vXvjpEECBAgQIAAAQIECBAgQIAAAQIECBAYCwEB67E4RpsgQIAAAQIECBAgQIAAAQIECLQV2CTJPyZZboqRu1adgNtONiQDBKwXHUQ3AevmAO38JHsmeXCKs+0kYP2GJBclWalhvsOSfCbJE23uz45JLmgYU4LaJQy+cJL35iY5q/rsriTbJrm+xVgB6/q/uALWT7cSsK5/aZRYuQAAIABJREFUd4wkQIAAAQIECBAgQIAAAQIECBAgQIDAWAgIWI/FMdoEAQIECBAgQIAAAQIECBAgQKCtwIpJTknyl5OMvCZJCVjf1nam4RnQj4B1P3bXSTC5H+u3mrM5xFxq/MQUIeYyRyf7KN87ls7Sn01Swv2XVN2y726zwWcnOSHJ7tW4m6s7e9Mk7y1Zdck+qPr8qiTlXtzZYnxzwLr8PpT3HukRevN97FdH+E7OodutCVg/XU7Autub5D0CBAgQIECAAAECBAgQIECAAAECBAiMqICA9YgenLIJECBAgAABAgQIECBAgAABAl0IlMDriUk2bHr39iTvTfLNNgHbLpbs6ysC1t3xLpXk2CT7N7y+ZZJvtZmum2Bv6Zhe7lYJWN9So9wNklyc5IXV2M8nOTTJY5O8+9wkX07y5urzk5KUjtePthj/p0m+WgW/y8cC1pMfiID1020ErGv88hpCgAABAgQIECBAgAABAgQIECBAgACBcRIQsB6n07QXAgQIECBAgAABAgQIECBAgEB7gVWSzE3yF0mWSPLzJMePWOfqiV0KWLc/71Yj1khybkPQfqquz43vdxOw7qTC5uD3w0l2SPKdKSYp/2jgaw2B7H2r4HSrV5pDwwLWk8MKWD/dRsC6k99kYwkQIECAAAECBAgQIECAAAECBAgQIDAGAgLWY3CItkCAAAECBAgQIECAAAECBAgQmKUCzQHrs6vAeDuOEiwvHY83qQZenqTMdV+7F7v8vN/B5E7Lanabl+SwJI+3majf+1g/yfwkq1d1XJRkjyT3T1HXPkm+UH1+V5Jtk1w/yfiZDliXjt2lO3yvn+JT9jLx/CTJPT1eZJkkr0lSOpCXp5e/I833qLH0Xofe67KUvwu+P8VgAeu6ksYRIECAAAECBAgQIECAAAECBAgQIEBgTAQErMfkIG2DAAECBAgQIECAAAECBAgQIDALBZqDwt0S9DI82qqGfgeTO9n3s5OckGT3hpe2TPKtGpP0cx+le/UnkhzSUMeuSc6Zoq4S/j0xyZxqzDer/33vJO80B6xPqtZ7tMbe6wzp1X2ss9ZMj+nl74iA9aLTG1SYfKbvjvUIECBAgAABAgQIECBAgAABAgQIECAwkgIC1iN5bIomQIAAAQIECBAgQIAAAQIECBCouk6XrtXTfXoZHm1VSz+DyZ3uvXwfuEaS/asw8g1J5iYp3Z/bPf3cR3P36m/XqOuVSf4hyVpV4aW+EtJeOMlGmgPWhyc5qt2mO/hcwLoeloD1IicB63r3xSgCBAgQIECAAAECBAgQIECAAAECBAgMREDAeiDsFiVAgAABAgQIECBAgAABAgQIEOiBQK8CrXUC1r1aa7rb7mUoc/kqbH3jFKHkxnr7FbBeJsm8JPs0LLZnktPbYO2R5LRqzMNJdkjynSne2SjJFUlK5+vyCFjXv411fkfqziZgvUiql7/Lde2NI0CAAAECBAgQIECAAAECBAgQIECAAIGaAgLWNaEMI0CAAAECBAgQIECAAAECBAgQGDqB5tDzkUmuqlHlkknem+Rt1dg64dFxDFjXoHrakE4C1s9K8udJFk/yrTYLbZ/kyw3B50uT7JXkP6Z479lJTkiyezWmTsfrTZJ8v2HOfgesez3/ROmdnEOnZzwxvrnbd53fkbprCVgvkhKwrntjjCNAgAABAgQIECBAgAABAgQIECBAgMAABASsB4BuSQIECBAgQIAAAQIECBAgQIAAgZ4INIeed01yTo2Zmzsm1wmPClgndYK9JVBdgtUfSLJVknZn8oKqC/U21bmVTtRzklzS5hzXS/K1JC+sxpXaPtGmE3dzwPrDSY6ucV/qDmm+IwLWreUErBe5CFjX/c0yjgABAgQIECBAgAABAgQIECBAgAABAgMQELAeALolCRAgQIAAAQIECBAgQIAAAQIEeiIwyIB16Z787zV38YYkb2kYe3aSn9d8t4TB355krWr8IEOZUwWsS0fp0on6wCR/1rC3qQLWiyU5OMmxDeO/lOT9SR6awqd8p3lQks9UY+6qupH/qI1pc8C6Xfi75hH97zAB63piAtaLnAb5u1zvpIwiQIAAAQIECBAgQIAAAQIECBAgQIDALBYQsJ7Fh2/rBAgQIECAAAECBAgQIECAAIERFxhkwHrTJNfU9KvT+XmyqVauunKXbtDlGWQos3kfpdP096uO03skWb3FJqYKMZfAc+k4PvHe7UnKmbZzLV2rSxD7TdV6FyUp69/f5jy6vS81j/mp2kt4fuLRwbq1nID14H+X695p4wgQIECAAAECBAgQIECAAAECBAgQIDBrBQSsZ+3R2zgBAgQIECBAgAABAgQIECBAYOQFug3Mlq7Q85LsUwlcXgV775tCpHktAeukdI4uYefJnn+qOlT/uMWA51dh8dL1euIpwdtjkjzR5mbumOSChjF7Jjm9xm3u9r7UmPqpIQLW9aQErBc5DfIfS9Q7KaMIECBAgAABAgQIECBAgAABAgQIECAwiwUErGfx4ds6AQIECBAgQIAAAQIECBAgQGDEBboNzApYd3fwUwVjG2csgfVPJ/neJGHpxZMcUoWpJ967suqEfUeb0pZPcnySudW465K8M8lvamyp+b5smeRbNd6rO0TAup6UgPUiJwHrevfFKAIECBAgQIAAAQIECBAgQIAAAQIECAxEQMB6IOwWJUCAAAECBAgQIECAAAECBAgQ6IGAgHUPENtMUcLQGybZO8kOSZabYvy5Vfi5hJ6fnGJc6Vr95Ya5Hk6yc5Iramxn8yQXNbx7VJIjk/yhxrulY/kXGsZ10oW8xvQ6WNdBSiJgvQhKwLrmhTGMAAECBAgQIECAAAECBAgQIECAAAECgxAQsB6EujUJECBAgAABAgQIECBAgAABAgR6ISBg3QvFZ85RvjNcPcnbk+yaZJ0plvnPJH9fBZdvT7KwTUlrJTmjCm1PDC2B22Mm6XbdON2zk5yQZPfqD8t6JZj945oMzcFeAevJ4dZMcl6SV1dDSlfy8vt2X03rqYYJWC/SEbDuwWUyBQECBAgQIECAAAECBAgQIECAAAECBPolIGDdL1nzEiBAgAABAgQIECBAgAABAgQI9FtgkAHr/ZLcXHOD70qyV8PY0nH5qprvlo7RH2kIJPcrlFm+J3x+ku2qUPXra9RX6iqB54dqjC1Dyvyl/tLBeuK5JEnpLH13jTmau1d/PsmhSR6r8W4Z0hjsvbUKZ99Y8906w5rv4yeTHFfnxQ7HHJzkww3vlO7iF3Y4R7vhL0lyekO4XsA6uaYdWovPhzFM3sU2vEKAAAECBAgQIECAAAECBAgQIECAAIHZJyBgPfvO3I4JECBAgAABAgQIECBAgAABAuMiMMiA9aAMexmwbgxVl27VJcDcyVO6W59T84XSffrYJCWYPvGUDtTlDOsEV5dPcnySudXLdyV5W5If1Vx/sSRHJflQNf6nSXZJckvN9+sMa76Pdd4ZlTEzFbC+LMmcJPfPMMwmSb4/yZoPJ9kyybVd1CRg3QWaVwgQIECAAAECBAgQIECAAAECBAgQIDAMAgLWw3AKaiBAgAABAgQIECBAgAABAgQIEOhGQMC6c7XFk7wsyVuT7NjQGXuqmb6e5KQkm1UdoyfG1g1YlzUPSXJMwyIltLpvknOTLKyxjdL1+stJSkfv8nTavXqZJPOqbtnlfQHrGugNQ3oZsD5ois7evVynkx1OFbCezl0RsO7kFIwlQIAAAQIECBAgQIAAAQIECBAgQIDAEAkIWA/RYSiFAAECBAgQIECAAAECBAgQIECgI4HmgPXZSX5eY4Ylkrw5SQlVlqdOqHNYuhNPt4P1mknOS/LqNk6lu/TpVai5/O8Sgm4Oi9YJWD8rybuqgPZEOLosfViSzyR5osZ5vSDJaUm2qcaWenZO8uMa704MaQ5YX1V1z76zgznaDR2WO9Kuzm4+r/M7UnfeqZx6uU7desq4qWoSsO5E0lgCBAgQIECAAAECBAgQIECAAAECBAiMiYCA9ZgcpG0QIECAAAECBAgQIECAAAECBGahQK8CrXVCnc1rbZ1kQU3zg5N8uGHs3kkurPnuikm+kGTzavx0A9bPqcLKJaDc/JSu0hclOSPJdUkeaRrQacC6fPf4zqr+xnB16YZ9aJL/qmFQ5tg/yWcbxn4yyRE1w9kTrxXH0gF7IqRd58xrlPe0Ib26j52uOxPje+m1XZJLJil6OmHm6TjMTXLWJBN8u/pHAvd0sYAO1l2geYUAAQIECBAgQIAAAQIECBAgQIAAAQLDICBgPQynoAYCBAgQIECAAAECBAgQIECAAIFuBHoVaK0THm1ea9Mk19QsutNgcuO0Kyc5J8lW1R9ON2Bdvg/8SJKjqvlKqPo7Vai6dHV+aIo9dbKPss4uSU5MslLDnCVYu0+Su2vavSrJV5OsVY3vNoDb7FjnzGuWOOPDOjmHGS+uxoKlc/z3Jxl3a9Wd/MYa8/RyyFRB6MuSzElyfxcLClh3geYVAgQIECBAgAABAgQIECBAgAABAgQIDIOAgPUwnIIaCBAgQIAAAQIECBAgQIAAAQIEuhEQsO5GbVE37N2SnJfkBx0ERzsJ9paO0Z9KsldDiSWQvkeSW2qWvXyS45OU7sITz4FJPp9kYc05JoatkuQrSd5U/cF0g+odLt/T4Z2cQ08X7tFkL09yfpJ1JplvyyTf6tFadaZZNsnnkuw5yeDp3BUB6zonYAwBAgQIECBAgAABAgQIECBAgAABAgSGUEDAeggPRUkECBAgQIAAAQIECBAgQIAAAQK1BJZJUsKRjc/bk7w/SQniXl9rluTJJA9m0X8ne8alg3VNkpbDOg32LpXkXUn+LknpTPyeJDfXLKB8b1kCr6c2jL+o6n59T805GoetWQXKX1394XRCs10s39NXOj2Hni7eg8maw+7NU+6bpJzPTD2rVl3iN5tkwcMbOr53WpOAdadixhMgQIAAAQIECBAgQIAAAQIECBAgQGBIBASsh+QglEGAAAECBAgQIECAAAECBAgQIDBtgWcnOSHJ7lWX5BKyvryLbsetChGwTroN9r4iyaNJft3BCa+fZH6S1at37kqya5LvdjBH49DmgPXRWbSfP3Q53yBf6/YcBllz49r97BjdzR7XS/K1JC+c5OV3VOH8buYWsO5GzTsECBAgQIAAAQIECBAgQIAAAQIECBAYAgEB6yE4BCUQIECAAAECBAgQIECAAAECBAj0RGCDJBc3BCVLx+M9ktxfc/ZnJXlOkvLf5mfHpm7KWydZUHPeg5N8uGHs3kkurPnuikm+kGTzavwZVTC4BJYbn4eTPF5zzm6HzVSw9/lVB+PtGwr9ZJIjkjzRZfEbJbkiyXLV+9PpStxlCT17babOoWcFt5joQ0nKmbZ6rkvyziS/6WcBDXMflOS4SdYqwf5tO+iG3zyNgPUMHaJlCBAgQIAAAQIECBAgQIAAAQIECBAg0GsBAetei5qPAAECBAgQIECAAAECBAgQIEBgEALle64SlPxMw+KHJJnX1MF68SR/XoWwz2n6bOUk5c+2GsQGprnmpkmumeYc7V6fiWBv6UJ+bJL9Goq5LMmeSX7XrsApPt8kyfcbPt+3CnFPY8qBvToT59DvzW1RBd4nW6ec9+n9LiJJ+QcMZZ0dJlnrm0nmJLm3y1oErLuE8xoBAgQIECBAgAABAgQIECBAgAABAgQGLSBgPegTsD4BAgQIECBAgAABAgQIECBAgEAvBF6Y5EtJ3lRN1tx5tgSrt0tyYJLXV2HkXZPc1rC4gPXUJ9HvYG/5rrJ0Li4duyc6Td+eZLck35vmJSlnf0nDHOXsS5i+02fJhto6fbdX46fTEb1XNTTO82SSB5OU/9Z9Vq38N5vkhV6E6uvUsmWS+VOc6VFJjkzyhzqTtRgjYN0lnNcIECBAgAABAgQIECBAgAABAgQIECAwaAEB60GfgPUJECBAgAABAgQIECBAgAABAgR6IbBjkgsaJjozyV8l+a/qzxZLckSSEniceErY+vMNXawFrKc+iX4HrEtn8bOSrN5QxqFJjptGwHViqncnObth3hKs/VYXF6+5E3YXU4zdK5cnKb73dbCzVr+Pza8fVnWkf6KDeTsZ+vyqi/n2k7z0cJKtp9kZXsC6kxMxlgABAgQIECBAgAABAgQIECBAgAABAkMkIGA9RIehFAIECBAgQIAAAQIECBAgQIAAga4Enp3khCS7N7y9Z5LTm2Z7ZZJ/SLJW9efXJGnsYr1UktcmWbpFFaXTbgloTzz7Jbm5q2o7e6l0cv5Ikg2r1y5OcnKSx5um+XmSezubuuPR/QxYvyHJqUnWbKjqpCQlYD0Rku+44IYXDqqC2hN/tGmXwVkB62eeQjcB6zLLBknKfS7d51s9JeBcfs++0mF37Dr3pPydcWw1/2TjS0f89yd5qM6Ek4wRsJ4GnlcJECBAgAABAgQIECBAgAABAgQIECAwSAEB60HqW5sAAQIECBAgQIAAAQIECBAgMBiB8p3Q8kmeleTBPoQXZ3pXJZz71Yag5nVJ3pnkN02FtOqau3eS0xq6WE9We3MH5G4Dup3aNHfVPiVJCQs/0ulEPRjfr4B1Cbyf0RAiL6VekmSfJHf3oO4yRWPtP0vy9iS/6GJuAetnonUbsF4mybzqnCc7ihKyLv/AoITvH+vivFq9slKSo9qEq8u6Oye5YpprClhPE9DrBAgQIECAAAECBAgQIECAAAECBAgQGJSAgPWg5K1LgAABAgQIECBAgAABAgQIEJh5gfJd0F8k+dskr6+WL2HTo5Nc2MMA40zurHSdLp1o929YtIQnj0zyhxaFNHex/naSuUnualO0gPXTQ8qFq3T/Pmeah/3Sqvv4lg3zlID8e3rYIbx0JP9MQ6D2+iTvSPLLLmoXsH4mWrcB6zLT+knmJ1m9zVl8veog/5Ma/xhisqkWr/7++0SSP2uzXumIX7qnT/cfMghYd/FL5hUCBAgQIECAAAECBAgQIECAAAECBAgMg4CA9TCcghoIECBAgAABAgQIECBAgAABAv0XKN8Dla7OX0iyXIvlDqtCqE/0v5ServCqqnt16YJcnturzrM/nmSVVl2sd6oC5lMVJmDd+4B1CdWemGSbBvhyfrsl+V4Pb0m572WdOdWc0wkE97CsrqfqVyfxrguaxovl76XyjyM+W3OOErT++yT/lOT+Gu8smeRPkpQA/x5J1qnxzjXVPx64rcbYdkMErNsJ+ZwAAQIECBAgQIAAAQIECBAgQIAAAQJDKiBgPaQHoywCBAgQIECAAAECBAgQIECAQI8FXpzk7CSlA2+rp10wucfl9GS6VmHpz1edZx+bYoUNklyc5IXVmDOT/FWS/5riHQHr3gasW3WufjjJvknOnUaX4lZHuEqSryR5U/XhaUkOSPLfPbmFMz/JOAWsi96zqy70+3VIeUvVhfyfk5S7M/GUUPW6SV6QZKMO5yzd09+XpHQ578UjYN0LRXMQIECAAAECBAgQIECAAAECBAgQIEBgAAIC1gNAtyQBAgQIECBAgAABAgQIECBAYAACWyS5os26Jdx6ygBq63bJVyb5hyQT3avvSvKOJFe3mXCpKtBZOueWp7z3tiQ/muI9AeveBazLuZV71hj2LwHZo5LMS9LrLuovT3J+Q/fio7NoL3/o9uIN+L1xC1gXztJl/FNJ3jtA259W6/+whzUIWPcQ01QECBAgQIAAAQIECBAgQIAAAQIECBCYSQEB65nUthYBAgQIECBAgAABAgQIECBAYHACzQHhVpUcXoVcB1dl/ZVbda+u04l6YoXNk1xUBTvLn5Vw75FThG4FrHsTsN44yclJXt101Icl+UwfwtVlmR2TXNCw3qj9Q4Lm34pxDFiXPS6T5JCqA30JXM/k8/UkH0jyix4vKmDdY1DTESBAgAABAgQIECBAgAABAgQIECBAYKYEBKxnSto6BAgQIECAAAECBAgQIECAAIHBCrwhyffalLBbki8Ntszaqzd3ry4dkHdI8p2aM6yY5PTqnfLKVUlKiPrOSd4XsJ5ewLp8D1nO57gkqzcZ9zNcXc65dMv+y4Y1/7xGl/Oa12ggw8Y1YF0wn5XkjUk+meTPZkC3/L3x6epe/lcf1hOw7gOqKQkQIECAAAECBAgQIECAAAECBAgQIDATAgLWM6FsDQIECBAgQIAAAQIECBAgQIDA4AWel+Tvk2w3SSk/TbJLklsGX2rbChavuk1/uGFkCdEelOSRtm8vGlC+FyvjS9fkiWf7JJdO8v6gAtarJjknyWZVXZ3usyZHrWHTCfbOSXJiQ8fwsmAJt5bO4fP61Lm63JPSEfmYht19O8ncJHfV2vFwDprOOQznjp5Z1bOT7J7k/UnW7EPR5e7Nr8LVpWv1wj6sUaYUsO4TrGkJECBAgAABAgQIECBAgAABAgQIECDQbwEB634Lm58AAQIECBAgQIAAAQIECBAgMDwCpYv1qS0CiyVsuG+Sc/sYNOylwvpVOHKiE/LtSXZO8uMOF3lVNc9LkyxIcniSb04yxyAC1stUYeAvNNR0UhUafrTDvfZi+HSCvWUvJex8aBWyLneuBOTL3p7oRXENc5QuyK9I8oHKr3H6A5N8fkTu+WQs0zmHHlP3fbpybzaszrH8A4iVprnidUkuTHJ+kvL3Rr+C1RNlClhP88C8ToAAAQIECBAgQIAAAQIECBAgQIAAgUEJCFgPSt66BAgQIECAAAECBAgQIECAAIHBCLw4yf5JdqyCrpcn+bskP5mBsGEvdrx8kuObgrOfTHJEF0Hd0iX3Q0muTPK9Nu/3MmC9VJJjq3Po1KQE4UsX60E80w32luDzTlXX6o8l+WqSJ2ts5IVJSrB82Wps6bZ+X9N7iyVZJ8nzk7x6kiDuJUn2SXJ3jTWHech0z2GY9zZVbaUj+YuSvDbJ2knWTfKcSc67hKdvTfLvSW6s/n77WZL/HJG/50b1jNRNgAABAgQIECBAgAABAgQIECBAgACBsREQsB6bo7QRAgQIECBAgAABAgQIECBAgMCsECidqr9YhcPLhktH2jlVmLKfAL0MWJc6S8D9gg4Lnqm9TlZWr4K9Syd5rIOga/kO86Akn+nQq3F4sXtPkpunMcewvNqrcxiW/aiDAAECBAgQIECAAAECBAgQIECAAAECBAgMnYCA9dAdiYIIECBAgAABAgQIECBAgAABAgSmEFguyYeTHFaNKeHqczoI63aL2+uA9apV3ZvVLKh05H1vkm/OwF4nK2mQwd4NklycpHSz7vS5qApoF8NxeAZ5DuPgZw8ECBAgQIAAAQIECBAgQIAAAQIECBAgQKCtgIB1WyIDCBAgQIAAAQIECBAgQIAAAQIEhkxgqSR7J1k3yQFJHpqB+nodsF4syRFJSlh2sufhJP+c5IokX0ry2xnY51RLDDLY++wkJyTZvaZBCVN/O8kZVZfzJ2q+NwrDBnkOo+CjRgIECBAgQIAAAQIECBAgQIAAAQIECBAgMG0BAetpE5qAAAECBAgQIECAAAECBAgQIDCpwEI2BAgQIECgCwHf3XeB5hUCBAgQIECAAAECBAgQIECAAAECBAj0SsCXtL2SNA8BAgQIECBAgAABAgQIECBA4JkCAtZuBQECBAh0I+C7+27UvEOAAAECBAgQIECAAAECBAgQIECAAIEeCfiStkeQpiFAgAABAgQIECBAgAABAgQItBAQsHYtCBAgQKAbAd/dd6PmHQIECBAgQIAAAQIECBAgQIAAAQIECPRIwJe0PYI0DQECBAgQIECAAAECBAgQIECghYCAtWtBgAABAt0I+O6+GzXvECBAgAABAgQIECBAgAABAgQIECBAoEcCvqTtEaRpCBAgQIAAAQIECBAgQIAAAQItBASsXQsCBAgQ6EbAd/fdqHmHAAECBAgQIECAAAECBAgQIECAAAECPRLwJW2PIE1DgAABAgQIECBAgAABAgQIEGghIGDtWhAgQIBANwK+u+9GzTsECBAgQIAAAQIECBAgQIAAAQIECBDokYAvaXsEaRoCBAgQIECAAAECBAgQIECAQAsBAWvXggABAgS6EfDdfTdq3iFAgAABAgQIECBAgAABAgQIECBAgECPBHxJ2yNI0xAgQIAAAQIECBAgQIAAAQIEWggIWLsWBAgQINCNgO/uu1HzDgECBAgQIECAAAECBAgQIECAAAECBHok4EvaHkGahgABAgQIECBAgAABAgQIECBAgAABAgQIECBAgAABAgQIECBAgAABAgQIECBAgACB0RcQsB79M7QDAgQIECBAgAABAgQIECBAgAABAgQIECBAgAABAgQIECBAgAABAgQIECBAgAABAgR6JCBg3SNI0xAgQIAAAQIECBAgQIAAAQIECBAgQIAAAQIECBAgQIAAAQIECBAgQIAAAQIECBAgMPoCAtajf4Z2QIAAAQIECBAgQIAAAQIECBAgQIAAAQIECBAgQIAAAQIECBAgQIAAAQIECBAgQIBAjwQErHsEaRoCBAgQIECAAAECBAgQIECAAAECBAgQIECAAAECBAgQIECAAAECBAgQIECAAAECBEZfQMB69M/QDggQIECAAAECBAgQIECAAAECBAgQIECAAAECBAgQIECAAAECBAgQIECAAAECBAgQ6JGAgHWPIE1DgAABAgQIECBAgAABAgQIECBAgAABAgQIECBAgAABAgQIECBAgAABAgQIECBAgMDoCwhYj/4Z2gEBAgQIECBAgAABAgQIECBAgAABAgQIECBAgAABAgQIECBAgAABAgQIECBAgAABAj0SELDuEaRpCPy/du2YBAAAAIFg/9aWcHm4AoLnKgECBAgQIECAAAECBAgQIECAAAECBAgQIECAAAECBAgQIECAAAECBAgQIECAAIG+gIN1f0MNCBAgQIAAAQIECBAgQIAAAQIECBAgQIAAAQIECBAgQIAAAQIECBAgQIAXMlhSAAAPwElEQVQ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cLA+QYohQIAAAQIECBAgQIAAAQIECBAgQIAAAQIECBAgQIAAAQIECBAgQIAAAQIECBAgQKAv4GDd31ADAgQIECBAgAABAgQIECBAgAABAgQIECBAgAABAgQIECBAgAABAgQIECBAgAABAgROAg7WJ0gxBAgQIECAAAECBAgQIECAAAECBAgQIECAAAECBAgQIECAAAECBAgQIECAAAECBAj0BRys+xtqQIAAAQIECBAgQIAAAQIECBAgQIAAAQIECBAgQIAAAQIECBAgQIAAAQIECBAgQIDAScDB+gQphgABAgQIECBAgAABAgQIECBAgAABAgQIECBAgAABAgQIECBAgAABAgQIECBAgACBvoCDdX9DDQgQIECAAAECBAgQIECAAAECBAgQIECAAAECBAgQIECAAAECBAgQIECAAAECBAgQOAk4WJ8gxRAgQIAAAQIECBAgQIAAAQIECBAgQIAAAQIECBAgQIAAAQIECBAgQIAAAQIECBAg0BdwsO5vqAEBAgQIECBAgAABAgQIECBAgAABAgQIECBAgAABAgQIECBAgAABAgQIECBAgAABAicBB+sTpBgCBAgQIECAAAECBAgQIECAAAECBAgQIECAAAECBAgQIECAAAECBAgQIECAAAECBPoCDtb9DTUgQIAAAQIECBAgQIAAAQIECBAgQIAAAQIECBAgQIAAAQIECBAgQIAAAQIECBAgQOAk4GB9ghRDgAABAgQIECBAgAABAgQIECBAgAABAgQIECBAgAABAgQIECBAgAABAgQIECBAgEBfwMG6v6EGBAgQIECAAAECBAgQIECAAAECBAgQIECAAAECBAgQIECAAAECBAgQIECAAAECBAicBBysT5BiCBAgQIAAAQIECBAgQIAAAQIECBAgQIAAAQIECBAgQIAAAQIECBAgQIAAAQIECBDoCzhY9zfUgAABAgQIECBAgAABAgQIECBAgAABAgQIECBAgAABAgQIECBAgAABAgQIECBAgACBk4CD9QlSDAECBAgQIECAAAECBAgQIECAAAECBAgQIECAAAECBAgQIECAAAECBAgQIECAAAECfQEH6/6GGhAgQIAAAQIECBAgQIAAAQIECBAgQIAAAQIECBAgQIAAAQIECBAgQIAAAQIECBAgcBJwsD5BiiFAgAABAgQIECBAgAABAgQIECBAgAABAgQIECBAgAABAgQIECBAgAABAgQIECBAoC/gYN3fUAMCBAgQIECAAAECBAgQIECAAAECBAgQIECAAAECBAgQIECAAAECBAgQIECAAAECBE4CDtYnSDEECBAgQIAAAQIECBAgQIAAAQIECBAgQIAAAQIECBAgQIAAAQIECBAgQIAAAQIECPQFHKz7G2pAgAABAgQIECBAgAABAgQIECBAgAABAgQIECBAgAABAgQIECBAgAABAgQIECBAgMBJwMH6BCmGAAECBAgQIECAAAECBAgQIECAAAECBAgQIECAAAECBAgQIECAAAECBAgQIECAAIG+gIN1f0MNCBAgQIAAAQIECBAgQIAAAQIECBAgQIAAAQIECBAgQIAAAQIECBAgQIAAAQIECBA4CThYnyDFECBAgAABAgQIECBAgAABAgQIECBAgAABAgQIECBAgAABAgQIECBAgAABAgQIECDQF3Cw7m+oAQECBAgQIECAAAECBAgQIECAAAECBAgQIECAAAECBAgQIECAAAECBAgQIECAAAECJwEH6xOkGAIECBAgQIAAAQIECBAgQIAAAQIECBAgQIAAAQIECBAgQIAAAQIECBAgQIAAAQIE+gIO1v0NNSBAgAABAgQIECBAgAABAgQIECBAgAABAgQIECBAgAABAgQIECBAgAABAgQIECBA4CTgYH2CFEOAAAECBAgQIECAAAECBAgQIECAAAECBAgQIECAAAECBAgQIECAAAECBAgQIECAQF/Awbq/oQYECBAgQIAAAQIECBAgQIAAAQIECBAgQIAAAQIECBAgQIAAAQIECBAgQIAAAQIECJwEHKxPkGIIECBAgAABAgQIECBAgAABAgQIECBAgAABAgQIECBAgAABAgQIECBAgAABAgQIEOgLOFj3N9SAAAECBAgQIECAAAECBAgQIECAAAECBAgQIECAAAECBAgQIECAAAECBAgQIECAAIGTgIP1CVIMAQIECBAgQIAAAQIECBAgQIAAAQIECBAgQIAAAQIECBAgQIAAAQIECBAgQIAAAQJ9AQfr/oYaECBAgAABAgQIECBAgAABAgQIECBAgAABAgQIECBAgAABAgQIECBAgAABAgQIECBwEnCwPkGKIUCAAAECBAgQIECAAAECBAgQIECAAAECBAgQIECAAAECBAgQIECAAAECBAgQIECgL+Bg3d9QAwIECBAgQIAAAQIECBAgQIAAAQIECBAgQIAAAQIECBAgQIAAAQIECBAgQIAAAQIETgIO1idIMQQIECBAgAABAgQIECBAgAABAgQIECBAgAABAgQIECBAgAABAgQIECBAgAABAgQI9AUcrPsbakCAAAECBAgQIECAAAECBAgQIECAAAECBAgQIECAAAECBAgQIECAAAECBAgQIECAwEnAwfoEKYYAAQIECBAgQIAAAQIECBAgQIAAAQIECBAgQIAAAQIECBAgQIAAAQIECBAgQIAAgb6Ag3V/Qw0IECBAgAABAgQIECBAgAABAgQIECBAgAABAgQIECBAgAABAgQIECBAgAABAgQIEDgJOFifIMUQIECAAAECBAgQIECAAAECBAgQIECAAAECBAgQIECAAAECBAgQIECAAAECBAgQINAXcLDub6gBAQIECBAgQIAAAQIECBAgQIAAAQIECBAgQIAAAQIECBAgQIAAAQIECBAgQIAAAQInAQfrE6QYAgQIECBAgAABAgQIECBAgAABAgQIECBAgAABAgQIECBAgAABAgQIECBAgAABAgT6Ag7W/Q01IECAAAECBAgQIECAAAECBAgQIECAAAECBAgQIECAAAECBAgQIECAAAECBAgQIEDgJOBgfYIUQ4AAAQIECBAgQIAAAQIECBAgQIAAAQIECBAgQIAAAQIECBAgQIAAAQIECBAgQIBAX8DBur+hBgQIECBAgAABAgQIECBAgAABAgQIECBAgAABAgQIECBAgAABAgQIECBAgAABAgQInAQcrE+QYggQIECAAAECBAgQIECAAAECBAgQIECAAAECBAgQIECAAAECBAgQIECAAAECBAgQ6As4WPc31IAAAQIECBAgQIAAAQIECBAgQIAAAQIECBAgQIAAAQIECBAgQIAAAQIECBAgQIAAgZOAg/UJUgwBAgQIECBAgAABAgQIECBAgAABAgQIECBAgAABAgQIECBAgAABAgQIECBAgAABAn0BB+v+hhoQIECAAAECBAgQIECAAAECBAgQIECAAAECBAgQIECAAAECBAgQIECAAAECBAgQIHASGAxPTXJqLcQ9AAAAAElFTkSuQmCC"/>
          <p:cNvSpPr>
            <a:spLocks noChangeAspect="1" noChangeArrowheads="1"/>
          </p:cNvSpPr>
          <p:nvPr/>
        </p:nvSpPr>
        <p:spPr bwMode="auto">
          <a:xfrm>
            <a:off x="307975" y="-19573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7"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460375" y="-18049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9" descr="data:image/png;base64,iVBORw0KGgoAAAANSUhEUgAAC1gAAAc4CAYAAACf54akAAAAAXNSR0IArs4c6QAAUIV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1MjAlMjIlMjB5JTNEJTIyMzAwJTIyJTIwd2lkdGglM0QlMjIxNzAlMjIlMjBoZWlnaHQlM0QlMjIyMCUyMiUyMGFzJTNEJTIyZ2VvbWV0cnklMjIlMkYlM0UlM0MlMkZteENlbGwlM0UlM0MlMkZyb290JTNFJTNDJTJGbXhHcmFwaE1vZGVsJTNFgcplDgAAIABJREFUeF7s3QeYnFW9P/DvlYAYDRA1gEgRVIRQLlINRZr0ZgSMSAuGJgqB5EoRUdF4AZGEIlVKKEoxYkBARUrkigSjoBQjTQGpAn9iQCCg8H9emIHJsElmdmd3p3ze59knZPa855zf55xd4N3vnP2vuAgQIECAAAECBAgQIECAAAECBAgQIECAAAECBAgQIECAAAECBAgQIECAAAECBAgQIEDgdYH/4kCAAAECBAgQIECAAAECBAgQIECAAAECBAgQIECAAAECBAgQIECAAAECBAgQIECAAAECbwgIWNsJ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gQIECAAAECBAgQIECAAAECBAgQIECAAAECBAgQKAkIWNsKBAgQIECAAAECBAgQIECAAAECBAi0msDiSZZIsliSRZMMSfK+JO9NMjjJwkkGlT4GJnlXkgWTvDPJgNLHO0pFv5bk1ST/TvJy6ePFJMXH86WPmUlmJHk2yf9L8nSSp5I8meSJJI8l+WerIZovAQIECBAgQIAAAQIECBAgQIAAAQIECBAg0LWAgLWdQYAAAQIECBAgQIAAAQIECBAgQIBAswkUAeqPJvlwkuWSLJtkmSRLJVmyFJButjk/l+TvSR5O8mCSvyX5a5L7k9yX5F/NNmHzIUCAAAECBAgQIECAAAECBAgQIECAAAECBLoWELC2MwgQIECAAAECBAgQIECAAAECBAgQ6C+BDyRZJcnKSVZKsmKSFUqnUPfXnHpr3IeS/CXJn5PcneTOJHckeam3BtQvAQIECBAgQIAAAQIECBAgQIAAAQIECBAg0D0BAevuubmLAAECBAgQIECAAAECBAgQIECAAIH6BJZIslaSNZKsnuTjSYrXOv26K8ntSW5L8vsk05LM6nQU9RMgQIAAAQIECBAgQIAAAQIECBAgQIAAgf4UELDuT31jEyBAgAABAgQIECBAgAABAgQIEGhfgSJAvV6SYUk+kWS5RpX6vve9L0sssUQWX3zxLLbYYhkyZEje//73573vfW8GDx6chRdeOAsttFAGDRqUgQMHvv6x4IILZoEFFsj888+fAQMG5B3veMfr03nttdfy6quv5t///ndefvnlzJo1Ky+99FJeeOGFPP/883nuuecyc+bMzJgxI88++2yeeeaZPPXUU69/PPHEE69/PPbYY6+3b+D1uyRTk/w2yc1JHmlg37oiQIAAAQIECBAgQIAAAQIECBAgQIAAAQIE5iEgYG2LECBAgAABAgQIECBAgAABAgQIECDQCIHVkmyUZMMkn0zy3u52WgSjl19++XzkIx/Jcsstl2WXXTYf+tCHsswyy2TJJZd8PTDdbNfTTz+dv//973nooYfy4IMP5q9//WseeOCB3Hfffa9/9PD6S5KbkkxJcmOSJ3rYn9sJECBAgAABAgQIECBAgAABAgQIECBAgACBuQgIWNseBAgQIECAAAECBAgQIECAAAECBAh0R2BIks2TbJbkU0k+WG8nxanSq666alZZZZWsvPLKGTp0aFZcccUstdRS9XbV1O2L07H/8pe/ZPr06bn77rtz11135c4778y9997b3Xn/Icl1Sa5NckN3O3EfAQIECBAgQIAAAQIECBAgQIAAAQIECBAg0LWAgLWdQYAAAQIECBAgQIAAAQIECBAgQIBArQKrJtkmyVZJNqj1pqLdfPPNl7XXXjtrrrlm1lhjjay++uqvB6s7+Zo5c2Zuv/323HbbbfnDH/6QadOmdSd0/c8kv0hyTZKrkzzTyaZqJ0CAAAECBAgQIECAAAECBAgQIECAAAECjRAQsG6Eoj4IECBAgAABAgQIECBAgAABAgQItK/AJ5LskGT7JENrLXPIkCFZf/31s+6662bYsGH5xCc+8XrI2jV3gSeffDJTp07Nb3/729x8882vf9R5FadaX5lkcpJH67xXcwIECBAgQIAAAQIECBAgQIAAAQIECBAgQCCJgLVtQIAAAQIECBAgQIAAAQIECBAgQIBAtcAaSXZK8pkky9fCM2jQoGyyySbZaKONXv9YbbXVarlNm3kIvPjii7npppsyZcqU3Hjjjbn11lvrMbs+yU+STEryVD03akuAAAECBAgQIECAAAECBAgQIECAAAECBDpZQMC6k1df7QQIECBAgAABAgQIECBAgAABAgTeEvhQks8lGZGkpnT0mmuumc033zybbbbZ66FqV+8LPP3007nuuuty7bXX5pe//GUee+yxWge9IsmlSS6u9QbtCBAgQIAAAQIECBAgQIAAAQIECBAgQIBApwoIWHfqyqubAAECBAgQIECAAAECBAgQIECAwBsCu5Y+tqoFZNttt80222yTrbbaKssss0wtt2jTiwK33HJLrrnmmlx11VX54x//WMtIM5L8KMkPk/y2lhu0IUCAAAECBAgQIECAAAECBAgQIECAAAECnSYgYN1pK65eAgQIECBAgAABAgQIECBAgAABAsmqSUYm2SPJ++YGMmDAgAwfPjw77LBDtt9++wwaNIhfkwpMnz49V155ZSZPnpypU6fWMstpSc4vfTxfyw3aECBAgAABAgQIECBAgAABAgQIECBAgACBThAQsO6EVVYjAQIECBAgQIAAAQIECBAgQIAAgTcERiT5QpLN5wVShKl32mmn7Ljjjhk4cOC8mvt8kwncc889mTRp0usfNZxsPSvJuUnOSfKHJivFdAgQIECAAAECBAgQIECAAAECBAgQIECAQJ8LCFj3ObkBCRAgQIAAAQIECBAgQIAAAQIECPSpwHuT7Fv6WHZuIw8bNiy77LJLRowYkUUXXbRPJ2mw3hOYNm1aLrnkklx88cV5/PHH5zXQtUnOSvKTeTX0eQIECBAgQIAAAQIECBAgQIAAAQIECBAg0K4CAtbturLqIkCAAAECBAgQIECAAAECBAgQ6HSBFZIckOSLSQbMCWPIkCHZfffds9tuu+XjH/94p5u1ff2XX355Lrroovz0pz+dV61/TnJ6ktOSvDqvxj5PgAABAgQIECBAgAABAgQIECBAgAABAgTaSUDAup1WUy0ECBAgQIAAAQIECBAgQIAAAQIEkk8kOTDJ5+eGsemmm2bkyJGvB6tdnSfw0EMP5fzzz895552XBx98cG4ATyX5fpJTkjzbeVIqJkCAAAECBAgQIECAAAECBAgQIECAAIFOFBCw7sRVVzMBAgQIECBAgAABAgQIECBAgEA7CmyU5OAkO8ypuPnnnz/77LNPRo0aldVXX70dDdTUDYHLLrss55xzTq699tq53f1SkpOSnJjkiW4M4xYCBAgQIECAAAECBAgQIECAAAECBAgQINAyAgLWLbNUJkqAAAECBAgQIECAAAECBAgQIECgS4GNk4xJsu2cfJZddtnsv//+2XfffbPIIotgJNClwLRp03LWWWfl7LPPnpvQf5KMT3JCkidREiBAgAABAgQIECBAgAABAgQIECBAgACBdhQQsG7HVVUTAQIECBAgQIAAAQIECBAgQIBAJwism+QrST49p2LXXnvtHHDAAdlzzz07wUONDRJ49NFHc9ppp+XUU0/NP//5zzn1+kqS45N8N8kcGzVoSrohQIAAAQIECBAgQIAAAQIECBAgQIAAAQJ9KiBg3afcBiNAgAABAgQIECBAgAABAgQIECDQY4GVkxyeZNc59bTJJpvkoIMOyg477NDjwXTQuQIvvvhiTjnllJx88skpQtdzuGYmOTbJMZ0rpXICBAgQIECAAAECBAgQIECAAAECBAgQaDcBAet2W1H1ECBAgAABAgQIECBAgAABAgQItKvAokmOTHLQnArccsstc/DBB2eLLbZoVwN19ZPASSedlAkTJuShhx6a0wyKT3wnyQ/6aYqGJUCAAAECBAgQIECAAAECBAgQIECAAAECDRMQsG4YpY4IECBAgAABAgQIECBAgAABAgQI9JrAYUm+nmRgVyNsttlm+Z//+Z9svvnmvTYBHRMoBIqg9fHHHz+3E61vTfKtJNcQI0CAAAECBAgQIECAAAECBAgQIECAAAECrSogYN2qK2feBAgQIECAAAECBAgQIECAAAECnSCwc5Kjk6zYVbHrrbdeDjvssGy33XadYKHGJhF47bXXctxxx73+MWPGjDnN6tIk30hyT5NM2zQIECBAgAABAgQIECBAgAABAgQIECBAgEDNAgLWNVNpSIAAAQIECBAgQIAAAQIECBAgQKDPBFZO8u0kn+5qxKFDh+aII47Ibrvt1mcTMhCBaoGZM2fmmGOOybHHHjs3nOINAt+kR4AAAQIECBAgQIAAAQIECBAgQIAAAQIEWklAwLqVVstcCRAgQIAAAQIECBAgQIAAAQIEOkHgW0mO6qrQRRZZJEcddVTGjBnTCQ5qbBGBv/71r/n2t7+diRMnzmnGf0lyZJLLW6Qk0yRAgAABAgQIECBAgAABAgQIECBAgACBDhcQsO7wDaB8AgQIECBAgAABAgQIECBAgACBphHYNklxFPBKXc1o9OjR+cY3vpHBgwc3zYRNhEClwE033ZSjjz46N9xww5xgfpjk8CSPkCNAgAABAgQIECBAgAABAgQIECBAgAABAs0sIGDdzKtjbgQIECBAgAABAgQIECBAgAABAp0gsEiS7ybZp6tit95663zrW9/KGmus0QkWamwDgXPPPTdf//rX8+ijj3ZVzfNJDk1yehuUqgQCBAgQIECAAAECBAgQIECAAAECBAgQaFMBAes2XVhlESBAgAABAgQIECBAgAABAgQItITALkm+l2SJ6tkutdRSGTduXPbYY4+WKMQkCVQKvPjii/na176W8ePHzwnmqiT/k+QecgQIECBAgAABAgQIECBAgAABAgQIECBAoNkEBKybbUXMhwABAgQIECBAgAABAgQIECBAoBMEBicpkqcjuyp29OjROeaYY/Kud72rEyzU2MYCt9xyS4444oj8+te/7qrKfyc5JMn325hAaQQIECBAgAABAgQIECBAgAABAgQIECDQggIC1i24aKZMgAABAgQIECBAgAABAgQIECDQ0gKfSXJSkiWrq1h77bVz3HHHZaONNmrpAk2eQLXAhAkTcuihh+bf/y4y1W+7JicZneRhcgQIECBAgAABAgQIECBAgAABAgQIECBAoBkEBKybYRXMgQABAgQIECBAgAABAgQIECBAoFMEimD1QV0Ve/TRR+frX/96pzioswMF7rvvvnzlK1/JFVdc0VX1M5IcmOSiDqRRMgECBAgQIECAAAECBAgQIECAAAECBAg0mYCAdZMtiOkQIECAAAECBAgQIECAAAECBAi0pcAnkpyaZPXq6tZbb72MHz8+xenVLgKdIHD66adnzJgxeemll7oq94wkX0ryaidYqJEAAQIECBAgQIAAAQIECBAgQIAAAQIEmlNAwLo518WsCBAgQIAAAQIECBAgQIAAAQIE2kdgdJITuyqnOLG6OLnaRaDTBO6///4cfPDBufrqq7sq/U9J9k8ytdNc1EuAAAECBAgQIECAAAECBAgQIECAAAECzSEgYN0c62AWBAgQIECAAAECBAgQIECAAAEC7ScwMMmZSXarLm3llVfOKaecko022qj9qlYRgToEjj/++Bx66KFzuuPAJN+voztNCRAgQIAAAQIECBAgQIAAAQIECBAgQIBAQwQErBvCqBMCBAgQIECAAAECBAgQIECAAAECswkMS/KDJCtVu+y///75/ve/n/nmmw8ZAQLFMdVTp+ZLX/pSbrvttq48zk2yd5LXYBEgQIAAAQIECBAgQIAAAQIECBAgQIAAgb4SELDuK2njECBAgAABAgQIECBAgAABAgQIdIrAvqWTq2erd+DAgTn99NOzxx57dIqDOgnUJVCErE877bSu7pmWZFSSO+vqUGMCBAgQIECAAAECBAgQIECAAAECBAgQINBNAQHrbsK5jQABAgQIECBAgAABAgQIECBAgEAXAhOSHFz9+gYbbJAzzzwzK664IjQCBOYiMHHixOy33355+eWXq1u9kGSvJJcBJECAAAECBAgQIECAAAECBAgQIECAAAECvS0gYN3bwvonQIAAAQIECBAgQIAAAQIECBDoBIEhSc5PslV1sQcddFBOOumkTjBQI4GGCNxxxx3ZZ5998rvf/a6r/o5KMq4hA+mEAAECBAgQIECAAAECBAgQIECAAAECBAjMQUDA2tYgQIAAAQIECBAgQIAAAQIECBAg0DOBtZNcmGT56m7OPvvsjBo1qme9u5tAhwrsvffeOeecc7qqfmLpNOsOlVE2AQIECBAgQIAAAQIECBAgQIAAAQIECPS2gIB1bwvrnwABAgQIECBAgAABAgQIECBAoJ0Fdk7ywyTzVxb5sY99LOedd16GDRvWzrWrjUCvC4wfPz5jx47tapwpSXZN8livT8IABAgQIECAAAECBAgQIECAAAECBAgQINBxAgLWHbfkCiZAgAABAgQIECBAgAABAgQIEGiQwCFJxlf3td122+X888/P4MGDGzSMbgh0tsDVV1+dPffcM88880w1xANJdkkyrbOFVE+AAAECBAgQIECAAAECBAgQIECAAAECjRYQsG60qP4IECBAgAABAgQIECBAgAABAgQ6QeC7Sb5SXejBBx+cCRMmdEL9aiTQpwL33HNPdt9990yb9rYs9YtJRiT5WZ9OyGAECBAgQIAAAQIECBAgQIAAAQIECBAg0NYCAtZtvbyKI0CAAAECBAgQIECAAAECBAgQ6AWB85KMrO73xBNPzOjRo3thOF0SIFAIvPzyy9l1110zadKkrkBGJTmXFAECBAgQIECAAAECBAgQIECAAAECBAgQaISAgHUjFPVBgAABAgQIECBAgAABAgQIECDQCQILJCmSndtVFjv//PPn4osvzo477tgJBmok0O8ChxxySIo3NHRxFafKf6/fJ2gCBAgQIECAAAECBAgQIECAAAECBAgQINDyAgLWLb+ECiBAgAABAgQIECBAgAABAgQIEOgDgfcnuTzJBpVjLbXUUrn00kszbNiwPpiCIQgQKAt897vfzWGHHdYVyLgkR5EiQIAAAQIECBAgQIAAAQIECBAgQIAAAQI9ERCw7omeewkQIECAAAECBAgQIECAAAECBDpBYJkkP03y8cpiV1999Vx22WX58Ic/3AkGaiTQdAITJ07MXnvt1dW8iuOtD2m6CZsQAQIECBAgQIAAAQIECBAgQIAAAQIECLSMgIB1yyyViRIgQIAAAQIECBAgQIAAAQIECPSDwMeSXJGk+PPNa9NNN82kSZOyyCKL9MOUDEmAQFngyiuvzE477ZRXXnmlGuXMJPuTIkCAAAECBAgQIECAAAECBAgQIECAAAEC3REQsO6OmnsIECBAgAABAgQIECBAgAABAgQ6QWDlJFcmWbay2M985jP5yU9+0gn1q5FASwjcdNNNKb4un3nmmer5npfkCy1RhEkSIECAAAECBAgQIECAAAECBAgQIECAQFMJCFg31XKYDAECBAgQIECAAAECBAgQIECAQJMIrJLkqiRLV85n9913zwUXXNAkUzQNAgTKArfddluGDx+ehx9+uBql+ILdkxQBAgQIECBAgAABAgQIECBAgAABAgQIEKhHQMC6Hi1tCRAgQIAAAQIECBAgQIAAAQIEOkGgOLn6miRLVRa7zz775KyzzuqE+tVIoCUFpk+fnh122CH33Xdf9fzPTzKyJYsyaQIECBAgQIAAAQIECBAgQIAAAQIECBDoFwEB635hNygBAgQIECBAgAABAgQIECBAgECTCqyQ5OdJPlQ5vwMOOCCnnnpqk07ZtAgQKAs88MAD2X777fPnP/+5GuXcJKNIESBAgAABAgQIECBAgAABAgQIECBAgACBWgQErGtR0oYAAQIECBAgQIAAAQIECBAgQKATBIpQ9S+TLF9Z7Je//OWccsopnVC/Ggm0hcCDDz6YbbfdNnfffXd1PacnOaAtilQEAQIECBAgQIAAAQIECBAgQIAAAQIECPSqgIB1r/LqnAABAgQIECBAgAABAgQIECBAoEUEFi2Fq1ernK+Tq1tk9UyTQJXA3/72t2yzzTaZPn16tc34JGOBESBAgAABAgQIECBAgAABAgQIECBAgACBuQkIWNsfBAgQIECAAAECBAgQIECAAAECnS6wYJJfJVm/EmLffffNmWee2ek26ifQsgL3339/ttpqqxR/Vl1HJ/lmyxZm4gQIECBAgAABAgQIECBAgAABAgQIECDQ6wIC1r1ObAACBAgQIECAAAECBAgQIECAAIEmF7gqyTaVc9yA/ZcdAAAgAElEQVRjjz1y/vnnN/m0TY8AgXkJ3H333dliiy3y6KOPVjc9JMmJ87rf5wkQIECAAAECBAgQIECAAAECBAgQIECgMwUErDtz3VVNgAABAgQIECBAgAABAgQIECDwhkCRot6jEmPHHXfMpEmT+BAg0CYC06ZNy+abb54ZM2ZUV1R87V/YJmUqgwABAgQIECBAgAABAgQIECBAgAABAgQaKCBg3UBMXREgQIAAAQIECBAgQIAAAQIECLSUwPeSjK2c8WabbZZrr722pYowWQIE5i1www035FOf+lRee+216sZbJvnlvHvQggABAgQIECBAgAABAgQIECBAgAABAgQ6SUDAupNWW60ECBAgQIAAAQIECBAgQIAAAQJlgSJYXQSs37zWXHPNXH/99VlooYUoESDQhgKXX355ihPqq67iWOsNk9zRhiUriQABAgQIECBAgAABAgQIECBAgAABAgS6KSBg3U04txEgQIAAAQIECBAgQIAAAQIECLSswIgkl1TOfplllsmNN96YZZddtmWLMnECBOYtcNZZZ2W//farbnh3kk8m+X/z7kELAgQIECBAgAABAgQIECBAgAABAgQIEOgEAQHrTlhlNRIgQIAAAQIECBAgQIAAAQIECJQFhiX5vyTzlV9YcMEFM2XKlKyzzjqUCBDoAIFx48blqKOOqq7050m27oDylUiAAAECBAgQIECAAAECBAgQIECAAAECNQgIWNeApAkBAgQIECBAgAABAgQIECBAgEBbCCyW5OYkH66s5vLLL8/w4cPbokBFECBQm8ABBxyQ008/vbrxaUm+VFsPWhEgQIAAAQIECBAgQIAAAQIECBAgQIBAOwsIWLfz6qqNAAECBAgQIECAAAECBAgQIECgUuAXSbaofOHkk0/OgQceSIkAgQ4U2G677XLVVVdVVz4myYQO5FAyAQIECBAgQIAAAQIECBAgQIAAAQIECFQICFjbDgQIECBAgAABAgQIECBAgAABAp0gcFKSgyoLHTNmTE444YROqF2NBAh0IfDPf/4z66+/fu66667qz26d5OfQCBAgQIAAAQIECBAgQIAAAQIECBAgQKBzBQSsO3ftVU6AAAECBAgQIECAAAECBAgQ6BSB/ZKcUVnsDjvskMmTJ3dK/eokQGAOArfffnvWXXfdvPTSS5UtnkyyTpKHwBEgQIAAAQIECBAgQIAAAQIECBAgQIBAZwoIWHfmuquaAAECBAgQIECAAAECBAgQINApAusmubmy2BVXXDG33HJLFl544U4xUCcBAnMRuOyyyzJixIjqFtcn+RQ4AgQIECBAgAABAgQIECBAgAABAgQIEOhMAQHrzlx3VRMgQIAAAQIECBAgQIAAAQIEOkHg3UmmJVmxstipU6dmnXWKw2ldBAgQeEPg6KOPzje/+c1qjvFJxjIiQIAAAQIECBAgQIAAAQIECBAgQIAAgc4TELDuvDVXMQECBAgQIECAAAECBAgQIECgUwQuSrJrZbHnnHNOvvCFL3RK/eokQKAOgc9+9rP58Y9/XH1H8T3kR3V0oykBAgQIECBAgAABAgQIECBAgAABAgQItIGAgHUbLKISCBAgQIAAAQIECBAgQIAAAQIE3iYwOsmJla+OHj06J54420vYCBAg8KbAzJkzs9Zaa+Xee++tVHk+yepJ7kNFgAABAgQIECBAgAABAgQIECBAgAABAp0jIGDdOWutUgIECBAgQIAAAQIECBAgQIBApwisk2RqZbGf/OQn8+tf/7pT6lcnAQLdFCi+T2y00UbVd1+XZLNuduk2AgQIECBAgAABAgQIECBAgAABAgQIEGhBAQHrFlw0UyZAgAABAgQIECBAgAABAgQIEJirwO+TrFFuMXDgwPzhD3/ICiusgI0AAQLzFBg/fnzGjh1b3e5bSb4xz5s1IECAAAECBAgQIECAAAECBAgQIECAAIG2EBCwbotlVAQBAgQIECBAgAABAgQIECBAgEBJYEKSgys1Jk6cmD333BMQAQIEahYYMWJELrvssur2xSnWxWnWLgIECBAgQIAAAQIECBAgQIAAAQIECBBocwEB6zZfYOURIECAAAECBAgQIECAAAECBDpIYIckkyvr3W+//XLGGWd0EIFSCRBohMAzzzyT1VZbLY888khld9OTrJrk340YQx8ECBAgQIAAAQIECBAgQIAAAQIECBAg0LwCAtbNuzZmRoAAAQIECBAgQIAAAQIECBAgULvAoCR3JPlQ+ZahQ4fmT3/6UwYMGFB7L1oSIECgJHDFFVfk05/+dLXHqUm+DIkAAQIECBAgQIAAAQIECBAgQIAAAQIE2ltAwLq911d1BAgQIECAAAECBAgQIECAAIFOEfhBkr0ri73uuuuy6aabdkr96iRAoBcExowZkwkTJlT3XKSur+iF4XRJgAABAgQIECBAgAABAgQIECBAgAABAk0iIGDdJAthGgQIECBAgAABAgQIECBAgAABAt0W2DHJpMq7jzzyyIwbN67bHbqRAAECZYHVVlvt9dPwK64HkqyUZBYlAgQIECBAgAABAgQIECBAgAABAgQIEGhPAQHr9lxXVREgQIAAAQIECBAgQIAAAQIEOkVgwSR/TrJsueC11147t956a6fUr04CBHpZ4MYbb8wmm2xSPcrJSUb38tC6J0CAAAECBAgQIECAAAECBAgQIECAAIF+EhCw7id4wxIgQIAAAQIECBAgQIAAAQIECDREoAg5HljZ029+85ust956DelcJwQIECgEDj/88Bx33HHVGJsn+RUhAgQIECBAgAABAgQIECBAgAABAgQIEGg/AQHr9ltTFREgQIAAAQIECBAgQIAAAQIEOkWgOFL2+spiv/rVr+Y73/lOp9SvTgIE+lBg1VVXzZ133lk54m1J1ujDKRiKAAECBAgQIECAAAECBAgQIECAAAECBPpIQMC6j6ANQ4AAAQIECBAgQIAAAQIECBAg0HCBW5OsXe51lVVWyR133NHwQXRIgACBQuAXv/hFttpqq2qMryXxrg5bhAABAgQIECBAgAABAgQIECBAgAABAm0mIGDdZguqHAIECBAgQIAAAQIECBAgQIBAhwj8T5LjK2u95pprugo/dgiHMgkQ6AuBL37xiznjjDOqh/pYknv7YnxjECBAgAABAgQIECBAgAABAgQIECBAgEDfCAhY942zUQgQIECAAAECBAgQIECAAAECBBonsFSS+5K8s9zl3nvvnR/84AeNG0FPBAgQ6EJgxowZ+djHPpZ//OMflZ+9LMkIYAQIECBAgAABAgQIECBAgAABAgQIECDQPgIC1u2zliohQIAAAQIECBAgQIAAAQIEmkfgtaqpeAbT2LU5L8nIcpcLL7xw7r333iy66KKNHUVvBAgQ6ELg7LPPzj777FP9mU8nuQIYAQIECBAgQIAAAQIECBAgQIAAAQIECLSHgB/utcc6qoIAAQIECBAgQIAAAQIECBBoLgEB695bj02SXF/Z/cknn5wDDzyw90bUMwECBKoENttss1x33XWVr/4pyWqgCBAgQIAAAQIECBAgQIAAAQIECBAgQKA9BASs22MdVUGAAAECBAgQIECAAAECBAg0l4CAde+tx6+TfLLc/bBhw/Lb3/6290bTMwECBLoQuOWWW7LuuutWf2ZMkgnACBAgQIAAAQIECBAgQIAAAQIECBAgQKD1BQSsW38NVUCAAAECBAgQIECAAAECBAg0n4CAde+sycgk51V2/ctf/jKbb75574ymVwIECMxF4IADDsjpp59e2eLZJMslmQGOAAECBAgQIECAAAECBAgQIECAAAECBFpbQMC6tdfP7AkQIECAAAECBAgQIECAAIHmFBCw7p11uS/JR8pdf/7zn88Pf/jD3hlJrwQIEJiHwJNPPpnlllsuL7zwQmXL7yX5CjwCBAgQIECAAAECBAgQIECAAAECBAgQaG0BAevWXj+zJ0CAAAECBAgQIECAAAECBJpTQMC68etSBBa/W9nt9OnTs8IKKzR+JD0SIECgRoFjjz02RxxxRHXr5ZMUbwhxESBAgAABAgQIECBAgAABAgQIECBAgECLCghYt+jCmTYBAgQIECBAgAABAgQIECDQ1AIC1o1dnvckeTjJ4HK3Y8eOzfe+VxwU6yJAgED/CnzkIx/JAw88UDmJc5OM6t9ZGZ0AAQIECBAgQIAAAQIECBAgQIAAAQIEeiIgYN0TPfcSIECAAAECBAgQIECAAAECBLoWELBu7M74dpKvlbscNGhQHnzwwbz3ve9t7Ch6I0CAQDcEzj333Iwa9bY89epJbu9Gd24hQIAAAQIECBAgQIAAAQIECBAgQIAAgSYQELBugkUwBQIECBAgQIAAAQIECBAgQKDtBASsG7ekQ5L8Pck7y12OGzcuRx55ZONG0BMBAgR6KLDWWmvl97//fWUvFyf5fA+7dTsBAgQIECBAgAABAgQIECBAgAABAgQI9JOAgHU/wRuWAAECBAgQIECAAAECBAgQaGsBAevGLe+xSQ4rd/eBD3wgDz/8cAYMGNC4EfREgACBHgr8+Mc/zmc/+9nqXtZJ8rsedu12AgQIECBAgAABAgQIECBAgAABAgQIEOgHAQHrfkA3JAECBAgQIECAAAECBAgQIND2AgLWjVniRZM8kmT+cncnnHBCxowZ05je9UKAAIEGCmywwQb5zW9+U9njpUk+18AhdEWAAAECBAgQIECAAAECBAgQIECAAAECfSQgYN1H0IYhQIAAAQIECBAgQIAAAQIEOkpAwLoxy/2/SY4od7XUUku9fnq1iwABAs0oMHny5AwfPrx6amsm+UMzztecCBAgQIAAAQIECBAgQIAAAQIECBAgQGDOAgLWdgcBAgQIECBAgAABAgQIECBAoPECAtY9N104yWNJBpa7Gj9+fA455JCe96wHAgQI9JJAF6dYX5hkj14aTrcECBAgQIAAAQIECBAgQIAAAQIECBAg0EsCAta9BKtbAgQIECBAgAABAgQIECBAoKMFBKx7vvxHJhlX7uYDH/hAHn300fzXf3mc1XNaPRAg0FsCP/nJT7LTTjtVd79ikr/01pj6JUCAAAECBAgQIECAAAECBAgQIECAAIHGC/iJVONN9UiAAAECBAgQIECAAAECBAgQELDu+R54PMni5W6OOeaYHH744T3vVQ8ECBDoZYG11lorv//97ytHOTXJl3t5WN0TIECAAAECBAgQIECAAAECBAgQIECAQAMFBKwbiKkrAgQIECBAgAABAgQIECBAgEBJQMC6Z1vhi0lOK3fxnve8J0888UTe/e5396xXdxMgQKAPBM4///yMHDmycqTi3wmLJXmqD4Y3BAECBAgQIECAAAECBAgQIECAAAECBAg0QEDAugGIuiBAgAABAgQIECBAgAABAgQIVAkIWPdsS/wpyarlLg477LAce+yxPevR3QQIEOhDgY9+9KO5//77K0f8epJv9+EUDEWAAAECBAgQIECAAAECBAgQIECAAAECPRAQsO4BnlsJECBAgAABAgQIECBAgAABAnMQELDu/tbYPskVlbc/9NBDWXrppbvfozsJECDQxwLjx4/P2LFjK0d9NMmSfTwNwxEgQIAAAQIECBAgQIAAAQIECBAgQIBANwUErLsJ5zYCBAgQIECAAAECBAgQIECAwFwEBKy7vz1+lmTb8u177rlnJk6c2P3e3EmAAIF+EHjhhRey6KKL5l//+lfl6COTnN8P0zEkAQIECBAgQIAAAQIECBAgQIAAAQIECNQpIGBdJ5jmBAgQIECAAAECBAgQIECAAIEaBASsa0DqosnKSe6sfP3mm2/Ouuuu273e3EWAAIF+FBgzZkwmTJhQOYPfJNmgH6dkaAIECBAgQIAAAQIECBAgQIAAAQIECBCoUUDAukYozQgQIECAAAECBAgQIECAAAECdQgIWNeBVdH0hCRjyn/fcMMNM2XKlO715C4CBAj0s8Cf//znrLTSStWzKN4xcks/T83wBAgQIECAAAECBAgQIECAAAECBAgQIDAPAQFrW4QAAQIECBAgQIAAAQIECBAg0HgBAev6TYvnVM8kGVy+9YILLsjuu+9ef0/uIECAQJMIbL/99vnZz35WOZuzkuzXJNMzDQIECBAgQIAAAQIECBAgQIAAAQIECBCYg4CAta1BgAABAgQIECBAgAABAgQIEGi8gIB1/aYjk5xXvm2xxRbLE088UX8v7iBAgEATCfz0pz/NZz7zmcoZzUryviT/aqJpmgoBAgQIECBAgAABAgQIECBAgAABAgQIVAkIWNsSBAgQIECAAAECBAgQIECAAIHGCwhY1296fZJNyrcdeuihOe644+rvxR0ECBBoMoHlllsuf/vb3ypntX+SM5tsmqZDgAABAgQIECBAgAABAgQIECBAgAABAhUCAta2AwECBAgQIECAAAECBAgQIECg8QIC1vWZDk1yd+Utd911V1ZaaaX6etGaAAECTSjwjW98I9/61rcqZ/abJBs04VRNiQABAgQIECBAgAABAgQIECBAgAABAgRKAgLWtgIBAgQIECBAgAABAgQIECBAoPECAtb1mX47ydfKt2yyySa5/vriQGsXAQIEWl/g/vvvz0c/+tHqQv47yR2tX50KCBAgQIAAAQIECBAgQIAAAQIECBAg0J4CAtbtua6qIkCAAAECBAgQIECAAAECBPpXQMC6Pv/7k3y4fMvZZ5+dUaNG1deD1gQIEGhigS222CLXXntt5QyPSfLVJp6yqREgQIAAAQIECBAgQIAAAQIECBAgQKCjBQSsO3r5FU+AAAECBAgQIECAAAECBAj0koCAde2wmyR587jqBRZYIM8++2wGDhxYew9aEiBAoMkFJk6cmL322qtylg8k+UiTT9v0CBAgQIAAAQIECBAgQIAAAQIECBAg0LECAtYdu/QKJ0CAAAECBAgQIECAAAECBHpRQMC6dtzTk+xfbr777rvnggsuqP1uLQkQINACAi+++GIGDx6cWbNmVc62eIPJjS0wfVMkQIAAAQIECBAgQIAAAQIECBAgQIBAxwkIWHfckiuYAAECBAgQIECAAAECBAgQ6AMBAevakZ9K8v5y8yuvvDLbbbdd7XdrSYAAgRYRKN5ActFFF1XO9tQkX26R6ZsmAQIECBAgQIAAAQIECBAgQIAAAQIEOkpAwLqjlluxBAgQIECAAAECBAgQIECAQB8JCFjXBr1NkqvKTYcMGZJ//OMftd2pFQECBFpMYPLkyRk+fHjlrB9PskSLlWG6BAgQIECAAAECBAgQIECAAAECBAgQ6AgBAeuOWGZFEiBAgAABAgQIECBAgAABAn0sIGBdG/gPkuxdbrrffvvljDPOqO1OrQgQINCCAoMHD86MGTMqZ/6pJNe3YCmmTIAAAQIECBAgQIAAAQIECBAgQIAAgbYWELBu6+VVHAECBAgQIECAAAECBAgQINBPAgLWtcE/mWTRctOf//zn2XLLLWu7UysCBAi0oMBee+2ViRMnVs78lCQHtWAppkyAAAECBAgQIECAAAECBAgQIECAAIG2FhCwbuvlVRwBAgQIECBAgAABAgQIECDQTwIC1vOG3zTJdeVm73//+/PUU0/N+y4tCBAg0MICkydPzvDhwysreDDJsi1ckqkTIECAAAECBAgQIECAAAECBAgQIECgLQUErNtyWRVFgAABAgQIECBAgAABAgQI9LOAgPW8F2B8kkPKzUaOHJnzzjtv3ndpQYAAgRYW+M9//pNBgwblxRdfrKxinSS/a+GyTJ0AAQIECBAgQIAAAQIECBAgQIAAAQJtJyBg3XZLqiACBAgQIECAAAECBAgQIECgCQQErOe9CNOTrFBuNmnSpOy4447zvksLAgQItLjAzjvvnOJ7XsV1dJJvtnhZpk+AAAECBAgQIECAAAECBAgQIECAAIG2EhCwbqvlVAwBAgQIECBAgAABAgQIECDQJAIC1nNfiJWS3FVu8o53vCPPP/983vWudzXJ8pkGAQIEek+gOK3/C1/4QuUAtyb5RO+NqGcCBAgQIECAAAECBAgQIECAAAECBAgQqFdAwLpeMe0JECBAgAABAgQIECBAgAABAvMWELCeu9EhScaXm2y11Va55ppr5q2qBQECBNpA4PHHH88SSyxRXUnxwuNtUJ4SCBAgQIAAAQIECBAgQIAAAQIECBAg0BYCAtZtsYyKIECAAAECBAgQIECAAAECBJpMQMB67gtydZKty01OPPHEjB49usmW0HQIECDQewLDhg3L1KlTKwfYI8mFvTeingkQIECAAAECBAgQIECAAAECBAgQIECgHgEB63q0tCVAgAABAgQIECBAgAABAgQI1CYgYD1np/mSvJBkgXKTu+++O0OHDq1NVisCBAi0gcBRRx2VcePGVVZyfpKRbVCaEggQIECAAAECBAgQIECAAAECBAgQINAWAgLWbbGMiiBAgAABAgQIECBAgAABAgSaTEDAes4L8qkkvyp/ernllssDDzzQZMtnOgQIEOhdgSlTpmTjjTeuHOTvSZbu3VH1ToAAAQIECBAgQIAAAQIECBAgQIAAAQK1CghY1yqlHQECBAgQIECAAAECBAgQIECgdgEB6zlbfTvJ18qfHjVqVM4+++zaZbUkQIBAmwi8+93vzgsvFAf6v3mtnOTuNilPGQQIECBAgAABAgQIECBAgAABAgQIEGhpAQHrll4+kydAgAABAgQIECBAgAABAgSaVEDAes4Lc1OSDcqfvvDCC7Pbbrs16TKaFgECBHpPYJtttsk111xTOcABSU7vvRH1TIAAAQIECBAgQIAAAQIECBAgQIAAAQK1CghY1yqlHQECBAgQIECAAAECBAgQIECgdgEB666tFkjyUpI3n0k99NBDWXrppWuX1ZIAAQJtInDcccfl8MMPr6zmR0l2bZPylEGAAAECBAgQIECAAAECBAgQIECAAIGWFhCwbunlM3kCBAgQIECAAAECBAgQIECgSQUErLtemI2T3FD+1PLLL5977rmnSZfQtAgQINC7AjfffHPWX3/9ykEeSvKh3h1V7wQIECBAgAABAgQIECBAgAABAgQIECBQi4CAdS1K2hAgQIAAAQIECBAgQIAAAQIE6hMQsO7a66tJvlP+1MiRI3PeeefVJ6s1AQIE2khgwQUXzKxZsyorWi7J39qoRKUQIECAAAECBAgQIECAAAECBAgQIECgJQUErFty2UyaAAECBAgQIECAAAECBAgQaHIBAeuuF+jKJNuVP3XmmWdm3333bfKlND0CBAj0nsDGG2+cKVOmVA6wS5JLem9EPRMgQIAAAQIECBAgQIAAAQIECBAgQIBALQIC1rUoaUOAAAECBAgQIECAAAECBAgQqE9AwLprryeSLFb+1J/+9Kesuuqq9clqTYAAgTYSOPzww3PcccdVVjQhyZg2KlEpBAgQIECAAAECBAgQIECAAAECBAgQaEkBAeuWXDaTJkCAAAECBAgQIECAAAECBJpcQMD67Qv04ST3l18eNGhQZs6c2eTLaHoECBDoXYHLL788O+64Y+Ugv0myQe+OqncCBAgQIECAAAECBAgQIECAAAECBAgQmJeAgPW8hHyeAAECBAgQIECAAAECBAgQIFC/gID12812TnJZ+eWNN944N9xwQ/2y7iBAgEAbCTz88MNZZpllKit6McnANipRKQQIECBAgAABAgQIECBAgAABAgQIEGhJAQHrllw2kyZAgAABAgQIECBAgAABAgSaXEDA+u0L9L9Jjii/PHbs2Hzve99r8mU0PQIECPS+wAc/+ME89thjlQOtkuSu3h/ZCAQIECBAgAABAgQIECBAgAABAgQIECAwJwEBa3uDAAECBAgQIECAAAECBAgQINB4AQHrt5tek2Sr8ssXXXRRdt1118bL65EAAQItJrDNNtvkmmuKb5FvXrsnuajFyjBdAgQIECBAgAABAgQIECBAgAABAgQItJWAgHVbLadiCBAgQIAAAQIECBAgQIAAgSYRELB++0I8kuSD5ZfvvPPOrLzyyk2yXKZBgACB/hP46le/mmOOOaZyAscnObT/ZmRkAgQIECBAgAABAgQIECBAgAABAgQIEBCwtgcIECBAgAABAgQIECBAgAABAo0XELCe3XRIkn+UX1pggQUya9asxqvrkQABAi0ocMkll2SXXXapnPnPk2zdgqWYMgECBAgQIECAAAECBAgQIECAAAECBNpGQMC6bZZSIQQIECBAgAABAgQIECBAgEATCQhYz74YGyaZUn7p4x//eG677bYmWi5TIUCAQP8JFCf6r7rqqpUTeDjJMv03IyMTIECAAAECBAgQIECAAAECBAgQIECAgIC1PUCAAAECBAgQIECAAAECBAgQaLyAgPXspvsnOb380q677pqLLrqo8ep6JECAQAsKvPrqqxkwYEBee222f3UsnGRmC5ZjygQIECBAgAABAgQIECBAgAABAgQIEGgLAQHrtlhGRRAgQIAAAQIECBAgQIAAAQJNJiBgPfuCnJhkdPmlcePG5cgjj2yyJTMdAgQI9J/A0KFDM3369MoJrJ1kWv/NyMgECBAgQIAAAQIECBAgQIAAAQIECBDobAEB685ef9UTIECAAAECBAgQIECAAAECvSMgYD2769VJti6/dNlll2XnnXfuHXm9EiBAoAUFhg8fnsmTJ1fOfLckP2zBUkyZAAECBAgQIECAAAECBAgQIECAAAECbSEgYN0Wy6gIAgQIECBAgAABAgQIECBAoMkEBKxnX5B7kixffun222/Paqut1mRLZjoECBDoP4FDDz00xx9/fOUEvpnk6P6bkZEJECBAgAABAgQIECBAgAABAgQIECDQ2QIC1p29/qonQIAAAQIECBAgQIAAAQIEekdAwHp2138nma/80nPPPZf3vOc9vSOvVwIECLSgwJlnnpn999+/cuYXJNmzBUsxZQIECGpp/CMAACAASURBVBAgQIAAAQIECBAgQIAAAQIECLSFgIB1WyyjIggQIECAAAECBAgQIECAAIEmExCwfmtBPpTkb+W/Lr744nn88cebbLlMhwABAv0r8Ktf/Sqbb7555ST+L8kn+3dWRidAgAABAgQIECBAgAABAgQIECBAgEDnCghYd+7aq5wAAQIECBAgQIAAAQIECBDoPQEB67dsN0wypfzXddZZJ1OnTu09eT0TIECgBQXuu+++LL/88pUzfzjJMi1YiikTIECAAAECBAgQIECAAAECBAgQIECgLQQErNtiGRVBgAABAgQIECBAgAABAgQINJmAgPVbC7JbkgvLf/3sZz+bSy+9tMmWy3QIECDQvwKzZs3KggsuWD2JdySp/vdJ/07U6AQIECBAgAABAgQIECBAgAABAgQIEOgQAQHrDlloZRIgQIAAAQIECBAgQIAAAQJ9KiBg/Rb34UmOKf91zJgxOeGEE/p0MQxGgACBVhBYfPHF8+STT1ZOdekkf2+FuZsjAQIECBAgQIAAAQIECBAgQIAAAQIE2k1AwLrdVlQ9BAgQIECAAAECBAgQIECAQDMICFi/tQonJzmw/NciXF2ErF0ECBAgMLvAGmuskdtuu63yxU8kuZUTAQIECBAgQIAAAQIECBAgQIAAAQIECPS9gIB135sbkQABAgQIECBAgAABAgQIEGh/AQHrt9b4x0l2Kv/1Rz/6UXbZZZf23wEqJECAQJ0C2267ba6++urKu4YnmVxnN5oTIECAAAECBAgQIECAAAECBAgQIECAQAMEBKwbgKgLAgQIECBAgAABAgQIECBAgECVgID1WyA3Jdmg/NcbbrghG2+8sQ1DgAABAlUCe++9d84555zKV/dPciYoAgQIECBAgAABAgQIECBAgAABAgQIEOh7AQHrvjc3IgECBAgQIECAAAECBAgQIND+AgLWb63x9CQrlP961113ZaWVVmr/HaBCAgQI1ClwxBFH5Nhjj62866gk4+rsRnMCBAgQIECAAAECBAgQIECAAAECBAgQaICAgHUDEHVBgAABAgQIECBAgAABAgQIEKgSELB+C+SpJO8v//WJJ57IYostZsMQIECAQJXA+PHjM3bs2MpXT0xyCCgCBAgQIECAAAECBAgQIECAAAECBAgQ6HsBAeu+NzciAQIECBAgQIAAAQIECBAg0P4CAtZvrfF/kryj/NdXXnklAwYMaP8doEICBAjUKTBx4sTstddelXddmGSPOrvRnAABAgQIECBAgAABAgQIECBAgAABAgQaICBg3QBEXRAgQIAAAQIECBAgQIAAAQIEqgQErN8AWTjJjLLNoEGDMnPmTJuFAAECBLoQuOKKK/LpT3+68jM/S7I9LAIECBAgQIAAAQIECBAgQIAAAQIECBDoewEB6743NyIBAgQIECBAgAABAgQIECDQ/gIC1m+s8dJJHiov95JLLpm///3v7b/6KiRAgEA3BKZMmZKNN9648s6bkmzYja7cQoAAAQIECBAgQIAAAQIECBAgQIAAAQI9FBCw7iGg2wkQIECAAAECBAgQIECAAAECXQgIWL+BslKSu8o+Q4cOzd13323DECBAgEAXArfddlvWWGONys/cnmR1WAQIECBAgAABAgQIECBAgAABAgQIECDQ9wIC1n1vbkQCBAgQaIzAWkleSfLHBnS3aJKBSR5sQF+1dvHRJJ8pNS4CJ1fXemM/t5svyZeSvJrksiT/6Of5GP7tAosn+VySdyb5Z5KLkjzfDajivxM/nuSAJN9I8mg3+qi8ZaEk+yaZ1Mdfaz2cdkNvL9akMF2w4mv/6YaO8FZnOydZMsk5SWY2YIxi/XZNUvxZBAaLdfxrA/rVBQECBNpZQMD6jdVdO8mt5YVea6218rvf/a6d111tBAgQ6LbAPffckxVWWKHy/nuTfKzbHbqRAAECBAgQINB4Ac+fG2/aqB49f26UpH4IECBAgAABAgQIlAQErG0FAgQIEGhFgeLX455fmvhXkvykFPitt5YPJBmV5JAk9yXZK8n0JO8qBa5r7a8IGxdB1uLPWq/1kvym1PjrSb5d642ldgOSDEryjjrvq7X5nGoqfrB7aZL/TnJdkj2SPF5rp9r1iUDlGv2yFIp9ps6Ri321T5LjS/vstCSHJvlXnf2Umxf/zVmEcy9M8v9Kge0zS2+S6GaXLXnb+5L8MMkWpdmvn+TmXqjkgyXr4neLP1T6HvfTHo6zaZKij+L7jq/9HmK6nQCBjhEQsH5jqTdKcmN51TfccMNMmTKlYzaBQgkQIFCPwCOPPJKlllqq8pZHksz2Qj39aUuAAAECPRJYoPQcpEedzOPmF5K82JsDNKjv4tCNVZIs0qD+equbfyf5U5LnemsA/b4u4Plz824Ez5+bd23MjAABAgQIECBAoEUFBKxbdOFMmwABAh0sUJz8PDHJuiWD4mHpuCQnJZlVg0sRHB2aZL8ke1Y9JC+Cjwcm2bp06m8N3b3epDsh1p4GrCsfYtY6z3radVVTEeo+OslXSx0VpxGfXTrNtp6+e9q2+iFhT/vr7/sLz2MaOIlGPOAuprNikvOSrNOA9a7sq/iaLfbOJd2seXCS7yZZupv39+S24rjN7yR5qZud9MUD7uIHXmNKRsU070zy2SR/6eaci9uKPotTzI8q9VH8WThUBwd7MIRbCRAg0JYCAtZvLOuWSX5eXuEtt9wyP//5m39ty4VXFAECBLor8PTTT2fIkCGVtxe/8Wa2F7rbt/sIECBAoG6Byue3dd9c4w27ld6MXzT/RJLiYJHevC4vHTRS7xjFgSQTSs/U6723L9sX4eoRSe7p4aCeP88d0PPnHm6wudzu+fMbOJ4/994e0zMBAgQIECBAgECdAgLWdYJpToAAAQJNIbBSkuL02+Ihd/n63yTFx5xO2C0eAhen542uOD22fG9xom4R0j6rdH9x0u5FdVTaKQHrNZNMSrJMkqmlkOxjdTjNqWlxssjMOsKa7faAe4ckVzbAsdxFox5wF/+duEuSM0pvRChOQi6+Nuo9cfndpbDvAaUJ/qB0onJ3T8Puz/Uvvu8UJ95Xniz0niTFD8MWLtU3tx9U9UXAetVSeL0Itdf6/XFe26847f+CJJ8qnQC0VTf2wbzG8HkCBAi0o4CA9RurWvy3zuTyAm+//fa54oor2nG91USAAIEeCzz33HNZaKGFKvsp3qA62ws9HkQHBAgQIFCrQF8HrOt9Jl1rHZXtuvvb1ASsu6PdPPd4/lzfWnj+PHcvz5/r209aEyBAgAABAgQItLiAgHWLL6DpEyBAoIMFPlg6NWPnCoPTkxzWxa8AHF46afm9VV5FYPSU0onYz1R8rvK0kCWTfLn0uWuS3FT65+KhcnEqbBFirA5YD0ry30mKE5/n9GsJG3mC9a2l02Tn9qsPP59kn9Lci6Dr9HnsneKE3tsrTgUvfqBbWO3RC3uuq9Dq3IbpzwecjS6/u6eqFAbFaexPdTGhWgPWxR4u9vofkzw7h8KKNsVp0eWvgSINVZz+/mSNEMV/axY/HLqw1L7Yd59LckeN93fVrD/Xv6u9Wk9oup623SEqwuzFaULlr/XKPub0/bGWcTZN8tNS0L74c9Rc9kwt/WlDgACBThEQsH5jpXdK8uPyou+4446ZNKl4z56LAAECBKoFXnrppbzrXcX/hr15Ff9vPtsL1AgQIECgzwQqn98WBw78IskrDRj9k6XfoFh0VXmCtYB1z3G7+6y1euT+fP7Yc4XZe+iuiefPyRaNXowa+vP8+Y3n0J4/17BZNCFAgAABAgQIEOgbAQHrvnE2CgECBAj0jkDxa3JPSLJ7RfddhQirH07/X+lU3qtKJyfPbXbbJykfsff1JN8uNa58yFodsK4MuM7pAWYjA9a1nKBd/Eq1b5XmXu9JJcV/L+xdOuG7N1ay3oB1ESwuTgsu/uyNa62KX2N/Z+lh3l8bONCepX1bdFkEj7/UxZsC5jRcEXQvHi4WJ7EXJwofneQ/VY1rDViX2y1X+lWkX51DaPZDpRPdyyfGH5pkfBfjdjXnylPPi8/vW3qzQ3XgrB7eea3/4NLXdxEKntf6LVj6mt6rNIFifsUJ1HO6ujptvZ7QdD1t6zEp2laH2Ys3kBRvCPl0KRhdtClODz88SXFqf63XfCWjI2q9oYZ2Raqu+J7yzxraakKAAIFWFujJv+9aue65zn3EiBG55JJL2rY+hREgQKAnAq+88koWWGCByi6KIN9sL/Skf/cSIECAQF0Clc9v631+ObeBKp/TVgasizfUDKxxhluXng0WzYvfFlP8xrW5Hb5R7rZo83KNY3Rys3k9f+ypjefPswt6/vyWh+fPPf3qeuN+z58b46gXAgQIECBAgACBUhADBAECBAgQaGWB4lTqY6tObD0tSREC/VepsMqA9bgk30jyao1FV95b+cC7kwLWGyY5P8kySYrQZuFX/Nmoa0YpCFsdFG5U//X2U/nDk+6e8DGnMat/neaY0onDtc5xpdIJkMXJ6deVThR/vOrmWgPWlW8emNcPiYpfI1mEwYvT2Yu1L74uipN75nYtlqTot7i3uKq/Lmutud52lV+b81q/6vWo/Bqvddx6QtP1tK11/HK7Yk9cXDo9v3it+B54YpIRJfti7Yqr3pB18XX/oyTr1juhubQvfpD4nSS9ETwsfrtBsVc3Lo1/Y+lNOI92MZ9FSx7F10JxFXu62AMPNrBWXREg0NkCvfF9ruVFP/e5z+Xii4t/ZbkIECBAoFrgP//5TwYMKH4Z1ptX8f/Js71AjQABAgT6TKCvA9b1FFa8Ef5/Szcck6R41tIsz1brqaNT23r+/PaV9/x5zl8N9TxTrqdtvV9/nj+/Ieb5c707R3sCBAgQIECAQIsLOMG6xRfQ9AkQaHqByjBkMdnKE5CbfvItNMGuQtYnJTmyFLKuDEnXuwbF6R/Fab3FVTzku7L0z50SsC4emp2XZJ1S3QcnObmXgpHNsuV68wF3Zfi5CEYXpwv/ro7C35nku0kOKt2zYxcnLtcSsC5OQCvemFDs7+IqThM+Zy7zKMYtArFjS22K07MPnMsJ8O8uzfOAUvtbkxSnRE+vo9buNq3lBPly3+0SsC68J1S80aT4NYr7JXmq9IbKImR9apLie2Vx1ROy/kySn5Tuu6ebb64onFcrBfSLk5KGJ7m+uwtcxz4tms4rNF/5w5uifV+9EaAXytclAQJNKCBg3cWiCFg34U41JQIEmkZAwLpplsJECDSTQPEMZ5XSG5+LNz8Xzz0+XjHB4o3w9yWZlmRKkqk1/Ma+ZqqvmefSrAHr6udZn0tyaTNDmtvbBDx/fvum8Px5zl8o9YSm62lbz5em589vaFXvU8+f69lF2hIgQIAAAQIEWlRAwLpFF860CRBoCYGu/ke73nBvSxTaJJMckuSE0kmlxZSKE0yLMGgRMOxuwLr492RxWnPxUVzrV5za20wB60YuQeVJxv11AnEj6yn3Vaxl8VHLyeW9+YB7VJKzS5MqQrDF35+ts+DNklxbuqcIuxcnFc+q6KOWgHXlqcRF6HnnJHfPYx4fLX1dFWH7Img7svRDu65u2yjJGaUf+hU/6Nszya/rrLO7zTstYF3s6yJwX5xWXVxdnTBetNmltCblk6xrCRJX/8Bu/9Kp5PWuTeWeLX7YW3xPfqzeTmpoX/xA8axSkLtoPq83AhRtFkpySuk0+OLvRQC8qLM4WlUwsgZ0TQgQmKuA7yNd8IwYMSKXXHKJrUOAAAECXQi88sorWWCBIkv55vVKktleAEeAQMcIFM8690myb+m3ytVaePH/tZOSHJ/kL/7ftla2LttVPiMsfuvVL5IU35d7en0yydalTub1xvCuxloiyQ+TFM/figMctsv/Z+9MwLad6rV/fpJkTLsMKUppi5KSxJf0SiglcyghMoV27GSorUKGIrtRKPNUMhZShtqU2oYyJFGGkqEMkTm+7zjfZ13vu57luu/7Gu/xt47jObyee42/ta7reZ7/Ote5pKvrdorytQkQf56OkPjzFI9xMPgg/jx7bRN/rv2qpAIIQAACEIAABCAwegQQWI/enNFjCEBgdAikf2i75wis252/TBB8n6S9JD0QmuslsJ5Dkr/+lXRvHkl2wra7728l2QXWwlKncRdYm4edkvMciBcKny1RYzofkuSrLP9Uo44yRd8SHJi9uXRJD6F1WwJruzx8PQiT3XcfALDrcFnx1WJBOLpmzrp0vUUE1utJOicAPE7SLsHtvRtT/974UUkWWvswgw8vdEuvlHSApPP7LFadNIH16pKOjzZbLbi36356LWyeyDp2+s+by/gWBrthbSzpujIPXjjY4NsE9g/lvOb9fn6qZD29sscHAJzXG4z+OfzzXgUleWPTSj8/W079dFwv0D2yQAACI0wg/Rk/qTEY//z4fjaPG220kc44w5ofEgQgAAEIpASeeOIJvfCF1uHMSk8EYQ6wIACBySEwZzgIb8MHxziqJgutHQdzjODRqpVMeLk4RtgWiioC6xUlnRfiGD+VtEWBOF1b/afe2QSIP09fDcSfp3iMg8Ca+PPUXBJ/5o0PAQhAAAIQgAAEJpTApG7uTeh0M2wIQKCPBF4n6VhJdnqNEwLr9ifBIla7FD8eNdVJYG0R8ZuDQ/Uvgmg4FiXGbiA/Dq6r94d67SJziiSLXNPPigg84wB9lXURt2EH4u8lYy5D+sXB+dviQjtY/2cQAX8xOMGmDsTpNXNl2srypoL1KnUULZMGMQ8Kc97JcaYtgfWLJG0ThPp2zS3iGp03Rv/+FgtWfQDgO1HGXgJru+tbPG/XY6e0fFGuRfL5GbO4rKyIvEjdnfIUef6ysqMe4E6DukdL+mSXjVNv0lrYf3AEz2JnC+bTAybOskNwvfa/iwrx03nxgQyvzw3CBxtJOrPOBOeUzbsxInbj79VcXnkfhrBYPf5Z0qsePocABCCQEkBgPUXkA5LOzuCst956Ouec7JwXiwYCEIAABGICjzzyiBZYwH8uzkoWSE77BsQgAIGxJuC45j7hq6mB+qDbrpLubarCCapnWAXWcbymrYPsEzTNjQyV+LOU7ZsYKPHn2cuK+POU2QbxZ+nAEJvPVgfx50Zev1QCAQhAAAIQgAAE2ieAwLp9xrQAAQhMHgFfffYNSevmDL2KkHbyCDY/4k4C68UlnShpRgcn4NgN5Jsh+GH3KKduItYiAs8mBdapwLsswbi/mSjR43xTcJk+VdJZkUh2Pkl2V1mwbENR/ieDY+w9NeooWtSiHs/z/MHVdn1Jv+5SOJ6b6yVtW9Np28LVhxORsd3RzdiHAaqktwahUiaKt6g2E4L2EljHn9upd3NJtwWnYW/cW4Tb7/RYg0LWeHyXhYMRf+0woFEOcHvTtZPLfLf5SzdrLdjYMcdlPBVGVxXix+/Rtg5WrBWuP/Yz7uRDIXZLvarEQl4+vJN8QMrJXLaMnN5LVEVWCEAAArMIILCeQrGOpAsyKuuss44uuGDW/7JcIAABCEAgIvD3v/9dL32pz3PPSn+XNO0bAIMABMaWQBFxtf/e9d/W/nvXN0M9T9Ibg8mHY9Kdkk+3WZSLyLrc8oljhDZT+WyI55Wr5bm5d49E9GUdrNMb8rYKN93V7RPl6xEg/jxdYE38efZ6Iv48FWcl/iwRf673nqU0BCAAAQhAAAIQGBgBBNYDQ0/DEIDAmBKwYNfiagfU8hIC68FMfCeBtX8OWpjq0/NOdna160cmhvlgENz5Mwe+/VmW8kTJeQLXToLCYRdYj4trayyi99x5ru3+bIF3p9S0O00ZJ92iT0gsfk3XWC+BtQXjx4SGYpebNNhbtC9N5Cu7mdStzV7jj8uOaoA7daJOXeZ7zYk34zz3HwtC4v3D/8cu1u8KByssWo6F+L3qTj/3O9bXETtVdcHu1qbFJn7GMods57X7vq9SznPl7lSXmX4+cQk7NzC6r+ygyQ8BCEAgEEBgPQXinZIuzVbF6quvrssu8xkoEgQgAAEIpAT+8pe/6BWveEX87b9ImvYNqEEAAmNJwDFKH4A/MhgEpIO0ucKXJP2sw9+6/pt2lXAT0/s6ECoSExtLuDUGFccIm4zvWaj9hdCvTjExHwBfJKfvi0ryHkN2QHxnSb7dsFuysYJjR6R2CBB/lrz/EjtYE3+evdaIP08JrIk/TxnbEH9u5z1MrRCAAAQgAAEIQKBVAgisW8VL5RCAwIQR6OZcnaFAYD2YRdFJYO3eLCfJV2U6KP1TSR8JLsd2gHHQZ+/QZTuk/iTqvk+bnyFp6SDu6+QgjMB6MHPuVlOHX8+FN6t6bTqMgsA6PRzgQx0Wgzp1ExjHwmwHNi1KvTiUGxeBdTx/vdzdRzHAPYekLSTZVT9zbO52zWKnJ9DvvO9KOjls4MZi5PQaT78LHfx9puTj7P750JGdoJ3sVOINyaaSnwM7ax8VVejnezNJ11VoJP55kBXfPhxISEWSFaqnCAQgMIEEEFhPTbpv3vBhnZlppZVW0q9/3e0ykQlcKQwZAhCAQCBw8803a5lllol5/CH8jQcjCEBgvAnEsZx0pJ8LN1gVMUPw3/P+O/bAHKG240C+7emi8UbZ6OgGKbCORdh1B9WksUHdvoxbeeLPUhp/Jf48fZUTfyb+HK8I4s/j9lOA8UAAAhCAAAQgMBEEEFhPxDQzSAhAoA8E3izpq5IcdO2WEFj3YTJymugksLbzqV2r7fSRCRU3knSmpJdIOjFcaf6LIGiMnT7iAHvsAuzm402RfgisHwjXgz5dEa+DfCsEBqkby1ySzGSJinX3KmbnnSt7Zarweer80+kauryq47l1ud9IKrKJ1ambVhB5Y+uJCuPoVsT9vCDMm8Wv/rKQq5vA2gcFfDDA6/0sSXYTeTA0Mndw97YIqkzyc/SmUMDPyC2Sni1TQRAL+7raJlI8fz8K4t5sjGn9oxbgznO0stB6T0mPVoDnDY9/5MxXXqC3QvXTinhdeCO3ivC5U9uvlHRS8rO3jiOXD9bY+dqbmFm6QpI3Im+vC4DyEIDARBJAYD017f65ckO2ApZddlndeOONE7kgGDQEIACBXgSuueYarbjiinG2ayU55kSCAATGl0De36LZaKscqE5vvYrJ2WRihygWNL5UmxlZHGM6W9K3JD3VQNU+OO9bxZw6iZ8RWDcAuuUqiD9Lb9RzBdbEn6cvPOLPxJ/jFUH8ueUXM9VDAAIQgAAEIACBNgggsG6DKnVCAAKTRMBOohaf+opGO1j3SgisexFq5/NUYH1omDfPh8WoccoExt7AzMSreVdAvjtyfEnntd8C6yappWNt29W4DQcV/34zI7jzZs+lRZd2Iy8iQo83TzoJ5JtkXrWulwX34XcG0bSdfC2W7SSwtqPK1yVtHRp0/u9UbTwqFz9fTV6XmnbNLkwWclsI3i3ZmdmiY6dem18+QLCTpPVDfovUL+tR/72JC/q/hXlYO5R7uySLcvNSmbxp+bx1bffxT0i6p8I8+vBA3qZg6o5eoercIhb2Z2u0iTrdz90kHRFVdneYyzq2qD5g4HWzWFSvD+L4IA0u1k3MHHVAYLIIILCemm8f1Jt1UPHlL3+5/vznP0/WSmC0EIAABAoSuOyyyzRjhv+cnZV+Lmn1gsXJBgEIjCYBx65OkbRq0n3fVGYR7n0VhrWApK+Fm/ri4k383VyhOyNbpOlb7vJAFBFY+7DN30pS9LrK4t5txF9LdmfsshN/lk7XcwXWxJ+fu9SJPz+XCfFn4s9j90OBAUEAAhCAAAQgMN4EEFiP9/wyOghAoF0Cdm21a+h/lmgGgXUJWF2yOrj9Ykk/LCh4iwWgFk/6lPhqUf220PtXCAja8XbHIELdP+Tx/1s46uSfna+SdEhwY/X30iB1vwXWRRys46C6HaMf7sA3dVuOBdapm7MPGCwdDhekzsXPDzw9TzfHohpJ3uR5W2i/jQC/N5+PTw49uO8W3Vpo3WtDYlQE1g7OHhzmwOvRTut2ju4ksLZr9UeCU9FjkjaXdFsDj2S/BNapOLmBrleqIn2PlxFNl8mbds7r8uRoXXuD1c9n5r5fdjCdhOAWFp8gac2yFfbIv3sQKTdVbZ579XGSdqno5p31K90I8vd/1eDz0tT4qQcCEBgNAgisp+ZpQUkPZVM2//zz6+GHO/0qOhoTSy8hAAEItEXgnHPO0frrZ+c/Z7ZynqT12mqPeiEAgaEg4Gc871av7Ja9qp18V7i9LI0bNP33edX+jUK5YRFYV4mfxg7YVcqPwvwMso/En/MF1sSfm1mVxJ+rcWz65xvx52rzQCkIQAACEIAABCAwdgQQWI/dlDIgCECgDwTsouoAd577sZu3kPMYSW9JRLz+bFQE1v75YGGshXa3S/pnH7gWbcLutMdKWlbSvpKOkvRkl8K+FtOutPvk5LEw+YBQh11i7OLyO0mLRALDmyRtIun3kiy4tgtynFzm/ZKujr7Zb4H1jyVZ5Hp/Fw5xUL2bw25aRSywTt2c489S5+JYSJqu+3hzoukA/zvCfKbO5Nm4LPa2g8+JXUTmoyKw9pgWCq7VFlZnqZPAOvvcwviFg9D8maIPXpd8CKynhM9tO1j7MIPX7crBIfvTkvxcZ+2WncpO7wEL96uKtuM+LJq8W9P3ZNn+pvm3DT9r4+/X3XzO6tpQ0g+SBnGxrjtjlIfAZBJAYD173v07h38HmZmefvppzTmnf00nQQACEIBATOC4447TNttsE3/LfwP4oCwJAhAYTwI2gciLN/oQ/RaJYUFZAvHNZ3FZGxD4b9wnylbYcP5hjj9nQ3UsxjGCNtPPJNkMI011BdJVy+8q6X1tDniAdfvQp2P7f6rZB+LPnQ0+MrTEn+stskEJrIk/T5834s/11jGlIQABCEAAAhCAwNgQQGA9NlPJQCAAgT4QcFDIIlyL2joFGS3Y9SnpC4ODbip8GwWBtZ257Yr70cDUksApSQAAIABJREFUgvFDg/Pv433g3K0Ji769CfDBKNMXJfnr0Q4FM7H0WtHnHtMZkr4QBORpUZfxPG8lyddxZo6oeY4yewU2dsDOEgJrqd8C67xrGe2q7Xn03GfrOZsjf/adIFj1v2MB1CgJrPOWfS+BddOPMQLr/gisPW8fCA77u0nyz5tY2F12XssctChbt/O/W9JFoeBZkhyQfrBKRTll8ly2m3SZztuE/mkQtvhQDQkCEIBAUQIIrGeT8g0iL8n+95577tEii/hXbhIEIAABCMQEDj/8cO2xh3WPs9IRkj4JJQhAYGwJ+IDzNyRtmYzQ5h2fkOQbyKqm2BghrsO397m9pv5Gr9K/YY4/VxlPG2WqCqSzvlQtH5drY1yDrDM1DynbF+LPs4kRfy67esrlH5TA2r0k/jw1V8Sfy61ZckMAAhCAAAQgAIGxJoDAeqynl8FBAAINE4iDRnlV/zC4if5G08Wlcd5hF1jbnfvA4GKSjnH74BaaCkUaxtyzumUk/XcQzWaZj5ZkobMFh2nyz7rtgpOqPztV0iGSrktEtXkNO4hiIcj14cMlJZ0iaXFJlwUn7f+RFLsHOysC6/4KrH34YbPgTG0RvpOdqr1mfx7cEtcIQvyVcibawswzJZ0v6Y+S3izp8pCvbuC954JuIcO4BriLooo3guxcf1CXgulmYxVH9fgwgZvqJlwukzev217rz+/h2h8fECjibl+Ua5l8dsH2QZ1MCNL09Yx5DtNfCT8HnirT0Q55OzmINeWQ3UAXqQICEBgRAgisZ0+Ub4Xx7/Ez0w033KDllltuRKaRbkIAAhDoH4G9995bBx/sX6VnJf9945u3SBCAwHgS6OQy7dv4/FUnDttJYD2oWEE2g6MQf+602taXNLckMywjUF9F0goh9vjnnFhyXntVBdJZXVXLI7DOn33iz9O5EH+eMu9xIv7c+3bVNn6CE39ugyp1QgACEIAABCAAAQjkEkBgzcKAAAQgUJxAJ4G1Rb3e7DoqclFORXRZK8MusH6NpNMkrZiDZRjcTbJu2eXksMTd5ftBzHdXTt8tiLYA+3RJvmIzFURnRfxz0e7Ydir/nqRfS6oi1uu3wPri4GrbLbBvgaODfU7vkfS/PZa+HXLsWB5vxqRi4/izbwf+mct5vxys7fTjufX1lf63k/u5k6RfJmN0fzcI+d/QZfx2qLW43sniejvv/kHSwzU3toq/bTrntOD/9T0q8nrfT5Kv9LN43Icm7NreKdl93cy65enWZL8crIvwSwOrvQTToyawLsJgGATW2WEUv0v9PL1f0tVFOl8gT6cNYrur+MaBplLswJ3VeVx0o0FT7VAPBCAw3gQQWM+eXx96Wy3730suuUQzZswY79lndBCAAAQqENhuu+30ne/4sqVZaUdJ/nubBAEIjCcBx7LeKWnZYNjxRkkLBCHu/jWHPKwC61GJP6f4Fwq34Tm2WCbW4UPcjtNZuOxU9BB6VYF01u+q5dctEHusuTRnFn95iLH43+Z5YgfzlCbayup4Mux93FOyUuLPzwVG/Hm2sQTx58EIrIk/l3yRkR0CEIAABCAAAQhAoDoBBNbV2VESAhCYPAJ5AusTQoD09gTHqAqsLaw+LxKXxsMatLtJuuLmDYLhTDTszy0C/7ikOyouz9UlHS/JwRknO2VbvPtEyfr6LbAu2b1C2bPAYLwZYwGuHdozEbWdOyziNS8zvyUSr9tl15tCdpS2m3Q8J94oelvoRa8AZLfO2gXxS5LeF2W6KFyh+vsuBe2UY0WP10pctgiYbCw+WGHx9TNBmOzv+99VkteyOdpF+84eFcTi2Spt5ZWp69I9TAJrC9C9IbNOmJe1JF3ZBRQC66ZW0fR61pN0TvjWGeEWgX801JTtTn2g5nVRfT5IsLmk2xpqw9XEQfqsWr/jNg43IDTYFFVBAAJjTACB9ezJ9bvb79CZ6ZRTTtHmm/vVTYIABCAAgZjA+973Pv3oRw5tzEoW8p0NJQhAAAIVCNigwjfxrZmUPSbEzmyuMIg0SvHnmI8PdjvmZLFtmQPYNnHwHoLnwbe6bCLpxgLgqwqks6rrli/QxVpZ4hhn3dhkrY70KEz8uRm6deeY+LN0sqS1w3S0eYNikRkfBoMP4s9FZoo8EIAABCAAAQhAAAKNEEBg3QhGKoEABCaEQCyaPVXSIUFklXdV46gKrOOAbzqtZQLH/VoSFsp+QtJnIvdiC2x3CWLfMv2wWO9YSSuHQvdJsuO459rOxWXSuAqsyzAomreKwNrzvoWkLwcBd9aWNzn2lFTGhWThsMHhzY13ReuoaP+byndhcGT/e48KEVh3B/TWID7wu8xu9V4n3Q5cILBuagXPrsfP56GSdgvfatpxbwdJRybdTh30mxhVJ6evok5TTfSBOiAAgdEngMB69hx+Ndw4MvM7hx12mHbf3a9UEgQgAAEIxARWXHFFXXPNNfG3fDjZBwpJEIAABMoScAzpgpxY1+cl+Ssvpl22jSr5Ry3+7DHavdqxB8cPbUCxZXSw3J87FuybBR1PTlN8Q5Z/J3bs0k7KTnbzXkrS/0SGFln5WCBdhXNcpkr8tW6bvcoPu8Ca+HOvGSz3+TgJrIk/S4MWWBN/Lvf8kRsCEIAABCAAAQhAoCYBBNY1AVIcAhCYKAIOeG4l6XRJv4ucevMgjKrA2j8XbCVn8ZrdOLJkgaLH/rMhnPE5JVnA98Woz1dI2jY4Jxfpciqujst47EcF8bWvKyyS+iGw9vzYIdrjbyPZCdZjn0vSRpKWaKORsKa6OQzHzXp9vilsAsXO097YsKDzsJzNiDLdtqDylZJWlfRmSW+QtEKfRNcHhatCe7lg2+XHa71b8jiyfttp2wHsp7sUeEjS3pL+FJzF7eReJr1ekjdqnPzsWSzerb207huC+3yZNvPyen18MqwDf15EdIvAeopkp59ZdeekTPluzitZPX7vfSNsZMZ1tyV6zhNzN+3IXYYReSEAgdEjgMB69pz5Vhj/vjMzWVxtkTUJAhCAAASmE1h00UV17733xt/03+J/hhMEIACBkgQcL7SIOr75L6vCTsznlqyvyeyjGH+O3XPtRr1rZMhh84ajw2155mrDDsfYnHxr3dclbS3JceX1Jf06fBbHsXwz3oGacqh9NnyOwLrJVVe8LuLPEvHnzuuF+PMUmyoCa+LP+euK+HPx9zM5IQABCEAAAhCAwMAIILAeGHoahgAExpzAqAqsPS1zSLLA0qLlV0u6VpLdNa4f4jnzpoEF4F+JxLB7SDqihxDeQ7I41Fdjxs7VFl3GAnPns4j3+NCGxcfdXF76IbAe4ulorWtejycFEXDWiMXDnutLWnTe8XqYR9ICkpYMDXuDxML850Wj9XNv0XuV5E2Un1cpmFMmXn8/luRNoPsL1h1vGBUsUjubN572r13LlDje68MBXqci7jxNCKztYmSBf3YIwZuXV3cYT/qzoYiouCyacQ5wx2s75uKfWU09P3G9eW5ft0jaONxgUXZuyA8BCEweAQTWs+fcP5d928jMtOmmm+r0031ulQQBCEAAAhmBJ598UnPPPXcKxDGaQbnMMjkQgMDoElhe0mkhdhWPwo74NtdwbHOQaZTiz4uH32NnBDMKx85sMODkPdbtgjmH/99Cax/+fzR87tvyzgpxZp8u3Ddyr47rtfh6syS2gcB6MCuU+HMx7sSfpzgRf5aK7j+MisCa+HOxdwC5IAABCEAAAhCAwEQRQGA9UdPNYCEAgT4SGGWBdR8xNdpU7GRt8YavW8yC2XkN+WegnYrthpqJYi3W3UnSbyS9U9LOkmKnZNdjobUdTA8ImxF5G50IrBud2mmVWUhpobuFzl8Owta/Ndyc15IF9t7ssWuM5/xfDbfRZnWTGOD287xbOFRhtkU3DJsQWJeZSwTWnWkVEZuvl1zB69osZvcm5K1lJqJgXr9nTgk/K+Iibg9VYEGIZIPAhBNAYD17Afh3uMuy/1155ZV15ZVFLzGZ8FXE8CEAgYkhcMstt+i1r31tPN47o0O+E8OBgUIAArUJ2BTAJhQfy6nJB9ztbN3rBrXanRiTChwj9E0smTGA482HR/ziw/6+CdAHsq8KY/eBfN+utomkm0Ls4rqIi29ftOmHUyq+9vdigXUREWeKvG75tqcwNghwTP6DJW6jbLtvxJ97Eyb+TPz58rBMxk1gTfy59/NPDghAAAIQgAAEIDBxBBBYT9yUM2AIQKBPBBBY9wl00oyD3hsE8UY30a3z2W3EAfEXhzosyPx44jzrn5PLBKG1HbJjV2uLbh0k/5okb3rGaRgE1hYGvmow0zCtVd9t7E2EppLnxFeZ/jO4VmfXZjZVv+spMn9Nttd0XXUC3G8LDvZl+mQXeG/0ONnB50JJT5eo4AZJPyqRPy9r6sxkF2m7SvfaMBw1gXXTDuNZAPxBSQuGQwVlp2L36Mrh7SWdWbaCkN/v1Ke6lPWzv1/4irP5wIvdov5Rsd1uxfzO9yGcLZNMB4WNzl7rq4UuUSUEIDBiBBBYz54wi09mOSUuuuiiuvtuG/WRIAABCEAgI/CTn/xEa621VgzkfyS9A0IQgAAEShDw386OHcy6OSQqO2wi1hLDGljWNcJtaYsFJ+odJGUx51R8/R/hFkj/DZA6W8efeTCxe3We+Np56gqk65ZvG/owC6yJP/eefeLPEvHn3uvEOYg/d+dE/LnYOiIXBCAAAQhAAAIQGCgBBNYDxU/jEIDAGBNAYD28k+uAhYNfdh/JkkWhDpDf2KXbDqTbWcTXPGaibGd/ILhZf0fSw6F8EYFuHET+r8gJpSlyTQsxq/arjbFV7UvRckXmr2hdbeebKzQQC1N7Bbi9AeTfAcuIoLuNI15rPnTgZ+Txtgce1b9AOOjwkfC9MhuGCKynNl7vrzFf/dqw6xRstiuX3+fdxNlVh/e88G7eO6mgTVF31b5SDgIQGE4CCKynz4tvBPG7dWZ65JFHNN988w3nzNErCEAAAgMg8O1vf1s77rhj3PIJknzYmwQBCECgKIHYeTctk4p8i9Y5qfleJ+lYSSuHm9K2SUwkuomv43k4OsTKfNOi43h2tvYNij5E7pS6Yme868Zb6pavMu9lYo7DLLCuMvayZYg/lyNG/Lk4r7o3KDa9r1TU4brbCPv1PiP+XHydkRMCEIAABCAAAQhMFAEE1hM13QwWAhDoIwEE1n2EXaKpFSQdIim2hLKjiwPZ9xSsx0LrTwRX69jR+n+Di+8fCjogI7AuCHwA2UYpwP1uSacFB2g77dqJvZPA2u+lzSXZZdh5LYZuIg0ywO2Nmz0kHRwNxOPzFaupqC1vrAisnyuwNlM7wxd1h+9XgNuu/KdIWjWZSDtoW2TdVvLhmyOTyq8OV/ve2laj1AsBCIwNAQTW06fyZkmvzb517bXXaoUV/Os5CQIQgAAETGDPPffUl770pRjG5yR9HjoQgAAEChJYMcR7LAhOkw9s7BqZQxSscmKzLRLiZr5Fz2lfSb+Q9DJJr5Dkw/4bhRjcHcE13AYeTi8Jcams7LWSnpTkW+PS5BvdfCtXXly6brylbvkqk7+ZJAv5P1Pg5sEqAuulJB0oyaL1SwvG/qqMox9liD+Xo0z8uTivURBYE3+ePp/En4uvb3JCAAIQgAAEIACBgRBAYD0Q7DQKAQhMAAEE1sM1yRZR2gbKwd3YffqHkr5ZwW3XTtcOlts1NXPN/WJwHrEzX5EAaT8F1u7b4X2ckg0lHRXa65eDtV1lvPnRRPI1nXaRWVrSLWFD+64mKpZ0b+J2U7dau0Vnc+tNjNO7CKzfKulsST4k0KTT9KAC3P491oJxi1+zww5lNwz7LbB+aRAJrxkm/u2Ssg24ImvB/Z2nR8aVJF0Q8lwc3n0PdihjEfU/IjG16z80bBT6Gbi9QKeqbNi9QNJHJblfXrNFxPDeKD4vrN+4W9m6L9DVSll8iOGipOQj4aDOlZVqpBAEIDBJBBBYT59tC0jem33re9/7njbZZJNJWg+MFQIQgEBXAhtssIHOPtt/ss1KH5Z0MtggAAEIFCDw+iDqzRNX+zB+6r5coMqJzrKepHMKEkgdqO1QbUOPdXuUd2xh45yYQ1asSrwlbrJu+YLDn5XN8VSPe0b4znGS/rPLrWllBNZpbN+idt/w8LOynayZn/izRPxZIv4sEX+u+TJJihN/bpYntUEAAhCAAAQgAIHGCSCwbhwpFUIAAhCYSQCB9XAsBP+ce1MQyL4v6tIDkiySXq1iNzNRpEWCdiuxwPTjkRhx2ATW/RI5ZzhjwW2/2o43DSpOa1+KNcljbkmHBTf1uyW9X5KddTs5WPtQgDc61glO1xYn39bAqAchsM4TV1fZMOy3wNru+WdEgvCyAusi0xVvUJW5gjFl6vekN8LsGm2npU6p7IadnZ4OCIdTymyI5QWa3ac2GMZjtcOUBdbxjQX+3E5U5xaZEPJAAAITTQCB9fTpPyLcBDPzuwcccID23ddmgCQIQAACEDCBZZddVjfddFMMw4dkfVsWCQIQgEA3At3E1WX+7obybAJxbK0bFzsp2/zg0ShTHK8zf5s3/EXS78Ohcd+M6OSYnn8Z7hRzKRtvSftZt3yZ9WA3WhuR7B8KWTzuG+Z8616nVEZgPYekLYJRShafqRIHLDOmvLzEn4k/V1l3xJ9nP03En/PfQsSf676dKQ8BCEAAAhCAAARaJoDAumXAVA8BCEwsAQTWg5/6F/mGXUm7JMK4s4JocBVJJ1XsZiroe56kZ6K6EFjPZtukoLjbdE1igDt2Q74sCP3/2kVg7XXqjY69A8imBKL9Flh708YuNV+Jnu2qG4ZNBLjN1c5Gr5XkDaSbk/eBcT9fkt853gzy+8Hpt5I+GPJXfBXlFqsqsH6lJLsLrZ7UeqqkT0v6c4dOFt2wyw6k+J2QMXCVbnO3wK4bh3idZfmul7Rp2KRskmFcV6dNVd+KYCd4EgQgAIFuBBBYT6fjd+e3sm996EMf0kknVf11nIUHAQhAYLwIPPvss5pzzjn1//7ftB8dC0p6eLxGymggAIGGCTjW4N+v3phTr2MlO0m6sODNUQ13baSrcwzDph0WSzs9FOIivu3u65J8y1Y3oeW8QTjtmw6ztGhwGbeztW8z8y0F3W4Oi+Mt10r6W0miS0bxl7ZvRHAsyjcuuE2nPOF52v0yAmuXdTzQf0/4psZMZG2X8R3CjYEl8VTKTvx5ymiG+HO55UP8eTYv4s/5a4f4c7lnitwQgAAEIAABCECg7wQQWPcdOQ1CAAITQgCB9eAn2kHXPSQdHLpi0eMXJP0gBLh9KjwVEjrry4Mo2/92sNubEE8nwzkzuI90GuWwCazPl/TzPk6JnXMcuHcahMDac+1NpKrJQc8VQrDegtnfSHq8YmV2WPHmS7bB0CSP5YMbsus/JjhCPtZFYO0hxFecfj64u6fir7JD7afA2nPjgxOfizpZZ8MwL8BtQbGFDJ67Z4PwN94Qy+PzLkk+vJG6HHdj2cupqOw8ZPmrCqxd3jzsyv+ZRATtZ+o/JNkRO10vvQTW5vhmSftJim8S8LP1JUmHJ05Pncadt4nVlkg97sNrguOSN0/j1OSzXHWuKQcBCAw/AQTW0+fIv3v7UNjM9KY3vUnXXHPN8M8iPYQABCDQBwLXX3+9ll/ef+LNSndGf0f2oQc0AQEIjBgB7+35d6sjk7/fs2E4VrJ7iFXUjfuMGJrWurtIOGhtw4KyB/0dp3Ycbh9JvoXOcdNLQk/nCv99Kul5k2LeNgXWCwUum4T++yqGzSRd12MmygqsXV0a7/f3fMDAxgCOM7Wd4jkh/iydHg53pDfoEX+evhKJPz+XB/Hn6UyIP7f99qZ+CEAAAhCAAAQgUJMAAuuaACkOAQhAoAMBBNbDsTTsFnKopPmCuK+bK0jW4zi4a3dSX/NYVlw7bALrQc5Gv0SIcYC7bptF5q8o0zSAWrdvcbuxsNkbNAeFD+P+pwHu+LMzJG0n6R9FB9MhXz8F1v7ddW1JR4QNxDriag/H7tNvkGTHe6fbJP0zuO64naICXm8mfUfSBgVZnhgOgJR1H3L1ZuCDIBtKulrS5UmbvQTWiwUBtQ+QeDPv3hzRtF2VDpT00ahub1T56tqjkutrOwmsLaz2QYX/lLR50kdfc+6rYy8t4aKVt7EYO7cXRF86W6ef537e3Kf49oLSlVMAAhAYewIIrKdPsW/fuC/71lxzzaUnn+x0I/rYrw0GCAEIQGAagdNOO02bbz7t1+YLJL0XTBCAAARyCPjvbQtYvybpxTmf142VAP25BHyg/pDgCO74iJ2UfUB/HknvkGRxseMEt+TAcxzHL3iL4V2P4yE+dL+4pE+Fz2wK8tUkRjIKAmuPzbeSOU6Xpe2DEUQvYX8VgbXbcLzfcVB/ZembwZDh0ZYXL/Fn4s+91nXeEiT+TPy516uJ+HMvQnwOAQhAAAIQgAAEBkwAgfWAJ4DmIQCBsSWAwLr/U2vh6NuD02gcTLWzhV1o/VUkIbAuQql4niYFxd1anbQAtwOz+0vaO0Cxe8654d/dBNbeyPmGpC3Dps/GBRxles12PwXWWV/siGyxr68Ftci4yRS/v4sKrN2+OXwkdCRzLvdGZ+yA7vp+EhzlqyjKXK/n/IDQjte9hdBxcL+XwHoZSd8LwvJuh0j87tw0MM4c2N2snax9HW4mLO4ksI6dnbL5eSD03SLtMptednPybQQ+8BKn9ABBk+sgq6vTz/OqB3Da6CN1QgACw0sAgfVz5+YvQUwy8xM7tr7+9b78hAQBCEBgsgnss88+Ouig7MzsTBa+7cW395AgAAEIxAReEG4w881Tebdo2VXX4t+flTjQDOHuBGJxtXNmAmnfdhbfaGZHVt96mCY7jR8fbiWIhcA+AH+CpDXDDYqO1f09KhzHWyxazqu7W8/tYJ6JkNtysHYM6uToxgWPZ1dJDxdYVFUF1q46M1XZOWrH8apUpF6gG6WyEH8m/lxqwXTJTPx5Cg7x5ykOxJ+berKoBwIQgAAEIAABCLREAIF1S2CpFgIQmHgCCKz7vwR2CE4g3kjwJmQmNi3bk3EUWPdL5JyxjgW3/Wp70gLcL5FkF+R1rE0KQtjfhwnoJrB2Fgt0LUx2ioXZZZ+VvPkeB9Fp1QB3VX5ly71b0kWh0FmStpX0YFRJL4G1nZW80epUxIV5lXDd6hslnSPJ71q7Xmepk8Dan79O0rGSlpVkx3Q7MhW5SSBlkjrBZ58jsC67esgPAQj0mwAC6+cSP1/Se7Jvn3TSSfrQh/yrIwkCEIDAZBNYd911df75fkXOShbanTTZVBg9BCCQEPAhbh+2j0WlcZZfSfp4CwfRJ3kizNwHvj8WIHwu3JaY3XboA+mnSFpV0leC+PqpCJhPEh4jaeWcmIr3Z32Q3G7WdsX2rWgXR2W7xVuKzEnd8r3aSA/W21TATt039SoYPq8jsHYVaft2bt8qinkV7EapbMSfJeLPpZZMx8zEn6ejIf48dVjFN2rGaRz2Wpp5YqgFAhCAAAQgAAEIDJgAAusBTwDNQwACY0sAgXV/pzYV39Vx5UBgXX/uEFjPZpiuzaYE5ytKOk+S3W4sXN1O0j9Cs70E1rFA9/OS/DV32AiyeHZQqc5z22Sfhz3AHW/e3S3p/cnmaS+BtV227ZzkZFcrB2p7Ja8pH1yxQNobVnHqtWG3WnBg8gZMlWs03RYC614zxOcQgMCwEkBg/dyZ8SGv7AYO7bHHHvryl788rPNHvyAAAQj0jcDiiy+uv/71r3F7b5B0Q986QEMQgMCwE3AswDeSrduhoz6IvUu4rWzYxzIq/TNzi6YtfHZKxdX+3qLBNXkTST+VtIWkv4X8sbja4vdtgvjYt3QtLmmtUHcmqLN43jG6XjeGFeXXK15TtJ68fHad3SOIz/25BeKOMZ1aIvZTV2DtdrOD/RawO8Wc64yvU9lJE1gTf25jFU3VSfz5uWyJPyOwbu+Jo2YIQAACEIAABCBQkwAC65oAKQ4BCECgAwEE1v1dGrGg1G4ZH5RkJ+s4eQOiyP3jLw8bEi57Rbii8ekew7lT0g8kZQ4lRfoTB5GbEt3G3RyEyDlrfxBtT1qAO3NsN3OP/cBoA6OXwHoZSd+T5A37TJzttetNIwTWwx/gTsXGdufxFaxZ6iawfl5wu8qEbd7M+0nN13WbG3ZZ1xBY15wkikMAAgMjgMD6uegtPvHvITPTjBkzdMkllwxsgmgYAhCAwDAQuPPOO7XkktbxzUp2Rp1nGPpGHyAAgaEgEDt75nXIN5xZ7JoJe4ei0yPcCe+bmvkRklYK4/hOONy+gKQlgrDXN33Z4TpL8SH4dM6Ok/QiSX7Zv6kDmwsl+faCv4fP68Zb6pbvNoW+Ec/rbv6Q6ZvhYP6jJea9CYG1m1s9GAlkP0jzbl8r0a2uWYk/zzZPIP5cb1UNu8Ca+PPs+eUGxXprndIQgAAEIAABCEBgLAggsB6LaWQQEIDAEBJAYN3fSdkwCJzdqoO7vg7TzhlxigOgTfcuvapr2ATWTY+3TH1tiMfz2p+kAPe8kr4uaesAIhXJ9gpwLxSeEx86uFrSZpLuQmA9a1kNe4DbHY0F9ukVtN0E1guGq2k3Dq5W/u91ZR7onLxtbthlzaXC8Oz7BLhrTh7FIQCB1gkgsH4u4ldLujX79vzzz6+HH3649YmgAQhAAALDTODMM8/URhttFHfxckm+CYYEAQhMNgHv360j6VtBmJtHw7eD+KuMsHWyqfYevR2mD5b0yd5Zn5PDMbazSpR/QNK9QbCd3lJWN95St3yn4aeu0ZcGYbhji2VSUwJrPyebSzoyEnz7mdhP0r/KdKhAXuLPsyERfy6wYLpkIf5cjl9b77O4F8Sfy80JuSEAAQhAAAIQgMBEEUBgPVHTzWAhAIE+EkBg3T/YL5B0qKTdQpO+jtCC5zQhsO7fnMQtIbCe7gzdBI84gP2LcP3GvJZ9AAAgAElEQVToHRH0XgHudKPITi8/H8zyqNWqr2H1xpXfAU0mO3RsGm1u+dCGN7yaTP+QdJKkf1asNL6iM72CtpvA+jWSTpPk8qkzUpGuWJz/hCQ76mWpW4DbV8b6QIDHWzflvcMvk2TH/Gl3qddtKCnf6ee5r+31VyqebLh5qoMABEacAALr/Am8R9Ii2Ue//e1vtfzyy4/4VNN9CEAAAtUJ7LXXXjrkkEPiCnyIcvfqNVISAhAYAwJzhJjH1xKX5GxoNpawAPj4FkSkY4Cv9hDi2/nyKrtS0jXh69lws9xikvaRdJCk2AwkK+/YkuN4v5R0laRrJd0v6e2SfhYyOc51evh3XUFh3fJ54/bv8I6728HayfFI36yW9b8M+KYE1m7TsSfvD+wcOuDnw3sEpzYct5kkgTXx56nFRPxZ8ruN+DPx5zLvd/JCAAIQgAAEIACBsSOAwHrsppQBQQACQ0IAgXX/JuJVIVi6cg9HVrtrzBJydOme8/laQ6ezg0vMUz2G85Ck6yU9E/INm4P1+X0W0L5e0ocDiyYExUVWUxzgvjkE+IuUy8tjge0KwfXEAfnfJILSMvV6Q2zpyGmoCR7xJk/qXuy+9RJYO4834Q4PA+l0KKHMOAeRNx7nINqv02Zd5+WXBBdyO1ndIil2ou4msH63pItCx/PWTrcxmbevxP1tcu1rpw27zEHIm4vO4/dpHTHy3sGVK+6j+/JBSX7m20qxKD1uo4lnua0+Uy8EIDA8BBBY58/FuZLen3307W9/W9tvv/3wzBo9gQAEINBnAjNmzNBll/ns4KxkJ04fjCRBAAKTScCxpC1CfHL+HAQWte4UDk7X+Tt7MukWG7VP//lQ9Y1BBH2DpL9I8kFBHyK3qDpLcdzA4mrHQByD9tUEfwpfPhjua1vy5svlvxtitz7kn8U44niLf1k+s1jXZ+XyQR3HZJwcpz25ZPk0eypi9ufu1zEV4z1NCqzdl1T87ZiRf57eVHPccXHiz7NpEH9ucGG1VBXx5/JgiT+XZ0YJCEAAAhCAAAQgMBEEEFhPxDQzSAhAYAAEEFj3D3osNj1D0nY13VLj4K4dOSxEjd1ai4xs2ATW/RYCxnPSr7bbdCgvMudF89Tl4c2Mr0vaOjTozZp0g6VIgDsW2mabP9kBgaJjGXS+SRZYpy7kdg6yWM2pk8Dav/fvK2n/kM8OQycUnEQfmvCGmQ+yOO0l6bDgktVJYG1ndDtpLSnJBxXc9lGSnizYZpotzz0qFZdXrLprsU7rrAy/NvpFnRCAwGgQQGCdP08WehyYfbT11lvr2GOPHY0ZpZcQgAAEWiAw99xz68knp/2avJSk21poiiohAIHhJ5AdVj4yHPxPe/wrSR+XdPXwD2Vieujbvj4l6QpJdra2U3UZ4bsF9f76V0KsyVhnXYG1byjbQ9LBUR9tULKnpEcrznTTAmt3w3VaSO5YlNP3Je0g6cGKfUyLNTknDXUptxriz83RJf48tT/mRPy5uXWV1kT8uT221AwBCEAAAhCAAAQaIYDAuhGMVAIBCEDgOQQQWPdnUaRiUztz2JW1V7JDsQPXeQHgIgJriw3tIONNjdixJGsXgbV0UoBRN6Dbay6zzyclwL1c2Byw07qvFbWjkZ2L4lREYL2ipPM0dcVf3sEEb0S8NVzxeV/OJMwj6Ymc9e/fLe0YY9d3byilyZ+/NLj/1BV0T/IVjeb6kSBg9r+zK2j9704C6wWDSNpu13cH59AiG7JeK9+IxNXp9a95AmvP89qSjgiO6tk68NXGFlpbcF02vaPDlbO+StebmG2lmGfcRryp0Fbb1AsBCIw+AQTW+XM4Q9Il2Uevfe1rdfPNbV5GMPoLiRFAAALjS+CKK67Q29/uX2lnJf++/crxHTEjgwAEuhDoJa72jVS7hJusADnaBByXdvzObth2t85LTcY66wis89blOUG4fG+NaWhDYO2+2nzFB/yzZBG4b/GrG4d0fU3OSQ10PYvWjccTf56NmPjzlIGGE/Hnno9e5QzEnyujoyAEIAABCEAAAhDoDwEE1v3hTCsQgMDkEUBg3Z85j4N9RZ1Ml5H0JUmXRw6scW97CawXkGSRoMWNPwvB5FQRMmwC6y+GQHJ/ZkXaMApk1w3oFu2zBccW9jaRFpe0n6Slw6aVrwS9q4mKJXnjoc7VlHZdsYuRUyfn6SICawuoT5G0qiTfRb1luOo0G2bcTnZwwa7JXvfelHmRpA9G15a6nN207dhjl+MdJdkBPkt2ulklOML7GdxM0nUNMW26mvj97etE03E23V7V+t4myZurPuxh1yA7CVn03klg7ettLab3uj5L0rY9HHz8d4JdqL3evKac8q4h7uRg7fye6/+WtFY0SLsH2fmk7DMV9z9mVmeTsAj79SR54zBOZQTqRdogDwQgML4EEFjnz61/p/DPrFkxqTvuuENLLLHE+K4ERgYBCECgA4FDDjlEe+3lC2JmJf+d5ttbSBCAwOQRiG+CSkfvv0vtXF32b+nJo9j8iB1n+YukP3cw2ujWon/vdbIRQZYcHztE0mpBsHhoB/HvrpLel1TumNVjFW5bdNwojW0UJZWuSxuObFMzvum22xBYu14bstiA5WNhgI5l2WzgqqID7pKP+PNsOMSf6y0o4s9T/Ig/T3Eg/lzveaI0BCAAAQhAAAIQaJ0AAuvWEdMABCAwoQQQWPdn4i3SswOF03HBxaXbtYQWzjrfmsHB1cK8We55oZ5eAmu7lp4YRI2drhmMnQ18z+9pku5JkMTttCFC9oZs5iLdn9nIb6WNsbU9niIC+bb7kFe/rxz9jqQNggOw/3txTsYiAW6/oz4n6fwgsH48qid2Ova3LY79iaTnSdpf0t4hb+oc/O4g+PXHfka88Zc5FbvvFlxvEsoeFpyMp92DPQioOW2OSoA7Fsn/KIjkfeVpJ4G1D4d4886CcYv8fa1rpytr7aRkEbwPk7w4MPKG1EclXZqU6yawdlGXd1vZxpa/5/56faTu692WwMvCNa/vTDLF7iltLKH450xWfyf3+Dbap04IQGC0CSCw7jx/Pw8/l2bmOPHEE/XhD/tXcxIEIACBySKw7rrr6vzz/WfZrLSzpG9NFgVGCwEISHIs8RhJ6+bQaMItGMjVCPhQu2/1sjGBYxk2JLDI3TEyC48dg/FB9i9IujVqYn1Jn5bkw/HpDViOTztu5ltdLFbeXNJtBbqXmX44luaTOXk3xxWoplSWVFyd3mpWqrIkc1sCazdjIfSx0W1snWL4dfpftyzx56l3nsXvTsSfpWG81on489T6JP5c941HeQhAAAIQgAAEIDDiBBBYj/gE0n0IQGBoCSCwbn9qYrGpW/P1fxaf9kqxQNqBcZeLxc/dBNbxZoeFow4A2kG2SkJgPeWEbEGoxYr+77CkJgPcFqp6U8Xr1dfp/avGIP1725sk2VH76S4OxEUE1t268VZJZ0taLIivLdbPriu1g3V2LWDqHBwLYPMc5R0ot4OyN6eadI+pgTS36KgIrGMh/NVBEO3NvE4C66KcXiDpE5I+E+bK5ezkvZOkX+ZU0ktg7SIvlOQrWS3qz1LZq43nCW7YfmfHKXbvLjrGovnsNGVxuEXWcUoPEBStj3wQgMDkEUBg3XnOfWjLP2tmpm233VbHHOP9dRIEIACBySIw77zz6rHHbEY6K71e0o2TRYHRQmDiCfjWL8d6LOBKU1NuwRMPuSKAOMaWxgJsQOBbA50sRPYBwiytKOm8EFuzm7IF0ZmLteN7jm0cFTIXiWl7jfjmMsconGzmsYuk+6M27dz8akk3VHDazsPzjtDH+FYz33LnW9E6Hdgvg7lNgbUZW7juW9kch3TaPhxiaKLvZcbZKS/xZ+LPJ0taO8Rdh/UGReLPU08w8ecm3nrUAQEIQAACEIAABEaYAALrEZ48ug4BCAw1gVEXWDsg6yCnA30W7vlr2Jxm3xUCug6SlnH7sHjwwBCU9iKy6M8u2M+EFdVJYO1AtoPhFoM41XXgbVtgbXeBV/V4SszCwfjsukk7ZdnZtlPaInKh9cbPZQWewnu71JkJMy1Wt/j2ygL19SNLUwFuP0feePhU6LRFmnVF1q7Ka3HhSPScMqkjsLYDz36SPDdOB4V/Z89H7FKdupOnYtRUgG0eX5e0daj7q+H5G7Z3y6gIrDNH8TUknR6ceR6qKbC227TfcX4XZOmK4NDUSeRRRGCdrdsdw+ZjtrnlurdVcYeWePMy61/s3t30+yF1c8/q9/vPX8OyKdf0uKkPAhBojgAC684sfaOMb8iYmZZaain98Y9/bI48NUEAAhAYAQKXXXaZZsywgems9GdJS4xA1+kiBCDQLAELWS2Y9UH3ODXpFtxsj5upbRTiz+tJsoO4k+Mfjilnv+PHnzne4ZvbshTHExw/jc0LnMcx21ODw7IFy46NdDKfSMXCjqO6PZfP+mKWFujvGm4jsxA7u1Wu7Gy5Pf9w+q4kx5ed8tosW2+av02BtdsyE4vbsxvVHINyrPL2uh1vqDzxZ+LPoyCwJv489cATf27oxUc1EIAABCAAAQhAYFQJILAe1Zmj3xCAwLATGGWBtYN7doJ2kDNLvkbPAVqLZYchWRh8qKTdQmfKCjXjAKYFxZtJui7U1Ulg/crgnurguQXdvhrSLr1VU9sC6yL9Wj5s4PjaxJ9Ksjvx3V0KFhVSFmnbjrYOcvtqzTy34yJ1tJWnqQC3r/z0NaJ2TXdqYzMij0EdgfXLJZ0iabXQ3w0kXRw14jVjF2pff5rn3BA7XKcOPa4m3jT0WrO796/bmsiK9Y6KwNrDs6g9c0DKhlvEwdoifV8t+4/ocMmbJfldGr/77c7kQyixy3+Ktcx7we1uFZ79TGTtjcqPhyt2e01ZLPDP8l4vaVNJv+9VuMLn8bMUF0+v961QNUUgAIEJIYDAuvNEe6PWlq3+WTYz3XjjjVp22WUnZGkwTAhAAALSZz/7WR1wwAExCh/IzQ6kgggCEJgMAulh9HjUFtA6Rpsdem+KyBOSrh2wmcYoxJ8zYaEPezvZHGLWAUFJsUt1ehDbe6/7hkPsjge+R5IFvlmKDQ78eRp/y/K5nnUkfSsSO9sAxMYf2S15vj3vP8L3snIWbdvowSL9MsntuS82I4nF1U2ZRsR9aVtg7bbi2Lf/3yJ07yk0/UyVYZzlJf5M/HkUBNZer8SfJeLPVd5ylIEABCAAAQhAAAJjRACB9RhNJkOBAASGisCoCqy7BfXtaupg8TAEIJeTZNG3hcHdgtCdFoV//lmcfUQo7+CqA9UeWyeBtetywHplSY9L+k1SuYWDz5a4gnHQAmvPtQPKmVOtA/EWV3ZzZC0jpOz1QPZyculVvs3Pmwpwu4+LBAebTGTdD/ehOgJrO+YcE+Dmie5fE0T53kSy0NrXmFqkm6V4cynPoScW1rtM2cMRbc57VvcoCazzeOQJrO2CtKikt0jaUNI7JV0YNtv83rI7/Zcl2cE6S3Y78lW3vRyPyr4XOomsfdii1yEeb+75AMCqycDbEjznCbp/K2lYr+3sx/NBGxCAQDkCCKy787IL1HuzLEcccYQ+8YlPlCNMbghAAAIjTGCVVVbRlVdOu8jJB1Z9yJEEAQhMDoH4hr5+jfrHwVH5/n41mLQzKvHnl0myANIxlF+E2EksWI5jFHavtgjZMeMsdXO4dp63Sjo7OJenN8j58zwnaZsd+CD8owlTH2K38NoGKdmBdscvdpL0y5Lz7NieDSMcA3dMqA1xtbvUD4F1vAfgNh3r9EGmu0oyaSM78ecpqsSfpVGMNRJ/bu6tQPy5OZbUBAEIQAACEIAABFojgMC6NbRUDAEITDiBURVYLyPpe5LekDN/gw6+Z13yzy4Hdu3U4dTrGsVOS9Huwq7DAk8HmjMBTDeBdVaXT+0vLOn1kt4WAu12f/F1j0U3JwYpsLbI1cH4z4UBXRocuXsFl8sKKbu9BuJNiDyh7iBfIU0GuD0OHwQ4NmxM+P/tgL6NJLunt5GqCqwXCs5Idqpx2iM4DcfisPjdlvdOeGkQwK4ZNmHs7jNNMZC4WKcO8m3wKFvnOAmsvfF3oyQfSsmchzIe2eafnaz97/gQgA+d+GdB5obUjWGV94JF1n6Pu6w3/txPi/tjt/S8NlOBfpYnvaa37Jzn5Y/dpuLPj5O0S85mZhNtUgcEIDB+BBBYd59T/yywO97M9J73vEfnn3/++K0CRgQBCEAgh8Ddd9+tl73M2r1pyd/odqsULCEAgfEiELsY93Nkg47xjkL82fMRi97yBNSOo/lQzLqS8pjGt8Dl3fL2klDeDtWpSUGec7VvAOt2ON3GIBtJ+lIUA3K8xSJrH7LvZqqRrj/HvI8OJgy+XaFIfKjsGu6HwNp9cqzS8X/foHfUEMVziD9PrRjiz6MvsCb+XPbtNzs/8efq7CgJAQhAAAIQgAAE+koAgXVfcdMYBCAwQQRGVWAdB37T6Rp08D3rj4XRDl7PCN+wg66vy2wqxcFdO/nuF8TUvq98BU1dXWdRdV0+gxBY++f+m4IT+fvCALx5+2FJlxQAWEVI2alaj/+CIK7Mc2kp0J3WspQJcJupBaoWjDr535mQ9dWSvFmyhCQ7ErneLPXaFKkzuKoCawts/WxZ8Grh8yZBnBv3JXYez3PX8OEDOx9bMOW0laQTksGkTkXD5I7vro6iwNrcvd7eIcnPdvZ8d1tHdqz2M+3DIdkhALuRfzrHob9bPVXfC35mvIniwx4fl3R6wc0+H2Q5KelQG4c0/BzYsWnLpK2mf+bUedYpCwEIDD8BBNbd58gHgG7Isswxxxz65z//qRe+0OdpSBCAAATGm8Cxxx6rj370o/EgfRA3L9Yw3iAYHQQmm0As0O0niUHHeEch/vyCcPOfb0B0cuzUbtZxig+B5zlcxyYEvrnF8QXfMJYlxxQdd7brtEXMh4Sbvfx9mx/4IGIWYywTR3xzEBQ79ur0QMm4S9a/5wdhdRlhdpl13C+BtfvkwwzDcCtnzIf4M/Fnv1PW1ugIrIk/P/c2zzLvvLy8xJ/rEqQ8BCAAAQhAAAIQ6BMBBNZ9Ak0zEIDAxBEYVYF17JyRTpqdHiyEe3LAs2mXUwufnbwBubmk2xrokwNE3tiwMDGrv0y1vs7OLiJ/KlgovibyvyRZZNpWsqDVQWsLAy2azZKvebRT7ZEFnUhiIeWOwfW2Sp+9AXFocIF1+bxNil71eoPBwmXPfXz9Zq9yr5D0og6ZPP+vlfTisOmxWHBh/k3UhjdHLFJvIn09PFNl+l+k3SoCawvDvybJV1I72d1935znPd48ul7SppJ+n3TKz4HXlFOeQ4+/b2dri2IdRCz6HPv9ZAedtpP75LH7KtRbwoGEXu7udftkJyAL1v1M9kp+V/mgiQ98rNLl0Edaz7WSvKFn1yKv6fQ62aWDA7833sqkqgJrt+F3k52rrikornaZeH1n/fRBkfdLurpMx3vkzdvw7XTwoMFmqQoCEBgzAgise0+o363+WTAznXHGGdpoIxvvkSAAAQiMN4FNNtlk5jsvSp+Pbpka78EzOghAICOQ9/dtP+gMWmA9CvFnHwT8fjiQ3iluFcfI8kwI5pH03yEe63jFZpJuTSbYNxf8U9LD4ft2oXY+x+gcn3RyLMcH0+0SWzQ5buSYXBYHdrzJsdxTS8RfirZVNV8/BdZV+0j8uTM54s9VV9VUOeLP5fgRfy7Hi9wQgAAEIAABCEAAAg0TQGDdMFCqgwAEIBAIjKrA2t1fPbhmZA4Z/p4DydsEV9tBTvLC4XpCi5OdyjrfzhfEta8KQlr/1yLF1yTuwr3GaKHiLyVdIcn/vj1H5GtnDKfUHcN9cJD7AEkbhzxNCawdhLfD8KJBqNJNfHmzpM9IOlPSs70GHD6PnWO9cWAnFTtfWyD8WA+hs0WhDhx68+FjweG4m1Nyry7FDti98g7r521tblQJcMfu1Rarrh+uzkzZxZtH/uzt4TmI89lF+WfhG52chS1mt/O8HXmcirgCxxsvwzqnVfuVtxGX1rWiJIvyi7raeQ4uDs+o3UHtTl0lZe8V/zdNXmt+D1iM7lTlsETZPqUuUln5Ooc+8vqQ55Q9LAeNyjIjPwQgMDgCCKx7s/fPkezmC2299dayqysJAhCAwDgTeOaZZzT//PPr8cennbX179S/HudxMzYIQCD3b2rf5vTGPrMZtMDawx3m+LP3Te1cfUSYl07mAf44E/05xmczgSujuYxvefMBfseBr+sy1453bC/pwBBDdVY7V1tcXeXgvwXavmXOcVintuKQVZfvKAisiT93nl3iz1VX/uDKEX8uzp74c3FW5IQABCAAAQhAAAITQQCB9URMM4OEAAQgUIqAfzbYRW6L4NT7c0knSfprqVraybyhpB+Eqos4iVrkbMGGBdkWUlvQWybZyfV/Q3Dc//2dpHsKOibb/fgESWsWaLCoKNGiVM+LRdoW8WcbMBa9Fh2fXYePCo4l9xfoW5zllWEtZFdMliyem72TU3Kvuru53fQq2/TnXicOUD4dvuwOnDkR/yFc/2mhvd2255b0ZUkWNDu1cXihbIDb6+rbkatNLxFp7BiRJ7CO2+/k0OOxx270Z4X/j69KTedp0gXWPghymiQLrdNkFyOvJR948Ds779BH1XUfbwh2q6MNF+lO7b1LktdM/E4/MWw6FnEB78XCztoWs28dZXS9PhBg0ToJAhCAQFECCKx7k/I73TfBzEwveclL9Le//a13KXJAAAIQGGECZ599tjbYIDtrOnMg/v3dB8BJEIAABCaFwDDHn+OYbq9YQK8Y2ackOZ5qk46LJP29wwQ7vuFbBveKPnecYw9JdX45dnzDtwjuHOp1/GiryBhhkOttFATWxJ87rxDiz4N8eqq1XURgTfx5Nlviz9XWGaUgAAEIQAACEIDAWBJAYD2W08qgIAABCIwlAYul7XL7xXBFYlFh7keCI3c3KA4u3xjcqC2i9pfFsL6eMRXGFIXr/u4XnEy6lbFIcIeCwXLXadfuvYt2IuSzk+35kn4oyYLff5UsH2e3K/a3GnLXqbNR0IuFN0AsdJ5mCZYzbl/NeWfy/ack2fHXguks3Svpvuj/ezl2d0PsDYSTJWUu8RZy7lmgr0WnrWyA2wJ/z4WTnwU76lzVpbF488jXltptKU6xg3+eg0+W1wICX01qp7ZurtlZfguL/fyPY3ooPNd/6jI4u9MfI2nt4Gx3uaRfhPeWD0sUdaKvwu/dYSOwW9mi7+Qq7adlUgd0f17EDapo2/FVwFmZIocAitZPPghAYHIIILAuNtf+Pcs31cxMF1xwgdZZZ51iJckFAQhAYAQJbLPNNjruuOPinn8tuKWO4GjoMgQgAIGxIxAbAnw/xG07GQJkMTI7V+8iyUYDVdKcknwzl+NeFlv758K+kYFDlTqzMrHIGoF1OZLEnzvzIv5cbi0NQ27iz+VmgfhzOV7khgAEIAABCEAAAmNNAIH1WE8vg4MABCAwlgTs+vGZ4MJc5PpcizLPC2JpB5F9Uv/mIDS2iNrCxF4i3Kog8065Z3VZeHpGEGH/uUQDnerMXJQtULk2CMYtFPcVkhYMN5ksoH1/uM7zZVHFc0haOhIOe3PBIvU4uZ920bYjuJ12n2yyYyNSV3rV6LmSPhFcy5oYQtkAt/tjsfeWkjyHvoq0mwjfm0cfkvTL4HwdX3/q/ttR3a47Xne+dtZC97w1mB1C8FWnR4arV+u48jTBbpjrMC+LrP1M1TkkUWWM3Rz57Zx9fHDsf7RK5RXLxBueWRV2dvLVvVUPxmT1+NCL12ScfMDnOxX7SjEIQGByCSCwLjb3R4eDlDNz77DDDjryyPQ1XKwickEAAhAYBQILLbSQHnrIGpdZyTdfcVPKKEwefYQABCaBwAvCjYQ2zjhY0pkdBu14moXRsUFDHT6uy7E5C6L9+3GTMVOLtm3a4cPjNuIYhjQKDtbDwKlqH4g/T5Ej/lxuBRF/ns6L+HO59UNuCEAAAhCAAAQgMLYEEFiP7dQyMAhAAAIQCAQsGLW4pa7grgpQB8YdwHYf0mSBdRXhc1qng+3/rNI5ygyUgB0Q7ARu5/TDJfVTmFp34A60PlO3klDegnyv4dRFvKHqqaYhAv6bYYGwcRhXWfU91kS3Fg/O6zOiyi4Mm5Gdrtwt0m6eO4mv8rXTu69uJ0EAAhAoQwCBdTFa64abVmbmfulLX6r77osvDilWCbkgAAEIjAKBs88+WxtssEHcVd/mEx9cHoVh0EcIQAACk0DA8S+npmJgg2Y2yBh53thfIun14QMbCdgUxXEmUnMEiD9PsST+3NyaarMm4s/En9tcX9QNAQhAAAIQgAAEahFAYF0LH4UhAAEIQAACEIBAZQLPD07EgxD/V+40BSEwJARSJx53yxtxG0u6qEYf824J+A9JXx3QQZ0aQ6EoBCAwBAQQWBefBN9iYZHFzHTuuefq/e/3hSkkCEAAAuNFYMstt9RJJ50UD+obknYZr1EyGghAAAIQgAAEhoQA8echmQi6MZIEiD+P5LTRaQhAAAIQgAAEINA8AQTWzTOlRghAAAIQgAAEIAABCECgfQKvlGR1iq+VzdJxQaBSxRXe1wAfKmm3qD7cq9ufR1qAwDgTQGBdfHZ9s8eOWXYLEE844YTipckJAQhAYAQIPP7441pooYX05JO+xGdWWkPSpSPQfboIAQhAAAIQgAAEIACBSSNA/HnSZpzxQgACEIAABCAAgRwCCKxZFhCAAAQgAAEIQAACEIDAKBLw3zLbSToq6ryvWF9f0q8rDOgtks6QtGRUdntJx+BeXYEmRSAAARNAYF18HVhgeHGWfa655tKDDz6oeeaZp3gN5IQABCAw5ASOO+44bbPNNnEv/yjpNUPebboHAQhAAAIQgAAEIACBSSVA/HlSZ55xQwACEIAABCAAgYgAAmuWAwQgAAEIQAACEIAABCAwqgQWli9CFSUAACAASURBVHS0pPWiARwmaV9J06wBewxwTkmfl7RPlM9OgltKumtU4dBvCEBg4AQQWJebglslvTorcswxx2jbbbctVwO5IQABCAwxgbXXXlsXXXRR3MODkt8/h7j3dA0CEIAABCAAAQhAAAITSYD480ROO4OGAAQgAAEIQAACswkgsGY1QAACEIAABCAAAQhAAAKjTOADkk6UNH8YxB2SNpZ0VYlBLS/pNEmvC2UeCeLqc0rUQVYIQAACKQEE1uXWxP6SPpMVWWONNXTxxbNMrcvVRG4IQAACQ0bg1ltv1dJLL5326o2SrhuyrtIdCEAAAhCAAAQgAAEIQGA6AeLPrAgIQAACEIAABCAwwQQQWE/w5DN0CEAAAhCAAAQgAAEIjAGBF0o6VNIu0VjKuFjnuVfbFfuTkh4dAz4MAQIQGBwBBNbl2C8r6ca4yA033KDllluuXC3khgAEIDCEBPbbbz994QtfiHt2uaTVhrCrdAkCEIAABCAAAQhAAAIQmE6A+DMrAgIQgAAEIAABCEwwAQTWEzz5DB0CEIAABCAAAQhAAAJjQsDO06dKsgug092SNpP08wLje4ukMyQtGfLeFMriJlgAHlkgAIGuBBBYl18gtqxeIyu255576pBDDilfCyUgAAEIDBmBpZZaSrfddlvcqx0lfXvIukl3IAABCEAAAhCAAAQgAIF8AsSfWRkQgAAEIAABCEBgQgkgsJ7QiWfYEIAABCAAAQhAAAIQGCMC/rtmc0lHSpo/jOsESbtKerjLOO0+8hVJO0R5tpd0jKRUGDlGuBgKBCDQJwIIrMuD3lrSsVmxRRZZRPfcc0/5WigBAQhAYIgInHXWWdpwww3jHj0p6d+4LWWIJomuQAACEIAABCAAAQhAoDsB4s+sEAhAAAIQgAAEIDChBBBYT+jEM2wIQAACEIAABCAAAQiMGYF5JR0qaecwrkckbSnpnC7jXCu4V2ei7G9K2hOxy5itDIYDgcERQGBdnr3jVPdLWigresIJJ2jLLf06J0EAAhAYTQLrrbeezjvvvLjzRyUH/EZzYPQaAhCAAAQgAAEIQAACk0WA+PNkzTejhQAEIAABCEAAAjMJILBmIUAAAhCAAAQgAAEIQAAC40JgcUknSpoRBvQjSdtJyrM/fWm4ln2DkPdXkraRdNO4wGAcEIDAwAkgsK42BYdJ2j0ruvrqq+uyyy6rVhOlIAABCAyYwO9+9zstt9xyaS9WlfTLAXeN5iEAAQhAAAIQgAAEIACB8gSIP5dnRgkIQAACEIAABCAw0gQQWI/09NF5CEAAAhCAAAQgAAEIQAACEIAABIaUAALrahPzeknXx0WvuOIKrbqq9YgkCEAAAqNFYPfdd9dXvvKVuNOXS1pttEZBbyEAAQhAAAIQgAAEIAABCEAAAhCAAAQgAAEITCYBBNaTOe+MGgIQgAAEIAABCEAAAhCAAAQgAIF2CSCwrs73PEnvy4pvtdVWOu6446rXRkkIQAACAyDw2GOPaeGFF9ajjz4at761pOMH0B2ahAAEIAABCEAAAhCAAAQgAAEIQAACEIAABCAAgZIEEFiXBEZ2CEAAAhCAAAQgAAEIQAACEIAABCBQgAAC6wKQOmRZT9I58Wd33HGHllhiieo1UhICEIBAnwkcfvjh2mOPPeJW75L08j53g+YgAAEIQAACEIAABCAAAQhAAAIQgAAEIAABCECgIgEE1hXBUQwCEIAABCAAAQhAAAIQgAAEIAABCHQhgMC63vL4raTlsyo+/elP6+CDD65XI6UhAAEI9JHA0ksvrVtvvTVu8b8k7d/HLtAUBCAAAQhAAAIQgAAEIAABCEAAAhCAAAQgAAEI1CCAwLoGPIpCAAIQgAAEIAABCEAAAhCAAAQgAIEOBBBY11saO0n6ZlbFfPPNp3vuuUfzzjtvvVopDQEIQKAPBI4//nhtvfXWcUv+mbCIpL/1oXmagAAEIAABCEAAAhCAAAQgAAEIQAACEIAABCAAgQYIILBuACJVQAACEIAABCAAAQhAAAIQgAAEIACBhAAC6/pL4m5Ji2bVHHTQQdprr73q10oNEIAABFomsNJKK+mqq66KW/mGpF1abpbqIQABCEAAAhCAAAQgAAEIQAACEIAABCAAAQhAoEECCKwbhElVEIAABCAAAQhAAAIQgAAEIAABCEAgEEBgXX8p7CvpgKyaxRZbTHfddZf+z/8hnFUfLTVAAAJtEfjBD36gjTfeOK3+dZJ+31ab1AsBCEAAAhCAAAQgAAEIQAACEIAABCAAAQhAAALNE2BHqnmm1AgBCEAAAhCAAAQgAAEIQAACEIAABBBY118DC0r6q6R5sqoOP/xwffKTn6xfMzVAAAIQaInAaqutpssvvzyu/URJH2mpOaqFAAQgAAEIQAACEIAABCAAAQhAAAIQgAAEIACBlgggsG4JLNVCAAIQgAAEIACBISLwPEnPDFF/6AoEIAABCEBgEgggsG5mlr8oae+sqle84hW68847m6mZWiAAAQg0TODss8/WBhtskNb6FklXN9wU1UEAAhCAAAQgAIFhIkD8eZhmg75AAAIQgAAEIAABCEAAAo0RQGDdGEoqggAEIACBPhNYSdLTkn7TQLsLB1e82xuoq2gVS0vaMGS+QdKPihYccD4HSj8u6VlJ35N034D706v5f5f0dkk/lfTn0O9eZcbl8zkkLStpO0lvlLSNpH6u8X5y9O+0i0haQ9Kakg6SdEvDHZhX0qsl+Xn1+u+WzP0BSfc03AeqgwAEIACB0SKAwLqZ+fLv6n+R9PysusMOO0y77757M7VTCwQgAIEGCeS4V58uabMGm6AqCEAAAhCAAASGiwDxZ+LPTa1I4s9NkaQeCEAAAhCAAAQgAAEINEgAgXWDMKkKAhCAAAT6RmB1SceH1j4l6QcFBI95nVtM0raSfMe4xZgWoN4k6YXxNeQFRmWx5T9K9uH/SsruDP4vSfsXaCfOMqek+SVZRNtG6jQmB4y9QWzBrkXLvub47jY60ECdFoPvJ+mzoa4zJO0k6e8F6p4r8C2QtXaWf0l6WFIqwqpb8eKSfBX1jFCR3R/Nw+2NW7Lw6mhJ64WB7SHpKw0y9e/MH5L0zfB1aBBQ53F8naRjA+fdJF0zwrDLvgurDPURSU9VKUgZCEAAAiNAAIF1c5N0sKRPZ9UttthiM12s55zTvxKTIAABCAwHge9///vadNNN086sLOnXw9FDegEBCEAAAiUJ9CM++Jikx0v2axDZHWd9g6QXDaLxEm067vlbSY439SMRfyb+3FRMn/hze08s8ef22FIzBCAAAQhAAAIQmAgCCKwnYpoZJAQgAIGxImDn5+MkrRpG5eDIAZL+W9KTBUaaufruIGmrRER7sqRdJb1X0kkF6sqy/DiIL+8vUaauwDoWOpdotnDWvDFZwfJ5SfuEWraXdEyDItbCnSuY8VWSTpXkDW0nOzl/p2DZeH4KFqmc7dtB5N/GZspakiwstxjfQng7p/28ck+nF3ybJB92qJt8OMHP2z9rVuTDEl6PTr+StLmk22rWmRX3evD7Ycnwjc+FQxGpk3Umrs7W3B1B1H/hED8n3RBZVF7mXVgFtx3mr6hSkDIQgAAERoAAAuvmJuml4TaSF2RVHnDAAdp3332ba4GaIAABCNQksNJKK+mqq66Ka/Hfo1vUrJbiEIAABCAwOAL9iA9+OMScPMqmYm3diJ1Z8dY3H8K3mYFj6sOcLK7+oKSb+9RJ4s8S8edmFhvx52Y45tVC/Lk9ttQMAQhAAAIQgAAEJoIAAuuJmGYGCQEIQGDsCCwnyaJUB52yZHdefz3aYbQOAr9T0ickrZ3keSCItI8K5cuKCidFYP2WINa1yPRKSRZY/7WB1dWGg7N/x7Ez+WGhf+dK+pik+wr2tx8bKFlX2hRYe93bbXmX0JgPJ/jfnZ6TgnhmZiv7nHSqu8rzk1eXHelPkLRm+LCMoL7buBcJ75sPhEyXStpS0l05hcx75+AUblG7kw+B+FDCkQ25hze5Nnu55zc1x934EuAu89SRFwIQGDUCCKybnTHf+PKZrMr5559ft99+u1784hc32wq1QQACEKhA4Lvf/a623dZnPqelN0u6tkJ1FIEABCAAgeEg0GQMptOIYoH1MMdhEFg/dwaJP08xIf5c/31F/Lk+Q+LP7TKkdghAAAIQgAAEIDDRBBBYT/T0M3gIQAACI01g8eCasUk0im+Fq8PTKwA3CM62qfrC7rJfC47Ysft07Bby8kicen7k/uvAoe/+tWNtKhC1sPKNkuz43OlawiYdrO3We2CPqw/tmmWBsZMFoDf1mP0nwkZw5gq+QGD1kRZWTRsC41cG591MhB9vVhQZQj82ULJ+tDH+eIzLSzotrFU/G34eLi4CoUeepjZ9mhJYp5saZ0mywuHBGmO1W6ZF+hZUO/mdYef7n3Wp0/3wIY4jJNlpPku9DoEU7WaTaxOBdVHq5IMABCBQjQAC62rcOpWaT9KdkhbKMuyxxx768pe/3Gwr1AYBCECgAoHXvOY1+uMf/xiX/G74e6RCbRSBAAQgAIEhIRDHYHz7lm8oe7qBvr0j3KDoqhBYNwA0qqKfDtbEn2eDJ/5cfR0Tf+YGxeqrh5IQgAAEIAABCEAAAn0hgMC6L5hpBAIQgAAEWiKQBp/cTJ7IOhWC/k9wk/2hpId79G09SeeEPLEY8d/C9Y0WUqYCUYsqTw8i605B3SYF1kUEqp+V9IUwjrKOsf59wW7AdvhuIzUtMHZ/dwsCV/e3itA2np8ifOvkb3r86Rw9T9KeweHdnzXVXvxc+dpNi4+LJh9QWEGSDyMU4Vu0Xrvbf78hMfm8wf3bBxKcLE7fUZKv+U4Fc3n9y3PaP1rSXpLsml81DUpg3dS6id+dZlD2fVSVG+UgAAEIDIIAAuvmqX8q/HyeVfNNN92kZZZZpvmWqBECEIBAQQIHH3yw9t577zT3ayXdUrAKskEAAhCAwHASiGMwTcVFPNI4ThsLrB0vm6cgiveGm9yc/exwk19qOpJXlfM8VbANsnUmQPx5Ohviz9WeFuLP02/JbOo9S/y52nqkFAQgAAEIQAACEIBABwIIrFkaEIAABCAw6gTsSn1w5M7s8XwzCEofDYOLhaAHSNpP0rMFBx6XjQPekySwXl3S8ZKWDCJa8ysjpu2F+iFJ10t6plfGgp/H7iHeNLD7cCaSL1iF6gimiwiG29qg6TS+WHh8t6T1Jf26KIwO+eJno5cTclqFnXoyF+imAqduw0Hpr0vaOjT4lSBoLrtxlAa3XZ2F0Xaztit90ZTntG8B+Ccl3VW0kiRfvHbsRG7RdxmX7g2jwxK95i2e46bmqe0At5mfKGlG4HZpeAfk8V5YkkXvPkjjZDcqv+dvrzg3FIMABCCQEkBg3c6asGDxNVnVW2yxhU4++eR2WqJWCEAAAj0I3HvvvVpqqaX02GOPxTltre8DISQIQAACEBhtAm3F7zoJrMvQ8ske35bmdFAQbTcVWy3Tj0nNS/z5uTNP/Lnc00D8eYoX8edy64bcEIAABCAAAQhAAAIDIIDAegDQaRICEJg4AnaeOFTSLtHI+3lV3SQAzxNZ/7ekfSVZZF1HCGoh5OEB4gcknRv+PSkC69dJOlbSymHc/yHpqwUdfAex9lL3kBMk7VrAqTzt67AKrOcLAtAFS8KdS9K60Tza2ebKEnU8Kek0SfdEZZp6riwQtni3V7IzvDeMHHzulnwQwHmd7BTt922n61vtYv+1pDK7ah8iaafo++mhjV59jT93fQeGdZh9/0eSPl7xoELZtZn2tcy8jVqA+wWB9R7RoOODMXnz5ve6BdmeJ6c6c11mXZAXAhCYDAIIrNuZZx+k8u+ns9KPf/xjrbXWWu20Rq0QgAAEuhDYeeed9a1v+SKtWcmHH5eS5IPEJAhAAAIQGG0Cwyqw9n6DTQV2CHg3C7cpjjbt0ek98ef8uSL+nM+F+LO0f5fHm/jz6Lz76CkEIAABCEAAAhCYWAIIrCd26hk4BCDQJwJ+z24u6chIvOWmEVg3PwEvDe6ydit2smDOIru/1RBYe/7s1uwvp7cHh1P/e5gE1k3SjF1qFwnCVwsQnUZBeGhh7emS3ijJTs3eYPh5F0BzSPJX6kpcVsRaJ38ZZ+DU/bfJue9WV947q4xQN6473gTyHL1f0tUFBhLPbYHshbKkDs6LhgMx2XskfZcUqjQnk8e8p6TPRZ9dFA7elL02vOxaS7tTZt5GLcDt5/2o6OdtkQMWCwSR/UcCKLveW/R/6hAfJKm6DikHAQj0nwAC6/aY+yYM34gxM62yyir6xS9+0V5r1AwBCEAgh8Avf/lLrbrqquknuwfRG8wgAAEIVCXQRvwj60uvm6yq9nlcy8UxGN96dWGXQ/xlGPj32PeGAr0OhufV+zJJvsLlnSH+WTS2VqaP5O1MgPhzO6uD+PPUXlbVRPx5Nrk2b1Ak/lx1hVIOAhCAAAQgAAEIjDABBNYjPHl0HQIQGAkCqftv1mkE1u1MXyYIvk/SXsG91i31EhR2EtnOI8lO2NvliOLHXWBtJnZe3zlM1a8kbSPpJkkLhc+WqDGNdvPyVZZ/qlFHWnROSZ+XtE/44LDgYm735U7JGyV2fLEg/xRJ94eMZUWsdfJPmsDaDtNmbSXCTyVtEQ5C9FoKbWwwxhuLy4TnPba//H5wnr63V+cKfG53ZYstsutbXaSKyLrsWku71ut9GOcfJYH10uE5ztz2ixywyMbqjU07tC+W874rMLVkgQAEINCRAALr9hbHGpIujqv/6le/ql139cUlJAhAAAL9IfDud79bP/2p/6SZlRzrWaE/rdMKBCAwxgT8N6oPk7WREFiXoxrHYMqVLJ67isB6RUnnhThGmdha8V6RsxMB4s/trY0mBdbEn2fPE/Hn6cZJdVYw8ec69CgLAQhAAAIQgAAERpgAAusRnjy6DgEIDD2BeYNw82M5PUVg3d70mfuzkh6PmugkKLSI+M3BodqWdxYUPxOVi91AfhyE2pkA147ZFomuKSn9LBaCdprrOEBfZXMjbsOi5+8lYy5D+MWS7NhrcaHFvv8pyVevWwg6v6Q7JG0Vbe404aLcxjPwFklnSHIA1UzsJnBdFxAWinu8m4Q8dr7eXtLDksqKWOvkLyOwnk+SN14WTMbl3+ksEL69xjpw3RYD/DJ5DtyUReoWoN5T4LnqtfbijUKL230Y4qlehcJatDO5NzKaShZO/17S2pKOkOTnKkuxC35T7bnvdtY/OKrwR5I+Hp6zIu2UXWtpneMosLZ4/cDANhtvmecqr/zXg+t4/LOkyPyQBwIQgEBMAIF1u+vh2PA768xWFlxwQf3hD3/Qwgsv3G6r1A4BCEBA0jHHHKOPfew54Z71JZ0DIAhAAAI1CewQbkOsWU1u8SoxyDb6MSp1DqvAOl4jZWJro8J9mPtJ/Jn4c9n1SfxZ2r8LtFEx+CD+XHblkx8CEIAABCAAAQiMEQEE1mM0mQwFAhAYKgJ+v+4WBHt5HWtDXDpUAIasM50EhYsHx9MZOQ7VHkLsBvLNIN57IowtFjgPWmCdtl8WfzyWTJTocb4puEyfKuksSZlIqJPIt0y7eYLdMuXTvAtI+pqkj4QP7GKdCubjMn5G7Ux+VPimReReJ77u06msiLVO/jJC0DxGDu55LDsFN+huovJujL3efxCE1Gb3QI8JKSPUjav6pKTDwzequPTUWSdpWV+daMHznkHAnX3utbSvpEeabCzUlSeytgjDm2NFnLLLrrV0CGXmbVQC3HYd9+EKHwhx8vO8saSrSszf8mHt++YJJ8+9D54gkCkBkawQgAAE+kzgFZJukeTfhWam7bbbTkcffXSfu0FzEIDApBF46KGH9O///u+67z5fnjUr+dDzByeNBeOFAAQaJ/A8TQnRfOtbGwmBdTmqcQzGh/s+KymLDZeraXpu33CW3cBXNjZmcxEfCrc5hpNNMU6o0xnKFiZA/Jn4c+HFEmUk/jweAmviz1VWP2UgAAEIQAACEIDAmBBAYD0mE8kwIACBoSPg4OvJwUk3r3MIrPs7ZZ0Ehf45aLHnYaE7Flra9SMTEntz1K69Tg58+7Ms5YmSM6fTfjtYtyGwHjXXVrtVWyxtgeWlQRh5V5dlloop7aLsdfCvUKasiLVO/joCa2+q2A15lw5ruMyTFj8nFpVuI+nBLhWUEepm1Xh+vhHmx4Ioi2CrCsLLjK1T3g1sPifJLu5Z+lwQ57f5DHjeLGLfOTT6/fAu6rZms/6VXWvp2MvM2ygIrH2bgJ8hz2WW7L6/X/Q8F1kr6RWvLnOuJNsSTlPOFKmMPBCAAAQg0DcCvnnlS3Fr559/vt7znvf0rQM0BAEITB6BnXbaSUceeWQ6cMcB/jB5NBgxBCDQMAHfWOY4heMlbSQE1uWoxjGYOvG7tFULtb8QvtlJYO0D4IvkdHdRSZ7H7IC4Y0u+ya9buq3EzWnlCE1WbuLPU/Od7qGUWQXEn6doEX+evWqIPxN/LvMOIS8EIAABCEAAAhAYCAEE1gPBTqMQgMCYE3Dg0wHXD3QZJwLr/i6CboLC5SRZ3Oig9E+DA/LdklLHGJ9Q/0nUbQt07Zi6dJhvC7URWPd3XrPWPAcnSlo5uM5uHwnj83pkcavF8tl9zj8KDtD3RJnLiljr5K+zQZMeErgwiJf/XnIq0vVe5HrRMkLdrDvx4QM/P3be/kfJvjaZ3fwszLWjtsXfPkjhwzGZ0L7JttK6sp8VD4eNib8VbKzsWkurLTNvwx7gTp3oPVZvKnrDq4pwP/55kHHz+8Sb29nBm4LTRDYIQAACEOgjgV9JemvW3hve8AZdd12VHwN97DFNQQACI0vgwgsvzDvE8RlJB47soOg4BCAwTASWlHSKpFWTThUR0RYZh2/O6iXGLVLPpOQZpMA6FmHX5V3WJbtue+NYnvjzbJMa4s/lVjjx59F2sCb+XG69kxsCEIAABCAAAQiMJQEE1mM5rQwKAhAYIAE7YPoEvx1luyUE1v2dpE6CQjufer68SWFxpdNGks6U9JIg2l1H0i8kbZE4fcQB9lSM2m8H6wckeU09XRGrr6lbITBIxb5zBSZLVKy7V7GfSbqyV6Yun7vvdgLOHJx9J7zF7o92KOPffbweLMh2spjemwyXJPnLiljr5K8jsHa3Y7H/I0EwfHFJpvF6d1EfELF7b7dURqib1bOeJLtjO3mjyCKEQQtXvSbeLukFksytn/3xO+ipkiLzsmstncMy8zbsAutXSjpJkplkyU70+0p6suQz4Ow+aGDna6/NLF0R3hG3V6iPIhCAAAQg0B8Ca4Sf4bNa22effXTggWgd+4OfViAwWQSWX355XX/99fGgr5G04mRRYLQQgECLBN4m6aIoTumm/NLZVNLvW2yXqvMJxDGYsyV9K8Rx6vJynDkzfugkfkZgXZdyc+WJPxN/rruaiD93Jkj8WSL+XPcJozwEIAABCEAAAhBomQAC65YBUz0EIDBxBLy5b7HXYj1GjsC6v0sjFRRakGshta9TtBg6TpnY9c2SLuggOnb+d4cND/87vV6z3wLrJmmmYl8HkC0g36HJRqK66jio+PeYzSX5bmYL5Is419qp/Njgdu1ueLPCByJSx+KyItY6+esKrO3I/XVJWweu+0v6vKRnSsyZXR+9UeR3l10gzdXXh3ZLZYS6rid2ybYQ/D2aCh4OU4qf3Tb7VedK3rJrLR1HmXkb5gC3n//dJB0RDdAHJtaX9Osakxc/C1k1da4+rdEVikIAAhCAQAkCX5W0a5z/8ssv1//9v/EZnBK1kRUCEIBADoG99tpLhxxySPpJetsV7CAAAQjUIRD/HZ7V8+NgFnB/nYopW4lAHIOpVEGBQkUE1tdKKnrzWdak3dCzuHed+GuBIYx1FuLPU9NL/Lm5ZU78eTpL4s9TPIg/N/eMURMEIAABCEAAAhBonAAC68aRUiEEIDDBBBYPrrgzIgZ3BDe1jyZcEFjXWygObr9Y0g8Lus3GQZrLgtBztagLNwaB7Rsl/UjSjkGsaqGqk//fIlgn/+x8lSTvqm4cvpcGqfstsC7iYB0H1e0Y/XCHKbAw0XZ/T4TPY4G1RbG/kfR4+GwOSb4e0XV7rd8i6dnw2fMlmafn6ebE/XsBSXbkcaoT4E/F0ttLOiZnTXjO3A+7im0naZPQtufa/39PDouyItY6+esKrN39eI3/VNJHgjt30SfNrt+Hh8wWKO1ZwAG4jFDXVb9M0smS3inJz6HL/7VoB6N860p6fYVycZF/hMMw/0zqIcA9HUg8xz6Y4AMJ2buh6hQsFA5FvCtUYPfwKkL7PPfq44KbfScH+yJ9TjeMXKbooYMi9ZMHAhCAAATaITC3pN+F39NntvDWt75Vv/qVX+EkCEAAAvUJXHrppVpjDZ+pn5b8t9Mn6tdODRCAAARmEnD8yrcq+StO3wzCq7p/j4O5PIFhEVhXiZ/GDthVypenNZ4liD/Pnlfiz+XWOPHnKV69jEaIP09xIv5c7vkiNwQgAAEIQAACEOgrAQTWfcVNYxCAwBgTeEEQpfqUcZws+LQY9cTk+8MusM4EqXazvV1SKkIc5FRmQc1lJe0r6ageQtA5g5vvPjmdtjD5gFDHqkGQamHGIpJOkLRmcEW2INfXcFpwvXdSjx1T3y/p6uj7/RZYF3GyiYPqZQSNscA6XbfxZ6lI+N+CmHbtnCBavDlRNcDvOXKbHwjcj5ZkkfCTkl4k6TWS7EJuN1oLei0Cj5PnzW1f0mEx1xFMF5mPuP4mBNbxmivrDr1gEKZnBwbs7n5mgYe8rMDaY85c4e2KvlfFa1WbuCK10xwhsJ4+8XnOWQWWRqksZd5HccXbhnUbf6/o2u3VwQ0l/SDJhItIL2p8DgEIQGDwBPxz4Iy4G/vuu68OOMC/7pMgAAEI1COwwgor6Le/9Z/Es9IfJS1X4GBqvYYpt+cARgAAIABJREFUDQEITBIB3872DUlbJoPePdwuN24shjn+nLG2sYRjBG2mn0myGUaa6gqkq5b3rTDva3PAA6z7oRDb/1PBPhB/ng6K+HPBhROyEX+eAlFGYF2OcPHcxJ+LsyLn/2fvTMC3m+r1/7lCOTrGk0hJKh0kc6YmmWWOQmU6mUKIIilCZeiYx0TGMmQOlZnKkAzHkGSIivgjvGVIhv91+63tXe9+936ePT7jva7rd6n3WXsNn7X3M3zXve6vCZiACZiACZiACZhABgELrH1bmIAJmEAzBDYKIl0FwpMiga4CkhLfnp7qZpAF1rMDBwCJ67bEmgcBB0fOxc1QK9+KXIjl2rJhdOn3AP3lOZYmYmml7U2K5iTxxb5BQJ4eia7ZHdgMuChyRF0buDBVWSJRsXk5+ncLrKFNgbVE8xI76j5NilJlqixW8LbKWrf40mETWMdid81DmyhyIn+tAI+Fw/OgTaMyTgllBNb6zqkDEYkrfB0hbK8E1hLh63CMDmLULXJ0Xw3QfaXSLbDcqb+y92a6rTLrNqgCax3+SQ7BJPMrc+92W8/YbT2pW8UZvls/ft0ETMAETKB5Ajp0pwwlb5QrrriCFVdMEic036FbNAETGH0Cu+yyC4ceqjOiU5R1M+IDow/DMzQBE2iTQNZvUfWnmOblbXbch7YHOf7cBxyZXVYVSCeNVb2+ibjboDBMj6PMnozjz1OvouPP5e7sIgJrx5+nzMxZjnDx2lUE1o4/F+frmiZgAiZgAiZgAiYw8gQssB75JfYETcAEekAgnSZOXSpYt3FwP84SqJUJ5vVgCm90kefErQpy4z6hoGCzzTHPDxweNheSfiSkkGA2SwipzzqJLOR0rXIGcCBwR4G5KIjyNuDOcK1ckH8CvBO4BjgJ+BXwamrCFli3K7CWS9hPAT17VYpE8tsAj3e4uKyItU79JhysNZXY0VcHCHTfKxVhp6LnQ87fOiSgUsZZuoxQd1bgRGC98P6oQxL3Vlk8YA1goYrXJpcVSdHY5Pt0egPCAuvJC1glwJ3lMF3m3u12+0yTk7GgzsGAbn36dRMwARMwgWYI6MCrvue/J2luwQUXfN11dtpppZFwMQETMIFyBC688ELWXVda6imKHGZ3KNeSa5uACZhAVwJLAD8DFI9MimKSnw2Z9bo2MCQVhiH+nIdSHwjTAxJOPl2C97LAosClwF8yYslZTVUVSCdtVb3eAusJgo4/Z9/gjj8Xf/Adf55g1S0OPqgGH44/F7/XXdMETMAETMAETMAERp6ABdYjv8SeoAmYQMsE3hrcnbeL+pE78rZByCv32GESWL8fOBNQQD9dLgkpKssEj9vCL5cTCULjlJkS3Eoo+khGpxJES4B9FnB9hyC2Phcl/FwOOBv4LfBShUn0WmB9ZbjnOq2N0ol+I8xldeDmLvN6PjiWx8LQtOA0fi0tEm7TwTovZWoyJblZy23210HMq2dQbs4qD4dn8jdd5l9HMJ3nThF3GbfflMA6dqK+D9ggCIw6TTUWPuu9SwJo3U9FShmBdbxJeHLkCl+kn17WKfLsVhnPKAism7pP4/cGsSwrsE6zTNZjnZBxoMr6ZF2zMnBZ6oVBvnebmrfbMQETMIFRIKDPhAviiWyzzTYcd9xxozA3z8EETKCHBJ566ikWXXRR/vrXv8a93gPot1ecxaqHo3JXJmACI0wgK3PeIMVjm0I/LPHn9HzjGJpcZ5W18pYCUHSIe++QbU7VFaOdKi1CRjtVBdJJU1Wvb8LYoAAW3hUdVmrSxbdT3/8Kex+PFRig48/ZkBx/LnDzdKni+POUgOI9BsefwfHn+s+YWzABEzABEzABEzCBxglYYN04UjdoAiYwRgT0Hqof/6el5nwMsBvwXPj3YRJYZzmlJNMrIhrt5fJL3C7BcCIaVt/adNg+iGirjOUTwCmAnKpV5JQtYfaLJRsrEiSLBbbdTvFndR/3UXJ4hap/AfgxEIsZJcC9PQiv1cibgPkCLwmXJepN3LynAxYBZgtOxXo9KTMBy4T/k/RTaFBRJTlQfy8IxX8XNjT+ADwUjU/V02u6M3BEAffyYRRYzxxc5iWsVtkoHCroxHZF4HxAmwb6r1xIih6iKCOw1uGHQ8JAdABFwdJBLEWe3SrjbktgXWUs8TXd3nsGMcCd5SB0U8ga8ae6QKLrk4wFOnCTlKIHFxochpsyARMwAROoSECiFX3ve6OcfPLJbLbZZhWb82UmYALjSGDDDTfk7LN19nqKooN4OtDrYgImYAJNE9gjxLridpvM1tT0eKu2N0zx53iOOsSnfQDF0MoI4ORIfiqwUsh2+Rng7gLwqgqkk6brXl9giLWqxLHXJrPI1RpU6mLHn6em6fhz/TvM8ecpGTr+PGH4lBTHn+s/Y27BBEzABEzABEzABBonYIF140jdoAmYwBgR0Gl9uT0vEM1ZIi+5KutHcFKGSWAdB3zTS1kmcNyr20ApJXcCvhmC2+pXjqNK1RuvQZHxaB1PApYOlf9fSF92BjCpSANRnSJBsmEUWJfEUKh6VYF1kcblXK6Nj0+Gyj8MLufJ4YdObQyjwFrf6+SIoz+V/YM7zis5E9XzcxCwY3h9S+DEImBDnaIC6zjwPugBwiLPbglEb1S1wHoytboO1trcSluQNuVuEq9tnlN2UaepKveJrzEBEzABE2iWgA7hvZGZZ4YZZuCWW25h/vnnb7YXt2YCJjCSBA455BB23XXX9Nz2jX5vjeS8PSkTMIG+Ecj7DTrIh9Srwhq2+LPmKfdqxR4kjpYBheL/F0YAFE+SYYHiyekSZ8iS6YOMWeSkrCI37/cCv0oZRui1WCBdlXVyXZvx16pjGwaBdZG5Of48ca86/lzkbpmo4/jzlKwGUWDt+HPx+9k1TcAETMAETMAETGAsCFhgPRbL7EmagAm0QGD2EFRdL2pbwdWtg+g67nKYBNb6XNg4iNfkxpEUuQ/L7u3aFljWbXJaQJsNcjNOxvyb4MR7b8HG0+Lq+DLN/fggvla6wiKlSJCsrsBac5VDtObfRpETrOb+ZmB94N1tdBLuqRtbaFsO5xIPbxfa1uGHLYJTTJHuhlFgrXnF6WTPASSafjZnwvEhkSoOwEUF1rEzkQTvcpnX++UgliLPbpVxW2A9mVodgXVeeta2RM9ZwfRuz1WV+8PXmIAJmIAJtENAByen+J758Y9/nGuvHcSfNO0AcKsmYALVCOh9Yvnll09fLNdqieRcTMAETKANAoo1/yS4HMftKzPbdeEf3h4ywq0KfAhYNIqF3gbIBVgZCK8BHi+Qva2NeRRpcxjjz3EMTG7UX44MObQuMnWQwcNFwbDjwQBC8cmjgM0BxZXXBX4bXhMHZXw7OGT/+27IJphkB7TAusjd1N86jj9DtziZ489T36OOP0/JZNAE1o4/9/d91b2bgAmYgAmYgAmYwEASsMB6IJfFgzIBExhwAhK0ysbogNQ4FQzdM3KgSF4eJoG1xvwmQMF7iZbfByhAL3eNOwd4XbQmEoArbWYistYaHQYkQem84S8EnJByrpYYMhaY61oJQk8JfUh8/FoHHkWCZHUF1gO8HH0fmr7f6LmTmDdZuw2Cu3nRwcXr8/ewSfXvDhfPFDa5VKVs/aLuuxIq6yBBp1JmHNq8Wyw0JjG93KU7PS/PAEpXm2wSFRVYa7PokNBPW0LYouvarV6RZ7dbG1mvtyWwvjK8V8slqWj5dDg0ovp7Aft1uHDQAtzx+sTDjjeci3IoUk/vAz9PfR4Mugt7kXm5jgmYgAmMEwFlu9FvgjfKTjvtxGGHTfFP48TDczUBE+hCYNKkSXz4wx/mj3/8Y1zzn8DiFTJlmbcJmIAJFCUgEaKEivNFF9wCfA7QQWUJemWKUbScD3wnxHU7xTCLttd0vWGKP8cOxYqfKVYicw8VxSBlbiBzDpV09rwVAa2F4szpvYO4XYmvN4rE9GrLAuum77pm23P8eYJntzi4489T33eOP0/JxPFnx5+bfXd2ayZgAiZgAiZgAibQAgELrFuA6iZNwARGnoCEXBLazhPN9OqQGvCRjNkPm8B6WBcwdrKWsFbpFp/rMBl9Bi4HHB2coFVVTi9fAm4HZFcl9+M1U21IaK0ND21S5AmtiwTJLLBu705LP6NfD5sYL5foMl6fEpdVqlpUYN3LMWVNRM/HhsFVR68XEVjLyUUHNP4nNKhNJbkCP1GJ1MRF2lRMP5dlm/tzeI9IC5OLPLtl+1L9tgTWcqbSOjxVYlBF1i1pbtAC3LFDezJGbThrE/L+EgyKVtXnvBzE9FkRF/V3VtFGXM8ETMAETKDvBE4Pn5dvDOTEE0/kf/4n+XrS9/F5ACZgAgNE4LOf/Sw//elP0yPS92J9L3QxARMwgbYIyCH/slTjEvM+FIwwqvSrGOYxIcObRJAu5Qko3qy4YnI4XfFmmQi8Epp6D6DvmorZab1k8PC78NqsIQPmZ0JGPcUS7oiG8MVg+qF/yjJuiQXWXwju1mVmUPf6Mn1VqRvHOdMxxyrt9foax5/bIe74c3Wujj9PZlcng6Ljz9XvQV9pAiZgAiZgAiZgAiNLwALrkV1aT8wETKAlAnOGwOcaUfsKVndyx7XAuqXFyGhWQe/1QirMTgJO1dO6KCA+W2jnJmB7QGK9pOhzcv4gtJZDduxqrXWXMPZIQGLNuBQRabYtsJYwcN7eoc/tSSlJ7+nhOOKNDXWbdo6JhzIH8HxwJ08PsZdi5lEWWIvrAsBJkUt8FcF7vD5NOPjkCZOLPLtVbudhDXDHrIvep934VA1w6/147/AX99EtFWm38XR6PS8l5P7BSSrZUK3Th681ARMwARNon4AOfN0cvpO80duNN97I0ksv3X7v7sEETGBoCOyzzz58+9vfTo9XcQNlyHIxARMwgTYJxNm/mu7nkhDzlADYpRyBFYKA+h3BiTo2DUiLr3cOJgNyDE87W8evaQSxe7XipmnxterUFUjXvb4cqfK1h1lg7fhz+fUuekUVgbXadvx5eA0+HH+eMIHaJPWQOP5c9F3D9UzABEzABEzABEygBwQssO4BZHdhAiYwMgQUNN0H+EZqRgoAHADkueNaYD1Yt4AEc1pDiTyTorSOCpDf3WGoCqTLWUQbHokoW9XlACM36xOBSeH6IiLNtgXWWfddP1Zir8jlpe3+JZ45KAji1ZdE81tkCLw/DOwQxPhaT61dusTro3a+myPETq5TEFeuQEm/ZeoXFa6+DViobYgd2td7nILcOlygUsYJOXZ16XYopdsULbCGXwdIbTtYx6ybeparCqzzxM6Hhvfzl7rdOBVenya8f+2RurZNUXeFYfoSEzABEzCBAgSUjSBJ5f569QUWWIAbbriBmWeeucDlrmICJjDqBM4++2w23FAJe6YoVwIrjfrcPT8TMIG+E3hziC0rRtWt3AbcEJk96Df2MsCiKWOIdDtyx1Ys7L5uHfj1NwjEgs2sGGMn8XUcB4vNH7TWcrZWBkUdIldJu2InA6grkK57fZVbQfsn2nf+d4GLh1Vg7fhzgcWtUcXx5+rwRsHgw/Hnyevv+HP1Z8FXmoAJmIAJmIAJmEDjBCywbhypGzQBExhhAusAp6WC1RcGYa5cevOKBdaDc1Nos+FAYJVoSFpTBbIfKzhMCa13CiLe2NFarnhK1/hHwALryTCbCop1Wx4F8OUqpsMOKnLlkev4tRkXfho4N/z7RcBWwP9L1YuD/EVErHXqFxVYd2PQ69fLCKzTzj1XB1eGRyoMWhtcch+vU14EtCn5r1Qj8bP7t/Ce30Qa3emA1ULKWHVZ57koe6+lOZVZt0ESWMuVX2nZJZCLyy6ARNZtFR2+OS7VuDIdyF3q/rY6dbsmYAImYAKtEJjqPX2dddbhggsuaKUzN2oCJjA8BG677TaWW245XnxRPxPeKIrzyObejq/Ds5QeqQkMKwEJbhWfjDMmxnNRXEIiXf021XuSHJLTZSZgTUBOyTIWyCrnhzh2p6x/w8qw6XEr7qR4nfYDVPYErgfmAuYGxHv9EAPWmijWkhzmk0HCCdG1SfxJQvh0kbv4ljlx6boC6brXV2GqWInuwW8CVwGvdmikisD6vcEEQ8+DYotZz0KVcRe9xvHnoqSaq1cmjun4s+PPyZ1X1eDD8efmnl23ZAImYAImYAImYAIjRcAC65FaTk/GBEygRQLzhUB3nEO6k4AzHooF1i0uTMGmdXp/2xDcjd2nLw6uwy8UbCepJqdrBcvlgr1p+MfvBecRuSwMmsBaY1Na414VCZiPD53VEZIWHa++z2wcNpokepdDstb7jJxAu0Typ0ZOZNoQOS/VWVkRa5364yCwFl5tPh0ZPTNykpfj+CtFF7oH9eJnt83u6jwXZe+19DzKbEwMksB6CeBngJ7fuGjz7qwWF2tlQE5fcdF7jA7q3Nhiv27aBEzABEygHQKHAzvGTe+yyy4cfPDB7fTmVk3ABAaewLPPPstHP/pR7rrrrvRYPwX8fOAn4AGagAmMAoFOsQj9Ht0duL3gRBX3VBamr+bUz3NLLtj82FRbG5CxSpGSZtpNMJ+02S3DW12BdN3ri8w9rvPOsH/yyfCPJ4f78KmchsoIrNOx/aL7MmXn0Km+489N0izeVpk4plp1/HkyW8efYdWA46PpjFY5t6Djz8WfTdc0ARMwARMwARMwgbEiYIH1WC23J2sCJlCRQDrtW9KMxLXaiZegtlOxwLoi+AYu0+fcYsA+wcUlaVLOLxJJf6xiH0lA5i3BrURrvD3wUGhv0ATWdYJpVRCVDXxW6SO+Jk67qX/v9mzqvlDa1URJo4C/0qQ+FzVaVsRap/64CKyFd0lA6e3kBnEP8JnwLNa9B5q63gLrySTTKYoliN+/AdBVHUSyhM4aTtEAedWhy2FKG9pxxgK1JRcrOeC7mIAJmIAJDB+BXzB5o/X10R9xxBF8+ctfHr6ZeMQmYAK1Cay11lpcfLHOXk9R2s6SUnvcbsAETGCkCHw8JwNbkcyJWSAUr9T7mAwX0kWxGB1UvmOkCDY/maLxITkpK8YYxxSnDzHH7YLj+H3AX4E/hEPjyoyooriknLHT2dWS2dQVSNe9vgxVOTsrHrtfuEji8a2BMzs0UkZg/Sbgc8EoJYnP3ARsEeKLZcZata7jz1XJ1buuyj6D488TzOvsCZXd60ivctF1c/x5gpzjz/XeJ3y1CZiACZiACZiACbROwALr1hG7AxMwgSEnkHYmSKZTJqWiBdb9uQlmAeQgIuFsLIzT2snFZVng9IpDSwv6pkm58FpgPZltnUBekeVJB7ePCeseb2zE7SggL4HnasD/Am8H/gasBdwSVSwbRKxTf5wE1npW9Fwmm3zaeNEBiEFxsS66gVbk3uxUp85zUfZeqxrgljvQoSF9sNr4AvDjuhMPz5/aKesgkvVZeifw2bBJ2cDQMpvIuyfkkq9n18UETMAETGD4CCjlu1K4vy8e+nnnncd66603fLPxiE3ABCoT2G677Tj22GPT1+s3pQ5Qu5iACZhArwjoEPoHgIWA9wMLABKdbVVDPCoXZf1m1cH2dBm0WEyvOJfpRyJ1mXZILK3yDPAXQFkujwLkctpJ4CvDFgmnY2OWOYETgDXCd1HFWRKzjqyxxQLp24AnykwgmBsopqHSVEwnbwiKVSnWo3tZJUt4nr62jMBa10rErViMYopJrL/qIYSSKHH8uSyx5uoXFerGPTr+PEHD8WfHn5t7Et2SCZiACZiACZiACYw5AQusx/wG8PRNwAS6ElBA+wxgkaimUtBtAPyu69UTFSywLgiq4WoKuu4KHBDavRfYFzg3BLh1KlzB0XR5VxBl698lvJDD3b9Tlc4D5D6SVwZNYH0pcF3DfDs1pw0hBe5V6gTyug1Zz+dJwNKhYlZQXRtSSlEpQf0qwPJRsD9uX/eKxKSvhX8sK2KtU3+cBNbCGz8f2ozaGPhTt8Xu8+tpsXGWa3K6Tlv3ftl7LY2u6MaENquOBjYJDUgIf00D66B25dCUPLdFHajjjcVkGP8HbAjo/b2tos1tOS5p8zQuba1vW/NwuyZgAiZgAlMS0HfDXwHafH+9TD/99FxzzTUsvXTyEWVkJmACo0zgO9/5Dt/6lr5iTlF+DnxqlOftuZmACYwVATlj6/fsO1Kz1m97xQYeHSsa9SerQ3qK4SmjlfYHNstxHs/qSXFqxVWUHUxGD4qbXhUqKnap8lLqwqw4SNVZtCmwTov5i7qklxVYa+7peL/+TSeldgfkmt1Gcfy5DarF2ywax0y36PhzccZZNR1/nkzF8ed695KvNgETMAETMAETMIGRIGCB9UgsoydhAibQEoGZgCOBTVPtK72d3CYSIWa37i2w7kaovdflFnIQ8J/A3l1cQZJRxMGjqsLXQRNYt0e4e8ttiRDTwe3LgB2BvwMfBJYCPgloPWMH87wRnwNsCTwbKpQNItapX/U+06aC5iZX7rbK88ALOY1XDXBLyKTnMVEziPuJbU2goXbHUWAtp/fYabohlFM1U0dg3YtN4TwO+4d7eFDc19taH7drAiZgAqNMQId0pkhbPs8883D11Vcz77zzjvK8PTcTGHsCxx9/PNtss02aw92AxIj6TeliAiZgAqNAQHFRuS1vnjEZmU700oxh2Hkq/nYg8KUg5JWTskxZZgifHXIKV5wgy5AjnSHz68DBwRDia8F4QKYgR6T2G4ZBYK25KR57WLTARfdOqgis1Y3uawnV9ZeUbhkNq95/jj9PiNodf656B5W7zvHncrzK1Hb8uQwt1zUBEzABEzABEzABE5iKgAXWvilMwARMIJuABIC7BHFuXONU4MvApBLgLLAuAatGVYmaFSiRSOK5qB0FAV8Nf0Wat8C6CKXiddoQWGutJcjVWiVF7ihykpmtwNCuDE7mukYbGB8L7jFrAbeE6+sIpn8ZnICe6jCWpu+zAtOuVKWTw01VgbUGIgH8BcFF6bSQgrstp5lKE09dNHM4WKPsBSrj4GCttK4/AZZrAmCHNooEuOXmpGwEX0m1U+RZqzv8PIF11YMRdcfj603ABEzABJoloCwm/xs3ueSSS3LllVcy00w6b+tiAiYwagTOO+881l9//fS0ngkZru4Ytfl6PiZgAmNPQKdJjsugIIGwfte6dCcQi6tVOxFIvwysCJwfBKj6cFHWw3SRmP2UkFEvFgLLWVx7DSuFDIrKIPZkdHEssJZoOavtTqPX3kYiQm7LwVrxTR3OVwxJpczeSVWBtfpJTFW2iwDsnCFS7766+TUcf55gExvJ1OHZ6VrHnyfoOP7c1h2WHctP9+b4c3v83bIJmIAJmIAJmIAJDD0BC6yHfgk9ARMwgZYIxIHPpAulgtoYkCizTLHAugyt6nWTDYN7gd2Aiyo21bTwNS+FWNxPGyLkOuLXiujeuKzNvpV2UoLcNUoM8lpAomql3rw9EuCng2ZK7amNABULrCc4tBXg1jpKJL9ecPeRcLmomCFemxK3wRRVy24sxSLbvGc67TLSxnNd5d5MMyr6fC4MyNl9vuDOpGcnz828zDpMBywSHYYoIrBOs036s8C6DHnXNQETMAETyCMggbWE1m+UlVdemcsuU4IUFxMwgVEicNVVV7HSSivx2mtTJSRbDdB3SxcTMAETGDUCeTEUZ2UqttIyctCB761C9W8HQ5YkPhIfTj80iK9fippeKBzYXxq4EFD8+vHwuvZndZBcbtYyHVCMTPHLpMQC67JxLLVR9/puhGR0IZH+OqFi2b2TOgJrdZnu/2FAsV3FgesWx58nExxmgbXjz9WfhLJ7I+meHH8ux94GH+V4ubYJmIAJmIAJmIAJ9JyABdY9R+4OTcAEhoBAOjinISvImaT+m2onrsucLLBuf9HT4rsqQedklBZY11+vogG0Kj3JXX4/YI+cixVMvymIqfVfCe47iULjscYbIWWDiHXqV3XCHeYAt76D7h3+tJTajCl6KKIfAut4w2xcBNZKj55sSjUpZE4HjC2wrvJO6GtMwARMwASaJiBXwU3jRuVwe845OmvkYgImMAoEbr75ZlZZZRWeeUZm1VMUPfs6xOtiAiZgAqNIIC92VDUWNYqM8uakWJBihRI+q6TF1fq3OYNr8meAK4DPAU+E+rG4WjHKLYJxiwwf3gmsEtpeNdRXvHMf4JXw/+sKpOte32mtlTFSBxQlPlepsndSV2CtfhcATgIkYFeJOde5Vx1/nkzP8efqd1LZPSrHn0F7NZ2yghZdDcefi5JyPRMwARMwARMwARMwgUIELLAuhMmVTMAExoxAE+K9OsiKiM3qtD+K18aBvjzxoxyPFdjuVt4F7BAq/SakaPx3l4v+DJwLJA4lRcZjB+tuK5H/epJ+81HgNuB64OYgptZueZlDEHLplWuP0lleDEwK3dYRTBcRo/ZKyF+Wcjr42JaDtca1IXBmGGAZt+cm3qPLBriXAH4GKH1r3vqOmoN1fPjgBGAn4PmyN1RGfQe4G4DoJkzABEzABFohoO+CU2RJ2XTTTTnlFGmvXUzABIaZwN13382qq67KI488kp6GnEMPG+a5eewmYAIm0IWABdblbxHtmy4bPh8+HC5XFrZbgJmAdwdhb5ydS9X+BqwV6un6Y0MGL712MjALIAHlYjlD+gWwCfBkeL2uQLru9Z3IyShBh5NmDJWOCRklnyuBuwmBtbpLZyJNO4WXGNIUVR1/nsBRZJ+jLGPHn7OJOf7s+HNy4Ca5Q3wYquy7i+ubgAmYgAmYgAmYQEsELLBuCaybNQETGGoCTYj36gCwwLo8vU8HgbOuVHB3++CcEbcUB5XL99D5inSgo0jgsZcC66bnW6a9MsLZou3KJUV/Lxa9oEI9C6wnoLUpsK4qMo+vuxP4IvBglzVWSsjjAG2OdJtXVlNrh1Sund5jRklgnXYYl4OS/socXshbkioC6zznoCKHGSo8/lNc4hSNdQn6ehMwARMYHgK06l/5AAAgAElEQVTTA5cD+j32Rtl66635wQ/0dd/FBExgGAncf//9rL766ui/qaLvt3IjdTEBEzCBUSZggXX51ZXDtJyZdQinbNkIOL/E9X8HHg+C7VigrX7rCqTrXp8397Rr9NVBGD7VKaYu8JoSWCuGtXGI+yWC7++FrHkvl13AqL7jzxMwiuxzlMXcS4G1489lV2eiftm9kXQvRTKcOv48mZrjz9XuU19lAiZgAiZgAiZgAj0jYIF1z1C7IxMwgSEiYIH1EC0W8BbgIGDHMOxtgSwFhAXW/VnXNgTWvZhJ2SBinfpVnQiGPcA9P3A28KEOByOy1rrKBkyZwH26T31f3hNQqlYVOZ7r/SRJ2ZrU74fA+kpA73lPl3godCDl+FA/7/mcATgc2DLUK+v43Wk4VQTWai/rPfwaJlJHys2+rZIX4G5SdN7W2N2uCZiACZhAeQJvD9kqFo0v3W677Tj66KPLt+YrTMAE+krgT3/6E2ussQb33HNPehyHALv2dXDu3ARMwAR6Q8AC62qcY3FgVgs3AreGv1eB74asZ98IcaPYDCS5XmJqZeG7AfhdyMr3VDjcd22oJIH2WeF/1xVI170+a95zhLi7HKxVHgY2A5Lxl6FdJb6X1/5bw/7AdqHCP0K87IyGzALKzKtM3Trx5CKmA1XFxfEcHH+GvIyp6bV2/HkyEcefy7wTgOPP5Xi5tgmYgAmYgAmYgAn0nIAF1j1H7g5NwASGgIAF1kOwSNEQ5wUULF0auA/YALgjYwpy11AQuFtRPaU1VLkgpHN8qctFzwBy0k0El0UCj710sL4UuK7bxBt8faHgfKwm2xRYv42J4NMDQJYjiZxG9Lqcrp+N5qd/VzrO1YD3h431JP1mUs0B7gkSbTpYx89JkU2BrLXpRYB7ZuCE8N6iMWjj6NSM56UfAuu6j23e8zkX8GNg+ZANYBVAm4dNlKoC6z0AORDFpej61xm33iPOBJSmMy5tvrfVGa+vNQETMAETqE/gPUFk/YG4qR122IEjjzyyfutuwQRMoCcEHnroIdZcc03uvvvudH/HAokAqydjcScmYAIm0IWAHJPlvKt4lX6DTgf8KYhX68LTb9mfBfGvf9MWp7lwyOSlDxGJoO8C/go8FmKMElUnJY4bJIfyFYNeP2RcU9Y1HQyflCP21fU/CrFbZWa8NzQcC6S3Bs4rPvzXa+4CSPCt0sTB+bSIWe1qXIqZVcl41qTAWmNJi78VM5Kz9VSnrEpydPx5QvS/CMWFxt0QlxEiF3FC7tSf48/dViP79Sb3SB1/7r4Gjj93Z+QaJmACJmACJmACJtBXAhZY9xW/OzcBExhQAk0GD6pMUSmpf1PlwjG9Jg6ynRMcV2MxbVksvXJ26KXAutdCwLqBz6JrtjZwISAHmJODmPu5cLFEsPo3ldj9Rf9/VuBEYD0gnX4z6dsC6wkSbQqstVmlZ3a+IGLSfaNNq26lygZMmcB9uv94nHn3i64pK7BW/c+GDdPbUocAOjFo8jMq770h3oCVu9LnGtrY1byqCqyz3KM6Harpdh8VfT3P7StPaF+0XdczARMwARMYbALKtPFzQGLrN4qdrAd70Tw6E0gIPPDAA6y99tr8/ve/T0ORgO2LJmUCJmACA0Rgw3CoNz2kvAx9ZYee134TgtuyYxnV+oozfi3E83U4XXHKMoLjNwH6S5tHNJmNse56S/yvzA8HRIsog5LdgCQWW3Z9q8T3uvWhNmUYME+o+FNgm5KZ39J9OP483AJrx58df9YzXXTP1fHnbu+yft0ETMAETMAETMAExpSABdZjuvCetgmYQEcCiWtIU5jidFhJm3I71qaeHCzSRSnsujkmNzW2YW9HzhlHAZuHiciZ49ACk5KwUYHrrABwEYG1HJrlLHMTEDuWJF0PmoP1qAqsY0fbxCEmcRFPgt9ak33CX7K5oe8/ewL7hQXL2rSywHoCTpsC65WBy8IayO1mJ+D5As9vlQ2YOgJrbcQcF8b1C2ATIO14rpfLCqzTY1oJuLLk/AtU71gl770hnrPck7YPTtZ1+9P1VQXWH89JOVs0QF517HmCdqXDvahqo77OBEzABExgKAjoO78ywcwdj3arrbbi+OOPH4oJeJAmMI4E7rnnHtZZZx3uu09n8aYop0Sxg3FE4zmbgAkMJoFlQmxEcca4/AD4CvBCjWFPE2Jfip/FpdPh8Rrd+dISBBSXVvxYJiFyt84qgyKwVhxVTtCKjSX3qQwvFDt6vMSc01WrxPe6daexbgnEX9YlAj8kyjzZrY30644/D7fA2vHniUMHq4Yb2/Hnzu8Ajj+XfYd0fRMwARMwARMwARMYEwIWWI/JQnuaJmACfSWQdepZKerkIJKk/OvrAIe48w8CcqJYACjqZCo3uu8DvwYOznAH6SawnglQbvBNg9hPweT0Og6awPp7IZDcq6WODxW0Je6eATg8BM01r7SbbOzAmyXe1TrLlVAbA1mbVhZYT9wtbQms5Xwj4XuSqjQtkO90r1bZgKkqsI7dzjUmifI17kTIH4+zrsC6qFC47L2ZZtnNYT49j6IHV4q+v1QVWMeOM3FfdV2Yuo07PqyR1PVmdDdqft0ETMAERofAh4CLgXfHU9pkk0049dRTR2eWnokJjAiBW2+9lfXWW48///nP6RnpgdVvRhcTMAETGDQCctr9CbBcamAydZCo9U81BjwvcAawdKqN84Pxx9M12h6nSxWH+SvwlxyjjU4sZOSiEpupLAscCHwsxMUOyokzfRlYM9W4YioyJygrvJfbtETRVconAB1SSlyhdW9uAdxTpbHomirxvSJdypBFBixbhcoPAxsAvytycaqO488TBwHOAhYBmtrTKhOn7RbH7LSsjj9XN7pw/HnKO8vx5wpvoL7EBEzABEzABEzABEaJgAXWo7SanosJmMCgErDAur2VkZOLHChUTgZ26JKW8J2hnk7qSyCnwMhVqeF1E1jLtVSOrhLm5qUZnBPYCHgL8K+Q6vOxDv20IULOuu/aW4n8ltuYm3qLN6CyxI7vD9wltL4C+BzwRDTM+Prrw+sKuCelbBCxTv2qrkTDGuDW989PAkrPnWzOrA+cV/AGrbIBUyZwHw9jFeCc8Lwru8B6HVymywqs05uogyKwTo9LDC4vuDZFqlUVWM8V0rwun+pEIn0J9Nsq8edM0kfWe0Zb/btdEzABEzCB/hOQk7WyFkik9Eb59Kc/zbnnntv/0XkEJmACrxO47rrr0HP51FNPpYmcBPyPMZmACZjAgBJQ7FAC2x0zxicn3hMrjluxF7V5WMb1uwYBapLprWIXY3GZ4r9Hh2xmlwTX5kcAuYNLeKwY1XzAvsD9EZF1gd0BOZSnM2ApPq3YsmJjZYT0iemHYs1fB/7egxVIi6sVO9WBpWsb6LtKfK9otzJj0ed/crggL4bfrT3Hn4dXYO3488Td7fjzBIeicXfHn7u9K/p1EzABEzABEzABExhTAhZYj+nCe9omYAI9JWCBdTu4086yRTcdYoG0AuO6LhY/dxJYSzgtN+Q1AIkt5X5xWcXpxf20IUIeBoG1BO5yy5FYsaxrTuxAfQ2g+cYpNWMRZ5a7RloMqw2D66K1rCOY/mUYz1Q7+zntj5rAWu48KwAvZjwbClJqA0kO/kla0avDRpU2qIqUKhswVQTWsVu9xtXN4amswDoWyOv9RELmGwsAKHtvppvs5vwSp85sQ0hcVWCddg1K5iUXJm0OZ91vBXB2rKJ7+YCQljmuqI3Q7cPnQN0+fL0JmIAJmMBwENDntlz/9N83yoorrsg555zDLLPMMhyz8ChNYEQJXHTRRWywwQb8+9//Ts9Qv7W2HdFpe1omYAKjQ0CZ4LJObf0mmEM8VGGqS4YD48nB9qSJMoLeCt2O3CVx7CYdC9gDUNZAlXRcMc6sJzdlCaITF2vtyyoefXy4tkhMW068in0oRqFyZjAaiWOPcm5+H3BXBaftrIX7eBhj8v1X4mplOVN8rAlxfpX4XtEbTIzlAH9cFH/cOsT1y4zd8efBFVg7/jzxNHTbV3L8eYJTUYG1489F32VdzwRMwARMwARMwATGjIAF1mO24J6uCZhAXwgMo8BaAVkFEBWAuSX8yR1jkMqKIaArkWaZzQE5w3w3BKU1n92CC/YrYXJ5AmsFshUM3y/UOxjYMzhUV+HStsBaGyhTuOxlDFIs5PqdpJvcrkt6R7lAJ+kV9wEkbO5WHu/Q5reCw0sZcWnSX+wqm96oUJ10MCwriBa3oQ0CtZOUsiLWOvVHTWAthlmuv1n3itZeGxzaGCpaqmzAVBFYx4cxNLZuG15lBdYLh81OOR2VSbFZ9l5Lc+0ksE4LirOeraLrlFevqsBa7cWbl0n7OiizSYVDGkXmMXPYfNNhmrjo/U9/ZTblivTnOiZgAiZgAoNNQN+vJShZLB7m4osvztlnn8373ic9i4sJmECvCZx88slsscUWWd3KtVW/S1xMwARMYNAJvB34IbB2xkB1qFixy+dKTEJxhqPCQe70ZTsDRwzI79lhiD9rTXTITkVxTMWUk1hA/JoO8yi+l5Q4npBlDKGY7RnBYbnbgf60WFixNPWn65OxiKUyfH0ZODIIsVWvSsly/s3qs0rb8TVV4ntl+hQTxbWSWHaVAwuOPw+uwFr3guPP3QXWjj9PvGsUFVirruPPZd5pXdcETMAETMAETMAExoSABdZjstCepgmYQF8JDJvAWqJqpZ9UkDMpSqOnAK3EsoNQ0ukztTGgzYaiIvD45P49wEbAHWFieQLr9wCHh80OCbol6LuvBoy2BdZFhqYAm4StSpt4BbAp8LcOFyaCaFWR+/SPi3SSUycWo4qjBIzJGnRrNk7PqbrpTQz92/SARPASjauk03Hq32Kn3rQLblkRa536oyiwjh1e8tbz5nBoQQ7WZYSqVTZgygqsY7d6jf+isCHz/zrcnGUF1vE8yjhFl73X0kOOD1+kD0DEG3y6bn3gvG4PZMnX6wis42c26fZO4LPAH0qOo0j1+LMirp/1flKkPdcxARMwARMYfgJvC5+NH4unMvfcc3PWWWex7LLLDv8MPQMTGCICBx10ELvvvnvWiL8ThHBDNBsP1QRMYMwJpA95xzgkmJXJQxHB7OJBQB3HdZO2JOTdBnhiAFgPQ/x5mmC0IbGdijKPXR6xi12q0wextfeqNZNRh9ZtdUAC36So7b3DZ5VeXw+4MmNd1M5qwLFA4kYuAxDFPF8O9d8ESDivf4vXWuJTuU6XKepPYzkk6k/jU1unRH2WaTOvbpX4Xtl+49i3rpUI/SAgMVrp1J7jzxN04thYGYOITmzLxGk7GUU4/txdYO3488SdWEZg7fhz2Xda1zcBEzABEzABEzCBMSBggfUYLLKnaAIm0HcCwySwlrODHE42z6CmgLCCxUUCkG1D/yAg0beEwZ2C0Hnj0OffjoAcrXS9gqsKVGtueQJrtaWA9dLAC8DtqcblcP1qiRSM/RZYa60VUE4EyEUcbJoUWHdzcul0D8WBXQnC1wou6+lruo13fuBs4ENBYC6H7mSTKV4fbXBIxP10h0F9GPh5eL1s/SYE1hKp6/l8pObDp80DbQDpPlfpJKTvFOCeAzgQ0EaGNoAUgFe+7kcBCavl3vPHihsz8dpUnW6neaXTruo9QgcqEseivD7LCqw3jJy7fwmIZ5zaNa+fugLrTsy+GBybVadMZoAy61BHYK176SfAcqkO2xI8ZwXUm9pMKsPMdU3ABEzABAaLgDI+nBO+g74xsummm44zzjiD9dfX+SQXEzCBtgl85Stf4bDD9JN+qvI14H/b7t/tm4AJmEDDBNIZ99LNK5aieI0OqSfC2rjOOwD9ppcQdraMsek3vuz+ZTTR7zIs8ee5grnE8kDWwfg4RpEV2+vkcK01WAq4ANDa7R/E1nHcPctJOs/RXPE8Ca9lkKL/raL4xZeAG0ouuITjR4fYYFviag2pFwLreA9AfcpgRPseReKnjj9P3DgxB8efyz1Mjj9n83L8eUoujj+Xe65c2wRMwARMwARMwAT6QsAC675gd6cmYAJjRmCYBNax4DS9TGUEgG0usT67tFmQuHJ0S6OYN5Z3hjbkfq1Ac+Kg20lgnbQlUYXSdy4ELAMo0P5iCYFkOoi8V3A0aZNb3LaEoHL8/nb4R23OSEDaLbjcTbBcZvzxJoQEKlsCzxZsIH6mOq1/PN4sxrMHseZKwY08dtFuQsRbcDqvpxDVPS3hfpmS565bpo1udasKrLu1W+f1JtYmb17ptKsaZ9F0vGUF1nKNOi6AqHoP1OGYvnbWkL1ATkUqSqOqzbmXmuwEqCOwTjNOhpZO09vEkGO3qbi9k4EdSqZnbmI8bsMETKD3BOQqp+9Lcpq7rvfdu8chIHBS1sFUCT532mmnIRi+h2gCw0ngpZde4vOf/zznnKOfkVMVCTZ+NJwz68uoPxEOLxZ18+zLIN2pCYwRAcWpFO9UjC6vyJFYh9YTobR+YyuzhuKTna7ZDLh2QFgOQ/xZqGLRW1bcRnGU04A1gKy4uUwH9GE1X06MRZlRdL0cqrWminfKmEAly7laB/8VS8rLMCljEJ30+37kPq37RSLrX5TMHqeY9w/DIfymnauT27AXAmv1pedK8f/fAseXiOc4/jyxUo4/V3/jdPx5anaOP0/JxPHn6s+XrzQBEzABEzABEzCBnhKwwLqnuN2ZCZjAmBIYJoF1HPhNL9egCKwljFbw+ZNhgBLmntjgvRUHd08I6Rolpl4QWLTDpkVZPv1wsNbn/mLB6XjNwEwO0Ar2XVWAYZMC6ziFX5ZLS95w0gLLTsLKTg7Lan8G4PAg7tb/j1N9NiHiLYD09SpVxbUOcBclPHW9vAC3BAbaOErSrpZxeCojsJYzlUQMctJXkYu+noN+lk8D54YBVMkMUHTsdQTW6iPrM7XsIY0iY02ngk2uafozp8hYXMcETKD3BKSOlbharnWXBtFE70fhHoeBgD7P5ZY7Rdl555059FCdVXIxARNoksC9997LJptsws03y8h1iqLDqsoQ87Mm+xuDti4BPhUEfXo/0+9jFxMwgf4SKCKyLjPCqi7GZfooW3cY4s/puE1WHCmOA2U5XMfGDnq/lXA+zo6nOO3ewXVasShlgpN4Wv+uw++HRPGpbuLqeA0WD4JixTZV/g5sD5xVUmQ9XXBLT0xJyq5zt/q9ElhrHDo8WyYrp+PPk1fP8edud3L+644/T83G8ecpmTj+XP358pUmYAImYAImYAIm0FMCFlj3FLc7MwETGFMCwySwjp0z0sslpwcJTf7V53VsK4WYXKl1gl7CYwmryxalGJSLyIMFL4zTRLbtYK3UmwpaSxj4mWh8ElFK2CkX3az0oumpxALrbYMwuOB0p6imILU2b+UCq9LJJTnd/geBnwILABr/6sFZMmsc8bO3TxCWx5sCCq7vB+yRMY5hE1iLxe0VXLDT3LR5skiUTnbQHayLpqZUsFKpdJfucM8tCxwb5q9qcvkp4/CU3nyR0/GuYSMr5pzlQrQOcFGVh6mha3SIRM5Eel9S0TOm97N446+hrmo5WGsMWRs7OiiyFnBLU4MEsjZ85RCm99C7G+zHTZmACQwWAX1X0vdduczFReKznw/WUD2aASKgTCQSwExR1lprLU455RRmnVU/MVxMwATqErjkkkvYbLPNeOqpp9JNPQBsDEyluq7b54hfr9/SOkQUF/2+0m/1KjGREcfl6ZlATwkovqC42zej+EyVAZwa2vhLlYtbvGYY4s9x/FGH7/U586cUkzgOJCG7DvrcG9WJjR0Ur9gIuD/Vhg50/hOYFP5dLtSqd2S09hJnSyCtOFXRIoMSnfZL4sCKG+qeOqOkyLpof1Xq9VJgXXZ8jj9PJhbH4Rx/7nwnOf7cmY/jz1Pzcfy57Luz65uACZiACZiACZhAnwhYYN0n8O7WBExgrAgMk8BaC5N2cNW/lXFxbXNx00EYiWMlnC3qQPGfwCzAvMAHwn/lSv3+INorOvbbgBuCsFf/+6EMYavEuyrpsWkMCnJ/B9gg1GlKYK0g/MzAnIDSbUowmpcmVAF/bdScB7xacOLxvayNAwlJ5Hwtt7Dnu4h7JWBXkFGbD1sBEqLo/5cVLEr0KUG4itJbyv3lyZzxx+PNc4nWOJTKU869Erg+EtqKg/xl3cmL4Izbb8LBOmsjp8g40nXS7sKDLrAuOu9O89L34VWBw6L3gaobTxLrf68keB3O2BSQSLgfRfOXoFBpUpOilLJ6b2i66PlXil0d2JFLeN4GY6d+0y5SSd06hz6y+sv67B6Ug0ZNr4vbMwETmBBM7B4dskkzUTr15Q3KBDoQkHjlx4AOq71R/vu//5uTTjqJZZfV13IXEzCBqgQOOeQQdt1VZxenKteEDCePVm17jK8TO8V/sop+Z8lJVUI8FxMwgf4ReA+wc4h9zVZiGBeHmJ2+wxaN+ZVovpGqgxx/VpxEGccUJ1KRUPnrwEsZM0/MKBRHUma8G6M6ioUeEGKgOsCiOPAdHegp3rE18N0QM1VVOVdLXJ3EK8vA1z2j/hWHVaka6yrTZ5m6gyywdvx58krGAuuicdhu94Hjz/WeScefO99hjj93ewL9ugmYgAmYgAmYgAmYQGkCFliXRuYLTMAETGDkCeizQeLczwGLAdcBp4eUsf2efJxCrIgwVyJnCWjlyiohtQS9ZYpSKMoFS8Fx/ff3wGMFXYLfAcgpZqUCHRZ1cJb9ndZFIm0FIuU0rKKgUdH53RmElNooncr6q8tYtbGjeyFJMVlgal2rHBychYs4o2v+J4Y0mWpYmxjadMhLVVlEYJ03QAusJ8iMusBa7u5fAnTIIXl/KOvsHt9Dcp04Mzisd735B2RzS27wej9I3k+quFeL41HA5kUmHdUp8/zHTa8InJ96Tz8tbDpq/eqWrPmoXaXovbJu477eBExgoAjoO6KE1cvljEoZPiQwk5tn4io3UBPwYAaKwFKAPo90kHOKcsIJJ/DFLyoRj4sJmEBZAltuuSUnnqifgVMVZYzZomx7rv8GgZlC1gZ9Dk6bw+X68DnYz2w7XjITMAHQb9QPhwN/+q/cdXVoWSVxlFW871eADk88PkAuxXnrN8jx5zim2y0WEGf7+2hGlr2vAYqn/ga4rINJhGJSyjIoIXdS9L1Sp4ueqPEQ6N7Rb5ntQhtls7XV6LrrpYMqsHb8ecqls8AaigrL84Tjjj9PZCN1/HnKZ8vx564fE65gAiZgAiZgAiZgAoNDwALrwVkLj8QETMAETKAzAYml5bIqd1g5cBQV5skZ9pQucBVcvhuQG7VE1PpT2kcJafLEu93WS+PdO4iAO9WVSFCuGEWC5WpTrt1yKShT5Fij1L9ysPkjILFQ1SL7vWM7ODyWabfsRkEsqpTb77rAbzt0KKfJJYNLdrLGRdfTAusJsKMisNbmiDaU3h3ul2PC4RG5EG0W3UPaONOhDL1nVHlOstyw827RKi7yZZ6vInX1nqLNvv1DZc1fjkra9Ctb4gMwRa6tkxkhvdml/oq4QRUZl+rEqWCTa/ReLWXc00UbcT0TMIGBJqDvFBKUyVU/r8ixTp8d/cowMNAAPbhcArOH7xGrp2vsuOOOHH744UZnAiZQkMAdd9zBVlttxW9/m/mTT4I2ZYVyqU9AQsLdgktuXmuXB6G1DxvW5+0WTMAEBp+AfvufEIbZ7RB6IrCWOccOIVNXlRnqoIsycynuLbH1kcGQoqlD5InI2gLr7qvj+POUjCywLi6wdvw5+/ly/Dmbi+PP3d+PXcMETMAETMAETMAEBoaABdYDsxQeiAmYgAmYQEECcv34ZnBh7iSuTZpbAvhZEEsriCzHAQkbJTSWiFouzi8U7LtstSyX1aQNBcjPCSLsv5RoOK9NuW1rbnKpkVBcgnEJxZVCMiuFZYkup6oqN4a1QjrhuaJX3wTMF7noaHMh7faoccpVR47gckcv4lyddKH2FwxCe7l47wQ8V2ciHa61wHoCzqgIrPOWWo5PRwNrhPcFpd79ZY2DFUk/coP7EDBdTsfPhOez6WezyuOg52qFsImnZ3LPks9l0meW6DlvPHL31/t4mfe+dFvxhmfympydJJovepAib3xxKtikjg74ZFonVoHua0zABPpGQAfFJCLTIa288sMgInugb6N0x6NAQJ9H+l4xRfnYxz7GD37wAxZYQAZeLiZgAnkETj75ZLbZZhteemmqr8vPB9fqs02vcQLvC4ePturQ8gXh8NENjffuBk3ABExgcAi8JWQklHHGAcB5OUPT/qqE0f9uaOhqaxMmHMv1m6RMzLTbECTalmmHDo/LiGMQyqA6WDv+POXdYYF1cYF13nPl+DM4/jz13eH48yB8EnkMJmACJmACJmACJlCQgAXWBUG5mgmYgAmYwNASUPBGYru6grsqABQYVwBbY0gXCayriCvTbSrY/s8qgxvya+R88EqLc3hzWDt18SrwbPhvU13G7cspuYpbenwvaIy6p6q4Lsdz0r06c3TPSsCQdwDhP4AZwsW9vA/Ta1N33nMAOwbx7INNLfAQtqODE3qf1CGIqkUHH7QRqftIh2G0KajnVIdZkvuo0z1Vpt93AnLB/2R00S/CZuSTZRpK1c0SiiuVrw4bPFSjXV9qAibQXwILB2H15zsM4ydBWH1Hf4fq3keIwNbAD9LzmWGGGTj22GPZdFMl2nExARNIE9h+++055hglnJmq6JCuDtnpwK5LewT0maksD5/r0MWPg9Dan5ntrYNbNgET6D8BxR5V2ow/9nKW/YyRZ83zbcBC4QXFM2Uc0oRjd5NMHX+eOESQ7G84/lz97nL8eYKd488THBx/rv4s+UoTMAETMAETMAET6AsBC6z7gt2dmoAJmIAJmIAJmIAJmIAJ1CCg3zESxh8WtaGNuA2Ay2q0m5UlQA6kR/TpoE6NqfhSEzABwG6cvg36TUCu6XIgVOp1x88AACAASURBVPrfKcq2227LUUcdxTTTJNqdfg/V/ZtAfwnceOONSFx96623Zg3kRyGTUT8OTvcXTP96d9aH/rF3zyZgAiZgAiZgAiZgAv0n4Phz/9fAIzABEzABEzABEzCBgSBggfVALIMHYQImYAImYAImYAImYAImUJKAXLJPB5RWNiknAzsAz5VsS9Xlvn1QEG4nl9u9ugJIX2ICA0BgzuC+qQMSeeXy8MxfMQDj9RBGm4AyfsjJWtkQpigLLbQQRx55JMsvv/xoE/DsTKALge9///vstttuebW+DBxliH0jsFLIArFyhxHo0OOBwGN9G6U7NgETMAETMAETMAETMIHmCTj+3DxTt2gCJmACJmACJmACQ0fAAuuhWzIP2ARMwARMwARMwARMwARMANBvmS2B4yMafwPWBX5bgdCSwDnAPNG1WwMn2L26Ak1fYgL9ITBTEIHtzkQq46xyfRCBXdSfIbrXMSawUyrzwhso9tprL/bZZ58xRuOpjyuB+++/n5133plLLrkkC8H/AdsCN44rnwGb99rh8NJyOeN6OXy+6sDipAEbu4djAiZgAiZgAiZgAiZgAlUIOP5chZqvMQETMAETMAETMIERI2CB9YgtqKdjAiZgAiZgAiZgAiZgAmNE4O3ADwEJPpJyMLAn8K8SHCTElLLtG9E1VwObAI+UaMdVTcAE+kNgmkhYPXPOECTUk7vmGf0Zons1gdcJLAMcDSye5vGRj3yEQw45hKWWWsqoTGAsCBx77LHssssuvPjii1nzPQ7YHnh1LGAM1yQ3DkLrRXKG/WwktH5luKbm0ZqACZiACZiACZiACZjAVAQcf/ZNYQImYAImYAImYAJjTsAC6zG/ATx9EzABEzABEzABEzABExhyAusApwEzhnk8DGwA/K7EvBYGzgQWCNf8I4irLyzRhquagAn0h4BcgXcD5srp/j5Abppyo3cxgUEhcDiwY9Zg5GQtR2sXExhVAvfddx9f+9rXuPDCzK9ZzwBfBk4f1fmP0LyUSUafv/PlzOnR8Pmr9zsXEzABEzABEzABEzABExhmAo4/D/PqeewmYAImYAImYAImUJOABdY1AfpyEzABEzABEzABEzABEzCBvhL4jyDe2CEaRRkX6yz3arlifwV4rq8zc+cmYAKdCFjY5ftj2Al8GpDw8F3picjF+sADD2T55Zcf9jl6/CYwBYFDDz2U3XbbjZdffjmLzAWADs382diGioAPOg3VcnmwJmACJmACJmACJmACFQg4/lwBmi8xARMwARMwARMwgVEhYIH1qKyk52ECJmACJmACJmACJmAC40tAztNnAEmq8r8BGwHXFUCyJHAOME+oe0+49o4C17qKCZhA7wlsDOwePe/pETwbDl0cCLzS++G5RxMoRWBW4BBg86yrdtppJ/bff3/+4z+0l+tiAsNL4IYbbmCPPfbg2muvzZqE1NY62HbU8M5w7Ec+TfhslqP1zDk0/g/QZ7O+s7uYgAmYgAmYgAmYgAmYwLARcPx52FbM4zUBEzABEzABEzCBhghYYN0QSDdjAiZgAiZgAiZgAiZgAibQNwL6XSPR5XHAjGEUp4YU85M6jEqKtUOBbaI6WwMnAK/1bTbu2ARMIIvA2kG8tVwOHgn0JNw6COj03JuuCQwiAX2G/S8wV3pwc889N9/5znfYdNNNB3HcHpMJdCTwwgsv8M1vfpNDDtE5gsxyMfBV4F6jHAkCMwESWesglLLEZJXrw+f1RSMxY0/CBEzABEzABEzABExgXAg4/jwuK+15moAJmIAJmIAJmECKgAXWviVMwARMwARMwARMwARMwARGgcBbg7ByuzCZfwCbABd2mNwqwb06EWUfE0Qhz40CEM/BBEaEwIpBqLVyh/kcFp5/ude7mMCwEpgl3MdbZU3gU5/6FPvuuy9LLLHEsM7P4x4zAj/60Y/Ya6+9eOSRR7Jm/s/wnevYMcMyLtN9R1jfnTtM+PIgtL5yXKB4niZgAiZgAiZgAiZgAkNPwPHnoV9CT8AETMAETMAETMAEyhOwwLo8M19hAiZgAiZgAiZgAiZgAiYwmATeCZwGfDIM7xJgS+CxjOHODvwAWC+8dhOwBXDPYE7NozKBsSOwbBBnrdth5j8M4qwHxo6OJzzKBNYEDgA+mDXJnXbaib333ptZZ511lBl4bkNM4LrrrmOfffbhqquuypvFj4GvA38d4ml66MUIvC8ckso8OBKauCAcLrmhWJOuZQImYAImYAImYAImYAJ9JeD4c1/xu3MTMAETMAETMAET6D0BC6x7z9w9moAJmIAJmIAJmIAJmIAJmIAJmIAJZBNYOAirP98B0E+CsPoOQzSBESawL/CtrPnNMsssfOtb32KXXXYZ4el7asNG4MEHH2S//fbj5JNPzhv6H4A9gfOGbW4eb20C+mzfHfhch5YkvD8I8Gd7bdxuwARMwARMwARMwARMwARMwARMwARMwARMwARMoCkCFlg3RdLtmIAJmIAJmIAJmIAJmIAJmIAJmIAJVCVgl8uq5HzdKBNYCNgPyHRyX3DBBdljjz34whe+MMoMPLcBJzBp0iT2339/DjhAxuu5ZR/g2wM+FQ+vfQLOTtE+Y/dgAiZgAiZgAiZgAiZgAiZgAiZgAiZgAiZgAibQIAELrBuE6aZMwARMwARMwARMwARMwARMwARMwARKEZgzuFru3OGqy4Or5RWlWnZlExgdAp8BJFBdIGtKH/nIR9h9991Za621RmfGnsnAE3jttdc48MADX/975pln8sZ7FrA3cO/AT8gD7CWBlUK2ipU7dHpYyFbxWC8H5r5MwARMwARMwARMwARMwARMwARMwARMwARMwARMICZggbXvBxMwARMwARMwARMwARMwARMwARMwgV4TmCmIq3YHps3p/Pogrrqo14NzfyYwoAT0vOwFzJA1vpVXXpmvfvWrrLLKKgM6fA9rVAgcfvjhfP/73+eRRx7Jm9JNwL7ApaMyZ8+jFQJrh0NWy+W0/nL4HnAQMKmVEbhREzABEzABEzABEzABEzABEzABEzABEzABEzABE+hAwAJr3x4mYAImYAImYAImYAImYAImYAImYAK9IjBNJKyeOafT/wuCqjN6NSj3YwJDRODtwJ7AjnljXm211dh5551ZddVVh2haHuowEJCw+tBDD+Xhhx/OG65e+C7ww2GYj8c4MAQ2DkLrRXJG9GwktH5lYEbtgZiACZiACZiACZiACZiACZiACZiACZiACZiACYw8AQusR36JPUETMAETMAETMAETMAETMAETMAETGAgCOwVx9Vw5o7kPkEvlCQMxWg/CBAabwELA14HP5w1zhRVWYMcdd2SdddYZ7Jl4dANN4IUXXuDII4/kiCOO6ORYLXfhA4D9B3oyHtygE9gyfE+YL2egj4bvCYcP+kQ8PhMwARMwARMwARMwARMwARMwARMwARMwARMwgdEgYIH1aKyjZ2ECJmACJmACJmACJmACJmACJmACg0rAgqlBXRmPaxQILAd8DVg3bzJLLbUU2223HZttttkozNdz6BGBRx55hGOOOYajjz6aZ5+VgXBm+Tfw/SB6za3UoyG7m9Eh4ANZo7OWnokJmIAJmIAJmIAJmIAJmIAJmIAJmIAJmIAJDDUBC6yHevk8eBMwARMwARMwARMwARMwARMwARMYWAIbA7sDi+SMUGI8OVYfCLwysLPwwExgOAh8EtgFWDNvuPPOOy/bbrstW2+9NbPMMstwzMqj7DmBm2++meOPP54TTuiYTEDv2YcABwOP93yQ7nAcCEwTvkPsBsycM+H/C98hzhgHIJ6jCZiACZiACZiACZiACZiACZiACZiACZiACZhA7wlYYN175u7RBEzABEzABEzABEzABEzABEzABEaZwNpBFCVn3azychBESVw9aZRBeG4m0AcCywM7A+vk9T3ddNOx1VZb8cUvfpHFF1+8D0N0l4NI4Oyzz+bEE0/ksssu6zS8F4HDgcOAxwZxHh7TyBGYCZDIWge2ps2Z3fXhe8VFIzd7T8gETMAETMAETMAETMAETMAETMAETMAETMAETKCvBCyw7it+d24CJmACJtAiAX3GzQ9sDlwM/KrFvqo0/R/AisDvgQerNNDyNYsCWwRXsodr9KUNUKX3/RtwLvCvGm0VvfTNwFLAfMBPetRn0bENW73/BL4QHMO0dmcWFFKI/afDZP8c1v6lYZu8x2sCJmACJlCagL7bSAC1cocrJcqTsFrfDVxMwATaI7AM8GXgc526WHHFFdl88835whf0lc9l3Ag8/PDDnHLKKZx00kk89NBDnab/BHAUcCTw9Lhx8nwHgsA7gtBaB0jyyuVBaH3lQIzYgzABExgVAooxfxxQ9p3bG5zUW4D1gdmBowEdQq1T3hpi4XcNSSxU8VvN/91h0tcCN9YB0ONrHX9uDrjjz82xdEsmYAImYAImYAImYAImYAItELDAugWobtIETMAETKDvBGYAvheEvRrM+cA2gDaF+13eDnwW2Br4EHAJsD1QR8Qcz+nzwOnhH34AfAV4ocSkFdzfEtgXmA24MLCrkvZZ3zM2Bo4DZgxCdzlP3VNiPGWrfgT4KaDNVwm3NgKuK9nIm4KgWP/tZZGA+Z+97LBAX/8F/BhYFVD65Q2Bewtcp3X4dY37sEAXrpIioM0IPb+DWp4v+V40qPPwuEzABLIJLBtET+t2APTDIHp6wBBNwAR6SkCHTrcDvtTB/ZXZZ5+dTTbZ5HWh9WKLLdbTAbqz3hM477zzOP300zn/fP1U7lh0IPhY4Bjg1W6V/boJ9IDA+8Jhrq069HVBOMx1Qw/G4y5MwARGm4CMIxRrPQT4B/C1YCJQ9zNxgfA+tWZod1vgDOC1GjgVAz0+iMAV171qwD+7ZT5yaIg7a9o67acY5DAUx5+bXSXHn5vl2WZrjj+3Sddtm4AJmIAJmIAJmIAJDCwBC6wHdmk8MBMwARMwgZoElgTOAeYJ7UjQfELNQHXVIclBRIFXuWkrcC6xcVzqiJjTY6orsE6LotW+NtMljH6uJIBPAKdEayBhlQTfZdsp0206OH9qcO6bVKKROKhb4rLaVfcC9ivYijZi5ihYN64mNxwJpbUpVKSMQ4D7W+FAQREebdapu5E0KPPIY1R3fm2yd9smYALVCSwcviPo+0deUTaJA4E7qnfjK03ABBogoMOT+k2kv3k7tbfsssuy8cYbs+GGG/L2t+t8qMsoELj55ps588wzOeOMM/jb37omEbgsiLSUhcjFBAaRgL6DKGtGJ5d+CfWUNcPfQQZxBT0mExgOAsrQc1owctCIFU/7DnB4TZfomUJWiE0DBhlvbAbIxblKUSY5jXPpcLGMR/ZuwBW7yliKXjPMAmvHnzuvsuPPU/MZlLht3fjsoMwj7w6sO7+i71+uZwImYAImYAImYAImMGYELLAeswX3dE3ABExgjAhMA+wSNtM07d8EJ4yOeY8b4iPn4zmB5YHPAArGp0XVSVBelmFyF7mpoaB3XYG1xiV3ll2BAyIeSsN7RAmBugTAJ0WBfc1vi5bdq5PhLgXIsUou1tr4WA8okyJ4GATWVYOZZVyoxdMC64beFAo0UzcAXPWeKDC0RqrUnV8jg3AjJmACjRGwe2RjKN2QCfSFgLKS/A+wSrfe1157bTbYYAPWX399ZphBiYJchonAvffeyznnnPP63+23395t6Mqo8yPgROCWbpX9ugkMCAFn0RiQhfAwTGBECWgPdTngaGCRaI4SMOuvjolEOnZa1YBDxh46TKKMJSplY3/9WrphFliLmePP+XdO2XvQ8efePYV147OOP/durdyTCZiACZiACZiACZjAABGwwHqAFsNDMQETMAETaJzAO4N7xydDy2VFwkUH9GZAfWljT07VElT/d4eL7wROB84G5FBSJ/1jupsmBNZqMx2c1zjVtoTq3cpCwS08cU2p68LSrb/06+kA/Q+Cc/YLBRuywHoyqEELcC8DyBm9iSJXoBuBQQkMO8DdxKq6DRMwgbYJ6ACZ3CL1nSqvXB42+K9oezBu3wRMoDYBOcAqy47cE/W9L7dMO+20rLfeeqyzzjpIdD3jjFnnR2uPxw00QOCee+7hoosu4oILLuDGG/V1t2u5OWQeUvahf3at7QomMJgEVgpZNVbuMLzDQlaNxwZzCh6VCZjAABP4IKD4ouK+SZGL9Z41RdYrhBixTCJUFKOS4YUcgIuUtMGIrtkEkIN/k/Fmtav49/rAu8PA7gIuKTLInDpNC6zl4v3p0JcOjZ0JtPl+7/hz/uIPu8Da8ef8tR2UOHreCOvG12u8pflSEzABEzABEzABEzCBUSZggfUor67nZgImYAImoM+5LYNDtGhcHYLMj1REo/bmAOYHFgQ+HNxLFivQnkTGElWfFVyciwbKCzQ9RZWmBNZqVCKqE4A1Qg9y294GeKLDoJYIri6JuFoO0tsCZ7QQ2O/ERiJ3jVfKD+W/Xhf4bVmYFes3uQZ5Q4iDmbqvtKmRVxTw/ywgZ5w4wN0vIXnWOPcC9ivAO2ZboHrHKnUDru8PmzW653VoQoz/UHdQNa6P7wm5x+v/v1ijvbqXTh/WVM71KnV51x2PrzcBE6hHQCmsdwviamW6yCrXB9HSRfW68tUmYAJ9IqDvWfpbvUj/a665JmussQarr74688wzT5FLXKdFAjfccAOXXnopF198cRGnao3kGeAnQYCl928XExgVAmuH7ytynM0qisUcGA6DTRqVSXseJmACPSGgLzxysk7ipOq0rpN1OougYpiKn1xVYEaKU68GHAskX8aOCb/b6jhr53WdFhQXjeUVba9u3Eji91+HzsoKfAvgzqzi+PNkLI4/Z99Fde9rx587P52OP1d99/J1JmACJmACJmACJmACpQhYYF0KlyubgAmYgAkMAAE5Q0ukHKdlbGtY6QBYOpDcrd8rgYuBy4A/lnAf6dZup9ebFvfKLVhOZhIqfzVswssFJK8ooH8osB4gcbXSU2rj/tU6k6pw7duCe7k2GlQkNv1uj0TeTa9B1vRjMW23QG2eC7UF1hOOPlVLvHEjxx45BD1dtbEGrovvibKu7Q10P1UTTTsRFR2jRKBHBidOXXMPsBFwR0YDbwd+CEiEoSKHfj1PDxXtzPVMYAwIyBEtEVbPnDNfbV5LqKTDVC4mYALDT+A94bNzQ2DRItNZcsklWWWVVVh55ZVZfvnli1ziOjUJPPnkk1xxxRVcdtll/PKXv+TRRx8t2uKF4fe037OLEnO9YSWwcRBa58WOno2E1q8M6yQ9bhMwgZ4TyBJZfx04uEbcV2YeiuOsE2bz02Bw0S3GlMRsE3F12zENC6ynvt0cf57MxPHn7LejbnH7bm9ijj93JuT4c7c7yK+bgAmYgAmYgAmYgAk0QsAC60YwuhETMIEBIiARyN5BTKlhte1WkDgaaxd51Qw3Y+XjvRW4FJArVLfA6AChHNihDKrA+u9hjSWq/hXwe+CFPlBsWtwrJxU5UN8W5lckvaQCW3IO/ytwQY9EzWnUejaVpjNxRb4iCC7lBNN2aXoNssbbhMB61uDalaT2zOpnuvC+NlsQzN9e8L6WyFXpFFXk3n5fF5G9DiJIFNutdEvR+HHgU6ERve9e16HBa4FCOdNz2pCb+3HhNR0q0IbaS90m0OLrFliDnvsdAaX+Tso3wn2eJ5rQBuZp4RCJrmnT7anF5XfTJtAKgZ2CuHqunNb13n5QyHbRygDcqAmYQN8JKFPHBiHd+geKjGbGGWdkhRVWeF1orb9FFy2k0S7S9FjXeeGFF7juuuu45ppruPrqq7npppvK8NBv1HOBc7pkIyrTpuuawLAQUGxCh8XmyxmwTifo+8zhwzIhj3NgCbwDOBVYKYywlwefPwhIlKvMZSp1nYUHFvKADEyx6RMBCR9Vmsjet0LIfKj7SGV94LwO810o/A5LMggq9rYZoFhXW8UC66nJOv48mUmewNrxZ8ef23pPUrv9EFg7/tzmirptEzABEzABEzABExhQAhZYD+jCeFgmYAKVCSwZNg0T54a2BNZ6/5w/COo2LThaBVvlBCxHC7tjFoSWUW2QBNb/C5wNPBjE8712ac6i2Atxb/XVq3dlLxyXfxlSoz9VY6i9WIMmBNZFppgXHO92beyu0ctNxZhLmxuKbwYOAL4SQOgQgubZz2KB9cTmplzJk+8AVwdn8Uc6LEza8bqJjdF+3gfu2wSaIGAhUhMU3YYJjB4BHXTTwSRlfliw6PRmn312PvrRj7Lccsux7LLLsswyyzDNNDoX7dKJwOOPP86NN97I9ddfz29+85vX/0oWZVG6KBx47fRdqGSzrm4CQ0vAB8eGdumGYuBZYqtexULeEjK27RqRajMeMhQL0oNBSsx+EtCUwDleR5l47A78KMesQPfbsuFw+YeDsUHb4mohHReBtePPkx8gx5+z30wcf57g0qvPuU5v6f0QWDv+3IMPWXdhAiZgAiZgAiZgAoNGwALrQVsRj8cETKAOgdnDj/r1okbaEFgr4Cnhyb6AXF3LlnuBbwYXikEQ5JYdf7/rzxgcdeWsHJf3B6dluQ79peQgNwHmDM6lz0XX/ikEqZN/6kfApuRUKCPu7aVYPW8eZZ5RB7gnU3SAO/uO6lWAO04BKkHuKjXdsMs+51n1x11gnfUdoGgaTjmfnwkkTlGyhNwCuKeJhXEbJjBEBDYOG/mL5Iz52eDweCCQ5wo/RNP1UE3ABGoQWBhYA1gd+FiZdiSuXmqppVhyySVZYoklWHzxxfnQhz5UpomRqztp0iRuu+02br31Vm655RZuvvlm/vjHP5adp96jfxGyZ10C1DkwWrZv1zeBYSGg0x0SLcrReuacQStGoe86ZwzLpDzOgSCQFltpUL0Snm0EHB9lZVLfFlj35rb4RDBTSQ55KyPW14DnK3YvV+p1w73zRIE2tC+xc8g62IsMghZYF1iUglVs8DElKBt8ZN84jj93f6B6vV/n+HP3NXENEzABEzABEzABExhJAhZYj+SyelImMJYEJLaVU4ccReNSRrxZBNxbgW+EvyL18+pIkLcfcCjwcp2GfC1a+88C3wuupRK/K01j0aJNtRNC6mvZgu0I3Jpzca8DNkXnENezwLoKtcnXOMA9JT8HuLPvpyWAnwVB7jXB9VyppftZxllgneUWJsfGrYD/V2BRshy/jgrCixcKXO8qJjDsBORGK7HRcjkT0XdVCY0OAiYN+2Q9fhMwgcYJaJNZh81WBlYC3lm2h+mnn56FF174daH1QgstxIILLsgCCyzA3HPPXbapga7/8ssv84c//IF77rmHu+++m7vuuos777yzipg6mectwBWA3KqvGujJe3AmMFgElMVGImt9/0kf3k9Gen34/qPfFS4m0InAHEEQqywPcemFwDrtopz0b4F1b+5ZxSIUhz0N+GHIdCn36VEtFlg3t7KOP0/J0vHn7HvL8efuz1wv9+scf+6+Hq5hAiZgAiZgAiZgAiNLwALrkV1aT8wExoqANkOUBk9iZbkbx6VJgXWeiDvpT6JpCXS1CfMSoMCQNpgXy1kN1d82uOK8NlYr1uxkJYyT4EfCaJXzgS8CTxfsRu5r5wDzhfqdBNq9DNgUHP5U1UZZYP2m4DKl/7ZV5Cov97c67vJl1qDqPOxgnU2uVw7W2wDHhSH0YtO0yH0yzgJrvY/LgVqbyyr6fFVmgguLgAt1mmijRHeuagIDQWDFICySKDKvHBa+Z/1tIEbsQZiACQwDgUWB5QG5OipLRJWsT6/Pc8YZZ+QDH/gA73//+3nve9/LvPPOy3ve8x7mmWce3vWudzHDDDMMHI8nn3ySv/zlLzz88MM89NBDPPjggzzwwAPcd999r//VLH8ArgN0wO9q4LGa7flyExh3AspgI6G1HGDzyuVBaH3luMPy/DMJ6DNOZh863JsubccK5Jp8dMgoke7bAuve3bAyY/kM8FMgzoqYHoGcaOVQ3a/yeANZusZFYO348+S71PHn7CfW8ecJLm1/zhV5v+zlfl0TseMm2ijCxXVMwARMwARMwARMwAQaJmCBdcNA3ZwJmEDPCSjg9TlAKfjS4moNpkmBtZxI5EiR7kdCru8GF+R0Gl6NTxvMXw/B1jSgh4PThYTZLtUJSCAkYbXWRuuhVNVFmcZCyZuAjYE/5QyllwGbqjTKiHv/GzgLWAS4MwjTHyzY8XuDU7jyeWujUYcFioraZw3iVK1bk89owaG3Xq3MGlQdTJMB7vR9XXVMVa77AvDjKhfmXFM1wP1mYH3g3QXGMh2wGqAUwCqXBqFLgUunqPJn4NxwIKfstVn1x1VgrftXh2x2iKCcCny5pNOuDlHtk8pQUcYFu4k1dBsm0CsCywYxkdJP5xU5sMm1+oFeDcr9mIAJjCwBHTjW9ya99ywD6HdEI+W//uu/mGuuuZhzzjmZY445mH322Xnb297GbLPNxqyzzsrMM8/MTDPN9LpQW2Js/ckt+81vfjPTTTcd0047LW9608TZzddee41XX30VuUy/9NJL/Otf/+LFF1/k+eef55///Cf/+Mc/mDRpEs888wxPP/00Tz31FE888cTrf4899tjrf48++ujr9RssvwVuDIe49fv2rw227aZMwAQmE3hfOHSWJZJNal0QfnfcYHAmEAgoBqnvy1/KIdKm8EzZIiSuTrtmJ0OxwHrwblN9F/p1H4fVxD0xLgLrPi5Tqa4dfy6Oy/HnCUOoJorjz5MpOv7cxB3lNkzABEzABEzABExgSAhYYD0kC+VhmoAJZBLo5FydXNCUePM9wOmRoC5pXwJpBdJ/oT3ZDuukAKRccb6dUUcOFxL5FhWn+naYmoBchxTQkGO4yn5BKPdKF1jaDNGGhJxOVY4I6/SvnOtGWWBd9lmJxdll0xpWTfs3LPe+A9zFV2pQAtz9EJk3vdk6rgHuVUIWguTwkw7ZbABcVvw2fKPmNK51agAAIABJREFUB4PrVOKErRe2DgeonGmiAlBfMnAE5JSj76P6nMorPwlCkTsGbvQekAmYwKgQmAv4MKCU14uHjE/6t3EvdwG3AbcCvwNuBvJ+l447K8/fBNoioO9Kuwcjh7w+dEBYBzz9XamtVRiOdjs5VyczaPo3f9JuJ+fqpE4TYtrhWInhGaUF1lOvVdNx9phx2Tj38NxJk0fq+HPxVXP8GV4ojqtjTcefJ/A4/tzQDeVmTMAETMAETMAETGBYCFhgPSwr5XGagAmkCSgAt2sQiWQ5Vyf1mwim6b3yK8DBqUHoR7Rce8/oIq5OLpMgXGNW6sh0kXPqeV7mygTSa3QFsCnQLZ39UoBciCTQ1nquF9yY8wbSdOC38oQ7XFgmuBqLpLOelZmAecPGYVpcWFRgLXdMsb0WeDmM2wLr+isfBzPLtJa1zv0QFydjdoDbAe4y92+6rtzwtWmtdLxJqXNoaRpgb0DPV1LkFqn79KE6A/W1JtBnAnZl7PMCuHsTMIGuBPR7TJlxFgJ04EmHneYH9Fk/akWHtP8A/B64O2QSklDzxVGbqOdjAkNMwNk+hnjxejB0CZwPDTHETt21IbDWwSSZQyQZtfL6t8C63o0QxzyrtJQVe7PAemqSTcfZLbBuLsaYrJbjz9nvAFUzKPYjBt/0Z9E4Cqwdf67ySehrTMAETMAETMAETGDECFhgPWIL6umYwJgQmDO4xSSuw52m3YTAWgJTiaiXTnVUJTgxexCDScgblzqCsDFZ9q7TjJ1Hi4il9Rm4Z3C7VuPnA1/s4iTedOC366QqVGhCYP0WYAtgZ+DR4PD9SGosRQTWsUP4peFAwl8AC6wrLGzqkiYD3J1GU3Wt4k2NKu+VVQk1FeA+qqUU7O8CdgiTa5rLOAa4lQ75NCA+aFX3wFJ88Ca5D3U4ShvodrGu+mT6un4R0HdmuTDq8zyvXB6+V+twmosJmIAJDBoBvY/NB+igyHvD4U8J2+YG9L1Kh5gHrei3qH7z/Dkc0PoT8CBwP3Af8NygDdjjMQETyCWgLGnK/rFyB0aHhewfj5njyBNQHHG5kAlvkQKzbfI3/5sA/db9PqDPwW7FAutuhDq/3obAuuqIupljVG23ynXpuHjd+6zpOLsF1oMtsO50zzn+XOWJzL/G8edmeTr+3CxPt2YCJmACJmACJmACQ0nAAuuhXDYP2gTGloCCySuGYHKRQLZANSGwluj2hBR1OSPLmfe3FVZjFeCclCBMm7CrA3LKdKlG4K2ARJGbh8v3A/YBXslp7p1BmPfJ8PqWwIldum468Fttpp2vakJgnXZxzWJTRGAdCxUlgtw+uFlXDZq2wauNNsusQdX+LbDOJteUwPqjLb0ftyk8HzeBdZZ7SNHsBZ2eu/RniereBGwMSCDlYgLDQEAZKCQGkrg6T3x4fRADXTQME/IYTcAETCCHgATYcwFzAG8HdKBZvzVmC+7XM4ff3TqMNQOg33PTAzpQqvdH/SnOoKKDVK+GrDsvAfpTKm39/TP8TQKeCYdy/w48CTwBPA5IXKnDqc96tUzABEaOwNrhe5XEtVlF2boODIfW9D7hMnoE9DvxS4AEpZ0yKcYzb0pgrc82fbf/agmsdYWvJboayaoWWGcvqwXWg3W7O/484eb/67AsTb3nFlllx58nKPWSed66tL1f5/hzkSfCdUzABEzABEzABExgDAhYYD0Gi+wpmsCIEHhPEMtumjMfCZNvyAg21xVYZwmtNIRYLFoWsX6US8ibdrHuJggu20/d+tqM1ml3bRJrE3kYnDtjMfwvgvOyNr2zSlxX988XgsNYJ25tB2yKrNkaIXV2Xl2l1dZcVDQvcfh3qvJ5wT2tkwtK7Aie5e7dTWAtsYIE7t8Ifcci7SYE1nqODgLeXQRalzo6KPHdBtNy9zrArfX+cYc51uFd9VoHuLMXpE0ucXD/AuDYIAxq4BGp1MSbwwa0DiOpdLtPy3aiA1d6b4o3t5tymv40cG5qQE21XXaerm8CZQjogFQirNb3uKyi78YSACk7i4sJmIAJmIAJmIAJmEBxAjp0qQNseaYPOmCRCK3zDvsX7801B4GADuGsAHwP+HDOgE4C/hP4TOr1usIzHQaSa7XE0orBpYvMOmQIsiTwsdSLwySwHsT4s2KaijUkh7C63YtrAboPktJkpko7WHejP/n1NhysHX+GfQPibnG9qjFkNV/12jbjrJ3uPAusJ+g4/lz8/SmrpuPP9fj5ahMwARMwARMwARPoKQELrHuK252ZgAlUIKDgyv8AXw8uVFlNSGD1FUCOo6enKtQVWOc5VmwbTmhXmBJ6790TkKA6Lt0EwVX6qnKNROXivVMkXDsGUOBILl2DXBYO7uBKIy2XcQW4b8kYcFrkXlQ4NwgC66rOxTGGxJ23U5BeGzkSMO8YXKd1IODKqJFuAutYoJ12f60aNI3nELdR956su+mV7t8CazuI5N2TbQb+m3hvqPssdbq+20ZMmb6zDj/VySyR7ltOmDq0sHz0QhPu2GXm6LomUJaAvrdJXK37N6vcFz7X01lZyvbj+iZgAiZgAiZgAiYw7gR0gFzfuxR7yioyKlA85fBxBzXE81fsdv4QH80z+5DAWeusmKkE2Nuk5ls11iRRr9zSJeZfM4eh4rO7BFOFU4BVU/WGQWA9zPHnGPcCQVy9dPhHxUC3AO5p6P63wLo4yDYE1o4/W2CddQdaYF38uex1Tcefe03c/ZmACZiACZiACZjAmBCwwHpMFtrTNIEhJtBJMKZg8neA40La3ljUmEy5rsBaaUAvTPFTAH0V4MYaXFcGLktd30kQXKOrUpfqc0GC2sMyrtJmwd4hZXKpRntYWa4nEg5tEPrME8KvE1zI5UaigLdcZu4uMM5xElgLR+wQe0TYQPxX4NRJYJ12r067s1tgXeBm61Ilfm/sFjjM4637WanSOxUdRtB7rO6FOwE5vz9YYPhydvp5qCcXH433xS7X6d5S+vU6xQHuOvTavbbbfVqm96WCS8o7oovOASR0kGtc3SIXYL1v7ZFqSO5hygDgYgKDRMACn0FaDY/FBEzABEzABExgnAj4gNvornY3UeXNQXx9NTA9cGiDAus8s4+E9sUhxnJ7yvU1Xo1BF1gPe/w5Ya2YmYT0iXv5w8BmwLUNPhpLAD8DFP+ou89Rd1jpuHjd+6zpOLsF1vBC3UVOXe/4czZQx58bvtEabM7x5wZhuikTMAETMAETMAETMIHJBCyw9t1gAiYw6ATyBNYKJkvsexvwWphEGwJriaskLI7LNYD6kiNN1SIXlLOBD6UaUBD21KqNNnCdAsOnAWtktCUn6I2A+xvop04TywCfyGlgOmA1JtxzVS4FrkvVlXBOAvfEmfQ3wfHl3xltSvB5JvBYeK3pwG8VDlqbhTpcqNcUSFLJm5sEgnKy7OaC8rZwP4hpOojfSWCt9KQSO86TI2BvQmAth+3FwkZWFY7xNc8E8XBTKXyHxcE66z2zLss619fdmFHfDnDXWYF2r20qwJ2XBULuXdrUbqpkHYQ6GdgBeK6pTtyOCdQgUCRFvRz1lKa+qc+3GsP1pSZgAiZgAiZgAiYwkgQUY5LTsBytdeg/qyieou9kZ4wkgdGcVJ7AWqYbcqw+GHgiTD0dK0yIVHWwzhNYJ0Yjx0e/SfPG2UR8pc2VHYb4c7f5y1xCGREPiCpuHYw/kr2Kbm0UeT0WDV8PfA6QkLsfZRwF1o4/13ewdvx58tOafoaSLKNNP8/OoFifqOPP9Rm6BRMwARMwARMwARMYKQIWWI/UcnoyJjCSBNIC63uZCOqcCyROusnEmxZY5wXIJUDeHlBQvWrJC4DvHwSC/RLCSBD7k5CKMj23frtkdFrnquvQ7br0nPPuiW7tFHm9Kb5lxL3dBNbpQFIskMwTWCvFp0SOW4VJ7wzI/TreXGhCYF2Eab/qlFmDqmNswkHEAe78APfqgBypmi6xs3fVzda8McX3RNNtV+HQ1oEUuTbpINJK0aCUAWJd4LdVBppzTdbnoQ6mKEPCHQ3246ZMoCwBZVeRiEdpw7PKy0HAI3H1pLKNu74JmIAJmIAJmIAJmEAlAjMFkbW+p0l4mVUkjpTQ+qJKPfiiXhLIittmmX1oTL0QWOs3sIxGHkpBGFaB9TDEnzvdb4qX6sCrMr4pO6KKhPc6aNH0gexYKPnLYPryVC8fhqivcRRY9wl1oW4dfy6EaapKTRxAacrgw/HnamsYX+X4c32GbsEETMAETMAETMAETKAAAQusC0ByFRMwgb4SSIIVElYfCcg9Mi9Q2bTAuk0RdF7w/QRAKUaf7xN1iWOPAjbP6P8KYFNAQrZ+ll6KQsddYK11lournkNtGmgzKRFr5Qms5wjuLbqHLgwpUh9P3TAWWNd/gpoQWHdygy8ywtmATUKa0nuCK3+dVJR3AZcU6bhDnaYC3DWHUejypkXQ4yKwznKW/kW4F58sRL5YpbzP6aadsouNxrVMAFYMwmo9A3nlMEDC6n5/V/N6mYAJmIAJmIAJmMC4EtCBUIksddg8r1wehNZXjiukIZh3HLeSqFXC+GuBVzPG3qbAWq7n6luHfLNckYdVYD0M8edOt2mcuU/18uKfTdzqgyywbmJ+bbXRlJFJW+Nrot1hEVg7/jx5tds078m7pxx/rva0Of5cjZuvMgETMAETMAETMIGRJWCB9cgurSdmAiNDQE7RT6eEnXmTa1pgnZeS8RuAnKbrFKUQ3Q/YI9VIv50oNJxPAKcAchNJity6tw3pTJtMc1iFYdmgXB0RqFzSz4T/z96bgN93jXffnyuGeKtJUIr0ecxpmyKpqilVQ4mhSIQQYn5EQ0yJtKZ4TRFTZTCEIB5DZFAhpPUgkRZtYiiPChp5UiXex1QlTdAQJO/17X8d2bYz7L3P3ud3hs+6rv9Ffmete93rs9be+5x7f9e9+HZxdMggWF+B3zbB1VkZrDPs7cpLnPq8TxJYj9r8fnnx9E9jJlmBdZeV/8tt+hBYz+vFtDUwr+2u7RVYbyPXd/C8y3wMkUFk0rMzWfOfDVzWxdEpbQ4sm0uqVU4FDgAu7rkvzUlgEoE7FZFOsrRPKm8uwouviFECEpCABCQgAQlIYCkI3Lxsjhud7jXOqfeVzXGfWAqPdaJK4NrAnwP/C/gUkFNiJpW+Bda3AB4DvAv45wmi7pEvqyqwjv/LHn+eNN9JLJGYy96lQtbH44AkHhhXsj5+bY7Lq3oSWjZlJD6fdyVdSzYJJJ4xbrPALJtDxsVn9d32877i7G37XWT9Nu8Auvpl/Hk8OePP27gYf+56Zf1yO+PP/XDUigQkIAEJSEACEhiUgALrQfFqXAISWDCBvgXWuwERUu1SG8cjgRN7GFs1EDMy91ngYcC/9GC/q4k8GzL2pwC3ASLWyTGHH5+QLaVrP4tq16cItB5IbnKM282AtwC3Br4APB741zGDT2A7QvZpL22aMGsTXG0isJ7U5zxcFVg3mcnpdQxwj+fTV4D7k5Vs7fPP1pUWcmx0Nomk9B2E3oQM1tcFTgDuU5uUvHzOkcl9l2SK+mDlyN/YvwDYt2QQ67s/7UmgSiDfxZL9MM/1SeWkSkY76UlAAhKQgAQkIAEJLB+BfKd7FrD/FNcSY8wpJMlSbFk9An0LrNsQWGWB9SrGn5N5O9fqQWWSEsfNyW7JYD2pLPIkxiZrZ57kLgqsmxBeXJ027wC6emX8eTw548/buPQd2+6yTodI8GH8uctM2EYCEpCABCQgAQmsOQEF1ms+wQ5PAhtGoG+BdfUIvirKCKCTRWTe8uiSKbpqZxOyK8zLrW37eYTA9b7qAZs7A2fPcGgeEXPbsaZ+m+Bq1be8FEi26UsbdhoWyVK9A/B9IGv3pw3bXg3YHUh28XVc823moCGyX6lWDeS+E/jiFEOZq4cCu/bMu89rqyuHeru+AtxNru0uPlefK30HoTdBYH1b4K+BHLs9Krl33QuIKL7vkpMcImDdo2a4r+8BffurvfUgYLbD9ZhHRyEBCUhAAhKQgASqBDyVZH3XgwLr9Z3b6siuChwKvLzyx5ykdeSMZBnrJLDOqWJJIHKtnqb86sCTgNFpTTmZKTGYPkoSmCTmnJjRuhbjz1s3s8aft7HvO7bdZUaHEFgbf+4yE7aRgAQkIAEJSEACa05AgfWaT7DDk8CGEehbYH0X4GNjGPYlvBvn75BCsQ1bDr8Ybp8i0HUWWG/V+ugqsM5xrckac6MeHP80cATw4x5sxcSiA9xt3O7Ke1wffV5bbcYwra4B7vUOcI/bmHROyQZ3YV+LqGInG0iOLRmpquZfBmSt/XyAPjW5uQRuULIbHjwFwZnl2feRzcXkyCUgAQlIQAISkMBKE7hnOaVkzymjOKacUvLtlR7p5jivwHr95zrvUR8OHFc54SqnPebEoR/NGP46Caz7nun6tfN84PC+O5nTnvFneHEHhsafx0Pr8m6pA35M8NGF2pVtjD/Px8/WEpCABCQgAQlIYC0JKLBey2l1UBLYWAJ9C6wnBUCHFFhn8vqyv7ELoTbwPkWgXYJgq5LBeqvWS9eA66RjULuMo+9sC6sqsI64L5l5t28IMRnIcxRqsgmfB/xViwzo6eK9wAUN+2paTYH1NlJ9r+mm/Kv1+s4gkkxJedH2nJozpwIHABd3cXJGm63oc4BhaHLJCexYXszn6PhkRRtXspHgFcDpSz4W3ZOABCQgAQlIQAISaEZgr7K5rn5azqh1sq/m+182ll/SzKS1toiAAustAr/Abu9aTqHMKVcp7wcOBL4zsA/1Td9PLPGegbtdmPlVEFgbf+5fYG38edv9I2Wo94AKrLvfxrYiFrwVfXYnZEsJSEACEpCABCSwoQQUWG/oxDtsCawpAQXWazqxcw5LgTVcOoFhAvW7TxF0zYm+UfOuRzYa4L4ywP1O4ItTaOeFxUOBXcvxmPsB54+pX71WGk3enJWGCCIrsN42KesosN4JOB7Yt7bujgZyLO9lc67HSc3z0iNZqqrls2Uzwr8M1KdmN4NAXqAk41mE1Vnf40o2IUVYc/JmIHGUEpCABCQgAQlIYOMIJCtuvg8mNjOuZCPpSGjtCTrLuTwUWC/nvPTlVWJpbwXuUAx+CnhcSTTQVx+T7OwMnAjcrVSI0PvjQ3e6QPsKrOeDvegEH8afr5wv48/bWBh/nu8arrY2/twfSy1JQAISkIAEJCCBQQgosB4Eq0YlIIEtIqDAeovAL7Dbq1eOYmza7c2AtwC3Bs4Cku3joqaNgQiAky3oCqAa+E3m3Qj9zp1ha5kzWLfAsHRVk2X5NsA1evDsP4AvAH29rFx0gPuR5YXLJBRVMfq0jOEKrM0g0sPl9AsTfWewTqaok4B6hrfnAi/r0/GarRzdfUbtbz8A7gV8csB+Nb3eBJ5exNV5YT6u5DtGshVmU4FFAhKQgAQkIAEJSGD9CeRUnmy+22XCUL9Zvh++ev1RrNwIFViv3JQ1dvi3gGOBvUuLxAJyklsyWC+i3LHEI5Igo+sJgIvws2sfqyCwNv58ZYIP489XrnQF1ttYrKPA2vhz1zu67SQgAQlIQAISkMCaE1BgveYT7PAksGEEFFiv/4RXjzdb1GirgaJq4LdpYFuB9aJmann6WQeBdTLyHAHk5dGkkhdNLygvgJvUj539gScUg8ucwfq+wD8OsKRuB3yw2O07CF0N7vdtuwuKvgXWuwGnjhEczHrB08X3apvqC83q3/OC9fR5jdt+4wgonNm4KXfAEpCABCQgAQlIoBUBN+K1wrUUlRVYL8U09O5EEjocCRzUwXLTmPEs04cAR5VKJwBPnhGnm2Vv2T5fBYH1sjGr+mP8efLsGH82/tz12jX+3JWc7SQgAQlIQAISkMCaE1BgveYT7PAksGEEFFiv/4RvtcC6aSbg6kwosF7/dVkf4ToEuD8MZBzfmzJ91bXdpH5MVUXAyyywXsSq7VsEve4C60n3/6GPyJ2U2T2nIWQOLRJoQqDJ0e/JWJ3j3/s6TaGJX9aRgAQkIAEJSEACElg+AlcBnlUyWu80wb0IOPPd8eTlc3/jPFJgvZ5TPmlem4y2D4H1tcuJjPuUDp8BHN2k8wHqhMWvFbvVkx7n7WpIgXX1FMzLgYuB/O86FePPk2fT+POVbIw/t7vqjT+342VtCUhAAhKQgAQksDEEFFhvzFQ7UAlsBAEF1us/zcsksG4qKF0FgXVe3t0auNYCl9CPgc8BP1lgn4vqygC3Ae4ma23IAPdbi5g919lWlWR7Ohx4XHFg3kzT457xMT2EUL/K7BbAKcBtayCfX8a3VXztdzUI7FXEMXtMcDcvpyOMibj6ktUYkl5KQAISkIAEJCABCSyIwI5FZB2x9VUn9HlO+T7p6ToLmpQx3Siw3jr2Q/a81QLrewCnATsA5wEPAb5UBnw1IL8lrxgSQMX2UHHOIQXW1XcITWP4C8LZWzdDzUvVwapQeVZcr2limrYJO9rWj/8KrK+cRePP7S4548/teFlbAhKQgAQkIAEJbAwBBdYbM9UOVAIbQUCB9UZMc+tBdgnCTerkxsBJQIRSHwAeBVw0w6NVEFjP89Kg9YSUBusa3M7wDHBPXhUGuBcT4O56XQ7ZbtaLmFl9j3vGXwDsC5w7q/Ecn1dfEFXNvKy8sDHb8Bxw17hpXoZHCLPnlDEeU4TV31pjDg5NAhKQgAQkIAEJSGB+AjcsQuuDp5g6switz5q/Oy20JKDAuiWwFamed6fZ5DBpc0N9GHcH3l3+mI0P+wMXdhxrfU29ptwDkqTiesDrga8ARwLf7dhHm2ZDxTkVWLeZhV+tO9S8VHtSYD1+jqpc2iRg2Ip3MEMKrOdbwcO0Nv48DFetSkACEpCABCQggY0noMB645eAACSwVgT6FljfBfjYGEJ9Zcsc529ENg8APrtWM7O1g+lTYF211TQ4pcB6/PwrsJ7vujDAPWyAu6/7fN3LagadpveQpiuluiaatllkvXkD3IcAR9Uc7uPY3VkMJgms+56/WX74+WoQuFN58f3AKe6+uYhf8kLcIgEJSEACEpCABCQggaYEbl428T1hSoP3lU18n2hq1HpzE1BgPTfClTeQ96yHVU65qgqiuwzuXsCpJXv1D4B9gGyeiNj7UODlxej5wIuB9wx8QuBQQl4F1l1Wx5VthpqXqlfGn8fPUV8Ca+PP810D41obf+6fqRYlIAEJSEACEpCABAAF1i4DCUhgnQj0LbCuCuGqnPYG+jh689HA22sTsAix2DrNeZOx9Cmwrq6JFwH5N+s4xlUUWCdA3zXLyrQ5SeaXO5YK8wqsfx1IwGynJotgRp2vl5cRl/VgKybWIcDdE4qpZoYIIhvgXsTMdetj3gD3OAH5Ip6ZCqy7zfemtdqtCKtz/59UcgLGKwbOuL5p3B2vBCQgAQlIQAIS2EQC+e6Z01KSIXdSObEIrYc87WcT2Y8bswJrV8K1gbcUIXRoPBh4b0csvwWcACQjdkp1c3f6yW/K+iaLk4HnAl/r2OesZkPFOVdBYG38eZuIP2VWXK8aP5sWr6u+K5m19vr43PgzJGnFpX3ALKf5jdZETyZ7NTNrnc7qzPjzLEJ+LgEJSEACEpCABDaUgALrDZ14hy2BNSXQt8A6LyySLWKXGq95f6SPzI37sT7vEYJrOrWNhrUz8G/Az2q1mwisbwQkqBth8bSyF/D+UuEZwNENPFtFgXWbo+0aIPhFlapAfV6B9STRYxt/RnX7zkQ71IuH6tiGziDShWPbNlsZ4B4d9fpD4Ofl+s/1fGAZxBC+xfSiMlgna9kbgL42DbSd29S/OvAkYJTJd95npwHuLrNgm6EJmEVwaMLal4AEJCABCUhAAhKYRMDTU5ZjbSiwXo552Eovbg8kDnNDYJ7Y/jXLxoiDymDOAx5W26S7HXBf4EggMedRSaKM5wHvHiCb9VBxzlUQWBt/VmA97t7SNMGH8efh78zGn4dnbA8SkIAEJCABCUhAAmawdg1IQAJrRqBvgfUtgFOA29Y4NRXWTsN7lXJs4HNqleYVna7ZlDYezihTyK8Bfwl8rCK0niawTuD6z0oAOsenHgB8e0qvEV8eVz5vmslcgfWVQBVYN17SMytWA7nvBL44pUVeWDwU2BXY9AwiCWz/LvAX5YVT7ufJ4FF/qbPqAuu+Nw3MXJBjKtSZKrDuQtE2y0rgBiVr4MFTHDyzvBz/yLIOQr8kIAEJSEACEpCABNaCwD3LaSp7ThnNMSXz7bSY11rA2IJBKLDeAuhL1GVi/C8oWV3j1uHlxMNs5m9TrgocCry80igx6+MnnJ54vXLd/3mtk/8JHDYjvt3Gr9RVYA33bgttTP2+Y3VDzUvVdePP4yd+lsDa+HMPF0xDE8afG4KymgQkIAEJSEACEpDAfATMYD0fP1tLQALLRaBvgfWkDAUvKoHSK+YY/qTge4KmTwf+cw7bm9j0XiXb+A5Asns8BPhSATFNYF0/dvGZwFElo22dY1UU/y3gAcBnG8BWYH0lpCEF1q8D/m+D+RhV+W/AU8p/rHqAu8WwGwusm2z2aJIdvu5bNQA9hIh5UoA7GX5+H8iLp4ePmXcF1m1WUbO6fQe4qxtcRh5M2zDQzMvZtSZ9F+j7vjHbE2ssA4Edy0vsHMmeF+DjSjKW5djm05fBYX2QgAQkIAEJSEACEtgYAjl1Ld9T95gw4pz4lu+prwQu2Rgqww9UgfXwjJe5h5sCJwN3ABIvzilen27pcH5bHlJE2oltp7y+/Pb80RRbk7JZJ1by5JJNe573F6OuhxLyrmIGa+PPzRZ30wQfxp/h7GZIW9Va1AmKyxAbNf7camlYWQISkIAEJCABCUigKwEF1l3J2U4CElhGAn0LrIcUQQ8p3l7GuRnSp2ShTnDzsaWT15QA9E/Kf88SgVbXzbijF0e+71Syhuzb8rhHBdZXzv6QAuu2Yt0hA41DvXioXkdVIXGb62ursYEnAAAgAElEQVTTAtyvAu5WNq7Us82cUF44/cAM1m2WUOO6fQe4xz3jLwByTz63sVftK/q8bs9sHVtkk1U2YUWwku8D40rurxGs5OW6RQISkIAEJCABCUhAAltFIJuK87119wkOXFwRWrfNsrtVY1rmfhVYL/PsDOtb3q/mNMQ3lW7eVpI5TBNF1z2KoPq5wLMrH7wfyCbz7zR0/7+Xa3qUUCDNvg88v8SyRzHyhuZ+pdpQcc5VFFgbf262iow/X8nJ+HOzNdO1lvHnruRsJwEJSEACEpCABCTQioAC61a4rCwBCSw5gb4F1hnuc4CX1sado973B747B4/fBf4KuHXNxmOAd8xhdxOb3gM4DUhAOkLJfYCzKiBmCayvDWS3fbJepxxZjlKsB59vAZwC3BaoBsZmMV8mgXWe+zcGHg38nzKe+D9kQLvKR4H1rNXS/PNdgetXqj+qHBmaNZqsVJNKPkuQO9dKvcy6Vuatn/aLzGD9r0BEkVnz1ZKXTMeVjRnJLjTuGmibkabpzA2ZOb3Kdh0ziOxXuWdVebd9udV0rkb1qvf+atu8qMzRv5b1J5CTRSKu3nnCUCP0TxbAnEJikYAEJCABCUhAAhKQwLIQiPAz32N3meDQN8v32Fcvi8Mr6ocC6xWduB7crp+M+GDgvS3s3gxIYoDEskfljCLSzu/MNiXr8NByzY+yYKf9a0uce1wcsKl9BdYwStrQNga16gk+jD+Pv0qqMVjjz3Bp05vJAPX6Flgbfx5gkjQpAQlIQAISkIAE1oGAAut1mEXHIAEJjAgMIbDO8ZrJGlEtfWTM3BNIwLRaEui8F/BJp7QxgXr26nGZQpqIRvcuoukEoCcd51idsxcB+dfkmMVlEFj/tBxVmeMhR9lMngEcXUjXA1HnAxc2noXmFXcE7liqNzkCcJrlelbZTQtwV9ncsGzMyHGkEfllk0CXwGaTa6Xab9v6abtIgXV9/YwTVo/qTHoh2nx1t6/Ztwh63QXW1ZdSVdp5bp7ZHn/jFtV1Xm3khqjGCFe2ooKUlZ06HZeABCQgAQlIQAISqBBww+Cwy0GB9bB8l9V63q0+DTimOJiELEloMdrIP83v7YGIsbNxOzGHUflAOWmta0w2PkUIHJ+qdpOY5JA5Yr0KrDdXYF1dx8afr6Qx7WRJ48+LvWv3LbA2/rzY+bM3CUhAAhKQgAQksDIEFFivzFTpqAQk0IDAEALrScKqRwInNvBpXJXcew8bk/nyo0DGkAwylmYEIqw7tZK9Oll864L4JiLQehbr15SMH6Ms1vU5exjwrmYu/ldAO3VzNOu04/EamptZrXodvA/4BJD1Ws+WXs2+uhXiUgXWM6eycYUHAe8ptfPS5PHARZXW2wH5V81snQxWaVct1wFyDSVgfl7Jsj9NqN22fvq6C/CnpdN6lugvAnmZ1LZkbL9XjmWN//GrWvJiKse1vnXKi66tuAYUWLeb6UknP8zzPG7iwaTAejbmnN7EgHVWjkCTI9WzmeUVgEeqr9z06rAEJCABCUhAAhLYSAI53elZJda10wQCiVnlO+7JG0mo+6AVWHdnt8ot6+8MskH3LTMGlPjybUrSjvvX6ua0xGSgnufEzJHJPwAS2048Y1TOBg4EvtQBugJrBdZZNsafjT9nHax7gg/jzx0eEjaRgAQkIAEJSEACm0BAgfUmzLJjlMDmEBhCYF3PkDyiOY8wLmLeBFyrx//F7stKgEKxTrM1m2zIOeYw2UFS3l0CxVVhaf7eRGBdDxJGkLkv8JliuzpnbTOYb6XAehLJvCzLEbCfLlm4t0JcqsC62TqfVStZbyL0S9aclLyMSWbyZFfPvP5JeYkasf3o76k3STQ6q78hP6+K/pv0k3tAXkg9EfjjMQ2+ALyhbIa5ZIbBvGzOJoRrTagXlrln/w0wy1YT31PnP4D42Nc9f90D3DuXubxbDXDbddN0fkb1xp1kkYxUDwA+29aY9ZeaQOY6opM9JniZTSoRnOSe29d9YKmB6JwEJCABCUhAAhKQwNoRyO/oZ5bvvVedMLpzyvdeN5Q2m34F1s04rVOtzHl+Fz6lDOrvSsKCb0wYZN7DRrT37Eoce1Q1J1rmlMTXdzyNbhLX3ypxwIdUKnyqZMhuG8tQYK3A2viz8efRrcT48zBPM+PPw3DVqgQkIAEJSEACEuiNgALr3lBqSAISWAICQwisM6xkgz2+Nr66ALfN8KtZl6vB1Ij3zmpjaMPrJot0stLuACQYHUH0GWOYNBVY14Xvh5cAd8SPtwciUE1m32TMTlaSixvyX5TAOsH9CA9z9GuOg6yXHE+XbCjJYPLVIsAd1am/DHopcFTD8bWpdjvgg6WBAus25CbXvWXZXLBryc5cFX0mW/QpZd3mJUqysmbuU1ZVYH31cj0+oQiec/3XS0TQeTGVUwGmZeBuOgPJiJ37wUFFsB0BZu45y1bWPcCduT62vLSsss9cZ2PBjweakByjW78fRnCw/xzH6w7kqmY7ErhHEZjsOaV9jljOC/Qmxz13dMNmEpCABCQgAQlIQAISWBiBxLcitD54So9nFqG1scrp06LAemHLdmk6yolWibGOYlK5jhJvTbKDetkNOKIkCKh/lqzSaRvB87i28w448ayXA4mhjcony0mHX2lhXIG1Amvjz796wRh/hnmSULW4BU2tWn8Gz3vSofHnvmZGOxKQgAQkIAEJSGDNCCiwXrMJdTgS2HACQwmsb1qOx7xDjW9EXXkZ8aMW3K/HtsBDPXv1aUXIXc++3ML0RlVNFo4Esu9eRj0tmNNUYB1TIzH9+UVcnazYEVgfVgSWqRMRYwLjTQPfQwqst2P60XTxNxlyI0RP1urvTVgl9UDUUBlhq6JeBdbzX7L5Hhfx55HF1NtK9pzRPWladpHrArequZDr6gXALkAE2VnnfQuJI0odvdiJYPm8ig/fqf13ndBvA+8EItSvl9EGgmyG+Wfg8vnx/peFZBhKtvdsjBmVnDYQTj8d00eupesDX+/Rh6ZDWXeBddZ7uOdftXygiK6HeH5G0J+XkbnOqiXPnycPcH00nWvr9UPgTuV73AOnmHtzEZW0efncj3dakYAEJCABCUhAAhKQwPAEbl42G1YFmPVek3Agmw0/Mbw7K9mDAuuVnLbOTifBwVuB6nuCJKrIv3HvCHI6Zq6fxMBGJTGsl5R4bZv3Cl2cTv+J7yUhR0qyaCeOmBOamhYF1pstsDb+/MvXbmKCxp+3MVlHgbXx56ZPButJQAISkIAEJCCBDSOgwHrDJtzhSmDNCQwlsL5KEXRFvFYtER4mOHpSQyFdjt5Mls2Itepl3p3VfU9thJm3Lf8iNk5GjaEDvk3HEI45OvG5pcGsbOJtBNY3AZIZ+y3Ad4v9ZPV5B3DPIqa7b+HR1N++BdZ5dkfAmYzdfwbceoIjyaKQjJsfaxA0V2C9TUDZR7bjTMdQLx7qU13f/PFg4L21StXs67mOc6/52oQ10+Zaabr+6/WqIuA7t7yWxmWQ+HvgOCDr/ZKuTo1pl80Ludbz0ilcRiVB9NzHR/eHatPqPT4bCCLM7iuLdpOhrbvAOgz2K1nZqzyS6Sn37X9pAqllnZ3KS5Pcb6slz6D8a7rRpmW3Vh+YQDKIZYNc7tWTSr7bvQI4d2BfNC8BCUhAAhKQgAQkIIFlIJDvyDmtKZuiJ5UTi1DU78i/TEiBdfcVvMzx53GjGieWHtXL5tyIlyOerpfEcSNE/JNy4lriRYs8HSl+J45+rQ7JYjKWoeKcQ8aj+0ry8RtA7n2j0yLbxjKrfvQtRh1qXurr1/gzGH++clUYf+7+zJvU0vhz/0y1KAEJSEACEpCABHonoMC6d6QalIAEtpDAUALrDCkZXSOsq2exjsg6wsy3zxCxJmAYMc8Lx/BJluQDgSGyb3aZjgR9Xws8pNI4wsxkd47YeqtLMsmeWjmGMVyPKpmmx/k2r2i0uq4+VDKl/nsLCH0KrHcuY43IcFyJ2Dzi8KzV/P+m4r8hA9pVP/sKbsemAe4rM66Hx0eAR495QVOf2wPKGhniWmlyWcwjsI793CufUzJZn9JztuqR/xFy56XYUyv3mdzrk3EogutJQvz6EbGxlwzybygvY/oUgI9jvQkB7rz0z/0/z+RquSvw8SYLsGWd6v272jRzfXpLW1bfegJm59v6OdADCUhAAhKQgAQkIIHlJuApL+3nR4F1e2Zpsezx5/qoxiVOiUg6iTlGJfHzg4FsBK/HZDPe2PhGN1xzt8o6zSldF3ewNJSQd8h4dF8xaOPPxp+NP//yTcP4c4eb6Iwmxp/7Z6pFCUhAAhKQgAQk0DsBBda9I9WgBCSwhQSGFFjnfvnwkik14rt6SYbjZLP8ai2Amna/CyTwkPb1EhFs/E4AdhnKpGzd8e1twFO2OJN1/RjG9xfB5XemwJtHYH3tIkbdp9hP5tqjWwiX06xPgfWk3ezJ3vv6ObLlDhnQrk5NX8Ht2Nz0AHc1s3p45AXOayaszXsApxWxcP43myXGbeiY51ppev+aV2Cdl0EplzXtsEW93K+TuT+Z37NWRyUbS3Ltf3DKaQVpm2zhOXJ10r0+G1dyH/1eC5/aVK2yzXG1+e8ftzHQc91rAIcDjyt2+zipYdI98Bnl3tzzENgTOKNm9PMlk/YybDjqe7zrau8GJRtf7pOTypllE0U2q1gkIAEJSEACEpCABCSw6QRyilsSGuQ30aSS38459eXbGw5LgXX7BbDs8ef6iMa9F0hMOnHyxIASfxm9L8gG/cRos0F/3Oln7WltfQsF1pubwdr4c//Xn/Hnfpkaf+6Xp9YkIAEJSEACEpCABCYQUGDt0pCABNaJwJAC63CadgzgiOPHgH8AEkyNADQvJG4zAXLqPBE4uaVgd8g5ux5wUvG73s8yiMruVgRQtysZmh8DhPm0Mo9otJqR9ryS1ftLLSegT4F1ntuHFdFi12zV49xfB4F1y2n5peqreERj9X73qfJCJxs8xpVsFMgYk5U+951sGDhrTMV5rpWm/OcVWDftp2293Psioj6o8lIsNiJI/3PgXxsazDV643JvfwJwnVq7XLc5CvZNA2xWqbJt6O5Cq/UhsK7eA6vO930Nx/akvpZhs9FCJ26FO9uxiEJy1HkyhY0r5xRRiBnJV3iidV0CEpCABCQgAQlIYDACe5XNintM6OFn5ft0Tnwa+tSmwQY5p2EF1u0BLnv8uT6inJqV0ysT70lJHC6byRMr3g54MPCXlc9T5/sl/pOkLG1OGWxPc/gWCqyvFFjPQ7vv2NVQ81Ido/HneWb8V9saf+6X5zhrxp+HZ2wPEpCABCQgAQlIYCMJKLDeyGl30BJYWwJDC6wDLiLrI0qW0nlARuT43JIROy8jlqXsDJwIRMhcL8sgsI5PCUQli87/nZKxt+p7V9FoPXt1sgOn35+0nKw+Bdbp+g8Lg48Cl7b0ZVL1+sugZGZN8L/vErHbHYvRD5fs7V2z+dYzWM/j66oFuH8TeDOQF50pTTKrV++Pk9Zy12ulDftlE1hvX16EPb9kmx+NJS/C8rfjO1zzIxuZp0cBT629ZMvnucZeDLxnDvt17psgsM6Yk1082cSrp0lEJLt/z/et2D+2zGGV9QHlZIM26966iyWQbGh5XkdYnazn40q+0yTbXja5WSQgAQlIQAISkIAEJCCB6QSSpTffr3efUO3iitD65xsGU4F1+wlfhfjzaFR1cXXipeMSfuQEy4is7z8Gx98D7wVyYtJXeozntiffrcW4dy7dLG1Nq3li0MafjT/3sWqNP/dBsZmNPgTW6cn4czPe1pKABCQgAQlIQAIbQ0CB9cZMtQOVwEYQWITAOiATOE+W0xfUBF5NIScQ+xdFWHd500YLqjfppUC6TybXxwMXLciXad3k+ZV/Tfh1FY1W19O3gIcBH+8w9r4F1h1cmNlk2rzPbNyxwjzB7XS5rAHurMtkps9xoCl9i7djPwLPZEBOORtI4PBrM+bhpkVIeIeSaScvR+sZr7teK02XQHzPfTP/Uu5c/G/avs96yTCUDFx5QVx/+fU35XjXf+qpw6zV/wE8e0xG6/QVHp/r4SSDTRFYXxc4AbhPbX5y4kCfWYh3A04Fdqn00/Ukg56WkmYaEHh6EVfnhf24ckE5CSObJywSkIAEJCABCUhAAhKQQDsCiUdkM2P1d1LVwjfL9+2c3LQpRYF1+5lelfjznYA3VDYWzDqNMiLKxJgSa8rpi5NKYkDZeP8F4DtFdD2NYur8W0PMYZsYYDYeTyuJCTZNrqHAevkyWBt/nry6jT//6omKxp8b3kAr1Yw/t2dmCwlIQAISkIAEJLDWBBRYr/X0OjgJbByBRQmsAzb3z4ivEjCNULFJSRA2xwke2UAM2cTeUHV2Bd4KRIg5KpOycwzlQ592u4hGbwK8s+xUjy/ziGQVWI+fzb4F1vcF/rHFwsmLjmTBbTK/eSlxa+Ba5eVD9djbZCm+frGTDPd3KQLo65S/HV2EtZe18G1a1fraPLhhJveMIULeiHDDKSLw/13rqMu10mZYv10yQv9xabQVAusIq/+gnCCwT835IbJKV7tI9v3MV9iP1kc+z7MhgvwcqZzM2V1LVWA9zz2ra//1dvUXpn1lEMnz95DyLK32+bKyvvvKljbuO0XXkwz6YqqdyQQUerg6JCABCUhAAhKQgAQksDgCbmy8krUC627rbtnjz3VxdUaZjfOJ6886jTJrIqdDJkHLuIzW3Yj11yqJRB4AfLahSQXWVwqsjT9PXzTGn7fxMf7c8ObSQzXjzz1A1IQEJCABCUhAAhKQwGwCCqxnM7KGBCQggWkEch+NuDJB03uXjBa3qTT4ZBExfrQcA7gM2Z+bzOiNSsbmiEWTVSNi44gPV7G0FY1eFXhREWBmvBGX7wt8puPgV1Fg/WbgpI7jndYsL09GmZ37Fli3FevmmLd/KM42EaM+B3hpSybzZD4f11WC1MkUNfIj2Xqf0CKLzR8Cyb7wd8BPxnTQ9lqpm7g98D7ghg04nQPs3yJbTgOTU6vkXp372Z+Pebk1EjjnJdl35+2oQfuI5HOPeXSt7lHlvjNubhqY/S/x/ItbrOkmNuepM1SAOz7dEng3kHvKqOQ5m5d+yZg2b8lmidcBj60YyjqJKP+seY3bvlcCTY4qz+aFVwB9ie97HYDGJCABCUhAAhKQgAQksKIEEqNI4onEKXaaMIbPl+/iJ6/oGHV7WALLGn9O/CgnxyVONiqJxeXfj1ogGb03+BPggcA9xpxs1sJcb1U/UmJyTWNgNy5ZsXtzYAGG+opB109QNP48e/KMPxt/nr1K+qth/Lk/llqSgAQkIAEJSEACEphCQIG1y0MCEpCABNadQFvRaDKTn1o57jSixZc3yE4yieMqCqyfDxw+wMKoippXTWC9J3BGCyYRYz4XOG6OtVPv7gbF3t4l6/GjgPe38GlW1bbXSt3etYG3FBHqrL7yAjaC4kUKHu9Vru0dinOZo1zrLwFyNOoVs5zu8fNkMskLtrycSzb1s4FkeP7aHH1sksA6x+5GNPu0Gq/M8ZlzMBw1HSfgPg14PLAqG6V6wLDUJvYqYo49JniZjGIRVWedVE8dWOpB6ZwEJCABCUhAAhKQgARWkMCORWQdsXWSFowr2WSd7+fZKG6RwLITSPwtvyUTd0tJsojEsdqIq8eNMddHbN8C+D1gZ+D3gauVyjn5rJq4ZShOfZ+2N5Sf89jtKwa9aIG18efZs278eTajUQ3jz81Zjatp/Hk+fraWgAQkIAEJSEACa0VAgfVaTaeDkYAEJCCBMQTaikbzbMwxkMcAPyzB9G/MQVaB9ZXw+gpux+K8Ae5dgAcV174OvAe4bMo8J1tLsnpPEvONmiZr/ReB/wl8Crh8jrUzrunoJc/F5eXOpT3ab3utjOv6wCICn+TWF8q1deKELNo9DudXTI2y0z+1CKv/EvjygoXVdaeSKfkpwCeAj885+E0SWAdVMj9F9DwSzOdvrynXRdcs4KMpGLeODygbCOacJpvPSSDzHuFGXjpOKnl+52V4ThGwSEACEpCABCQgAQlIQAKLIZDTrCJCPXhKd9kQG6G1JwMtZk7spTuBxBqOKHG9w3oQV3f3pH3Lq9diJXULiZkk5r3Opa8YtPHnbfd148/Nrxbjz81Z9VFzyAzW8c/4cx+zpA0JSEACEpCABCSwBgQUWK/BJDoECUhAAhKYSiAB8d1LFp0fA59rKOyMkPU6wD/PybfafzJq5njUZM5dppLvA8k4NMo0NFSgvRrgj/A4IuGuAuRkYMgRtPnflDCdJpBeJt7z+hJRbuYq/PosXa+Vqg/TXuJk/SeT7CIzRdf5ZM2EX4SXW+lHn/M2spXjT69f/uM/gIjZF5khvD6mHBd9a+Ba5YNkCb+wx4HnnvVa4NEVm7m/7gecP0c/4zLh9JFhfA6XbFo2PuWlXo5VnlTeXMQaX5GYBCQgAQlIQAISkIAEJLBlBG5eNkU+YYoH7yubIrPZ2CKBZSWQuEbKVsZWlpXNsvt1XeBWxck27wPq4zL+bPy5y1o3/tyFWrc2xp+7cbOVBCQgAQlIQAISkEBLAgqsWwKzugQkIAEJSEACEpCABCSwFAT2Bk6oZWb6M+D4OQT04zKTJANbsmOvmyh/KSZxhhO7lSx4j5hSL6cLJAveuaswIH2UgAQkIAEJSEACEpDAhhDId/mcPrP/lPHmdKucPuN3+Q1ZFA5TAhKQgAQksGIEjD+v2ITprgQkIAEJSEACEhiCgALrIahqUwISkIAEJCABCUhAAhIYmkCyTb8ReEilo4+UrNbJUt62bF9e7j+t0tDs1W0p9lPfrHf9cNSKBCQggSqBPOd+OscJMtLcDALJAmemzs2Ya0cpgUURuFPZNOlpNIsibj8SkIAEJCABCfRFwPhzXyS1IwEJSEACEpCABFaYgALrFZ48XZeABCQgAQlIQAISkMCGE7gXcGoti/WDgfd24PKHxdaNK23nzYjdwY2NbnKDkuUuWcMnlTOLED5ieosEJCCBdSFwDeAw4PZlQP8BPAf41x4GmKPNc0JDsv2/Cjh5gFMZblL8fztwjiLuTrNWP946Rr4I/Hsna90a/T/AUcDPgCOBr3UzM7PVrsBLgV8rNb9anv8Xz2xpBQlIYJUJ3LMIrfecMohjyvPq26s8UH2XgAQkIAEJSGCtCBh/XqvpdDASkIAEJCABCUigPQEF1u2Z2UICEpCABCQgAQlIQAISWA4CEQIdDRxYcefd5b8vauHiVYEXAc+ttPk74FHAN1rYsWo3AjsWsUWOEM9cjCsR7EUceHq3LmwlAQlIYKkJ1J9nnwf2A86f0+trFaH2M4udC4HHAB+b0261ef0Z+g7gecD/12Mfm2Bq3HeaOwM5TWNRpSoc+AHwJuAIoM13qia+5nvbcZWKh5bvc1c0aWwdCUhg5QnsVTZV7DFhJNnkke/9rwQuWfnROgAJSEACEpCABFadgPHnVZ9B/ZeABCQgAQlIQAJzElBgPSdAm0tAAhKQgAQkIAEJSEACW0qgnnk6gqAIo9/fwqvdgFOAZFRM6WKjRXdWLQSSrTOivwird5pAJSLDCCyScdUiAQlsDYGnAvffmq6XotdFZNcdSmAd8XPEqy+vkMzzMQLX7/REt57N61PlOXxBD/avDuRkihv1YKtvE18H3gNc1pPhrRZY/ybwZiDCx1FJlukXlIzWPQ2THYBjyxqJzW8BDwQ+3VcH2pGABFaGwMPL74DdJ3icrPYjofXPV2ZUOioBCUhAAhKQwDoSMP68jrPqmCQgAQlIQAISkEBDAgqsG4KymgQkIAEJSEACEpCABCSwlAQi0n1GyXA2crBNFutx2asjMDoE+NFSjng9nHp6EVfvPGE4EeYla93x6zFcRyGBlSbw/wIvXukRzOd8Tkp4do9C2nHeDCWwTl/XA94I7FPp+EjgMOAn86HhBuU+fb+KnT8rf+sjG/E40fGcLvfWPEzzXeHSnixupcA68eGnAcfUxhJx/mt6FlhnU9upwC6lr9OAxw+QJbunadGMBCSwAAIHlN8Fo/tCvctvlt8Fr16AL3YhAQlIQAISkIAExhEw/uy6kIAEJCABCUhAAhtMQIH1Bk++Q5eABCQgAQlIQAISkMCaEBgn8HokcGKD8dUzkJwHPAw4t0Fbq7QnoICiPTNbSGCrCWy6wPoxwDsGnoQhBdZxfVy2rQihc3pD1zJug1KbDU5N+l1VgXX9mmnynWQrBdb1kzyqc/PCImzsS0geUfpRlQ6ySS6bGCwSkIAE3IDpGpCABCQgAQlIYJkJGH9e5tnRNwlIQAISkIAEJDAgAQXWA8LVtAQkIAEJSEACEpCABCSwMAJ3Bd4O3Lj0+Hfl+PlvTPFgnJipz8ybCxv8CnTU5AjwZKzOMeAeAb4CE6qLG0VgkwXW3wIeAHx2jhmPEPn3gf8DXDLBTheB9W8ADwHOAL4GXD7Fx8T/ssHlTZU6nwIeB2RjUZeyN3ACsENpfCHwCODsLsYacunR9NympmWwXiWB9TWLwPkJU4i8FMi/eU/2uDbwlko29T6ur7knUgMSkMBSEUh2yGeVjNY7TfDs8+U3w8lL5bnOSEACEpCABCSwCQSMP2/CLDtGCUhAAhKQgAQkUCOgwNolIQEJSEACEpCABCQgAQmsA4EI2HKU/csrgzm4HG1/xYQB3qscUz8Sh72+vMyfV0C0Djz7GsNeRSSxxwSDPysCiYirJwkP+/JFOxKQQDcCvw5s361p51YRYh4H3KNY+ALweOBfO1ts1vB2wAcrVT9UNuv8e7Pmv1RrOyAvXyMUyz1wH+CsCXa6CKz/qPiaZ9jfF5HsaVP8HCekfV157rXNTrwr8FbgDpX+nlkyE/e5SSZCu1sD15rB/+rAk4AHVuod1FA8vj9QFRe/CPhog/n+DyDrctx4V0VgnbhwNkDlWqsK5SPYz9qtllcDh80pstRhxEgAACAASURBVL498D7ghg34zlPliUAE8BYJSGB1CexYnk95huZ33rhyTvkdcfrqDlPPJSABCUhAAhJYMQLGn1dswnRXAhKQgAQkIAEJ9EFAgXUfFLUhAQlIQAISkIAEJCABCSwDgbyIfy3w6OJMsptFODQuO+f1ivgmgreUeTN5LsP4l8mHiCIjiNhzilPHABFWJ4OlRQISkECVQLIznwjcu3I/3w84f2BMhxSR8KiblwERy3YRDec+GMHzSLj6miIW+8mYMXQRWNd9fTDw3hl8IoxOxs/dS70fADm54ZQWXCN+j3g12bNH5d3AgcBFLez0WXXciRR3bphNu4sYepbvXWzOM4ZZ/kz6fJxQPpvT3gz8BfDCWsM3lGd71k3bkhh01uyRbRu2rG9W7JbArC6BJSeQDRnZwJN706RyZhFaT9rEtORD1D0JSEACEpCABFaMgPHnFZsw3ZWABCQgAQlIQALzElBgPS9B20tAAhKQgAQkIAEJSEACEpDAiMCdigiimkW0TifCrVcAXxGbBCQggQkEtkJgHSH0sSVj9citnHQQ4VaXEiHyW0rm6rTPRp5s+vnqGGNtBdY7AccD+xZb2VDURICeOOABwJsqPpwNPBJI1uJZZVy2rmmbmWbZ6+vzecTJXcTQs/zuYnOeMczyZ9znyWieTU7J9D0q2RAQofx3S8bYCKIzltEmgdTretpHRJLvAO7ZxdkWbU4ta/ziFm3GVa3PYbVONhiETdvM73O6RLLW/8MUI003FdRNLONY52Vl+/UjcPOywaN64kB9lMmQn/vaJ9Zv+I5IAhKQgAQkIAEJSEACEpCABCQgAQlIYKsIKLDeKvL2KwEJSEACEpCABCQgAQlIYH0I7FaE1Y+YMqSTirD63PUZtiORgAQGIrAVAuvcxyLO3KWM6Rxgf+DCOcb4+CKEHpmIuDmi63ppK7Cu+/o24CnAjxr4Ws+2lSYvBV4A/GxK+8QQIxA/riK4TSbjJ5as2Fc06HuoKvOIk7uIoWeNo4vNecYwy5/655nLPK9PqHyQdZ6/RXA/KhHUZ36zPuYVWdczuv8v4ONtHa/VzzjuDmQjxKiE/RHAvOtxGUXHCqznXDA2XwsCef7llJw8nyeVnIARobW/OdZiyh2EBCQgAQlIQAISkIAEJCABCUhAAhLYWgIKrLeWv71LQAISkIAEJCABCUhAAhJYZQJmk1vl2dN3CSyGwHZF7NhG8LgVAutkpD2qguRo4NnAZXNgumkRH9+h2Iig9clAhMnV0lZgnSzDETqPyiTh9iTX/7CIyW9cKuRkgQjWLpoy1gizU+epFbFt+Bw5Q5g9B77GTecRJ3cRQ89yrIvNecYwy5/65/X5z+fPLOv/57XKEVmPy2T9auCwhqL+qwCHA8+p2E7W9Igg5yn1TO6xNU/W+aovCqy30diqbN3zrAvbbgYBT81Z/nnO/fj2QL5PNdkAtvwj0kMJSEACEpCABCQgAQlIQAISkIAENpKAAuuNnHYHLQEJSEACEpCABCQgAQlIYC4CNyhCu4OnWDmzZI/7yFw92VgCElhlAhFWPh/478BLgK82zCy7aIH1tUtm6X0K7Aig8//PmhN+XVj6LeABwGdrdtsIrOui0vOAhwBfauFr/IqgNmN8LvC3wOUN2kcsn0zEf1kyHcfGMoim5hEndxFDz0LVxeY8Y5jlT/Xz6xfR7N6VP74biGh/ksA+IutDgZfXOmoqsK9vNPg8sB9wfhvHx9StZ3L/aMnC/c057aa5AuttEBVY97CYNDEogXuW59meU3o5ppyi8+1BPdF4ncCHgHuXZ0s2sCm0do1IQAISkIAEJCABCUhAAhKQgAQksJIEFFiv5LTptAQkIAEJSEACEpCABCQggS0hkAymEdQli2kEV+PKOUXEcPqWeGinEpDAMhGIAPIUYNeStfm15f5wyQwnFy2w3gNIdumbFb+yMeTRQATR85YIkk+rZH1+RhEZVe22EVgnG+T7gBsWA28DntJB6HzNIqq+tMMAI0j/2ZhM3B1M9dKkzm+SkH1cZ13E0LOc7mJzEQLrPLdfVET1ozFE7PxwIEL9aSXr5Qjg6ZVK2YiQzNQRzWU9TCoPAt5T+fA15bvET2aBnPH5I4B3Vur0kXV+ZE6B9TYSCqznXKQ2XxiBvcrvkzzPx5Xco15RNn/O+g6yMKfXuKNkr/5wbXzZxKPQeo0n3aFJQAISkIAEJCABCUhAAhKQgATWlYAC63WdWcclAQlIQAISkIAEJCABCUigPwKjbKcRVid76rgSkVaECyf3162WJCCBFSYQwegri/h3NIwjgcOAWcLKRQus41/Ep78NRBR0MRDh8hU98L9uEW/fp9g6FTig9DEy31RgnTjeIUA4jsojgRN78HOVTTTlN26MXcTQs1h1sTm0wDprJ0Lq4ypi/wikn1ie203WekTWuaYPqgCYZSNtXgc8ttLmwcB7Z0Gc8fn2xZenDXQtKLDeBlaB9ZwL1eYLJ5D7XH6v7D6h5zzfR0Lrny/cu83pcJS9etyIFVpvzjpwpBKQgAQkIAEJSEACEpCABCQggbUgoMB6LabRQUhAAhKQgAQkIAEJSEACEhiMQLJVJmv1zhN6uKCInI4fzAMNS0ACq0hg7yIs3qE4fyGwL/CZBoOpC6yTkTgZpr/foG3TKhF5J7v2t5s26FgvsbeIypPpN2VcduWmAuFkrX4HcM9i61NFNPvV8t+/DkRwPWkjTMchzN0sgrZkGv7h3JbGG8gaOxZ4VPk4G372A85v0F8XMfQss11sDi2wvivwduDGFefj58tnZJ+uj/X6RXSb63tUcm0/BvjYGDD1jOs55WJ/IG3mKRnHScAoW22bOW/SrwLrbZQUWDdZLdZZRgLZyJTfL7tMcO6b5ffLq5fR+TXw6deAnNiRfzn1YlxRaL0GE+0QJCABCUhAAhKQgAQkIAEJSEACm0BAgfUmzLJjlIAEJCABCUhAAhKQgAQk0J6AwoT2zGwhAQlsI3CTIqj9owqQlwIvaCjmrAush+DatyBzmo/h8MFK5uBkDY5wcVSaCqz3BM6otIto+0XAKAvnIrh1mYsPA48AvtelcYM282Q87yKGnuVSF5tDCqx3Bd4K3KHi+PuBA4HvzBrMmM/r9j4APHmMaHpcxvX6mu3Q/X812QvIGEYlGzDiQzJq91EUWG+jqMC6j9Wkja0k4EbRraQPCq23lr+9S0ACEpCABCQgAQlIQAISkIAEJNADAQXWPUDUhAQkIAEJSEACEpCABCQggTUi0ORo7VeW47U9WnuNJt6hSKAnAtcsWSEPqthLpuVkF07G+yZlEULhRQqsr1sycN+nDL4uWmwisN6+cH1asREh6X2BsytAF8GtyfzV6yxaYP3RIuhOhtJZpYsYegibQwmsx2WczvX4OOC8WQOZ8vkoI/bHgUOB746pW8+4nuztDwQ+PUe/aXqVkhH+ORU79U0Lc3aBAuttBBVYz7uSbL8MBHLPeFbJaD3phId8J3gFcPIyOLyGPii0XsNJdUgSkIAEJCABCUhAAhKQgAQkIIFNIaDAelNm2nFKQAISkIAEJCABCUhAAhKYTiDZICM+2GNCtZ8V4UHE1ZcIUwISkMAYAokzJVNxssmOSoTAET9GtHRFQ2qLEAovUmAdLocVUWgQnAPsX8n420RgfXvgfUBEqymnAY8HLqowXQS3hlP4S9UWLbBu0986C6yvA7wceEJlNi4EHgN8rMtEVtpkTd+7iKW/P8HWg4D3VD5LvVx3P52z76sBuwMZX0qE2w8APjun3WpzBdbbaCiw7nFRaWrLCexYRNb5vXPVCd7k+Ryh9elb7u16OqDQej3n1VFJQAISkIAEJCABCUhAAhKQgATWmoAC67WeXgcnAQlIQAISkIAEJCABCUhgJoF7FGH1nlNqHlMyp0bEZJGABCQwicAoq+2NKxWOLOLin7TAVhcKf6GIif+1hY1ZVS8HIv7O5pFFlNxjz6h0FFbJ/psyS2Cd7JsvgP/KqjsqBwBvqTm+HZDsnPnfruV2wAcrjd9a+v1xV4NAWF9c/ncOMxOb3gI4BbhtqaHAGsZlkg+eZwJHAUOfQJH+Xwc8dogJr9k8Fcj1kDXWV1FgvY2kAuu+VpR2lolANirlXnjwFKfOLELrs5bJ8TXyRaH1Gk2mQ5GABCQgAQlIQAISkIAEJCABCaw7AQXW6z7Djk8CEpCABCQgAQlIQAISkMB4Ancq4oIHTgH05iIu+IoQJSABCcwgEHHrscAdKvX+DXgUEKFS0+zVaV4XWC8y2/RQEx3R+UmVUwKeWgSo6W+WwPqWwLuBXYtznwIeDnx1AGf/CPiHit2tEFjeAHgYsH3D8SWTcdbZKLv3ecBfAZc2aH8X4E8r9d4JfLFBu1SJoDf1f1ir3yUrdn0NxOSdgbMb+lKtFnHzc8u/6t//roir6/627SJi+88B0zZN1DOut+2jTf1nAEe3adCgrgLrbZC24vpvMD1WkUAvBG5eNplWs/zXDefkiJze84leetRInYBCa9eEBCQgAQlIQAISkIAEJCABCUhAAktPQIH10k+RDkpAAhKQgAQkIAEJSEACEuiVwG5FWP2IKVYjAszx2Of22rPGJCCBdSUQ4W8yHVfF1aOxJkv064Fksv5uQwDrKLAeCWj/AHgR8JGKQHWWwDqf3w04CLg/cGgRlLYRrTdEzzIIrH8HeBewe1Ont6jepEzZWymwvlp5xr+kxiSC6AjXRyL0eZDNyhAeYfwRZZ3O00+TtjlZIxvFPt2kcos6Cqy3wVJg3WLRWHVlCeS30bOA/aeM4MQitPa30TDTrNB6GK5alYAEJCABCUhAAhKQgAQkIAEJSKAHAgqse4CoCQlIQAISkIAEJCABCUhAAitAwCxtKzBJurh2BH4duApwScsMzqsEImLYt8B/CXOnlQuBV5e64TGtrKPAOuO9EfCdMZl/ZwmsR6wSx/tvJTPzvw+0SBRYNwe7jALreH8v4FRghzKUnEbxtrLRoQ/R+iyB9XbATkD+t+/ye2UsNyuGTwMeD1zUc0cKrLcBVWDd88LS3FIT8HSfrZ8ehdZbPwd6IAEJSEACEpCABCQgAQlIQAISkECNgAJrl4QEJCABCUhAAhKQgAQkIIH1JpCMlcnKdvCUYZ5ZsrIlo6pFAhKYj0BiLXcHXgj8cTH1BeClRfT4s/nML1XrWwHH1zJXJ2P1yeVv48ScEVq/FjgB+LcJo1lXgfWkyWsqsF7E5Cuwbk55WQXWVwWeDRxerrXDgJ17zAo+S2DdnGD7mhFT554zKkNlc1dgvY2wAuv2a9QWq0/gnuUkgD2nDOWYctrPt1d/uEs5AoXWSzktOiUBCUhAAhKQgAQkIAEJSEACEthMAgqsN3PeHbUEJCABCUhAAhKQgAQksP4EdizigIirI7YaV84p4oDT1x+HI5TAQggkzrIfcCxwnTE9RvR4JLDqIuuMc48yzqqIOuLqiDqPBq4NRPx4UCWTbhVJ6p4FvBX4+1oGWgXW29bR+QtZtb/cyTIIrJN5Oetq0rOrjuXWwGsqf0zG5pMastsfeEKl7ouAjzZs+2Pgc2MyktfFuY8ETpxhsy6yT/U7A2c39KVe7frA/cpmh0uBbLZ6GLD9GHvp+6HAruWz84C/KpnSx3V/MfBO4IcdfevaLOsi99ZHFQPfAh4IfLqrwSntFFhvg6PAeoDFpcmVIbBX2aSa7zvjSr7LvaJsUp11MsfKDHrJHFVovWQTojsSkIAEJCABCUhAAhKQgAQkIIFNJKDAehNn3TFLQAISkIAEJCABCUhAAutM4CoVYfVOEwb6+SIISJZZiwQk0B+BmxThYUSq40qyN+8LfKa/Lhduabsi1EwW6qqIPILp5wLHVQTkiTvdBngesM8MTyO2/hvgk8D3gNcDySKZknvWVgmOFwHYDNbzUX5Eue5GVp5RRP5NrHYRQ8+y28Vm3wLrWT5WP69vaNjKDNXT/N6tnAKwS6l0GpCM1he1GWzDugqst4FSYN1wwVhtrQk8vAitx53KkYFn08lIaP3ztSaxdYNTaL117O1ZAhKQgAQkIAEJSEACEpCABCSw8QQUWG/8EhCABCQgAQlIQAISkIAEJLBGBJ5exNU7TxjTBSXL2vFrNGaHIoFlIpDj5M+Y4dATi2htmfxu6ksyyCYL91NrWakjrj4EePuE7NwRZScDZISvs4TW43zJveuZJZtvsuYmI++yl+sCt2ro5NWBJ5VsvGmS8SaT8jcatv8qEPF+H2UZMli3HUddDJtMze9qaKSLGHqW6S42FVjPogoHlg0co5rJkJ9s+VfMbtq6hgLrbcgUWLdeOjZYYwIHlO8io00e9aF+s/zOevUaM9jqoSm03uoZsH8JSEACEpCABCQgAQlIQAISkMAGElBgvYGT7pAlIAEJSEACEpCABCQggbUj4Av/tZtSB7SiBOqZdMcN4/nA4Ss4vt8F/hK4f833CHsjDv5QA6FjhNa/xzah5GNqIu22SJLp+hLgX4CvA8kaeR7wo2Io//s14PK2hkv9+JqM5Nes2Psn4KcN7dWFyg2bdar2SODETi1/tdGqCawj+j8WeFQZyreABwCfbcijixh6lukuNhVYT6eaEzmyOSwnAKRknh8IfHrWZHT8XIH1NnAKrDsuIJutNQE3tG799Cq03vo50AMJSEACEpCABCQgAQlIQAISkMDGEFBgvTFT7UAlIAEJSEACEpCABCQggTUk0OTI6leWY6s9snoNF4BDWjoCEad+cIZwuE8x7CIAbA/sD7wKuE6tw08BT24hZq023xH4UyCi9LpoexHjattHBJdHNBCRj+wqsG5LuFv93ynZqncvzT9a1lQyiTYpXcTQs+x2sanAejrV2wJ/DdywVDsVyOayi2dNRsfPFVhvA6fAuuMCstnaE7gK8KyS0TobQMaVz5ffYCevPY2tG6BC661jb88SkIAEJCABCUhAAhKQgAQkIIGNIaDAemOm2oFKQAISkIAEJCABCUhAAmtEYK/yUn+PCWP6WXmhH3F1MrxaJCCBxRC4dhGkPWRCd2cDEVgns/IqlN8v2bbHCaBPAw4BksF63hJx0m2AewH3Kf9/Xpt9t49vZ7YwqsC6Baw5qtazxrcVhHYRQ89yt4vNVRdY3xG46ywwc3x+q3LvHJn4X8DHW9iLEPudwA8btlFgvQ1U2+upIV6rSWBtCGSz2DPL77KrThjVOeV32elrM+rlG4hC6+WbEz2SgAQkIAEJSEACEpCABCQgAQmsDQEF1mszlQ5EAhKQgAQkIAEJSEACEtgAAvcoL/D3nDLWY4AIq7+1ATwcogSWkUAyrR4L3KHmXITITwI+1CIL8laN7zeA/wE8e0zW6h+Ue8yRwKUDORix6U2AmwG7ArcEbgwkS3E9i/ZALvyS2YijksW7jZh8F+BBDZ27WhGWR5Sdkvv3CcD3G7b/GPDJUndv4KCG7cZVi1gsYtlRyZgvAC7vaPPrRXx2Ucf205pdE3gd8NhKpbYZ4ruIoWcNpYvNVRdY14Xusxgt+vMPl8zm32vYsQLrbaAUWDdcMFbbeALJrh+h9cFTSGST1iuAszae1nAAmgqtjwaOAn40nCtaloAEJCABCUhAAhKQgAQkIAEJSGBdCCiwXpeZdBwSkIAEJCABCUhAAhKQwDoTuFN5af/AKYN8c3lp/5V1BuHYJLAiBK4HPBq4OxDx7BeB165Q5upkon17ETVXkee4+0OBv91CkXhiWREBJ1Nk/t2iMI6fYZ1Mt1cfs07ytz8AIr5pWz4DvGRgQXnEPgcWx8J5P+D8to4WEWky9S5LaStsbeN3Nh0lk/oOc3DrIoae5eNTgWrW99cD75/RSIH1LKrzfd52HSqw3sZbgfV8687Wm0fg5mUz7BOmDP19ZaPaJzYPz8JGrNB6YajtSAISkIAEJCABCUhAAhKQgAQksP4EFFiv/xw7QglIQAISkIAEJCABCUhgdQnsVoTVyQw5qZxUhNXnru4w9VwCElgyAokXPRw4riJefVURBH13yXxdB3fq4loF1rNnNSL7bFrIRoZReU15Zv5kdvNf1BhCYN2i+19UVWDdhVrzNgqsJ7NaRjF585m1pgSWk0B+wz2rnH4xycMTy/cqf8MNN4cKrYdjq2UJSEACEpCABCQgAQlIQAISkMDGEFBgvTFT7UAlIAEJSEACEpCABCQggRUiYPazFZosXZXAmhJIdujHAMnC+LyStfryBY11K8WmCxriL3WjwLo99b2BEyobAH4A7AOc1dLUugqs71eyuTfBkfX3UGDXUvk84K8aZGyPkP0U4Nsl2/1Nm3Q2o87dgBdU6hwExJ95y4+BzwFNxffLKDr+I+AfpoC4M3B2B1DLONYOw7CJBJaSgKcQLce0KLRejnnQCwlIQAISkIAEJCABCUhAAhKQwEoSUGC9ktOm0xKQgAQkIAEJSEACEpDAmhK4Qcl2dvCU8Z1Zsp19ZE0ZOCwJSGB5CGwH5N/PFuySAmvYDzh/wdzTXV3E+UbgkAZi20W6ehPgncXXUb9vA54C/KilI+sqsJ4mmm2JaGL1eTKtTzKaEzsyt6PSVTQ87xiXUXSswHreWbW9BLaOwD3LCQt7TnHhmHIqUTatWIYhoNB6GK5alYAEJCABCUhAAhKQgAQkIAEJrDUBBdZrPb0OTgISkIAEJCABCUhAAhJYEQI7lpfuOUo6WWPHlXPKS/fTV2RMuikBCUigK4F1FVjfDLgR8I81IXDTDNbXLlmGPwNc1hXujHbLLrC+ZtlklMzGo/It4GHAxzswUWDdAVpposC6O7suLRVYd6FmGwksF4G9ymbaPSa4lQ1tryjPuUuWy/W18kah9VpNp4ORgAQkIAEJSEACEpCABCQgAQkMS0CB9bB8tS4BCUhAAhKQgAQkIAEJSGAagatUhNU7TagYAVNetJ8sSglIQAIbQmBdBdYRVr0f+AFwFvDskqV6msA6sbvbAxEU7wN8FkiW328OtBaWWWCdDUiHAi+vjf2lwAs6ZlpXYN19IU0SWM+T+d4M1pPnQ4F197VqSwksG4GHF6H17hMcu7gitP75sjm/Rv4otF6jyXQoEpCABCQgAQlIQAISkIAEJCCBoQgosB6KrHYlIAEJSEACEpCABCQgAQlMJ/D0Iq7eeUK1C0r2suMFKQEJSGDJCFwd2GFAn64BHA48rtLHfUvm56G6/Qnww6GMF7vPASIGTqmKU2dlsD4QOK60izg7QusItIcoyyqwTgwzgrRwqK69DwAHAN/uCGNZBNYZ07HAoyrjuDNwdsdx/TqwfcO2yYwervco9bO2nghcNKP95WWzQDKujsponp4GPA/4WyD1mpY+BNbJcv4U4BMds5rH1/q6qPr/RuAQ4NKmg+qpngLrnkBqRgJLRCDPr2cCu0zwKZupXgm8eol8XkdXFFqv46w6JglIQAISkIAEJCABCUhAAhKQQE8EFFj3BFIzEpCABCQgAQlIQAISkIAEGhLwRXpDUFaTgASWlsAsod/SOj7FsecXUfdQvke8E4FUngEpHy6ZqL8HzBJY3xb4a+CGpW3En0cAVwzg7DIKrBO/jKj8KODGlTFfCDwG+NgcHJZFYL0bcAqwa2Us8wis2yD5DeBE4N5j1mYbO6l7V+DtlXl6R8ku/rWGhuYVWN8MeFVZL58qmzTOa9h3tZoC6200tkpM3mHKbCKBlSbgxtvlmD6F1ssxD3ohAQlIQAISkIAEJCABCUhAAhJYKgIKrJdqOnRGAhKQgAQkIAEJSEACElhjAk2Ogk6GslcAHgW9xgvBoUlgDQgosG4/iTmtICLWu5WmrwcOBX7cQGB9XeAE4D6l7alFqH1xezdmtlg2gfUkcXUyeSfL8slzCs2HEFhfpeVz/HpFMP+Eyux8AXgo8OWZMzZ/hb4E1hGHvxW4Q82l84EXAe8Gqtmux3neVWCdbN0PAV5SE+F3FVkrsN42Owqs57++tCCBpgTy7HhWyWi904RGOf0ivxXz7LMMR0Ch9XBstSwBCUhAAhKQgAQkIAEJSEACElg5AgqsV27KdFgCEpCABCQgAQlIQAISWDECe5WX5XtM8Dtio7woj7j6khUbm+5KQAKbSUCBdft5r2ehfgZwdDEzK4N14neHVTJsXwDsC5zb3o2ZLZZJYH3VkqE6nHaoef5s4MgGgt1ZAx5CYH3LIiaO4PhzwHenOLEjcMcxnw8poq9315fA+iZl00CyitfnK31mU0F4f38Kj7YC61wbtykC7vuPsdukz3HuKLDeRkWB9aw7iJ9LoH8CeS48s/x+zHNwXDmn/H48vf/utVghoNDa5SABCUhAAhKQgAQkIAEJSEACEpAACqxdBBKQgAQkIAEJSEACEpCABIYhcI/yYnzPKeaPKcLqbw3jglYlIAEJDEKgLsKNYDJZFX/aU2/bAbvUMtF+sudNKDcGfqfi7/MrAuaehvFLZurC0XsBZ5YaswTWqZZnyRkVi48sGbH79nVZBNZh8jzguWMGmL8dBfykh8GPE1ifBETgVhW2JWP2ZQ37q89nw2a/qJa+HgW8v23DjvX7Elin+1mC57OBpwH/e4KvbQTWNwKeChw4RtCde1Ku6eM7rhMF1tsmSIF1x4vKZhLogcANi9D64Cm28j0iG3XP6qE/TUwmoNDa1SEBCUhAAhKQgAQkIAEJSEACEthgAgqsN3jyHboEJCABCUhAAhKQgAQkMAiBO5WX4Q+cYv3N5WX4VwbxQKMSkIAEhiVQF+F+GIgw8ns9dTtOoHpnIOLMvkpdQDmkwPoqRbz9nOL8F4CHAl8u/91EYH0L4BQgmbBTktU5WZybin6bclsWgXViljn54Vhg94rzfYqrY/Z+wK0q9j9WNguEb4S7o9J2/T0IeE9T6JV6EVdnjMf1kJ07ZsPxvwHJ7vy3wPljfGoqsM46PrS0/xvg/0zxcXvgIcBLahsl0vxC4C8Kn8tr/jQRWEd0+HjgEOA6T/UwLgAAIABJREFUY8YT315Qsodf0WEO0kSB9TZwCqw7LiCbSaBHAjcvm3afMMXm+8qm3U/02K+mfpWAQmtXhQQkIAEJSEACEpCABCQgAQlIYAMJKLDewEl3yBKQgAQkIAEJSEACEpDAIAR2K8LqiIMmlWTFTJaxcwfxQKMSkIAEFkNAgXU7ztcFTgDuU5p9oGQovqj8dxOB9Q5FbJzMxikfKjb+vZ0rM2svi8B65Ggymb8OyOalCGrf3pPweBqIPgT+EQG/A7jnTOJXVogwOJm5I/KuC49bmPlF1WQ9fxaQEzVSnlgEs3VbTQXWEZa9Gjhgwjoe5+PNgFcB+9Q+jJD8MOBNtQzTswTWtwfeWTLc1/tL1uoIuiNOv7QLsEobBdbbYCiwnnMh2VwCPRLIb83c0/efYvPEIrT2t2aP4MeYUmg9LF+tS0ACEpCABCQgAQlIQAISkIAEloqAAuulmg6dkYAEJCABCUhAAhKQgARWkIBZxVZw0nRZAhKYi4AC63b4Ioo6tSIKfVnJkPvzYqaJwDpVIzCOADflW8ADgM+2c2Vm7WUTWMfhZClOFuZk/u6akXjmwCsV+hBYJ+a6I7AzcP0pnSeb8yXAf/YgCq53E2H1aUDE+SlvA54C/KhWsanAul6vqfj2msAzStbqkS9xIRnYj6wJ5mcJrK9asmi/vDKGiLUjvI+tr7WZ6Cl1FVhvg9N0jnvCrhkJSKABAU9LagBpQVUUWi8ItN1IQAISkIAEJCABCUhAAhKQgAS2koAC662kb98SkIAEJCABCUhAAhKQwCoTuEHJInbwlEGcWbKIfWSVB6rvEpCABGoEFFi3WxJ10ejDgHdVTDQVWCcj8RmVdo8Ekq0yJcLV3YEIUOcpuwKvrxh4H/AG4LJ5jBYR7eeBiGGXvfQhsF6GMUbcnfVxt+JM+O8HnF9zrqnA+nfKus06S3lR+ddE9J51+Rjg6LJWX1i+H9UzTc8SWKffCLZfCRwEnFw5GaSJH03nZZrAup6BvqnNeevV77tVe7mu7gV8skMnyygm7zAMm0hg4wjkhIRnAvluMKkcU+6R3944OosdcBuhdTYDZVOVRQISkIAEJCABCUhAAhKQgAQkIIEVIaDAekUmSjclIAEJSEACEpCABCQggaUhkIyUeZmdI5onCdnOKS+zT18ar3VEAhKQQH8EFFg3Z3l1INl2k3065QJgX+DciommAutbAKcAty1tq5mw6+LX5h4upuYkce9iem/Xy7oIrOtrLxT2BurfTZoKrO8CfKyCMoLpd7RAmzh0BN57AM8Zk0k7ppoIrFPvJsBvAp8BLm/hQ9Oq1Wzx9TYfLn5+r6mxnupNE1jPc30psO5pgjQjgS0isFf5XZp767jys/K7NBtTcmKCZTgCCq2HY6tlCUhAAhKQgAQkIAEJSEACEpDAlhFQYL1l6O1YAhKQgAQkIAEJSEACElgxAlepCKt3muB7BC6vKBkVV2x4uisBCUigMQEF1o1RUc8ifCpwAHBxxURTgXWePccXgXaaVzPpKrBuPiezaq6LwDrjjPDu/ZUBV0X5oz83FVg/Gnh7xdZdgY/Pgln7PLHo/Jskim4qsG7ZbevqdT+qBrZKYD3NJwXWrafYBhJYOwIPL0Lr0SkD9QHme0d+p0Zo/fO1G/1yDUih9XLNh95IQAISkIAEJCABCUhAAhKQgATmIqDAei58NpaABCQgAQlIQAISkIAENoTA04u4OkK5cSUZSfOyOsI3iwQkIIF1J6DAuvkM7wmcUamebLFHAFdU/tZUYJ2NPoeX7L9p/gXgocCXAQXWzedkVs11EljX10VVlD/i0ERgPW3tzeLZ5vNlEVjXhenVMcwjZm7Dol63LnCvfv4RYH/gux06MIN1B2g2kcASE8gmrpy2tMsEH79Zfre+eonHsC6uKbRel5l0HBKQgAQkIAEJSEACEpCABCSw0QQUWG/09Dt4CUhAAhKQgAQkIAEJSGAGAV9Qu0QkIAEJ/CoBBdbNVkVEqS8AImAclXsBZ9aaNxVYp1ldZDmytwOQrJVXbebawmv9DIgw9QcL77l9h+sksM66OBZ4VMGQDWH7AudWsDQRWE/Lnt6e8OQWyyKwrt/jqh6PY9gng0m2pgmhxwnnm/qkwLopKetJYLUIuEF4eeZLofXyzIWeSEACEpCABCQgAQlIQAISkIAEWhNQYN0amQ0kIAEJSEACEpCABCQggQ0g0OSI5WSszjHLHrG8AQvCIUpAAr9EQIF1swVxXeAE4D6l+jkly+yFteZtBNZ3LBmxI5xNeQZwdDN3VrrW3sBBCxrBdiXz540r/X0SuGRB/b8eeH9PfSX2e1jJfD4yGZanV+w3EVj/LvBXwK1Lu6y5ZwOXdfAzPt0f+D5wdq19E4F1NhHcHcicDCXYr4+3PsxxGyU6oGjcJOK8ZJvNxr9x5Y3AIcCljS1eWVGBdQdoNpHAihDIRq9nlYzW2SgzrmTzU37TnrwiY1plNxVar/Ls6bsEJCABCUhAAhKQgAQkIAEJbCwBBdYbO/UOXAISkIAEJCABCUhAAhIYQyBHwucl9B4T6CQDZ15AR1y9KKGVEyUBCUhg2QhMy+66bL429ef5NRFq03bT6oXTB4GRGHqSKLWNwPoWwCnAbUvHEeMeCvy4D4eX2EZdeLvErs7t2iOBE+e2cqWBPYsof/SXCGqPAK4of2gisM73o6ro+zHAOzr4mFj0PsBRwLeBxwHnVezMElhHXP1E4KXAR4qouL5hoYNbv9LkesBJwD0nGIsPETUvquxc1sTdJnQ4z/1LgfWiZtF+JLB1BHYsIuv8zp100kU2geV3bnUDztZ5vN49K7Re7/l1dBKQgAQkIAEJSEACEpCABCSwZgQUWK/ZhDocCUhAAhKQgAQkIAEJSKATgXsUYXVESJPKMUVY/a1OPdhIAhKQwPoQUGA9ey6TNfIFQMSLo1LPHDz6exuB9bVLVuz7lcYfBiJK/d5sl1a6hgLr7tNXF+UfDzwd+M9icpbAOmv5cOA5pX6+Bz0A+GxLl5IZ/GHAa4HrlLYRbR8IfKf89zSBdeLYOWHkuMqmhWRefRLwiZa+zKo+ZMboWX2P+zwbKv4auOGExuH6ri6Gyz3qxRPazpMZu6M7NpOABAYkkHvIM4GDp/RxZhFanzWgH5reRkChtStBAhKQgAQkIAEJSEACEpCABCSwAgQUWK/AJOmiBCQgAQlIQAISkIAEJDAYgTuVl8wPnNLDm8tL5q8M5oWGJSABCawWAQXWs+crIqZk+B1lwE1myP2Bcdl22wisrwEcCRxUXIjAdD/g/DEuRTh7MZDTF1a9KLDuPoM7ARFV71tMfLSI8r9Z/nuWwPq6RdR/n1L/Q8CjgH9v4VIypibrdbK4jzK6p/mnalmspwmsb1DE1dmoUC25pp4BnFbJyt3CtYlVIyhPpuxxJX5H7P3VPjpqYOOQkvV7XNWugveRLTNYN5gAq0hgzQjcvGwufsKUcb2vbC7uewPLmqHsZTgKrXvBqBEJSEACEpCABCQgAQlIQAISkMAwBBRYD8NVqxKQgAQkIAEJSEACEpDAchPYrQirI+SZVHI0fI5JPne5h6J3EpCABBZOQIH1bOQ5EeGMSrWXlUyxPx/TtI3AOs3rws+7Ah+v2Y2I9VjgLsDpwKlARN4jsXUEr78N3Au4DHjDGHHqNYHbAQ8qtp8FXDrG/2Qm/j3gyUXI2zaz8Wyai61Rn4/0fmfg7MW60Vtvif8mm3r+pVxQxNaj7zezBNb17MnT1vI4p7cvGbOfN0NcnbbTBNb5PJmvs/7/vNbRD4DnFgF2XxsK6tdwfWwHAG/pbZYmG0rW+vSzz4QqXQTvVVMKrBcwiXYhgSUlkN/EebZnA9ikcmIRWvubePhJVGg9PGN7kIAEJCABCUhAAhKQgAQkIAEJtCagwLo1MhtIQAISkIAEJCABCUhAAitMwGxdKzx5ui4BCWwMgVUXuEZQ+krgaWXGIv6MOPKsCTPYVmBdFaH+PXAYkP+tlroo9o1AsuBGIB3B5luBUSbgZDd+OvCfFQMjgXYyFadMypT9x2XD0v1LvWo/q7pgV339jeOeLOenVD7I3Ed4nzJLYH1gES6PmlfbzprjiPQjfM6/akkG6AiUv1j7+yyBdarn+voz4IiaYDufvbBce+M2Aszytf75zkCEhXeb0PADZQzfbmu4Zf1sgsgGiWrm76qJw4EXAeM2bzTpSoF1E0rWkcB6E/BUp+WaX4XWyzUfeiMBCUhAAhKQgAQkIAEJSEACG05AgfWGLwCHLwEJSEACEpCABCQggQ0hkGPlk53r4CnjPbOIcj6yIUwcpgQkIIFlJbDqAtebAicDdyiATwMeD1w0AXhbgXUyiD+kZIv+Z+Dymt3E+yKmPrLy92q23WuUzw4qn+e5l+yV363ZiY2jKn97ZBGcVqv9YRF/3rj8cZaYfFnXXNWvVV9/4xjXBfdPBCKGT5klsB5lO08m82RLj7j5qw0m8nplnY1E+qMmyQSe6+H8MTaaCKzTLGv8PiXz+mjtjcy9umw6+FEDH6dVuUrJ+h0B8qTy7DLGvrJm1/u5fpmn0WaI+ue53u47Z3Z1BdZzLhSbS2CNCNyzbJpKBv9J5ZhyytPQm0vWCGvnoSi07ozOhhKQgAQkIAEJSEACEpCABCQggf4IKLDuj6WWJCABCUhAAhKQgAQkIIHlI7BjeUkccXUEQuPKOeUl8SiT4/KNQo8kIAEJbBaBRQhcI8p8LPD6McLieWlvB/wJ8FLgdsChwNHAFRMMtxVYz/IvGarfUrJmp+4FwL7AuZWGzyn+5U9fAB4KfLlmeFoW7FHVPFuTPbeaofgdwFOBS2Y5uqSfL2L9LXroWe8nAXuUjl8GRFibrMezBNZdfN0FeB2Q7MvVkqzPTwYunGC0qcB61Dxr9NjKZobR399QNtZFgDxPuT3wPuCGE4zEfjYqhG19o8M8/aZtsn8nE/5oI8Q4e31cawqs550p20tg/QjsVe6ho2dGfYTZVPKKco9a1Wf9Ks2aQutVmi19lYAEJCABCUhAAhKQgAQkIIG1I6DAeu2m1AFJQAISkIAEJCABCUhAAkCyDj6zvBjeaQKRz5cXw8kyapGABCTQN4HEXLLJI2LbiwcQ3/Xt7zLZG1Lgmnm5N5AMjL8DvLuIgb8zAICM4/5F2DwuW++oy74F1vcAkjV7h9LB24CnANWMvvsBp1TGfOcxWXCvC5xQMgWnajYkJdN1XRwbju8Cdi/2IjqNoPuMAZguwuSQ628R/o/rI2shQuRRNulXFYH1j3sWWOf6iiAvfY3Ww8ifrKVsNqhnSq/621ZgnbaTxNx9iKzHrYU636z3w4A3AT/paYKvAxw+Q1zd13WmwLqnSdOMBNaQwMPL7+n6/Xw01Hy/HQmts2HHMiwBhdbD8tW6BCQgAQlIQAISkIAEJCABCUhgLAEF1i4MCUhAAhKQgAQkIAEJSGDdCDy9iKt3njCwZPJMRsDj123gjkcCElgKAom13B14IfDHxaNkCE7G2Pf2KMBbisEO5MSQAtcITCP+HImPM4Q3A88Gvj/QeGaZ7VNgvX15xj2t0ukBJaN11Y8/Av6h8odHAifWHM1mpYg8k+16VJKR+Mwx9bKpKRm7R6WPzLqzuA31+ZDrbyifZ9nNXD4E+DbwubLpY9SmrwzWWXtZay8GIhCulpeX9TEro3QXgXX6+a1yXe9d6zcZ6rM2q5sLZrGqf/6HwKlAsoBPK38DvKDwnZStflbfyQif58cRJfv9tPrJEJ6xXTrL6IzPFVjPCdDmEtgAArm3536TDS3jyjfLd49XbwCLZRiiQutlmAV9kIAEJCABCUhAAhKQgAQkIIGNIaDAemOm2oFKQAISkIAEJCABCUhg7Qn44nftp9gBSmDpCSTOkmx/x9UEvCPHI+I9EsjR6pbJBIYUuF6ziBezGada+hBidp3TPgXWtyxZuXctzpxXhLVfqjlXzzr93LIJoD6GeqbriDEj/qwLSG8K5ESIOxQDfWXX7cp0nnZDrr95/BqqbRuBda6f2wHXAD5UcegGZV38j5qTbbM7dxVYp9vrA28E6iLrCP/zr6vIOvf1bFhI1vsmJULrbNr4e+CiBg2uDtwcyOaFxwO3btDmbCCbIr7WoO6sKgqsZxHycwlIYETAjczLtRYUWi/XfOiNBCQgAQlIQAISkIAEJCABCawpAQXWazqxDksCEpCABCQgAQlIQAIbRKDJ0cXJWJ3jiz26eIMWhkOVwBYQuAnwTiDZgceVC4F9gc9sgW+r1OXQAteIRPNcOKgGZasE8H0JrBPnO6SI+EdDe03JOvmT2livB5wE3LP8/eiSxfuyWr3dSvbeUdbKZPLNhqaLa/XG9f024ClzCFu3as0Ovf62alyT+p0msA6L3wPuAfwpcNdi5Pklu/koY38yVEd4XS3nAwcDHx4jyJ/kyzwC69icJLKe99qedM+YNZdh8C/APwHV7N0RVf8BEGH6HWcZqX3+KeDJwGdbtptUXYF1TyA1I4ENIZATEZ5VvlvsNGHMny+/vbPxyjI8AYXWwzO2BwlIQAISkIAEJCABCUhAAhLYYAIKrDd48h26BCQgAQlIQAISkIAEVpzAXuXl7h4TxpEMsRFVR0R3yYqPVfclIIHVILAncMYMV59Ysqyuxoi2xstFCFwjME428UdVhhgBZOYngqB6huYhSfQlsL4h8I6KaDrj2Qc4a4zz1wZOAO5XPkvm34izL63Vrdf7AvBQ4MtjbNazWH8LeBjw8SHhDWB7EetvALc7m6wLrJP1/G+B204R/44E1lctwvzDa73nPphMp+PWyTRH5xVYx/Y4kfUnS8bnr3SmBDuU75VPmsPGvE0jWkz/n5jXUKW9AuseYWpKAhtEYMciso7YOs+CceWcct88fYO4bOVQFVpvJX37loAEJCABCUhAAhKQgAQkIIG1JaDAem2n1oFJQAISkIAEJCABCUhgbQkki2Je5EbIOKnkGPcIqyPuskhAAhJYFIG6OHBcvyNh4qJ8WsV+hhK4RgAUkWSyx94CuBnwwvK/I07JMv4Y4GMLBNeXwLq+/k4DHg9cNGYs9T6TZTjtv1erm0yVEc8+p/L3vYFxYqnUfSbw0krdSRm0F4i3dVdDrb/WjgzcIHHh65SM+y8Gdm/RX/U+Vhc0J5t11kA1Y3NT030IrNPXrsBbgTsAfYqSszYOLes895JFlr8B/qKDaH2WjwqsZxHycwlIYBqBbO7Ksz8nFkwqZxah9bgNX9Ltn4BC6/6ZalECEpCABCQgAQlIQAISkIAENpiAAusNnnyHLgEJSEACEpCABCQggRUjcKfy8vaBU/x+c3l5O0+GwhXDorsSkMASEbhLA2FuxLvJMmyZTGCcwPW+wD8C/x24Vq3pzuXvoz8nI+9ILHq18v8jJG1aPlUyW1/QtMGc9foQWCfT9FtKxuqROweUv41zLyLzCGGTtTrlo0Vg/c0xlR8NvL3y9+cCL5sw5lsC7y4C11RJNuSHAF+ak9Eim6+rwDpzfnPgNkVUnQ1rv9MC7PdLNvS/Lhmuv1FpG0FzxPTJhP5e4PIWdqtV+xJYx+ZdgVeXTNp9bpjYDviTIiK/XcdxtmkWofpfAkcBP2rTsGFdBdYNQVlNAhKYSiDPl2yCfsKUWu8rm6D7zMLvtEwmcM3yPe8ZQL4njivZhHd0OdXlP7cAZr7T/8cW9GuXEpCABCQgAQlIQAISkIAEJCCBxgQUWDdGZUUJSEACEpCABCQgAQlIYIsI7FaE1RHdTConFWH1uVvko91KQAISCIHfBLLRY68JOJJJdT/g/BXC9evAI4GdevS5KoCumo2w9fdLlukeu+tk6vXl2TOEoLHuUB8C67owNSLxhwNfnTL6qrBy2tq8I3BGZV6OL6LVcUKc7YEjSpbfUdfJ+BvxzhUNZ+J+wK0a1h2iWkT59yki5JH91wH/d4jOGtr8OvAe4LKG9bOmblLE1Lmm/hjIPLYpI0F1Mo5GgJ/Naz+bYiAC7qb+TTJzIHBc5cM7A2e3cbpSN3HvHYGLO7af1SzCtccCT20pVJ9ld/R5hNWnFnH1l1tcP03tj+opsG5LzPoSkMA0AvntHqH1/lMqnViE1v52X8xaWlah9d2AnLaSzX5vWwwKe5GABCQgAQlIQAISkIAEJCABCbQnoMC6PTNbSEACEpCABCQgAQlIQAKLIWAWrP+fvfuBuuuq64T/XSYjrdikBdG2oODUDjK8NkVGoGEG6UsCM+O8oVoU2gptFy1FURqoNoD8UREhAdpEpAKt0yK0AUEpQZdCIpT3lRR00KaOC1i1anXZFkagTeXvpPRdW3aGy+Wem3uf5/45957PWasLyHPO3r/92Teh2ft795mNs14IEJisQDnF+i0DAnclLPfcJLunGJSb7Ei+3lr/ScfT6KOtbT4zSQkBjRoMXuk4VhuwHhTsHyXU3Bus/KskP5WkBDn7r4cmKV9k2lh/MOy063LLY5KUUypPqPfvS1JOwb5jRKBhgc8Rm1i628rJ0CWA9KURRtYfUh7hkX+95bYapC5h+v01UD4sUD1qu4fvK1/WKAH8pqucBl1OVT98+ny5bzUB63HrW+n95ffvY+tn/KlJxjktf1Cf5csR5RTw361zMu0/fwSsVzrzniNAYJiAt0+17/MxatC6vDGh/DPNE61fkeSXK1E5wfr0JDe1j0xFBAgQIECAAAECBAgQIEAgEbD2KSBAgAABAgQIECBAoG0Cx9dTr7YOKWxvPfWqhLZcBAgQaJtAOTn2+Ul+op76+/4kr0vylzMI607Dov905Gn0Ma02yym85XTm/13/KeGNEnYvJ+3+z/pr5ZTqg/VNCCUgefj6RJJnJJn2CYurCViXtb0Laqj/cN2jnpReQs9v7RlvU5j1mCRvTFIC5+W6JcnThriUAE858bmc7nv4OrOGRkeZZwHrb1UaJ2BdvuTx4RGgy59H5d+j/jTJ/0hyZ5KvjfDcSm/ZXE9CH/X58vvvJ5P89agPtOC+tUkeUk8OL6ew/3A9/b+ExvuD1yXQXn4vlZPRy58xZT7KFx3Kn1nTDlW3gEoJBAh0RGBTfSNI+f+Apmtn/Xew8v9DrukLzDtoXf6eVP59vPftOOV/l5B1CVu7CBAgQIAAAQIECBAgQIBAqwQErFs1HYohQIAAAQIECBAg0GmB8hr3S2u4ugRUBl3lRMXtSfZ0WsrgCRAgMFuBhyd5Z9/JstOs4HDwsDfs+TdJ/qGn039McnvP/y7PlJB0ucqpu+W/jxtSfHw9sbqc2Hz4urKeHFxC2NO6VhOwLiGVtycptR++Rjm9utzbH5xvClivSfLKJC/u6ePJScqXnZqu8uWC3+v5YXn1+88lGcVRwPpbVccJWP9gPf34h/p+f5STkT+YpPznp0Y8DXuSn/lyovnvJClhu1Gu1yf5pSRfGeVm9xAgQIBAqwW21L/nH34bRn+x5d/dyt/zd/T8+1yrB7QExc0zaF2+hHd1n2H5d8Xzl8DVEAgQIECAAAECBAgQIEBgyQQErJdsQg2HAAECBAgQIECAwAIKlODW4WB17ylGvUMpp3GWDdfdCzg+JRMgQGDRBe5XT2Q9agUDKSdHl3B0Cc4Musrrx7+0gnan8UhZJysnj5eTFA9f5bTr5yR5xzQ6rG2uJmB9YpJn139KMPwjSX46yd+PUG9/wLqc3t30Babe065LOPfiJOVk9qar1HVtkifWG8ap6xFJvmeE+rt0SznRsZxufO8Igz6uBuLLFxL+rJ4A/dkpn049Qlkp/773iiQlQH+k611Jfj7Jp490o58TIECAwEIJnFWD1uVk/0HX3T1B61H+P2+hBt/SYucVtC6B6nP7TErAuvy6iwABAgQIECBAgAABAgQItEZAwLo1U6EQAgQIECBAgAABAp0UKAGtEq4uQaxBV3l1ejnF6qpO6hg0AQIECMxaoIRTy2nBP1k7LifuvjRJOTF7WlcJrpeTeh9TOyhh2nJa9N+O0WEJaT82yXck+aMRT+8ugeozkvx5kr+oAd6mE6ZLEOohST6a5HMjtH84TPtTSd5QwzKjnF49xpDduoAC5aT18vk8pq/28kWGm5L8aZIPJLnRydULOLtKJkCAwOgCF9R1gJMbHilvKSnrALtGb9KdqxSYddD62CQ39L0hp/w78On13wlWORyPEyBAgAABAgQIECBAgACByQgIWE/GUSsECBAgQIAAAQIECIwnYEN1PC93EyDQLHAfHAIECBAgQGDmAvYWZk6uQwJLJ+AL1+2b0lkGrU+tIeveN5mVL1yVkHUJW7sIECBAgAABAgQIECBAgMDcBSyCzn0KFECAAAECBAgQIECgUwKjvBK4nFS1PYlXAnfqo2GwBFYsIGC9YjoPEiBAgACBFQvYW1gxnQcJEOgRKG+92FZPtO4N2vYiHahrBLvJzUxgVkHr85Jc3Teqa5KcP7OR6ogAAQIECBAgQIAAAQIECAwRsAjq40GAAAECBAgQIECAwCwEttRN040NnR2qG6YlXH1wFgXpgwCBpREQsF6aqTQQAgQIEFggAXsLCzRZSiWwAALrasi6hK3XNtS7v64b7FmA8SxLibMIWpdA9bl9YCVgXX7dRYAAAQIECBAgQIAAAQIE5ipgEXSu/DonQIAAAQIECBAgsPQCT6rB6s1DRrozSQlW37H0GgZIgMA0BASsp6GqTQIECBAgMFzA3oJPCAEC0xA4oQattw5pfG8NWv/JNArQ5kCBaQatj01yQ5INPT3fleT0JDeZDwIECBAgQIAAAQIECBAgME8Bi6Dz1Nc3AQIECBAgQIAAgeUVOK1uip4xZIhX1k3RW5eXwcgIEJiBgID1DJB1QYAAAQIE+gTsLfhIECAwTYGT6pe1LxzSyfX1y9o3TrMQbX+TwLSC1qfWkPX6nt5KuLqErEvY2kWAAAECBAgQIECAAAECBOYiYBF0Luw6JUCAAAECBAjX2wf7AAAgAElEQVQQILC0AqfUYPU5Q0Z4XQ1W37y0CgZGgMAsBQSsZ6mtLwIECBAg8HUBews+CQQIzEKgrDFsS3L2kM6urUFrawyzmJGv9zGNoPV5Sa7uG8I1Sc6f3bD0RIAAAQIECBAgQIAAAQIEvlnAIqhPBAECBAgQIECAwLQEnpjkQ9NqfMx235qkbNS4pifgdKnp2WqZAIHhAgLWPiEECBAgQGD2AvYWZm8+7x7LnH9PkvJ3/ack+cEkj+sp6qNJPpnk/Uk+mOQz8y5Y/0sl4C1Z7ZzOUYLW5QTq1ye5LMkXjzCMEqg+t++eErAuv+4iQIAAAQIECBAgQIAAAQIzF7AIOnNyHRIgQIAAAQIEOiPQloD1gboB7JWi0/noHV9Pk9o6pPm99TSpfdMpQasECHRcQMC64x8AwydAgACBuQjYW5gL+1w6LXN9+BThs0as4J4k76mBynKqsH9fGxHObUcU2FTfmrV5yJ0761uz7jxia26YlMCkgtbHJrkhyYaewsp63ulJbppUsdohQIAAAQIECBAgQIAAAQKjClgEHVXKfQQIECBAgAABAuMKtCFgfXcNV9uEGXf2jnz/urqpWV7Vu7bh9v11U3PPkZtzBwECBAgQIECAAAECBAi0TKCEJl+Y5BeTHLOC2krQ+or6hdvPreB5jxBoEthSv+y9seGGQ3U9YkeSgxhnJjCJoPWpNWS9vqfqsq5XQtYOT5jZVOqIAAECBAgQIECAAAECBIqAgLXPAQECBAgQIECAwLQE2hCw9hrRyc/ump5gde9mV29P5dTw7Ul2T757LRIgQIAAAQIECBAgQIDADAQelOT1SZ45gb7+MMnzktw2gbY0QaBXoJyqXr743Xvice/Pyxfvy/pECVrfi25mAqsNWp+X5Oq+aq9JUtb5XAQIECBAgAABAgQIECBAYGYCAtYzo9YRAQIECBAgQIDABARG2aA53M1bk5QNGdfkBC6u4eoTG5q8pW5aXjW5LrVEgAABAgQIECBAgAABAjMWGCVc/eEkf5qknFJdvohbTp19UpIHNNT63iQXJfn0jMeiu24IXFDXK05uGO7tdb1iVzc4WjPKUdbxyqnU5csclyX5Yk/lJVB9bt9IHKTQmqlVCAECBAgQIECAAAECBLohIGDdjXk2SgIECBAgQIDAoguMsiHTO8ZygnI5QdurQycz8zYqJ+OoFQIECBAgQIAAAQIECLRdYG2SS5K8ZkChJUx9RZISUr1jwM+PTnJmkpcmefiAn/9mDcF+qe0I6ltYAV8Mb+fUjbKu1x+0PjbJDX2nk5d7Tk9yUzuHqSoCBAgQIECAAAECBAgQWDYBAetlm1HjIUCAAAECBAgsl8AoGzDlFa/ltKzDV3n9awlX22xZ/WdhlFftltfsltftetXu6r21QIAAAQIECBAgQIAAgXkLPCHJO5Kc0FfIbUl+JskfJ7nvCEU+Msmbkzy+774S0H5mknKatYvAtATKGtG2GuZf39BJ+WJ+WcvYPa0itDtQYJR1vt6g9b+rIeveeSzrfSVk7VAFHzICBAgQIECAAAECBAgQmLqAgPXUiXVAgAABAgQIECCwAoFRNlw+n+Tvkzyqr32vC10BeN8jW+pm5MaGpg7VjcgSrj64+u60QIAAAQIECBAgQIAAAQItECh/Fy+nTJ/XV0sJRj+3hlGPFK4+/OgpNaj9iL623pXkoiTl7/QuAtMUWFdD1iVsXU5mH3Ttr+sbe6ZZiLa/RWCUdb/DQevP1C9s9DZyTZKy/uciQIAAAQIECBAgQIAAAQJTFRCwniqvxgkQIECAAAECBMYUGGWDpWzCXpZk0AbLWwdsBI9ZQqdv31Q3HzcPUdiZpASrB70OutN4Bk+AAAECBAgQIECAAIEFF3hMkusHnF5dTqN+QZIvjTG+sv9Unnl93zPl75JnJPmzMdpyK4HVCJTT2C9NsnVII3vrWse+1XTk2bEFRlkHLEHrv3PAwti2HiBAgAABAgQIECBAgACBCQgIWE8AURMECBAgQIAAAQKrFhhlQ+VwsLqEq8srQj+U5NiensvrXZ/oFaErmovT6mZj2eRuuq6spzrduqIePESAAAECBAgQIECAAAECbRaYRiC6nGL97iQn9w38hUkubzOG2pZS4KT6tq4Lh4yufMGgfKn8xqUUaO+gRlkXvDfJmp4hlOD16Uluau+wVEaAAAECBAgQIECAAAECiy4gYL3oM6h+AgQIECBAgMBiC4yygdIbrP5iDVWXcPWpPUO/u4arbaqM93kom93lFKdzhjx2XQ1W3zxe0+4mQIAAAQIECBAgQIAAgQUSWJ/kqiRP66u5BKQvSFL+3j3udVyStyX5sb4Hr0hySZIvj9vglO5fm+QhScqe2T8l+eqU+tFsOwTKWsi2JGcPKefaGrS2FjLbORtlnbC3orIOWELWJWztIkCAAAECBAgQIECAAAECExcQsJ44qQYJECBAgAABAgRGEBhlw6Q/WH242auTnNfXx/lJrhmhX7d8XcCpTT4JBAgQIECAAAECBAgQINAr8ANJ3pHk0X0sL0vyqiT3rYDr6HpS9UV9z5bQ9fOS3LOCNif9yOOS/EaSH6kNfyrJ1iTvX+GYJ12f9qYn4G1e07NdbcujrBse7qOsB5Z1QRcBAgQIECBAgAABAgQIEJi4gID1xEk1SIAAAQIECBAgMERglA2SpmB1abYEq0vAuvd664DAtUkYLHB8PaWpbBY3XXvrKU37IBIgQIAAAQIECBAgQIBApwS+M8n3JnlUfWtUCR+/Icm7VqjQFLAu4eXyJqXPrrDdST32sCRvT/L4vgY/keQZSZxePCnpdrezqb7da/OQMnfWt3vd2e6hzKW6JyYpb5qb5+XghXnq65sAAQIECBAgQIAAAQJLLCBgvcSTa2gECBAgQIAAgRYJrDZYXYZyat2wObZnXAeSlI0crwIdPtnr6mZheQVuefXxoGt/3Szc06LPjVIIECBAgAABAgQIECBAYHEFjktSTqv+sb4hvDnJC5J8ac5De3o9tXtQGS9J8uo516f72QpsqV9K39jQ7aG6brIjycHZltbq3toQsC7rgqcnuanVUoojQIAAAQIECBAgQIAAgYUTELBeuClTMAECBAgQIEBgoQQmEawuAy6h6nIaTglZH77uruFqmyfNH4k1PcHq9Q23lZD69iS7F+qTpVgCBAgQIECAAAECBAgQaLvAw5O8M8mGvkJLcPllSe6d8wBKyPuyhhpenuSVc65P9/MROKsGrfs/t73rUWUdpQSt5/0Zno/QN/fahoB1qaisD5aQtUMY2vCpUAMBAgQIECBAgAABAgSWREDAekkm0jAIECBAgAABAi0TmFSw+vCwrk5yXt8Yvf5z+KRfXMPVJzbcdkvdDLyqZZ8d5RAgQIAAAQIECBAgQIDAcgg8O8mgv3M+NUkb3p70pCTvSXLMAO4Lkvz2ckyDUaxQoHwGLk1ycsPzt9d1lV0rbH9ZHmtLwLp4XpOkrBe6CBAgQIAAAQIECBAgQIDARAQErCfCqBECBAgQIECAAIEqMOlgdWm2BKtLwLr3euuAwLVJ+LqADUCfBAIECBAgQIAAAQIECBCYt8Aj6t/lH9tXyIeTPCvJP8y7wCRlDaOcQvyzfbW8N8lFST7dghqVMH8BX2Cf/xyogAABAgQIECBAgAABAgQIzEVAwHou7DolQIAAAQIECCydwDSC1QXp1CQfSnJsj9iBJOV0HK/8/OaP0SivsC0bx+U1tl5hu3S/BQ2IAAECBAgQIECAAAECrRF4cJI3JiknVfdfz6mnWt/XkmrLekYJfJ+Z5Kgkf5DkLUk+15L6lNEOgTVJttUTrdc3lFTWq8qay+52lKwKAgQIECBAgAABAgQIECBAYLUCAtarFfQ8AQIECBAgQKDbAtMKVhfVEqou4eoSsj583V3D1Td1m/2bRr+lbvJtbDA5VDf4Srj6IDcCBAgQIECAAAECBAgQIDAlgfvVoPLLkzx8QB/vqidDf35K/WuWwLQF1tWQdQlbr23obH9dh9kz7WK0T4AAAQIECBAgQIAAAQIECExXQMB6ur5aJ0CAAAECBAgsq8A0g9WHza5Ocl4f4PlJrllW1DHHtalu6m0e8tzO+rrjO8Zs2+0ECBAgQIAAAQIECBAgQGAUge9M8r1Jnpzk2Ul+qOGhP0zyvCS3jdKoewi0XOCEuiazdUide+uazL6Wj0V5BAgQIECAAAECBAgQIECAQIOAgLWPBgECBAgQIECAwDgCswhWl3pKsLoErHuvtw4IXI9T+7Lce1rdxDtjyICurKcl3bosgzYOAgQIECBAgAABAgQIEGiNQDmd+p1JNoxY0X9P8ktJ7hzxfrcRWBSBk+pbxS4cUvD1NWh946IMSp0ECBAgQIAAAQIECBAgQIDA1wUErH0SCBAgQIAAAQIERhEoweoXJnlBkuMaHiiv+L2s/vPFURptuOfUJB9KcmzPzw8keWKSu1bR7qI/ekoNVp8zZCDX1WD1zYs+WPUTIECAAAECBAgQIECAQGsFHpfkA0mOOUKFf57kJUk+mORrrR2NwgisXqCs2WxLcvaQpq6tQWtrNqv31gIBAgQIECBAgAABAgQIEJiJgID1TJh1QoAAAQIECBBYWIFZBqsLUglVl3B1CVkfvu6u4eqbFlZxdYU7DWl1fp4mQIAAAQIECBAgQIAAgckKbK4B61Fa/f+SlDdSvSvJwVEecA+BBRbw1rEFnjylEyBAgAABAgQIECBAgACBfgEBa58JAgQIECBAgACBQQKzDlYfruHqJOf1FXR+kms6OE3H19OPtg4Z+956+tG+DvoYMgECBAgQIECAAAECBAjMR6C8WentY3b9qSS/muT3knxlzGfdTmDRBDbVt5CVLyM0XTvrW8juXLTBqZcAAQIECBAgQIAAAQIECHRFQMC6KzNtnAQIECBAgACB0QTmFawu1ZVgdQlY917llKv+wPVoI1ncu9bVTbjyatm1DcPYXzfh9izuMFVOgAABAgQIECBAgAABAgsq8LIkJWT9l0n+Ksm9SY5J8rgkj6n/vWlou5L8UpIvLOjYlU1gHIEt9cvzGxseOlTXd3Y44X0cVvcSIECAAAECBAgQIECAAIHZCAhYz8ZZLwQIECBAgACBtgvMM1hdbB5WN2aP7YE6kOSJSe5qO96E6lvTE6xe39BmMdmeZPeE+tQMAQIECBAgQIAAAQIECBAYV+Dbk3y14aHypeEza6j04Q33XFH//itkPa68+xdV4Kz6e2JDwwDu7glaly8suAgQIECAAAECBAgQIECAAIEWCAhYt2ASlECAAAECBAgQmKPAvIPVvUP/5SSvqL9QNpZKuPqmOdrMsuuL6+byiQ2d3pKknGZ01SyL0hcBAgQIECBAgAABAgQIEFihwIOSvCrJhQOevyfJc5K8Y4Vte4zAogpcUNd/Tm4YwO11/aec9O4iQIAAAQIECBAgQIAAAQIE5iwgYD3nCdA9AQIECBAgQGBOAm0KVvcSlFD19Um2JrlmTjaz7NbG2iy19UWAAAECBAgQIECAAAECsxQoaw/ly8I/O6DTfUmeleSOWRakLwItEfBF+5ZMhDIIECBAgAABAgQIECBAgMAwAQFrnw8CBAgQIECAQLcE2hqs7p2FY5PcteTTMsqrYcsm9PYkXg275B8GwyNAgAABAgQIECBAgMASCzwsyduTPH7AGM9M8vtLPHZDIzBMYE2SbfVE6/UNNx6oa0O7URIgQIAAAQIECBAgQIAAAQKzFxCwnr25HgkQIECAAAEC8xBYhGD1PFxm3eeWunm2saHjQ3XjrISrD866OP0RIECAAAECBAgQIECAAIEpCDw7yVUD2r08yYuSfHUKfWqSwKIIrKsh6xK2XttQ9P66XrRnUQalTgIECBAgQIAAAQIECBAgsAwCAtbLMIvGQIAAAQIECBBoFhCsbsenY1PdLNs8pJyd9dXJXo/cjjlTBQECBAgQIECAAAECBAhMRuDhSd6ZZENfc+9Pck6Sz06mG60QWGiBE+ra0dYho9hb1472LfRIFU+AAAECBAgQIECAAAECBBZEQMB6QSZKmQQIECBAgACBMQUEq8cEm9Ltp9XNsTOGtH9lPYXo1inVoFkCBAgQIECAAAECBAgQIDBPgfX1BOun9RXx8STPSPI38yxO3wRaJnBSffvZhUPqur4GrW9sWe3KIUCAAAECBAgQIECAAAECSyUgYL1U02kwBAgQIECAAIEIVrfjQ3BKDVaXk7iarutqsPrmdpSsCgIECBAgQIAAAQIECBAgMBWBo5NcnuSivtYPJHl6kk9NpVeNElhsgbK2tC3J2UOGcW0NWltbWuy5Vj0BAgQIECBAgAABAgQItFRAwLqlE6MsAgQIECBAgMCYAoLVY4JN6XanDE0JVrMECBAgQIAAAQIECBAgsLACAtYLO3UKb4GAt6O1YBKUQIAAAQIECBAgQIAAAQLdFBCw7ua8GzUBAgQIECCwPAKC1e2Yy+PrqUJbh5Szt54qtK8dJauCAAECBAgQIECAAAECBAj8q0DZKypfGP7+JP9Xkh9I8ogkn6mnTt+9SqfvSLIryQV97Xw8yTOS/M0q2/c4gS4IbKpvS9s8ZLA769vS7uwCiDESIECAAAECBAgQIECAAIFpCwhYT1tY+wQIECBAgACB6QgIVk/HddxW19XNrfLK1rUND++vm1t7xm3c/QQIECBAgAABAgQIECBAYAYCZa/oFfWf3u4+keQnk/z1Kms4Mcm1SZ7Y184fJnlmks+vsn2PE+iSwJb6Jf+NDYM+VNehdiQ52CUYYyVAgAABAgQIECBAgAABApMWELCetKj2CBAgQIAAAQLTFSinPl2S5AVJjmvoqmxMXlb/+eJ0y+ls62t6gtXrGxQO1A2t3Z1VMnACBAgQIECAAAECBAgQWBSBZyV564Biy6nTv73KQTwpyXuSHNPXzquTvCzJvats3+MEuihwVg1ab2gYfDl5fnt9m5rfY138hBgzAQIECBAgQIAAAQIECKxaQMB61YQaIECAAAECBAjMRECweibMI3VycQ1XlxO4Bl231M2rq0ZqzU0ECBAgQIAAAQIECBAgQGD+Ao9O8r4kJ/SVUoLRz17FKdP3q39Hfv6AIT41ibc9zX/uVbDYAuVLEJcmOblhGLfX34O7FnuYqidAgAABAgQIECBAgAABArMXELCevbkeCRAgQIAAAQLjCAhWj6M13XttWE3XV+sECBAgQIAAAQIECBAgMD+B8nam8kXhpw0o4aeTXLvC0kqI+m0DTq/el6Scmn3HCtv1GAEC3yzgQACfCAIECBAgQIAAAQIECBAgMGEBAesJg2qOAAECBAgQIDAhAcHqCUFOoJlRXrm6o7521StXJwCuCQIECBAgQIAAAQIECBCYi8BPJPm9AT1/LMn5ST4xZlWnJfmtJBsGPFe+xPzbY7Y3rdsfnORHkxyd5MNJbk1y37Q60y6BKQqsSbKtnmhdvjQx6DpQ17B2T7EOTRMgQIAAAQIECBAgQIAAgaUQELBeimk0CAIECBAgQGCJBASr2zOZW+qm1MaGkg7VDakSrj7YnrJVQoAAAQIECBAgQIAAAQIEViRwXJI3J/nJAU9/JMnzk/zFCC1/W5L/kuT1SR4+4P7fSfLzLfi7dNkje3qSNyZ5QK3zniSvTHJ5kvL3/jZe1yQ5tyWFnZ7khpbUooxvCKyrIesStl7bALO/rmvtAUeAAAECBAgQIECAAAECBAgMFhCw9skgQIAAAQIECLRDQLC6HfNQqthUN6E2DylpZ5ISrPYq4/bMm0oIECBAgAABAgQIECBAYPUCpyR5R5JHDGjqc0lek+StST4z4OclWP3vk7wwydOSHDPgnpWehr36kX1rC49M8q4BYy0h6x9P8ifT6HQCbR5bQ82DTgafQPNjNSFgPRbXzG8+oa5xbR3S8966xrVv5tXpkAABAgQIECBAgAABAgQItFxAwLrlE6Q8AgQIECBAYOkFBKvbM8Xl1cWXJjljSElX1tN9yuuCXQQIECBAgAABAgQIECBAYNkEyr5RCc3+9yQPHTK4Dyf50yQljFyuH0xS/l496MTqw82UcPXzkny8JWjPqmHxQeW8vJ5k3ZJSv6WMU2vIev2cCxSwnvMEjNj9SfUtbRcOuf/6GrS+ccQ23UaAAAECBAgQIECAAAECBJZeQMB66afYAAkQIECAAIGWCghWt2diyulcJVh9zpCSrqvB6pvbU7ZKCBAgQIAAAQIECBAgQIDAVATK3tFTkpS3Nw0LTI/T+QeSXJzkk+M8NOV7L0rypoY+2h6wLmWfl+TqKRsdqXkB6yMJtevnZQ1sW5Kzh5R1bQ1aWwNr19yphgABAgQIECBAgAABAgTmICBgPQd0XRIgQIAAAQKdFhCsbs/0O72nPXOhEgIECBAgQIAAAQIECBBon8C/TfK6JD++itLKCddX1MDm51bRzjQefXySP0pyzIDGz0zy+9PodMJtXpPk3CO0+fkalt+V5O4J96+5xRTwFrfFnDdVEyBAgAABAgQIECBAgMCMBQSsZwyuOwIECBAgQKCzAoLV7Zn64+tpPVuHlLS3bv7ua0/ZKiFAgAABAgQIECBAgAABAjMXWJuknFL8siT/aYzeS5j6bUneXE+tvm+MZ2d1axnbJUle09dhCYSXN119YVaFrKKfY5PckGTDCG38S5I3Jnltks+OcL9bll9gU/2sbx4y1HKS/fYkdy4/hxESIECAAAECBAgQIECAAIFvFhCw9okgQIAAAQIECExXQLB6ur7jtL6ubhqVV6GWTdRB1/66abRnnIbdS4AAAQIECBAgQIAAAQIEllyg7Cc9pIasSxjzB5M8rmfMtyX56yR/XgO/5T8XIaB8vyRPSHJ2kqOSvCfJ+5J8aYHm89Rqvr6n5kND1j5K0Pq3atD6fy3QOJU6PYEt9TCCjQ1dlM9TCVnvSHJwemVomQABAgQIECBAgAABAgQItEtAwLpd86EaAgQIECBAYHkEBKvbM5dreoLVvZuNvRUeqBtFu9tTtkoIECBAgAABAgQIECBAgAABAiMJnJfk6r47/zLJDyQ5ZkgLP5XkXSP14KYuCJxVg9ZNJ6Lf3RO0vrcLIMZIgAABAgQIECBAgAABAt0WELDu9vwbPQECBAgQIDB5AcHqyZuupsWLa7j6xIZGbqmn71y1mk48S4AAAQIECBAgQIAAAQIECBCYs8A1Sc7tq+F5ScqaSFkf+c6+n32tnkRe1kZcBHoFLqjraSc3sNxe19N2YSNAgAABAgQIECBAgAABAsssIGC9zLNrbAQIECBAgMAsBQSrZ6l95L5sBB3ZyB0ECBAgQIAAAQIECBAgQIDA8ggcm+SGJL2nD9+V5PQk/5DkxUlK4ProOuRycnU5wdpFoEnAwQU+GwQIECBAgAABAgQIECDQaQEB605Pv8ETIECAAAECExAQrJ4A4gSbGOVVpjvq60y9ynSC8JoiQIAAAQIECBAgQIAAAQIE5i5wag1Zr++p5KYasi5h6+9O8tIkz0ny6CR/PfeKFdB2gTVJttUTrXs/V711H6hrbbvbPhj1ESBAgAABAgQIECBAgACBcQQErMfRci8BAgQIECBA4BsCgtXt+jRsqZs9GxvKOlQ3ekq4+mC7SlcNAQIECBAgQIAAAQIECBAgQGBiAuclubqvtWuSnN/zaw9M8tmJ9aihLgisqyHrErZe2zDg/XX9bU8XQIyRAAECBAgQIECAAAECBJZfQMB6+efYCAkQIECAAIHJCghWT9Zzta1tqps7m4c0tDNJCVbfsdrOPE+AAAECBAgQIECAAAECBAgQWACBEqg+t6/OErAuv+4isBqBE+pa3NYhjeyta3H7VtORZwkQIECAAAECBAgQIECAwLwFBKznPQP6J0CAAAECBBZFQLC6XTN1Wt3MOWNIWVfWU3NubVfpqiFAgAABAgQIECBAgAABAgQITFXg2CQ3JNnQ08tdSU5PctMKel6TpJxO/I4kv5XkyytowyPLJXBSfZvchUOGdX0NWt+4XEM3GgIECBAgQIAAAQIECBDoioCAdVdm2jgJECBAgACBlQoIVq9UbjrPnVKD1ecMaf66Gqy+eTolaJUAAQIECBAgQIAAAQIECBAg0HqBU2vIen1PpSVcXULWJWw9zvUzSa6oD3wmyeuTvDHJF8ZpxL1LKVDW6rYlOXvI6K6tQWtrdUv5ETAoAgQIECBAgAABAgQILK+AgPXyzq2RESBAgAABAqsTGCdYfbkNpdVhj/C0U3FGQHILAQIECBAgQIAAAQIECBAgQKBH4LwkV/eJXJPk/DGUvj3JbUmO73vms0l2JtmV5J4x2nPrcgp429xyzqtRESBAgAABAgQIECBAoNMCAtadnn6DJ0CAAAECBAYICFa362NRNu/KKThbh5S1t56Cs69dpauGAAECBAgQIECAAAECBAgQIDB3gRKoPrevihKwLr8+yvWoJH+S5LiGmw/WkPVlKzgZe5T+3bNYApvq2+c2Dym7BPO3J7lzsYamWgIECBAgQIAAAQIECBDomoCAdddm3HgJECBAgACBJoESrH5h/adpw+jzScpmkROrp/85Wlc3Y0q4em1Dd/vrZsye6ZejBwIECBAgQIAAAQIECBAgQIDAQgocm+SGJBt6qr8ryelJbhpxRN+Z5AV13ay0N+gqp1i/Mclrk3xuxHbdtrwCW+qhCRsbhnioruvtSFJC+i4CBAgQIECAAAECBAgQINA6AQHr1k2JgggQIECAAIEZCwhWzxj8CN2t6QlWr2+490DdgNndrtJVQ4AAAQIECBAgQIAAAQIECBBopcCpNWTdu9ZSwtUlZF3C1qNeJVx9+ICC+zc89E9JHjJqg+5beoGzatC6N+DfO+i7e4LW9y69hgESIECAAAECBAgQIECAwEIJCFgv1HQplgABAgQIEJiggGD1BDEn1NTFNVx9YkN7tyQpp/CbeYgAACAASURBVNpcNaH+NEOAAAECBAgQIECAAAECBAgQ6IrAeUmu7hvsNUnOXwHAA2po9ueSlDW23usVSX51BW16ZLkFLqjrfic3DPP2uu63a7kZjI4AAQIECBAgQIAAAQIEFklAwHqRZkutBAgQIECAwCQEBKsnoTjZNmywTNZTawQIECBAgAABAgQIECBAgACBQQIlUH1u3w9KwLr8+kqu707ykiQXJTkqyb8k+d4xT8VeSb+eWVwBByws7typnAABAgQIECBAgAABAp0TELDu3JQbMAECBAgQ6KyAYHX7pt4rQts3JyoiQIAAAQIECBAgQIAAAQIEllfg2CQ3JNnQM8S7kpye5KZVDLu8jeylST6b5GWraMej3RBYU0+z3pZkfcOQDyTZnmR3N0iMkgABAgQIECBAgAABAgTaKCBg3cZZURMBAgQIECAwSQHB6klqTqatLfU1shsbmjtUN1B2JDk4mS61QoAAAQIECBAgQIAAAQIECBAgkOTUGrLuDbaWcHUJWZewtYvArATW9QSt1zZ0ur+uE+6ZVVH6IUCAAAECBAgQIECAAAEChwUErH0WCBAgQIAAgWUVEKxu38xuqpsmm4eUtrNumtzZvvJVRIAAAQIECBAgQIAAAQIECBBYCoHzklzdN5Jrkpw/49GVkPfdM+5Td+0TOL4exrB1SGl7k5TDGPa1r3wVESBAgAABAgQIECBAgMCyCghYL+vMGhcBAgQIEOiugGB1++b+tBqsPmNIaVfWYPWt7StfRQQIECBAgAABAgQIECBAgACBpRMogepz+0ZVAtbl12d1XZ7kJ2tw9i1JvjyrjvXTSoGTatD6wiHVXV8/Lze2cgSKIkCAAAECBAgQIECAAIGlEhCwXqrpNBgCBAgQINBpAcHq9k3/KTVYfc6Q0q6rweqb21e+iggQIECAAAECBAgQIECAAAECSytwbJIbkmzoGeFdSR6V5O9nMOpyavFtSb699lXeZva6JFck+dIM+tdFewXKmuK2JGcPKfHaGrS2ptjeeVQZAQIECBAgQIAAAQIEFl5AwHrhp9AACBAgQIBA5wUEq9v3EXDaTPvmREUECBAgQIAAAQIECBAgQIAAgX6BU2vIen39wa8k+eUZMZUg9c8M6Oufk1yW5DeT3DOjWnTTTgFvxWvnvKiKAAECBAgQIECAAAECnREQsO7MVBsoAQIECBBYOgHB6vZNaTl5qJwus3VIaXvr6TL72le+iggQIECAAAECBAgQIECAAAECnRM4L8nOJGfUsPWsAF6Y5KVJjmvo8PO1rl1J7p5VUfpppcCm+pa8zUOqK5/h7UnKSeguAgQIECBAgAABAgQIECAwEQEB64kwaoQAAQIECBCYocDhYPUlScqrTAddZQOmnHRzeZIvzLC2rna1rm5ylHD12gaE/XWTY09XkYybAAECBAgQIECAAAECBAgQINBSgbLGdtccajs6yfOS/EKS72no/2CSNyR53ZxqnAOLLhsEttTDHTY2/PxQXX/ckaR8blwECBAgQIAAAQIECBAgQGBVAgLWq+LzMAECBAgQIDBDAcHqGWKP2NWanmD14VfJ9j96oG5s7B6xTbcRIECAAAECBAgQIECAAAECBAh0S+CoJBcl+cUkD24YegnXvq9bLEbbIHBWDVpvaPh5OfG8nGZdgtb3UiRAgAABAgQIECBAgAABAisVELBeqZznCBAgQIAAgVkJCFbPSnq8fi6u4eoTGx67pW5iXDVes+4mQIAAAQIECBAgQIAAAQIECBDoqMC/SXJBkhcl+b4eg/IF/lM7amLYzQLls3JpkpMbbrm9rk/ugkiAAAECBAgQIECAAAECBFYiIGC9EjXPECBAgAABArMQEKyehfL4fdi4GN/MEwQIECBAgAABAgQIECBAgAABAqMLrE1ybpKXJPm3SZ6S5AOjP+7Ojgk4CKJjE264BAgQIECAAAECBAgQmJWAgPWspPVDgAABAgQIjCogWD2q1Gzv8+rN2XrrjQABAgQIECBAgAABAgQIECBAIHlqkveCIHAEgTX1NOttSdY33FtOQt+eZDdNAgQIECBAgAABAgQIECAwioCA9ShK7iFAgAABAgRmISBYPQvl8fvYkqRsTGxsePRQ3ZjYkeTg+M17ggABAgQIECBAgAABAgQIECBAgAABAhMRWNcTtC4noQ+69tf1zD0T6VEjBAgQIECAAAECBAgQILC0AgLWSzu1BkaAAAECBBZGQLC6nVO1qW5GbB5S3s66GXFnO4egKgIECBAgQIAAAQIECBAgQIAAgQ4KOPW6g5PeN+Tj66ERW4dQ7E1SDo3Yh4sAAQIECBAgQIAAAQIECAwSELD2uSBAgAABAgTmJSBYPS/54f2eVoPVZwy57coarL61nUNQFQECBAgQIECAAAECBAgQIECAQEcFHpPkY0n+sa5fXZXkKx21MOzkpBq0vnAIxvU1aH0jMAIECBAgQIAAAQIECBAg0CsgYO3zQIAAAQIECMxaQLB61uKj9XdKDVafM+T26+rG1M2jNekuAgQIECBAgAABAgQIECBAYIkEjkuyMcl/TfLDSR7XM7aPJvlkkvcn+WCSzyzRuA1lsQTKqcTlzWyHr9uTvDbJm5J8ebGGotoJCpS1z21Jzh7S5rU1aG3tc4LwmiJAgAABAgQIECBAgMAiCwhYL/LsqZ0AAQIECCyWgGB1O+fLKS7tnBdVESBAgAABAgQIECBAgACBtgg8LMnLkzwtyTEjFrW750va9434jNsIrFbgCUk+3NBICf2/LskVSb6w2o48v7AC3t63sFOncAIECBAgQIAAAQIECMxeQMB69uZ6JECAAAECXRX44yRPaRj855NcluRyGxwz+3gcX09t2Tqkx3Liz44k+2ZWlY4IECBAgAABAgQIECBAgACBtggcneS5SV6a5AErKOqeGmZ9fZL/tYLnPUJgXIHyBYCLk7xgyGf2s3Ud8g1JymfU1U2Bcsr5pUk2Dxn+zvpFkTu7SWTUBAgQIECAAAECBAgQICBg7TNAgAABAgQIzEqghKtLyLr3Eqyelf43+llXNw/KKzHXNnS/v24e7Jl9eXokQIAAAQIECBAgQIAAAQIEWiBQAtWvSXLhBGr5SJLnJ/mLCbSlCQKjCNw/yc/UNbAHNTxwV5ISoP2VURp0z9IKbKmHUGxsGOGhuk5aDqE4uLQKBkaAAAECBAgQIECAAAECAwUErH0wCBAgQIAAgVkKvD/Jk5MIVs9S/et9rekJVq9v6P5A3TAor/F1ESBAgAABAgQIECBAgAABAt0UGCVc/bkkf5LkpiT3Jvm+JKcleVQD2ceSPC/Jx7tJatRzEiinsJeg9S8mKW9z67/enuSZc6pNt+0SOKsGrTc0lHV3T9C6/JnnIkCAAAECBAgQIECAAIEOCAhYd2CSDZEAAQIECLRIoISrH5Pk8iRfaFFdy15KeTVqeeXliQ0DvSVJOYXlqmWHMD4CBAgQIECAAAECBAgQIEBgqEB521U50fclDXd9qoYMf3fA2s63Jfn3Ncz6rAHPl5D1+Uk+YQ4IzFjgfkmeU9fHHlL7LiHZf5fkb2dci+7aLXBB/Zyc3FDm7XUddVe7h6E6AgQIECBAgAABAgQIEJiEgID1JBS1QYAAAQIECBBop4ANgXbOi6oIECBAgAABAgQIECBAgEBbBZ6a5G1JjhlQ4HuSvCDJbUco/nCY9VUD2rmihhd98b6tn4DlruvfJHl2khcl2ZekrJ25CAwScGCFzwUBAgQIECBAgAABAgQIRMDah4AAAQIECBAgsHwCXmm5fHNqRAQIECBAgAABAgQIECBAYNoC353kyiRbBnT03iQXJfn0iEWUk7AvSfKavvvvSfLMJKU9F4F5ChyX5PPzLEDfrRdYU78Qsi3J+oZqD9RT/Xe3fjQKJECAAAECBAgQIECAAIGxBQSsxybzAAECBAgQIECgtQJlA7Qs+G9sqPBQXfDfkeRga0ehMAIECBAgQIAAAQIECBAgQGAeAj+R5PcGdPyxJOcn+cSYRd0/yeVJLux7bk/9tc+M2Z7bCRAgMA+BdT1B6/LlkUHX/rruWv58cxEgQIAAAQIECBAgQIDAkggIWC/JRBoGAQIECBAg0GmBTXWRf/MQhZ11kf/OTksZPAECBAgQIECAAAECBAgQIDBIoIShfzPJeQN+WE6cvjbJfSug+w9J3p3koX3Pnpnk91fQnkcIzEvgx5N8Vz3lfV416He+AsfXwy22Diljb5JyuMW++ZaqdwIECBAgQIAAAQIECBCYhICA9SQUtUGAAAECBAgQmI/AaTVYfcaQ7surfbcnuXU+JeqVAAECBAgQIECAAAECBAgQWACBhyd5Z5INfbWWkOCzktyxwjHcr4YNn9/3/G/UNY2vrLDdST5WTqR9SJKyZ/ZPSb46yca1tRQCa5L8XZLvTXJbktck+e0k/3spRmcQ4wqcVIPW/afz97Zzff2z78ZxG3c/AQIECBAgQIAAAQIECLRHQMC6PXOhEgIECBAgQIDAqAKn1E3Ic4Y8cF0NVt88aqPuI0CAAAECBAgQIECAAAECBDorsCXJeweM/pIkl6/w9OrDzZX1i7f3tb0/ydk1rDpP9MclKWHvH6lFfCpJOZ32/asc8zzHpO/JC5Qg7Vv6mi1h/HJScfn1L0++Sy0ugEBZo91W/yxrKrec/l8+J9ZoF2BClUiAAAECBAgQIECAAIF+AQFrnwkCBAgQIECAwOIIOB1lceZKpQQIECBAgAABAgQIECBAYJEEXpDksr6C70nyX5J8ZJUDKSHEdyc5ua+dJyfZu8q2V/P4w2rw+/F9jXwiyTMEIldDu3TPfjJJOeV90PXpesjBm5J8aelGbkCjCHjL4ChK7iFAgAABAgQIECBAgMACCghYL+CkKZkAAQIECBDonMAJ9cTqcoJS01U2JMtpKOXVvS4CBAgQIECAAAECBAgQIECAwKgCa5K8MsmL+x74eA0a/82oDTXc99Ak5U1bG/t+/sJ6OvYqm1/x409P8o6Gp1+S5NUrbtmDyyawvp5sfnGS4xoG98/1Swq/maR8OcHVPYFNdQ1385Ch76xruHd0j8eICRAgQIAAAQIECBAgsHgCAtaLN2cqJkCAAAECBLojsK4uypdXTa5tGHZ5pe72JHu6w2KkBAgQIECAAAECBAgQIECAwAQFjq5B54v62nx/knOSfHaVfT0wybVJntLXzuVJXpTkq6tsf6WPDzq1+3BbL6+h85W27bnlFDgmyfOTXDIkaH0wyX+dwMnvyynYjVFtSVLWc/u/VHJ49Ifqem45LKN8XlwECBAgQIAAAQIECBAg0FIBAeuWToyyCBAgQIAAgU4LlJOjLq0L8eWEnEHXgboQv7vTUgZPgAABAgQIECBAgAABAgQIrFZgXgHrtyV53hxP+31SkvckKaHZ/uuCJL+9WljPL61A+T1TPru/kOR7+kZ5d5IHJ/nC0o7ewEYVOKuu725oeKB8VsrBGSVofe+ojbqPAAECBAgQIECAAAECBGYnIGA9O2s9ESBAgAABAgRGESivGi3h6hMbbr6lLrpfNUpj7iFAgAABAgQIECBAgAABAgQIHEFgXgHrSZ2QvdIJvn9dY/nZvgbem6Sc5v3plTbsuc4IHJXkOXUtr4Sqy1VOZS+hWReBwwLlCxtlvffkBpLb659Fu5ARIECAAAECBAgQIECAQLsEBKzbNR+qIUCAAAECBLorYKG9u3Nv5AQIECBAgAABAgQIECBAYJ4CJST6+iT9QeNJBaDLl8ivTfLEvkF+PMkzkvzNHAdfQtbPSnJmkuLwB0nekuRzc6xJ14sp8Nwkz07yhCRfWswhqHrKAg7WmDKw5gkQIECAAAECBAgQIDBpAQHrSYtqjwABAgQIECAwnoBXRY7n5W4CBAgQIECAAAECBAgQIEBg8gIvS/Krfc1OKgD9g0l+N8kP9bV/IMnTk3xq8sPRIgECBFopsKaeZr0tyfqGCsufjeUU9N2tHIGiCBAgQIAAAQIECBAg0CEBAesOTbahEiBAgAABAq0S2JKkLKRvbKjqUF1I35HkYKsqVwwBAgQIECBAgAABAgQIECCwbALnJHn7gEE9OcneVQ62rIG8d0AbAtarhPU4AQILK7CuJ2i9tmEU++v68J6FHaXCCRAgQIAAAQIECBAgsOACAtYLPoHKJ0CAAAECBBZOYFNdPN88pPKddfH8zoUbnYIJECBAgAABAgQIECBAgACBRRR4dJL3JTmhr/hXJvmVJPeucFDltNbSxosHPH9PkhLg/ugK2/YYgUUXeGCSfUl2JXnbKn6fLbpDl+s/vh7CsXUIQvmSSzmEo3xWXAQIECBAgAABAgQIECAwQwEB6xli64oAAQIECBDotMBpNVh9xhCFK2uw+tZOSxk8AQIECBAgQIAAAQIECBAgMGuB76oBz//c1/HHkpyV5O9WWND3J9md5LENz//HJB9ZYdseI7DoAq9LckkdRPk99uokVycpb7ZzdUvgpBq0vnDIsK+vQesbu0VjtAQIECBAgAABAgQIEJifgID1/Oz1TIAAAQIECHRD4JQarC6v2m26rqvB6pu7QWKUBAgQIECAAAECBAgQIECAQMsEyn7RC5K8fkBdv57kFSsIfa5N8qJ6gnXTcAWsW/ZBUM7MBMrJxSVUfVRfj/9Y1wmvSvKVmVWjo7YIlLXkbUnOHlLQtTVobS25LbOmDgIECBAgQIAAAQIEllZAwHppp9bACBAgQIAAgTkLOHVkzhOgewIECBAgQIAAAQIECBAgQGAsgUcmeVeSR/Q9dU+S59aTqO8bscWy/1ROvn5TkmOGPCNgPSKo25ZO4MeS/G6S72gY2WdqiPaNSb68dKM3oCMJeBvikYT8nAABAgQIECBAgAABAjMQELCeAbIuCBAgQIAAgU4JnFBPrN46ZNR76wbJvk7JGCwBAgQIECBAgAABAgQIECDQZoE1SV5Y1yz66ywh63LC9dtHOFX325KcmeS1SR46ZMC3JHlaEqewtvlTobZpChxbf889P8n6ho5K0LqcLF+C1l+YZjHabqXAprrWvHlIdTvrn9t3tHIEiiJAgAABAgQIECBAgMACCwhYL/DkKZ0AAQIECBBolcC6uthdXuFYXoE76NpfX/G5p1WVK4YAAQIECBAgQIAAAQIECBAg8HWB70ny5iRPbQDZneR1SW5K8rW+e8qe0/cn+YUkP9P3s3cmeXrfrx2ov/Yp+AQ6LlBOeS8h618cErT+UJL/u+NOXR7+liRl3XljA8Khuu68I8nBLkMZOwECBAgQIECAAAECBCYpIGA9SU1tESBAgAABAl0UKKc7XVoXuJtOmikbhtvrq3S7aGTMBAgQIECAAAECBAgQIECAwOIIPCLJ1UkeO6TkEoq+Mckn6z0PTFJOWn3UgGd2JfmjJH/c9zMB68X5TKh0NgL3T/JzSS5J8qC+Ln88yfWzKUMvLRY4q65Db2io8e6eoPW9LR6H0ggQIECAAAECBAgQILAQAgLWCzFNiiRAgAABAgRaKnBxDVef2FBfedVtOTXkqpbWrywCBAgQIECAAAECBAgQIECAwCCBRyd54xFC1qPI/XqS8s+pSf6074Hypq+zk9w2SkPuIdAhgaOTPLeeaH1CkvJlhPJ7yEXgsMAFdV365AaS2+u6dPmCi4sAAQIECBAgQIAAAQIEViggYL1COI8RIECAAAECnRawgN3p6Td4AgQIECBAgAABAgQIECDQCYHvrSehlhNTx70+l+QXklyX5CtJnpDkw32NvD/JOUk+O27j7ifQIYHnJflEkg92aMyGOrqAA0BGt3InAQIECBAgQIAAAQIExhYQsB6bzAMECBAgQIBAhwW8grHDk2/oBAgQIECAAAECBAgQIECggwL3S/LfkmxL8iMjjL8Eq69MckWSf+i5vwSp3973fHnjVwkHfnGEdt1CgAABAoMF1tTTrMuf0+sbkMop6NuT7IZIgAABAgQIECBAgAABAqMLCFiPbuVOAgQIECBAoLsCW+pG4sYGgkN1gXpHkoPdZTJyAgQIECBAgAABAgQIECBAYEkF1iZ5VJL/nOTxNWz9gDrWjyb5ZJJ3J9mf5PMDDF6c5Nf7fv3yJC9K8tUlNTMsAvMS+OEkn07yT/MqQL9zEVjXE7Quf2YPusqf0SVovWcuFeqUAAECBAgQIECAAAECCyYgYL1gE6ZcAgQIECBAYKYCm+qi9OYhve6si9J3zrQynREgQIAAAQIECBAgQIAAAQIEFkPgqCSvT/KzfeW+MEkJWbsIEJiswMeTPDLJW5L8WpLPTLZ5rbVc4Ph6WMjWIXXuTVIOC9nX8rEojwABAgQIECBAgAABAnMVELCeK7/OCRAgQIAAgZYKnFaD1WcMqa+87rac9nFrS8egLAIECBAgQIAAAQIECBAgQIBAGwQelOS6JOWL7L3XU52i2obpUcOSCZTfZyU8e/j6UpI31nXMf16ysRrOcIGTatD6wiG3XV+D1jfCJECAAAECBAgQIECAAIFvFRCw9qkgQIAAAQIECHxD4JQarD5nCErZECzB6pvBESBAgAABAgQIECBAgAABAgQIHFHg0Unel+SEnjv/KslPJfnkEZ92AwEC4wh8KMkTBzzwL0l2JXldkrvGadC9Cy9Q1ry3JTl7yEiurUFra94LP90GQIAAAQIECBAgQIDAJAUErCepqS0CBAgQIEBgUQWc5rGoM6duAgQIECBAgAABAgQIECBAoO0CFyV5U1+R705yQZK72168+ggsmEA5GOL5SY5qqLv8nrus/lNC167uCHhrY3fm2kgJECBAgAABAgQIEJiQgID1hCA1Q4AAAQIECCykQDk56dIkW4dUX16puSPJvoUcoaIJECBAgAABAgQIECBAgAABAkcW+M4kP53kAUl+qP7nQ5P8epLfOfLjjXesT3JVkqf13fGyJK9Kct8q2vYoAQKDBcrv40uS/FySdQ1In03y2iRvSPJFkJ0S2FTXxDcPGfXOuiZ+R6dkDJYAAQIECBAgQIAAAQJ9AgLWPhIECBAgQIBAFwXKxkIJVpdXI65tANifpJz4sqeLQMZMgAABAgQIECBAgAABAgQIdErg6CSXJymnTfder05SwtD3rlDjCUnekaR8yf3wVQJ7ZyT5sxW26TECBEYTKF9weEGSi5Mc2/DII5J8crTm3LVkAlvq+vjGhnEdquvj5fCRg0s2dsMhQIAAAQIECBAgQIDASAIC1iMxuYkAAQIECBBYEoE1PcHqssEw6DpQF453L8mYDYMAAQIECBAgQIAAAQIECBAgMIrAi+uJ1b333pDknCS3j9JA3z1Noe1r6sm6X1hBmx4hQGB8gWOSPL+GrR/Y83hZ/zx7/OY8sWQCZ9Wg9YaGcd3dE7Re6ZdtlozMcAgQIECAAAECBAgQ6IqAgHVXZto4CRAgQIAAgXJSSzm1+sQGilvqaw/La2tdBAgQIECAAAECBAgQIECAAIGuCTwpyXuSlDBm73Vmkt9fAcYzkrylr717kjwzyXtX0J5HCBBYncD9kzwvySVJvivJyUn+dnVNenqJBC6o6+flczHoKl+0KadZ71qiMRsKAQIECBAgQIAAAQIEhgoIWPuAECBAgAABAssuYGF42WfY+AgQIECAAAECBAgQIECAAIFJCJyQ5HeSbOpr7A+TlPWVO8fo5LQkv5Wk/0TU0v7PJzk4RlvTvvXBSX40STlx+8NJbk1y37Q71T6BOQocleT0JH80xxp03V4BB5W0d25URoAAAQIECBAgQIDAjAUErGcMrjsCBAgQIEBgZgJebTgzah0RIECAAAECBAgQIECAAAECSyBQ9oxKkLqcOt1/XZnkRUk+d4RxljaekmRnkof33Xtbkqcl+R8tsSq1Pj3JG5M8oNZUTth+ZZLLkxxqSZ3KIECAwKwF1tTTrLclWd/Q+YEk25PsnnVx+iNAgAABAgQIECBAgMCsBASsZyWtHwIECBAgQGBWAluSlIXfjQ0dls2xsvBbXmfYptOSZuWjHwIECBAgQIAAAQIECBAgQIBAk8CDkrw5yY8PuOEDNXy8P8nX+n5e9psemuR5SS5Kckzfz0tw+bk1iNeW06EfmeRdSR4xoNYy/j/xMSFA4P8IlBPeX5bk1UnK72dXNwTW9QSt1zYMufx/Qllv39MNEqMkQIAAAQIECBAgQKBLAgLWXZptYyVAgAABAsstUF5fe2mSzUOGWU5PKou947zSdrnVjI4AAQIECBAgQIAAAQIECBAg8M0CP5rkrTUwPcjmUzV8/A/1h9+X5LQkjxoCWU6/fn3LToV+Vh3noLJfXsPkPhsECHxdYGs92f29Sc6A0jmB4+uhJuVz0HTtrYea7OucjgETIECAAAECBAgQILC0AgLWSzu1BkaAAAECBDojUDbwSrB62MJ+eY1tCVbf2hkVAyVAgAABAgQIECBAgAABAgQIrEyg7B2VE5wvGxKyHrXlctLtryXZleQroz40o/vKSdtvauhLwHpGk6CbhRD49iR/n+SEJOULGP/vQlStyGkInFSD1hcOafz6GrS+cRoFaJMAAQIECBAgQIAAAQKzFBCwnqW2vggQIECAAIFJCpxSg9XnDGn0uhqsvnmSHWuLAAECBAgQIECAAAECBAgQILDkAmX/qHypvbwN7EdWONY/T/KSJB9M8rUVtjHNxx6f5I+SHDOgkzOT/P40O9c2gQUSeE6SN9eT68tbBF0Eytr8tiRnD6G4tgatrc37vBAgQIAAAQIECBAgsLACAtYLO3UKJ0CAAAECnRVwSkZnp97ACRAgQIAAAQIECBAgQIAAgRkLPDDJeUl+fozTrD+V5A1JrknyhRnXO053a5NckuQ1fQ9dUb/U3+baxxmnewmsVuC7kzw3yfuTfGy1jXl+qQS8XXKpptNgCBAgQIAAAQIECBDoFxCw9pkgQIAAAQIEFkWgvILy0iRbhxS8t56KsW9RBqVOAgQInQNFUAAAIABJREFUECBAgAABAgQIECBAgMACCNy/nmT95CSPS7IhyQNq3bcl+eskH60BzJuSfHUBxlRKvF+SJ9RTWI9K8p4k70vypQWpX5kECBBog0A52bys3W8eUkx5I8KOJHe0oWA1ECBAgAABAgQIECBAYBQBAetRlNxDgAABAgQIzFNgXV2cLa8cLCcLDbr2J9meZM88C9U3AQIECBAgQIAAAQIECBAgQIAAAQIECBDoqMCWJGUdf2PD+A/VdfwStD7YUSPDJkCAAAECBAgQIEBggQQErBdospRKgAABAgQ6JrCmJ1i9vmHsB+qC7O6O2RguAQIECBAgQIAAAQIECBAgQIAAAQIECBBoo8BZNWhd3nYw6Lq7J2h9bxsHoCYCBAgQIECAAAECBAgUAQFrnwMCBAgQIECgjQIX13D1iQ3F3VJfJ3hVG4tXEwECBAgQIECAAAECBAgQIECAAAECBAgQ6LjABXWd/+QGh9vrOv+ujjsZPgECBAgQIECAAAECLRUQsG7pxCiLAAECBAh0VMCCa0cn3rAJECBAgAABAgQIECBAgAABAgQIECBAYCkFHKiylNNqUAQIECBAgAABAgSWX0DAevnn2AgJECBAgMAiCHhl4CLMkhoJECBAgAABAgQIECBAgAABAgQIECBAgMD4AmvqadbbkqxvePxAku1Jdo/fvCcIECBAgAABAgQIECAweQEB68mbapEAAQIECBAYXWBLkrKgurHhkUN1QXVHkoOjN+tOAgQIECBAgAABAgQIECBAgAABAgQIECBAoGUC63qC1msbattf9wX2tKx25RAgQIAAAQIECBAg0DEBAeuOTbjhEiBAgACBlghsqouom4fUs7Muot7ZkpqVQYAAAQIECBAgQIAAAQIECBAgQIAAAQIECKxe4Ph6+MrWIU3tTVIOX9m3+u60QIAAAQIECBAgQIAAgfEFBKzHN/MEAQIECBAgsHKB02qw+owhTVxZg9W3rrwbTxIgQIAAAQIECBAgQIAAAQIECBAgQIAAAQItFzipBq0vHFLn9TVofWPLx6I8AgQIECBAgAABAgSWTEDAeskm1HAIECBAgEBLBU6pi6RnD6nvuhqsvrmlY1AWAQIECBAgQIAAAQIECBAgQIAAAQIECBAgMHkBewiTN9UiAQIECBAgQIAAAQKrFBCwXiWgxwkQIECAAIGhAk6f8AEhQIAAAQIECBAgQIAAAQIECBAgQIAAAQIERhHwFsxRlNxDgAABAgQIECBAgMBMBASsZ8KsEwIECBAg0DmBE5JcmmTrkJHvra/129c5HQMmQIAAAQIECBAgQIAAAQIECBAgQIAAAQIEmgQ21T2GzUOIdtY9hjswEiBAgAABAgQIECBAYBoCAtbTUNUmAQIECBDorsC6uui5LcnaBob9SbYn2dNdJiMnQIAAAQIECBAgQIAAAQIECBAgQIAAAQIEjiCwJUnZb9jYcN+hut+wI8lBmgQIECBAgAABAgQIEJikgID1JDW1RYAAAQIEuiuwpidYvb6B4UBd6NzdXSYjJ0CAAAECBAgQIECAAAECBAgQIECAAAECBMYUOKsGrTc0PHd3T9D63jHbdjsBAgQIECBAgAABAgQGCghY+2AQIECAAAECqxW4uIarT2xo6Jb6mr6rVtuR5wkQIECAAAECBAgQIECAAAECBAgQIECAAIHOClxQ9yNObhC4ve5H7OqskIETIECAAAECBAgQIDAxAQHriVFqiAABAgQIdE7AQmbnptyACRAgQIAAAQIECBAgQIAAAQIECBAgQIDA3AUc/DL3KVAAAQIECBAgQIAAgeUXELBe/jk2QgIECBAgMGkBr+KbtKj2CBAgQIAAAQIECBAgQIAAAQIECBAgQIAAgXEE1tTTrLclWd/w4IEk25PsHqdh9xIgQIAAAQIECBAgQKAICFj7HBAgQIAAAQKjCmxJUhYqNzY8cKguVO5IcnDURt1HgAABAgQIECBAgAABAgQIECBAgAABAgQIEFihwLqeoPXahjb21/2LPSvsw2MECBAgQIAAAQIECHRQQMC6g5NuyAQIECBAYEyBTXVxcvOQ53bWxck7x2zb7QQIECBAgAABAgQIECBAgAABAgQIECBAgACB1QocXw+J2Tqkob1JyiEx+1bbmecJECBAgAABAgQIEFh+AQHr5Z9jIyRAgAABAisVOK0Gq88Y0sCVNVh960o78RwBAgQIECBAgAABAgQIECBAgAABAgQIECBAYEICJ9Wg9YVD2ru+Bq1vnFCfmiFAgAABAgQIECBAYAkFBKyXcFINiQABAgQIrFLglLr4ePaQdq6rweqbV9mXxwkQIECAAAECBAgQIECAAAECBAgQIECAAAECkxaw1zFpUe0RIECAAAECBAgQ6JiAgHXHJtxwCRAgQIDAEAGnOvh4ECBAgAABAgQIECBAgAABAgQIECBAgAABAssk4G2dyzSbxkKAAAECBAgQIEBghgIC1jPE1hUBAgQIEGipwAlJLk2ydUh9e+vr8va1dAzKIkCAAAECBAgQIECAAAECBAgQIECAAAECBAg0CWyqeyGbhxDtrHshd2AkQIAAAQIECBAgQICAgLXPAAECBAgQ6K7AurqYuC3J2gaG/Um2J9nTXSYjJ0CAAAECBAgQIECAAAECBAgQIECAAAECBJZEYEuSsi+ysWE8h+q+yI4kB5dkzIZBgAABAgQIECBAgMAKBASsV4DmEQIECBAgsOACa3qC1esbxnKgLiDuXvCxKp8AAQIECBAgQIAAAQIECBAgQIAAAQIECBAg0C9wVg1ab2igubsnaH0vPgIECBAgQIAAAQIEuicgYN29OTdiAgQIEOi2wMU1XH1iA8Mt9fV3V3WbyegJECBAgAABAgQIECBAgAABAgQIECBAgACBDghcUPdNTm4Y6+1132RXBywMkQABAgQIECBAgACBHgEBax8HAgQIECDQDQELhN2YZ6MkQIAAAQIECBAgQIAAAQIECBAgQIAAAQIExhdwQM34Zp4gQIAAAQIECBAgsNQCAtZLPb0GR4AAAQIE4hV3PgQECBAgQIAAAQIECBAgQIAAAQIECBAgQIAAgSMLrKmnWW9Lsr7h9gNJtifZfeTm3EGAAAECBAgQIECAwCILCFgv8uypnQABAgQINAtsSVIWADc23HKoLgDuSHIQJAECBAgQIECAAAECBAgQIECAAAECBAgQIECAwL8KrOsJWq9tMNlf91n2MCNAgAABAgQIECBAYDkFBKyXc16NigABAgS6K7CpLvptHkKwsy763dldJiMnQIAAAQIECBAgQIAAAQIECBAgQIAAAQIECAwVOL4eZrN1yF17k5TDbPaxJECAAAECBAgQIEBguQQErJdrPo2GAAECBLorcFoNVp8xhODKGqy+tbtMRk6AAAECBAgQIECAAAECBAgQWBqBRyZ5V5JH1BG9PMkrl2Z0BkKAAAECBNojcFINWl84pKTra9D6xvaUrRICBAgQIECAAAECBFYjIGC9Gj3PEiBAgACB+QucUhf1zh5SynU1WH3z/MtVAQECBAgQIECAAAECBAgQIECAwAQE7pfkVUku6Wlr0gHrc5K8fQK1DmriPyb5yJTa1iwBAgQIEJiWgD2ZaclqlwABAgQIECBAgEALBQSsWzgpSiJAgAABAiMIOC1hBCS3ECBAgAABAgQIECBAgAABAgSWVOAZSd6S5Jie8U0yYF32j15R/5kGoYD1NFS1SYAAAQKzEvBW0VlJ64cAAQIECBAgQIDAHAUErOeIr2sCBAgQILACgROSXJpk65Bn99bX0O1bQfseIUCAAAECBAgQIECAAAECBAgQaLfAI5JcneSxfWVOMmBdgttvTPLMKVEIWE8JVrMECBAgMFOBTXXPZvOQXnfWPZs7ZlqZzggQIECAAAECBAgQWLWAgPWqCTVAgAABAgRmIrCuLtJtS7K2ocf9SbYn2TOTinRCgAABAgQIECBAgAABAgQIECAwa4GH1uDzjw3oeJIB6xOTXJvkiVMaoID1lGA1S4AAAQJzEdiSpOzfbGzo/VDdv9mR5OBcKtQpAQIECBAgQIAAAQJjCwhYj03mAQIECBAgMFOBNT3B6vUNPR+oC3O7Z1qZzggQIECAAAECBAgQIECAAAECBGYp8OAarn5qQ6eTDFg/Osn7kpS3qU3jErCehqo2CRAgQGDeAmfVoPWGhkLu7gla3zvvYvVPgAABAgQIECBAgMBwAQFrnxACBAgQINBegYtruLqcGDTouqW+Vu6q9g5BZQQIECBAgAABAgQIECBAgAABAhMQGHZy9eHmJxmwLidxvrev7o8leVWSeyYwnv+Z5J8n0I4mCBAgQIBAGwUuqPs7JzcUd3vd39nVxuLVRIAAAQIECBAgQIDA1wUErH0SCBAgQIBA+wQsvLVvTlREgAABAgQIECBAgAABAgQIEJiXwA8n+Y0kjz9CAZMMWL84ya/39Ve+5F8OBPjivCD0S4AAAQIEFkzAQToLNmHKJUCAAAECBAgQINArIGDt80CAAAECBNoj4NVx7ZkLlRAgQIAAAQIECBAgQIAAAQIE5i3wbUnOTPLaJOUE6yNdkwpYH53k8iQX9XU4qfaPNA4/J0CAAAECyySwpp5mvS3J+oaBHUiyPcnuZRq4sRAgQIAAAQIECBBYdAEB60WfQfUTIECAwDIIlFeuloW1jQ2DOVQX1nYkObgMAzYGAgQIECBAgAABAgQIECBAgACBoQIPqmGsXxjDaVIB6NL3dUk29fX9jCTvHKMetxIgQIAAAQLfEFjXE7Re2wCzv+4H7QFHgAABAgQIECBAgMD8BQSs5z8HKiBAgACB7gqUTapLk2weQrCzLqbd2V0mIydAgAABAgQIECBAgAABAgQIdEbgfvXU6hKWfviAUd+T5Kok/yHJf+r7+aQC1qckeXeSk3vavyPJ/5Pk40s4EyXk9pAkZc/sn5J8dQnHaEgECBAg0B6B4+uhO1uHlLQ3STl0Z197ylYJAQIECBAgQIAAge4JCFh3b86NmAABAgTmL3BaDVafMaSUK2uw+tb5l6sCAgQIECBAgAABAgQIECBAgACBKQt8W327WXnL2X9r6OtzSV6Y5I+TvDXJU/rum1TAuhwG8IG+tm9Ick6S26fsMOvmH5fkN5L8SO34U0lK4O39Se6bdTH6I0CAAIFOCZxUg9YXDhn19TVofWOnZAyWAAECBAgQIECAQEsEBKxbMhHKIECAAIFOCJTTf8om2dlDRltev7o9yc2dEDFIAgQIECBAgAABAgQIECBAgACBIlBOq35nkg0NHH+Q5GVJbkrywCTXTjFg/YIkl/XVUU7NvjjJF5douh6W5O1JHt83pk8keYb1uSWaaUMhQIBAuwXsHbV7flRHgAABAgQIECDQYQEB6w5PvqETIECAwMwEnEIwM2odESBAgAABAgQIECBAgAABAgQWUqApYF1Orf61JG9J8oU6smkGrL89yWuSlJB17/WSJK9eSNnmop+e5B0NP17G8S7Z9BkOAQIElk7A20+XbkoNiAABAgQIECBAYNEFBKwXfQbVT4AAAQJtFjghyaX1taJNde6tr3fb1+aBqI0AAQIECBAgQIAAAQIECBAgQGCqAoMC1r+T5BVJ/r6v52kGrI9L8rYkP9bX5//P3ntATVOUW9t7ERRR4hElCpiOKBlEQRQkKYecjoIkP6LEV1QQPYKAklRyFiRIEhEBxQCY+CULShKRrAcEAQkGEBH+tfFuT9F0z3T39Mwz4brXepbyTsWrq3umq3btWk/SxX0lMPjCi5y6s1bsI+mAwTeJGiEAAQhAAAJaLdaWVu/A4ohYW/oDvCAAAQhAAAIQgAAEIACB/hFAYN0/tpQMAQhAAAKTS2DWmPzaS9IMJRiuknTIGC5MTe5Vp+cQgAAEIAABCEAAAhCAAAQgAAEIQKA5gVRgfU7MG90s6YWCIvspsC4Set8paWNJbs84xaqSvi1ploJObSvplHHqLH2BAAQgAIGRI7CuJK8zrVDS8ufi98Khkp4aud7RYAhAAAIQgAAEIAABCIwAAQTWI3CRaCIEIAABCIwMgekTYfVsJa2+KSa8vFBGQAACEIAABCAAAQhAAAIQgAAEIAABCEDABN4saStJ35D0a0nPd8DST4H1+yT9LFe3T17bTNIjkqaT9BZJK8efBdlLRfo/S/qVpJ9LulTS9ZL+OsSX99Xh/rlTro0XSdpB0sND3HaaBgEIQAACk0Ng0xBaL1HS5ScTofU/JwcLPYUABCAAAQhAAAIQgED/CSCw7j9jaoAABCAAgckgsHuIq+ct6a6dfuwicPJk4KCXEIAABCAAAQhAAAIQgAAEIAABCEAAAn0i0E+BtYXFJ+TafZykfSR9QNI0Se+s2K8/RVlHhDi7YraBJrPIektJG0maSdJ3JZ0kyW0nIAABCEAAAsNEwKcr7BkbnYra9WCsQx05TI2mLRCAAAQgAAEIQAACEBhlAgisR/nq0XYIQAACEBgGAkxoDcNVoA0QgAAEIAABCEAAAhCAAAQgAAEIQGByCPRLYO3T2Q6QtHcOpZ2oLT5erCHiOyTtJ+mbkp5rWAbZIAABCEAAAhD4FwEMfxgJEIAABCAAAQhAAAIQGBABBNYDAk01EIAABCAwdgQ4km3sLikdggAEIAABCEAAAhCAAAQgAAEIQAACI0GgXwLr2eL0tY37ROHz4az5dJ/Kp1gIQAACEIDApBDwpii7We8lyd/fRXGTpEMknTMpUOgnBCAAAQhAAAIQgAAE2iaAwLptopQHAQhAAALjTmDdmLBaoaSjduHxhNWhkp4adxj0DwIQgAAEIAABCEAAAhCAAAQgAAEIQGDgBPolsF5Q0tmSyua9so7+WdJ1kq6R5P/veJukJSQt1YXGgZL899eBU6NCCEAAAhCAwPgRmDURWs9Q0r2rYt3q4vHrPj2CAAQgAAEIQAACEIBAfwkgsO4vX0qHAAQgAIHxIbBaTFKt3qFLR8Qk1UPj0216AgEIQAACEIAABCAAAQhAAAIQgAAEIDBkBPolsH63pEslzVLS31skfUXSt0uMBbzmZJH2lpJ2lzRnSTl23DxM0j+HjCvNgQAEIAABCIwqgbnDHGhahw5cFuZAl49qJ2k3BCAAAQhAAAIQgAAEBk0AgfWgiVMfBCAAAQiMGoHlQ1i9foeGfzWE1XePWudoLwQgAAEIQAACEIAABCAAAQhAAAIQgMDIEeiXwPojks4sofFlSQdJ+lNFWkvGfNkaBenvl+S6rqxYFskgAAEIQAACEKhG4E0htN6uQ/ILQ2h9dbUiSQUBCEAAAhCAAAQgAIHJJYDAenKvPT2HAAQgAIHOBBaPSajNOiTzkamHSLoZmBCAAAQgAAEIQAACEIAABCAAAQhAAAIQGBCBfgisvV60b/zlu/HpcK5+rmb/5pN0rKT1CvKdIWnXEifsmtWQHAIQgAAEIACBHAHWuBgSEIAABCAAAQhAAAIQaIEAAusWIFIEBCAAAQiMFQF294/V5aQzEIAABCAAAQhAAAIQgAAEIAABCEBg7Aj0Q2A9vaTFJC0saZH4/wtJujFOd/trQ4rLSjpf0oK5/H+WtIGkHzUsl2wQgAAEIAABCHQnwCmt3RmRAgIQgAAEIAABCEAAAqUEEFgzOCAAAQhAAAL/IjBPLBZN6wDksjg27XKgQQACEIAABCAAAQhAAAIQgAAEIAABCEBgigj0Q2Ddr65YuL2npAMLKjhI0uck/bNflVMuBCAAAQhAAAIvElgtvo9X78DjiFgD+wPMIAABCEAAAhCAAAQgAIF/EUBgzUiAAAQgAIFJJzBrTCrtJWmGEhhXSTpE0sWTDov+QwACEIAABCAAAQhAAAIQgAAEIAABCEw5gVESWBvWOyR9M5yxU3g2MdhM0iNTTpQGQAACEIAABCaDwLqSvB62Qkl3n4v1sEMlPTUZSOglBCAAAQhAAAIQgAAEygkgsGZ0QAACEIDApBLI3HM8kTRbCYSbYiLpnEmFRL8hAAEIQAACEIAABCAAAQhAAAIQgAAEho7AqAmsZ5F0rKQtciTvlLSxpJuHjjANggAEIAABCIw3gU1DaL1ESTefTITWnDQx3mOB3kEAAhCAAAQgAAEIdCCAwJrhAQEIQAACk0hg93Ctnrek817c8e78kycRDn2GAAQgAAEIQAACEIAABCAAAQhAAAIQGGoCoyawNszPSdq/gOoaki4bato0DgIQgAAEIDC+BLaN9bK3lHTxwVgvO3J8EdAzCEAAAhCAAAQgAAEIlBNAYM3ogAAEIACBSSLARNEkXW36CgEIQAACEIAABCAAAQhAAAIQgAAExpPAKAqsPyLpzILLsbmks8bzMtErCEAAAhCAwMgQwJhoZC4VDYUABCAAAQhAAAIQGCQBBNaDpE1dEIAABCAwVQQ46myqyFMvBCAAAQhAAAIQgAAEIAABCEAAAhCAQNsEEFi3TZTyIAABCEAAAhCYPtys95I0WwmOmyQdIukccEEAAhCAAAQgAAEIQGASCCCwnoSrTB8hAAEITC6BdSV5ImiFEgTPxUTQoZKemlxM9BwCEIAABCAAAQhAAAIQgAAEIAABCEBghAggsB6hi0VTIQABCEAAAiNGYNZEaD1DSduvivW1i0esbzQXAhCAAAQgAAEIQAACtQggsK6Fi8QQgAAEIDAiBFaLyZ/VO7T3iJj8eWhE+kQzIQABCEAAAhCAAAQgAAEIQAACEIAABCBgAgisGQcQgAAEIAABCPSbwNxhYjStQ0WXSbKJ0eX9bgzlQwACEIAABCAAAQhAYCoIILCeCurUCQEIQAAC/SKwfAir1+9QwVdDWH13vxpBuRCAAAQgAAEIQAACEIAABCAAAQhAAAIQ6COBfgmsXyPplZLsXLmgJJ/+dpOkP7fQl49LOqygnBUlXdlC+RQBAQhAAAIQgEB/CLwphNbbdSj+whBaX92fJlAqBCAAAQhAAAIQgAAEpoYAAuup4U6tEIAABCDQLoHFY3Jnsw7Fnh3C6pvbrZrSIAABCEAAAhCAAAQgAAEIQAACEIAABCAwUAJtC6xnkvQVSTvlenGnpI0l9TqfVla+xdsfknTHQOlRGQQgAAEIQAACTQiwFteEGnkgAAEIQAACEIAABEaaAALrkb58NB4CEIDAxBNg1/zEDwEAQAACEIAABCAAAQhAAAIQgAAEIACBiSPQtsDaAPeWdGAByc0lndUj4XmjjJVz5ZwvaVtJT/ZYPtkhAAEIQAACEBgcAU6THRxraoIABCAAAQhAAAIQmGICCKyn+AJQPQQgAAEINCIwj6Q9JU3rkPuyOI7s8kY1kAkCEIAABCAAAQhAAAIQgAAEIAABCEAAAsNJoB8C63UlXVTQ3aNiHu7vPaDYUNK3CvJ/QtLhkl7ooWyyQgACEIAABCAwNQRWi98Iq3eo/ohYq/vD1DSRWiEAAQhAAAIQgAAEINAbAQTWvfEjNwQgAAEIDJbArDFZs5ekGUqqvkrSIZIuHmzTqA0CEIAABCAAAQhAAAIQgAAEIAABCEAAAgMh0A+B9cKSzpH0rlwPbpe0iaTbGvZsDkknRhlpERZarS/puoblkg0CEIAABCAAgeEg4E1aXrdboaQ5z8W63aGSnhqOJtMKCEAAAhCAAAQgAAEIVCOAwLoaJ1JBAAIQgMDUEpg+EVbPVtKUm2KCxgtBBAQgAAEIQAACEIAABCAAAQhAAAIQgAAExpVAPwTWrwyHyd0KoH1F0mcl1XWx9hqUy7N7ZT7acMYe1+tLvyAAAQhAAAKjSGDTEFovUdL4JxOh9T9HsYO0GQIQgAAEIAABCEBg8gggsJ68a06PIQABCIwagd1DXD1vScPvjMWfk0etY7QXAhCAAAQgAAEIQAACEIAABCAAAQhAAAINCPRDYO1mvE/SuZLmybXpz5J2DIfrFyq21+tPG0g6TNKCuTz3S9pY0i8qltXvZPNJWknSqyT9TNLdkqr2s99to3wIQAACEIDAqBHYNtb13lLS8AdjXe/IUesY7YUABCAAAQhAAAIQmDwCCKwn75rTYwhAAAKjQoAJmFG5UrQTAhCAAAQgAAEIQAACEIAABCAAAQhAYJAE+iWwtov1FyV9oqAzf5K0awiwn+/S2RkkfSTE1XMWpN0zPptq90qvkX1I0rGSsnZaTH6ApMMlPTfIi0pdEIAABCAAgTEjgIHSmF1QugMBCEAAAhCAAAQmkQAC60m86vQZAhCAwHAT4Aix4b4+/W6dHQ3sVn5FC05Bs4bj0m9bKKtqv+eW9GFJXpD8naRvSXq2auYpTreJpLdJ+rokO0nh1DTFFyRX/WskbS5ptjiS2Y5iDzVs4kJxtPPRkm5uWEaWzYvm20m6VtIvJ3TcTC9pMUmzB5R74x7qEW1h9hUlrSbpREl/aKECP6t879utzfGjIXKQa6F7FAEBCEAAAhCAAAQgAIGxJdAvgbWB+Z3xTEnvKaF3hqT9JPndJz93MJ2kJSV9UpLn+IriuHC1/OsQXJ13SPqmpEVybbHI2u7bfkciIAABCEAAAhBoTsBzp95YtVfMbReVdJOkQ+KkjOY1kRMCEIAABCAAAQhAAAJ9IIDAug9QKRICEIAABBoRWDcmWFYoyW3HGE+wHCrpqUY1kGnYCXgx61RJbw/x50khJK3bbgurtwhXpZkkbRXHu75C0iw1CrMbkxfU6rgV/aekb0haIgSQH5f0dI06vRBpAa3/tx9R1qfXSfqqJN+Ht4fg8rZ+NIAyGxNIF8894WyHrTsalLa2pGPieOaLJO0g6eEG5WRZVomFdwvALdj2c3rSntE+QtrOZmbpsBD+rB6YlmX1s82Mt5Rk57jPS7IwoRfHt1RMwL3fh4tGkRCAAAQgAAEIQAACEOgTgX4KrN3k5SUdH/MbZV3wJtvLJT0WCbxp2/k8N1IWbbyHtonU71enlxS4TzhZt1kfZUEAAhCAAAQmlYDnNjOhtU2pezyTAAAgAElEQVQ7iuKqmF++eFIh0W8IQAACEIAABCAAgeEjgMB6+K4JLYIABCAwaQTsxOlJldU7dPyImFRp6tY6aUxHsb+vlWRBtd2BsrCQ8LMhcu7WJ/+mWTCEhz52Lj1+9meStg6H1p93Kyj5vImItVeBddkCaY1md0xa1Cez2zb4O/OBkvatKSxvo315kWobZU5lGRa++kjlZ1pqRFsC69eH+H+9aFcv1ztfVi9HPHszhO/35VriVacYu8277Y/XyZSkHZTA2u74fk56o8gfQ2T/04ZtzrJtI+nk+A+7YtfdFNJj9WSHAAQgAAEIQAACEIAABBoS6LfA2s2qIrKu03yfmOX35EfqZOpzWm+UPaGkDgTWfYZP8RCAAAQgMJEEfAqo3ayndej9ZWG25I1cBAQgAAEIQAACEIAABKaUAALrKcVP5RCAAAQmmoAXaSxoW78DBTvq2g317okmNTmdny9cYDdJutxt8c1OB++StHPB0bN2n7bI9SuxeOejbRFYv9z5OD369x5JFlze0sKws1v2k5L8v1Vi3ATWe8R4rtL3KmnaEli7rpXCocubEnyfbC/p3CqNSNL43vPC+MHxb5eEUL/pRpipvP4/lPSRxHXNXbLj/UaS3hD980aNa0oYDUJg7eejn4fvr/F87HZJXx1u5t6A4uiX83a3dvA5BCAAAQhAAAIQgAAEIFCfwCAE1m7VApK+EBva67fyXzl8Ao/LsJC5zilfTeurk89zRd8vOfHM74QX1CmMtBCAAAQgAAEIVCbwphBab9chx4UhtL66cqkkhAAEIAABCEAAAhCAQMsEEFi3DJTiIAABCECgK4HFY9Jksw4pzw5h9c1dSyPBuBGwM+sXJe2adMzHx1pA/UCus++U9M1wrk4/8sKdxfkWV9uZNou3SNow/sMO11tImkfSlZJ+IOkfkmaU9EFJXmDLuz2/UtJSkuy067hV0qO5NrXpYH2npP0K+p1WuXK4TfvfnLabm+1z0S+Lah0WyTrfZ/owkIpEq52qmUqBbdvdN981Y2zVKduCV4/N3xdkqiqwnl7SipLukPSwpBcKynIaC8APjc+ulfRRSbfXaOwqks6Me8j93VjSpTXy55NO5fUvGqt1RNN10jZB5Pv00yVHU5c9H6vU8454hi4iyWNgU0n3VslIGghAAAIQgAAEIAABCEBgygkMSmDtjk4XG3X9Hrl2jZ57fsYbRX0y3X018g0yaX7zcFa355RsDPHXQTaGuiAAAQhAAAITSIA1wwm86HQZAhCAAAQgAAEIjBIBBNajdLVoKwQgAIHRJsBu9NG+foNsvUWmFvymot8iEWHekdquyydJOk/SH7s0eBlJ3wlx6ImSPh4uSqlQMi+wzi9eWsRqcXYabQqs8/UXdcmuuxa5Opq4z64h6fwSp6Zer3ldgbV/l84aou9e6y7K/0ZJp0haLD60APr6Fiuys7AF/w4L3X1tHqxYvsfdBiGivUHSLgWLuFUF1q+NBWxvFPC1/VTJQvYckjz2M8f4Y2LxuIqbWOp67i4eGEJ/C/ibRrfr740NB4QQ3HV0u35e+M+eIW7fYR0aVuS2Xkc0XSdtEz55MbudW96XbC6xe7g3odxfs/BOR2HXLOrF5FdJ8uapuu1oUhd5IAABCEAAAibgo6XnlfR6Sa+TNJck/2byhjX/1pktfud6E+fMkvyd7d8U3jhpQZ3/LBp0eFOafxP498yz8effRf77S/w9JekJSY+HG6s3Wz4Sm9p8iod/+/kEFwICEIDAuBLwe5ufud7s/d54v14ymVPwu8Bt8a7t92K/c4+CQNnfC37H8vuMvye+HXNGVd6Px/Va0y8IQAACEIDAoAlw6u2giVMfBCAAAQhAAAIQgEAlAgisK2EiEQQgAAEI9EDADsF2fJnWoYzLwkn18h7qIet4EbD4wePm80m3LLK2INCuvI5UYP21GGOZM3M3GmnefRJn2EkSWNu19lRJ75JkbvtK+mU3cDU+fybK+3uNPP1MmorfXU+RQL5p/f5N/dlkHB0eYmmLc6qEn5NnSFotXKQtevaidBpVBdbp5gE7s9upPe+0npW7bIiwF4wxsL2kc7s02Bsg7Hy9U6TL35dV+tskTV7E3O36fU7S/lFReo9XrbuOaLpO2qr1Z+ksHDtZ0lrxDxbC283a962fe752jroiawvOXK6dx9uKdLNKW2Vm5XjzxdHJseR2W/+wpKKTLvLXwyIP9/MXbTeK8iAAAQhAoO8E/D3oU2i8Wdeb5RaO774FJM3fx415vXTMv6t9GolP0rFbq0+HuEfSXZJ8Qs0oCA176T95IQABCEAAAhCAAAQgAAEI9ELAc+ReG1q9QyE+HcNz1H/opSLyQgACEIAABCAAAQhAoAoBBNZVKJEGAhCAAASaELAYypMge3VY+Lbb5SGSLm5SAXnGnkCRyNoOwbuGyDoVSdcV9q0rycJQh51uLYh1TIrA2o5TZrZe9PsrIRAeFjF0PwZ3PwXWqWu0276RpAtqdMK/ye2i7uvg+ESMSTspZlFVYO1yMrdmOz7vJ+mfJW1xvbvFcc1O8pMQZD9Qkj5/dLKFq1tJ+lmNvjZNWsVBPi17HATW5m0xta+j49q4PhZnOeywZtd+j21HHZH1cpLshG1xv6+jy7RrZ52YUdIS4RLqfNuGS3ydMqqkzY9T57E7uRdRysZ2unnA6Qe1EaBKf0gDAQhAAAIvJ+DvI58ysqikd0jyRsC3hQv1uPHy9+5vJP06NtT5FB5vGPLmRAICEIAABCAAAQhAAAIQgAAE/kXAazheX1yhBIhPH/L6oucIfdoQAQEIQAACEIAABCAAgb4QQGDdF6wUCgEIQGCiCUyfCKvtkFkUN8XExzlTQCov0htUE5o4qA6qbcNcj91yLaTzn+NSSbuEGLAXgfWWkk6PMjeXdFb8/2ESWLd5XX4o6SOSHpM0VQ7EbfYnK8u/Zf1XRRjaT4H1qnGEsI+ftwh203ArrNPnxcNN2i6NPo54mzh+PiujisA6dSW2e+IGkn7UpRFzhdjeaf8kyS7W3yrJY4a+bzLX8x0l+TmeCsHr9LlO2kkUWHsDxNfjuG1fzyKH8ZXimmRO1lWExHnH9YMkWZBeJlYuu07pmLVA2y7RRY7Sda5zUVo/6/2MzvrYbSOAy7A43ZsLsu8O/5vF6t7E4MUXAgIQgAAEpo7AvJLeKcmnbiwtaSlJ/rdJj1vj9Jcb49SF6yWN8+bHSb/e9B8CEIAABCAAAQhAAAIQqEbAc+0WWtvooSieTITWdec3q7WAVBCAAAQgAAEIQAACE00AgfVEX346DwEIQKB1AruHuLpsgdwCLO8mP7n1mqsXiMC6OqthSZkJgi2u2zncVt22bgJr/86xyO4fuY743/eNP3+0oqQrI824C6w92Wh35IOjv6kD8UzhYm1n217CgsYbeimgRt6FJB0p6dxwjO4kQumXwNqbSjyeLFB1HBXPwbqCGI/zYyRtLcli2jWTcelyqwisLVT6TrgSXy7JGwmqHJO4RojCLUj1UfadwoJsn07w6IDFqpMmsLZz56khZvf18Ngw96cLLk5eZJ06/RddS7uEniHJx206fP0vq3HfZUm9aePM+I/zw8Haz5g2I90AkJWbborpVFf+nh+k43qbDCgLAhCAwKgTsIDav9uXl/RuSW9sq0P/8R//oXnnnVdzzz23Xv/612uuuebSa1/7Ws0555yaY445NNtss2nWWWfVLLPMoplnnvnFv5lmmkmveMUrNOOMM2qGGWbQdNNN92JzXnjhBT3//PN67rnn9Oyzz+rvf/+7nnnmGf3tb3/TX/7yF/35z3/WU089pSeeeEKPP/64HnvsMT3yyCMv/j300EMv/j344IMvpm8xrpN0jSSf/OT3lf9tsWyKggAEIAABCEAAAhCAAAQgMEoEfHqe50dtUFIUD8b6o9cLCAhAAAIQgAAEIAABCLRGAIF1aygpCAIQgMBEExiliQ0E1qM5VF8p6RUhPM16UCaw9u+bhUP0ajHix3OiRLsMHytpC0l2U/+QpDui0JlDsOsxnf+sisAzFfSdWFB3N/ppHRbG2r3WrsJNwmLx/44j1jMHa4vJvyZpzmCZOhCn4vIm9WV5UsF6L+V0y5u55R8YCe1w+7HcGEnL6JfA2mNzs3AItzi9imt0Wd9SweoB4cCbuW50E1h73Hus26HXkc/fjWedz+s4h9cpt1PaKvdfmt+C9/3jH5qcIJC/HzqJeuukrcIjLyq+JMTLD5Vk9vWwk8sJ4XbtZMfFgsNfC/KsHqcB+KM6Qvy0KI97b5jaLf7RGzcOb9nN3P1y+UckFV8saTtJf6wAsii/3eF3kPRIhfwkgQAEIACBZgSWlLSyJG8Ael/87mxUkoXRb33rW/XmN79Zb3zjG7XwwgtroYUW0oILLqj555//RcH0sMWjjz6q3//+97r//vt133336Z577tHdd9+tO++888W/HuM3kq6Q9FNJPtGh7LdBj9WQHQIQgAAEIAABCEAAAhCAwNASGAWjp6GFR8MgAAEIQAACEIAABOoTQGBdnxk5IAABCEDg/wiM4tFcCKzHZwSXCaxnlXR04t774RAiZD23E/bZklaQZOGihdaPx4edRKxVBJ5tCqzzAu+6Vy5tbyawfkySXZ/tuGyXaQsyn4uCLWDfSNIb6laUS3+BpJ7VIxXasKwku+b6ejrcdtddFnmBtR2iffR603hekt16/b9Z2AXcPDOmdcv2xoBzwrX4BzE27RTt6Cawfm0I8j8YrtXrS7LroeM1kiyIHXTYxfsvLVWa9t/ja2NJN3coe1QF1nbdL3OZ74TS+bxhwhsOvInE8ekCl/G8MLqpED99jhY5rrdx2RcPd3q7eTtcj5/XF9UofL64L96f5JkWTvMv1CiHpBCAAAQgUE7AG4N8GoI38Ph0BD97a4VdpRdffHEttthiWnTRRfX2t79diyyyiBZYYIFa5Qx7Yrtj/+Y3v9Htt9+u2267TbfeeqtuueUW/fa3v23adP+e92apSyX9uGkh5IMABCAAAQhAAAIQgAAEIDBiBDLzlb0kzVbSdq+vHBLz7SPWPZoLAQhAAAIQgAAEIDBMBBBYD9PVoC0QgAAERofAupI8cWGBalFYXOiJC7tbPjVk3ZoKgbVFYduHUGzIcIx0c8oE1u7UhpK+Fb07KpxcLfZ0+GhyixAsQrTjqkWIz8ZnZaJkfzwuAuuRvujR+FRE73/6ZrjSZkL5oj7mBda9ckhF672WleVPxa950Wo3gfWqkuzO63Ft4bld2C0Ad6Ri47baWqWcJs7RZeV2638+3ygKrPNO1B4Dqct8N+YWWft5ZtG0w8dhflZS6mL9jrhfLFq2S34qxO9Wfvq5fwdkQuemLtid6rMruH9D7JIkOkPSrjV/V5ip74WTknJ63bxShxNpIQABCIwrAW+CWUuSN6y9t04np59+ei233HJadtlltcwyy2jppZd+UVg9yfHUU0/pl7/8pW688UbdcMMNuv7665uIrv27zxv0vhebSL2xkoAABCAAAQhAAAIQgAAEIDDOBLxOsGesV3putCiuivVKn4xHQAACEIAABCAAAQhAoDYBBNa1kZEBAhCAwEQTsCOZJyvsTlYWR8RkxbAeV2wB41KS7DTbZnjyZjtJ/11QaJGLaJt1T2pZnQTW80iyGM9j9nZJm0i6LUDtEM7N/k+LF09MAM4r6aw41jwvoEVgPRwjLe/wa5Ho5hVc+0ZBYG3C6eaAPWITgP+9k8A470psQekpyeUaB4F1ev2qCGRHTWDt9zK7LH8tcWU/Lr5zU4F0t7vw9fFM8/PObtZpXtfx8XC1djmnhYC5TvnOZ4cYi7j3jsYcFCL+f3ZrXI3P7YTqjQKZG7fF5nYt9+aYupF+H2R5zcZO/k3d5uu2gfQQgAAExoGANymuJ8mbbN5etUNzzTWXVlxxRa2wwgpafvnl9e53v1sWWROdCTz88MO65pprdNVVV+nKK6988a9m+DvTAoILJT1QMy/JIQABCEAAAhCAAAQgAAEIjBKBuUNk7ZPryuKyMHSwWQQBAQhAAAIQgAAEIACBygQQWFdGRUIIQAACE01g+RB52emyLL4awuq7J5BU3nU0RdBEIDeBCBt1uUxg/epwDP8fSXNGyZ8IoaqF9Xattsjawtx1JPlo7SxSEWfeBXjQAmsLCn8l6elGdKQZJS0RDIrclu06uGjDsrtluzWc87qla/L5SpJOT0SoVTcw5AXW19R0ws239XfxXOzkmt2kf2k7T5a0u6S/dRFY20XyXEl2Jb5W0qaS7k0qt+vv2jUbY/cPC6kcf5JkUfM/apbxXUlH18xTljzl4nv2w5Lu6lD2qAms8+Pa7tB+Tj3cgJ9FyXblz1z7syKKhMYNin9ZFouhvUDRVswRInFvjMmiikt9p/q3keT7KYv7Q7D9i7YaTTkQgAAExpTAMvG89Aawt1bp4yyzzKJVVllFK6+88ot/Sy65ZJVspOlC4Omnn9YVV1yhn/70p/rJT36ia6/1T77K8aM43cfvN49UzkVCCEAAAhCAAAQgAAEIQAACo0XgTSG0thlSWXgTqk/Ou3q0ukZrIQABCEAAAhCAAASmigAC66kiT70QgAAERoOARXt7SdqsQ3Pt9uvJiJtHo0t9aWVeGJdV0otAri8NHbNC8wJri6i9GcDOpO/M9dXHZW8RItVvhPA4+7dHk7Qe8xYevCUEfnZ7zQTOgxZYt3m5igTW/XQ13iccbtvsg8uyINwiyXdFwb6WdiF/okJFeYH1ipJqWwFWqKfXJBbHHhvj1ccX+vlrMWiZg7UtIO3E6+vpsLPwfpJ6dRNO76+i8dNrP7P8bv9ikmbvUuB80U/fm1YUfVGSNyGUhbllE+neAHR2l/I9hm5JuL0q2YzhrHZJ9/ddUdRJW5Q/P67tuu+2/6YBZIvxyzZlpO7oDYouzJKO0bbKtDvq1xP3ape7kaQLeqhgYUnnJM8OF3VUbJLIC9F7qIasEIAABMaCwEKxkelDkiqpo5dddlmtscYaWn311V8UVRP9J/Doo4/q8ssv16WXXqof/vCHevDBB6tW6ndU/4b29yIBAQhAAAIQgAAEIAABCEBgHAl4ncen8X6kQ+c8X3zIhK9tjuO1p08QgAAEIAABCECgdQIIrFtHSoEQgAAExoIAu7yrX8bXhxDXgrA0LJCzw+okC8+rU/xXSgtgLZz1xNZzFTKnAtDrJdlJ2E6qWdwRzr9LSfqlpC1DWH1mJDgoRKmZENXurp50y46Ry4uEBy2wruJgPZck98/hPpY50hW5LacC67yb84JxPfLOxdOF+NyfW/R7p6Tno36LTC3CsUC4HwJruzOfmhNIuuozQnh7X5cxMyoCa3fDwn67UFso7SMLLQAtE1i/UtIGknaS9GZJPmngugr3T7ckgxJY58XJ3drVr89PDO6ZOLmOaLpO2nz7LRi3mDjbNOD73m14XcOOlgnB7ex/jKStG5Zbls0nAthF3o7ZbUSRe7XvAT+/fepA08hvRHA5Lq+t+6Vpu8gHAQhAYJgIeOHZf2tWadTaa6+ttdZaS2uuuaYWXNA/DYmpJHD11Vfre9/7nr773e/qV7/yIThdw5vL/N7lDWTeMEVAAAIQgAAEIAABCEAAAhAYNwKczjtuV5T+QAACEIAABCAAgSkggMB6CqBTJQQgAIEhJpAXmBY19bLY1e1jhic9LKqze/cuORAWyNlV165gLwwZpNkkzS/JFmdeVB+W9qVC9YPDhbqTO61/w2wr6aQCvs53nKSvSLID3yvC8dZC1Exg6DQWpXoc7yDphIJyLJq/OPn3QQusb5Jk50ALxcvCIphMMN7JYbcofyqwzrs5Z5/lnYtTIWlekJoKmNsWWLvsUyRZ9FsUFoJb6Ok0ZSLMURJYW6RuwWrqrFsmsM54+J6w4P7JXL6mjyAE1v8aU34+OPrlYO1r5nvJzyPf697gYdFvVm/d61fWzhli84M3SfQSFmp/WdImUUj+OdlL2c67qqRv59yrfTqBr0Wv31fLSfIRoP6tkwUu1r1eMfJDAAKjTsCuXt58440s/q1RGjPMMIM22GADrbfeelp33XU1yyz+uUIMI4Hbb79dF198sS688EJdc433UXYNb1Y9Pf7+0jU1CSAAAQhAAAIQgAAEIAABCIwWAc85+rTe1Ts0+4hY7+vF5GG0qNBaCEAAAhCAAAQgAIFKBBBYV8JEIghAAAJjT2DWcO71BINFWEVhVysfl5UKTsceTIcO+jvUDrMW5ubVBRb32gn5r0MEyKI4u4zunrTX7bSQ1uLUqQwLnw+UtEfSCDu6WlRX5sjs/hwpaZtcwy3M+0K4OefFeB7nH4s/Oy9njqjLSPpOTnRXdA0RWEtTIbBeVNLJOYffT0l6g6Rdc/efx7LHjtP/OnHX9jAZJYF10f3YTWDd9j2MwHowAmtft2XjefZJSbacTIXdda9r3Y0Wdcu3EO/8cLK/Nr4H761bSEn6IpftNl2m/V19rKQtkvp92oTF4re11AeKgQAEIDAqBLyJ7//lTn8pbLvF1BtvvLE22mgjzTzzzKPSP9oZBO644w6df/75L/5VcLb25r6vxabFG4AIAQhAAAIQgAAEIAABCEBgzAisG0LrFUr65ZNVvQ5qY6WnxqzvdAcCEIAABCAAAQhAoCEBBNYNwZENAhCAwJgQmD4RVtvZuCjsousJBbsxE/9HYBFJpyaiz+wTC84s3rKAd1jC3/e7SfIO/HxY2LyvJE8cTWXMHZNWqfDtEkk7S7q/pGFrhNDPojk7LXuc/iwnqi3KaqH128PV2iJsj30LclcJR2uP9e8VuAAjsB6swNrjdqXYxGBxtMMCao+Jb8R/LyVpP0lrF1xouwF/M8TzFlvPF/mWiLR51+6pHP9V6h5XgXWVvjtN6tbuDRDegPFMh8ypQ3sTR/V0M4Gr6ZeDtcv2WPdGk079STcIVHG3r8q1brqPSzosMlkI7o07dltvI4ocpi3m9mkFdmZvI4pOLGjLIbuN9lEGBCAAgX4SmFPS9vG3cKeKll9+eW266ab60Ic+pNe97nX9bBNlD5DA9ddfr3PPPVfnnHOO/vCHrqZsl8ZpQd8aYBOpCgIQgAAEIAABCEAAAhCAwCAI2DzJhlPZWkG+Ts9FZkLrfw6iQdQBAQhAAAIQgAAEIDC8BBBYD++1oWUQgAAE+k3ATsZ2WZ63pCILhL1L28JT4qUELLwzm10KwFggfJakvHvyVDKcI1x91ypohJ3JPizprqlsYNRt99LPxF/WnCslWRBX5C5qobRFlD+VdHmBIDrt0vskfTQ2CrjMJu7igxZY3xIO3fd0uDYbhvDBSSyYuaDLdbQrXXbsdypAzYuNs88sXLew9bEod1AO1habWlS5vySLgRwW2tvl3C7l6f1l1/33x1h4b4f+/1H/EohnjvNrhsjek6XPT/H4d5s8mVt2goCb5zSfjU0dfj5bWP5Al3bfKunRhn0blIN11ealwt4qgulRElhXYTAMAutsM8rG0eD1WjzVwu+lHt8H5GD4nreQu61IHbizMv39kZ1o0FY9lAMBCEBgmAi8TdJOcYpL6W+NueaaS1tssYU233xzLbWU97AR40zgggsu0Jlnnqlvf9s/rTuGNyoeL8kb3Kb6N3O3tvI5BCAAAQhAAAIQgAAEIACBOgS8BuF10reUZHow1gJ9mioBAQhAAAIQgAAEIDChBBBYT+iFp9sQgMBEE2DCoPfLb1HZ1xOhZlbiGZJ2HcKjwxaUdLakomPPptIJtehKWPSxoyQ7a2dCWLuC27W46THVebdxi5AtRs5Ew1VHxKAF1lXbVSddKkxNBajX5Matx4wFnXaM9hj5R1QyXUw2+nMLni30zYQWFi8vGdetigC2rN12M/9iHFufpXEbPAau6rB5wW17V4yfDQruz06csr5YfH5jOPLaldcC5azvdTg77YySFg3xv8XynSIVz9atp1P6Xly6h0lgnXeT9qaQzMW8rP8IrNscSf8qa5lwhJ8n7sXNOpwwULd2l+nv0NWSjLbWXF/SdXUL65A+LxLPkvpEhMtarIeiIAABCAwDgXfHu4mf16Wx6qqrauutt35RWE1MHoH7779fp59+uk499VTdd999nQA8IukYSUdLenzySNFjCEAAAhCAAAQgAAEIQGCMCWBINcYXl65BAAIQgAAEIACBXgkgsO6VIPkhAAEIjA4Bjrxq51pZ/GlX77wbtAWadvX8RTvVtFqKnaG9GL51QanD6NxpoawFlF68z9yLLbD9mKSra5J5vaQTJVkUn8W+kk6QZEfjOjHOAus6HKqkbSKw9nW3q/RXQtyd1ePjyT3B+ZsqFUcau5vbzfpDca9m46hGEa0krbqBAYF1Z9wLh/u8BfQW3a5TYcMFAutWhvC/C/F7o13EfX86DgrX+LaOyFxdku/1NH4gyadCNHVhLyJQ5pRtl+xPx+aKdslRGgQgAIHBE1hZ0rTc79+XtGLGGWfUdtttp2222UZLL7304FtIjUNJ4LzzztMpp5yiSy/NfyW/pLnPSLJ72xGSHhrKjtAoCEAAAhCAAAQgAAEIQAAC9QlMH27We0mySUNReL7/kJirrl8DOSAAAQhAAAIQgAAERpIAAuuRvGw0GgIQgEAtAutK8oRAkXuxC3ouJgQOHULn5VodHUBif2/uFovJ+eos5js4eA6gKbWrWEnS6ZLsPJzFn8Pt95wOrsC1K2opg1nbhfiwpM13hPP0FRXrKBJXZ1ntzGwX8qMk3Vux/4MQWL9Sks9kn6liH+sme1jS7ZHJmwTssNyPsPPzJTUKXkjSfpK2zOXxUeS+t3y9msYrJM0naflw2F5W0hKJeL9puVXyeYzZedv3Wqd4YwhWZ++QyI7YWbtd3q8kPd2l3M+EENlHHG5YpcFJmvkl7RL/7TFzXoX60ip+J+lbLQlW3XaX5agqukVgLeWdv2sOgVaS2w71rFVsHmoAACAASURBVC4lefHiAEl759L1S/RcJOa2O36bjtytwKMQCEAAAjUJvF/SHpLWLsu38MILa8cdd9T222+v2Wfv9LOjZs0kHysC119/vU466SSdfLL3FZeGN1n5Xc2br/yOQUAAAhCAAAQgAAEIQAACEBgHAjZv2TPWVX3ialF4LtFC64vHocP0AQIQgAAEIAABCECgMwEE1owQCEAAAuNLYLWYBLCQqCzsOuVJAJynqo2DMpfZKyVZRNbxTOVqVfQtlb/zFw/BpAW8d0uyeNVi5Rf6VmtvBbvNH5R0fCKytluaXUbtnNYpLKg9NnHusyDVYtTXFWSywPzLIVh9vkOhgxBY90ZsNHOb60k5AbAd4S0OtqjXm0D6ERZez6J/iVDtkGyRp0XMFp37syycZsn4rG47zqggLq1aZjr+qjpjZ2W/R9LPq1bUUjo7x9vxuJsIvFt1c4QL/SaR0MLpL1Z4bvUqsPYmh89KWi7q9fPyopLG5oXMVUTF3fqd/zz9/ql6/UdFYP3a2PDi530aW0nyPdR2lH2XryHpsrYrozwIQAACAyDgjbSfkrR+WV3LLbecdtppJ221lR+tBASqEXjggQd03HHH6dhjj9WTTz5Zlukfkr4kyRu2SxNVq5FUEIAABCAAAQhAAAIQgAAEhoaAT7O1eZVPiCoLzyX6XcgnxRIQgAAEIAABCEAAAmNKAIH1mF5YugUBCEw0Abu0end16QK7pK+GsNoiW6IaAe9Ut8OuRZ/52F6S7b2GVahcrYfDmSp1srZj7w4VHNLeFsdWWyznsFjXbn7fCbGkr5fdsS2cTePbkg6UdKOkIqE1Auv+jZFFJJ0q6V1xvJ7vs7Y3LEwXR/v5fx0W3T/bvy61XvKkCqzXC/Gt79c/xHfbdRXo9iqwrlDFv5MgsC6nVUVsvkw8n+dJivH96Wf4NXUuRMW0PuLT39kb59L7uXNQxTJIBgEIQGAYCHhTmDcefqSsMaussop22203rbeev04JCDQj8PTTT+voo4/WUUcdJYuuS+KpONGJ79JmmMkFAQhAAAIQgAAEIAABCAwngTeF0Hq7Ds27MITWVw9nF2gVBCAAAQhAAAIQgEAvBBBY90KPvBCAAASGi4Ddib2b2kfcl8VZ8ZJ/83A1fSRaY77nSrIQNA3vTN8yhH8j0ZERbKR/r3wgXLfv7ND+LJ2d2e1Q6rC4+mOSfpATwL9B0taSdpc0Z65MO6YeLOk3uTzDILC206vFNFMdT0i6RZKPBm8r7LJs53G7BP+9rUKTcqpcvz5U21qRvQis35JzCK/SqPnD8d5pbw838Tpu1L+T9K0eReweD1+X9P5ocB1X7FESWLftMJ45XP9Wko+0LDvKstM42DCc5Z3GG08OqzJoCtL8rYKLub9DT8/l9TGb/j3jZ3jbYbf6AyTtnSvYY23n2HzRdp2UBwEIQKBNAj6Rxacs7FZW6Ac/+EFNmzZNH/iAf0ITEGiPwJFHHqnDDz9c999f+hXtD3zaiDd1ExCAAAQgAAEIQAACEIAABMaFgNcIbW5VuslZ0tlhbsUa7LhcdfoBAQhAAAIQgAAEJCGwZhhAAAIQGH0C7J7u/zXs5F5dxZ2z/y2khldKsjO1F/MzZ+o7JO0o6Wcd3MUtPtxC0q6JKNs07Z56XDhh2zXXUUWga2H3NyQtIamOGLTqFWxbiFm13ny6fvStaVuq5qty/aqW1e90fub475mkom4Caztzz9iiOD0daz+MiePH+t3xpPz8c9f34YclXVGxDQisJT8Dm4YXCs6MzPuEILlpWZ3ylYmdz5e0raQn+1FpnIZwQq7sfoq6+9QNioUABCaQgDfU+rk8c1HfV199dX3yk5/UGmtkB7lMICG6PBACFlp/6Utf6uRofa2k/SV9byANohIIQAACEIAABCAAAQhAAAKDIcApwoPhTC0QgAAEIAABCEBgaAggsB6aS0FDIAABCNQmME/slp7WIedlsVv6R7VLJ0NK4B2SvlngXn2xJB8L9kdwTSmBBWKcb5q04tJwp7YLdZWw0HobSf+Tc7S2qPO/Jf0cgfVLMCKwrjKqmqfJHPMtkD1Z0vclzSHJpxDYijJzKPbnr5a0Xmwm8Di1sLgNZ/GpFFj7HcX3swWw2YYJuyjvK+m5ilgRWL9UYG0hs6Pq2BiUwHq2GOMb567r4ZI+3aMDeqehsrokf0+k4Y01ViReU3GMkQwCEIDAIAlsImm/gveRF9vwnve8R3vttZfWWWedQbaJuiacwAsvvKBDDjnkxb8nnvABN4Xhzaf+DdfLxq8JJ033IQABCEAAAhCAAAQgAIEhJLBqnCrsecay8Gmrh3IC7hBePZoEAQhAAAIQgAAEahBAYF0DFkkhAAEIDAkBC0F9DJXdy+zwWRR2YTxEkgXARG8ELErzgrDFevmwu+YpvRVP7h4IePxbbOLrY+foLDz+Lc57tGbZ94bTtd2sdwhh5xnhbv3UEAqsT41xmboc1+xyreTvDKGvMw1KYL2gpIVrtbI8sYW6n5X0rkiyk6TbWyrbipJbaohXu1W7rqSLItFnJB2UG3+pwNp8zol+/SAc2euO/aL2TKXAeiVJp0vy9Xf8JPr1QDdwyeeDFFjbRfTIcFx2E+qebPCKREhe1sU3xvfNYjHWvCHknpLEz4cLfyZG9/fYHpLeF8/LX3Zw9c+KbCKwtov6hpLmk3RsRTG8r7GPzlwh15ds3Ne45LWSehODXbLfkstll3QLwQgIQAACw0Jg0ThFYP2iBr397W/X3nvvrc0391cPAYGpIfDUU0/poIMO0sEHH9ypAd4g8PmpaSG1QgACEIAABCAAAQhAAAIQ6BsBz+V7vTY/v5lV6Dlar9daaO11JgICEIAABCAAAQhAYMQIILAesQtGcyEAgYkmYIGUX9ItrrbjY1FYdOcXdYvtiHYIpOLFtMTLJW3JzvN2IDcoZaFw8fM1yMLuozdIWrlBec6SiSItElwl3Kw/KekXUd5/JA7C/qcVJV2Zq8tCb4vzluiTCDkVvQ5K5Jx1cSrqTkWeDS/rQLK1fS32lmTHZofdqb1ZJh1/qcD6VbGhwJsC7LhuAdZ1LfR6qgTWeXH1/ZK2kvSzmn0apMA6cxxfJNpYV2BdpWvpsyW9/lXypkz9nPySpMMk/bVD5roC6znj94k3Ljh2jN8iL3RpYJnQuR8M06a8WdK5kpbJtc9CdG/QISAAAQgMA4H9SzZ5avbZZ9fnPvc57bGHH1sEBIaDwD333KMDDjhAp512WlmDfLqQNzxeMBwtphUQgAAEIAABCEAAAhCAAARaI+ATGb2G67WhongyRNZew616ymBrjaMgCEAAAhCAAAQgAIHmBBBYN2dHTghAAAKDJLB7CJfmLan0zngxP3mQjZqQuuwSWsT1EyHC6iYemxBMA+vmK0O4t48kC/qysNB5miR//vOGrckL+iy09vXNrjEC6/9j27aguOySTaLAOnVD9rN9Y0k3dxBYm53F1ScExLYEooMWWPu95IOSjk+cqy0GrirUzY+hNgTW3qxhx/NnJd0q6R+5SrzxyY7Sm0myw7vDbV6zYPNFw8fSv7M1FVj7ueWjKPPWppfGhP+vShpWVWCdbUjxhoCMgYv0JqStJXVzHU/HWdoUi8Kv6BVah/z553mW1G7xHjsscvQRPkVDAAJdCawtyVbA7yhKufvuu2vffffVHHPM0bUgEkBgKghcccUV2m+//fTjH/+4rPqzJH1a0v9ORfuoEwIQgAAEIAABCEAAAhCAQB8J+ORbG2XlT87Lqnww1nN9IiIBAQhAAAIQgAAEIDACBBBYj8BFookQgMBEE+BFfGovv1ULp0jaINeM2yVtIum2qW3eRNbu3y52ArCYdBZJf5L0BUknhRurJ602LCBjMfYWkuaR5Ot3nqSnc+nskHtNB6rDJrC2qPwHBaLPfg2M+SXtEoVPhcDaTsYWHD/fsIMzhntEJsz3te7lSL4FJVn06miThzfSWHRica9FqhbvPtJFYG0X3u/E+PaGEG/K+VtDTlm2QQqsZwiXajsH+752WKj8cUmnS/IxinUjL7D2c2JWSa4rK9/C6U5hYds3JWXO1FXa4PQWvD9eJXGNNE0F1q7CfX6/pC/mRNB+flqQ7/GWZ9xNYO1nsU942DdOc0i7cpykz8e47dbFsk0URScEdCurzuf+fv+6pLVymdq8l+u0h7QQgAAETGD2WGTdrgjHf/3Xf2n//ffXMsvkzfeBB4HhJPC1r31N++yzjx54oHC/1V9CdODNdQQEIAABCEAAAhCAAAQgAIFxI4Bx1rhdUfoDAQhAAAIQgMDEEkBgPbGXno5DAAJDTqDKUVI+RupQXBb7eiVXlfTtRPCXVXZULAb/va+1U3gZAYsF7SBuAZ7Ffb9MXKbL8qTixB9KsqjvsZqIh01gXbP5rSYflAgxFV/2WmeV61cHUirg7bVtab0WNn8/njsWqnqsP9NFYP3aEIvaAfqqEGVbkN5LDFJg7XYuLcnPVtfbq7ja5VkU/foA8LCk++LUAYufHVUEvHbE9/fsbhVB2hXamxC8EaBJvE7SB+J6W6idRjeBtYXpn5Xk6/49Sb8v2IzgNHaL3DX3vWaXVDtQm3sWZQLrTFht8ftWuXLukLRfiNKriuKLBNapc3sTjlXyvCo3HrI8Fl3vnGNRpTzSQAACEOiVgN//vizpZScWLbDAAvrCF76gLbfcstc6yA+BgRN4+umn9T//8z867LDDyur+rqRPSvLvCAICEIAABCAAAQhAAAIQgMA4EfAJiHaz3kvSbCUdu0mS13vPGaeO0xcIQAACEIAABCAwTgQQWI/T1aQvEIDAOBBYN160VyjpjAVLmbC6F+fVcWDV7z544sPiXYso07AAzY7WP+p3Ayj/RQIWSK4v6YKcG6qvj+OfFTkhsK4IqmKyNgXFnaqcRIG1BcB2aHfYXdiuzo5UIO5J1w8lQhTfDwdI2jvSriHpsorXsizZoAXWboddwS32PSPc2V/osQ9p9rygtorA2vnfF8LlrKzMuTx1QL9L0k9D2PzXhm3eXJIF9RZBF91f3QTWc0k6W9JqkjptIvH73yqSvhKO7llzPc48frKNQ2UC61eH6HynpJ/+XnTbXabd1uuEhdp5xVV+fNcpr2raMoF10w04VeslHQQgAIE8ATvq+zm4dRGa3XffXQcddJBe9So/tggIjC6Bq6++Wnvvvbd+9jMfGvSy8DyHfxMcM7o9pOUQgAAEIAABCEAAAhCAAARKCfhkxUxonZ2wmE9s4xSv/14MRwhAAAIQgAAEIACB4SKAwHq4rgetgQAEJpeABVF+uV69A4Ij4uX6ocnFNNCe2z3uLEkr52q9XJLt4/4w0NZMbmW+J+wK+ydJn5F0cg1RdUptHAXWgxI5ZxxTwe2g6p40gXVe9LmSpCviAnQSWDuJBdfnRtpUmN306TEVAuumba2Sr6nAukrZbaRZXNL5kt4i6VpJdjK9Nym4m8D6bZLOk7RYuJl3c2F2PRYxWYzv+j4q6fakvjKBtZN444ufAevFKQ9fqHiSQBGn1Ak++xyBdRsjijIgAIFRILChpCMlzZ9v7HLLLadDDjlEK6+cfxUZhW7RRgiUEzj88MO155576rnnCg+7uFCSj9H+HQwhAAEIQAACEIAABCAAAQiMIYG5w2RrWoe+2TjFpyp6LZKAAAQgAAEIQAACEBgCAgish+Ai0AQIQGCiCSwfwmo79JbFV0NYffdEkxp85zNhb77mT4SjbJvOqoPv3WjU6N8pnw1nXrfYQrwvSmrCHoF179ccgfVLGabC0LYE53ZHtguxTzGwY8Vmku6ParsJrFOBrjciWJzyt7hv9u/98jcuYZ/kHm5cSAsZh11g7SMifd02jr5avJy6lXQTWNtpO7OEPCiuezeHfwulPx/13pBj3Elg7aSLhtu2xdnP93B9EFj3AI+sEIDASBOwsHq3oh7st99+2mcff30SEBhPAnfeeac+9alP6aKLLirq4BOSdpV05nj2nl5BAAIQgAAEIAABCEAAAhDQm0JovV0HFt6AaqH11fCCAAQgAAEIQAACEJhaAgisp5Y/tUMAApNLwEK4vUI8V0bB7sl+eb55cjFNWc+nD0Hg3rkW2LXaYvjrpqxlk1Xxa8OJ9YOS/ixpTUlX5hC8W5JdfrvFnJK2kDRPuLTa6fXpLpmejIX9v0S6VODqf1qxoD2pCLIt0W3azKkQOWf1T0Xdk+ZgnW7syI+fbgLruUKc7RMRUnF2kYC12/3S5ucIrKvRzG8o2U+S/7INJd0E1jtIOiGq2jEcpqvVXJyqm8C6l7LTvAis2yJJORCAwKgQ8G/XYyUtnW/we97zHh122GGyezUBgUkgcPzxx2uPPfbQM888U9Rd/67xiRy9bOSaBIz0EQIQgAAEIAABCEAAAhAYXQJeK/bpxp6LLQsbshzCWvHoXmRaDgEIQAACEIDA6BNAYD3615AeQAACo0WAXcmjcb1SYW/a4m9L2kbS46PRjZFvpdUl3qVvUfRPY5LpwVyvUhFg2x3+YdT5WBQ8bALrtvtbp7x+iMeL6p8kgbU3duwbzsNmkRfJdhNYzyTpK5J2ig0Ja0i6Bgfrfw+rYXewdkNTgf35kraV5I0ejk4C61dIOljSxyOtr72PkuwlBiWwToXhWXtvkvQhSXf00oEuefPjIUuef+73sQkUDQEITCABny5xRFG/7Vht52oCApNG4K677tK0adN0ySWXFHXdvwn8m9i/aQkIQAACEIAABCAAAQhAAALjSoDTjsf1ytIvCEAAAhCAAATGggAC67G4jHQCAhAYAQIWiHoX8rQObbUYyruQfzQC/Rn3Ji4j6Tsh7E37aqfNLyaOouPOYSr7598oFgtaMOo4KISi/8w1CoH11FwlBNZS6rzbBo90Y4fd8teRdENyebsJrJ3U98xhkWcrSWdMzfDoqdbXSNpc0mw9lfLyzDNKshu+ndgdx0j635br+LukcyU91LDcBcOFfAVJt0j6b0m/ibI6CaznCLf/tSQ1ESfPEnX4pIAsOgms/XyeXdITLXwfFj3D75S0cZ9dWcoE1idLsgDybw2vIdkgAAEIFBGYOU4W8PfbS2LRRRfV0UcfrZVXXhlyEJhoAl/60pe0556eMimMXeO320QzovMQgAAEIAABCEAAAhCAwNgTWDVOP7YRR1l447ZPP/YaAgEBCEAAAhCAAAQgMAACCKwHAJkqIACBiSYwawir95I0QwmJq0JYffFEkxquzhc5arqFbbiCDldPh7c1FgyeImmDaGIZewsSF67QjfnCHfgtkq4NoXwqJiwqwmdV/1KSRZOOYXOwvlLSDyT9o0L/20gyv6RdoqA2BMVV2pSKL++XZOFl02PCLbBdQtKcUbGd8J6q0oiSNB57Fr062uBh4e/3JVnsmncvzo+/MhHtupIuijaVbUroocsDyZq/zwZSaUuVNBE3p1XnRb/pc6+TwNpHSXrM+PlWNHY6de/1ko6WZBdsf/c9HIk7CaxXijF/pKSvSnquB352qrYoPR8rSvIzrl+RitLTOtq4l/vVZsqFAARGk4BdqPysfEe++TvuuKOOOeYYTT+9D7EgIACBa665RjvvvLNuvPHGIhhfi9M9XoAUBCAAAQhAYMIJpBvTe93ovZCkz8a8wM09cvXax3Yx7+r51En8zvYP+8ViU7px3ivJ85n9CM+brBbzM22ILF8paRNJnkN32AToF/1oOGVCAAKVCHie3+vKNuIoCs/H2rDLQute1jgqNYZEEIAABCAAAQhAYNIJILCe9BFA/yEAgX4R8GSaX35twVTmwmkhll+Az+lXIyi3EYEyV8ufSrLg7MFGpZKpLoFUbOpNCJv1OCGdihN/GNfysZqNGjaB9aCFgL4mPw9mg6q7nw7lNS9/x+S98vB3xr7h0u6KPiHp8NxiVBUH61Ro+3VJO0vqtpGgTQ5tlDXJAmvzS13I94hx4H/vJLBO75P9JPmvykKmF82OlbReXLjj4nfLX+MZeWb8+z6SDoj/v4ikUyW9K/77YEkH9jDO0udKOn76vaGpbJzV4dfGeKcMCEBgvAlsH4KHl/Ry5pln1vHHH68tt9xyvHtP7yDQkIBF1scd558lL4vrJW0TJ300LJ1sEIDACBGwWNMbkKfrY5stTv1LH8tvs2i/i3mD7LDHrZIeHfZGjnj7qswPVeni2nFChA0EvFk/3XRdJX8+zSqSPI9gAbg3cnvdY9JEf/l1BZ9gc1YTmF3y2NTHjP1C8SdJn5fkH0/5kx/rVO0Nod+U5GfN7SG2vq1OAaSFAAT6QmDTWGu2cUxRPBkiaz9ze3kG9KXxFAoBCEAAAhCAAATGhQAC63G5kvQDAhAYJgI+Wt7C6nlLGmUHVu8q9jH0xPAR8HXzxGf+nO5eBZTD19PhbVFebGqh6aclPdulyXbasAtrkaC0isDaCwpvDhFx5lqdVonAGoF12RDs9fkwj6QzwnnGrjPrSLohV1mVBTSP4bPD2aJoY4LLsHDVQvn/LRDhzhRuxEWOxHb89UJR2SYTl+2F6aJ7p87TJnViqpOvW1o7mH9QkgW9jmOCQbd8dT7v1TnKdb1P0s+iUi+OWWxvN/0ygbWfeRY5W5jtsFi6yokYHisWV68V+fzc3DE2fVmcXeZgvbSkoxKOzu4FONf/QB1YkfZtks4Lh6c0e78WIbM6Up5pvamovUF3yAIBCEDg3wT8+3Vansd73/tenXjiiVpkEesWCAhAoIzAaaedph122EHPPvuyV8C/Sfpo/H4AIAQgMN4Eyn6zt9nrdDOpTwTasM3CC8ryu55P02oSn5O0f5OMA87TxmlEZeYXA+5Ka9Wl7/ZtFFplfqhKPRbsez4r23TtzdPe/N/klKp8WV4bOayh2M9zU3bVXq5KJ1pO87tY13m8YbmDElh/WNJJsQnlj5J8OpjNYXoJb2LL1qt6nefspR3khQAEiglsG88n/14pCs/Ze93ZJw4SEIAABCAAAQhAAAItE0Bg3TJQioMABCaaAC+443H5l5H0HUkWPKaB6Gpw1zcVm7rWKk6mc0v6YggRPYlvB9Y0ugms7Yxk59LPhCPaLpKuyJUxbAJru8h6gc3iy0HEOyV9Pyoa1ES7RaALt9Q5O195gSZz3t0pHFnaKP6JGDdNXSJWl3RpNKTMebrKAppPTPBiyMaSvJnH/5se8ZrW44Uuj3eLgjeQZJdNi4/XlHRlAmX5cC9eVdJBMeayftpJ7O2S/Hy0UHeLpB9tcG2zjPwiVxuLvm22LyvLmzzOleTvokuCqRf2ygTW6aagayXZ1cRH0HYKuxL5Hs7E5hZXWyB9erKQWiawdrl+3nrC3tc7C48Zu13VdTcq29SUCh36wbnsu76qQL0fbaJMCEBgPAjMFc9Tf5++JHbbbTcdeSRrneNxmenFIAjcfPPN2m677XTdddcVVef3oC8Moh3UAQEITBmBQQusy07XaRNALxtJEVi3eSUGW1bbc8pV5oeq9nCl+O3q+TfPDXhuyHMSdcJzqt4c7s3fDs9leJ3koTqFJGmnUmBfdOqhN7ZvJOkN0cZOGyUGIbD2aWSeO3x/wsz/7WvwSEPmrw4jgq0jfy/PqoZNIBsEIFCRAAZfFUGRDAIQgAAEIAABCLRJAIF1mzQpCwIQmFQCVY5o8vFMFiM1Fd9NKtup6LeP1rPILB+ecM4LbqeifZNQ57pxNKX7enkcd2hX37Kw463daLeKBBb92YXcLqxZdBNYLyvpfEleULBQ0BPJ9+UqzDvrXhAi1jRZWk8/RMiDWPCrMsb60bcq9faSpopAvpfym+a187q/H3aLArwIdUpBYVUW0LyQYxH5ryV9N3cUa97p2G7Fvo4OC2NPiP+fX0RZPO4Nu2PYDcfC28zF2m33xgYv4jjsZOyymjr9NGVYJd+oCKxTkbxdzO1KdFcHgbX75U0DmdPaXpKeLgHidz9/l/la+1nl8AKqNxvY+fz5JF8ngbWTuV5vZvExtFlY4L1zgft6p+vjjQ920k7F2k7ftsNXvg3p90z2WZl7fJXxRRoIQAACJmCXPYsb3prHcfLJJ2ubbWwKR0AAAnUJbLvttjrllKKfxzot3KzrFkl6CEBgNAik8yu3h3N92btOnR4tGnM+zpNu7BzEfEsvokUE1nWu8vCk9Tt3fiN7ldZZ8DqnpN8XJK4yP+RsPiHQm8vvkPRwwSlmWRoLwD0v5fB7vU+K8D1XNVaRdGaYlbi/3uyfmQhULSNNN2wC6zqi6Tppm7CxmN2nPB5QkPmimJNpcrqYN+J7Ts/H7FTdvN+k/eSBAATaIeDnu+dlPQ/sueSiuEmS16XPaadKSoEABCAAAQhAAAKTTQCB9WRff3oPAQj0RsDiHL/ArlBSjI/Ty4TVT/VWFbkHRMDfiz4K0X9peDLCR+15QproL4G82NQTxnaW7rY5IRVI+3p540O6GNBJYO1FCx/jvl10zW4tdgFOBdpVe43AWrJLst0bf9xhAacqzzbTtSmw9rPCzs7vDXF/3jG9brsXinHu8VPmQFx1Aa2sbjuBe0LVYty8u/X7JNmBx5F3Ds4LYPOO8hZg293IizBeSLNQ1os6wxajIrBOhfDmad4+QrrMwboqZ7uNW6x9dCzSOt/94T7+7YLnXTeBtfN7Yc8bW/z89Dhx+Pn7MUlXV2xY2fdu6t5dsahayezYbRf3NPIbCGoVSGIIQGDiCWwSG/xmTEn853/+p0499VQtv7x/NhAQgEBTAocddpg+8YlsTx/f3005kg8CI0ag20b5pt0pe9fxu1j2XtOt7CVjk+rrQozoeaQqosa/ddgQ263OSfrc74mzxjtnP/r9xtjYvlgUbgH09S1WZGdhi1Uddd8zPXfhU8YsovWma5+wl59zqjo/9NrY/PfB2Dj/qQIzCbdxjtiA79+zDptYWLhXZUOD57Msrs5OyDow5tW9LtI0ul3/mUJgbCG4o9v1s4DcJ7g5J76J7wAAIABJREFU3L78XEDaTm88fzK3Ab2OaLpO2iZ88mL2CyV5Ts+GIQ7PpXjju+d76kRqvFAnX1naqyRt1qAdbdRNGRCYJAL+rsyE1p6nLQrfj16nvniSwDToa5O1wAbVkAUCEIAABCAAgQ4EhlrDPNSNY1hBAAIQGFICq8VLq0WEZXFEvLQ2PQpvSLs+9s0qc9IsOh5wFGFYvLxM/FksbqfmXoWhbXNIHTPsJrq+pMIzoXMV+zeNHYB97znyiwFlC3PO58U1uw06enXg7bfA2osjdlvqFha5/r9IZIG6F3TKYuVkU8FXY5GwW/lPSLqlRPieLlZa0PmNboUN6PO2BNa+j7xI8OUQqtrB104/VRaeOnXVAlgvzvo4z6INBVUX0MrqsG2mNw44PN694GIBryN1qS5yJ0/FqHbNsmt1NuloxwxvSvG/OyzWdV3D5mI9KgJrM/TClpn7eXR8OIb3IrB2361I8oR7Jhjwd4BdzC2sL5pAriKwdlv9DPXirxcoswU9l22BQdVTH7yBKX8Ecere3fYjIu/mnpXv+8PHbFr0QEAAAhCoQ6Bo04bWWWcdnX766ZpjDmtWCAhAoFcCl1xyibbaais99thj+aLujk2KbYrjem0u+SEAgd4JDFpgXafF6TtM/v26TjmknRoC6dhyC+zy7DnSNsLvyD5ZLHMY9oZki6WfrVj4PJLOkOT1BxtHWPR8Wy5v1fkhzwF/J5ylfxAb4h8taUdqXOG5Ir/T59/T81ltWOH5MJ+K5fBme89n2C27n1F3fid1f8+bClRpZx3RdJ20VepO08wd83prxT967ttjy0YKX+tBZJ2epFa3TWXp+3nyoQWlNg/wKaQO3yeef765oDH562HhuR3Wf9FWRykHAkNCwM8Hm4FN69Cey+KZ7RNjiZcTQGDNqIAABCAAAQhMPYGh1jAPdeOm/trRAghAAAIvIWDbMYuTLPgsC4sTvRvYC3zE6BGYN5znLDhNo5+TgoOi9PqYfMzcSFyvFw8shBwWZ27/LrFA5SsBpa5Q0+JU34N2l88fSVm2MGfFi+9Zu1d7ktWiwl4WVfotsK4yXuYLAa0dc8oWY9Jyqgopq9TtNOnCRd7tuGoZ/UjXlsDaAlWPGbv0ZuEFDY/bXhx6uvW56gJaUTleLDk2xrc/3zbcmrK06bOvyDk4dbg+P/Lb0SeL/OLkRpIu6NahAX9edwFuwM17SXV2P/VYSid2qwisLdL3M83XJhuLFj17Qdci6Cx8VK+FxL/p0Mk6zwU/u+2IZTF4JrL2kbIeZ7dWAJkK/NPkK9UQaVeo5t9JUhevNJ9drcyKgAAEIFCHgEUldgN8SUybNk2HH84jpQ5I0kKgCoE77rhDW2yxha6//mVaam92tODRQjICAm0S8G/sBULsaBHm2yS9O6nglzGnYnfAH0n6bZ/fC9vs27CXNawC67yA1s64Bw07TNr3EgL9FFjn3zfrzo/k50a9Wdo/KtP5garzQ+kmwG4nBOaNK34SguwyZ3Y7pbptBwdZz6n6hKvsdLR+Drm683vjILA2b889ZsJ9z7nYXMMn1Dk8b3dSnH7m/67jZL2cJDthW9zv6+gy7eRdJzyPtURyYlp+3rFOWZ3S5sep0/oZ7HeystMv080DTj+ojQBt9ZlyIFCHwJtCaJ2d1FqU1/e775mqpw/WqX+U0yKwHuWrR9shAAEIQGBcCAy1hnmoGzcuI4B+QAACI0/Awh/v/rVjaVmcFS+lRTvlRx7ABHXAC2XnScqOiMy63sTdYpiw5R1m07adVnLc5FS0P3Vpcf1NJmPXC3GxRbCeKPK1+3tMMNtJ2ZO9eUdy/x7ytbcIPe/manaOsknaPKepFljnFzgs+rVzjhmURR0hZbdxkTrDekLeriDD8lysuwDTqa95lx4L+u0GfE6JG3A3blU+r7qAVlTWquEs7fuiSHRvUa5dt+yCU3SMp0WzZ0taIRZa8tfV94k3IPmoVUfdzRFV+t9rmlESWBf1tUhgbfHGnHEqga/dB+K4X9/TdhD3Mbl+BjhvFr7OvlbdTtio+1woE1n7yF6PuU5R5pbUL8FzkaDb97B59bLBptcxSn4IQGD0CJwqaet8s4844gjtvrv3sRAQgEA/CDz77LP6yEc+ovPP976/l4U3ENvFkYBArwQsrPaGP88H+nd21bD63xtyv9vlPbxqeZOcLn0H8juF5+t6PTnKPH0q2OYBtsl8X/70O89DXTzJF2pI+u53Uv9VEYb2U2Cdzr9YBLuppHtrMkrfWYvmV6rMD6Xv2X7f9aZrbwLpFHNJssmI0/4pXKy/VZLBDE8P9+RBzImlzag7vzcOAut0vrvMYdzfWb4m2cb3KkLi/IYRbxYxr6rz4Nl1ScdsP+eD3xPmOFkfu20EcPs8V+7THS3EzmIQRhk1b3uSQ6BVAr4nPf/r+d2y8Fy/f7MOy9pNqwAaFIbAugE0skAAAhCAAARaJjDUGuahblzLF4LiIAABCNQlwG7fusRGP70n6X5e0A07cPh4xlENT5B7wsTHS+bjpnD6GgYX6w0lZRP3TRchfEygJ4a8aGAH3WxhpYrzkSdcPUm/iCS7d9gB2uw8EVWVz1QKrN1+j1U722RC2rIjEtNxUFdI2ek+SBdwioS6U3kP1V2A6dZWC/K98ORFDke/3XqqLKAVtfmVsdlgt/jwqJhgTUX3qfi46Jkws6QjY9ODi/G48oaFNNKxn3eQ78ZyEJ+Pk8D6DzH5vVBOPG2O2QaSZ3JH9fqaeEHpuIqihCbPBb9b2jnSbukWfrvOnWPxq9Mid35BLxsP/To9Iu1bVpePx/TxsmZLQAACEOhGwBvKrOxcJ00444wz6pxzztFGG9mokIAABPpN4OMf/7i8oaEg7Cr/5X7XT/ljTcC/Ze0SulMPvbQo8pOS7umhjEnPmhfB9oNHE4F1ugH5Fkn/3eV0oH60mzJfTsDvx563ODfmAzsZDfRLYJ03uCiaf6ly7byp/5jYyFe0GbjK/NAycaqDzSzqvO/6JDqLwj1/cF+XxnrO1AK+RwdwqlvalLrze6MusPY8tTd2visgeGyYe9GGk7zI+puSdpX0cMm1zJudND2JMJ1nKTr5rsq475Ym3QCQpfVmGRsfdYv8Pd/vOdxu7eFzCAyKAKcyVyedF1ijoarOjpQQgAAEIACBpgRG6vuXHwdNLzP5IACBcSbgiSVPUk3r0MnLEhHnOLOYtL6tG8fE5fs96m4088Zk48oFF3RYBNYWRh8dAjc3s9vRlXXHZjqR6oWFHSRZeGrnai86+Ihfi6otTE6jLp+pElh7IcmLHxYIZuGjIj3J3G33fRMhZRn/tP92yrW40otBwxB1F2BeE2PEbbc4d2FJXizz/eQjol2eNy0slXTOGwOqOPY24VFlAa2o3PQozDLXotR53GX46Ou8k296tKzHmv/SsZVfSBwmd/zsGnrzge/9sj42uS79zONNE/OHc/jakvyXf0bl6/fimftoB+tsE4CfDz6698cVngdZeU2fC36/9GKsWVvY5P99rgIkb3D6fq5//dik4XHq75e9c21q+zunQpdJAgEIjCgBH/vuTXzvTdu/wAIL6Bvf+IaWX97rlwQEIDAoAoceeqj22ssGwy+LL4QD46CaQj3jQ8DiWW8Y9AkxvYbnEz7GEeyNMQ6rwHp1SZdGr/olJGwMbUIz5k/V8lyY772y+ah+Caw9z+gTMP0+7TnGKq7RZZcsfSfPv692mx/ye7nncHyilaOf77t1nMPbGp515/dGWWCdFxVfEuYHZaeSZXMyJyTzK95o77WuvxZcgPR5VkeInxaVN3bw/JPngrrNR9cZD+6XjSPSnXU+OWA7SX+sUFBRfm+E8vzZIxXykwQCo07Apyv4pcn3fFn4/vKJsJNqPjFSAq9RH5C0HwIQgAAEIBAERur7F4E14xYCEIDA/xGwwNOTTX7RtKipKCz2sTsuRz+O58gpcrV0T4vEhqNEIO/cmra96KjJqehbeoSmJ3HWl3RdCw3xvTx7XENPEL2lZpl2rva4uKFivtQhpl/uq1lTLIr1go3b579UeHmgJP8VTZ7nu5KO+6ZHQbpML2jtERNx/m8vYHyx5oS6RUs+rtdOIk9VZO5krwsxaVEWO//Y7cWCaTtL+f87rknq8PPfIvs2ol8T9N0W0Iranj8GMxXf5tOnC052vLkil6DKIrKPH7RblBlXvY89bpfo8L3bxjVxGb5fvMDqZ4vDbnQ+ZrrfcWu4OXWrx9dq7hj/Hov+3ina9JEvx88ou1Z7kc3HkVtYnYY3A/ho1we7NSD3eVOBtYtxX/ws9HOzirjaeXzve1PGB3PtaHuDU9GGo6rHJddESHIIQGAMCVh05+/5dHOVll56aZ133nl605t8ABIBAQgMmsBpp52mj37UexxfFhYJWGBGQKAqgfwpRUX5fhYnn/k3ZPZOvkKc4FKUvp+bcKv2a1TTpSJYn1K2Y8H7TpO++fS0kyJjXQfr/Mbios3HTdpEnt4IpBvLXZKPE/GGuLLIC6zXjPfppq3wiU1PJqfouZyZ4n246jtxvm5v8j8nXIt/IMkmCnaKdnSbH0rfr/NzM6mZQNP+NslnR/G/NMlYkCft/52SNo5TvsqKH1WBtedWLFY+ODpW1XXZ+fy89LxwNlf86QKX8bwwuqkQP3X1L3Jcb+Oyp/ONLs/1+J64qEbh88W8k0+szMIGS3aab1MMXqNJJIXAwAnYYMrr3/7tWhT+zvL6t9fR6qzNDLwjfahwpARefeg/RUIAAhCAAASmgsBIff8isJ6KIUKdEIDAsBHw5LhfKi2unq2kcXad8YulJzaJ8SVQJLD2RLSP/64qsB1WOvnjBN3OqhOz/e5TXgBe1/nW+S2QfbMkT+pa3bJ0/P+XCGC6dMRCxatjsdTX+66Cyf/pJPkvv0DiNljk64nZzP2+LYG1f6+5fz6m+O2S3tlBfPknSV4gPFlSp+NQUxSpc6zHhI9UvTAm0botgHjS3pP1Xli2M48F1W5nU8HiIByq+j2eXX7RwkWv9XZbQCsqv84iY7rgVHTEpt3ez5O0mKQyZ+EmizPjcs3Lrm+3DTpvlHSYpFUquFO7jl9K8uLqT+N7yfd8k4Wg7LlStKHMz7IvJa59dUUHTcZ63mErK6OXTR9F7Shyyh6WjUZNuJEHAhAYHAF/X3kB3//771h11VV1/vnna/bZvZ+PgAAEporAxRdfrI033lj/+Mc/8k3wO5lFRgQEuhHIb05N0/v91mPJp279rqAgv69vI+l/SoTW/dqE261Po/55+q7oTaWes3ushU5V2UzquSULXPPhDdyeQ85OsrDA2u9mneLhAW3ubQHNSBaRPxGv08byrINtz0O0OT6zNqbzK3nRarf5odTEIu+yns79DPKCtzmv0K3/+X6NosA670TtMeDfM16bqjIH5O80z01aNO3wXO9nc0Yc75Dk+6WOSULRmElPBG3qgt1pLHrO3WLPXZJEZ0jataYA1Ey3TTbYuLi6J1cO8p6hLgj0k4BPH/TvGZueFIU3Dfm+85q4jTsmIUZK4DUJF4Q+QgACEIDARBAYqe9fBNYTMSbpJAQg0IHA7iGstqNhUdgFwS+SFisSEBh1Am+Q9GFJ7wuR3pmSLCqe6rBLqwW989QQ5rof28ckkAW9dcKT0r8KB2MLqn8j6fcVnVS8mHaMpK0rVFjVwdkTxXZWtnutxcpLSpox/jzJVaV/FkafIun0kgXfTs2dIxaLN6nQp6pJqixoFZXVyW29at1tpcvGydNRoCfds8Vcj5fMEdjsLUT3Yrodkh392LxQdwHJi3EWvNvtxtFNRJouMhcJrNP6zWaNuIfyvNOFPLu1ecL23g4Xpe2Fzbauf1vldBNY+/6zc3PREeQWT1vMbre2/y+e1205Prl/dnS0uLtbtO0iXVZfuriXpbFYwWOzrgN3UR15t7ksjRfY/PwkIAABCJQR8OkaPsHoJUKrDTfcUN/61regBgEIDAmBK664Qr4vH3vsZfrLUyX9vyFpJs0YXgKeJ/FpPJ6XSMO/yS3i8md2qe0UPsXl2HCczafz/IXnFqsI44aX0mBbNpUC67IT7poQaFNY2qT+cc6Td/i1SYbnM37cpdNtz0P0Q2DtLthtPfux6RPjDo9+dZofym98z7/vjoPAOr1+VQSyoyaw9rq9XZa/FuYhvuzHxRpWlZMKs+GfncpwW8Eph/lN7nXNTrI6PM9iEffe8Q9tb5J3sZ5/9EaBzI3bc5J2Lb+0wcPN3/EWZ6+W5LXT9741TmBrUC1ZIDC0BPwdYeOxslNfPR/r9XFv0hj3GCmB17hfDPoHAQhAAAITQ2Ckvn8RWE/MuKSjEIBAjgAvjgwJCAwPATtdeKLGE+RVhble/PTRvJ3CC6GeaP9FCBNvlnRPHCnbbWG0U7l2puq26cLCUh9V6E0aVWIHSSdUSZiksZPtJZK+E4LxZ2vmT5N7Es3CcU9a9xqe4LarSNW+5+vrxuKaCg4lnvyzcD4Nuy3cnnNreSLE9Vm6bo7dndiYoYWy74pEbbuU1RVY21HLGxcyR/FuR2emC8ifkeRFkTTy4ndvcvhGARALhi1WtaO5o9vRvHZwdl3jav1plp1OQLD7u497tdjZY9tC6p9LulHSQ31e4PERq16kKptE9/Wr+kzu9bnh/PmF4KxMP5cua6GCooW0KpsAWqiaIiAAgREm4JMbvivJGxX/HVtssYXOOMNr8wQEIDBMBG688UZtsMEG+t3vXmYy7Bt2q2FqK20ZKgJlv0PdyLrC6JVi47MdkNPoh6vnUEHsQ2NSEaV/t3sDsYV1vcbKIaZzOWXiZwTWvVIeTP78/Vb1NLG8wLrKPFOnHvlLxwK1x1vudtpOz0PaKOZvkjrND/k93xtC7Epc9L7rDSNr12ynXcLfHXmyudaXHRnRpUz/nvYpAG1EysXzLZ6f8imEZTFqAuv8uPYpOp4rtRt+3bAo2fPF+VMOi+ZH6pZdlL6t+Zus7CJTkF7nqfLz+jbJsGDb6wcEBCaVAEZkL98EiYZqUu8G+g0BCEAAAoMkgMB6kLSpCwIQgEBNAlWOPvKxRxZ7TsrRRzURkhwCfSEwVzjtevLfwtRu4cXKsyXNF0Le30qyI4cduS2ifqSiI3W3eoo+L3JZTdO5/fuH6Llq+WVlZi7KtmGz4PLWEA7fJylzVq5aR7d0duf+L0lebHxzLrF5ewHDYWG3+abhBR63z6Lm7+VEzN3qHafP7fRrkbUXMK6PBRDzaiPqCqxd5+vCHf1tkiz0fapDQ7yA7AVr34NnhVNnPrlFwL5XLaJ3/8qcc7xYYWcli3d9L3i8EuUEfG19r/eySaIJ306O/H6W2sHIYvn8/d6krqp5Ugf0LM9RsVidXxCsWmaWbvUChyM7LflYb37z1aVJeghMBgE7V/t3zQJpd7fbbjuddNJJk0GAXkJgBAncfvvtWm+99XTnnS/b7+nTfqqcRDSCvabJPRLI5hdWyJXTRMRlN08LLe2ImY+2hWc9dnvos7ftMlzU4SoCa78bWYBXJ/zevFRkwMG6Drnqaf07zaLjbJO7N4DvKMkb6btFfmx1O3mqW3n9+txzS3bF94Z5n261WYzFsvmh/KlNbb3vvic2gruf/XLrdtluvzc3dtuA77lgOw57s3iVzRfmtl1cpK/GfHKna+YxdEsyT5A3HCg69S0rr07aojbkx7WNItz2vIlElTHnudqyuePUHb1KWVXSpGO0SvoqadJ51ix9NyOHbuX6VKJzcqdNtDXv1K1uPofAMBPIfsPuJWm2kobazMjr576Hxi1GSuA1bvDpDwQgAAEITCyBkfr+ZffVxI5TOg6BiSNgh1y/GOYXSzIQz8WLoYXVnQRoEweODkNgSAn4N4z/enGibtq16WKSyf+bj06T153qy5fpZ5KfRRwf3PQqTU0+O59ZpOwFlc8PWJjaa489idqWyHTeEJl74wNjuNcr09/8rwnn6LSWps+xNlpqZyy7Wm2ZFFblyN9udRe5EuJS1I0an0Ngsgl4c9L3JS2UYthpp5107LHWuRAQgMAwE7j77ru17rrr6te//nW+mV+T5M2ABARSAmUnZHUS0XUiuEycNGWH0DSKTgriSpQTGBaBdROBdOqA3SQ/46IzAbszn5oTSDqHTyuw8LbbJu9REVi7T97obsMYbwy2E743HpcJrP3e69PEdgrjhPUlXdfCYBqUwDovTm6h6Y2KODG4Z+LkOqLpOmnzjcufjOeN+G6DzROaRNl3WKfN9k3qyfLYaMEu8m2ZBxS5V7dxGkR+I4Lb/wdJbd0vvTAkLwSGgYDnZr1Z0OvpM5Q0yBsqLLS+eBga3FIbRkrg1VKfKQYCEIAABCAw1QRG6vsXgfVUDxfqhwAE+k1gtXgZtGthWRwRL4MP9bsxlA8BCEAAAmNPwBOPFv5Phfh/7OHSwYkgUORQVPdo9jyoolMCviLpswVH5U4EZDoJAQh0JGBRtd353pqm2mWXXXT00W2dbM4VgAAE+k3gvvvu09prr63bbvNBRy+J40N81u8mUP7oEEjFsFmrLbZaR9INDbqRih/T7HnRXoOiW81id8L5JT0Yrr/Dtjl2bkkfLtgQ2iYEnxJ2SUGBvQqkm+b3u5DFseMa3mTQ5J5KeVgc7ZOWLPotij/FiVpO4/u4KEZJYG0XawtW0xOdup1w5nVfu6g/2dL7LgLrf53StkMMpn45WPua+XvCInk7508L0W9Wb93nQlk7PW/pcVVkHFKnDgu1vyxpk8jk51ebYsuiE84+Efd3r99Xy0m6UFK6EQoX6zpXn7STQMC/wyyy9rOoLC6L06C9+WHUY6QEXqMOm/ZDAAIQgAAEgsBIff8isGbcQgAC40pg+RBWe+d5WfhIOO+yvXtcIdAvCEAAAhCAAAQgMGIE2nYp8juvXb8sqM4C9+oRGxQ0FwIDJGCHOIurl0zrxLl6gFeAqiDQIoF7771Xa621lm6//fZ8qYdJskiHgIAJFAmsezlFpcyFdVgE1hbF2WV09xDZmcFxkj4nyeJU4qVjookDdVOBddFYHKfrsaKkK3vo0KKSTk6cq+3w+ylJb5C0azKeXYXH8tcjvY8zSDfBj5LAughXN4F1D4gLsyKwHozA2vCXlXSkpE9K+lWIidsWWLc1PhaXdL4kO29fG07r97ZUeJHLdpsu0xaY+1iiLZL2+seixeIv25nXUp8oBgKjSuBNIbTerkMHvGHBp0NfPaqdLDiFEw3VCF9Mmg4BCEAAAiNDAIH1yFwqGgoBCIwjAU/seFftZh06d1a87N08jgDoEwQgAAEIQAACEBhxAmvEQp0XvbLYSNIFDfplJ9ozcw5nB8bR0c81KI8sEIDA+BKYSZIdmCz++Xdsv/32OvFEa+IICEBgFAncddddWnPNNeX/zcV+kj4/in2iza0TKBK13ilpY0lN5g5nDoHctrmWDoPA2mKR3ST5NL98DPtvZJtpLBYOqQ8XCGHKBobFtGtKulTSbyVVeQdoKpDO2tA0PwLr4qvocbuSpBMk+Xo6LKDeWdI34r+XkuTn+toFRdgN+JuSviPJYuv5It8SkbZX4XfrD6UuBY6rwLoqx/Q+8eYQb5h6pkNmbx7ZPz5vsmEiv2mmXw7WbqLH+iu79CfdINDLZqCqvMvSeSO7N6w57PDtjTt2W28jihymLeb296qd2dsIC9f9TEmjLYfsNtpHGRAYNgJee98zNiaWte3sMDVr8vt5qvs7UgKvqYZF/RCAAAQgAIGWCIzU9y+7r1q66hQDAQhMOYFJ2UU75aBpAAQgAAEIQAACEOgzgSLXPy+IewHs8Rp1+33XC3AnJXnsSuSjxkdxsr9G10kKAQg0IPBdSWul+bbcckudfvrpDYoiCwQgMEwEbrvtNn3gAx/QAw88kG+WxUFFQtNhaj5t6T+BdSVdVFCNN/15403dmEuSBSar5TJWEQLWratuep8WY1ffl3zfRSE3xO/kl+1GqFtJH9JbcGhnRIvDHeuF0LpKVduEi7HTVhUBNhVIZ+1pmv/dISSu0q9e0swZzq3zRCHHSPrfXgqsmNcbZr15oU742vud7v9n70yg7ijq9P24IYKoOKCCBGRTEVkcBSYZBFlVGFQ2MZEACgjiDioBRhFllXUQNGwDBiHKjigqsguEVWQTRfgLhFVAkJEAjsj/vLH6m06nu2/37b736+771jk54ndr+dVT1d33Vr/1lgSyiltJJxLtDpybENq/HFgvuLG/N6eRPwH6zRlt6JUAXw68Em7Gna7LxFlXXsUk4bf6kpWUZ5/g5C2eEpbP94BLFL4deLzPIIflYF00vLiwt4hguk0C6yIMmiCwfm24r2ojUtl7cq8+ah1H8/tbiYy65nUPryvFHbijOi8GtgPklu1kAiaQTqCrp0e3SuDlyWkCJmACJmACHSHQquevBdYdmXXuhgmMMAEtBGvX7BdzGOhlyCHAJSPMyV03ARMwARMwARMwgTYR0NG4cihaJgSt4591fGua+CWrX3Imk4BEL9mjpO+MR5dwvGsTM8dqAibQPwGpqPUyfSxtueWWnHWWbkNOJmACXSBwww03sPHGG/PUU08lu6NrX98XnEaXQJrISjQk7pJw8YWSaCRG/FlMvBkVr1scVjKsudn13Vri70kphcfTCbVXX+K/DcoI4BYGJB7eAdDvic0Lrg/3K5CO+lG1fC8eVT+PCzRVV1MdnN8EHAB8MtZhzVM5V1+T85vupUF8vGsY8/jJSL3YSbwt0fJfgV8HR1658kqg/L+9Cmd8/grgnYDm7m096kiOTZ9Nzlesyhg3SWCd3IytzdORi3kWKwus65pF/1fPu4MjvN7N6VrUabK6dupIqnNGYpOSBM8fAa6vo4FQR1IkHlXd7+aqGkNzVSbQCgIbhNOkN8qJVhtZtUGuDZsWWiXwasUMcZAmYAImYAIm0JtAq56/Flj3HlDnMAETaCaB1wRh9Z45jg5zP1h8AAAgAElEQVRa3JGw+sfN7IKjMgETMAETMAETMAETyCDwsuBKpoX4KJVxsU5zr/5pcD97xNRNwARMIEbgsHC0+NifNtpoIy666CJDMgET6BiBSy+9lA033JAXX0yu3/MB4Bcd6667U5xAlshKQs7JgE5AKZrSTmJR2UGIw4rGFM8XFxwny5cRLvfTdr9l5GAske0eoYLkhkmJxuU6LAfm5MUdF8/L7Vhu1tGJOHIal3D0UuDpRHBxgXS/cUflijjsVm2jbPmmC6wlkJar9OGAYo2Svpx9AfhdiQ7rHYLcrLcJzu2RC3aJKmrJWnQDgwXW+biXBWYGAb3uq5sBct/PSxZY1zKFxyrRWotcxHV9Kh0UXOPLbkbKikpizeQPsZ+HDff9urCntZXllF30pIN6qbo2E2gvAZ0Eo/f0aZv31Ku/h/f0Wt9Nft9qUq9bJfBqEjjHYgImYAImYAIVCLTq+WuBdYWRdlETMIFxISCxjX6sybVaL0DSkhYsJazWYpuTCZiACZiACZiACZhAOwnIsezExBHm2wKnFejOW4AfBNGEssuxTsfXWjFZAJ6zmMAIEZBYSwLrsfSe97yHSy65hNe8RnocJxMwga4ROOecc5BDfSLJ1npd4Nau9df9KUwgS1D7vbAOqe+SvZLetUiQPT3Fvfq4IEh7tlclQ/hcc10nN0QnxUTfleX2q7XU+XYgDCGmvCbWAX4IyNX0siCyezAUiAvafwLsD1wXPtMa8r5B+Kc/6cI/J9bQFsDZwJ+BA4FjgefC5xZYj9+g63ecnOPnOVkE+G4YS41Xv2kBQKccTQRWB+SMvhowDNG1TkqQ83ave8lyQbD6upxOyhE7ilv1/QbodW/ZOwiRVwQ098ukpYDPhgLacHJGgfbi9d8frjU5gVdN0XWreoqKbi2whqzNP1XHo0z5Ims5um/r9Ii9EhUPSvScJuau25G7DCPnNYE2E9B3YL271/MpLf0luFnr3X1dGzLq5NUqgVedHXddJmACJmACJjCOBFr1/LXAehxnips2ARMoTUAOFRJWL5lRUsf3aReshDhOJmACJmACJmACJmAC7SeQFIAkRRVpPdRLOX1nlFAiSvpvCSzknOJkAiZgAiIgJ0MJtsbSMsssw2WXXcayy8ocz8kETKCrBI4//nh22WWXZPfuACTkrCLe6yqyUeiXnJ21prhbSmcljNR3y7xTUOSy/KngtLxIog4JEj/WIAG/3gnJ2VmCyXcB9wTx6pUNFFdrt9N3gthWQlIxjj+7NwbOCoL25Gk1KwM6AWel8L+66CP36ni9Gq6k8M8C6/G56v8FOD4hAL4PkDhYot5B/ZaT8FrXrUSo+hKo35MSMb8T0GdRUh4Js/VZ2TSj4EbhIvWKkzYdvx8o6owd1SvX9quKNFJjnro2mCwKqK6tQ2wSTsvdvtemkKoC6wWBfYA1Q7sS+5+fwScpZC4iKi6LOu5yXnT82yKwXgzQM1cni8TT9oCuobpTlmO8ni2/rLsx12cCI0Jgp/C9WRt60tJD4Tv3fzWMR6sEXg1j53BMwARMwARMoF8CrXr+WmDd7zC7nAmYwDAJtPUH2TAZuS0TMAETMAETMAET6CKBl4fjwA+OdS55LHiy3xKMSHghMYWSXn5KUPFoFwG5TyZgAn0RkHPhr4KAZm4FCy64IJdffjlrrbVWXxW6kAmYQLsI7L///nzta9JczZN+BmzSrp442hoJvDGI9z6cUqdEnhLVSbAr92Q5serdipxvJViUMFtix2RSuU8Hp9VeIsAau9KJqsRXQmeJ7ZSOCYKdyKk3LraU+HpqTPQowbuElzqpIu0kmw2Ac4OoVmMaF1+rrbjA+uvBUbUM1Krly7TVT96kqHBt4Op+KhpAGf2GOxnQFzI5qktcfW/N7bw0nIyp/1XSHKnDXbnmMDOrG1WBte7Nuh9I6P4w8BHg+gLQqwqsCzQxlsUC62xaRcTm7wYuCCcWRDXp+pTg+doyA1Ewr07IlVmTTjuLJ913DipYh7OZgAmkE2ibYVqrBF6edCZgAiZgAibQEQKtev5aYN2RWedumEBHCRQ5UkjHCclhpolHCnV0WNwtEzABEzABEzABExgqgaTDnFya9D1RboDJpBea+m4YHWEsUYvcjq4YasRuzARMoMkEJKCTiGj5eJDnnHMOm2++eZPjdmwmYAI1E9htt9343ve+l6xVItrP1NyUq2sPAQmmv5XhZF22FzcA2hg4q4DDatm6RyG/hLYS2Oqo+euCgFqnFyolxdeHB4fZ58PncWfr5GdJV2wJ6y5KAK0qkK5aftDj22SBtfquTQtvDoL5aEzrZBIXKKveJgnMi/SzisBajqJbFGkklmep2O9r/QaXm3i00aFIVfcDZ1cUsWs+SFy9XmiwjCt2mwTWdTuMRw7XdwG692kDe9mk+SJneSWdDHZE2QpC/jkF5s12wPcT9V8DTAG0tlN3klu9nvl7JSrWXNN3QYm7nUzABPonEJ0wuGfY2JRWk+5Tes+v73zjmVol8BpPUG7bBEzABEzABGok0KrnrwXWNY68qzIBE6iNwIcA/eCalFGjjgOMhNVP19aqKzIBEzABEzABEzABEzABEzABE+g6gZ8nXUaPPvpoPve5z3W93+6fCZhACoHNNtuMn/zkJ8lPdgeONLCRJSBXW61Jah70s/Pm98B3gFOAZ0aWYrWOx93E0zZM5omv4w7IPwV0MuIjQVj4ujCmEl3LBTfpih1FXVUgXbV8P/Q0b18BFBEkN11g3U//y5Rpk8Baglj9ey7WwV4C6zJzoQi3uOj3F8Hh/YkiBWvKo/7vF9zMVaXcqz8GXFmwfgusQc+lftOw7mdZYuezwn38L/12oEc5nWAwPZFnkKLuAXXD1ZpAowlog8dXw3v/rI0euu703v/H49STVgm8xomRmzUBEzABEzCBugm06vlrgXXdw+/6TMAEqhDYMPzI2iinkqPCjywtjDuZgAmYgAmYgAmYgAmYgAmYgAmYQFEC/wV8Pp5599135/DDpbNyMgETGEUCf/nLX1h77bW5/fbbk93fBPjZKDJxn+e6Iy8DbAN8ApAYtUySA58E1nJd/keZgs47l8DC4USa3QIPsTwHWBR4K7AAsBmwRnAX/RTww5B3QUAP9aisRIV/AlYPguo44rxTcaoKCquW72cqSASrjSFaO5dbcJ7Quh+B9eLAvsC1wOktn9ttElivGua35vKJ4bmka+G0sGEwcijW57p2PgzsClwFSFhcx6mf4ymw1v1Yp1dJAKtNEUpyUdZclAlPkWSB9bwCawmZlYrOjWHdz14b5rhOFYgn3demVXRAz5sneheZPMVAztU6CUH3OycTMIH6CLwpiKx1wktW+mX4Hnhxfc0WqqlVAq9CPXImEzABEzABE2g+gVY9fy2wbv6EcoQmMAoEJgZh9UdyOntCEFbfMwpA3EcTMAETMAETMAETMAETMAETMIFaCcznTvbhD3+Y8847r9ZGXJkJmED7CNx8881MmjSJ556LG4TyKLDWgI6kbx+k0Yn4LcEpdbsauixrdIkAbwaSL41qqL6zVbwbuABYokAPkw7USYF1XhUSZkuwmjY2VQWFVcsX6Po8WeQMKSF6NG8lFtT3nnszKiojsJbT5NZhLquchIcS8GojwTDntTY9LFsWTEZ+CXX3Cfd4ZZEg/86a6n4KuK2EeLVXszrp8/yQaW/gICDLwVp8NC56dunElqnA470aKPD5eAqs1wW+Hza9KNTLQr8eLBB3lGWYAuuFAG3olHO+0rZBDF80XG0giYTkWWWWA04CVglzbUfg/2Vk1iYfXbORGF3iap3OsE6J51M/9zO5qG8BvBk4tqAYXte4Nm8kT7WN5n1RhmXzaRODXLJXTBSUS/qPylbm/CZgAoUILB+E1jvn5NZCzbeBWYVqrJ6pVQKv6t11DSZgAiZgAibQCAKtev5aYN2IOeMgTGBkCWjxYk9gSg4BuTHoR9StI0vJHTcBEzABEzABEzABEzABEzABE6hCQC/qr45XsNJKKzFr1ixe+1qZpTmZgAmMOoEzzjiDbbaRYfE86RJAp605dZ+A3pPI+EHixSzH6j8DOr78+uCkKaHaakHMKGFYWlKZ/wRkHFHUbbX7tPN7uBhwKvCBHiB+GkSMyVMO9woOt2Ivd19tlpDgVe6+Ej2+ATgzCJCfzGijH0FhvKqq5cvMAc1dtSdmUfoqcESOyLeMwFr1rwf8d0zkeh+wPXBFmUAr5o0zrVjVQIsfB3wJeLamVqL5rOrkTv3jHIH1q4KLucT1D4d7mu5XVdN4CayT4up+590wBdaR4/hKAXpZgXWRsYpfv3EH8yJl40wlvD403CueySlc9n72+mCmFJ0kUHRDRpbQeRAM491dIbjEa3NPPEmILvdsJxMwgcER0HWv7yy6z2Qlbbw4ZAgagVYJvAY3JK7ZBEzABEzABIZKoFXPXwushzo33JgJmEAg0MTdqR4cEzABEzABEzABEzABEzABEzCB7hGQoOoGIBI6zO3htddey1pryeDPyQRMwAT+SWC//fbjG9/4RhKHRIp7mFGnCegdyWRgeoZzqJ4h+wGXZogm5fAbnc73HxmkpgGHW2RdaB5JuC5n1teF3BL+yYlZwmuJATcNzvJZAl+JTF8IIvioQX0XkFBOTokSaW4F3JgTTVxQ+Ps+nOwXB94V6v868K1CPe8vk1xXJa6OvtRkCc/jtZcRWKucrpHNgxAz2kxwHfCJGp2fe/V+FAXWcTfkP4R5KxOaLAdrMYyf2FKXQHTYAmvNN22w+F5M1F/FOb0OgfX7wjX2N+B24H8TEza6b8lIaI3wmWL+YHKTZ6+JXuDzfgXWmjdHBVfteDNyvJcJ0m8y2i4qsJZr9fphg0vEQFVeDOwA9HIdj8+zeCgShV9ZgEu/WeLXU7wObbjS3NHzxMkETGCwBJpwynWrBF6DHQ7XbgImYAImYAJDI9Cq568F1kObF27IBEwgHO2o3ahfzKHxy7AbVS5BTiZgAiZgAiZgAiZgAiZgAiZgAiZQhcAPko5IJ510Ep/85Cer1OmyJmACHSXw0Y9+lDPPlLntPEniIrmnOXWTwHuAs2JCvngvDw5iMQnleqVXhlP6DgPk4BlPVcSBvdodhc8lkNYJh3JELctS78DkXH18ADUV0ImJepEncbz+PZdyzev7Qx1pkAJrzbkDYptAxEbicQkm81JZgbXqStuIcD7wmQLCyTo4xkWeEslLcPyPPit+RXCfj67Ta4Gn+6xLxSQ6j5zv63SwXjLMVYl7JVKVePexHgJrufBeEN7DnAh8AZhToW8qOkyBta5HbZ7QhohFQtya13IF/36fm1SSAuv9gdeEa19NqH4Jp/PSysH5fp4Nmz3K9HLK73dY+hVYqz3xlSO97htxEbQc/yXI170xedpCL4G17g3LAvsC2yU69V1AO9c0b3ulrE0Uaw9ApB6PZdGwSUWbd+Kpzmu5V9/9uQmYwD8JbBA2fGyUA0QbRfSdUCc11JlaJfCqs+OuywRMwARMwATGkUCrnr8WWI/jTHHTJjBCBLRgJWG1dsJrESct6YhNHfOjY+6cTMAETMAETMAETMAETMAETMAETKAqAYlK9AJuLH3hC1/gqKPm+VPVNlzeBEygQwSefvpp1lhjDe666654r/4K/GsQ9HWot+5KENl9J0UUJjgHhn9yUC6a8tyw5fgrca+EoU7FCUhELOGfxkMpcgOXW+qawRn1JGBWRpVyP5UwUyJYif20Rr0g8NngwCxx/T7A87HydbolD1Jg/eEgDIyEqGIkkWNSIJlE04/AWnVoXX/XMBZRmxJZyzX50eJD2lfO+JhUFT4mHWurCjjjAt6qscXhSNj8syA01tzVaQraDJDnYC2ndzmaywFa71skypYgvUoapsBacep5e3QQdlcVV6s+iaLfGABonsoRXwJuzVulIuOv+5AEfZ8vCFKbHHSP6fd+/wbg/WG8k7u+egmsdW3qnqZxvxCYnbIZQXl0L/1c4uSGtE1FWQLrSFgt8btE8dE9QYjk/K+THxR7r/tRhDTtvht3bi+IvnQ2nXoQnw9RBbqOtIGkyAar0o26gAmYQC6BDwU9waSMXLqvSE+g+3KVDVLx6lsl8PL8MQETMAETMIGOEGjV89cC647MOnfDBBpKQEejSVSthevXZsR4S/ghNLOhfXBYJmACJmACJmACJmACJmACJmAC7SOwFiBHwrG0zjrrcMUVV7SvJ47YBExgqAR0n3jf+2QYOk+Se2iem9pQY3RjtRGQU965CWGYKtffJL4r4rqZDEYiVAkhJVRLJv1dQq7kS6TaOtSxipLi6kggLdF73FE2i6uElScD+k4QFwLLEfuYIM7W2vQ2QRAY4YsL/SRaPqIk1y1ijtmDElivGIS06pvSZUHA/2CBWPsVWKvqtPl9eIpIvUAYpbKMosBa96DpgZI2GejeoZQnsNb7mG8Be4W8GwM6MbRKGrbAWrFqQ4TuoTOAn9d8z0wKaosIrBXTOmGeRywj5/K4A/rdwOVB2Fxmc058fLYNm0EkWE4T7PcSWC8eTt3YEPhFOMnniZQJIH3A+oCu39Vin2ueaf5Em06yBNbxkwWi4hIj6z6tOss+PyXUTt5r0+7PVeZyWtksgXUeu7pjcH0mYALpBCYHjUH8HhXP+ZcgspbY+oWKEFsl8KrYVxc3ARMwARMwgaYQaNXz1wLrpkwbx2EC3SMgpzAJq3WUXVrS7nPtLtVRdU4mYAImYAImYAImYAImYAImYAImUCeBGwEdkz43LbTQQtx00028/e1vr7MN12UCJtBRAkcccQR77CHN5jzpm8EdtqO9HrluLRAEfBJ1xZMEYpsDl1Qg8uYgfl0vUYeE+tsN4FjzCqE2tqhEb1pb/kaI8ITguPrn8P9l5qF15a0AuVDvBEhoEyWNwbGAXJ7lHv4J4M7Y5xJBnx3+v8rKBTtKWYLCorCqlu/VTlLY+DAgUealvQqGz6sIrFVFsn1dM3K2loHKoDYPjJrAOin6lBP7lWH88gTWyqINAz8MeePC7ILTY75s4yGw7jfWIuX6FVgXqbuOPKuGe5o2UejeJYHhH2MV9xJY68fOGcAq4TnUy4VZ7WjDicT4affKvPuZnMElAtd9VhuT9gdu7vM+EHeCj7prgXUdM8p1mED7Ceh7mr4T6n6Vlh4KeoP/qtDVVgm8KvTTRU3ABEzABEygSQRa9fy1wLpJU8exmEA3CAzjh043SLkXJmACJmACJmACJmACJmACJmACgyAg57Uvxis+5ZRT2H57nV7tZAImYALFCGyzzTaccYY0SvMkuVhLJOvUfgIyhTgNSNqVSyS2I/BkxS6muXGqyrhQsmITnS3++uDCu1voYVJcrT/L3VWbHvS8vw34KPC7kD8urr4P0BcAHWEh9+U3AXKslcB665D/FOCzQOQ4W1UgXbV83sDqnZ4El3I2FgOlacEx9u8FZ0RVgbWaiQsr9f/jnAuGUSrbqAms5Y58OjAJuAaYEhgLWi+BdVygq00IMsKZA6QJWEsNQsXMg3JzLxtW0wXW8c0j6pvEyz+OdbKXwFpO29GRPQeFce/l7KrrWZtZNF9uSgDtdT97Z7gXSZz9j7KDEctvgXUFeC5qAiNCYJDGbq0SeI3IeLubJmACJmAC3SfQquevBdbdn5DuoQkMi0CRo3p0TI9cq3st6AwrZrdjAiZgAiZgAiZgAiZgAiZgAibQLQISIZwX79Iuu+zC9OnRCevd6qx7YwImMDgCTzzxBKuvvjoPPPBAvBE54Eq8VlTIOLgAXXNVAnERYryuvQGJ0qomnaJwAbBEoiI5/crx0ymdgNxXDwX+I3z8E+D8ICqVsPRdwcFQAtR4ikSIcTdWfX4O8DfgLcC/ZUBPuqT2EhT2Gruq5fPqf09wt436Lza7AI/2Cir2eR0Ca1W3EnAysFaoO839tkRYuVlHTWCtzTwXBSK6X2jDxrPh//cSWC8exNkbJsTZFlj/E2DTBdZ6b79P2GSiePcL/yLxQS+Bte4H0Q+fOp43g7yfxS96C6zrulu6HhPoNoGXBTfrPQFtSElL+l4nPYJO1iiaWiXwKtop5zMBEzABEzCBhhNo1fPXAuuGzyaHZwItIPAhQD9k5KaQlvTCKRJWP92C/jhEEzABEzABEzABEzABEzABEzCBdhKQk+OtQUQ1twfveMc7uOWWW3j5y2Va6WQCJmAC5Qicf/75fOQjH0kWOja43ZarzLmbRuDfgatSgto2OFtXjTfLIbspLq5V+zeo8lnO373ai4TxRcv/D3AvsEqoOO4SW1VQWLV8Vl+TrtHa8PGx8N2nF5/453UJrFWnHNm/D0SC7xnA54C63wOMksBa4rF9g/OwGCdFsr0E1gsGR3M5wGuebwxcawfrsUug6QJrBRoX2J8F6NTYv4Qe5AmsFwAODoJ8ZdfY/7LMzSEl76DuZ8mm4sLw6LPk5peKXUktnpwPUaZfAOr7E4No1HWagAlUJvCamNA6a7FHJ0BInxA/BSCr4VYJvCrTcwUmYAImYAIm0AwCrXr+WmDdjEnjKEygjQTkgPDVsNiTFf9R4cfLI23soGM2ARMwARMwARMwARMwARMwARNoFYETggBhLOiLL76YDTbYoFWdcLAmYALNIrD77rtz5JFHJoOS6lrOsU7tJZAlsF4buLqGbsVFkPHqkm60NTTVqSo0Lj8DtGkqLd0MSHR3A/A4IGH1asB3gT2Cw7xOsog7h0tken0Qmep/fw1ovXoF4Iwgso47l1cVFFYtn9bvhcPJkBLNKqlPEt7KnTH5UrLXhKhTYC1Rk7hL1BmlaUHgW6fT/ygJrBcDTgU+ADwMbAbcFOPbS2CtrPGNBtsDEr63Lb0a0IaXLIfSfvvzisBW9xqlY4B5jqrot+JYueeBH4b7TD/VacPC6cHU6Dbgo8DvQkV5AutFw9zZNNwntwF+XyKA6L6r+0uU8u5n0hi8Dniqj/tQMqx4O9FnfwC26mMTSYkuz+doHpU9EfgCMKdMZc5rAiYwdAJvCiZwX8xpWRtNdLr2xTl5WiXwGjplN2gCJmACJmACgyHQquevBdaDmQSu1QS6TGBiEFbPZ98T67ReamtX6D1dBuG+mYAJmIAJmIAJmIAJmIAJmIAJNIbAloAc3sbSPvvsw/7779+YAB2ICZhAewmsvvrqc93wY0lrXisDElE5tZNAlsBajrxX1tAlC6z7gzgBOAh4CPgTIJfmB4H7gqg4LtqNiwklSP0MoHdeEupJQP3HUE7Or/9ICUflTw7iSpWX+Fov+OJCvwOBI0p2ZQvg+FCmDsfyNBGz4pLLcT8i5joF1upmUvwtUbCEsZeW5JaXPT4mmgsSXqaNaZEmJbCVKP/1IbPcnas4bksMK6ZKdWygiG8ySLoXq40iAmudOhptAtL19DXghSJwGpQn6x7aoBAzQ6nqvJx0VY47UecJrFcNv4dWDP8bd77uxU0O+d8B5IItN+lHQ4E8gbWel5rz/wXonWA/96MoLonBJUpPpro2PWX1P/4cieep41ruxdyfm4AJ1Edg+SC03jmnSm3Ak9B6VkqeVgm86sPmmkzABEzABExgXAm06vlrgfW4zhU3bgKtIqDFmT2BKTlRnxZ+nOhIZicTMAETMAETMAETMAETMAETMAETGAYBHYX+W2DZqLE111yT6667bhhtuw0TMIERIHDZZZex/vrrJ3t6dHA3HAECnexilsBawlCtcVZNiwcHUp0CGE91CG6rxtaV8nr+fz4IpC8Pouoyolu9H5N4+X8TQNKcVPtlVnW8FeNkYHrM1VvC2bgAsmxsdQus1b4EnRKprxWCkQu8rqV7ywaXkb/OMakppNRqqooyXxaE8xJEK8kdXEcoxF88FxFYx4W20eaDuCvxIBnUVfcoC6zFMO5CvnuYB/p7nsA6fp3sB+hfEYf7NwPHAh8Og6cTAXR67TOJDSfx+9lKYYNKdM3LxV4bP/qdZ1nP5Li4vK65Fa8na56V4TeIuFynCZhAfwT0/NP9S/fDrKQTAmQSF9cytErg1R8alzIBEzABEzCBxhFo1fPXAuvGzR8HZAKNI1B112fjOuSATMAETMAETMAETMAETMAETMAEOkVAIsfPxXt01VVX8e//Hp383am+ujMmYALjRGDatGkccojexc+TBi38GafejkSzbwfOAFZJ9LYut9e4wDHeRFwoNxKgG9ZJvROT47BcjOWCnJbqFPNWFVjLIfb7IWbFqt1jnwjO3v2iHYTAWrHofijH5UVCYMcEkdOz/QYaK1fnmNQQTmYVVQXWSwAzAG3MkBP4ZsBNidaKCKw1xyUgmwRcE0xz5PwdJdWh8boqbFBIvtjW5gW5Eac5EsvxVw7LcplPS6r7rzWc8PDqINJ/bc0Dpmv/A0D0Q0Hz9IGa29DpFnJjlpN+v2kd4IpQWIJnie2fyxFYy3laImcJs5Uklv5xgcY1VySu3jTklUB6V2BmiqN//H72r4B+g8V/cJ0Z2tepA2VT1jO5rk1PWfEk74dRPj+ry46g85tAswiUPY27VQKvZqF2NCZgAiZgAibQN4FWPX8tsO57nF3QBDpPQIt52uX5xZye/jLs8ryk8zTcQRMwARMwARMwARMwARMwARMwgSYSkKXsPL9J9957bw444IAmxuqYTMAEWk5g1VVX5bbbbov34tfAu1verVENXyJBObtGorKIw8XAdkHcWIXNjsCJKRVYlF+c6jsBOVLflSH0zKtJztT6J0FilOSyfGgQHuYJYSVM3C1R+WvC/3+6ePhzc/4E+E7JMlH2pEOsBLLbx0SXfVY7jwOu6lgbkON01STe04BvhYok1JwKyHG7apIIdOykkoqVSQC+T8xtW2N9Z8U6o+JPAXpIvNBnfRsBF4WyWc7TRQTWEiXr/rNV2Eig/407dcbbOQLYOwiiNwc+FUSzH0zMC4nVNLYbAMmNKC8F3gFIlKp7qlAFW4kAACAASURBVMY96kefKAZWTOJwuYLLBb7O+V93wCsEkba+Y/w0MH0yR2C9ZDh94X1hI4ac7//YI6iVAd0LI5G0rlkJtLWpIxLXxzc3JDeMvCmcaKvxjpLuJWJ7R0kg8fjjRatuUukVhvheAOh9aDwVFaj3qt+fm4AJjC8BPbN0Oreee1npqBQthDVU4ztubt0ETMAETGA0CFhgPRrj7F6aQGcJaLFYwmr94NCiaFqS64Ese4rsgO8sKHfMBEzABEzABEzABEzABEzABExg3AnIyXHNKIpVVlmFW2+N60fGPT4HYAIm0CECP//5z/ngB6U5myf9J+BdHe0b55cB+wJfSwl9S+CcCl2SeFuita0TdaQ5yVZoptNFNT4Sc+4F3BxE77eHHq8BrAe8C5AoRt8ForRWuB713UDjKyFllLTuLbFzJKD/CHB9AYpaI98PWA34DBB3Ai5QvK8sSXF10lW2r0pDoUE5WKv6N4a5L3GiksSWcqC9t0rANZeNC5RVdV0C86phvjKIVT8fKtoJOCml0iICa4mIJSL/bRD5xzcGJJ2O5Vas+5WShLHTw38nnYPjrvyXAxLeRi7Wil3PQbksK8nJWHVJENy01BaBdVwkLxfzjwF35wis1S/d/7YIwPV+L8s9XsJBueNrrHU/UNI9RpsN5HyujS1RyhNYK4/a1fvEb8TK6J6se2XSfT1vLmjjg5y042Jt5Y+7dw9iLn0oZRNIlnv8INp3nSZgAsMhoGtd90Wd7FAkWWBdhJLzmIAJmIAJmEA1AhZYV+Pn0h0lsDTwb2ERUkc9yW1Au5tfB+i4MSW5SWiHv47N0s7q3wG3ANcC93eUSxO7pcUxLa6kJY2HhNU6HszJBEzABEzABEzABEzABEzABEzABMaTwJeDE+VYDBdeeGGa+HE8Y3TbJmACHSPw6U9/munTI/3ZWOckUJLLrlO7CEiEe16Kc6XcQiVu1Dp12SRBhgRpcp9NJgmGJdTt1922bCxtzr9YYPgBICnm3CY4u6p/cnSeEeuonI4lEJSA5qwwjn+JfS4Hcf1dYr4i46HxlBOsLnqV+RWwA/D/YnVKgC23bbkgP18DdN1PJKyNu8rKYVgxRK6yVZoZpMBacendghxwNRZKBwaxex2xV+l3VLZOgbXmh5yd3wscAzxTMcC3hHuExijLgbiIwDovDL2b0/sdiXH/EFyuo92J68Qc0pPOwUkBbNKNXwLsHwLaHFCne3lFpPMVb4vAOi6EF0/x1rvS+PWr93W6H/6+BCS5jUusrc0mrw/ltGlE7uPnAkmRQy+BtarQPVD3Ym1o0TxRUmyfBmYVjE3XkjbF6F88xd27C1ZVKpscu+XiHk/JZ06pCp3ZBEyg0QT0bJXQWpvm8pIF1o0eRgdnAiZgAibQEQIWWHdkIN2N6gS0GCOnAtm6aFGlStLi5M/CTuIrq1Tksj0JaLwuTOTSQtu3M4617FmhM5iACZiACZiACZiACZiACZiACZhAzQQmBFGIHPPmpp122okTTjih5mZcnQmYgAnMS+Cpp57ibW97G3/605/iH5wRRE7G1S4CCwdRpASzySTXTLlylhVMJsWlUb0SsG0F3NgARHp2vjv8kzBPLsNl+znobii+C4L4Xe66EsFFbqzxzw4KLuSRaD0uSkyKRxWz3MUlXt48OF9niVij/iXHcxpweEzoLGGhHIAlIpZrr1yD+xHmR+1JqH1iEL9Gf0u2WZX9oAXWYqKYJWBXatLcVzx1Cax1HU0BDgtCVTn46h1Klmtw0XGTAPYNwGMZmzGqCqx3jL3n0UYQOQ1LwKsUd6lOXnf6PC5Glfu/XKujl+LJUwEk1lVbTXOxbovAWrzlAi7murd8LziGVxFYq+9yGdezLRJC6xmge9gVKeJqxVBEYK18EiPqviqxcrS5QnV/Cij6Tje+eSa6XuLu3UWvoaL5km7uUTndg78AzClakfOZgAm0joA2UupeuGJG5BZYt25IHbAJmIAJmEALCVhg3cJBc8j1EdCxVfrB/IkaRNVZUUlsfTJwPBB3n6ivF65Ju8I3CQs2WhT8LyMxARMwARMwARMwARMwARMwARMoRaBVC0SletaMzFoXGBPEvfa1r+Wuu+7iDW+QHsXJBEzABAZL4MQTT2TnnXdONvKRlGPmBxuIa6+DwHuCo3EkCIvXKZG1RJMSOvZKEkXKuOLYmLgsXqZukWyveLI+f2NwLt06lkECawkhy7ig9tt+0XISFkZW8RL/SewZpbhLdZoQLi4I3BY4LdFoXGAqgY0E12lJQm6Np5x+ldJE9xLN/3dMrCiWnwd+XbSjsXxyQpaIMu6qWJdoNx7OoAXWauvNwYF8vdBwmli3D0S1FKlLYC2Bqk77lEtvlIZxnVcRWOv9nea0rhGl5PxfMlwv7wPSnIPjDtdpDvHJubUlcE4to1ZfJW0SWL8ibOaI/64sIrDW80ibSfT+NHKO131TDtMSQUfpoiAk1mnCWamowFrlJUjUqQO6j0XP1OvCPLu9wBDGBf7x7NroUlSkXaCZsSzxkxLi5eTmLVZOJmAC3SegzRQSWuv5F08WWHd/7N1DEzABEzCB8SfQqvdn/nIw/hOmKxFoYUZfQLWbWgsUw0hyAtCPXAmALbSul7gWynQEodj6yMp62bo2EzABEzABEzABEzABEzCB0SDQqgWilg3J+sAl8ZiPPvpoPve5z7WsGw7XBEygzQQ22mgjLr744ngXbgFWb3OfRjR2vSORi7HEvJGjZxyFRMcSUZ6X4cQqIds7gK8A22UwPD84kT46zoyTDrPxcE4BPtsQJ2uNg0SgU4GHgc0AuZhGSe8iJKyWuPkXQSz6ROzzPIdrZVsWmBmE00kH36iapJN01hjKxVgi1W8GF2OVl2OzBHpy8E1+H8ybAhIkqt+bhkyDEFer6mEIrNWOTjcVX43nHeE6u22crwE1X5fAWnXJBV/vUHYL/ZITtDYEaH6VGfsyWKoIrDcI81JjIiMjbbTQ2ERJolyNmebgNcGhW/M5SvHNDWkO8brH6D2hHN2Vmuhi3SaBddq8SBNY3xXuP7r3aezeD9wb7o1yENfmHznvq2yUNM4aq16O+2UE1qo7S2QtUy7NubwUv7fH8w1K8Jwm6NY1LF7aLONkAiYwGgT07Io2o0Q9toZqNMbevTQBEzABExhfAq16f+YvB+M7WbrSut5g7hd2RGf2aZ111mHNNddk1VVXZYUVVmCppZbiX/7lX3jVq/6px3722Wd54okneOCBB7j77ru59dZbuf7667nyyp4bk7VAsG9w3ugKU/fDBEzABEzABEzABEzABEzABEyg3QRatUDUMtQ6wlobg+emiRMncs010oA4mYAJmMDwCMyaNYtJkyYlGxyUCGh4HRvNll4O7AEc3KP71wK/AiIx79v1GEqI1pJVyCFUwmWJEcc7LQ6cDmyYEog2CGzTEBfruOjt50Fo/Xgs5gWDWFCi1rS44y68aS67cYFlmkg06VwtB9Y8caDes+lmIHF05D4tkZ7MaL6fItrJmwdyflY9Nwfhrkxm6k7DEliL80FBtH9UQSf4uvuaVl+dAmvVL1d4OXRLUK4kQfL2gL6vDiL1K7DWZgCJweWwrnR0ENg+Hwsyfm2kXVsLhdNOtalA6WPAjxKdjM8vXQfaCKH7YFNSlwTW2oByK/CWlOdQtPnkuZRNAHqfK0f+IveXsgJrjbPuiXqe6F72ekDz4DPBHf0fORNB5fYBvpXIMygH/Hjfoia1c06bpcTWyQRMYHQIeP1udMbaPTUBEzABE2gOgVY9fy2wbs7EaWMkWuiUg7Sco1LT5MmT2WKLLdhkk01YaCGtvZRPc+bM4cILL+Scc85h5kxt/M9Ml4ZFSy0oOJmACZiACZiACZiACZiACZiACZjAeBJo1QLReIIq2fYOwMnxMr/4xS/YeOONS1bj7CZgAiZQncBuu+3G9773vXhFMoJYDniqeu2uYcgEJD7UMeH/meFk3U84cm+VyDbuANtPPXWViQuPk3U2RWCtd1ZiJrdVpa8BB6S4Aevvco1Oc7iOi0DlfC0R6N2JDktAd0xw2JXbrpzKlSSY10UdCaV7iavj1crdV+9LNg9/lKhQQkH9LemMmDemEvxLhJgnRKwyJ4YlsFaMcoVs2gmZZQXWrwZ0f1CSOFcO6OqXrqcJwRFbmxbeFRuUMvOm7Fj2K7B+D6ANB5qnmpuap/OcCAMsEDaa6BpUWjvFyVefHRE+l1BX/+K/e5JO+U1yx4/GUNfkLjl9LDsmg86ve8JSYSPHfwD6l3biQjyOM0Mf9b0k2gQgIbY2E+ldalGH9X4E1oojOh1CrA8rcR/Uybo/S/QvzU29KnPNU92f90pUpL9pTjftvlW1vy5vAiaQT8Drd54hJmACJmACJjB8Aq16/lpgPfwJ0pUWdw678uebQ0suuSSf/exn2XnnnVlsscVq7e/jjz/OCSecwDHHHMNDDz2UVrcuQC2MnFBrw67MBEzABEzABEzABEzABEzABEzABMoRaNUCUbmujWtuOU2uEEUwZcoUTjvttHENyI2bgAmMLoFHH32U5ZZbDhlExJKERF8ZXSqt7vlLg5mIBLdrVOiJxIuHBhHiMxXqqbto0rk1Xr/E4DsCEuONZ1oCmBFctiWe/ghwfUpAkcBaHyVFoHpnoRMv9U9joV1Ych+PJ7mqSrT4p/BHlVkXmB5zgpVIVq6rEmkXTRI9ShCuUz+jNC0IxsuIrIu210++YQqs+4lPZfRi6Z1hc8LTJSp5QxCTphVZGFgJkGD6o+G/lU9zI2rjNcC/lWgvL6uuKb2reqym+qJq+hFYa65LNLp3qCQuvk2GF7+2dE0kj5jdKOZIneYQr/pkzvTDwDjvOo63rWtHGxsU6yCTROSfDvcWtSMn/DsH2WCo+3Yg7sSf1aT6/6Yw/zUXdX9bs4CgWptE5Fr9U+CGlHu5NgNINJz6YjWn//0KrFWl+qITAXQPLXr/07V/KvCBRExyiP9xjeOUtuEoa+NBjc26KhMwgYYS8PodLAqcFNsomDZUuwZ9UEOH0WH1QSC58TBeRXQaRnR6U171yd8X8byDOomij+66SI0E4r8ZktWmbdKssWlX1SECrXr+WmDdoZk3xK7IPULHXc6TFlxwQb7+9a8zbdo0XvKSwU6tF198kYMPPphvfvObPPecTriaL2kHvXZiO5mACZiACZiACZiACZiACZiACZjAeBBo1QLReADqo00JFnW0+Vi68847efvb395HVS5iAiZgAvUQ0BrlXnslDRB5K6ANIU7tJCAhphyOJcJbpUQX/hyEYUcDfyzhEFqiicpZJTDVSRBrxWqSw/b2wBWVa69egUR0EtdJbJkl3lQrcdGfHKp/lGg67rIrgfUvc0KTsH7LIIqXu6+SxNU7ARJFlk0Ssn8V+EasYJNE1m0QWOeJNMqOx3jmH8S49yOwjrtXi4fm+zkZYOJiiW2B5E5GffE+I9wbs5yF5fit7+yfD20UcQXuyphnzbdeQhOdfqH3mjoxuJc7tdq4Gfg5cHkQMOv5U9SVOh6jXuZqY0GasF0bFrRZaNNQ4OvB9XmQ11TyFIOorYPCiQZ1OUunOWU3ZaPRIPm6bhMwgXQCXr+DDcLJLnnPIN8nu3cFWWDdvTEt2iP9Bv4g8EjJDcVR/RZYFyXtfHkEWvX8HawK1hOliwS0mDIl2bHJkydzyCGHMGGCNkEPL82ePZs999yTmTNnpjV6elhoHV5AbskETMAETMAETMAETMAETMAETMAE/kmgVQtELRg0uQ3ezz9ddeamPfbYg8MOk1GskwmYgAmML4EVVliBe+65Jx7Efwc34PENzK1XJSDBmcTyEhxMAt6ScLeVMPmO4BYqkZtcQ5vkWJ3V/6UBiZLXCSK9HwByPx3vJGH7McAOIRAJnOWkl5biAus0EejWQRT4K+Di4IScVo+EoJ8KrtORoOQi4LMVN0lo7sgA5uDQqJxR5fqnFxn9iCDrHJs2CKzz3NbrZFGkLo3db4BnQ+ZbgMjJb3bMEVj3g+eB/wybM5R9EJsXygqsNcflqh4ZEvUSR/W6tuLtZznEq+9xoZY2LEwOG0+ymI+6wFq/cbS5JBIzxzlJPC0x+yWA7mm6X/+1yOQtmCe+ISWvSN0u0lltrQzIZV0bgqKkZ6zmZlkH7rQ2XhZOOJAwKJ7ynjkFUTqbCZhASwmM+vqd7ovaDDXfruHEeNrpv6UTPCdsC6y7N6ZFeqR1DZ1uo03lvTYBZtVngXUR0s7Ti0Crnr8WWPcaTn8eJ3A2sEUSyfTp09llF510Nn7puOOOY9ddtT45X9IufO3GdzIBEzABEzABEzABEzABEzABEzCBYRJo1QLRMMH02ZZe9kiwMjctssgi3Hvvvbz+9a/vszoXMwETMIH6CPz3f/83O+64Y7LCfw3i1foack0m0G0CcUHm1YCE0/dmdDkSgcrFVS+Hz+8Tjd6RbR6cY+VeLVGfxIYP9llfvFhcZG2BdXmgeuk0PafYtcDTPaqVGPN3iTxywL0zsRniKUBi6ShJKN2vgHXFIJSNXOIlaFZfHiuPILVEWYH1e4HzAH1p1jyc2uN6iQus9wbkHBxPSfF7moO88kswrA0Sur6U8lyz9bkcnNXW62ri1LRqxPKmnKAWCBsydP/R3JaQ+irg18FZ8O8D7NCq4cQAzd2spHuj5vGTA4wjqjrpgB79vddpBEVDWwKYAWwYK1BkE0DR+p3PBEygfQRGff1u2bAJMH7CTdYo6qQendSi70pO7SdggXX7x7BMD7ShWZuLtb4eLahbYF2GoPPWTaBVz18LrOse/u7WN59z9fLLL8+pp57KxIkTG9HrWbNmMXXq1KRbjGKzk3UjRshBmIAJmIAJmIAJmIAJmIAJmMBIEWjVAlHDR2bxIHrRy/a5af/992efffZpeNgOzwRMYJQIrLHGGtx4443xLsupdr6TAEeJiftqAiUJ6JhiOYXvCVwGHJnj9iwx4t9K1p+VXe/JPhDcyXU0hkSodSV9d/li+B7TBPdq9asNDtZ18R+veuT0KzdiuaLL2V7CVG0GqCOVFVirzTcAHwXeDkjomydMl8BajtcSnOq94I9TgpYIWN/P5fae59yvnUe6js8CvpmzYaIOLl2oQ2Or+09d97aiTJKnB8TLyS37lCCWr2uTQJG44htuovx1ifo2CnM3Hoc282qzjjZgOJmACYwegVFfv4tvruo1+tqkppNidIqPU/sJWGDd/jEs0gP93n1X+K7zH4kCFlgXIeg8gyLQquevBdaDmgbdqvdwYPd4l/TC4Oyzz2bChAmN6uns2bPZcsstueEGrenMk46IHYHWqJgdjAmYgAmYgAmYgAmYgAmYgAmYQCcJtGqBqOEjcHAQW80Nc4klluD+++/n5S+XMaSTCZiACTSDwJlnnslHPyr92jxJLmDXNyNCR2ECrSEgobX+DdKxdZgw1Bd9L0x+NxxmDPG2JPpdDYi+SN0OPD5ewXS0XQnrJVKW2/M3anSvHgaul9UoMl0yiMzvatD8HwbDNrbxamBsM2vowBzg2XHqzGuA74Sj66MQbgG2AST67jeluWPfB2wFzLNLrt8GXM4ETKCVBEZ5/S5vk03WYO7RYyNkKyfBiAZtgfVoDPyngUPC9/Jkjy2wHo050NRetur5a4F1U6dRc+LaGTg+Ho7E1RdeeCGLLbZYc6KMRfL444+zySabpImsddzBCY0M2kGZgAmYgAmYgAmYgAmYgAmYgAl0jUCrFogaDF+Oew8Ar4hiPPzww9l993n2gTc4fIdmAiYwSgTe+973ctVVV8W7/CPgY6PEwH01ARMwAROYS0AC9n+Ef0ZiAiZQnkDcCT4qrfe8J1YQ7K8MnAmsFAtHJmM6Gun58iG6hAmYQEcIjPL63buBC+RlkBjLX4W1uMkpY3xx2ADzcEfGf5S7YYH1aIz+18JpMmm9tcB6NOZAU3vZquevBdZNnUbNiGtV4DfA2DxZfvnlueyyyxrnXJ3EJSfr9dZbj3vuuSf+kS7O1YFbm4HXUZiACZiACZiACZiACZiACZiACXSYQKsWiBo8DgcCe0Xx6SQtuVc7mYAJmEATCZx33nlsvvnmydDeA9zUxHgdkwmYgAmYgAmYgAk0lMCiwHHA1rH4qoj69K77S4AE1VGye3VDB99hmcCQCYzq+l3afTFC/11AIuuZKWPxP4B+9F4y5HFyc/UTsMC6fqZNrNEC6yaOimMSgVY9fy2w9qTNI6AvRevHM1xzzTVMnDixFdRmzZrFpEmTkrFeCmzQig44SBMwARMwARMwARMwARMwARMwgTYTaNUCUUNBvxZ4CFgoiu+II47gS1/Se3EnEzABE2gmgRQX61MTR9w3M3BHZQImYAImYAImYALNIrAxcFbiSPstgXP6CPMtwA+Af4+V1WbefYG/91Gfi5iACXSHwKiu38m1egawYcpQ7gpcFATWa6V8fjTwVbv/t/4iqEtg3XoQHe/AIATWHUfm7g2JQKuevxZYD2lWtLCZzwH6YjSWpk+fzi677NKqrhx33HHsuqu+/82TPg98p1UdcbAmYAImYAImYAImYAImYAImYAJtI9CqBaKGwtVRzftHsS2xxBI8+OCDvOQlXs5q6Hg5LBMwAeDss89mq622SrLQUfS/MyATMAETMAETMAETMIHCBF4FHAnEX06fGf7/k4Vr+edJzTsBx8fK3Al8zKcel6DorCbQXQKjun4nU8JzE5tYNMpyqP4g8OuUe3A0C3QP1QkDd3R3WoxEzyywHolhxgLr0RjnNvayVc9fv5Fq4xQbfMxyiPojoOOX5qbJkydz+umnD77lAbQwZcoUZs6c5/QS/eheFvjLAJpzlSZgAiZgAiZgAiZgAiZgAiZgAiYgAq1aIGrokD0MvCmK7aCDDmLatGkNDdVhmYAJmMD/EVhjjTW48cYb40iOBT5rRiZgAiZgAiZgAiZgAqUIvCe4WC8TSkn4NxU4v0QtbwZ0osh6sTJfDEZjyd/tJap1VhMwgY4QGMX1u1cC3wZkTJhM1wBTgPuAjwf3/7Sh3iMIsH0fbe+FYIF1e8euTOQWWJeh5bzDJNCq568F1sOcGu1p6wBg7yjcBRdckLvuuosJEya0pwexSGfPns1b3/pWnnvuuXj8OvZJTlhOJmACJmACJmACJmACJmACJmACJjAIAq1aIBoEgIp1fhr4blTHq1/9ah555BEWXnjhitW6uAmYgAkMnsD3v/99dthhh3hDeia8EXhs8K27BRMwARMwARMwARPoDIGXAbsHIWDUqTIu1mnu1T8NjtaPdIaSO2ICJlCFwCiu38mMUA6Fa6WAOw74EvAs8DbgR8BqKfkuBrYDZI7g1E4CFli3c9zKRm2BdVlizj8sAq16/lpgPaxp0Z525F6tL0E6dmluOvDAA9lrr73a04OUSOVytffeY5px5dAXwiXsYt3qYXXwJmACJmACJmACJmACJmACJtBkAq1aIGogyFuAVaO49txzTw4++OAGhumQTMAETCCdwIorrsjdd98d//DrwLfMywRMwARMwARMwARMoBQBnWp0IrBprNS2wGkFanlLcF/995BXDthbARcVKOssJmACo0FgFNfvdgz31bQR3gk4KXyQ53StLFsC54zGNOlkLy2w7uSwztcpC6xHY5zb2MtWPX8tsG7jFBtszF+J7wJecskleeCBB3jJS9o9VV588UWWWmopHnrooTi9rwKHDhanazcBEzABEzABEzABEzABEzABExhRAq1aIGrYGH0oeeTzfffdx9JLL92wMB2OCZiACWQTOOKII9hjD52aPJYeBJYyMxMwARMwARMwARMwgdIE1gW+DywTSl4GTAX0/Soryf1a74J1qnGU9N/7An8vHYELmIAJdJXAqK3fLQIcG+6hyTH9Q9iEcmvsgy2AszMGP+523dX50eV+WWDd5dH9v75ZYD0a49zGXrbq+dtu1Wwbp0fzY/4tsNLYr8wOuFdHfUlxsb4TeEfzh8QRmoAJmIAJmIAJmIAJmIAJmIAJtJBAqxaIGsb3AuA/opi23357TjnllIaF6HBMwARMIJ/AnDlzeMMb3sAzzzwTz7hDEAcZnwmYgAmYgAmYgAmYQHECLwe0cy1+rNEXgaOB5G/vqFadiPTD2Hvv84FdgEeLN+ucJmACI0Bg1Nbv1gTOC6e9J4f3VOAzgNz+o7QsMBNYK2UuSG+zNXDHCMyTLnbRAusujur8fbLAejTGuY29bNXz1wLrNk6xwcW8DnBFvPrHHnuMxRZbbHAtDrHmxx9/nMUXXzzZonY8XznEMNyUCZiACZiACZiACZiACZiACZjAaBBo1QJRg4bkncBt8XiuvvpqJk2a1KAQHYoJmIAJFCOw++67c+SRR8YzXwW8t1hp5zIBEzABEzABEzABE4gReA3wHWC78LdbgMmABH7J9KpwYvNnwwf3Adsn34ObrgmYgAmkbNLosoZKfdsH+FbGyO8KyJU6nnQagPLvlVFGm1/0ozdrs8swJ9lLgQnAB4D3AW8D3hUL4Gbg98A1wCXAXQ040WBhYA1gY+DfgNWA14eY/wzoWXdjeH4p7idrBNpmgfWigZsWjN8DrBDGO8Kjcb47sBO3G2pmlzcMCwDLA4pNc1BjKqFafC6qfDS+2vilMb4pjHedY6x2uiCwFtNVAlNxfUu4XqJx0KaQ3wD3AFp30z/9d1NOLNF8VdzSJ2oerBg7lSWKXe9DfgVcHjYDNuGeWuPtJrWqVr0/6/KXg0EPdBfrPxzYPerY5MmTOf300zvVzylTpjBzpjbYjaUjwo7nTvXTnTEBEzABEzABEzABEzABEzABExh3Aq1aIBp3Wv8XwDxrE+uuuy6XX651RScTMAETaB+B3/72t6y88srJwPVSZVb7euOITcAETMAETMAETMAETMAETKBzBEZp/W4JYAawYcoo/gHYCrg15bMNgHOBRVI+uzhsVMI37gAAIABJREFUfHm45pmhjTISbuvkgWTaFjgt9kcJqyVc3BN4f4k4JGg8Pjh0P1GiXFbWfw/CzuTnvwA+DsTbkOBWfftSTFDdKwQJMTUO04HrgH/0KtDj87oE1hIR/ygIiZNNSrCvPj5bMVYV15yQcH63+MmHJer9CXBUEKvXLbxVbNpMr7m5aYkxTQtfcX43CG3LcMu7ZkpgGsuavM7idQxDtC0969vDdTK1D6baXHcSIGd+/XcdguUy17ji12kq0mBunnH/zBoXzYFjgcuA5/sZvJaUadXz1wLrlsyqIYX529gxSZx55plstZW+Q3UnnXXWWWy9tU4pGUva1fyO7vTQPTEBEzABEzABEzABEzABEzABE2gIgVYtEDWEmdap9LJBrg5z04wZM5g6VWuoTiZgAibQTgIf+tCHuOCCC+LB6wVu2kvidnbQUZuACZiACZiACZiACZiACZhAewmM0vrdh4DzM4bqFECu/8+kfJ4nzFb2LYFzap4CRQXWcnuWu/aXK7Qvt+NvAmdXFDMWEV9q7XN9QAYTcjbuN0kovy9wb78VAG0RWL8yCKoloJfbd9Uk8arYydG8quhWsW0R5qAclutMct3eG7i0oJi+SwJrOVTvFzu1pApXbUyQYF3X3GNVKgKKXONqQhso5O6vzQBpG1OKhqG5KjG73Lm7mFr1/LXAuotTsL8+LR12bYyVfuaZZ1hooYX6q62hpebMmcPCC+uUjXnSMsD9DQ3ZYZmACZiACZiACZiACZiACZiACbSTQKsWiBqCeAfg5CiWN77xjTzyyCMNCc1hmIAJmEB/BM4991y22ELv28aS3Gf0IjPtxXV/jbiUCZiACZiACZiACZiACZiACZhAPwRGZf1OQtBvA5/PgJTnVitdmVyIJVBMS3ni7H7GRGWKCKyl85HLqxyD60gSYUrM+Oc+K+slvvwLsH1w5q4iuozCkzD8i4AcsvsRCrdBYD0BOASY3OeYZBXTGP8ncALQr5u13JUP7dNNu2h3JA7Wdatrr5ebdRcE1rpP7RQ2PGjzRJ1J14vGXJtB+nV/73WNyzjmX4Gjgxi7jvjlvi0XbLnX93Od1xHDoOpo1fPXAutBTYP21fvRcGzD3MjXWWcdrrjiivb1okDEOl74yiuvjOfcBjijQFFnMQETMAETMAETMAETMAETMAETMIGiBFq1QFS0UwPOd0lwcZnbzFe/+lUOOURr6E4mYAIm0G4Cyy23HH/84x/jndgV0FG5TiZgAiZgAiZgAiZgAiZgAiZgAuNHYFTW71YGzoyfaB9Dfl0QsM7zozUxJO8GdDST3KyT6WHgI8D1NQ5jL4H15UFc/eEa21RVcvj+DPBgH/XmiS91PN/7g5NuHeLqKDwJcOWSe3ofotGmC6wnAt+r6PTdaxinBfFyWZH1OoBOJ3tbrwZq+rxInG0XWEtQ/a0wn2vCNl81ZQTraTH0Eli/dUBzViJrbc7omoizVc9fC6wHdVm2r94DwvECcyP/8pe/zKGHarNN99JXvvIVDjvssHjHDgT26V5P3SMTMAETMAETMIGOETgyLO5o4cjJBEzABEyg+QRatUDUAJzvAO6Ix3H77bez8sp6/+NkAiZgAu0msO+++/LNb+rE4bF0FfDedvfK0ZuACZiACZhAKgGvX3limIAJmIAJtInAqKzf7QicmDEwenZLwPm3nIHTMfHHADp9Li3J+Vmao7ocVvPEol8A1ga2zohF7sQ/BX4OPBTyLA9sENyGewmcJbLeBXi05ETOE1/KNVcipay2JXJXzNcC/wuI9xqAjsNapUccEo1qE/fMkvybLLAuK2DWmN8S2L0UWBGQw3mRVES8HK9npXAC41pFKg+O6FFsKlI2PpXRGG8FXJTTZpsF1m8EvpNzTad1W9fK0+GDxYF3FRwPZZNGUP/KniyXd43r/ieRZdF5USLcuVmvBnTSwL1lCzY4f6uevxZYN3gmDTm0s8PDeW6zM2bMYOpUbaLqXjr11FPZbrvt4h3Tl5ktu9dT98gETMAETMAETKBDBN4HXBb6I4H1foCF1h0aYHfFBEygkwRatUDUgBGQQ4WO6Zub1l9/fS65RIbWTiZgAibQfgJ33303K66o93vzpNWAW9vfO/fABEzABEzABMYIeP3Kk8EETMAETKBtBEZh/W5R4CRg85TBkXBTfy+yCJcn0r4YkAhHbtZ1pDyxqNpIc9KWyHb/0NdIeJmMRaLiTwZBuRxzs5LE5F8Fni3RmSzxpRirnjek1PWT8L7v1xkO1BLjTgL2DOLwrHDkcPvxIMIsGnJTBdZFBcy/AqYDvwgi5vi1LC2kRLsS4cuRPM9puow7sOrUaWR5zumah6cGV/HbcuaQ5riE/7r+dG31EoTLgV7C/yczBvhlQYz/usTnU4CdM8rI/fzOjM/kaC82aUkbKuZxEYhl0uYHiYGLJm0m+HYB52rFovuYtI13AUnX8QWA1QEJHeX23GsjRVlhvfqTdY2L4eMZRgqaD9r8cBag+aDx+wegOaqx0trgJ8I86BXz3oHVC0XhNjxfq56/Flg3fDYNMTw9sMd2dFxzzTVMnKgTF7qXZs2axaRJ+g4ylm4G/rV7PXWPTMAETMAETMAEOkRA4mq9pIonC607NMDuigmYQCcJtGqBqAEjcHdYVJ4byoknnsiOO2pt2ckETMAEukHg/e9/PxddNI/Z0EHxEwW70Uv3wgRMwARMYMQJeP1qxCeAu28CJmACLSQwCut3awLnZYiSywijlw1CwSyHVpkaytywjlTWjVc/tuVs/bsCjUsn957gmJvVF4miPwX8sEB9UZYs8WVaFap/H+B44PkCbUiE+hVg35y85wYB7mMF6lOWJgqsi4htfx/EvRLaFmEnd2OJ5b9ckZ3mzeeBo3LqkbBabT1ScAyibK8J81djnCWy1Zz5YEnxsuqvUwwdxVtXnS8H9gAO7sFL7u8SYRed228JDtWTc+odxjX+XeC/Cmw80dySXlPrhBvnxCyne/VJ4vcupFY9fy2w7sKUq6cPOhpjbJfX/fffz4QJE+qpuWG1zJ49m6WXXjoelXa4LdmwMB2OCZiACZiACZiACUQEtONWG8KykoXWnismYAIm0EwCrVogGmeE68edchZYYAGefPJJFlpooXEOy82bgAmYQH0ETjnlFD7xCZnSjKV7gBXqa8E1mYAJmIAJmMC4EvD61bjid+MmYAImYAJ9Euj6+p1cbSXKlSAyLUnceCSQ5JCWVw6xEkJ+KaOuU4DPAs/0ORbxYmUE1ucHl+IHS7bbyylZG8fkhlu03qICawk75Rx8eoZrdVY3iohRJQo/seB4NlFgLWdoiZSzRMZyRpaL8x0lx/qVwO5BdJtVdFvgtJx6e20wkJhW4up+57/cyuU2rXqy+q/r+ICC4xt1pS4xdBxNXXXqmhHzLPduuT9/Lmx0kOtzmaR7iMbjGzmFJFjWNf6HghUXvcblti3n9J+VvMaLOKTXuZGlYLcHlq1Vz18LrAc2D1pX8RxAN5i56Zlnnunsi8w5c+aw8MLa+DSWdByH39q2bso6YBMwARMwARMYKQJyr9aPwHVzem2h9UhNCXfWBEygBQRatUA0zjy/B+waxTB16lRmzJgxziG5eRMwAROol8Czzz7LoosuyvPPz2OwpA0memnrZAImYAImYAJdIOD1qy6MovtgAiZgAqNFoOvrdzIalIAxeUKqRllGhB8Bri8x5BsAckpOE4D2U19W00UF1hJIaifznSX6EM+qd27fzxF4lhEsFxVfTgMOB/7eR8y9HJ7LiMKbJrBeFDgJ2DyDS9Wx7sVO81rHKT6Z0b4+k3g9LUn4LYH2vX2MabxIr3mv9uXULn1f0VSXGDreXh11ajyOAXbI6Ig2Iuh9wcySgvJ4dUU2JRwYNqEUuR6LXOMSV28PXFF0gBL5tPFDfV4to7w2xOge8rc+629SsVY9fy2wbtLUGd9YtNtjbD784x//4CUv6eb0ePHFF3npS7X5Zyzpop3nD+M7FG7dBEzABEzABEzABDIJ+EWVJ4cJmIAJtIdAqxaIxhmrjvdbLIrhxz/+MZttttk4h+TmTcAETKB+AtpA8oMf/CBe8bHB4av+xlyjCZiACZiACYwfAa9fjR97t2wCJmACJlCOQNfX77YAzs5A0o/j9BKAXBE2zKjzW8B+wAvlhmG+3L2EpiogQbdErZdWaEuiqJ2A4zPquBjYLrTVq5ki4ssTggN4vy7HiuHNweV5vYyA1B8JlXulpgms8+ZqHWMtHqsGN2SJWJMpb4OANhRo/UZux2mpjBC/17hsBFyUkekXwMeBJ3pVEvu8DjF0srk66szbrKH2qmxEiMfbS1ivzRlbF3RFL3KNfxE4uoIoXPcknRKgTRhp6adhHmZtBCgxNcY9a6uev91U0I77HGhlABZYt3LYHLQJmIAJmIAJmMCIEvCLqhEdeHfbBEygVQRatUA0jmQ3BX4Stb/44ovzpz/9aRzDcdMmYAImMDgC5513HptvPo8Zk17gyVHMyQRMwARMwAS6SMDrV10cVffJBEzABLpFoMvrd71EykWFuPER7yX+k8vwZOCPFadJr9hVfRnn2bxw3gBI+PyhjEwbA78s0J9e4ksJOT8G3Fqgrl5ZJLKdZ/d2rMCpwGcAOQDnpSYJrHuNt8Sm+wDzHAnWC1LK5y8LbsUSCKel3QE5BCfT24AfZbgK1zXnozaXAU4HJqXEcVOYQ3eX6HsdYuhkc1XrfCXwbeDzGf34MbAzUNdLgl6u0HuEcU8+D5Lh9brGyzjI5w3hu4ELAG1oSaZ+5kCJ6TLUrK16/lpgPdS50ejGdISAHlpz0zPPPMNCCy3U6ID7DW7OnDksvLA2qYylZ4FudrZfSC5nAiZgAiZgAibQFgJ+UdWWkXKcJmACo0igVQtE4zhAeoGhFzpz0y677ML06dPHMRw3bQImYAKDJbDooovy1FNPxRuR89clg23VtZuACZiACZjAuBLw+tW44nfjJmACJmACOQS6vH63MnAmkObWW0UUuiZwXob4T6i3BM6pOOt6CW7rFCsr1B2BEzNiluBWbrp/69GnXuLLugThCiPPSVwbuXU0oISYealJAus8AXOes3Q/00zj9DNArtTJdFxwD5aGLJ4kvj8/o7GDAAmOq7q2R9XnjcstwDbA70t0vKoYOq2pqnUuC8wE1sroRx33kHjVvTaG/Dy4Qj9e8RoXlwMquFdHzcuI4TRAv6GSqZ85UGK6DDVrq56/FlgPdW40urGH4l+A7r//fiZMmNDogPsNbvbs2Sy99NLx4naK6Remy5mACZiACZiACTSFgF9UNWUkHIcJmIAJ/B+BVi0QjePAPQrIKWZu+tnPfsYHPvCBcQzHTZuACZjAYAl84hOf4JRTdBLzWPpOjmvPYINx7SZgAiZgAiYwXAJevxoub7dmAiZgAibQm0CX1+++BByRgeBo4Kt9OgLLzfAYYIeMuvWD97PydeyNPzNHL4F1lfjTGs0T+F4OyDFamqq8lCewrlskLK2fHJ2/lRHQroDEwnmpSQLrPAFzUUfuotNN4tWTgmD+RuD24Lh+H/AX4B8pFS0AvBZ4C7BU2LSwSvj/EljLcbmulDf3+xHXVhVDp/Wrap15430xsB2ga6bOlLfhRG7vHwSurnCNF62jSJ8k/j82iL6T+f8AbFWTE36RWAaZp1XPXwusBzkV2lX3r4F3RSFfc801TJw4sV09KBjtrFmzmDRpntMUbgb+tWBxZzMBEzABEzABEzCBJhPwi6omj45jMwETGDUCrVogGqfB2QDQounctNhii/HYY4+NUyhu1gRMwASGQ+C8885j8803jzd2LyD3HicTMAETMAETGBUCXr8alZF2P03ABEyg+QS6un63aBCRzvPjMzYcGwO/rDA8eY7PdYiJewmstw0OrxW6ME/RPEGjhJPidW2PxvIE1kUdcsv0ZyPgoowC3wX2AJ7LqbApAuuXBaH4XhmxFhGLl+HW9LxdF1j3Gu+6HcGj8e51T9kdkFt9Xsq7xq8BpgAS6ldNvWJdu4AYvGoMwyjfquevBdbDmBLtaONsYIso1BkzZjB16tR2RF4yylNPPZXtttOGl7Gk40l0xICTCZiACZiACZiACXSFgF9UdWUk3Q8TMIE2E2jVAtE4gZaLjtx05qYddtiBk08+eZxCcbMmYAImMBwCL7zwAosssgjPPjvPibM6FvX64UTgVkzABEzABEygMQS8ftWYoXAgJmACJjCyBLq6fidTg3MBCYeTqQ6HWG0Sngnot2xakrPyfsALfc6sPIHhoBxcJfA9MCPe7YEZPfqSJ74chGh0BeCHwLszxlhizzwni6YIrOUMfWJw5U12pai4vc9p1shiXRdY5423BuTDNTuCxwd5F2B6xqgX2ZSQd42fBewUXNCrTiw5ph8cf2+SqNAC66qE+yhvgXUf0Dpa5ABg76hvX/7ylzn00EM72dWvfOUrHHbYYfG+6UuSjs9wMgETMAETMAETMIGuEfCLqq6NqPtjAibQJgJdfUFT5xjcCbw9qvCss85iyy29/7lOwK7LBEygmQS23nprdM+LJb14/kYzo3VUJmACJmACJjBwAl6/GjhiN2ACJmACJpBBoIvrd3KI3Rf4Wkaf9Xfpg5J9LzNJXgl8G/h8RqHrgMnAH8tUGsubJzL9KSC3yCf7rDur2IeA8zM+1G92/ctjlie+/Bjwo5rjzROq3gZ8FPhdTptNEVgvA5wOTEqJ9SZA7O6umV3Tqns5sBTw3mCMqg0SaZsjbgG2AX5fogO63r+Zkb9foW6VOvPGu8i8LdH1+bKuA1yRUcEvgI8DT+Q0kHeNHxcE0fO4KVQItgrjCs0OtWirnr8WWA91bjS6MT1cxx7o66yzDldckXVfaXQ/ega37rrrcuWVV8bz6QF0Rs+CzmACJmACJmACJmAC7SXgF1XtHTtHbgIm0F4CrVogGgfMKwO3R+2+9KUv5a9//SuvepXenziZgAmYQLcJyK3/k5/8ZLyTevn8b93utXtnAiZgAiZgAj0JeP2qJyJnMAETMAETqJlAF9fv8tylHwY+UtMJSnku2Romubme1Od45QmsizjN9tOsfpNflCFsLSKezBJfDsqFeUHgcGC3jM72Es82RWAtB+4LgCVS+jEoMX0/86OOMtJovgZYMpiOqO+ad2tmzLtkm10QWK8KyHFgxRSgctfv5bxeZRzeFnSRq6VUUoRtnsC6yCaMMrFbYF2G1hDyWmA9BMgtaWJp4L54rM888wwLLbRQS8IvFuacOXNYeOGFk5m1Q+b+YjU4lwmYgAmYgAmYgAm0moBfVLV6+By8CZhAywh08QVNnUPwJeCIqMIPfvCDXHjhhXXW77pMwARMoLEEHn74YZZcUu/T5kn6g152O5mACZiACZjAqBPw+tWozwD33wRMwASGR6CL63dbAGdnIJSwUcLnv9SAWILYGcCGA2grT2D9deBbNcSfrCJPfFnF3baIcLPf7uSJMLcFTsupuCkC62G6AvfLuUy5lwKLAssFV+qVgFWANwOrFxRSZ7XXz1wahFC3Sp15430q8BlAmxIGkfLm/B+ArYBbcxrOi73u+1IVxoNgN4g6W/X8tcB6EFOgvXX+FtDNfW4688wz2Wor3T+6k3T0po7gjCUdR/yO7vTQPTEBEzABE6hIoMpxWBWbdnETaByBy8ORZ/pfJxMwARMwgfIEWrVAVL57lUvIgWSTqJajjjqKL3zhC5UrdQUmYAIm0BYCEydO5Nprr42Hux2gl0lOJmACJtCLgNevehHy56NEwOtXozTa7qsJmIAJ1E+ga+t3chs8BtihflSla6zilp0nsN4VkKN03WlQAmt9V/k48FDdAQNdEFiLzQ8y2AzKrbzOoZCgWnPn/eGfRLiL1NlArK4uCKy3AX6YwaeIU3wVtHkCa9Xby/XdAusq9Ocv26rnrwXW9Q5+22vT8RG7R52YPHkyp59+etv7NE/8U6ZMYebMmfG/yS1rj0510p0xARMwAROoQsAvqKrQc9muEvCLqq6OrPtlAiYwaAKtWiAaNIxE/S8D5gALRH+/4447eMc7vP95yOPg5kzABMaRwNe+9jX233//eATfb8hL8HGk4qZNwAQKEvD6VUFQzjZSBLx+NVLD7c6agAmYQG0EurZ+tyogl+oVayNUrSI5Te8HvFCymjyBdS9n5pJNjWVfHJBAKs2Ru4iwNUt8WcT9ut+YtVFbawlpqZejblMcrPME1r360C+3Osq9EvgPQI4h762jwgJ1FJmHyWoG4YRcpc688T4SmAb8rQCLfrLk3VdUnwXW/VDtv0yrnr8WWPc/0F0suQ5wRbxjjz32GIsttlgn+vr444+z+OL6TjRPWhe4shMddCdMwARMwATqIOAXVHVQdB1dI6Dvh98A7GTdtZF1f0zABAZNoFULRIOGkahfLyp+Gf1tueWW45577hlyCG7OBEzABMaXwOWXX856660XD2I2sPT4RuXWTcAEWkLA61ctGSiHOVQCXr8aKm43ZgImYAKdIdCl9Tvpv74EyFixKek6YDLwx5IBjYfAOk9wXETYOh4C6yriZAusS07KkF3X2UTgKGCN/qrILHUfcBqgjRISbydTkXmYLFNFDJ0VaJU6q8zZqrgtsK5KsN7yrXr+WmBd7+B3obbfAitFHTnwwAPZa6+9utAvDjroIPbee+94X+4EbI/VidF1J0zABEygNgJ+QVUbSlfUAQJ+MdWBQXQXTMAExpVAqxaIhkxK7jX/GbW54447cuKJJw45BDdnAiZgAuNPYOGFF2bOHBn6j6V3AneMf2SOwARMoOEEvH7V8AFyeEMl4PWroeJ2YyZgAibQOQJdWr+Tc+KpwAcaNko7ASeVjMkC62LAqohVLbAuxjie6+XArsCBwCLli89X4n+AqwG5nF8E3AW8ApCT8y4p9VtgXQ26BdbV+NVdulXPXwus6x7+9tf3FeDbUTeWXHJJHnjgAV7yknZPlRdffJGlllqKhx56KD5CXwUObf+QuQcmYAImYAImYAImUJjA+4B9Af1vVvKLqcI4ndEETMAEcgm0aoFoyGOpk6TGjk489dRT2XZbne7pZAImYAKjRWDTTTflwgsvjHd6N+B7o0XBvTUBEzABEzCB+Qh4/cqTwgRMwARMYFgEurR+twFwbk3Czzr5K6YdgSdLVDoeAuu3AT8CVkuJ8xpgCiCH4aw0Hg7WeU7Cuwehbla8FliXmJCAxNV7AAeXKzaW+8/ADcCNwE3Ab4AHgb8l6sub+10XWEtYPi2FSZ/I5ysmUfyxwNSMCtcOgvey17jyfx2QqUxdqYpLeF0xDLqeVj1/262aHfRQjmb9rwUeBnTTnpu64GKd4l79LLAE8JfRHGb32gRMwARMwARMYMQI+MXUiA24u2sCJtAIAq1aIBoisQWA54CxNan77ruPpZdeeoghuCkTMAETaAaBQw45hGnT9O5oLJ0OyIHKyQRMwARMwARGkYDXr0Zx1N1nEzABExhfAl1Zv9N6m4SfXxpfnKmty6V3c+CSErE1TWAth2H9Vn8ipw9NE1jLzeK0nHjbILD+bhA1ay15vNPHgOMLbmD4PfBjYBbwO2A28NeCHei6wHob4IcZLI4L9zDp+QaR8ua87lMbA9f2cY2riAXW5UesVc9fC6zLD/AolDgA2Dvq6IILLshdd93FhAkTWtn32bNn89a3vpXnnpvnmasjG/ZpZYcctAmYgAmYgAmYgAkUJ+AXU8VZOacJmIAJ1E2gVQtEdXc+p771gEujz/V7/fe/15qzkwmYgAmMHoGrr76atdeWQc5YkhvWW0aPhHtsAiZgAiYw4gS8fjXiE8DdNwETMIFxJNCV9btlgZnAWhks5b580QA5S1z8gxzx6UGAHFlfKBhDnsi0biFjFNK7gQuCUWMyzLOAnXoYOGYJrPtxHS6CqZeo/sNB5JtVV1ME1hvlzM1BC26LcFYerdNofmuMs5LWc74TRO2PAsl7S9G2ZIp6IrBVSoF+5tIgnJCr1Jl1nai7pwKfASR2HkRaMoxP2inPRdjmxV73fakK40GwG0SdrXr+WmA9iCnQ/jp1w/4jsGjUlcmTJ3P66TJQaV+aMmUKM2fqu+RY0tEj+oJp9+r2DacjNgETMAETMAETKEbAL6aKcXIuEzABExgkgVYtEA0SRKJubejWxu65aYcdduDkk08eYvNuygRMwASaRUDmFs8//3w8qOXC2myzAnU0JmACJmACJlA/Aa9f1c/UNZqACZiACZQj0JX1ux2DKDOt99cAElhLADqopNPjZwAbZjRwHTC5xG/dPIF1WbF20T7nCX2LOClniS//EMSytxYNpGC+RYBjgakp+Yu48TZFYP1vQWCt/iTTT0P/pPEaryRdpZzhD88JQHFKGFzHNZY3LkVEwMkwByHUrVLnqoA2LKyYwvPicK96bECD/XbgDGCVlPqL3CctsK53YFr1/LXAut7B71JtnwOOjndo+vTp7LLLLq3q43HHHceuu+6ajPnzYedQq/riYE3ABEzABEzABEygAAG/mCoAyVlMwARMYEgEWrVANCQmakbHI24Wtaff7Z/61KeG2LybMgETMIFmEVhvvfW4/PLL40HppXPWcanNCt7RmIAJmIAJmEB/BLx+1R83lzIBEzABE6ifQBfW7xYGjpGPQQaeQQmS480VEaHKAfqkgkOYJ7AelMutxFDTM+LbHTiyR+x54suNgV8W7HvRbHluvEXEok0RWL8N+BGwWkrHi/SjKK9+8/XaPHBZEIE/2G8DiXKLA3I/Tdus0AWB9TKhf5NSeA1qM0LUVN4miiJifgusa5rkoZpWPX8tsK538LtW2yXA+vFOXXPNNUycOLEV/Zw1axaTJs13T9YxxBu0ogMO0gRMwARMwARMwASKE/CLqeKsnNMETMAEhkWgVQtEw4ICPAK8MWrvlltuYdVVZVzhZAImYAKjSWDatGkccsj45xoxAAAgAElEQVQh8c7rpa1e3jqZgAmYgAmYQNcIeP2qayPq/piACZhA+wl0Yf1uTeA8QELQZJKT8eaAtD+DTu8GLsiIQ22fC8hpu4gbcZ7AehCi2wWAg4NTcRqnIgLpPPFlEYF22fHJ411EhN4UgXVeHEWcuMtyU34JbbUQI8fpXwP3hP++G3gaeDZWaZ4oV9m2BM7pJ4iMMnkuy10QWL82uO1vldH/DweDlhqRjlUlJ/IjMiqu4lKvKr8OfKvGoKu4hNcYxkCratXz1wLrgc6F1leuN5y/AcbmyfLLL89ll13GhAkTGt252bNnI/eXe+7Rc3As6eJcHaj76I1Gs3BwJmACJmACJmACnSbgF1OdHl53zgRMoOUEWrVANCTWywNaqJ6bFllkEZ5+WmvWTiZgAiYwugTOOeccttxS7+PG0lXAe0eXiHtuAiZgAibQQQJev+rgoLpLJmACJtARAm1fv+vlHH0xsB3w8BDGq5eTdhmxd57AWvV8ELi6xj7luUEXFbXmCayPC+LtuHC3avh5jtsSZx4AJOd3vM2mCKx7idt3BcSvzpQntN0WOC3WWF5eHUf2ceChGoPLE3QXnYvxcAYh1K1S58uCEHmvDGaDctxfBDg2uI2nNV1kE4QdrGuc6Cn3p0ZrmBsdXL3j4tr6JLAzcHy87BprrMGFF17IYost1meVgy32+OOPs8kmm3DDDTckG9KZwycMtnXXbgImYAImYAImYAJDIeAXU0PB7EZMwARMoBKBtr+gqdT5jMJbA2dEn2lj9KWX6qApJxMwARMYXQL3338/yyyjE1LHkl64LjS6RNxzEzABEzCBDhHw+lWHBtNdMQETMIGOEmj7+p1cq2cAG2aMjxxV9wNeGNL4yaH6xJy2jga+CjzfI548gbWK7gHo9Kc8AXGZLm8QHLYlwkymIm7QKpMnvrwOmAz8sUxQOXl7idmLOG43RWCtbuaJxesWp+fNLW1E2Ay4KbCXpnLf8C9tOOqOrdeGiduAjwK/KzGPqoihs5qpWueHgPMzKh/UppCVgTOBlVLaLbppwwLrEhOvQNZWPX8tsC4wos7C4cljKSWyPvvssxvnZC3najm+pIirZfOvL1lOJmACJmACJmACJtBmAn4x1ebRc+wmYAKjRqBVC0RDGpwDgTF3ij322IPDDjtsSE27GRMwARNoLoE3v/nNPPTQPIZHqwC3NzdiR2YCJmACJmACuQS8fuUJYgImYAIm0BYCbV+/yxMqFhUN1jlWywIzgbUyKr0TkAHDHT0a7SWwrlOE+Urg28DnM2LaCTipAKQ88aWKF62nQFOsCZwHSGCfTEXZNElgvSpwFrBiSn+Kzpki3JTnbcCPgNVSCiQdqXvNw68HN+aibffK12vDhMqvXdK9vaoYOi3mqnX2uk8kXcR7cev1uVyztbFD7ybSUlEncguse5Eu93mrnr8WWJcb3FHOrSMQpsQBLL/88px66qlMnDixEVxmzZrF1KlTueeee5LxnB6OZWhEnA7CBEzABEzABEzABPog4BdTfUBzERMwARMYZwKtWiAaEqsLwxGec5v7wQ9+wMc/rlMUnUzABExgtAlsuummc08MjKWpuk2ONhX33gRMwARMoIUEvH7VwkFzyCZgAiYw4gTavH7XSxh8LiBH6SeHOMYLAAcDX8pps4jQuJewVdXXJcJ8TxD3znO0VIi/jLi3l8D6x8DOwJ8qjofG/YAcg8miruVNElj3cuTeO4jg63Biz3NZPwiQeDhqZ0GYa0i6W8aYfTeMw3MVx1TFpd/UQrkc0/NSWYG1zE6yhMVl64riqiqw7nXv+mnYkPBIDVxVhVyrtfEjTVSvz4teMxZY1zQgoZpWPX8tsK538Lte29nAFslOTp8+nV120YkN45eOO+44dt1117QAzgG2HL/I3LIJmIAJmIAJmIAJVCawOnBzTi1XAN8AtMPWyQRMwARMoDkEWrVANCRsDwBvjtq67bbbeOc73zmkpt2MCZiACTSXwN57781BB+k93lg6NLjrNDdoR2YCJmACJmAC8xLw+pVnhAmYgAmYQBsJtHn9bmXgzCAeTGOvE96PBJJ9HPQ4bQBI3L1IRkNFhN9FBNbXAdqc/IcKHXoN8B1gu4w6JK7dB3i+QBu9BNaqQi66R8QEvAWqnS/LxkEQnsb3PmAr4MYCFTdJYK1wpUWTJi0tlelXXte1Li0B83opmeT4vjlwSeKzPDFxkblcYCjmZpEI+OQc9/eonrKiaIm2szbw97tJoarAWn3pdZ+YFsTtfy8KMCOfxPtyqM8SyT8MfAS4vkA7FlgXgFQiS6uevxZYlxhZZ51LYD4na/1x8uTJHHLIIUyYMGGomGbPns2ee+7JzJnabDJfsnP1UEfDjZmACZiACZiACQyQgMTT6ybqt7B6gMBdtQmYwP9n7z7A5arq/f+/L8ZIC/xBqVK8KF0RREBRxCAiIi30KiAoWBBJFANcUBQloBSxQAQuoVeViIBSA9KlSBMp/gREOiJESmj3/3xxT5wMZ2b2lD2z18x7Pw8PkLP3Wt/1WvtkzlnzmbUV6IJAUgtEXRhvsyYWqN6hZfTo0cyYkee9iWbN+nUFFFAgfYEzzzzzjfXVquMiYIP0R+YIFFBAAQWGTMD1qyGbcIergAIKDIBAyut3jXbijdDgRsDNfZijRYCTgXXr9F0vyFp9ep6AdZx/DPBNINps9RiV7T4cO26PdLQa6s0TsI42Pwdc0WbwvVkIt5VAeNkC1gsCxwEb15mPqUDs/Pl4qxOdnR/zfRAQu2GPdMSHFaL92h3fI3x/Up1r4vtsG+CqNmuqXLYQMBnYJEc7gxKwbrZreXxPxy6rEQZs90Mizb7Hg7uV7xkD1jlu0BZOSer114B1CzPrqTMF4i+Y8bUes88+OwceeCATJ07kv/6r2Fvr//7v/5g0aRLf+c53eOmlEZ+2EJ/6ik/keSiggAIKKKCAAoMgEI9YjQWXOAxWD8KMOgYFFBgGgaQWiHowIfFBoZlPW1hllVW45ZZbetCtXSiggALlF4gd/VdaaaXqQh8CRno8cfkHY4UKKKCAAsMs4PrVMM++Y1dAAQXSFEh1/W4+4IRsx92R5M8FdgOe7cO0RFho7yy4WK/7o7PdnOvtvpA3YB3ttxOyfluWefp+A5/42reAvDvo5glYR3fthqzjMYDHN9jh+O4s7Ht7zjkvW8A6yo6w8s8b7H4eIei4t/6ec4yV0yJoG9fFzssj7fwdYd7YDT1C3LXHqsD5QHxwYKQjPkywJ/BcizVVTo9dtWOn+S1zXh87mF+S89w4rdEO1vEotTB5rYX24tRu7GAd7Xww24293vpXzEvMWwTc834fVoYSf4fEjvHxBOh6R6vfMwasW7xRmpye1OtvsSnY7sLaWrkEPp99guZN99Ciiy7KV77yFT7/+c/zjne8o6tVP/XUUxx33HH85Cc/4ZFHHhmp7fgGjE8VxSebPBRQQAEFFFBAgUESOAo4rzqcNkiDcywKKKDAAAoktUDUA//YcSLe8Hjj2H777Tn11HpPJ+xBNXahgAIKlEjg9ddfZ9SoUcSmElXHvB28QVei0VmKAgoooMCQCbh+NWQT7nAVUECBxAVSXb9bPXu/qF7oM9bhYkfcfh3NQqkRbIxA6V11CmwlYB1N/Ab4BvDnHANeGPhetpN0vdNjw6MI3LYS5M0bsI4+/wEcmAWmmz3ibzZgM+BgYNkG4/tC1l7e3X7LGLCOXY0PA77UYJx/AL4GXJdzZ+N4qmIEbb/eoM2fZOe8OMI5zXZajksijB//PJ/j/qucEvP6CeAHwPtbuG4H4LQWzm90X0bYf6dsY6/qJiOQHuOu9wGNbgWs35J90CHmvNHxw+y+eDLnuN+Vzccsj4qrubadHbINWOecgJynJfX6a8A656x62ogCsa1KfJJmnXo+8WjLzTbbjA022IA555yzLcYXXniBCy+8kF/+8peccUbs/l/3uDz79EreT2S1VY8XKaCAAgoooIACCiiggAIKKJBDIKkFohzj6fSUCFrsVWnk4IMPZv/99++0Ta9XQAEFBkZghRVW4O674z3mmUe8YR5vHHoooIACCiiggAIKKKCAAgoUI5Di+l2EEmNn5Qg5jnQ0Cy8XIzlrq3lCqfFE+sgbjRQIbjVgHb1HaDk2Yowdhe+t2fE2wqwRuoxwaqxPzt8AoV7otJlbKwHrSlu/zwziqX/P1HQQhh/L6v1Uk85/lgWEWwn4ljFgHcNcGjilwU7dFYoIj8Vu17FuUjvumO/Fga2zsHajJ4TdAOwCzLIgU+O9SVbTSLtfV06NkP9BQDyy8fUG8zUa+FAWEh9X57xHG+yYPT67Z5rdj5WvR64vdrQP15GO+L4Jy4uAl4D4cER8n5zYoJ9uBayjnjyh+sr394+ysdR+f8fXw3VlYLvswxGNvsfj/Ggr3pxo5XvGgHXeuy7feUm9/hqwzjepntVYIB53EC8U8RiSusfHPvYxVl999Tced/me97yHxRZbjLe//e3MMUf8bAQvvvgiTz/9NA8//DD3338/t99+OzfeeCNXXXVVM//4QSN+gPxxsxP9ugIKKKCAAgoooIACCiiggAI9EkhqgagHJhcAG1T6Ofvss9lyy7xPPuxBdXahgAIK9Flg3LhxnHdePLBm5tHqrkR9HoHdK6CAAgoooIACCiiggALJCaS4frdotoPtx+toTwG+0mJwsIiJ2zXbUble27/NgpBPjXBCo4B17DwbOw0v2KDoOOeP2XlvzXYIbha4jOba2dW2Ukaj8OUTQIypUUD3HiDC3XHErsur5JyUqcDuwOM5z6+cVtaAddT33uzeWSPnmKrtwjmCto2sK83mDdPnDQFHu7cCl2b33yNZR3H9isAHs12r692Lcf/Fbs6XZIHukULR8aGEicDLOW2a/X1Rr5lG/XQzYB39L5Tl/Vp5s+D6qqe+zZOF1nOS0M4HEqJtA9Z5hfOdl9TrrwHrfJPqWc0F4pGV8ViFvbMfDJpf0fkZ8UNT/KUeLzD1Hk3QeS+2oIACCiiggAIKKKCAAgoooEDrAkktELU+vJaviIXuZSpX3Xrrray8cqx1eyiggAIKhMA+++zDD34QT4adeXw729RCIAUUUEABBRRQQAEFFFBAgWIEUly/2wz4RQOOsnxY97+znXHrhWQjTBo7+F42wlgaBaxvy35X/maOXY5buWtiJ98vA2fV2VW7WVuNwpcHA/8CJjVrpMWvnwPEhpithqujmzIHrKO+DwBHZ6HWFllynR5r1XsAV+ac72WBEwqsJ8Le38i+txdu8CGKRh9MGGngzXa8r4cVu17vVieL1+2AddQQHyo4PPvQRa4JbPOk7wPxTys7V1e6MmDdJnqdy5J6/TVg3d3JtzWIoPUXskcoLF8QSDyaIR5HEI97MFhdELLNKqCAAgoooIACCiiggAIKdCSQ1AJRRyPNd/GrQCzovnFMnz6dueeeO9+VnqWAAgoMgcDkyZPZY494b2/mEY813mkIhu4QFVBAAQUUUEABBRRQQIF+CaS2ftcoeByGNwDbAn/tF2hVv6OzQHFs0ljviABtbOQ4o+aEZgHrrYFRwOQuBV7/AHwNuC5n2Hak8TQLX8bGkXsB/5Nzd+VGUxjh9B9nvvHf7RxlD1jHmBYHDs3u6XbGWO+ai4EI6Mcu560cRYWsfwV8Hfh/WTGN7v9HgU2BG1soPLJ7Z2Q7uee9bBqwPVDZhbv6uiIC1tF+jPtLwLe68D1SO84I1Mf33i+B1/Mi1JzX7Hv8u222O9JlRRl3scSOm0rq9deAdcfzbQMNBD4GbAJ8Gug0bB2h6ouAeLzFVaoroIACCiiggAIKKKCAAgooUHKBpBaICrZ8V/UbOwsvvDCPPhprwR4KKKCAAhWBSy65hPXWW68a5PdArK96KKCAAgoooIACCiiggAIKFCOQ2vrdikDsWlwvf1MvsFyMXvNWPwFEeHRMnVMjB7QlcFfN1/MErCMwGbvextOfIpTZzhG7Vh+b7Zwb/93JkSd8OVuWn4qdeiOs284RawUx5is6CINHvykErKPOtwGbAwd2YFZxjjmO3cRjM892djCOdmJ36e8Bn2tn8mquiWB/BMh/M8KHDHYFjq/TRwR5DwJey1lDZEPXB44Blsx5zX3AFsDtI5xfZPg3al0lG9+GOWttdFrle/wo4MkO28vzPd5hFzMvL9K4WzV22k5Sr78GrDudbq/PK7AE8KHsEzHLAfE4kMWyH3iq23gC+Hv2xuufgXi8x/XAQ3k78jwFFFBAAQUUUEABBRRQQAEFSiCQ1AJRwV5rA7HrxRvHGmuswfXXx6/6HgoooIACFYH77ruPZZZZphok1kPzvvElpAIKKKCAAgoooIACCiigQOsCqa3fxW7QRzQYZgRRY4fWshyLAPF0pnUbFDQBOLImLJw3YB3NRmg51h5jR+JP5Rx4hC6PA37WxSxSK+HLCIbvDsR8zp+z5ghWRxj30hHCuDmbmOW0VALWlaLnASJwG4/+WqvFAT8InACc1KX5jntuTWA8MK7FWuL0CFTHvRfr5S/WuT4ydbHr9BojfD1ydLGLe3zIoJVjZSDC2XmDy7ELwCUjdNCL8G8Yx9hjvsO43oc06o3/jixIfzYQOcRuHK18j3faXy+MO62x0+uTev01YN3pdHt9JwIrZY8omT1r5CUgPnFXeexBJ217rQIKKKCAAgoooIACCiiggAL9FEhqgahgqB2AUyp9bLXVVpx11lkFd2nzCiigQFoCM2bMYPbZK8ukM2uPN5RqX0/SGpjVKqCAAgoooIACCiiggALlFXD9rpxz00rAujKC+P05doWOkHUErmOX78ou0RGwjV2yY8eHy4FbGgRb2xVpJ3wZoeEIC28AvA+IAGwlSBq1xqaUEXCNcPXDrg+8MTUxz4sD4R1esdvx0jUfUL81Cx9fC8Q/EbZ9ud2JbXBdZC4XAlYHPtqglkeAm7JaYtfqZwqoJW+To7I6Y0fr2CQ1MnqVD/dHYDvswuwy4F7g1bwNF3jeXNlcR70fBOJpmfHflSM+MBGh89gR/5rsn78BrxdYk013LpDU668B684n3BbaFzBg3b6dVyqggAIKKKCAAgoooIACCpRbIKkFooIpJwKHVPoYP348hx8eT8L0UEABBRSoFlh44YV5/PHHq/8ongoYbwp5KKCAAgoooIACCiiggAIKdF/A9bvum3ajxXYC1t3ot5M22glYd9Kf1yqggAIpCyT1+mvAOuVbLf3aDVinP4eOQAEFFFBAAQUUUEABBRRQYGSBpBaICp7Eo4E9K31EuDpC1h4KKKCAArMKrLrqqtxyS2ykNfOIHXlu0EkBBRRQQAEFFFBAAQUUUKAQAdfvCmHtuFED1h0T2oACCihQaoGkXn8NWJf6Xhr44gxYD/wUO0AFFFBAAQUUUEABBRRQYGgFklogKniWzgG2qPRx+umns+222xbcpc0roIAC6QlsuOGGXHDBBdWFjwPOS28kVqyAAgoooIACCiiggAIKJCHg+l05p8mAdTnnxaoUUECBbgkk9fprwLpb02477QgYsG5HzWsUUEABBRRQQAEFFFBAAQVSEEhqgahg0KuAtSp9XH755YwdO7bgLm1eAQUUSE9gt91244QTTqgufA9gcnojsWIFFFBAAQUUUEABBRRQIAmB1NbvfgVsmoRs8yIb5dU6DVjXzmvzapqf0Sxf9xHg6jrNHAh8t0EXRdTbfESeoYACgyIQmzPEJg0pHUm9/jZ7AUgJ3lrTEzBgnd6cWbECCiiggAIKKKCAAgoooEA+gaQWiPINqe2z7gaWq1x95513suKKK7bdmBcqoIACgyqw7777MmnSpOrhHQAcPKjjdVwKKKCAAgoooIACCiigQJ8FUlu/M2ANtwFbA/c0uHeKCCw3y9cZsO7zN7PdKzDEAgasC578Zi8ABXdv80MuYMB6yG8Ah6+AAgoooIACCiiggAIKDLBAam/QFDkVTwLvqHTw2GOPsdBCCxXZn20roIACSQocccQRTJgwobr2o4C9kxyMRSuggAIKKKCAAgoooIAC5RdIbf3OgLUB6/J/V1mhAgr0WsCAdcHiBqwLBrb5hgIGrL1BFFBAAQUUUEABBRRQQAEFBlUgtTdoipyH14DZKh288sorjBo1qsj+bFsBBRRIUmDKlCnssssu1bWfAnw2ycFYtAIKKKCAAgoooIACCihQfoHU1u8MWBuwLv93lRUqoECvBQxYFyxuwLpgYJtvKGDA2htEAQUUUEABBRRQQAEFFFBgUAVSe4OmqHmYF/hnpfExY8bw3HPPFdWX7SqggAJJC0ydOpVNN920egznAxsnPSiLV0ABBRRQQAEFFFBAAQXKK5Da+p0BawPW5f1usjIFFOiXgAHrguUNWBcMbPMNBQxYe4MooIACCiiggAIKKKCAAgoMqkBqb9AUNQ9LAA9WGl9sscX429/+VlRftquAAgokLTBt2jTGjh1bPYargLWTHpTFK6CAAgoooIACCiiggALlFUht/c6AtQHr8n43WZkCCvRLwIB1wfIGrAsGtvmGAgasvUEUUEABBRRQQAEFFFBAAQUGVSC1N2iKmocVgTsrja+wwgrcddddRfVluwoooEDSArfccgurrrpq9RhuBT6Q9KAsXgEFFFBAAQUUUEABBRQor0Bq63cGrA1Yl/e7ycoUUKBfAgasC5Y3YF0wsM03FDBg7Q2igAIKKKCAAgoooIACCigwqAKpvUFT1DysDtxQaXy11VbjxhtvLKov21VAAQWSFrjnnntYbrnlqsdwL7Bs0oOyeAUUUEABBRRQQAEFFFCgvAKprd8ZsDZgXd7vJitTQIF+CRiwLljegHXBwDbfUMCAtTeIAgoooIACCiiggAIKKKDAoAqk9gZNUfPwceCKSuNrr70206ZNK6ov21VAAQWSFnj44YdZfPHFq8fwMDDLHyQ9QItXQAEFFFBAAQUUUEABBcol4PpdueajUs0cwJHA7iOUdxuwNXBPyUr/CHB1nZoOBL5bsnotRwEFFOinQFKvvwas+3mr2LcBa+8BBRRQQAEFFFBAAQUUUECBQRVIaoGowElYH7io0v7666/PRRfN/N8Cu7VpBRRQID2Bp556igUWWKC68KeAWf4gvVFZsQIKKKCAAgoooIACCihQWgHX78o5NQasyzkvVqWAAgp0SyCp118D1t2adttpR+BdwF3AnNnFLwBLAvHGgUd/Bar/Iqv9S63o/4+RD0IftWPoxbj60afj+s/3aqf3rZZaNruHBvUe8e8u733v/e7dA1oOlmUv/t4flD7K+lpyc82vdavU/H8Zvmd7cQ+sC0yujH3jjTdm6tSp/f2N194VUECBkgpMnz6deeaZp7q66cAsf1DS0i1LAQUUUEABBRRQQAEFFEhRIKmAV4rAbdZswLpNOC9TQAEFEhFI6vXXgHV576rZgXcA8e9BPJ4FlgJ+D7w1G+DLQOxqHV+bexAHDbyYBchnlHx8IwUUSl6y5SmggAIKKKCAAgoooIACCpRdYPPNN+fcc88te5nWp4ACCvRF4KWXXmKOOeJ95JnH68DtVf8/LB/O6ceHp/rRZ0xtsznt9td70eeg9DGo98SgzI/j+M+LQ7O/J3ph5fdL/vnQqtxWzk+556cXf58NSh/ey/nv5fidq/owQ9WX34bf1KkB63LMg1UooIACRQkYsC5KdojaXRQ4BBgLjBnQccc3Suxc/baa8f0LiKD1bAM67vgB/WLgS8AzJR6jAesST46lKaCAAgoooIACCiiggAKpCmy99daceeaZqZZv3QoooEChAq+88gqjR48utA8bV0ABBRRQQAEFFFBAAQUUqCtgwNqbQwEFFFBAgeIFDFgXbzzwPawKnAEsPfAjHc4BvgB8CLijxMM3YF3iybE0BRRQQAEFFFBAAQUUUCBVgW222YYzzoglDw8FFFBAgVqB1157jVGjRgmjgAIKKKCAAgoooIACCijQHwED1v1xt1cFFFBAgeESMGA9XPNdyGgNWBfCWppGUwhYV7Bqf4Ho9v9HP91us1l7vejTPv7z7dZsPkb6JbXVa1o9f1DmR7v27zPt2rfrxfeP89P+/GjXvp33tnaD+v0zqOPqxfdsN/r4QGl+Cy1RIQasSzQZlqKAAqUTMGBduimxIAUUUEABBRRQQAEFFBguAQPWwzXfjlYBBRRQoD8CBqz74z5QvS4KTALWAcYM1Mj+M5j4RpkDqH3mZYSPXwZmG9Bxvw5cDHwR+MeAjtFhKaCAAgoooIACCiiggAIKgE8GGuEu2HrrrTnzzDO9PxRQQAEFRhB45ZVXGD16luXSV4HVak5t9YPmnZ4f3XfaRrPre9HHoH7wzHH95xuk2X3W7Oveh+1bate+nd/DadkN6nz5PZzWfeh8OV/9+LuoH32W5V73d1cFFFBAAQUU6L6AAevumw5lixE+XgCYfUBH/yywFHAl8NZsjBGsXhmIr809oON+EXgSeGlAx+ewFFBAAQUUUEABBRRQQAEF/i2Q1AJRgZO2BXBOpf3NN9+cc889t8DubFoBBRRIV+Cll15ijjliWXjmEWuIs/xBuqOzcgUUUEABBRRQQAEFFFCgdAKu35VuSixIAQUUUGAIBJJ6/fXxFkNwR5Z4iO8C7gLmzGqM3auXBJ4qcc2WpoACCiiggAIKKKCAAgoooEAegaQWiPIMqM1zNgHOq1y78cYbM3Xq1Dab8jIFFFBgsAWmT5/OPPPMUz3I6cAsfzDYAo5OAQUUUEABBRRQQAEFFOipgOt3PeW2MwUUUEABBd4QSOr114C1d20/BVYCbqjapTt2ZFkR+H/9LMq+FVBAAQUUUEABBRRQQAEFFOiCQFILRF0Yb70m1gcuqnxx/fXX56KLZv5vgd3atAIKKJCewFNPPcUCC8RDDWcesRHFLH+Q3qisWAEFFFBAAQUUUEABBRQorYDrd6WdGgtTQAEFFBhggaRef3OR0g4AACAASURBVA1YD/CdmMDQDFgnMEmWqIACCiiggAIKKKCAAgoo0JZAUgtEbY0w30UfB66onLr22mszbdq0fFd6lgIKKDBkAg8//DCLL7549agfBmb5gyEjcbgKKKCAAgoooIACCiigQJECrt8VqWvbCiiggAIKjCyQ1OuvAWtv434KGLDup759K6CAAgoooIACCiiggAIKFCmQ1AJRgRCrZ0+veqOL1VZbjRtvvLHA7mxaAQUUSFfgnnvuYbnllqsewL3AsumOyMoVUEABBRRQQAEFFFBAgVILuH5X6umxOAUUUECBARVI6vXXgPWA3oWJDMuAdSITZZkKKKCAAgoooIACCiiggAItCyS1QNTy6PJfsCJwZ+X0FVZYgbvuuiv/1Z6pgAIKDJHALbfcwqqrrlo94luBDwwRgUNVQAEFFFBAAQUUUEABBXop4PpdL7XtSwEFFFBAgX8LJPX6a8Da27afAgas+6lv3woooIACCiiggAIKKKCAAkUKJLVAVCDEEsCDlfYXW2wx/va3vxXYnU0roIAC6QpMmzaNsWPHVg/gKmDtdEdk5QoooIACCiiggAIKKKBAqQVcvyv19FicAgoooMCACiT1+mvAekDvwkSGZcA6kYmyTAUUUEABBRRQQAEFFFBAgZYFkloganl0+S+YF/hn5fQxY8bw3HPP5b/aMxVQQIEhEpg6dSqbbrpp9YjPBzYeIgKHqoACCiiggAIKKKCAAgr0UsD1u15q25cCCiiggAL/Fkjq9deAtbdtPwUMWPdT374VUEABBRRQQAEFFFBAAQWKFEhqgahICOA1YLZKH6+88gqjRo0quEubV0ABBdITmDJlCrvsskt14acAn01vJFasgAIKKKCAAgoooIACCiQh4PpdEtNkkQoooIACAyaQ1OuvAesBu/sSG44B68QmzHIVUEABBRRQQAEFFFBAAQVyCyS1QJR7VO2d+CTwjsqljz32GAsttFB7LXmVAgooMMACRxxxBBMmTKge4VHA3gM8ZIemgAIKKKCAAgoooIACCvRTwPW7furbtwIKKKDAsAok9fprwHpYb9NyjNuAdTnmwSoUUEABBRRQQAEFFFBAAQW6L5DUAlH3hz9Li3cDy1X+5M4772TFFVcsuEubV0ABBdIT2HfffZk0aVJ14QcAB6c3EitWQAEFFFBAAQUUUEABBZIQcP0uiWmySAUUUECBARNI6vXXgPWA3X2JDceAdWITZrkKKKCAAgoooIACCiiggAK5BZJaIMo9qvZOvApYq3Lp5ZdfztixY9tryasUUECBARbYbbfdOOGEE6pHuAcweYCH7NAUUEABBRRQQAEFFFBAgX4KuH7XT337VkABBRQYVoGkXn8NWA/rbVqOcRuwLsc8WIUCCiiggAIKKKCAAgoooED3BZJaIOr+8Gdp8Rxgi8qfnH766Wy77bYFd2nzCiigQHoCG264IRdccEF14eOA89IbiRUroIACCiiggAIKKKCAAkkIuH6XxDRZpAIKKKDAgAkk9fprwHrA7r7EhmPAOrEJs1wFFFBAAQUUUEABBRRQQIHcAkktEOUeVXsnHg3sWbn08MMPZ/z48e215FUKKKDAAAusuuqq3HLLLdUj/BBwwwAP2aEpoIACCiiggAIKKKCAAv0UcP2un/r2rYACCigwrAJJvf4asB7W27Qc4zZgXY55sAoFFFBAAQUUUEABBRRQQIHuCyS1QNT94c/S4kTgkMqfRLg6QtYeCiiggAKzCiy88MI8/vjj1X+4BPA3nRRQQAEFFFBAAQUUUEABBQoRcP2uEFYbVUABBRRQoKFAUq+/Bqy9m/spYMC6n/r2rYACCiiggAIKKKCAAgooUKRAUgtERUIAOwCnVPrYaqutOOusswru0uYVUECBtARmzJjB7LPPXlv0bEDt60laA7NaBRRQQAEFFFBAAQUUUKC8Aq7flXdurEwBBRRQYHAFknr9NWA9uDdiCiMzYJ3CLFmjAgoooIACCiiggAIKKKBAOwJJLRC1M8AWrlkbmFY5f4011uD6669v4XJPVUABBQZf4L777mOZZZapHuhDwJKDP3JHqIACCiiggAIKKKCAAgr0TcD1u77R27ECCiigwBALJPX6a8B6iO/UEgzdgHUJJsESFFBAAQUUUEABBRRQQAEFChFIaoGoEIH/NPou4K+V/1144YV59NFHC+7S5hVQQIG0BC655BLWW2+96qJ/D3wsrVFYrQIKKKCAAgoooIACCiiQlIDrd0lNl8XWCMRTrxYGInv1AWA14O3AysCYqnMfBO4D7gVuAW4G7gFeVFQBBRTok0BSr78GrPt0l9jtGwIGrL0RFFBAAQUUUEABBRRQQAEFBlUgqQWiHkzCq8BbKv1Mnz6dueeeuwfd2oUCCiiQhsDkyZPZY489qos9GdgpjeqtUgEFFFBAAQUUUEABBRRIUsD1uySnbaiLHgWsAmwDfAZYtk2N6cBlwM+zJw8atm4T0ssUUKAtgaRefw1YtzXHXtQlAQPWXYK0GQUUUEABBRRQQAEFFFBAgdIJJLVA1AO92BVlmUo/t956KyuvHJupeCiggAIKhMA+++zDD37wg2qMbwMHqaOAAgoooIACCiiggAIKKFCYgOt3hdHacJcF5gK2ACYA7+ty27Fu+2NgCvB8l9u2OQUUUGAkgaRefw1YexP3U8CAdT/17VsBBRRQQAEFFFBAAQUUUKBIgaQWiIqEyNq+ANig0s/ZZ5/Nlltu2YNu7UIBBRRIQ2DcuHGcd9551cXuAJyWRvVWqYACCiiggAIKKKCAAgokKeD6XZLTNlRFvw3YHDiwg92q84L9AdgPuBx4Pe9FnqeAAgq0IZDU668B6zZm2Eu6JmDAumuUNqSAAgoooIACCiiggAIKKFAygaQWiHpgdxSwV6Wfgw8+mP33378H3dqFAgookIbACiuswN13311d7OpAvLnpoYACCiiggAIKKKCAAgooUIyA63fFuNpq5wKR51sle7LVhp03l7uF6dlu1pOA+G8PBRRQoAiBpF5/DVgXcQvYZl4BA9Z5pTxPAQUUUEABBRRQQAEFFFAgNYGkFoh6gLsHcEyln+23355TTz21B93ahQIKKFB+gddff51Ro0bxf/83y0vHvMBz5a/eChVQYIgEPg5sAuw9RGN2qAoooIACCigw2AKu3w32/KY6ulHA9sARwPx9GsQ52c/9f+9T/3argAKDLZDU668B68G+Gcs+OgPWZZ8h61NAAQUUUEABBRRQQAEFFGhXIKkFonYH2cJ1awPTKuevssoq3HLLLS1c7qkKKKDA4ArccccdrLRSLJXOPB4ClhzcETsyBRRITCCC1d8C4t9xjK3+uS6xsViuAgoooIACCihQLeD6nfdD2QTmAvbL/mmltuuB3wOPAncCr2QXvwVYFngXsG62K3bedqcCuwOP573A8xRQQIGcAkm9/hqwzjmrnlaIgAHrQlhtVAEFFFBAAQUUUEABBRRQoAQCSS0Q9cBrAeCJSj+jR49mxowZPejWLhRQQIHyC5x55plsu+221YVeBGxQ/sqtUAEFBlygNlhdGW58aC5C1h4KKKCAAgoooEDqAq7fpT6Dg1V/hKu/B+yVY1jTgV8BJwJ/AJ7PcU2csiCwUdbH+3JcY8g6B5KnKKBAywJJvf4asG55fr2giwIGrLuIaVMKKKCAAgoooIACCiiggAKlEkhqgahHcg8D76z0FTu2vve97+1R13ajgAIKlFdgv/3245BDDqku8AfAPuWt2MoUUGDABeoFq6uHvQrwxwF3cHgKKKCAAgooMPgCrt8N/hynMsI5snWAb+co+GTgIOCvQO09nOPyN06J/uKT3rH+MH+Tiw4H9gfcLSOvrucpoEAzgaRefw1YN5tOv16kgAHrInVtWwEFFFBAAQUUUEABBRRQoJ8CSS0Q9QjqQuDTlb5OPfVUtt9++x51bTcKKKBAeQU+85nPcOGF8VfkzGNH4NTyVmxlCigwoAJ5gtVXAhH6iF2sPRRQQAEFFFBAgdQFXL9LfQYHo/7I7sUi6SlNhnMb8A3gMuD1Lg19OeBHwHoN2ovdsr8AnNmlPm1GAQUUSOr114C1N2w/BQxY91PfvhVQQAEFFFBAAQUUUEABBYoUSGqBqEiIqra/D+xb+f8JEybwwx/+sEdd240CCihQXoF3vvOdPPLII9UFxmN67yxvxVamgAIDJmCwesAm1OEooIACCiigQG4B1+9yU3ligQJrAycBSzbo4wLgy8CDBdQR/f4U+EyDtq8BdgAeKKB/m1RAgeETSOr114D18N2gZRqxAesyzYa1KKCAAgoooIACCiiggAIKdFMgqQWibg68QVtbAmdXvj527Fguv/zyHnVtNwoooEA5BR566CGWXHKW91BfBOYsZ7VWpYACAyZgsHrAJtThKKCAAgoooEDLAq7ftUzmBV0WWACYDIxr0O5UYHfg8S73Xd3c8sCJwBoN+tgPOAx4rcA6bFoBBYZDIKnXXwPWw3FTlnWUBqzLOjPWpYACCiiggAIKKKCAAgoo0KlAUgtEnQ425/XvBu6vnDtmzBiee+65nJd6mgIKKDCYAr/85S/ZfPPNqwd3NbDWYI7WUSmgQEkEDFaXZCIsQwEFFFBAAQX6LuD6Xd+nYKgLiMzeV4GjGijcAOwC3N0DqW2AnwNj6vQVNcQGGnf1oBa7UECBwRZI6vXXgPVg34xlH50B67LPkPUpoIACCiiggAIKKKCAAgq0K5DUAlG7g2zjuseAhSrX3Xbbbay0UiwPeCiggALDKTBx4kQOPfTQ6sEfCYwfTg1HrYACBQsYrC4Y2OYVUEABBRRQIDkB1++Sm7KBKvi/gTMa7Br9ILATcGWPRj0HEGsSsVt2vWNCdk7t906PSrQbBRQYEIGkXn8NWA/IXZfoMAxYJzpxlq2AAgoooIACCiiggAIKKNBUIKkFoqaj6d4JvwY2qjQ3efJkvvCFL3SvdVtSQAEFEhMYO3Ys06ZNq656W+DMxIZhuQooUG4Bg9Xlnh+rU0ABBRRQQIH+Cbh+1z/7Ye858np7A4c3gNgPOAx4rYdYHwTOBZas0+elwGeBR3tYk10poMDgCST1+mvAevBuwJRGZMA6pdmyVgUUUEABBRRQQAEFFFBAgVYEklogamVgHZ4bbwx8r9LGzjvvzIknnthhk16ugAIKpCsw++yzM2PGjOoBLAX8Nd0RWbkCCpRIwGB1iSbDUhRQQAEFFFCglAKu35VyWoaiqEWAk4F164z2GmAH4IEea7wtC3V/tUG/mwCxiYaHAgoo0K5AUq+/BqzbnWav64aAAetuKNqGAgoooIACCiiggAIKKKBAGQWSWiDqIeBY4PJKf8ssswz33HNPD7u3KwUUUKA8Atdccw0f/ehHqwuKx/++qzwVWokCCiQqYLA60YmzbAUUUEABBRTouYDrdz0nt8NMYDPgFw00JgBHArX3aC8APwH8ChhTp7NDgAO6uLP2KODdQCyQxD/x3yvX9H99Fja/Foh/7gBe7gVGgz6WALYBNgDWzs67Fbgt2wX898BzXahxrszjI8CHs93FV6lqN9aS7gOi7yszn2e60K9NKFCkQFKvvwasi7wVbLuZgAHrZkJ+XQEFFFBAAQUUUEABBRRQIFWBpBaIeog8GngJmLkm9eCDD7LEErEe7aGAAgoMl8Chhx7KxIkTqwd9OrD9cCk4WgUU6KKAweouYtqUAgoooIACCgyFgOt3QzHNpRvkHFl4evc6ld0NbAnc1afK5wNOAMZV9T8diF21f5f9O8K8r3ZYXywI7wTsmoWGW2nuH8ApwPHAn4DXW7m4zrkRYL56hK/FmGOt5unsazF/ewD/A8zfoN+o8TjgZ8BDLdYXofM1gC9k81Av7F6v2d8APwWuAGZ5bFqLdXi6AkUJJPX6a8C6qNvAdvMIGLDOo+Q5CiiggAIKKKCAAgoooIACKQoktUDUY+CrgLUqfZ5yyinssEM88dJDAQUUGC6Bz3zmM1x44YXVg/4ScMxwKThaBRTogoDB6i4g2oQCCiiggAIKDKWA63dDOe19H/SywFnA++tUMgX4CvB8nyqNLOFewJrAZUCs5f6liztGLwDEDt2xBtJqcHgkkpOBb2U7XHdClidgHbtJ75f9k7evCKZvC/wtxwVhH7tTHwRsmOP8ZqdEOPzbwA192g29WX1+fXgFknr9NWA9vDdqGUZuwLoMs2ANCiiggAIKKKCAAgoooIACRQgktUBUBECDNr+b7fDxxim77rorxx8fm414KKCAAsMlMNdcc/HCCy9UD/q9fdyharjwHa0CgyGQJ1idZ6TxF1EEBfIec7YY9rD9xrL6dNcn733seQoooIACCoSA63feB/0Q2BiY2qDj2B15cj8KK7jP2YDNgIOBCJl384jdog/MdrRud8fmZgHrZ7Ng+KQWCz8SiMeXvdzkuvidbDzwjS4Fzyvdxe7jhwGHAy+2WLunK1CUQFKvvwasi7oNbDePgAHrPEqeo4ACCiiggAIKKKCAAgookKJAUgtEPQZeF7ik0udSSy3FX/4Sm6B4KKCAAsMjMG3aNMaOHVs94NjJKB6P66GAAgo0E+hWsLrSjwHfxuL6pOXT7PvHryuggAIKKFAt4Pqd90OvBSKnF7stxz8jHY8CGwE397qwgvubIwsn79Pl8HBt2T8DDgAicN3q0SxgHR+KPwlYsoWGI9w8LtsJvNFlsat3BKB3bKHtVk89JZuDJ1u90PMVKEAgqddfA9YF3AE2mVvAgHVuKk9UQAEFFFBAAQUUUEABBRRITCCpBaIe274FiKDK6Eq/d911FyussEKPy7A7BRRQoH8CBxxwAAcfHJs2zTziTbqd+1eRPSugQEICEbCOxzyv3aWaDRA3htQnLZ8ufVvYjAIKKKDAkAi4fjckE12iYc6b7bK8RZ2aLgW2AwYpBBs7M38P2KuFebi1ymAe4EMtXNtukLhRwHrvbAwRlm7liPn8LBDB+XrHQtmO5ZvkbDhC23+s2o06At95dwQ/B9gTeDxnX56mQFECSb3+GrAu6jaw3TwCBqzzKHmOAgoooIACCiiggAIKKKBAigJJLRD1AfgCYINKv0cddRR77dXKGnsfKrZLBRRQoIsCH/7wh7n++uurW4w33OJNQA8FFFAgr0C3gtYGiBuL65OWT97vH89TQAEFFFAgBFy/8z7otUCEYU8H1qzTcezAPAF4qdeFFdTfqGw8k5q0HztOx5pI2ER4+OWa86OdZYAIpsci8vxN2gvH2C37+RbGVS9gHSHpm4CJLbRVOTXm8sgR/q6pfD3C54cBX2rS9h3Az4FfAo8Br9ecH+1ECP3L2Y7ZjZprx6aNoXuJAg0Fknr9NWDt3dxPAQPW/dS3bwUUUEABBRRQQAEFFFBAgSIFklogKhKiTtux68cRla99+tOf5sILL+xDGXapgAIK9F7g0UcfZdFFF63tOP6g0Y5GvS/UHhVQIBWBPEHracBBQPzbQwEFFFBAAQUUUODfAq7feSf0WmBV4HxgkTod7wcc0uuiCuovMonbAscCYxr0cQYQ434gZx0LZOHprzc5PwLWsf78Ws526wWs610eoecTgIuBJ4AIgS8PrAvskD29cVPgxjoN5AmfR/A8Hn8W4eo8YfHZgHWA7wOrNRj314CjGwS/c5J5mgJtCyT1+mvAuu159sIuCBiw7gKiTSiggAIKKKCAAgoooIACCpRSIKkFoj4IrgjcWel3ttlm41//+hdzzDFHH0qxSwUUUKC3AieeeCKf+9znqju9ocXH3fa2YHtTQIFUBAxapzJT1qmAAgoooIACZRFw/a4sMzE8dXwyC+TWG3EEc08bEI6ls12p16gznulZePhHwIwWxxzh5J2y3aHrhbcfBLYHrsnZdt6AddT9HeCYBqHn2FF6dSAeXfZinf4jCH1qg7D9bdmO1Ne2EYR+Z2azZZ2+wyZ2A4+duT0U6IdAUq+/Bqz7cYvYZ0XAgLX3ggIKKKCAAgoooIACCiigwKAKJLVA1KdJuBtYrtL3ueeey+abb96nUuxWAQUU6J3AlltuSfydV3XErrLf7l0F9qSAAgMuYNB6wCfY4SmggAIKKKBA1wRcv+sapQ3lFIjAb4Rq6x0fbSEQnLPLvpz2FuBbwAENep8IHA682maFeXbIPhnYE3guRx95AtYRro4nM57UQd1RynzAZKBRADoC5FfmqLveKQtlfWxS54ToP8ZSLwDeQddeqkBTgaRefw1YN51PTyhQwIB1gbg2rYACCiiggAIKKKCAAgoo0FeBpBaI+iQVj2iMRdw3jp133pnY1dVDAQUUGGSB1157jTFjxvDii7O8fxW7OdV7ZOwgczg2BRQoVsCgdbG+tq6AAgoooIAC6Qu4fpf+HKY2gt2BY+sU/SiwEXBzaoMaod54euE5wPJ1xvIzYJ8GO0DnJYidrCcAk+pcEIHoccBlORrME7A+LlvPfj5He41OidDzKcBIu29HzXsAZ7Sxc3Vtn5HLO7POPMT9tqnrUR3OpJe3K5DU668B63an2eu6IWDAuhuKtqGAAgoooIACCiiggAIKKFBGgaQWiPoE+Ang0krf73jHO3jyySf7VIrdKqCAAr0ROO+88xg3Lt7bm3k8APx3b3q3FwUUGFIBg9ZDOvEOWwEFFFBAAQWaCrh+15TIE7osEDs6f6dOm7cBWwP3dLnPXjcXWcTYVCN2px7p6PY4FwaOBz5Tp7+jszD3jCYQzQLW3QokzwX8JPYbqVNPfC3C593YWbrZXHwXiKeqvdbrm8T+hl4gqddfA9ZDf7/2FcCAdV/57VwBBRRQQAEFFFBAAQUUUKBAgaQWiAp0aNb048CClZMuuugi1l9//WbX+HUFFFAgWYFddtmFKVOmVNf/Y+CryQ7IwhVQICUBg9YpzZa1KqCAAgoooEAvBFy/64WyfVQLDEPAej7ghGzn6JFmP3acPrILuzNXt70Z8Is6t1reQHezgHXsOP1lIHaY7uSIrNy5wNIjNNKtEHd10/Gh/tgNO56eVntcC2wHPNjJgLxWgTYEknr9NWDdxgx7SdcEDFh3jdKGFFBAAQUUUEABBRRQQAEFSiaQ1AJRH+3isYq7VfrffffdOfbYek/J7GOVdq2AAgp0SWC++ebjn//8Z3Vr6+Z8VG2XKrAZBRRQAIPW3gQKKKCAAgoooMC/BVy/807otcAwBKxXBc4HFhkB925gS+CuLsNHXycDscYy0rEDcFqTPpsFrMdnwfBOS98dqLcAHp/I/wrwfKedVF3/NuCwBh/u3wT4dRf7sykF8ggk9fprwDrPlHpOUQIGrIuStV0FFFBAAQUUUEABBRRQQIF+CyS1QNRHrHh0428q/S+wwAI88cQTfSzHrhVQQIHiBM477zzGjRtX3UHsTLRocT3asgIKKNBQwKC1N4gCCiiggAIKDLuA63fDfgf0fvzDELBuFCDu1i7QtTMX+cf9ge/WmdLYMXsi8HKDKW8WsF4PuKTDW2aOLKQdRiMdewCTO+xjpMu3B06t027ck9/r8o7iBQzBJgdMIKnXXwPWA3b3JTYcA9aJTZjlKqCAAgoooIACCiiggAIK5BZIaoEo96iKOfFJ4B2Vpn/961+z0UYbFdOTrSqggAJ9FNhxxx059dRZ3s/6abYzUR+rsmsFFFDAHa29BxRQQAEFFFBgaAVcvxvaqe/bwAc9YD0amATsXUe4W7tAj9T8J4GL6/R7AbAj8EyDmW8UsL4D2Ar4c4d3TnzIPnbSjg+71h7xIfxYFL+5wz5GurzRruJFhd4LGIZNDpBAUq+/BqwH6M5LcCgGrBOcNEtWQAEFFFBAAQUUUEABBRTIJZDUAlGuERV30jFA7M7xxhEBxJNPjic6eiiggAKDI/Diiy8y33zzMWPGjOpBrQNcMTijdCQKKJC4gDtaJz6Blq+AAgoooIACLQu4ftcymRd0KBDB4yPqtHEbsDVwT4d99PPyeYHjgS3qFLE2cFVBBS4HnA28b4T289g2ClhfCmwHxEYhnRyNgs7XZn082EkHda59D3AmEP3XHkX2W8BQbHJABJJ6/TVgPSB3XaLDMGCd6MRZtgIKKKCAAgoooIACCiigQFOBpBaImo6m2BMiYHhZpYvRo0fzzDPPMOeccxbbq60roIACPRSYMmUKu+yyS3WPfwHiDS4PBRRQoGwCeYLWqwB/LFvh1qOAAgoooIACCrQo4Ppdi2Ce3rHA9sAsj7aqafGjwDUd99K/Bhrt0NytXaDrje7t2e7Qn6pzQjPbRgHrbu3y3GiX7d8BcX88XcD0NbK5LwvE315AvzapQD2BpF5/DVh7I/dTwIB1P/XtWwEFFFBAAQUUUEABBRRQoEiBpBaIioTI2fb9wLsr5x5//PHsuuuuOS/1NAUUUKD8Ap/61Ke4+OJZnlR7CLBf+Su3QgUUGGKBekHrK+s80nqIqRy6AgoooIACCiQq4PpdohOXcNmNArYxrCJ3eO4F27LAWcD7R+hsWhYgfqSgQuYAjgR2r9P+esAlDfpuFLCeDMTu4y92WHujgP0/gNhp+5UO+xjp8rdmczJ/nbabhc8LKMkmh1wgqddfA9ZDfrf2efgGrPs8AXavgAIKKKCAAgoooIACCihQmEBSC0SFKeRv+LvA/1ROX2eddbjsspmbWudvxTMVUECBEgrcf//9LL300rWVxZuN7g5UwvmyJAUUeJNAbdB6LBDhCA8FFFBAAQUUUCB1AdfvUp/B9OpfFTgfWKRO6TtkuzCnN7J/V/whID5dPmaEARS5Q3N01yxg3cy2UcA6gtsTgZc7nJgDgO902EYRl28C/LqIhm1TgToCSb3+GrD2Pu6ngAHrfurbtwIKKKCAAgoooIACCiigQJECSS0QFQmRs+0VgLuqz73zzjtZccUVc17uaQoooEB5Bb71rW/xne/M8v7Z1cBa5a3YyhRQQIERBSJovSnwNX0UUEABBRRQQIEBEXD9bkAmtulTxwAAIABJREFUMqFhvAc4E4ig9UjHgUBsRJHq0SikfC6wG/BsgYNrFGDuJGDdrXkpa8C6mU2BU2bTQyqQ1OuvAeshvUtLMmwD1iWZCMtQQAEFFFBAAQUUUEABBRToukBSC0RdH317DcaW1etULt1nn3049NBD22vJqxRQQIESCSy11FL89a9/ra5oDyAeL+uhgAIKKKCAAgoooIACCijQPwHX7/pnP6w9zwscD2xRByC+thfwQqJAjQLWsQ6yN/BigWMzYN0ergHr9ty8qn2BpF5/DVi3P9Fe2bmAAevODW1BAQUUUEABBRRQQAEFFFCgnAJJLRCVhHBn4MRKLQsttBCPPfZYSUqzDAUUUKA9gV/96ldsttlm1RfPAN4OPN9ei16lgAIKKKCAAgoooIACCijQJQHX77oEaTO5Bd6S7VC9b50rpgHbA4/kbrFcJxqwbjwf7mBdrvvVavonkNTrrwHr/t0o9gwGrL0LFFBAAQUUUEABBRRQQAEFBlUgqQWikkxCrFM9DcxXqefkk09mxx13LEl5lqGAAgq0LrDxxhtz/vnnV1/4c2D31lvyCgUUUEABBRRQQAEFFFBAgS4LuH7XZVCbyyUQAepT65z5KLARcHOuloo7KYLgBwILAL8FbgJiJ4zXm3TZKGB9LrAb8GxBZTcLrzfbpblR7WHx3S7UbcC6C4g2MRACSb3+GrAeiHsu2UEYsE526ixcAQUUUEABBRRQQAEFFFCgiUBSC0Qlms3DgfGVetZee22mTYuNWzwUUECB9AT+9Kc/seKKK9YWviZwXXqjsWIFFFBAAQUUUEABBRRQYOAEXL8buClNYkCRlYqw8dJ1qt0DmNznkbwDOAVYv6qOe4DLgN81CFx/CLgYGDNC/XFdhMtjg40ijjmAIxt8qH0b4KwGHfc7YF2GeS9iXmxTgZEEknr9NWDtTdxPAQPW/dS3bwUUUEABBRRQQAEFFFBAgSIFklogKhKixbbfC9xRfc0111zDmmtGHtFDAQUUSEtg/PjxHHlkvLc387gaWCutUVitAgoooIACCiiggAIKKDCwAq7fDezUlnpg8wLHA1vUqTKCzV8GpvdxFKsD5wGL1KkhFjsmAi/XfH3ZLMT8/hGui100ImD9SEHjilD3T4F6j0P8KHBNg757EbDeGziiTg3d2iW7IF6bVaCrAkm9/hqw7urc21iLAgasWwTzdAUUUEABBRRQQAEFFFBAgWQEklogKpnq+cCGlZp22mknpkyZUrISLUcBBRRoLPDCCy+w4IIL8vzzz1efuDNwknYKKKCAAgoooIACCiiggAKlEHD9rhTTMHRFRFYvgrbxJL+RjkeBjYCb+yTTrL4oawfgtBHqWzT784+P8LXYVGMr4M8FjWsB4HRg3RHaz2Pai4B1BMxPrTP+nwETgJcK8rFZBcokkNTrrwHrMt06w1eLAevhm3NHrIACCiiggAIKKKCAAgoMi0BSC0Qlm5SNganVNT344IMsscQSJSvTchRQQIH6AkcccQQTJsT7YjOPvwOLaaaAAgoooIACCiiggAIKKFAaAdfvSjMVQ1dIsx2i9wMOA17rg0zsWn1ynaBylHMbsDVwzwi1Ndudez3gkoLGFBm0c4GlR2g/wurbAPc36LsXAetGfVyQ7b79TEE+NqtAmQSSev01YF2mW2f4ajFgPXxz7ogVUEABBRRQQAEFFFBAgWERSGqBqISTEgv1sW7wxvHNb36TSZMmlbBMS1JAAQVGFlh66aW5//5Z3rfzUa/eLAoooIACCiiggAIKKKBAuQRcvyvXfAxTNXMBPwHiSVcjHTcA2wJ/7QPKZsAvGvQ7OduB+8URzhkNxCJu7NA90jEeOLKgMb1p046qfvKEl3sRsF4OOBt43wgG9wFbALcX5GOzCpRJIKnXXwPWZbp1hq8WA9bDN+eOWAEFFFBAAQUUUEABBRQYFoGkFohKOClfBOKxiG8cc889N4899hhzzRXvPXgooIAC5RY46aST2HnnWd4jjdeEhYAny1251SmggAIKKKCAAgoooIACQyXg+t1QTXfpBtssyHxAFlZ+tYeVLwgcB0RYud6xOfDLBl/fHTi2ztdPAb4MTO/ymN4CfBfYt067EeqeCLzcoN9eBKyb7fC9A3Bal21sToEyCiT1+mvAuoy30PDUZMB6eObakSqggAIKKKCAAgoooIACwyaQ1AJRSSfnUWDhSm2HHHIIEyfGOriHAgooUG6B1VZbjZtuuqm6yJ8CXyl31VangAIKKKCAAgoooIACCgydgOt3QzflpRrwIsDJwLp1qnoQ2Am4skdVR4bwq8BRDfr7NfB54IkG56wKnA/E+GqPu4Etgbu6PKZmlnmCy70IWEcQ/FtAhOdHOqZk60fPd9lnReBE4Fng3mxn9JiLmMcHsj9vFD7vcjk2pwBJvf4asPaO7aeAAet+6tu3AgoooIACCiiggAIKKKBAkQJJLRAVCdFB2/sDB1euX2SRRfj73//Of/2Xy1kdmHqpAgoULPCLX/yCLbaIJ7rOciwP/Lngrm1eAQUUUEABBRRQQAEFFFCgNQHX71rz8uzuC+wKHN+g2SuAHYG/d7/rN7W4NnASsGSDvvIElecDTgDG1WlnP+Aw4LUujml74NQ67d0HxELN7U3660XAOkr4BPArYMwI9cSGI5sCN3bRJhbT9wYOr9PmtcB2QAT6PRTolUBSr7++I9Wr28J+RhIwYO19oYACCiiggAIKKKCAAgooMKgCSS0QlXQS4pGJjwBzVuo74ogj2HvvWA/2UEABBcopsNZaa3H11VdXFxePv/1sOau1KgUUUEABBRRQQAEFFFBgqAVcvxvq6S/F4BcAJjcII0eRU4HdgccLrDg+GB47HK/RoI8IBUcdTzapo1mg9zZgWyB2UO7GEU9AjJD6Z+o0lndX6F4FrJvttn1cFoju1i7W78rC5zG+kY4jgXhspDtYd+NutI28Akm9/hqwzjutnleEgAHrIlRtUwEFFFBAAQUUUEABBRRQoAwCSS0QlQGsTg3fB/atfG3xxRfnoYceKnG5lqaAAsMscN555zFu3Js2aPogcPMwuzh2BRRQQAEFFFBAAQUUUKCkAq7flXRihqysdbIAbARv6x0Rbo5dJ4rYZXjFLORdL4AbNcXOyrF79eU55ybaPAeI4PZIx8+AfYBOQ8SjgAnApAZ1bQ78MkfdvQpYR1bzq8BRdWqaDuwBnAHU/h2VYxiznBI+BwGxa/hIR/QVC1mXtdqw5yvQoUBSr78GrDucbS/vSMCAdUd8XqyAAgoooIACCiiggAIKKFBigaQWiErsuCDwMPDWSo2HH34448ePL3HJlqaAAsMqMMLu1WcB2wyrh+NWQAEFFFBAAQUUUEABBUou4PpdySdoSMrLExIOitj5+RtZGPb1LtjMBnwaOBxYtkl7B2Qh5ldz9vsW4FtAXFfviF2To++8bda2E5nH2An7WGBMnU4i5B27bj+To+5eBayjlGa7SkeQ/nPAFR2ErPP4nAzsCTyXw8dTFOimQFKvvwasuzn1ttWqgAHrVsU8XwEFFFBAAQUUUEABBRRQIBWBpBaISo4aO5B8s1LjIoss8sYu1qNGxXsPHgoooEA5BM455xy22mqr2mLi0bo3lqNCq1BAAQUUUEABBRRQQAEFFKgRcP3OW6IsAgtku0i/6bFYIxQYodhYL/1zB+HbJbJgbYSP64WTK11PzULKj7eI1SxEHM19GzgMeLHFtmNheCfgyAb1x+7MWwAX52y7lwHryGtuD5zSoLYIWX8R+G0b8xztrw8cAyxZp49WfXIyepoCuQSSev01YJ1rTj2pIAED1gXB2qwCCiiggAIKKKCAAgoooEDfBZJaIOq7VuMC4g2GvwFvq5x28MEHs//++5e8bMtTQIFhElhttdW46aabqoccj3LdbpgMHKsCCiiggAIKKKCAAgookJiA63eJTdiAl7s08BNgvZzj/A3wM+Aq4Pkc10QoeZUs2LsjMH+Oa24AdgHuznHuSKfEU71+3iTEHesn+wEP5Owj1or3Ab7e5PxWd8juZcA6Sp8rC5d/qcE4IgQdcxw7fT+Z0yfajWD2gU3co81YYJ+Rs11PU6CbAkm9/hqw7ubU21arAgasWxXzfAUUUEABBRRQQAEFFFBAgVQEklogSgD1u8D/VOocM2YMDzzwAPPPn+d9gARGZ4kKKJC0wP/+7/+y66671o7hA8CtSQ/M4hVQQAEFFFBAAQUUUECBwRZw/W6w5zfF0S0LnABE2LeV43rg98A9wF+qLpwPeC+wOrBmzlB15fJOw9XRToS6J2Q7bjcaTwSJT8p2dP4j8HLNydHOMsDmQCzA1NuVuXLZOdkO3a3sut3rgHXUujxwIhBPQGt0xG7WcV/8ArgXeLXm5NmAxYHNst3G4z5qdLS7K3kr96TnKtBIIKnXXwPW3sz9FDBg3U99+1ZAAQUUUEABBRRQQAEFFChSIKkFoiIhutT23MBDQLwp8MYxYcIEfvjDH3apeZtRQAEF2hd4z3vew1/+Uv3+Jf+bveHXfqNeqYACCiiggAIKKKCAAgooULSA63dFC9t+OwIRHj4SGNfOxV265mLgK8B9XWgvdlT+HrBXC23FB9YrOzbPAazcZDfm6qbbDQ/3I2AddUcA/vgcIevqMUag/rnsD1r16UZwvoWp9FQFRhRI6vXXgLV3cT8FDFj3U9++FVBAAQUUUEABBRRQQAEFihRIaoGoSIgutv2N7LGJM5u8++67WW655brYhU0poIACrQlMmjSJfffdt/ai2FWpG29CtlaMZyuggAIKKKCAAgoooIACCrQi4PpdK1qe20uBMcDEbBfm+O9eHj8DDgD+0cVOI2S9X/ZPF5t9U1OnZDtmV8LZrfTVr4B11LgiMLmNnctbGV+ce022w/VdrV7o+Qp0WSCp118D1l2efZtrScCAdUtcnqyAAgoooIACCiiggAIKKJCQQFILRAm5RmDxPZV6t9tuO0477bSEyrdUBRQYJIHHH3+cpZZaihdeeKF6WLG1fnwgxEMBBRRQQAEFFFBAAQUUUKDcAq7flXt+hr262YB1gO8Dq/UA4w9ZAPpy4PUC+hsFbJWNJ3bp7uYRYfADs52gZ7TZcD8D1lHywtlO359rs/5ml8XT1vYHHmt2ol9XoAcCSb3+GrDuwR1hF3UFDFh7cyiggAIKKKCAAgoooIACCgyqQFILRAlNws7AidX1/u53v2O99dZLaAiWqoACgyLwpS99iWOOOaZ6OM8ASwH/HJQxOg4FFFBgwARGZ48X/xTwoWynuEq4I0IZtwHxuO14JHoETJ4fsPE7HAUUUEABBRSYVcD1O++IFATmADbMPsxdRND6HuDHwJQe/fz7LuAg4LNdwJ8OnAt8B3igw/b6HbCO8osI1d8BHAL8Emg3fN4hrZcr8CaBpF5/DVh7B/dTwIB1P/XtWwEFFFBAAQUUUEABBRRQoEiBpBaIioQooO0rgY9V2v3whz/MtddeW0A3NqmAAgrUF7juuutYc801a08YDxypmwIKKKBA6QTeDsQH9fYE8u6WF4Hr+Ds9HtXdziPGS4dgQQoooIACCijwJgHX77wpUhKIHaCXz3aB3hJYtoPiI5h8GfBzYBrwYgdttXNp5BWXA3YHdgTmb7GRB4ETgFOA+O/a7+UWm3vj9DIErCt1vw0Ym/l8AhjTxoBifuN3md/0YX7bKNdLhkwgqddfA9ZDdneWbLjxYv9HYPasrtgJYBngkZLVOYzlrA3EO0SHAa8NI4BjVkABBRRQQAEFFFBAAQU6FEhqgajDsfb68ng0ZiwQzzyOPvpo9twz8jIeCiigQG8EPvnJT3LppZdWdxa7nq7cm97tRQEFFFAgp0DsAPdp4PAOAijx9/sEIB6V3o3gRs7SPU0BBRRQQAEFChZ4C/BqTR9mqApGt/muCcTPufEhwhWBVYDY4HLR7MOEtcHr2KE6Qsj3A7cANwN/Al7uWjWdNRRPmXkfsAYQO3S/O1tfqYSKIwwe2bK/AFdn/8R/137/dlZFea+eF3hvFgD/MLBw9jSe6opvzeY4nsJzU/Y0nnjKmocCZRVI6v0zfzgo6200HHVtAFxQM9R4pu8lwzH8Uo8y5iXmJ8LuEbL+UamrtTgFFFBAAQUUUEABBRRQoHwCSS0QlY+vaUUnZrsQvnHivPPOy7333suCCy7Y9EJPUEABBToVOP744/n85z9f28ymwNRO2/Z6BRRQQIGuCcSub3sB/9Pmjm/VhcRu1l8GzjJk3bX5sSEFFFBAAQX6KRA/I+yTBVKr6zBD1c9ZsW8FFFBAgWERSOr9M384GJbbsnzjXAiYAqxfU1qEq7cFni5fyUNTUezmcGHNaO/LgtbHD42CA1VAAQUUUEABBRRQQAEFFCizwOJA/K4awZk3jt12243jjjuuzDVbmwIKDIDAP//5T5ZddlmeeOKJ6tGcDWw9AMNzCAoooMCgCMTj02PX6UkNBhS7vF0HPATEDpbxFIJ4/Ha9x5PHrn87AVcOCpLjUEABBRRQYAgFdsuC1UvXGbsZqiG8KRyyAgoooEDPBQxY95zcDlMTeCvwPeAbdQo/FDiwRI+jSM2303qnAWvXaSQehRfzc0annXi9AgoooIACCiiggAIKKKCAAh0KfB34QXUbF154IZ/+dHxu2EMBBRQoRuCLX/wixx57bG3j8fjde4vp0VYVUEABBVoUiGBUbOQTf1lXHite3cTJwEHAX0fYjXoOYPNs1+vaR6tHG9cAOwAPtFiTpyuggAIKKKBAfwXiZ4NvAu9vUoYB6/7Ok70roIACCgyHgAHr4ZhnR9mBQPzwehpQ74fT17PFr9j5xaP3AvNkn9qMXzBil4eRjmuzoPWve1+ePSqggAIKKKCAAgoooIACCigwU+AGYPXK/73vfe/j9ttvl0cBBRQoROC3v/3tSB/i+J9sM4lC+rRRBRRQQIGWBVYCzgSWr7nyH8D47P2pV5u0uhzwI2C9Ec7bL3vi52stV+YFCiiggAIKKNBrgY2zYPWaOTs2YJ0TytNyC1wBfDz32Z6oQP8FzgPG9b8MKxhwAQPWAz7BDq8zgXjTcyqwcFUzfwL+CVT/UBuPZNsUiEe0efRHYJEsaP21Bt1fkgWtL+tPifaqgAIKKKCAAgoooIACCigw5ALrALP8Trrffvvxve/Fg7M8FFBAge4KrLTSStxxxx3Vjd4CrNrdXmxNAQUUUKADgdiB+khg95o2pgN7ZE/nrH0jt153EdCOp3nW7nQZH/CLjYRiB2wPBRRQQAEFFCinwCeyYPUnG5R3FFCbhTBgXc75TLkqA9Ypz95w1m7AejjnvdejNmDda3H7S0ZgPuAiYI2qil/OgtVPAbcB81Z97WZgfSC+5tE/gXdnv3x8vkEJ8QJ7GHBd/8q0ZwUUUEABBRRQQAEFFFBAgSEVOBrYs3rsV199NR/5yEeGlMNhK6BAEQITJ07k0EMPrW06djaNDQg8FFBAAQXKIRBhql8BY2rKmQgcDjTbubr6sghYfRWI8FXtsUO2E3Y5Rm0VCiiggAIKKFAR+HC2iVxs5lfvOC7bRO4vQFIBL6c5SQED1klO21AXbcB6qKe/Z4NP6vXXT1/17L6wIyB+UN2tSiLC1TsCZ2d/tjVwOjBb9v/xzXQs8OURfrAVtPcC8Vi9bwLbNej6tCxo7fOYez8/9qiAAgoooIACCiiggAIKDKvA7EA8Heu/KwCrr746N9wQmwt6KKCAAp0LXHHFFayzTmyYP8sRH+7Yq/PWbUEBBRRQoEsCb8ven4hQdPVxTraj9TNt9BM/X8Yu1tUbB0UzsUt2hLbjfS4PBRRQQAEFFOi/QGQZ9gG2b1BKZFHiU7PVWYakAl79Z7aCNgQMWLeB5iV9FTBg3Vf+oek8qddfA9ZDc1/2faC7AMcAscBVOY4AJtRUFn+2d9WfzQC+Ahzf9xFYQEWg1U99KqeAAgoooIACCiiggAIKKKBA0QKbA+dWd7L//vtz8MEHF92v7SugwBAIrLzyytx2Wzx8b+YRO52tCMTapYcCCiigQDkE4u/lCFMvX1XOdGAL4OI2S6wX2v5dFuB6us12u3nZaOBdwAvAYy3u0t3NOmxLAQUUUECBfgh0+jTupAJe/QC2z44FDFh3TGgDPRYwYN1j8CHtLqnXXwPWQ3qX9njYywHXA/NW9RuLWdsC/6ipJc75BRCPcascjwMfA+7tcd1211hg3exToJ9scFo8Oi8+BRqLeh4KKKCAAgoooIACCiiggAIKFClQ++QsLr30Uj7xieolhiK7t20FFBhEgfHjx3PkkbFR6SxHPG566iCO1zEpoIACCQvsnj0VtXoIvwJ2BdrZvbrSzmeB7wD3Aa8D92f/fWaf3/uI93jj9egQYNms2GuA2MH7loTn0dIVUEABBRTII7Bw9vTtrzU4+ZLs6RaXNjgnqYBXHhjPKZ2AAevSTYkFNREwYO0t0guBpF5/DVj34pYY7j7mAaYBq1QxPABsCdxUh2bVbJeBmY/2BWKLmLWA2G3Ao1wCG2e/vKxZp6xXs5D1YcBz5SrdahRQQAEFFFBAAQUUUEABBQZIYEz2mNfYwe+NY4UVVnhj19lRo0YN0DAdigIK9Epg6tSpbLppZNdmOX6aPXGvV2XYjwIKKKBAc4E5gPg0TISsq4/dgBOaX57kGR/MnuCyZE31EeLZEfh7kqOyaAUUUEABBRoLRP5knyyfUG+x59osn/DrHJhJBbxyjMdTyidgwLp8c2JFjQUMWHuH9EIgqddfA9a9uCWGt4+3ZAtae1YRxCPKvgic3IRlZyDerJiz6rzJ2bW132TDK1yukceO5N8E3l+nrGergtavlat0q1FAAQUUUEABBRRQQAEFFBgQgU2AWASeeey+++4ce+yxAzI8h6GAAr0SePrpp1l55ZV5+OGHq7u8G1gJiA0FPBRQQAEFyiMQIePTgeqNYGLH6S2yD+CVp9LuVbIv8P06zW0DnNW9rmxJAQUUUECBvgtE9qQSrK5+cnp1YbFpXzxd+4wWqk0q4NXCuDy1PAIGrMszF1aST8CAdT4nz+pMIKnXXwPWnU22VzcWiF2q4xFps1WdFos9++eE+wHw9apzI5S7HXB2zus9rT8CsSNE/HKzdJ3uH8kexfOj/pRnrwoooIACCiiggAIKKKCAAgMuELsXzvKI2ClTprDTTjsN+LAdngIKdFNg66235uyz37QM+Umg0eOlu1mCbSmggAIK5Bf4GHBlzenx93W8p/Rk/maSOXM0MAnYu07FOwCnJTMaC1VAAQUUUKCxwF5Z/mDROqfFh6riadrHtwGZVMCrjfF5iQIKKKCAAmUUSOr114B1GW+hwahpGeB6YL6q4VwCbAX8M+cQ/79sx4FPV53/DLAa8JecbXha/wSK/EWnf6OyZwUUUEABBRRQQAEFFFBAgRQEbgJWrRQ655xzcvPNN7PccsulULs1KqBAnwWOOOIIJkyYUFvFd4Bv9bk0u1dAAQUUGFngs8BJNV+Kp6JGAPnFAUXbtU6QbDowDrhsQMftsBRQQAEFhkegFxu7JRXwGp6pd6QKKKCAAgMukNTrrwHrAb8b+zS8BYBzgLWr+o9di9cF4jGarRzvAy4AFq+6KB6hsVkLQe1W+vPc7grEo3q+mX2itJuP6ululbamgAIKKKCAAgoooIACCigwaAJrZB/8njmuj33sY1x5Ze3GhoM2bMejgAKdCsTfEx//+Mdrm4ldUGP3ag8FFFBAgfIJxHud8QGY2g/BHAh8d4Ry5wHWAjYA4j2olYExQAST/whcDVwM3FDycPZCQITIN6kZ48+y92SeL99UWZECCiiggAK5BLbNMgbvr3P2s9mO1YcC8RT0To6kAl6dDNRrFVBAAQUUKJFAUq+/BqxLdOcMSClvzR5LNr5mPFsDb3qmZs4xbwGcCURYt3L8GIg+Xs3Zhqf1VyAWLPfJfhEaVaeUa4H4JejX/S3V3hVQQAEFFFBAAQUUUEABBQZEIJ6sdFT1WPbaay+OOmqWPxqQoToMBRTohsBzzz3Haqutxr333lvd3L+ADwDx2GkPBRRQQIHyCcwBHAnsXlPaTsDJVX+2BPAl4PPA/DmGcU/2nkW8t1XWsHJseBQ7WW8IvAScm+3kPai7dueYNk9RQAEFFEhYYOMsT7BmnTFENiTyBIcBz3VpnEkFvLo0ZptRQAEFFFCg3wJJvf4asO737TJ4/e+YPZJsdNXQvg/s38FQZwMOyQK6lWZeAeKRbxG89khHYJFsHr/WoORLsl+MfHxdOvNqpQoooIACCiiggAIKKKBAWQVOBbavLu6EE07gc5/7XFnrtS4FFOijwFZbbcU558SD+WY54u+Q0/tYll0roIACCjQWmA84BfhMzWk7AKcBselL/F1+RM5gdW1vvwG+AfzZiVBAAQUUUECBQgQ+kQWrGz01KD4tH8HqR7tcQVIBry6P3eYUUEABBRTol0BSr78GrPt1mwxmv/GIlth9OHYBqBzxCLWPdOHRLLEANi1rq9L237NP5ccj2zzSEnh39ktS7BRR7zgv+yXpurSGZrUKKKCAAgoooIACCiiggAIlEpgL+AOwfHVN119/PWussUaJyrQUBRTot8BBBx3Et7/97doyIow3od+12b8CCiigQEOB2MU5Pgizbs1ZawM3A/tl/3TCGLtZfwG4qpNGvFYBBRRQQAEFZhH4cLY526YNXI7LNmf7S0F2SQW8CjKwWQUUUEABBXotkNTrrwHrXt8eg9vf3EDsPPyhqiHGpwfXArr1w+67gAhsL1jVxxXZrgQ+7izNe2ulLGi9XYPyY4eJ+DTq7WkO0aoVUEABBRRQQAEFFFBAAQX6LBCPlr2muobll1+e6667jnnnnbfPpdm9AgqUQeDss89m6623ri0lnq5WG9YrQ7nWoIACCigwq8CywFlAbAJUfXw8e89q0ghg/wDi7/nYwOc14O3Z+1l2JOoOAAAgAElEQVTV73HVXvYgsBNwpROggAIKKKCAAh0JREZgn9onjtW0GB+eOrQHGYGkAl4dqXuxAgoooIAC5RFI6vXXgHV5bpzUK4lPDu4KVO6pV7L/j8eydfOIdzpOBkZXNXo80Ggn5G72b1vFCJTh06nFjMxWFVAgBYHVgHjd6sYTEeJDQHMCD/Rw4EsDm2X93Qlc0MO+O+nqLcCXgdeBs4EnOmnMawsRWBjYBngb8CxwKvCvNnqKnw9XAb4EfAuIp5B0csyT7Rp1bo+/1zqpudvXxpyE6exV3/tPdbuTrL0tgcWAE4DnutBHzF88mjn+Hb88xzz+vy60axMKKKBAM4HdgWOrT9pkk00477x4eJKHAgoMs8Ctt97KmmuuyUsvvVTN8DgQ29xHmM5DAQUUUKDcAvUC1rGOsQkwpqr8eLLJQcDlwEgb9yySvbe1NzD/CMOOTYB2BO4rN4nVKaCAAgooUEqBMj7lOqmAVyln1aIUUEABBRRoXSCp118D1q1PsFe8WSDCzUdXBTzim+CYLDRVhNdPatqOdz/2An5eRGe22VOB2BUoPq36yQa9HpV9WvWxnlZmZwooMKgC8ajQk7LBfQP4RRb4bXW81W++xBssuwB3A3Nkgeu87UXYOIKs8e+8x0eAq7OTDwS+m/fC7LxR2RtNs7V4Xd7T642p+s2vS4HPAvH0C4/yCFTP0e+yUOzTLZYX91X8rPiD7D77WfZa/3yL7VROj99fIpwbH+KL3aYisD05+5BEm00meVnsrBVP+fhUVv1Ha3dm7dKo3plZj83CRfEG8686bPsTWRvxBrff+x1ierkCCrQs8CPgq9VXjR8/nsMPP7zlhrxAAQUGQ+DZZ5/lox/9KHfeGZ9VneXYALhoMEbpKBRQQIGBF6gXsK4deKxJHJCtJzRCibWHeALKT0fYFTuuix8e9wdmDLysA1RAAQUUUKA7ArGZyzeBrzVoLp6WHk+1jjXjXh5JBbx6CWNfCiiggAIKFCiQ1OuvAesC74QhaToe3xJvNixaNd54rNr6wKsFGcTu1dFHBEkqx8PAOOCmgvq02d4KbJz9khWLmCMdcW/FI4Hil6xu7KTY29HZmwIKlEUgdn6ekr1hEjVNBw4GIniT5w2SCI6uAMRuiPF40OrdcCL4uCcQb8rHbjl5j3ZCrJ0GrPO+CZV3DLXnjTSmCHXHbkH7ZSd/AYgnUtT+IN1un3mvqw2p5r2urOeF5yFdLK4bAesoZ3ngxGwHwPj/Tua7uq34no22zmxzzPNlP0ss0eb1nVx2I/A9YJZtEltosBcB69hlfnxmFKXdAWwF/LmFOmtPjTYjFB9vaMcR/w6HXn/vdzAEL1VAgQEQ+G3VB1TeGM7RRx/NnnvGj24eCigwbAIbbbQRv/nNb2qHHT8DHTlsFo5XAQUUSFhgVeB8IDZAqHe084HvaDdC1vFEg+ojNgiIJ35dlbCZpSuggAIKKNALgXiKYWyuFuHqeF9opOPa7H3/X/eioBH6SCrg1Scju1VAAQUUUKDbAv8/e2cCft1Ut//7UuRVxjKkhEr/RBkzpShzpgwl3kwZQ4gyNJCZlCEZEpnHZCoqM2+GiLwkZK7XFDKEh8f0vz6sXevZz9777L3PPsM+5/5e1+8ynDV+1trzve7VquuvBdZND/94lYfQGcfMT0bdvk/SepJu7jGKBYPL6Aejem6QhBPpxB7X7eL7R2D98MC1QE6VuLwmQuvX+tcs12QCJjBCBOYL7reIlJPYXxJ/eQ67uFIvG3ZPSNxjk7w46iLSZlcF8uO0a4H1Wxxi5+NFJZ0jaU5JXL8RyT7SwLxiAQ4Lb8qKNUdNYM22t02+hGxKYM0zB9f0Y8JCBLZZZ05cW3HM3xnEvtuEfD+ThKNyXTfsQY4/rtu0Pd6O+F2SviJp+tC/cwu2HO6HwJqFlIjXEbWXPT92GlI+dp8siV1LEMivUmMedKrDv5uACZhAJwKzhnMP29L+O84991yttRbrth0mYALjQmCbbbbR0UezCd8kgQBv23Fh4H6agAmYwIgQiM0Hsrp0QTBIeLxif9PvM+Ls7OqKYKyMSUPFap3cBEzABEzABFpPAKONRFidvO9Od+p/w3f+Mwbc21YJvAbMytWbgAmYgAmYQFMEWnX9tcC6qWEfv3Jw7cThc7uo6wiacPGs6yJYleImkn4iCbFNEsdL2rxqQU4/9AQYUx7CcJvNCkR5uFkzJx0mYAImUJXA+4I72RejjHxlZ0U9AsA4UN3gtDxT6v8jGD0iOGLHQuIlwuIfkr8/um5eHLncINjGFRYRY9rtGVdsFpmwsh/xMC+c0m1q0sH6D8FNNl1H3N0NJG0R/gdC1zs7AMeh90/RByccC2C1UdWBKpE+S7RalG2QAtsS3amUhLnBIre7K+WSYMB93RMZ+coKrJnDzPVbJT2dUz9puFYn945VP27y3IIo+5RQPvMOt6jbKvY3Tj7I8c+aq1VE01XS1kHE/TWujcmxHpeRd34sU89yks4LQnv+uVnBnClTntOYgAmYQF0CS0r6H0l88Hszpp56al111VVafPG0QWHdKpzPBExgmAnsu++++t73kk01/t1SduljFyKHCZiACZhAuwjwTuKS1O5ySQ94x7Vu+L1Or9j9imf4+L0h5dR9D1OnDc5jAiZgAiZgAm0isEP4rh/vgB63/57wrYBvbcMQrRJ4DQMwt8EETMAETMAEGiDQquuvBdYNjPiYFrFOcJ6Mu3+gpN37yIP5e5ik7VN14pDYL5F3H7vrqoJbLELrtjyQedBMwATaQ2BmST+StGHU5CwRYdqRGmEOrrzsKc1Co6JYQxKiUmIPSfuEf4+FkmmBdSxwzftw06TAOl1/Vn9QIewdfli6ovss124WzeDw3YuoKrBGWIx7Av/sRbDLByIN4vYgJr2/wYo2DvOWIhEe47RXJI6Pq0bojriVl504Cu8lKb0bRFmBdZKOnUVOk/TtHNHsXMHRPXGM55p+SEa9WYhi13N+x/WcF7Bl3cqzyuw0/nxE5fhGFNxp/KYOx/SmoSLahwN1XmS5rVcRTVdJW3XKpcXsLCBh2+MvRB+rcQ/fTRKu/WUDESPnvSafF3DC55zCriYOEzABE6hKgIVJk7w7mHPOOXXllVdq7rnnrlqW05uACbSIwLHHHquttsIjYpK4Q9JnKt7ftKjXbqoJmIAJjDSB+P1FuqNNLO7N26Gu6Z3ERnqQ3DkTMAETMIGRJ9BWw7RWCbxGfha5gyZgAiZgAuNCoFXXXwusx2VaNtvPj0i6QRKikyR+G1wA6m7RXreFMwSxGh9AkkBYtKCkJgVMddvnfM0TQJyDqyyirGHfUqj53rtEEzCBXhLAlZrFQrFjK9tDc75Jrm/xB5V9Je0p6fWSjYrzfiUIUck6TgLrZSSdJGlOSYg24cc/m4pnghA2LRRuqvyq5cTi96adjXCExmE4UYbsFP67bBvnk/SL4Jx+WXAUfzSVuazAOl480EnkzsdHxOC4szP2HBfXdmj0rMEtirxE+rgs2+eq6eJjs9P4pccjPsbL1ltFNF0lbdn6k3S46bMtI+75BOdAFjUiRIQ9Y0dUFVlz3J8uaamqDSpIz4KP/boU2ucVz+4GzNXPhgRXhkU4D2dkmCXw4FggmNPMgQcb7KuLMgET6A2BnSX9MC560UUX1eWXX67ppmMtksMETGDUCJx77rlaZx18IyYJniN4Vulmd5RRQ+X+mIAJmECbCBQJrKu+L8nq90clnS3p46kfYwOFNvFyW03ABEzABEygSQKY3/HtPnmfnC4bcwx2tzyopNlKk20rU1arBF5lOuQ0JmACJmACJtACAq26/lpg3YIZNWRNnEbSxeGjQ9K0/5O0iKR/DKitH5J0laT3R/X/IYghJgyoTa629wT42o3ghwe2t+dUd114WLuw981xDSNIADE/4s9kz+BO4rpuEbxTEm63K0piW0teRCD4Je6WdKekqyXhMMx/lxX1dtuuccufJbI+XNJ3gsg6FklX/YjyjeDWC9PY4WZcBNaINk+QtHiYVDtK+nGPhJHDMm97KbCOPx4ijMZd+MYKHX9HeKmZ7ASCyiTtuFxGYD1VWJjA/CZwqTi+oB3UiyAWQRuBe/bXCxzgOTfy8nWbkJ57PFyiOSf2Oso4yCdtGBWBNbwR7icLTXD6QsT/hCSeHRFZHxldn6qIrNeW9MvoulZncQWcWUiJyJtFlWtJurwHEyE9T6mik2g+XjxA+n4tBOhB912kCYwdAQTWyXXpzc6vsMIKuuQSdpl3mIAJjBKBK664Qssvv7zeeGOyTVBWDs/ao9Rd98UETMAExolAkcCad62Xdgkjvcg5Ka7TIvMuq3V2EzABEzABExhqAphN8J0+z1CDXRwRVfN+v9MOsIPsaKsEXoME5bpNwARMwARMoEECrbr+WmDd4MiPSVG417GVfBKvSPq8JJwPBxmIinBhjIW2tDUR+wyyba67twTeG4TWCPXygheoPMD1QoDT29659EESWFTSOcFpl3b0SmA9cxCvcb5KBNWd+v0/khD9/lrSy50S+/fKBBiTHwWnUjLjYIroBoFhXYE191wI9vkjlo5ce4dJYF0ZVkGG+CPToByIm+xPUhZjyV+ZRQ69FFhvJum40Ki6292uIClRjyF2Z+FSfE4pI7COXYkRPX9REturF8U84bhCbM+CkU3C7ihZeZaVdIwk2oIgd+Ow2KQXY5suc9wE1sxrBPfcQxNZDuOkwZGEMUmcrMsIidMC9K2DK3nVcYznLAssOSc/UrWQEum/LOnYqI+dFgJQJIv/jghu8Pw3AnD6iRv4ZCquEm1wEhMwgf4SYIeNjeIqcbg95xweBxwmYAKjQOCmm27SiiuuqGeewax6kuDY55nPYQImYAIm0F4CvMtjx6TlU13guQyBNTuydhPpZ9qkLG4WWWiOM6fDBEzABEzABMaFwHJBWM272rzgHTPC6vSumcPIqFUCr2EE6DaZgAmYgAmYQA0Crbr+WmBdY4THOMtXgxMbjm5JfF/SPiVFRr1Eh7CatuAwmsRrQbRY5KLYyza57P4SwMmcVbKJ42JW7eeHh7nr+9s019ZCAryURxyKM2YSTQusp5C0ShDyIuKrEwiscdi+tU5m5ykkkAiC2Z1hN0n/DKk7CawZV/5YmR8HO0AgiuejS3oujbrAGh55DsQzht8+0MV8RCGxu6T7uyijSlYWX+DAfLCkKzrcA/VKYI3L8E+CMJm2swAA1+GqIk4WKSEc5QNk1jmujMAal4oLAsATJW0X3N6LmPIMwn0lQmsWM7B4oSjmkrRv2EWln2LVcRNYLyMJgSGieQLB/SEZ2zZmiaxjp/+ssZwvLIbEyf4eSetKuq3KgRcWNnCvz7MHwZzn/DyxYjmdkscLAEjLRwAE19d0yijpM5LOlMSxRfTTcb1E85zEBEygAwHurVeN02y00UY66SROjQ4TMIE2E7jjjju00kor6eGHH053g4XOyeKyNnfRbTcBEzCBcSfA+yUWy0xyL9egYUaewJqdBnlX+NS4D4D7bwImYAImMBYElgzvjDG+ywt2PMT07L4WEWmVwKtFXN1UEzABEzABEygi0KrrrwXWnsxlCXDDjAMAApckcI3jhdWLZQvpcboZJOHgiNNhEn8LToo39rhuFz88BD4RhNYbFDTptCDoqyrsGZ5euiW9JMCCDcSKB6YqaVJgTR24Wu4fuWPW7RMOo1+T9Nsa4sq6dY5LPkSsuBRPiDqcJ7BGRLxwcKi+LpxjWOiTxOySOPdwjUp/fIlddtK/lRF4xiLePSLxYdlxiuvAgfjsVJ/LlkM6XNg3DOJCFil8M4iAk7mediDO22K1Sp1NHpud6k1/UDsgjDk7emRFrwTW3PNsKmm94JpbxjU6q308C8SCVRYAxAvTOgmsWXSHeB7XYyKdvxPPKr9zjPGgVVVEXqWOdNoyx1+SJz03vhKO+Sr1p4+H2Ok+XU6VtGXakBYV8yIcwdELOZmzrpWInRHMpxeYUMRWwfWafy8rxE9XzQdz5mey+GkdSeeW6VyFNMxpFlBwH5BElS2fs/KzGAKxenwtqdAkJzUBE+gjganD9vGcf/8dW265pX76U04FDhMwgTYSuPfee7XKKquIf6Zir2DW0MZuuc0mYAImYAKTEsgTQDf1zsgCa884EzABEzCBcSbAt3feb/J9LC/QkSCsbuO391YJvMZ5IrrvJmACJmACI0WgVddfC6xHau71rDOzBHE1270kwVbci0h6rGe11it4bkl/DAKvpIRLg9jr8XpFOldLCYzqKtqWDkdrmo1gbOPgijltqtVNvZAvI66+W9LlklgkQuDuyzk4z+k6LVptDfAWNjRPYP2+4JTz2Rx3HK6ZvwrC46OCeO+l0P8iEWsZgWeTAutunXfi9iaiRPq5UHCZxn2YxVDJDfO7JCFEnb6LufBycIztxz3JmmGcOT/gaotTQ9Eirnhsbpe0WZdO2whXn0uJjHFHhzGLAerEYpLY4QHH3bSQtJPAOv4dp971JT0QnIank8T5rt/Bwr+mhKxx/1hYyPHPPXBWtFlgzWKSPJf5ovEj37fDH+nYepnFQ2mX8bQwuq4QPz6PNnVNTvePraPZ4jm5B+D6its2zxdlgw8OuFjj1p1wYeFJ4vRethynMwETGAwB3n9wP7RgXP0222yjI488cjAtcq0mYAK1CTzwwANaddVVdeedrCOdJNilI15QVbsOZzQBEzABExgaAuzyt3dGa4oWL5dtfJ7A+qLw7enpsgU5nQmYgAmYgAm0iMC47B7dKoFXi+aPm2oCJmACJmACRQRadf21wNqTuQyBI8J270lahCuIBJp2jCvTljJpcHFkOzgc5JJg2/Idy2R2mpEjsHxYVbtCQc/YDpZVtf0Q540c4BHqEO6oOJ8jfk2Lq+lmU2KuZSSxz/icGezYlhwXrVsyxJKxQ/JqGXkRN3JuvmeExmQYu5InsOaeCrdX3FsJPtYfGglhcRpGcEfsFH5L+pclSk4EoqMgsG5K7Dro+RCL6GkLY437MwLvvIgF1k20v4qTbtn6YvFr+jzXSWCNYPy4UBHzHQfjiZLyPjyWbVM36eo4R+fV16n/cb62CqzTTtRVF+wgsmbstwgC633Cf8cu1iwQYmEF19ZYiF91nDnHIoYi6rpgF9XJbgIcY4lDNmlx398zx5U7ryyYci1HfJ7EhYHRP6p22ulNwAQGQoCduxBZfySufbvtttMRR/B6xGECJtAGAg8++KBWW2013XHHHenmHi1pmzb0wW00ARMwAROoRCB+9xZnZLE8z2TdBM+zrLbj3WscvXhP0007ndcETMAETMAEmiAwW9gtukhbgcEdph2XNVHhgMtolcBrwKxcvQmYgAmYgAk0RaBV118LrJsa9tEtB7EE21pPFbqIOyLChm8NeZd52fW14KBIUxE/7RBEE0PedDevRwTWCA+DS+WUjxAIkTUPg7iDOsaLQJFzdUKiCYE1jng/k8R8TMf3w/zrJEblhf5+kr6eUUYZwed4jWzzvc0TWFPTfJJ+EVxLeam0UXA5fpskRIe7h+bgkMrLpyRwO8UxdZ4ODsJ5c3DYHaw7zenmR6n5EtMOv4wFbs2TWeGlqm6DwDq9OCD+8FgkMI6F2TgXI0rFeZ8YFYF1PH6d3N3bKLDOWliESJ5rSSyQ7nRE4dT8c0mnSTomlZcFj9xbbR8K4VyI+Pi1ToWmfk9/zMYpmw/ZTQXHAc7ax0YFcnx/uea2lvH1IClyy7AgIf3CoKk+uBwTMIFmCXxU0m8kIbb+d9jJulnILs0EekXgvvvu0xprrKG//OUv6Sq4Z2GRoMMETMAETGD0CMS7HsW9w9mad6ndPIvNHp55l01h4/mWv27KHr2RcI9MwARMwATaSoBdKXcJ39Pzdqe8LnxP73bx0jAxapXAa5jAuS0mYAImYAIm0AWBVl1/LbDuYqTHICuCLwRiuLklwfbon29w6/VeYZxG0pWS2PY+iackrSLppl5V6nJbQQBB3K6SFshp7bOR0Lqq+KcVANzIyQggisNtmJcGWc7VSYYmBNax22vcEFyzqf+FkuPDSw7s8xDwxoHz6LqS/liyHCerTiBPYM21knmEE1oyj9YJuz28J+yssLIkXj7hlM5YJRGLOGMXYH7vt4P1P4Nb+yvV0byZg+NpwcAg7eLDYi2YfKBm2Z2yXS3phk6JavzO/TLXDoSjjC1iYsSdZ5T4gBaPLflu7fIe6sbwUfClGv0oykI7EZHRv/jjYJHAmoUCLAwgD+7EnN+SLXGnDu7e8X1YmSZzHC0UEnKM4MjP4r4qwfn0gioZCtLG49dp29+2CazT8xoMVa9FMToE99xDpccrS2jc7fAwL7jW3dZtQVF+BJSnSmLMk+hm0RILa3C+5kN+EtdKwmH9wQbb7aJMwAR6S2B+SRdLmiOuZostttCxx8brMXrbCJduAiZQjcCdd96pNddcU/fcM9nmTuwktUm10pzaBEzABEygRQTi929xs9PvLOp0KU+8zaLcs+oU6DwmYAImYAImMEQEeJeZCKunz2kX30gxKuO7yKhFqwReowbf/TEBEzABExhbAq26/lpgPbbztGPHcZtDBLZwlPLvklaQdHfH3MORAEEHgnBerCXBtuTLS3p+OJroVgyQAC6FPCziGJsVjwTHxcMH2EZX3XsCbHOFs2Z6e8esmrsVWMdur3H5dctFuHi+pPemGovIF5GunVN6M3/SAmvmD6LhPYIYOq41ERhzLU3Eq1lbh3JtvSRkpBwcXpPot8C6SWrpvvba1RjhIg66TQb3yp8N7rxzhoIRXeJGXkaEHgt06x7rTfYnr6zYiQnRNNdIxLJ5AmscvdnhJBGokP74BhoaH1+93GaX+1yE3AjBiwJnZkTHBOdbtpOfmJOBBQTsnvKF8DtCde5Di+LxlAv6u8McXilkWloSotysqJI2nT9rXuM+zm4vj9UYRxYPZHFJu6PXKDozSzxHmyiTduKwfVhU2KNhLFnUUDeyrtO+Rtel6XwmMDgCH5f06/QCsQ033FAnn3zy4Frlmk3ABDIJ3HLLLVprrbX0t7/9Lf07B+zGxmYCJmACJjDSBLIWutLh9K5bVSHkPduy69EXJd1RtUCnNwETMAETMIEhIsA7Yb6X840gK1i5ynew44aozU03pVUCr6Y77/JMwARMwARMYEAEWnX9tcB6QLOkBdUiIMGdMQmcEhGQ4d7UpviSJD6iIKRJAgEQQiCHCUDAD47jOQ+mkLScpIML3MzTZLoVRzYtiMY19sgMcXjTwrNRnyEIYGcKwpkyovRYAIp4ko83n44g8VHl1TCvcLzlWooINRFN898IRwnuw+YOq/5xYyXSIuF+C6zLOFgjNKZdBI7Rz+VMkrTbciywTrs5c0yy4IWy087FUwaejBOLvGL3b9zcl8hh18TcXUYSTneJuJoyaTuiW4TWT3SopC0Ca8TBB4YxwIWCRXY4EecJrDn/4KC/laQXg8P3Aw0A75fAOi1ObqDptYpIL6ioIpqukjbdOOYlixGSef2P4D5ftItDUQfzhOAsAOI+nMWNTcZOYSFRU2VmuVefKGm7CjtLZLUlvRCBNCz2xBG/ieOlqf67HBMwgc4EcLJm61vu2/4da6+9tn75y192zu0UJmACfSFwzTXXiOPyqafYwG6SOEHSV/vSCFdiAiZgAiYwaAJ571+7WcT9vrAzHQvw42jiuXHQvFy/CZiACZjA+BKwEdl/xr5VAq/xnbLuuQmYgAmYwIgRaNX11wLrEZt9DXVnPUlnpspCALJfjW3aG2pS7WIQbLGqEre4JBAMIXY7pXapzjhqBBBI7hpW6I7j1kejNp6d+oOQCmdRxIFZgVvo9ZK+mfqxW4H1NyQdkioTh8zVJd3cqdE5v+Oiu3/qN8pie8p7a5bZdDbuNRDGIrR7cMh2EMCdlo/tH5P0HUns9f5yAYC3h7nz7Yw0CJP3DWUsJYmx/YukWSOBYeJsc1cQXDN+cWTNh34LrH8nCZHrZKqEqKHfk7R3+O8ih900plhgnT6e4t/SH71iIWlakBoLmJt2sP5MGM9ETJ7uD2LvI8L9RJ7IvC0Ca/qGyz6u1dwnJZEnsE5+5z5rliA0f62Bk4cF1m8Jn3vtYM1iBu6DFw8O2dwDcVwn9VYdyrzzAML9uqLtuA3sNsH5OTm3dnPdzOrbZhkOLCwsPbcqiIz0a0tKqy/tYt0AWBdhAgMgwDXxgvSOJcstt5zOOecczTDDDANokqs0ARNICFx44YVad9119cork20yw7NFbCBhaCZgAiZgAqNNIGuhKz1msTw7GHI/VyX4bsAiX74xpaOp58Yq7XFaEzABEzABE+iWAOYPvA9eIKcgvhFw3cOIpYl3/t22tx/5WyXw6gcQ12ECJmACJmACfSDQquuvBdZ9mBEtq4Ltb68OIpuk6bx02lTS0y3rS9LcmYOIJBaNTAiikttb2ic3uzcEcEJlGyQeLBFSZgWunjxU4mDmaBcBRJq4Vu0WBL9ZrT9PEkJoxGKnphJ0I7CeOrjdbpMq87fh5f6TNVHGYsSkCLbrwg35tpplNpmN8y+uuIlbGB8zeDGD8y/n4UEGom9ciFlUlARidf5eyGlYIpZeMfqdPuEajuAYAXk6yMM5he2oOW8kjqhrZHzUYW7CBgfsJCywlvotsOb+GFein0cOv7hmM46Mfdr9jt/YHQPBKv8ePwy0SWCdNe07CaybPoYtsO6PwJpxWzOIjbaXxAKRWNhddVyrLLSoWjbpV5B0ScjIdRpBdFPPJVku2026TLO1JmyXjTp+WVjkxaIahwmYQLsI4PzPeWihuNkLL7ywzj77bH3oQx9qV2/cWhMYEQInnniiNt2U15aTxWHh+X5EeupumIAJmIAJlCTAuxve1aUX/PKsh1vnn0uWk/V+KMnKO74tJLEj1KCDdnIjyi5svG/l+97Dg26U6zcBEwXayF4AACAASURBVDABExg6AnyT4hsHJhZZwXcpvn/zDS/PUGboOtVQg1ol8Gqozy7GBEzABEzABAZNoFXXXwusBz1dhqt+BEw4rPEiJgkcUBFg4MLZ5lg49A3n2iRwqP28pGfa3DG3vScEENsgtN6xoPRLw4Pm5T1pgQvtBYHYdTddfuI+fEx4EZ0lXO5GYE19OHni9MoW45yTcA69XxIuxi/V7HBWOymq12K3Ms19R9j5IN5BIMm3ZXALTd80lSm3yTQflXR4EM0m5f4siPCZE+ngvokPMTipEmeE8wBi9k594bzyHknJwh4EOqdLYpvRq4KT9v9k7BRhgXV/BdY4MuMAjzM1InwCp2rm7DWS+P1zQYj/yYw5wsc6XG8vlnRfONZ/H9J1ew5pcu6XLWtUBdZl+x9fN3CuP6AgY+zCTrI6jurxYoJO5/IqabOazVyesoNrf7xAoIy7fVmuVdJx7WShDoufCJzDDq1SQIe0WQ7TlM+Cl4kN1IPb2T7hWh8XZ6ezBuC6CBMYEAHu57jWfzquf4455tBZZ52lJZdcckDNcrUmMJ4EfvCDH2jXXdEITBbsLsS9nMMETMAETGD8CPB8jjgMk4N08G5mW0mYqBS9y+Md4MqSjo4W3ydl1XXD7sVIYBLD8zLXvERQzjtN+nhWifeVvWiTyzQBEzABExguAssFYTUmFnnB4lSuneNqCNEqgddwTS+3xgRMwARMwARqE2jV9dcC69rjPHIZeRGDa+e3op6xRTyuz7isjUIgoMC5IJ73OIUioIjdQkehr+5DMwRwfuBLHW4UeXF+eOhEsO8YbgJ5AutfS9pT0p+il869EFj3gg7ibM7dcQyLiPPDks6UtEhGxy8Kzt1NOZB2wxaXba4FbBOaxC/Cx4kstxcE0Vw3+EjBxxiulVnBtQZ3bNwAzpZ0Y02xXr8F1iwaYQvtorFB4IjYlFhF0k0dBuDFsHAhFqCm52n8G9t483EocTnvl4M1H6IY269HH6Vo59ckpc/xtHetkJ7dP/KCF5KI6wnE9Tjv/jU4QHQS5Xczr8vkRSDGgo+iYL5zfpxHEuLx/cK2unl5uJ+CGR8b60S/HKzLtC0t7O0kmG6bwLoMg2EQWCeLUTiXcjytLunmMo0vkSY9ZkkWFpc2uVNJ7MCd1HFitKNBiaY6iQmYwJAR4BrBuwXOSf+OKaecUmeccYbWWYc1FA4TMIFeE/jGN76hww5DBzBZ8G7zh72u3+WbgAmYgAkMNQF2lOP9Es936eCdBb8dmbETGWl5j7ODJHYiTLtg8zvvEb/TYcFyv+AgmmOHlXQ775T0RUl39KshrscETMAETGDoCLACHDOxLxS0DMMhXKsxixnnaJXAa5wHyn03ARMwARMYKQKtuv5aYD1Sc6+rzqwfnDTjQhDU4Lg2aAFQVx2LMuMgt1d4+ZX8b/qGUyXiN4cJ5BH4RBBab1CAiO3fWd2Lk61jOAmkBda40u4d3O1fTjW5DQLrPGEYbsi0/5EBDwPC6l9F4tK4OYNyQs1D8s4gGE5Ew6RDBI7by0M1ObIbxEmRyw1O2Yh3q7qV91tgXbO7hdkSYWo8Z/mYdWskosZNFxEvYkqY3xOJ13HZXSA4SnPcxmMynaQlQu2dBLBFjcTN/GBJq0WJLgkf1O4qyIhT+2fDXInzluGY9AVnIcTXrwVhMv+ff68TzGU44qz5tw4FxOLZOnVl5el2gccwCawRoJ8SHKuYr2wxfEMBKAusm5pFk5bD1pUXhP+FmJFdBJ5tqKr5JLGgZt6oPBYS8Fz0QEN1UEwsEk+K5Ry3ru8bG6TsokxgMAROkLRJumoEnzvsgCbHYQIm0AsCEydO1H//93/rnHO4NZgsWND4817U6zJNwARMwARaR4BnPe7X2EUwL3jOZ0e5p4JImV0B4x1e0/l4Pt1K0uNDQIPvu3zD4y8runlPNgTdcxNMwARMwARqEuCbNsJq3rXnBburIqz2N+23CI2KFqbmlHE2EzABEzABExgKAkOtYR7qxg3F8I1HIxAmIS54f9RdXKsRNCTukaNCYoYgOkIMlQQiRFwocRd1mEARAa/2bff8SATWiBePkIR75As5XWqDwDpLGEZ3Dg1C3okDHi7cXk6WtHxGO4bRuROhLEqY70auLwhs2U4UIVyVSH/A+YekPSSdEZyLq5Q1qgLrKgzKpq3z4YhxZ/EMDnczRRUhrOUl5GNlK5c0S5jvOAThIJTlclShuNpJfxsc2Z/sUIIF1sWAFpPELhWcy3CrZ54ULbiwwLr2lM3NyPHJ4rXtQwrc9XEZayr4KH5MqrC0g34TdeUtiGI3AK7ZDhMwgXYT4DwV7wT2Zm923HFHHXqoD/F2D61bP4wE7r77bm244Ya66abJNtHh/SU7CLHI12ECJmACJmACCQHen/KcxzuQboNvaOx6NgziavqCoRAGSexwmBV13pN1y8j5TcAETMAEBkfAuzLXZ2+BdX12zmkCJmACJmACTREYag3zUDeuqRFwOYUEEAOdGdwXk4RPBDfI+0eUHS6VCGVmjPp3jaQvDdHLsRFFPzLdQjCK8I4t3/OCfWpZ/VtFnDcygIa0I7gRPy3p1yVErsMusMalFjEHW1XGgcsqzpu4Lw86uMegLYjXYqEpAsWNJV096AZm1P92SQj49o/afK0kXNAQ5peJIncc+n5scM95tExhkvohsGZ8cIim/70InGDp+1SS1pH0gV5UEuZUkcNwXC3zc6Gws0XsPM0xxLHFdq/dLDJDUDmXpKUkLSzp45IW7JPo+gBJLCjp5IKNyzxzvSjoR9JunLZxqH6lIMMz4cMe95As4CtyfcoqZn5JfAAkOPYQixfVly7jzw2d/5gf3wjzgDrKiG4tsH5rNN4tiV09VurRcV6mWBzHmD9FwXmP7aA3TCXqleg5S8zdtCN3GTZOYwIm0BsCXDMOSRe9+uqr66STTtKMM8avHnrTAJdqAuNA4KKLLtLGG2+sp57CZHSSYDtrnj0nU12PAxf30QRMwARMoCOBmcO7/G92TJmdgHdFmHUcGHYeq1lMT7JlvcOmIt47fsGmQj1h7kJNwARMYNgIzBZ2Yd6xoGGXhu8eGOw5JidggbVnhQmYgAmYgAkMnsBQa5iHunGDH7uRbwEr3LFUYtV9Eohx1pZ04Yj3nj7+MtVHWCCafXXE++7uNUcAl/ddg4Auq1TmEiJrxHrPNVetS+oDgWEWWOPoiQAsSxiJYzTn9GGZb1MEgSWiZVbP/0nSjyXd3ocxrFsFImME4FwTEmH4zpJYNPF6h0IRhx4XbT2KczWiy7STMR9mTgp1ID4uennTD4F1XVZtzsd8PDWIgJN+IB5mrK/o4ZZwzIdpJE0nac5QMQsmEOZzX5YEIlVE73ViP0ksHGsi4vn3u7Ct4GSKlpyK8j7yNdGuvDJwise9qdtAHM/8SByuyrg+NSGwRoHHPUOyCOHbkm7O6UxayFxGVFyVS+xyXnb82yKwjud2zIVFAU0dP3G5sPxN6nrA7gjreivOqtPS6U1gaAmwgwULTKaMW/j//t//0wknnKAll2QzJIcJmEBdAocccoh23plb9cniqnCPyu50DhMwARMwARPII8C30E+Ed/ksyikb7EbH+/3beviuqGxbstLlmXDsFhaN+1tXN3Sd1wRMwASGmwDfGNA18J06zzwHwzmuY6Ou++h2pCyw7pag85uACZiACZhA9wSGWsM81I3rnr1L6EAAsQhCMMR6SRwcbsbHAd7h0Zbj9HeipM0lnTIOnXcfGyXAS1keYPPEcM9GQutOjqKNNsyF1SYwjALrPMfdpJM4BCPU+mPtXjtjQiB2suaawEuqFwrwMDY4FeOGmpwHEOt+TdKtkpYNbuOxUzLFIbTGwXRfSXlCawusezcvEVIidEfo/MMgbGUXjyaDuYTAnsUGCPQZ8zZ93BpHgTXH8/ZhUQVz4Q/BEZFjtCiaEFhXmXsWWOfTKiM2Z5HcBakiELN/WdK9VQaiZFrOM6dnLMqjvrNKluFkJmACw09gsfA+4SPpph533HHabDM2RXGYgAlUJbD55pvr+OOPz8p2oqRNq5bn9CZgAiZgAmNNgGf+WcO7OnZeYrdTduBKAnMI3umxyJhFPI8PqbA6HkRE1qtLWlPSS2HRH21v0/unsZ6U7rwJmIAJVCSAUUsirJ4+Jy/XMoTVLBRymIAJmIAJmIAJmIAJdEnAAusuAbY4O6v1r5Y0Q9SHS6KXMC3uWummIyy/UlJsJYXbKC/WEMQ5TKAqAQT6PNTOk5MRRyWcKRH3O4abwLAIrKeSNIukT0r6qqS0QDehiLgaMe9vW/DSf7hH/j+tQxi7VviYUiS6JR3zhW3hZwrZEWRum3Ke5Z6LjzbbBIfs2NUa0e1Pw3ajf0sBGgaBNcLAuYdg4PiodWeD7WBM+Pj0fHCt7uRQXqfqMuNXp9x+5elGYM0HSkTsVQIXeBYAEteGc9orFQr4s6SLKqTPSso98pnBVZzfcZHm2t1pgVTbBNZNO4wnDtdPS+LFPosKqga7M8Cb2FLSuVULCOk5p7JwMi849vcMf3EaFrxwL8fCuKaDcz6LcDZMFXyApO+VmF9Nt8flmYAJ9I4AW9CzgGuVdBXbb7+9Dj/cj4K9Q++SR43Abbfdpi222EI33nhjVte4frJQ1WECJmACJmACJmACJmACJmAC40Jgh/AdevacDrNjHu+yMdhzmIAJmIAJmIAJmIAJNETAAuuGQLasmHeFra8Xitp9vySc3O5oWV+6bS5CHgQh8YPI7ZJwvnuu28Kdf2wJ+AG3/UM/SIF1WqTXieZNknaUdL3F1Z1QNf47gjnEgGy7mQSi0K06XE/fKwkLw29Eomzy/zOIBLBnS65BZQS6n5L0+9CAPSTt03BPmxZi1m1eL/pWty1l85UZv7Jl9TodCzqIWJjaSWDNAgOeJ6qIoIv6Ec81Fh1wjEzodcej8tlW8QhJG4X/h9PHepLuLtEGC6zfWmzyVAlWeUkQSu0dfkRof1oXZRVlzRM7HxrO50Xi7LpNwlmGc/PuqQJ6Kequ21bnMwETaIYA5xTu0SeJT3/60/rpT3+qeeedt5laXIoJjCiBE088UVtttZUmTpzssvxicK0+e0S77m6ZgAmYgAmYgAmYgAmYgAmYQJqADb48J0zABEzABEzABExggAQssB4g/AFW/bPgzpY0AefGLYJb3wCbNbCqN5F0tKSpoxawshMmDhOoSwAhza5hJbG3aKpLcXD5BimwnjFsLb5qh+4nYtxjJb0wOFRjW/OCYYu1FSMCp4Rj/rGSVBBasyADV+vY0RrRPOLCv0oqI9C1wLok8AEkKzN+A2hWZpUrhHtBHKBx2sWJPU9g/W5J6weXYdIihm4iBimwRiy+s6QDo47gosw94RslOmeB9eQCa5jiDF/WHb5fAmtc+U+XtFRqXHHQRhDZq2DxzTGpwm+W9GVJ9/aqUpdrAiYwUAJcRya7Rk4zzTQ6+uijtdFGyXqegbbRlZvA0BHYdtttddRRR2W1i+ckFqpijOAwARMwARMwARMwARMwARMwgVEnwDt4vjUvkNNRduLDsfog75A36lPB/TMBEzABEzABExgkAQusB0l/MHVzI852tVNG1bfREbJpej8MopqkXCxyEEGc2HRFLm/sCOCGuUt4AEZolBXXhYffC8eOzvB2eJACaxz1ce1ctgSehySdKunnkh4oKQIsUayTFBBARLm1pO+m3Kd/LQkVQFW3XXaOeE9wTU1UNvtL2lPSq0MosKZth/RxhqwtiUUERL/uV7CUnLWhPr4vjOU8ktieby9JDzdU9uOS7myoLIrBLToZWwSfZxUIrBeTdL4kFgk06TQ9KIE1z0TcIyN+TRY7nCzp6xV2NOm3wHrmIBJePswBdl/BQb9s0N5pOiT+pKTfhDSXh3Pf0zl5EFHzQj8RU1M+L/e5D+J89mCJhtURWL9D0lcl0S7mbBkx/CKSfhXmb9ysZN6XaGqtJCxiuCSV81+SWKhzQ60SnckETKANBJaUxCL3+dKN3XrrrfWTn/xEb3sba3MdJmACN9xwgxBX33LLLVkweObFta3Mtd4wTcAETMAETMAETMAETMAETKDNBNh1HGF12iAi6RPfjhBV8/7VO3K3eaTddhMwARMwARMwgVYQsMC6FcPUWCMR9+D2Ervpnhe21kQQMc6BEyPOo6tEENjinAcXHEQdJtAtAURoCK0n2yY6KvjS8ECMiMkxWAKDFFjHjrFlKSDQQtz7I0lPlM3kdJUIcM+0UBDIrhblxEkckfSnK5X2n8SJKBKR4Dp6ywF220iMWMYBuZ8O1v0SOSeE4mOxX3XHIs+aw9qXbE3yYBcPzh+4qT8qaXVJOOvmOVizKID7ppWD0zXiZBZ5dBuDEFhniatx7960ooC93wJrRLnnRILwqgLrMmMVn1t+F85P3B93ijRTzpPfDILwlwsyVxVYzyFpX0ksTmHB0caSru7UOElZQmey9YJh3JwlgsA63rGA39eU5EV2JQbOSUygxQRY0MKCJHYomSTmn39+HXHEEVp22TJrK1tMwE03gQ4EDj74YO2yC69MMoNFbz8xRBMwARMwARMwARMwARMwARMYcQLLBWE17y/z4rAgrOY9vsMETMAETMAETMAETKAPBCyw7gPkIakCATFi6lgAdncQcyEMc0iLSjpT0ociGIiLeJgZdwG650dzBJhfrDreoqBIXEFZdXx9c9W6pIoEBimwRtCG0IoFMX+UhHgaWzu2AFtc0pwFfcG9lC2TOb87miMwQ1ggsV0kZqR0rquIBnEmxEm8TqQFfYz1a1FBFlj/h22TguKisRpHgXXshnxVENI+UiCwZp7uI2n3ALIpgWi/BdbsLIEo99Do2K4i1I3nURMCa7jiTvKRcO7nXB6fD6iPXWg452wQxof/97+S1uvBub+uwHqusAvMMqkD7YxwD/T3nAOwrMA6WZDCOYFzZBLsPLN9YFd0jGdd42+X9CVJd9U5kZfMk7eAil0REF46TMAERp/ADpL4EDpZ7LHHHtprLza6cJjAeBG49957teOOO+qiiy7K6jj3OFwnvdPDeE0L99YETMAETMAETMAETMAExo0A73tZcfqFgo6zOxau1feNGxz31wRMwARMwARMwAQGTcAC60GPQH/qR4ixn6RvRdW9FNyTftmfJrSmFhyleEDByTEJRDc81LDdjsMEmiLwiSAyQiCVF6cFofVtTVXqckoTGKTAGsHf6+Ev3WB+S160xC7Kcbo6zqulwYxpQrjvLOnA0H9Ej3tL4hqKGyuupGkhIUnfLwlRNoH4/beSXkkxPFfSPQVch01gfbGka/o4D+aP3B4HIbBmrBHc1g1EtwsG8S6LJW6VNKFmYVNIYjeSZJFFkzy4JuGGTPnHSUIA9mKBwJouIAS+IPQFRRh/3W7Z3k+BNWPD/d33o/FgrL8WjtWqfckSWCMoZucYxo7zOnOg0/0kC/tYvJF2OS6aNriPfyecj2pOr8xsdQXWFAYPXPm/mxJBc0yxmweO2GnGnQTWcFxY0p6S4msgXA+WdIikF0oAyFpE0SuRetycD4fFnIuk2tjksVyi+05iAiYwYALcNx4ZzmeTNOVTn/qUDjnkEC222GIDbqKrN4H+EDj66KO100476aWXeEU5WRwTdvbhHsphAiZgAiZgAiZgAiZgAiZgAqNIgPfyvKPmvXhenB6E1f5WPIozwH0yARMwARMwARNoBQELrFsxTF03Ekc7hJq44iWBMAxxgmNyAjgHx2J0nAO/HIRH5mUCTRPwquSmiTZT3iAF1mV6gHsnC0Ji19U4H9sn81KmrpCzTBvGLc07w4KHd4Xr54MlAMTiRNxJv1FjTIZNYF2i2z1L0i8RYiy+7LbOMuNXFlhawNtt2+J643PetyUdEH6M248glnRPZfyGOHvzBnb86KfAmueglYKTKP3sRlwNEu6zPy4Jx3viAUnPh3tw6ikr4J1R0vGS1io5MU4JC0CeKJk+TgYDFoKsLYldW36fKqOTwPq9QUDNApIrJD2eIZqeLSz0/GpUNoJoBOHHpkTheQJrhNUsVGDHgPVTbWS3h90kXVlB4J8lsI6d22ugLJWFHYV4JmM+xMHxRpvSbuWlCnUiEzCB1hI4PLjuT9YBnKxxtHaYwKgSuOeee/Stb31LF1yQrNWbpKfPSPp6FzsEjSo298sETMAETMAETMAETMAETGB0CHi349EZS/fEBEzABEzABExgDAhYYD36g/zRIHhAAJEEAgTc8ao6840+rbd6iHARh87PRR1GtPLpHmy9Pi5M3c/OBJYPgtgVCpKynTTbPz3WuTin6JLAsAus6R7XcIRmOHulnU4RryHOu7xLDuOaHbHl0sFpNHZDLXIXz2JlgXWzM6hJQXFRy8ZNYI0weB9Juwcoa0q6MPx7kcCa8w4OnBsGF/Z1JXXrotFPgXUyB3BERuy7fxAZNzlrY0FtWYE19cNho9CQxLl8ppQDOuVdGhzlcdKvGpTLmO8bMjLv2fEmfj7oJLDmOePsICwvWkTCufNLgXHiwE61OFmzICgRFucJrGeVRPnMzST+GdqOSLuMa3WSb6qwGwELXuJILyCoyrNM+jyBdd0FOGXqdBoTMIHhJsACF4TWLHaZJHCxPuigg7TssssOdw/cOhOoSODQQw/VLrvsoldfzdzU4/ywk8rfKhbr5CZgAiZgAiZgAiZgAiZgAibQBgKYUewa3ovmtZd3vpjBXdaGDrmNJmACJmACJmACJjAOBCywHu1RRojxa0k45CaBUBh3PRzmHPkE5pL0R0kIIZLA1W91SbjpOEygVwTWCA/XS+VUwFdIRNY8XD/Xq0a43DfFbaemOFQRx/ULIQtCEMTtnFHhj4Nov47wrl/tH9Z6tgrC9bsDw0RsWrW9oyiw7pfIOWEdH4v9qnvcBNbvkYQL8sqSbg9C2LvCABQJrEmCQBdhMhELs6seK1njPQqi07oC67r8quZjUdclIdN5kjaT9HRUSCeB9WckXR3Sl3Fh5pnkaEkLSMKyknNt/EySJ7CminklnSDpY2FXGXbjKbOTQJpJ2gk++d0C66qzx+lNwASaIsDOBYdI2iSrwB122EEHHHCA/uu/OH05TKC9BK6//nrtvvvuuvrq5NZhkr7wnoPFTyy8cpiACZiACZiACZiACZiACZjAqBGYLnxrQlyNGUVWXBe+/9b9HjVqzNwfEzABEzABEzABExgaAhZYD81QNN4QxhYBA8KFJPhg8QVJFzVe22gWiNAV95z4ODlO0pZ2/x7NAR+yXuFMzIM2IqSseDYSWntL+eYHry0Ca3o+n6RfBPFZTIKXMRtIeqh5PCNdYlp89xVJp9XssQXWNcFF2Syw/g+M9NxsSnC+iKRfSWK3k3MkbS6JawzRSWAdC3T3ksTf1JIOTd2Ddj8TqpXQzXFbrabi1MMusMZN+nRJLOp6NCwkvDnqUieBNS7bJ4X0WweX6U78mFO7SEIgnb4+FQmsKZfdZJ6UxAKAujvxWGDdaYT8uwmYwKAI8Pz3Q0mzpxswxxxzaN9999VGGyWbGwyqia7XBKoTmDBhgr773e/qkENYR5AZGEN80zvGVWfrHCZgAiZgAiZgAiZgAiZgAkNPgN0jeRfK997pc1qLuRPGWmcMfW/cQBMwARMwARMwARMYUwIWWI/uwCMCPkxSbHPEx7pvjW6XG+8ZxwdfgNi+PIkJkraXhNDaYQL9IIDQjYfveXIqeyS4WbO1tKM5Am0SWOeJxaCxtKRrm8MyFiXFgtI81/JVJc1fggbbvW8X0jEOv5X0Sod8bIf9S0kTQ7oy7YlFkE2JbuNmDkLknNQ/iLrHzcE6cWyHOX3HFT8Rr3YSWH9U0tlhd5REnM3ctcD6rRk87ALr9PVjY0knRwd/kcCajwP7BBdzsqwoie0ru4lOAutuyk7yWmDdBEWXYQIm0CsCM4Rnuy2yKvj85z+vvffeW4sswtoohwkMP4Gf//zn2mOPPfTwww9nNfb58K4DcwiHCZiACZiACZiACZiACZiACYwagR3CM89kC6lDR+8J7wCsORi1kXd/TMAETMAETMAERo6ABdYjN6RvdmjRIM76QNQ9tr1epQu3t9Ek1blXbNNzlSQEJkkgfvuSpD90zu4UJtAYAT+IN4ayVEFtEljTIbZTzrIE+7Kks0r12IkSAmuHayj/fYqkbSX9K4UnFgE2Te6nYTxZ0EMMm8C66f5WKa8X4vGs+sdJYP3OsBX7JgFEWiTbSWA9YzhOWHSA8zHnHBQ0Fli/BXTYBda0MRbYM267RQs8igTWOK7w8n9dSXwM4J+3VTmgM9L2Q2CdFoYnzeBZiWv/U132oSh7PB/idOnzfg+b4KJNwARaQmA1SQeGnWoma/IOO+ygPffcUzPOyGXYYQLDR+Caa67RXnvtpSuuuCKvcewQxD3H/w1f690iEzABEzABEzABEzABEzABE+iKgI2zusLnzCZgAiZgAiZgAiYwfAQssB6+Mem2Re+QdLWkxaOCED2sKenObgsf0/y4lF4kKRas/4+kFSS9PKZM3O3BEEAUxDZSOFp7K6nejkHbBNZZ7YXQVyTx8dpRjgDX0B+EnQrIsbUkhG/psMC6HM+mU1lgPalwuQkesYD6OkkbSHooGrhOAuupggCMRR7EMpKuaXrg+1DebEEczjmgycAtmUV580p6NIjR/9lkBZKelXSqJFwg6wQ2qL+S9F5Jl4U58EQoqEhg/WFJZ0oiP+78G0p6skIDUAW+JClZTELWIoE1ix5ZEEB/u42sczgLKrmWsjNIryJPYL2XJP4S5/he1e9yTcAE2kdg73BunKzlM8wwg773ve9pp512al+v3OKRJXD//fdrn3320YknnpjXx7skfUfSuSMLwR0zARMwARMwARMwARMwARMYVwLrh2+4C+QA4L0m358OkvTauEJyv03ABEzABEzABEygjQQssG7jqOW3iLUwuAAAIABJREFUmfE8RtKWURJu1hGIIYBw1CeAs+NPgrAjKeUESV+tX6RzmkBtAtMFkTViawRHWYFQjof0C2vXMt4ZLbAez/GfW9IZYZFSkSMrYslZSyAi3VEh3fmS2P56Yod8z0i6PXrBNmwO1hf3WUDLIicWChBNCIpLDNskIs+7U4LjMvnjNAhsF5Q0bXBCvzUlKK1S3hSS5pE0Z4M84nNd2r2YajoJrEkTO+jnLUqo0s9BpI37OYj6u6mzW+fl9wTh98oZTtRFAmsWGl4SGp41d4r6BO/jJf1vuJ95ISTOE1jzjMMHim8HoSHn027EyLtL2j/VQNqyniSO+V5FLEqP6+jXua1X/XK5JmACvSXAvdA+kr6QVc3HPvYx7b777vrKV5Lbpd42xqWbQBaB5557TgcccIAOPBDj9dxgMdH3TdAETMAETMAETMAETMAETMAERozAGkFYvVROv14N32sRVz83Yn13d0zABEzABEzABExgLAhYYD1aw4zw4ORIcPm6pEMkfWu0ujmw3hwp6WuSkuOG1aVbSEJo7TCBQRDAbRI36x0LKr80PLhfPogGtrjOpgXWuFZ+TNJHJCHiRXA5eziH3NwAp40knZRRzpclndVA+eNSRDzu50hiK7du3FJjcSJO2AhRY7fWMlyHTWDdbyFgPCb9qruXDuVlxrxsmm554AbM4jEWkRHrZLgJlhFYx0LbA4IAtm0OHOMssE67kLPrTbI4K09gzb0w7pMI/oiNwzNImbmLUPC4aLed3ST9SBIfGvIE1jijc41jccG/Qt3HdrGTTNY1vmhRTZl+lUmTN8+q8CtTj9OYgAmMJoEvBrd7FvBNFp/61Ke06667avXVVx/N3rtXQ0ngjTfe0EEHHfTm3zPPsE40M3ge3bPHi5iGko8bZQImYAImYAImYAImYAImMNIElgvCat6P58VhwbWa3Q0dJmACJmACJmACJmACLSVggXVLBy6j2Tga3iBppug3XCbXKuGWOToUetuTaST9RtJnomrYCn1JSff2tmqXbgKFBD4UHuIR/OcFbo+sjr7eLEsRaFpgzXnj6oyaEfDi4tlNvC2I3HDkjAMR2orh2tBN+eOSNy02Zb91XFk7BQ7FOAsnDqxx+jICa8SGuBv/QRILo9JhgbV0aoDSraC401gmv4+LwHo+Sb+QhFCLXQ82yHDrLiOwXkTSrySx6CdrYQKi2MXCOfAfGYPA/dVLGfOf5xSc4nF9/2dGPn6fWdJTDWypOJskFqS8o+wkKZmO88OXAmNeop+S05eSxWUmYxEIx8jzXRQSL9LBJRqhPJEnsJ4+iKTXlUS/UPOVWSzEXGHB4uKh/IeCODu5PmYJrBnnlSTxMYL5mMQRQWjNta5q5F2Tl5Z0bdXCKqSPecbZYlF7heKc1ARMYEwJsIsR90RcPyeLFVZYQd/85je14oo8BjhMoHcEDj/8cB188MF6+OGH8yrh+WZvSbybdJiACZiACZiACZiACZiACZjAqBBAF4D5VeZOU6GTPwvmV/eNSqfdDxMwARMwARMwARMYZwIWWI/G6OM8d00kVqBX3LCzchLhgqM5AjjQ/jo40Cal/imwf6W5alySCdQi8IkgtEYklxenBaH1bbVqGJ9MTQusPyrpbEkfTyE8UdJ2OeLcsrQRNbJ7wfKpDFdJoh+PlC1ozNPFYtOyTqaM68GSfh85sMYYOwmsp5OESBBxIwLDrTKc3YZNYL1/2B2jX9NlbUk41RL9ElgjOEbY20S8Lzj2sRCOecXW6LkqlIoVPi7pzop54uTMt2PC/8hzni4jsEZAfboktkDkvLOhpP+LKorrSRYucO/KvP+KpBkkrZea+7hpswMLQtytJeEAn8Tbw+I2HOE5BhFGD+s1jd0LuO4iEP7fjH52MXyNZl1C0iVhscdRknYOovc8gTX3G4jpmdfnSdpM0tMFLeKZExdq5lsikuYZhZ1hfivpjZA3z8Ganxnrw8PCoaQqFggwD6oeU3H742YzHxmvXgXbhV6QKryKQL1X7XK5JmAC7SMwS1hksn1e01deeWXtuOOOWmklLkEOE2iOAMLqQw89VA89lPu6kR/2k4SgwGECJmACJmACJmACJmACJmACo0KAd4oIq/nulhe8Jz9oiN9Xj8pYuB8mYAImYAImYAIm0FcCFlj3FXdPKsM1E4fN+MMaLoCsmvxdT2p0oWzNiwNh7HKIGAWRZCIQMSUTGCQBr57unn7TAuvY7TNuHcIqztc3dtFkBKi/zMjPtWE372JQmiwivUNC6jLCd4SzpEPYzjgizLsiVVsngTWupVxPcLBGKIgQNS1SjJ11X5Z0pqTHCurphQg563goDbbBhL3oW4PNyyyqjEC+123IKn/G4J7PTic4APPPyzMSlhFYIyL+fnAnRGA9ISonfe7DTvNSSWnn/bRzMNsqIvglOEa2De3kv2k7gmvux4gfBZEZx8ewRVsE1rFI/qIgkudclCewZnHIp4NgHJH/gQX3wDyrIIJnMUmy0w7Cq69KujKVr0hgzdiSn7riHTtoL/OjyqLS2YOQetnUhIndu3sxl+LrTFJ+nnt8L+p3mSZgAqNHgJ1QuN/P/bj7uc99Tttvv73WXJPbTocJ1CMwYcIEHXHEEfrxj39c5Fj9XLhOJzth1KvMuUzABEzABEzABEzABEzABExguAh4F+HhGg+3xgRMwARMwARMwAT6TsAC674jb7xCPqSdFIQqSeGIXPbJ2Gq98crHtECcE/eU9N1U/zcOLrJjisXdHkICCD9ZTY1QLS8OC6up04LNIexOX5vUtMCaxmcJq/j/CAX5LRYllu3sXJJODSK4OE+RYLJs2eOULhab0u/Ng/i0E4NYII3Ij3zxsVQksEY4fZykVYNwdN1IUNqp3vTvcT29ECG3QWCNwB1BKGLFIifdqmy7Td+kwBqhKgsymK/c+73aReN4BlgoOGqzA0eeA3EZgXVRMxaTdL4knPbTrvo4WNMPIu0cHAtgsxzlEWrjoMziBIS1HD9/7IJHr7K2RWAdC+FvDoLoewsE1mV5sRhxh3DPzFgROHnjXH19RiGdBNZk+a9wb8PzThKI8VnoyFwpE9MEN2zO2XHE7t1lyqmSBtd2xOFc7+NILyCoUqbTmoAJmEBCgF0k2Pkhd3vixRZbTNtss4023pjXFg4TKEfg4Ycf1lFHHaUjjzxSzz77bF4m7iXZ1ecHknITlavRqUzABEzABEzABEzABEzABExgaAjwDWdXSTsWtAgzEZ6FLhuaVrshJmACJmACJmACJmACjROwwLpxpH0tcJGwzTQumkmwzTaOfs/3tSXjVxkikTOCMC7pPaK6lYNwZPyIuMfDTIAt6XkJwIf3rECkx5ZVvATAdcrxlgscwuU4EIWtJ+numoDmDueNxVP5EUNvHX6r4oI/c3Bu3TCjPWUcmGt2o3K2dwaRHkJNhHv8DZvT7HKSzgtizT9IWl/SAyV6iniQ7a93DmlZ0IAL9mvhv/ME1izUwW2QxVBEtw68vRZY427L/C0KWCBwXC0k2kYSzrZ5sUHkQrtXEN92Qv54QZmJMJPjCfHtDZ0K69PvTQmsOY52CuIpmo5Is1uRNeUwF2eR9EgOj24E1rhUsyCNsSFwM+Tfk+MjdqlOLwxIi1HTAmx4/ETSJqHsHwfR7bCdW9oisE4cxT8n6SxJJ0h6pkuBNW7TnOM4FyRxbXDqvyNnvpURWCfzluvm/uG8zf+jbBYKlL1G7x7yx02J3bubPkXk7WTB+Y+/Ktf/ptvm8kzABEaHwGfD/UJyPzZZz+aee25tvfXW2nLLLTXDDDOMTs/dk0YJ3HTTTTr22GN13HGsB80N7ul49uFZhvt0hwmYgAmYgAmYgAmYgAmYgAmMAgF27+NbD99VeX+eFRi98F31wlHosPtgAiZgAiZgAiZgAiZQTMAC6/bOkPdIOj3lTMsHjQX8YaNvg4rgDCHerFGNVwQB5pN9a4UrMoHyBBCN8kKA80RW4DaVCK0TAVz50kcrZS8E1lxzt5eEa3g6/hnEEKeVdKX9oKQfSloroyxErV+WdNsQDAnizONTDtu/kPT1IbpWIQxmcQFjQ1QVasYC1DT7PIE1zuOHS2LxA9cRRPJlnVezhrXXAusyU+kTks6UNG9wa8Cd+NGCjGWFlGXqxtH20CDczHI7LlNGr9I0JbBmMd2RknBNJ+ouzKjaz24E1u8P96qfDu3lfHV51ADmDC7U80jKcg6OHa4ZXxYlTIzyfybMOdyxmWu4dt5YtYM9Tt8WgTUYELXHfPl/8bnld3pr8dFTKWZ8ZOCjA/cQyb3DwuFcSv4kcGrmw0TRjhlVzgvUiw0rcyNxx75A0raSHi4xrrHAP0l+u6QvSbqrRP6qSeJjKc7LMe0PMVVpOr0JmEAnAssGh63kvmGy9FNOOaW22GILbbbZZlp4YU7bDhOQzj77bB1//PG65BI2h8iNl8KzDM+13gnLE8cETMAETMAETMAETMAETGBUCGBCkQirMUvICoyY+I6KCZvDBEzABEzABEzABExgTAhYYN3egUaYlYjB6AWOfQhXftPeLrWy5StJ+pWkKaPWI/TAZdJhAsNKYPPwkgBRW1bgZIrglPPMuEYvBNawRIR2hCSEg1lxcthe+S+SXs9IgNMsYlwEyizySEe/RJdl5kXaYTbOg6spjp3DIOSfTxKib4TB8EuLQDv1NRbOk//bko4OfcsTWFPmFJJwM58g6dZUJQgHGf+sOZDVnkELrBlrzhmJUy1b5iFUL3JkrSKk7DQGsTPsVUEEmufI3Kmspn9vSmBNu1jQ9dNIZP1QEJhe3XSjo/K6EVjjJpzYHrJFYlp0/+EgkGZHFoTWXJvibeX5/9xjIaDOGtdYWE+Tqy6O6CG2fxfdJoF1p3NLIrB+WhLbYy4qaW1JiPjYQQdXdc5ZuNOzAAgH6yQODG7RnCOLoup5IU9kvVWJRTxcQ1msmt7do1eC5yxBd7c7Y/RjDrsOEzCBdhNYIjw3cG7OjeWWW06bbLKJvvIVNoxwjBuBhx56SCeddJJOOOEEPfjgg0XdfyLsIMLzLPcDDhMwARMwARMwARMwARMwARMYFQI7hO+ms+d0CGMXvoEUbvMzKjDcDxMwARMwARMwARMwgUkJWGDdzhmxZXBARVhCIGDiph5nP0d/CXAMIRT8TlQtbj6IyxBBOUxgmAn4hUH+6PRKYE2NaSfarFbcHZxe/xZ+RKSHCywiibxAuIbA7aSSLti9npsflXS2pI9nVJTnhNrrNqXL5xwOM7a1Js6ThCi0qmCAMaUMBJ7XR8LiIoF10hZcYxHOzx/GF7Ei15Esp9g8PoMUWHMvgqvD90PjrgyLADo5yFYVUhbNjVgomSXU7fe8iutrUmBNuSwEOCGI8/lvHNA3lYR7ei+irsB6xuBen7js7xychmPRfSw+zjonzBwEsMuHxQ8rSroh1cnYxXqY3PuTZo6SwBpB/x2SWJSSXuDDPS/nUhYRpRcBsOiEa8GrJSZonfMCImvqJi9O1rST83jslp5VdVqgn6ShnP06LBAp0ZVJknCt4VmBZ4Y4TpS0naQXqhbo9CZgAiZQkQD35SyE+1rB9saaeeaZteGGG74ptF5ooYUqVuHkbSNw7rnn6tRTT9V55/EIVBgs/mUBKTuOlF0A2qlM/24CJmACJmACJmACJmACJmACw0DAhlTDMApugwmYgAmYgAmYgAkMOQELrId8gDKat1hw+Zsj+g3nwpWDIKt9PWp/i6cOzn3LRF35P0lfzBACtb+37sGoEWDLq12DQNJbXv1ndHspsKYWxGm43Sfiw27nFYKyb0n65RB99P5EuF5lOaUPi8AaYfQpkj4bBoCXacd3OxhR/lj4jLPBnkFM/TFJCxaI5qvyGYTAmntIlDc4ka8W+vyoJKwPryjBsI6QMq9Y+s8OHogrDwhCy2FwR6e9VQTWMEWgimCU4N8TIeuHJL1H0gckLRfKTXhcIKmMY2+JYZksSV2BNS7AHFuMCcJn7okQ58YRO49nOfmy+ADnY8SzxMaScPmPI+2UP0zu+LSzjQJruDPfEK9zbCfHd9H8wbGaY5rFIckiANzIub9IO/QXlVP3vMAxg4ifxR7bSjqrpEA661rfi0UaHAdHhsUncf+bvubUOcadxwRMYLwIsLsAC/b5m7uo60suuaTWX399rbfeepplFtYCOkaBwE033aQzzzxTZ5xxhh59lFv3wrhE0rHhGbNTWv9uAiZgAiZgAiZgAiZgAiZgAm0isH54d7lATqN5t4m53UFDshNrm9i6rSZgAiZgAiZgAiYwcgQssG7XkM4g6cIgyEpa/vfw34jrHIMjgADqJkm4LSbBdvbrSnpqcM1yzSZQmgBCPoRJiKEScV8683XhZQLnoVGPXgus4YcwcKcgjEZ8VTd+HYRtVURsdeuqkg8xKAJLFgClA6dn5tvLVQrsQVpcTpMt3XAC5qXaAw3Ug0ARB1+EiXW2jLssCGbvL9mWNSQhsiX2yHBJLVlMqWTMWwTNCAMRzSaBgzpOtcfUcKrduotdH3Ch5UUnLrAEAu/TSvXkP4m4hiNcZuwnVMjLYjfuzbKC8f+IJIRMG0p6b3Bh5jhN6uCeoSl7yJ+EY6pK+8t0tY7AmusJW8dvFCrA3R333vTxHjsI3y7pS5LuSjUK4ThzimBRCru1TEylwdkaUSzn0bLHMecnXON7HbSJvi8uiW0kWZDQyd292zbhFI1gnWOyU3CuYqEJCz6WLLFTQlLenyRdFBYYMqfTDswsrOH+95+dGpD6va7AmmI4N+HQektJcTV54vmdNAW12eqSbq7Y9qLkWQuO8hYeNFitizIBEzCBQgLrSfqqJK6jhbHGGmto3XXX1TrrrKNpppmmU3L/PmQE7r77bp1zzjlv/t16a8dHRu7Xfh4WnTZ5LRwyKm6OCZiACZiACZiACZiACZjAmBLgWwrfQZfK6T/vVhFV883huTFl5G6bgAmYgAmYgAmYgAmkCFhg3a4pgfMZ27omgZgB8cq57erGyLZ2HUknBYFH0km2UMVJz2ECbSGACBDh644FDb40vGC4vC2dqtHOfgisaRbXYdzjvhsWZFQRWiOs5rpw5RAIlfMQ4+zPeTFx4SUdAshNg6ttjaFpLAtWfD+TxAs1oqrz7buCuJbxQ0jLPxEpfjjlLtypwQgVr5d0rST+/cEMkS9O80TalZk2II7cN8wf0jQlsJ5CEg7DswXRYpH48u4wh7kfKbtteHyMIQY9JDhfIxB+sYPQGVEoxwoC3S2Cw3GRU3KnMYgdsDulHdbfEdMiVD+jgri0TF/qCKxj92rEql+QdGNGZbHAmp+XDsdBnBQXZXZqIfKchRGz4zyf7AhQxhU4dn0vw6FNabLcwNPtX0QSovwlSnaMMeCajzv9nyXh4FInkvMK/0wHc43zAGJ0os5iiaptekf4WLJ9KmM3iz6y2pB1TzEsC42qMnN6EzCB0SPAIpBNwrsldl7Ijbe//e1aa621tOaaawrR9bTTVnl0GT1ww9yjO++8UxdeeKHOP/983XDDDWWaimEAz238PV8mg9OYgAmYgAmYgAmYgAmYgAmYQIsIsCskwuoVCtp8WHhX2HG7nxb12001ARMwARMwARMwARNogIAF1g1A7FMRuB/G26IjYGLbdFzxHMNDgBWt3wyiSVqFGA73RYQ/DhNoE4EPhZcNiBfz4vzwsgFxqKN7Ari+InZbNvyTrclwvyUQT2I3hsvr/0jCIf/xhoWU3fdg8hK4z8BRdIPg1HuNpFMlPdKLyiqWuXa03XUZJ1FEzt8IgmyE1FUVJTi5IlxA4cA//yLpsZKOySx84B5g+RJ9LCtKRJTKuCDSRkyTbIWH6LVs/5iPbBuOqLfqbg1zhbmA0LWpyHNK7lR+kdt6p7xN/848QSD7SvjjuE+ciP8q6elwb4Hb9tSSfigJQTPRi8ULVQXWzKufRu7mnUSksWNxlsA6rh8XxS9LujcDeuxGf54k/htWeTHuAmsWgpwpCaF1OtgVh7mEmJpzdtaij7rznsURPL9wLi2KXrhI59XHxxXmTHxOZ/cFFkiWcQHvxAJnbcTsiBeToFwWBIzyQrVOXPy7CZjAcBJgQQh/q5Rp3mqrraZVV11Vq6yyiuacM15PWSa30zRN4Prrr9fFF1+sX//612Wcqqn+GUmnh91f2K3KYQImYAImYAImYAImYAImYAKjRgDjGEylMAHJC4x4cK2+b9Q67/6YgAmYgAmYgAmYgAk0Q8AC62Y49roURBAIbPhAn8TvJLGla10HuV63eVzLR6iGw+JKEQCcOBeTdMe4QnG/W00ARzNWdSPEzIvTgtD6tlb31I0fJwKIpXG53T+I2MsKc9k1Ale3okCcyPkeN2pE1PwhhmU7uTdqQqa9e0pCjFoUiARZ1PNEiXooE9fu3UukjZPgZHuxJBzUEfyyZV7d4OXm0ZG4u2455EMQuXPJvqfr6cQiWeCAu3ZRIPz9WyrBxOD4i2A6CRZH/CP6706O3UV1IhTmHJyomhBy8sK4U1vLsq4qsEbgz1gQHAvrSvpjQWWxwBrx9FmptIj/6R/3VYzDimGRQrpIHOQR+uN+XOSaneRDWMzxP4qBWIrj+v6CzuFOf1zgirv47yUhrOK8xWKJsk70dfjhEnNJh4xlz8l16k/nSTug8/s9Ye42cV8zn6RfSJo3qrjMIoAm+uYyTMAETKAuARbCcV3mnRML7zrGoosuqhVXXFErrLCCll2W9aKOXhN48sknddlll+mSSy7R7373Oz3ySOk1rBeEey7unRwmYAImYAImYAImYAImYAImMIoE+LbJe3IWEecFC04RVjfxDnAUGbpPJmACJmACJmACJmACgYAF1sM/FRDsImZaOGoqKyhZackW3Y7hI/BxSRdK4qNkEghWEEE1JXgavl67RaNOwKu8R32Ex7N/nKe/G1yYERl2CkSZvwpiacSjOA3fHYTGiKgRJvbqPJ/lspq0F+Epi3sQYf+9Uyei3/PKTFyUEQJz/UIwjlD8YUkIhpsMBLSrS1pG0uxRwVNImicSDuP8jUg9DtqJizaO4Djtvtxkw1pSFvfy20ti+0KC+48dgutwE12oKrCmPYi92XmFMdyvgwgfgTUvudkJAefr9B72OKp/O8w7Fhey4DBrDiaLEHAdPibwKLPQoAlGbSwDXoisOaa6WSRRp+9Fjvw4Z7OIBcf+F+oUXjNP7ICeFMGCjUO7WBiTlMOiF+ZkHCzw8e42NQfL2UzABPpOgPtfFkyx+8tHytQ+7bTT6nOf+9ybQmv+FlywlEa7TNFjnWbChAm65pprdNVVV+nKK6/UH/7AZbN0sGvCL8Mzg++RSmNzQhMwARMwARMwARMwARMwgZYR8O68LRswN9cETMAETMAETMAE2kDAAuvhHiXGBwe3eBttRBCfl3TpcDd97Fu3Zvh4hYAliaMkbdeAUGPs4RrAQAksH1Z940CZFwj9WPX92EBb6spNoHkCCEZxoa7rRN1Ni94uadogWk2Xg8C6jvA5XSYC5ee7aaTzDoQADrw4gSOEP6TPwtRuO8x90mvdFhLyI8hnDqddxBsq3sU0RIDnm+kkcf6Jo+55rIlmvS84r382Kuy3YaHAk11UkOWOfa0knN4f7KJcZzUBEzCBQRFYQhLvOtaQ9LGyjZh55pm19NJLa6mlltKSSy6pJZZYQm97W/yqpGxJ45Xu8ccf1w033KDrrrtO11577Zt/FYMdI1h8d35YKFkxu5ObgAmYgAmYgAkMCYHZwu4i7wg72p5a8/0dz+MLSdommDRgpNBN8Gy/ZVjANa7PuIwJTKcOIDHF6uY9QtF4fFHS+8OC7bQJRZ1xZPwwPeCfvOvGvKNoN7Q6dTiPCfSTAOdKduPdsaBStBU/kHRZPxvmukzABEzABEzABEzABNpPwALr4R5DtmM9M9VEnDYP6PHW3cNNpR2t42sh27PvEzWXlxQbZIxpO3rkVprApAT4qM7LiqVywLAYBJE1LyuaeOFn/iZgAiZgAvkEpgxOxIMQ/3tcTKDtBNJO8PQHwTeOrYjT6kbWLgF85PnxgBbq1O2H85mACZhAFgG2W15V0iqSPl0FEeLqxRZbTIsuuqgWWWQRLbzwwvr4x9kIbHzjueee05/+9Cfdcsstuvnmm3XTTTfpr3/9a1Ugz0pigdDFki4Ku+tULcPpTcAETGCQBKYKC8t72YYXe7jzWJPt5tsCF8cZmiy0B2Xx/pfd3Xh+cvSOQNXdxbJagmnEFpIODscZZkC7dLFIn+doxLmnSGKHOXbVY2eyV3qHYShLZme+0yStFFq3tKTKq+JK9CxeGM6uiphynVciX1GS+J0FYtONJD3aZZnObgKDIMAiAc5nfK9MGzok7bkufK9kAarDBEzABEzABEzABEzABCoTsMC6MrK+ZfhkeEDmwTmJXwUnNT6aOIafAK51P5f0haiprF5fWdLNw998t9AEShFYP7y4WCAnNeerRGjdlEtpqYY5kQmYgAmYgAmYgAmUJDCXJFzAPhWlPzHsPvNCyTLiZLhYschs++h/2r26BkhnMQETaAWBmSWtKIldjtjxKH6PVaoDU089tT7xiU+8KbSef/759bGPfUzzzjuv5phjjlL525Lo1Vdf1V133aU777xTd9xxh/785z/r9ttvryOmTrrMuyUEMSwIuqItHNxOEzABE8ghwL3473tMh91kEEMS7MywTI/rO1fSPTXq+C9Jh0raqkbefmZBXI1J0N1dVpoWqXZZ3MCzfzuYJDXVkCYE1rRlXkknSFo8NAz36eNqLgCOy0JgT1lps6iy/ec7Gs/PHyibocF0N0raT9JLNcvsh8CaBRc7BUY083ZJX5J0V802k40yEcV/L5TBP+Fg44YuoDpr3wkwjxNh9fQ5tXOd4vvkGX1vnSs0ARMwARMwARMwARMYKQIWWA/ncLKNDSu/+TCVBNt1saK425d6FtVqAAAgAElEQVRVw9nj0W0VL5pwDpo76uKVYUu3f4xut92zMSSweXiZMU9O3x8JLwEPH0M27rIJmIAJmIAJmMBwE+C5mHuZY6Nm4tzEQkk+uFaNRcP2unNGGbv5eF21fqc3ARMwgUESWFDSskG09hlJM9VtzLTTTquPfOQj+vCHP6wPfvCDmnvuuTXXXHNpzjnn1Pvf/35NM800dYvuWb4nn3xSf//73/XQQw/pwQcf1P3336/77rtP99xzz5t/XQZCmmskXSWJd0uPdVmes5uACZjAMBHot8Aa910WWfYy6rrZWmDdy1HpfdlrSmrSJbUpgTXPvZilHBNcrHFC5jio6rj8zvCef5uA8mfBUbnO4mSKGKTAHtdt3KAnRNPiXZJYjJEINosWSvRDYM3OMYjX+daYxP6S+KvL/L2STg7foBHIsytN1XnQ+yPJNZhAPoEdwvfI2XOS8ODFwg0WkThMwARMwARMwARMwARMoGsCFlh3jbDxAnA72zs8GCSF4/rK1qu/a7w2F9gPAqtJwn08jgMlfV/Sy/1ogOswgT4S8IuNPsJ2VSZgAiZgAiZgAo0RmEUSH4bXiEr8kaTvVLxnZzvSvSThWpYEIrgNJbFo1mECJmAC40ZgobBDwJLBLfSDTQF497vfrdlnn12zzTabZp11Vs0888x6z3veo5lmmkkzzjijpp9+ek033XRCqI0Ymz/csqeaaipNOeWUevvb364pppjizea88cYbev3114XL9MSJE/Xyyy/rpZde0osvvqjnn39e//rXv/Tcc8/pmWee0dNPP62nnnpKTzzxxJt/jz322Jt/jzzyyJvpGwwW+dwgiS2tEb38X4NluygTMAETGDYCscCac95vJb3SQCNZ7PP5UE7sYG2Bdfdw7WA9OcO6TBDqclPyRMawlBVYI8zHmf1WSU/nDC9pEB1uF36/IDilP15yOvBNmWMHgyjizmAmdFvJ/FnJhk1gXUU0XSVtHUSI2XGz3yIj89FhZ1EE0lUDM6/zgtCef25WMGeqlu30JtBLAjZ66iVdl20CJmACJmACJmACJpBLwALr4ZscvPBjO+rY8ZgXHrsOX1PdogoEEM0n222R7W/hxdP1FcpwUhNoCwG25uKcxfZc3pqrLaPmdpqACZiACZiACeA0xofiaQMKHL3WlfTHCmjS7lJ87ERczYdrhwmYgAmYgITL2CclLSJpYUkIsPOcx8aJ158l/UnSLeG6c1PFBT7jxMp9NQETGE0CscA6y1W2bq95J8+7eSIWWCM0LbsVAgJt3F6J84PjbRlRI2km1m34GOVDWMw75LdWPTUf3Hf8JhR7exCT3t9gNRtLYnEuwfPktpLKzA/STxfag2kJc4zFuhguxVFWYJ2kYzHbaWHRb5bQeq7g3s4xR/AO/5CMerMQpXdramKnpk7jP2Nw3UYU3Gn8ppa0j6RNQ+NpHw7UefGqpOdYaxclqCKarpK26pRLi9l5P8FOJuy0lbyzYJH4bpL+WaFwvt3AaPcKeTolPSfsCvZsp4T+3QRqEsB9n2+OC+TkZ+6hpTio5LmsZjOczQRMwARMwARMwARMYFwJWGA9fCPPC5UfS1o7vFDiYz4vDtIvVYav5W5REQFeWlwtiRdQBC+4eNH2krGZwAgT4HzGC1pefODmmBU4cfHSo8ltE0cYqbtmAiZgAiZgAibQQwJpNy+qquJineVe3e12yT3sros2ARMwgaEhwDblH5c0v6T5whboH5WEoGbUAnHMXZL+IumOIBTC9dHvh0ZtpN0fEzCBqgT6LbCu0j6EiPuHDAcEIxV/r6lCcLBp47lV12E6rwc8Q+IwvFVIsFP477I95r7nF+He5zJJG0l6NJW5rMCa3ZiShb2dFinEi4u5N8GVGuf4ophVEuWSlzgqvPt/oWxna6aLRcydxi89HvGiirLVVxFNV0lbtv4k3bySzogEpXxnOUzSeoF9XZH1nJJOl7RU1QYVpGchy34poXpTxb8vLFz4bCiwaIcwDMzOlMSzBVHlfU5T7XU5zRLgvMb3xbz5yiIJvi8irmaxhMMETMAETMAETMAETMAEekLAAuueYO26UMaFVcisyGRr6Xu7LtEFDAMBnAGOl3REeNEVr4ofhva5DSbQKwK80OIF4I4FFVwaXoRc3qtGuFwTMAETMAETMAETKEEg/RGTj9tfDk5RnbKn3bya2C65U53+3QRMwARGmcBskuaR9CFJuDGy2xuikDkkvb9gIe8gmeBY+fewc9mDkh6QhEsm7/bukdRrEdIg++66TaAXBHinhKvr8qHwTqLBXrQhXSbnJVxqF49+GIZ29aPvvaxjWAXWacEmzwZn9RKEy26cQC8F1rH4mWdHvuvdWKEH7wjCwO1DnnUyHJfLCKynknRgcFenqM3Dt6i8plAvgtidQwLOs18vECi+M7Rzm5D+D8ElmmfeXkfc/3ERWMMb4f4WAe55QcT/hCS+HyOyPlLSTOH3Kk7WmHv9MuS7WxIC+6rBeXHB4KTNve9aknrxXSc9T2lnkWg+nZ62bR2E6v4eW3WUB5se4zmE1SsUNIMFBwir04tSBtty124CJmACJmACJmACJjCSBCywHu5hnVLSK8PdRLeuIgG2HXyxYh4nN4FRIcBHcV6KJC8Gs/rFNpu8FLl+VDrtfpiACZiACZiACbSKAM/ILHQ9Jtp2t9PHZjqYFl7w/5rYLrlV8NxYEzABE+gzAQTYs0vCUXEWSTNLwkkQsQnu19OHczkOf7yP4VzN1vGIL9h1gD+2pScQXbwuCRe0ieFvgiT+ng9/uKI9I+npsBX7k5IQujwu6TFJj0jy1uh9ngSubqQJcF+G6BABTRKDFjKnRYbD0q5RmAixCBYn3d829G0ER9PPB0B13Gy5zrAb5bJBxLW6pJtHAXjL+8D5gT+u3Z2ilwLrzSQdFxqACJb/5j6hSiAgvCRkYHdbjEpejgooI7COXYkRPX8x7JRR1I54sQhC200k3ZCTgfnPMzJtQZC7cdixtUo/66YdN4F1+tqX5TCe9d6ijKN4+r0F4mOuq1UjnrNXBQd07oObDha0HFvx3cwngos1i+eJfi4GaLr/41jekuEcyGKVvGBBAa7V940jIPfZBEzABEzABEzABExgMAQssB4Md9dqAiZgAuNMgJdcCK03KIDAhwuE1myV7DABEzABEzABEzCBfhJIC2dwPdow2m45qy0rSjon+vBX5uNmP/vkukzABEzABEzABEygbQQQRfJ+COFgEoMUWGcJ2oahXW0b17z2xiLYXvWpjsB6EUm/koSb+mXhfSaLaxyDJcDuQTgwHyzpig5C614JrHlu/EkQJkMDN2hch6s65cZO/VkOzWUE1mtEz6snStquxK4ZnNO+GnYL+VFYNFY0quzQuq+ki/vsCDxuAutlJJ0UXfsQ3B8i6bXU4GRdkw6X9J2CsZ9P0i8kIT5mZ5V1a3x/oV7q2Ce0hzm/W1ic2ORZIb1bRNndxd4WBLr7R43x+5kmR6Y3ZfHNkLn+3wXFnx6E1f5m2JsxcKkmYAImYAImYAImYAIFBCyw9vQwARMwARMYFAGvRh8UeddrAiZgAiZgAibQicD7wtbvnw0JLwrbLONQmg4cUxH7sC0uYYekTnT9uwmYgAmYgAmYgAkUE8CZnvurNVPJBimwRpB2hqQFMpo+yHaNylwaVoH1VsG5F869EhKOyhj2qx9pF94DJO1Z4HjeK4H1DJI2lbSepOlKukZnMUoLVjeXdHyUsJPAmp05MCrB8Z9I529yXNj5AwF5VRF5N20YJ4F1WlSMU+83CgTT7MaCsP/ACDBiZwTz7MqSjvh8VlaIny6DXWKYn8n7j3UkndvNAGfkZU6zgIK+JVHlOstigFMlcewTLJpnh7EzG26ni+uegHe97Z6hSzABEzABEzABEzABE+gDAQus+wDZVZiACZiACRQSWD6sTmdrubxgO1i2/coSNRmvCZiACZiACZiACZiACZiACZiACZiACZjAaBCYKYjFtsjoThWBVZM0EJRR9xdzCh1Uu5rs46DLikWwJ0j6nqSXGmjUTpK+Hcqp6mCddijeWNLJDbTJRXRHgIUXp4Tdg3C1/YKkGwuKjOfW7ZI2k3R/F01AuPpcSmQ8TZivr9csdzFJ5wen9PT5pJPAOv6dxb7rS3pAEt9/EX4jwu13vChpQkOVxv27KjjcPpJTdlp8X/WYp9h3h90TVgp1LC3p2pz6qqTthCO9k1bZhdvk4xyXnOcQE2+d4TKeFkbXFeLHrv5Zjuud+lnm9/QOYQ8Ft+0/lskc5j79OzZKzxgyHx4sWYaT9ZbAbGGX2x0Lqrk0LB5h9wiHCZiACZiACZiACZiACQyUgAXWA8Xvyk3ABEzABCICbGW4q6Slcqjw8hqRNY4cvMR2mIAJmIAJmIAJmIAJmIAJmIAJmIAJmIAJjA6BacO7n6/ldGkQQua3SUKky/uovBhEu0Zn1N/qSSyCbZInQu29A6w8sSXu5LimpwMB2B6S+J3YRtKdHcAjbEUM6OgNgfROQzj1fkfSywXVNe2O3uT8TJodi1/TotVOAmsE48eFgmKX9bTYuDcjkl1qHWFzXvs69T/O11aBddqJmnMICzquLjloiKwZexYmIbDeJ/x37GK9nKTzwsKEWIhfsop/J8NR+5DwX3VdsIvqTO8QRtr9g0t9lit3XlnpcwXpEKFzLX+taqedvjECLPrYJXwHzFv8cV24F7ywsVpdkAmYgAmYgAmYgAmYgAl0ScAC6y4BOrsJmIAJmEDjBHDZQGidteUqlT0bCa39Mqxx/C7QBEzABEzABEzABEzABEzABEzABEzABPpOoMi5OmlML4SNnTq6jKSTJM1ZkHAQ7erU7rb9PkiBdSzC7pZbk8LSbtsyavnTDr8IkXmP3En03gaBNd9qEa4iGCdw6U7EhUUC41iYjbB2LUmXhzJGRWAdj9/vgoP1UzmTu40C6ykkbSDpqCB+pmu7hblQRVDMQpCfB/ftYyTFed8RhMXbB24IsPeqITRmEdSRkjYM5eCUzfWvqeA4SDtPc3x/WdJtNSqJFx+QvZuyalTvLBEBFqslwurpc8hwTsdg6QyTMwETMAETMAETMAETMIFhI2CB9bCNiNtjAiZgAiaQEOBlGi9d5slBwlaAOA4cbmQmYAImYAImYAImYAImYAImYAImYAImYAKtJYB4GfdNxIFF0W8hM67G1InYcZja1dqBLmh4LKI8X9LRkiY20FGEi7i6EnniZwusGwDd4yL4lomYGuEoIk/ExIg7EeK90aHueG6R71ZJE7po742S9pP0UhdlZGWlnb8J/UP8yh99KxJYryjpnJAHd2IEpU+HwqcO7t6LVWwnDsILhTw4Kd8j6fWKZSAWvqBinrzk8fhdFMS9SR/TedomsE7Pa/oDO76JvFCDH4J7zGnS4zWfpF9Ebvw1ip4sC/Ni3ZrC57z655J0atjRIElTxqU+r7z3SjpZ0vJRgm7Ka4LbOJaxQ5jTs+d0nrnEd77EiX8cGbnPJmACJmACJmACJmACQ07AAushHyA3zwRMwARMQH4B40lgAiZgAiZgAiZgAiZgAiZgAiZgAiZgAqNHgO8TSwVHzLydzOJe91Ngzdb1uIji9Nkp+tmuTm1p6+9NuwxncSgjsP6TpCcqQmSBACJYwg7WFeGVSM554rPBnTdxkkckubukV0rkj+cWDqnrSbq7RL5+J0F8eJqkZYNoGvMRxLJ5AmscvX8iaZPQUNIf30Cj/zuIXCmql+c2XJURciMELwqcmREdE50WX0wl6WuSvhDSI1K/qkP5j6dc0N8dxmGlkG9pSdfmlFElbbqIrHmN+zjfQh6rMY4sHshalJJ2R69RdGYWhP3JHG2iTNqJw/ZhUWGPhrFkUUOdyOp7t2XWace45rGB0riOvPttAiZgAiZgAiZgAiNIwALrERxUd8kETMAERpAAW4jtGla6ewuxERxgd8kETMAETMAETMAETMAETMAETMAETGCsCCAORAi3R3BfLdP5Xor90vXHzrDJb4jfcK1dNZW4n+0qw6mNaYZFYF1HIB07YNfJ38bx6mebl5F0kqREXE3diEkR3SK07iSIb4vAGnHwgWE3x4MkXReciPME1jh5byRpK0kvBofvBxoYmH4JrNPi5AaaXqsIrkHxQpoqoukqadONY14iqE/m9T8k4cDNuNaJPCF4lotznfLTeXYKO080URZlZLlXnyhpu5pu3km7sty7fxy+M73cVONdziQE2G2Ab3l5C+dYOIJjNee518zOBEzABEzABEzABEzABNpAwALrNoyS22gCJmACJpAQmC68/OIFDU5CWcHLZ17OXGhsJmACJmACJmACJmACJmACJmACJmACJmACQ0VgCkmfk7S/pE/mtOwESe+S9MXU7/0SMmcJve6U9NXgFougMY5+tavuQPIdaCZJCO0elPR83YJ6mG8eSWv3sHyKvlrSDRl1dCuQrpv/65JW63GfB1X8M8Fh+v4uG/AZScdGDuHp4nCiPkLSKZKey6mrLQJrmj9jcK1+PepLnsA6ScI5dZYgNG9CrGiB9VvC5147WHPOY94uHhyy+d7BuSSpt+qhkyewRrhfV7Qdt2G2cCyy6wQu0KtLurlqIwvSbybpuNTv60g6t8s6cEpHzIs7dhJ2se4Sak72NYKwmjmSFa+G73aMR975ujctc6kmYAImYAImYAImYAIm0CUBC6y7BOjsJmACJmACAyHAB6FdJO1YUPul4YUN7kIOEzABEzABEzABEzABEzABEzABEzABEzCBwRHgW8RHJe0WXFezWoIrLcIbnGkRYA9CyIyDKG3ANTOOLSWdHhxzB9GuuiM3c3DFRRxOJIxx/p1Qt9ARy1dXIJ1gqJs/zjdiSPW/ktaThAC6TnC++Kykn0cOvw8F8R7u8sl8Tsrmt+ODYJV/fyOqtE0C6yxWnQTWdfgW5fn/7L0HFHRFff7/OfajARtKM0FF8tdYQIii/KwREGOkCIoQQYkiSC8aQDwgITSVogIiJSBdUUGQqBQpoYiKKOgPiTFgAwwCgiKiIP/zyNwf4+Te3Vvm7t7dfeac9/Dy7pTvfGb27u7MM89YYD0ZgbXGYD1g6yD+vSM4WucWWOeaH2sB54XKzgQkiL4zU+VlLttXZXRlj2MvQpZr+T52UM4ygq8Lz2ZxrkqHhe9WErc7mYAJmIAJmIAJmIAJmMDMEbDAeuaGzAGbgAmYgAlEBFYMizdbjqByVli8udLkTMAETMAETMAETMAETMAETMAETMAETMAEpkLgqWPEY98M4uuLgMcBh05BYK39El1tf1Ti+HkMsDMgV9lpxNV2wOTcuR+wa0kFEozLLTQWorZtp49y64d58NWGIr6XA6sA/w78NIzZuPjaCqSLetuWt8C6fGTkyPy24Ewt53UlCbU1Zy8FxrngS5gp11vNgR8BqwKXhXq6Cr/HzaU+Xp9XgXVdVvH75APAASMK6oBM/Ix+e/jcqduW8qWfVVXO0E3zlsWgufxo4L4RAcYHBPQ8lAD+9iYdypBXLtgHhs9BVbdL4Jyh6j9VodsLPp9UpnHUgazfZ2hkuTAPXhPVlVPAnSHEmaxCn7cyQdLndVXS9yfdNqtnsZMJmIAJmIAJmIAJmIAJzCwBC6xndugcuAmYgAmYQETgRUFovekIKrraTw5E15qcCZiACZiACZiACZiACZiACZiACZiACZjARAlUCazlqCzHajkq3xYiSkVyRaCfCgKvvpyXnwccD6wekZEIawvgemBacbUdqOcApwOrlVRwLrBZQ/Fy2zialntycCPeAJDb5ZuAq2tU8khgb0CCTKW6IsC2AukipLbl3wi8oEa/umZ5RuTILp4nAXLL7TNJMKq5d2vDRpYIosrto0MOEkW/F0jNM/R+1ByRCPOFI9pRn+WQq3RdcN79T+DuARwwWKrGHFg+zOuVAD2PdGhCz82qdD/8yUF8VJ5RwzIpB+s6UyMV9o4TTM+awLoOgyEIrFcINzis0fCZXKd/VZ+rcvc+u04FNfLos0GO1Xsked8dPmtqVOEsEQHtxUlYrWdFVdKNHxJWey/OU8cETMAETMAETMAETGAuCFhgPRfD6E6YgAmYgAkEAj4176lgAiZgAiZgAiZgAiZgAiZgAiZgAiZgAsMjUCaw/lIQDl6TCB2nIWR+QnDkjG9Jk0Bxa+C0EN804uoykhJWnxOJS+O6puWEWqc/EtZJBCyx7QlBHHxPjYIS0Z4IrBkE8W8Bvl+jXFuBdFF11/I1QuyUJRZoDtnB+bnAR4B/iHp7HrAj8IMRBOTU/lpg26RsHWhyxv5xEJxLfP1AECbr3/X3NknPEomh5aL9kzEVxGPTpq2yMl3HeEgCawnQ9SxYJ4zL2sDXR4CywDrXLPrzetYFvhj+6XOAhMl3ZWrq+cAZgA44FakPd+m4D0U7mlt6brQ9jJAJwcxU49tkZ2aoHKgJmIAJmIAJmIAJmEBuAhZY5ybq+kzABEzABIZAQBspOkW/1ohgDgun6Js6qQyhf47BBEzABEzABEzABEzABEzABEzABEzABGaJQCywlrhXzoaXAH8s6cSkhczaJ5Fg7OgklsPD+lLhmD3puLqObyw4TutqIlzuGkeT8nKvllO5xNESvclluxD2qZ7/L7hu/09JpVoHlCBX6eNh7OSkrCQ372cD/wGkDuixQLpJrGV5xznsdq2/TfmhC6wlkNathB8FnhJ1UOJHre82Wbt9ehDYa/68LnLBbsOtS5mvhLn7yzGVWGA9GtBLgbPCIZErwjyRIL4qWWDdZdaWl9X7U7eC7hBe1qEjPaNzpa2Ao5LK+ritQp8dnwFWjtpqckNCrv7OYj3LhNtjdxoR/Plhnlwwix10zCZgAiZgAiZgAiZgAiYwjoAF1uMI+XUTMAETMIFZJiBngt0AXV9XlnRlojb0tEioayGdTMAETMAETMAETMAETMAETMAETMAETMAE8hOQcPZ9wL8DcqfUmkxVmrSQWSLHU4AVooAUo8S9P4z+bdJxdR0F7f9sEsRrcoMukgSK7wgC965t5C4fu+fKjXr7aM1O4tljglvx2cBewH+HAOQaLEH8OwGJ5tYHvhFeE4edgYMBORPvF8a7EPdbYJ17FOvVp3F5MbBP4jwtYb3WajVeqRi+Xs0P5dL79ZlhXXhV4IXAKhMSXR8AaF6Nc8GWy/z+YzqlfhRx3wHIofoPI8r8CtgjvDdeBry6CTTgBYAOCihdDkgsPqq9tPrvAec2bLMse/y+1et1RLcWWD9EsuzGiAxD0qiKV4T5M6qQPpeOCJ+1cb5dwo0SjRock3mSbeWMe5p1LRkOuWh/7VEVgejgg/bX9JnsZAImYAImYAImYAImYAJzS8AC67kdWnfMBEzABEwgIqDNJC0ExQ4FMSBdaVcIrcctfBusCZiACZiACZiACZiACZiACZiACZiACZhAfwQmKWReOgj31ou6U+acrJcnGVcuuo8IAku5jq4IXBPcna/L1UDGepYH5Fr8WkAicImtJfBUSl3GJbSWaPqe8Lrcis8M4lkJc/cECvfquF6Jr98GXBrFbYF1xkFsUJXm48mARMBFknh4V+BrwIMN6mqSVe/jxwMSDxaHKiTQfx7wyKgiiVSr1pLHtScRfzzHxuUf9XrsvCv3f70vbq9ZYXxgoWaRztl08GHfzrU8JI7X/NABGKU67vA5BNY6DCSB/1+Fdj8AXF3Rn1TIXEdU3BRN7HJed/xnRWBd5iotPjoUkOv9U/DWZ4g+F9K5qc+cbcONCU3HZl7z6zmo2wO0n/bEik7qWa39tNPmFYL7ZQImYAImYAImYAImYAIxAQusPR9MwARMwAQWiYCue9Xi0EoVnb45LKB+bJGguK8mYAImYAImYAImYAImYAImYAImYAImMCACkxIyy5FRYs4Dk77LUXbvEpftScU1oKGYWCgai90j8ZvW7w6JHIBjsaXE1xsB3wrRSRApd9u3ANcHAfW1UeTvAo4N/5+Kr/XPscC6jogzhdK1fN+QY4GmRHEbByfvvtutU7+ElJ8OQuePhnXZ2+oUbJBHc0vutTpsINdyHaAY5aDfoOqJZF1EgbX2rncADguEdaOADFRuHEM8h8C6yaBaYF1Nq47YXLePfjGpQmJ2HYL5ryYDUTPvpNurGdagsu0Y9s+Wq4hKt3roAELxmTqo4B2MCZiACZiACZiACZiACfRFwALrvsi6XhMwARMwgSET8ELRkEfHsZmACZiACZiACZiACZiACZiACZiACSwygUkJmf8uOKQuG8G+CNgM+HnJAEwqrkUc+3gs5ES9FVAIbVPx9U7BhVsOx6mzdfyaOMbu1WXia+XpKpDuWr7v8R6ywFrjJ/f43wTXagmgc6dYoDw0gXmdvnYRWMsdXCL2JukFwS1aZeQg/xXgDw0q+B5wboP8ZVlfBJweXMX1ulykJeocd/PkrAmsczuMFw7XdwbnYR0qaJp2CbxV7j3AF5pWEPLrIMPvR5TVe18HmfQnTp8DZJKjG0dzJ80r1Z+a76wNnJ+7sRmrz8ZEMzZgDtcETMAETMAETMAETGCyBCywnixvt2YCJmACJjAcArrqTNecyRHHV50NZ1wciQmYgAmYgAmYgAmYgAmYgAmYgAmYwGITmISQORbeFrRvCcLCr1Xgn0RcizjyzwOOB1YH5FS7RXCiLliMEl/HDsjHADsD9wCPAeRs/d5IwJe6Yhf1dxVIdy3fZswlOtf+Xh3h65AF1m363rTMLAmsNW+VYmHqOIF1k7lQh10s+pUzvN5T99YpmCnPksAngM1DfU1E8RZYg8bv9g5jMannmVzljwgHmuJwDw23GYwSZ7ftnlyZTwFek1QgUbnaXcQkZ3jtka1c0XkJ3XW44aAaBxwWkZ/7bAImYAImYAImYAImsCAELLBekIF2N03ABEzABCoJaNFWGyxaSNKCdFm6IiwinW2OJmACJmACJmACJidDNJUAACAASURBVGACJmACJmACJmACJmACvRLoW8j8WGA/YNekF7sDBwP3V/Su77h6hTrQypcGJOKUi7HSnoDW4SSE+0tA63YbAhKZ/piHxINy1VVaCjg2KnsNcB8g1940yVFXDp23lrzWVVDYtXyboXkbILfuD9Zwfm4jsH52eI9ItC5Xd7mFz2qaJYH1WsG5WfNV4lMdOKgSWD8VkDhSLsPKq/dRjjRNgbXW5vVcPjDqiPqn93mdOWiB9f8WWIupnOHrusNP6nm2AnAqsEYyafsUO1eJuo8M8+53Od5AM1LHumE/LOVfhK/vQRJVS1x994z0yWGagAmYgAmYgAmYgAmYQG8ELLDuDa0rNgETMAETmDECug5WQmttTlQlXRWnhaULZ6xvDtcETMAETMAETMAETMAETMAETMAETMAEZoVA30JmiVOPBiS2KtIXga2AX4yA1HdcszI+OeOUyEvs66TUgVoO1ScBbxxT+NfARsB5Ffm6Cgq7lq/T9zhP6r5+AvC+Ea61TQTWmuNbB+H2U4Ko/R3AJU2D7JhfruYS3+dI4rU3sBLwQ2Af4Oc5Kg7Pi+sz1aVq5BZ9SKhPz6nPjBBYvxQ4C9Cadk6n6WkJrLVfLcH4UdGz+URg+wYCz0kLrJ8WRMJrhjF7RXQApM60ULyPH5PxJcCXQx7tSej9eWdFGYmo5ThciKlVvwSyOqii98BNNYJq8zzToaV/CnFpztYRw68GnBPmbxxWMe9rhNo4i2403RfYIympAw2bjeDauKEBF3hdEFbrMEdVOizMG93q4WQCJmACJmACJmACJmACJhCuEDMIEzABEzABEzCBhwmsGBaZthwBRYvXWpy80uBMwARMwARMwARMwARMwARMwARMwARMwASyEuhTyCzh5vHA6lHEckauIyLtM66sAGeostidd1TYclKW+PSeKNPjguP4NkEILPHsz4AfBNHejiGvXMnljC1367LURlAY19O1fJPhkhutnNYlElSSeFwOv6ePqKSJwPoRwKaAHF2LAwhyUd4CyCkkHtfnmOm4vNN8fa9oLLrGEc9nCRvfBFw9QmAtB3cdMFgnOF1LnHxj1yCCS/zJoZ6cwu1RoZWJq9vMu0kLrNcGPhe9V5oKrOsMV/z+/WoYn9trFEyZ3hEOYsg1uupZqGqbPs9008C/Aps3PJAhgW/ZoZc+GMa4JK7eP+GnWxP03NN3gXlNLw/mQuuP6KA+Z2Uu9KN5heB+mYAJmIAJmIAJmIAJmEBbAnawbkvO5UzABEzABOadwIuC0FqLa1XplCC0vnbeYbh/JmACJmACJmACJmACJmACJmACJmACJjAhAn0JmZ8Q1nEkyI1T6oxc1c2+4poQ1kE2I+fTFwMSlyr9CvhpcBs+HJDL6SihpcZUYsH7o94tAxwbnK0vB94+xrk1FhReA9zWkNQKQQSrYmpL64V9JYktVb/aVCoTnqdtNxFYq6xE3HLJlQixEFnXcXjP2edFFFjHbsgXByHtzSME1qkb73rA2RkGYdIO1ppvOuByaDTf6h56SbubQ2AtrnLW/+twgOEG4IGkoUcDEqxq30CHRJS+C2wMKH/O1FZg/UxA7vavToI5Lex56DlbluoKrPXs3hDQIYOCgepTmzsEdqM4xPOsyHcd8NZwSCYnw7iusnZ1OEe3HMzjHo/2uPQdR/2uShLdS1g9j/3vax65XhMwARMwARMwARMwgQUjYIH1gg24u2sCJmACJtCYgE/3N0bmAiZgAiZgAiZgAiZgAiZgAiZgAiZgAibQmkAfQmbthUhgJMfXOJ0BbAXcWSPaPuKq0ezCZVkakHOuBKNNhZYSa+4DfACQC7AEz18LBB8T/vv7hGhOMW+fAusnBy5vCfHLUfptNURxTQXWql4cdwUOjFh9Mggz5Zrdd4rHRILVLs6yet+uEsS7iv07wL0tOyCH75UigXtOB2sJIeWGrPp1QEAO7L8dIbBWFyQElvhdSfNefx5s2bei2CQF1hobiT8/FMWssX4v8JUWfSkTWEtQ/ERAY/fHIPyND2SU4XodcGYk+K6DdJxTfp06yvK0FVirLvGQCPqDiQha76mdADlip/NlnMBaHFcF9gb+IQpY762PAIckNw1U9bvsuduXSD2OQSL4Msf/vp2z245/23K+pbUtOZczARMwARMwARMwARMwgRICFlh7WpiACZiACZhAPQJrhgVfXV9XlQ4Lp/1vrVelc5mACZiACZiACZiACZiACZiACZiACZiACSQE+hAyS7woUdXzorbqClSLIn3E5cH/cwJyTJaTpgSWEuzJSVkCyccDrwIkLj4AkONomrTftQlwVBBG7g5I9Lg88P7w2r8AH09EhbMgsFbf5AqrtccivScIcccJatsIrNWG3MElVNefIh0Z1kfv6XnixmPSVcQsd93PACtncBlOnwFdY4sxxsJmMdc8V4rjlyBW+W4veU3i7HcDd3Ucm0kKrDWvXx/mtfrZRVytbst9+oXAkwKDG4HfBNd3tVNXwKvDDMcBG9RkqYM7OpDQ1P1e1YvBM4A3A1cDlyVtjhNYLxsE1HLr12GSX5SIpuXqvx/wT1Hder7uCRwdbgEoXqoSWEtYrYMK7wvP0jjMbwJ63l7UQBRf9tyNndtrom+cLeYZF14bOL9xbcMroLHeLQjoq6JTPz8MXDC88B2RCZiACZiACZiACZiACQyTgAXWwxwXR2UCJmACJjBcAnIG0SLVGhUhygFDG0FapLp7uN1wZCZgAiZgAiZgAiZgAiZgAiZgAiZgAiYwSAK5hcxPC86/qViurkC1gJQ7rkHCn2JQsbhaYRQCaa21xY6ycmT9QkmcrwY+HdyFYyGwBIgnAjJPkCvuZsAvo/Kx0E9zoqzuUVh2iUTIfTlYSxR4SuScrP5sX3Ptsa3AWn2WyFprnNtEAOR8m4rUc0+bRRNYSxi8L7BHACn39rPD30cJrPWeOSLMaR062KiGo/m4sZqkwLqIRY7IEvvuH0TG42Js8vpTWwisVb84bB4aKpzLn5I4oEuwLbHqpYlIuW58qldj/q+hgOa9hNDxoYlxAuvnAp8NwnI5/+9c4dAuV/q3BsYrJO/nw4EHohh0EEUpfp7FNwsUxe8IsUuk3eTQhW4TkDu+Yo1TeoCgLscm+aoE1n09u5vE1iXvkuHwi/atNNZl6Yqwb1U8W7q057ImYAImYAImYAImYAImsFAELLBeqOF2Z03ABEzABDISkCOOFqzkflKW5BZSCK2LBcqMzbsqEzABEzABEzABEzABEzABEzABEzABE5hLAjmFzBIayVlUYq44HRPEXU1EYTnjmsuB69ApCRc1RluGOj4UhL33hv+XIPDUYHhwaBBf/z5q7wXBzXl14IvAVsHJVVm0DyYhn9ys5doqof2FUdkqx9a63elaflw7qbBRok6tS8qBvU7qIrBW/Wn7chl+B3BJncZb5lk0gfVSgFyQ1wGuC0LYHwR2owTWyiKBroTJSrEwuyX6PwmLTw6FRwl229Y/6XJtBdaTilO3ZZ4XGjsTeBdwZ9T4OIG1nP2L96Jcz/XeGbUX8XLgk2FPI31WqtlRzzPdAHE88DeAHNMlxL6pBaiqz1ILrJvD1OGMfw77VE+sKK7PDO1T6TYIJxMwARMwARMwARMwARMwgRYELLBuAc1FTMAETMAETCAioKsXtYi1UgWVm8OG0MdMzQRMwARMwARMwARMwARMwARMwARMwARMYCyBnELm2NW4aPgqYIsGAtWiXM64xkJYoAwST0s0XTiMp+JqoVgmuCa/BbgA2BS4LTCKxdXx2MoldXlg7VD360N+OQXvU8Oxte4Q9CmwTg8ISCC+dRDKxS63o2LtKrBW3YWwUgJ2pbbvoTZM9wruznXLpvligbKEhhsDN7SsLH0GdI2tCGM14BxAbusSrmq9WeYdSuME1rFAV/Nafx4X3lM6aDCtNBRH4KELrOPDI7cAb0pcvMcJrOWyLed+JT0bJIoflzSntJ8hgbQOTMRp3PPsleEGAB0AqPsMSuOxwHrcCNV7fccwjstVZJervW4gOLZedc5lAiZgAiZgAiZgAiZgAiZQRcACa88NEzABEzABE8hDwAtaeTi6FhMwARMwARMwARMwARMwARMwARMwgcUmkFPIHIvFJk11Em6ck+5Tzva0PyU31cOAl4SKjwviwiWBvwrCXt0eJ4frIsUixNiNVa+fADwJkGjxxRXBfgXYLIgElWWcoHBcn7uWH1W/HInlbLxEyHRkENQ1cV7PIbBW8+lhhTL323Gs6r6+aA7WEkIfFeCo7/tF4tVxAuvnAp8FXhiJs+XurkMLFljD0AXW6eed3OFPjN4oowTWci/WgRG5mCvpMMn5dd9kFfn6fJ4VTVpg3W2QbPjTjZ9Lm4AJmIAJmIAJmIAJmEBjAhZYN0bmAiZgAiZgAiZQSUCLmruFjQ5fyeaJYgImYAImYAImYAImYAImYAImYAImYALNCVhg3ZzZLJaQw/SBwM4tgn8bcGaD8ncAvwiC7dQltqugsGv5qu6nrtEXBWH4zxvyyiWw1n7iJkEIXAi+9wf2Bu5vGNO47IsksH4CcDjwzgAlFcmOE1g/OYjw3xgOJ+i9oTligfVDQIcusFaMscBe47Y7IJG80iiBtfYf5E68ESC3Yv332nFvrjGv9/U8i5tNheHFa5M4lBTzjGMaiuP6qOHR81d7Tzp0VJbkei/H6oOiGxo6TgcXNwETMAETMAETMAETMAETEAELrD0PTMAETMAETCA/Abns6Jo9LXjpKs+ydEVY7Do7f/Ou0QRMwARMwARMwARMwARMwARMwARMwARmloAF1jM7dI0D/0fg5BGlvg58O/z5Y3D2XRb4AHAA8Gbg80l5iam17nYl8C3gGuB24BXAJSGvRKifCX/vKijsWr6s+0sDnwLkYK30Y0DOtkX8TUDnElirTYmBJeDbJgTwa2Br4LTIcblJbFV5F0lgHQuoNW83DeNdsBknsE4PKshp/NIcgzDhOpYB9L58bOZ29Xny1uhwhRzh9YzImSRs1XPsNy0rXQ04B9Cz7YIwB24LdY0SWD8HOB1Q+dSZv04oEuf/Drg3yjzqeaZ9Dj0D1N+uqex2iYsBfSbc3LXyEeWrBNZDft+sG/aZ1qjolw64SFStZ/PdPbJz1SZgAiZgAiZgAiZgAiawsAQssF7YoXfHTcAETMAEJkBAi6ISWu80oi1d26cFsAsnEI+bMAETMAETMAETMAETMAETMAETMAETMIGhE7DAeugjlC++FwH7AN8PIujvAT8Dbg0iPomqixSLCSWulkBPQuQNgf8OfyTMk8DswZIQVf7fgvhUIssbQp5Y6Pce4AsNu7dLEHyrWA4X1FTErHoVl5xqy/o1LtycAmu1lYq/vxucra8fF0iD1+Mx0ThJYN426XmyCiDXbQnCv5MISpvU+whgJWCFUGgvYN8mFZTkjQ8ZpO7Fyj5OYK08coE/JNQtwbvE+bOW4n7OWuxdnZeXCi7k65Q4UY8SWK8FnBdglc2dURzF+zhA71/tX9xT8jyMn2eFg70Ot+j9eVbL51ER0x6AHPDjpFg2jp7NfcwD1S9Repp0AOfyPhrsUOfrgrBa41yVDgvCat3M4GQCJmACJmACJmACJmACJtATAQusewLrak3ABEzABEwgIrBiWAzbcgQVLUrKZUDuOk4mYAImYAImYAImYAImYAImYAImYAImsKgELLBe1JEf3W+5rb4/iODkbC0X2iaCY4lj9Udun3Eqc1JtOwJdBdZyiN0VODAK4MhEANk0ttwCa7WvOk+JhMZnAFsBdzYNriJ/zjHJFFJpNV0F1hLTHw68M9SuwwKpwL+OwDoW2haHDx7os+M91L3IAuvUhVzO9cWtl1UCa+3v7xkJ/OVwf2LNcXlBOLCxesi/O3BweDZWOVjL4fnT4T2vgwpq+2jgvpptptnKbi/4IbARcG3LOusUK2v3uuBy/oM6FUwgz8vDM3/9EW0dE0x7fjSBeNyECZiACZiACZiACZiACSw8AQusF34KTB2AFjR19ZcW3uJrqKYemAMwARMwgR4IyJVnt3DNX1X12pyQ0LrPhcQeuuYqTcAETMAETMAETMAETMAEahJ4KvD74KJYs8hCZqsSwi0kDHfaBBaMQE6B9V8Aj83E73FBzLZFUt/xwdHzd8m/y335LiB2Yc4UiqupSUCfJRJuahzkbl2Wcop5uwisC4fYo4LbsmL9YhAu/6Jmf8uy9SGwVqzvDgLLok254MpFOYewN+eYdEA3tmhXgfXzAYnTnwdcEdaMU7fuOgLr1YBzAN2m+LkwNprzRZLj9kuBS4D/KenV4wE9v9JnlcZZjuX63qoDDWnS608L7vNdx137hG/L+LwuYtXnyVsDY7n8yr2+rC9jB3tEBrE+GfhNh0o2DwJmVSGXaAnllaoE1k8MImkJktWvNwFX12hfc+UIoBBXa75JnK25oVQmsNY4vx6QW7LmY5E+EYTWElw3Ta+K2ozL9u0kXfZsqXrvNe1T1/zaO9JzVCLwqnRqEFZ776grbZc3ARMwARMwARMwARMwgQYELLBuAMtZsxHQaWxdyaYf/G8JP8i7XHGXLTBXVIuANiV0naKuWtTVi04mYALNCdiFoDkzlzABEzABEzABEzABE5g+gb8F3huc9bQRnculcPo96z8CrYVI2KJbbTYIgiQ5v7V1fes/4um0kK4ZfRL4eEOH0raRS0AkYcOFDcSQcp5cG/iKjQPaYnc5EyglkFNgnRPxUOPK2cdp1iUh4c+AnzZ4Dhfx6vNDSULQImn97SDglUGwKEODMhHo9sA/JB3XYajftni2y21aoug2KXaIVfmrAIn5r29TWVSmD4G1qtdn4KHhu43+X0JNiT2/1TFeFZfgWJ/LOdLywN7ASoAccvcBfp6jYkDC9y7jI9dvCeqVqpyn6wisJaCW8HIN4GJgs/BeKroZt7NLGDe9ZyTq1aGAJwEbAzdEXOSmLcd4CXG3Bj4VvSandb2/dgaeG4TRQxV86r0sQxMJhL9b0s9MU6FzNS8DzguHK/QckZO9RO9VAmt9Z5WYXvP6TOBdY36bSQ+gZ4zmWyGS1ntWv+30Pba4DaDKwVod1Fh/LHz3LTqsAwKaB03fU3H8Mbwuh1TGDULqFF7kLzuUMK6unK/79tOcNF2XCZiACZiACZiACZiACfRAwALrHqC6yrEEtDCmxRhdc1WkIS9sjO3QnGaQu4euXdQCzarAS8KiWbH4cm5wQrh1TvvvbpnAJAisGVwJdI1jVZIzhDaD/F6bxIi4DRMwARMwARMwARMwgSoCjwziFG26K8mpTFcT6/8lQHIaTUDiCIk7JIAp+En80laENa+802u7Lw/Cn5t67rCEQhJcyTFQopYPAbeNaVPCMon1tgluiHKc8++2ngfK1S8MgaEKmYca1zxMjCWCq6o+G7XuLEGoBHv6/iFRoD5HtU79L8B/RR1eP9wWJ3Gi9hvOjl6TsFZuta8NYuVNgBtrwFoSkDOrDkHt3oPbbVkIqbg6dZWtEXZllr4E1mpQQmg5uBduuBJbauyGdAgvFigPaR9Key/HhYN3+l6tA3g65JWmOgJriYj13eXfg8A6vi02djpW3ToYdn54b+0L7BEaTJ2DtV4twa+S3kfbRrevKHbt8clASeng4GQ8xIODsyKwjkXyegbqWaj3UZXAWs8pHR6RMF4i/wNHHEjUXp/cwfVce0oYMz1j/gm4KCk3SmCtoiqvtnRotEiKV/MjdV8f9dxaLvw2ek2SKXbv7vLcKyubvheKPDooomd9fEAnd9tl9cm1Xbed7jSiMb1X9XvjgkkE5DZMwARMwARMwARMwARMwATKCVhg7ZkxLQLpgqHi2D9s1t4/raAWtF0trmhhQQs4fxPcxbUgLZdxLWyPSjmv/VtQ/O62CfyJwLphMU0uI2VJz0WJrLWYJvd4p/4IaJNBzoJaWL2nv2ZcswmYgAmYgAmYgAnMHIFY3KHgJQRpIxCuEqdNGshXw/XLt0+oYQnE5Bio7/RF6vvgstb9JL6QeLiPpDmQW4gQi42KmN8dBEh99EF1ipNEd3L0K9ZBrgnzo8qV8rFhPLWWVSSJkHYEftBXoAOrt+yK9UmF2Ke74aT64HZGExiqkHmocc3DfIq/Z6RiTglAi+et9hUujTq8GnAOsGxYy4lFcnq+6zPk6JC/zueJPjPlHCsBodLpwHZA/H1BB2zkOPq9Fk7bZWP1qhBj7Cqr7wxypS1cZbuMcZ8C67LP0KHdVppTYK29FIn69X3l00CXvSyxe3E44PWHEQ7EdQTWo+aH1jnPCu8RuVvrMNvNoYAcrNUPpfSzNRbAyvlb7uSxS7XWUOX8q+9OOd3Lu8z1srKzIrCOxb9XB0G0DpNUCazrctJ3Vn0//WD0PVcHDeRcfWVJJeME1iqiz0LtDUrUH38P1rNSc6VOenxww9ZzOU6xe3edeprkiUXscbnUob1JnW3y6veZ+ElcXfU7TbdFaT8oPjTUpi2XMQETMAETMAETMAETMAETyEDAAusMEF1FKwJlG4tDXoRp1ckBFdKPdC106UT0M4AXhGtvdaWXxNRtk8esLTmXM4FyAtrU18LayhWA7oqE1mVXmpprdwK6ElFXRsoh5BALrbsDdQ0mYAImYAImYAJzQUDrR7r6We50RToR2L7FAcBFFViLm36THwu8MeIox7KPZxJQpZOtb9ap02Guya4rzsWpSHJskwDollwNJPXoinIJ6OTCWSSJOyR8qDp0qZu+/q3kt9sNwYVOAv4coriyLmseyYVQgpk+0k+Az9cQz1tg3Qd911kQGKqQeahxjZs5EgRLpCehpoR7+jM0p1mZDxS3Ouj5sl/0HI1fS4VwsSgxFY+Ky7OA04LDsgTL+oypcldOxcI6SKT2VL54poulHFb1HUhusBJiK1+bpPbkrq3Pk/iGi7TNNnXHZfoUWKsdMZFRQeFoO6nbJ+pyySWwVj8lfH9/aFjfjbuKrFWV9m6eHome0351EVinN9AcEG6fKdaVY5fqvQA5WhfpMWF+q59KqQBbPA4H3hle1/dZfXca2rNlVgTWGivx/zvgM8EZ/lcdBdZym1adum2lSHp/ymX++xVvoDoC62Le6lmlwy/FAUXVrWesvg/XSfHhmSJ/7N5dp44meeIDOXG59OBOkzqb5NUYF8JqfXaVJYnfJazW546TCZiACZiACZiACZiACZjAQAhYYD2QgVjQMLRopOuEtUBaJF0rpgWb+AqzBcVTu9ta6NIChhb4tWCs08/aFBRfiTS1OFu4X9SudExGCauvAi4Lf/Sj/4+5Knc9JmACf3LX0WKbrj4tS3IZkfPdx8wqKwE5r0gIEScLrbMidmUmYAImYAImYAIzSiAWJ6kLEhLJxa64NrxJt/oW/daNZdIO1kVc64Vr1mMhggQrN9UNvEG+vln3JbCWC6kE/GtGfd0Q+EKDvtfNunS44l7jUiStd2wRrlsfVY/WWyQo2yDJdEcQYJ3S0dmyqu3UTb5uX+vmq7s2Z4F1XaLO14bAUIXMQ41rFGM9M44LIr0i3xlBIPyLNoPTQ5lCWCixnZLWZ86P2olFcfsEx99C8Kw9rj2DiFDfT94ASORXpFhgqtf1zL6wpA+qZx3gk5HYWW7YOlxWuBTLvVgHo+IDZxJtaz9D6+VNktpTLDrcH4urc4l241j6FlirrfSwkkToWrscgkFELoH18sARQPGdoUyA32QO1M3bRWAts51TgVeG7+/p/Ne4yYVaa9BlzsGxw7W+88QO8Ypf7us6pKbvbjoIJ3fvb9Tt2ITyzYrAWji015feDlPHwVoife0LypyleM/pMKBE7ypfJN0OoD2HW0ewryuwVhVq9x3h+3Dx20YHZbYFfl5jfGOBf5H9OuCtPd0II/f2k5O45BS9aYtneI3u/VkWuYiLvZzhy5Kcv/XMjA+ZNm3D+U3ABEzABEzABEzABEzABHoiYIF1T2BdbW0Cbw6uOEWBUYuctSudgYyFKLosVC2EFIuqel3Xzf11yKhFilWAR/cknC6L5+vAt8PC9P8FdC3Zb2aAsUM0gXkg4IW3yY5i4V5d1qqF1pMdC7dmAiZgAiZgAiYwHAJaO9oBOCwKqa17taroW/Rbl9y0BNb6zS/HSwlWitSXi3XfrPsSWJc5pp8A6NrxKkfpuuMe55O4WmPxlugfmx4e0DqNRGQSHMVJ9fxrOBSb28nRAuv/7aLZZvxdZtgEhipkHmpcVaOZOszG+eRqKrHyEASwEpzpUMprgDKxm9bKJRJdIxyKSQ1aRjlcq88vBc4KItDUwVevlzlJV91koOe+nvlysC4EhTIfeS9wZcO3lYTjEuyuHsSvfYirFdIkBNbp90XdPiFn4zoiy4bYGmfPJbBWw+nBLAnrJTC9pHFU9Qt0EVjHt4KU3QjynCCQ1lyU0FqmHxLpFik+3FDmEJ8+E4foYj1LAuuyWVEmsNY6tW40+VtAe6x6dmpdW88QGSFJMPxRQA7WRZLbvtymxznuNxFYq+4qkbVcsscd4omf7XHfdYjh7PpvkVo504M8RaG6BwtrNVKSyUY6bcm5nAmYgAmYgAmYgAmYgAkMiIAF1gMajCmGoh+WLwSeNIUYnhauJFP7RdIpal2tNqnFXTlQaBF03MJCWzx9b2i2jSsup75/B9DpcImpfxCE1Lf35LaUI2bXYQKLQkDP6N2Cw4Gvjut31B8fnOZ03acOt5QlC637HQPXbgImYAImYAImMDwCzwxOX4X7WdeD0WW/kesKdXOWnZbAWiMcu/3p/y8CNutBhJTykrOy1j/+0HKapTdk1R23Ns3Fjooqn9sVUaJDucTFV6arndSttE7sEpbIEU8upLGQRWUl4Jazas41p6EKrPcKDrJ1mDXNk7ply/VdYkyn+SUwVCHzUOOqmgnPBT4b1v7TPNP8HExjiV1My8RuWqPRnsEbw81jeuZq3bpI8WdGjPe7zAAAIABJREFUmcvuUqG8HKpTkWiZc7UcWEeJA+VkrZsVPhIZpUhoK5G1RI6Fu3add+gLwi2fci3Vnkjhll2nbN08kxBYKxbt9UhgKwfjozMfiqrb17J8OQXWql+3hx4fhPH6/7o3X7TtQ1uBtd43cq8vbtrYNTgNx/MzFh+XPRM0pjrcoFtF9F1G7vIy5IlT/L32euBtwLVtO9tDuXkSWOs5833g+YlJk7AVz04d5tTfC6d1ldFhQH0W1Hm+NBVYq219F5a4W2V18ERtStxfdltAPMRVn6mqZ7+Gz9JxUyf+HIjzSgCt90nutEnY09Etw2VJBxn0W+SgCe6F5+6j6zMBEzABEzABEzABEzCBhSFggfXCDPXIjs6CALjPkdLm4sbADT01MhS+xUaqFje0wPU94GfAzcDdmRcrekLpak1goQlocVTXyElsrUXLsiSXHy3K5XZ4WDTwFlov2oi7vyZgAiZgAiZgAlUEytyru7p85RRJK+66It+03WkKy8oY9LG5n7PPuolLzncSTyjpGuuNehTQlLmulgmD2rx7q8TVVW6lddrQe+XVwFGAhFBxkihQsd9Wp6IaeVKBtcRMEs3cW6NsWZZnBHfw4rW67/FU9GyBdcsBcLFSAkMVMg81rqpplB5WifNN83MwjuOxQWSm2zKUyg5QxNzLHK5jEei54dCSDsgXSc/ovYPrtETMWjuTs6r+XeJTHZApbpQcJ66OY181CIqLQ2haf98W+EzDtXbdVinhYxNhdpNHx6QE1opJRhGTMs6py6CJwFpzQmuwxdprfNvoioBEmn8FvC75vG8yb+rGXeRrK7CWwFbfQSR41XcF3dghcW6cZOYhcb++05Xtk6Xf/+TWrZts4pR+ZxuSO77inEWBtbhrvkm8/g/hz7h5I8dqfTf7XXQIQCJe7SXIXKluaiOwVt16z+j7rvYvmjwHdWDm5CS4Mjf1uvFX5Sv7PKx6X3RpSzcqiLluXChLetbrM0jiau3LOpmACZiACZiACZiACZiACcwAAQusZ2CQJhDiUATAE+hqaRPzILAuxNO/DYslcvCQgPpXwE3AbzpstE1rXNyuCZhAOYFlw0KlrhGvSueHhbpxLhFmPJqAhdaeISZgAiZgAiZgAotOIHWv1oFdCTC+1QGMBdYPwZMw58wgetH/6+9yeosFYR0w/6loToF16vrWRvgg8dqzGnRKjqZy3CvSf4TfOfeMqUOiOQkmypJERhI1yGU0TrmEUXIUlEC5ENsVbZwRxOk/b9D/qqypwLqrSDIW3qnNeRZYp6LwmHHdfmcYwj+rIuWf1l/3EElaboh9bcJuqELmocZVxbbKsVP55TQsIdx9TQamh7x6buoZKVdgOQHL9fPGpJ2Ye9lavtZvPgbosNLVwUH3v5I6lgtr5IWgTS7UctrVTQPF7QMSZ0sYqO87ddPywRVY4lUlufxuDZzWo2C6bmxFvkkKrJvGVuTXdwQJlzX2TQ4M/eWIm1nl4PzXYXx1U4jWVIubPIs2JM5/cdugk3KHh/dUk/jrNN1GYC1huOb25qGBg8ONGun7PX5v6XbTt4bbTeO45OauA2RKZQ7x+nc5W+u7ob5nVb2P077q+SQH976TYtJtIquHA4L79HBrTNqHJrfmSkyt58gqwMuBVwIvqwHlGkDPLLnmS0Cdfj9eKTj9a++wSWorsFYbEtvr5gTdklv3wEjZzSy6ueZN4XneJPZReeN5XOQ7IRwyHPfbok4M+m0nYbV+v1Slw4KwWv1zMgETMAETMAETMAETMAETmCECFljP0GD1GKoF1tNxsNZCrRyf/lgxtloE/kn02n9GG60qq8VgLdTYfbrHN4erNoEBE5CLhRbtthwR41lh0e7KAfdjFkKz0HoWRskxmoAJmIAJmIAJ5CagNSO5FUuQUaQqcUaTtmddYP24INJ4aZNOl+QVBwkpJPpQSgU/Tav/UhDSxOVyCqxXA84J4iS10ebq7jKHuqb9rJO/yklZAjq5cKe/odoI6kbFIZHYEcAbk0y52rHAutzhts7cGKLo2ALr8pEbqpB5qHGNmv9y15drc+HQrLwSQG4x4jBKnfdTjjzpTRlV4s3ic+dfwuelxJxfjwKIXXbr3LAg1+z3APtFn8M6aCNxdZuDMOnny9BE1rMgsFaMX47GI8f8mnQdfY17G4F17F4tMef6wDcqvo/qfSfxqVLZoR65KF8SXq86YCcx+3HBEV5Z69zMMu7zb9Ljl7O9OqZO+m4tUX4dMbVi0xjITOVrwVxJ7tRtkg6XyLlc/02T5poc/SVGVyq7UaBNm6PKpLcYFHl1UEWH33Kkqs/uDYEvdGxAongdVtJ7rCodEw54/qhjWy5uAiZgAiZgAiZgAiZgAiYwJQIWWE8J/MCaLftxqSuZ5IA8j0lX7q0TuQnVWezowqHL5nGXdl3WBExgMQjoejsJrTcd0d1TgtD62sVA0lsvLbTuDa0rNgETMAETMAETGCCBVMQpR2A5Pdb5Tqn1Jm2W64rqNHX5jZyzbFvX36EeUi8TFecUWKfiaInbdHNOkyRHt/OaFGiZt4xF6jBaVH15cA6/oWVbVcXkiKkDCXLMjJP6v104cN+2SQus2wt+LLB+aNZNy6277Zx3uW4E9JksR1GtG8mp91JAa/83d6s2S2k5Cp8IrBmE0xsEAWFZ5fH7t0wE+n5AN2/oua5n7S8rItTBJt2OsHv0+knArsBtHXol59YPA9uEOmSQ8o5ImNqh6s5FZ0FgPcptvTOAhhUUt4X+AdAfuQNLPK1UmOA8ENy2dfDuo4AEzUp9HF5oKrCW2FnP+cJVfZxb/bj3Vtx+lUO8+q6bWI4NHOrczLLoAuvnAKcDElqnSc8PzSWJqfXM1i21uZzR4wMpo94afbhIV7WX3uyjfHou69BL8d5r+Db+s+zxTQnFCxcEh/e2btLak5GwWr+RqtKpQVhd5/dzl/65rAmYgAmYgAmYgAmYgAmYQM8ELLDuGfCMVF+2OTiJk8nTwpP21wLraY2E2zUBE8hJwG4JOWmOrstC68mxdksmYAImYAImYALTIfAoQNdnS4BUJP1dwiEJSsYlbThLMKUrq3WluEQCxTXROUXSiqNMZFUWXy6x8SIKrFMhRtt1lEkJaVKB9aqAxEVqP059iauLNqocs7uKrC2wtsB63DNYrw9RTF4nbudZLAKxIPOM4KJ7ZwWCYk7LuVoHVST0bJP0HUfOqPsHt+RPhJspcoj4YpG1BdbNRueRwL7AHhXF6t70kd4Kqup+H8yEJJYu0i+A/4n+/7cdBKz6fiFzi8IlXq7EEl7mEsQ2FVhrb0/iVCXNw42Ab40YjvjzQocpP5PkfWro3+srHOSL7M8CTgvux6Ncs4v8EhbrfTiP6VdhLv/3iM7JRVqCdHGVu/hlwBXANcDtI26+zcGrzqHHHDcX1Y01dUBXuTq3EdStP/6sKcroUI3c24vfqHXr8q2idUk5nwmYgAmYgAmYgAmYgAnMEQELrOdoMDt0pU+B9dKANuJ+1uKHaocujSxqgXVfZF2vCZjAEAjI9UeL+FoorUqHBfeEW4cQ8AzHYKH1DA+eQzcBEzABEzABExhJIBWKSIgqsYbc08YliYu0Wb1lyChBzCeBDwWhiQXW4wi2e71PB+vUVbKto9ykhDRfAiSY09Xnuvr7I5HoqaDbt7i6aEdOqQcB702G9dzgyifhU9NkgbUF1nXmjAXWdSg5z7QJ6LYLrWPtDRwIfKEiIO1jSRgdC2S7xK66dMOAvrMcA9zXpbKkrJ77EgrLwfeSjPV2qWoWHKy79G/aZTU/dwC03qp0NrBjze/NdWJvKrBWPBJ7a47ru9B+wP0jGtLnhVx4rwzO1zrEECd9d9dBSwnVdQOMHL319zRJJK/3slyHdcBSPLq4wtdhM8t5xEsi67vHjE8ffYxvD0jrl3P2p8Nh2Xv6aLyizpwi6LgJPZOPSG6V0c1Mcnj/foP+LRNuEd1pRBnd7qMDyXLHdjIBEzABEzABEzABEzABE5gjAhZYz9FgduhKXwLreFNVm1tHAhdnPLnftssWWLcl53ImYAKzRGDdsOi3RkXQWljXRr8W/bSQ69SegIXW7dm5pAmYgAmYgAmYwPAILBnEqZtHodW95UrrTJsEUYU2s5XkYKfyuuJaadYF1uqjGEmcVZYkFHsj8EEglyjhZaE+iVaqHDslDvtNElAu124Jo88BJMZQ2iWI6Ic3ex+OSH2XM50OnxZzsXi1i7i5TZ+rRNZfDG6tctFskiywtsC6znyxwLoOJecZCgEJDZXq3JIxlJhHxSFRq1xRmzqj9tU3HZR6Qahc64G6iSKHY3df8c5ivXLg1YFCCTYPyfgdcBIs9P7L9d5bKRxY+MkkAncbrQlU/Z7Rc6FMPN+6oQYFlw/O66+Nyug2JB0U+GWDetKsLwXOin7H6PUm7tz63affE7uN+P0n53Hts+hwhZMJmIAJmIAJmIAJmIAJmMAcErDAeg4HtUWX+hBYa27p1HtxFVkRloR8WuCf1o90xWGBdYtJ4iImYAIzS0ACFy0ArlzRg7sioXWuxfSZhdUxcAutOwJ0cRMwARMwARMwgUEQ0NXgR0ei1DOCCPTOGtFJVKF1gNWjvLr6W8Lgwjlv1gXWVRjUr21CXyV0Xj9c910D29gsWwXR+h3Av4a/17l2PpfAumhfgUp48QZADtBDTc8GPgpsUBKg5vPOwM8nHLxueJOrttzy4iS31veEq+DrhmSBtQXWdeaKBdZ1KDmPCZiACeQj8OjwfXcowvp8PXNNJtA/gdQJvvjdsRFwXsvmC1d1fScqkm6PUZ3fGlOnyhbCajmNlyUdVpGw+rSW8bmYCZiACZiACZiACZiACZjAjBCwwHpGBqrnMPsQWL8IOB14XhR7kyuF++yyBdZ90nXdJmACQyXw7rAoKNFLWbo5uFl/bKgdmKG4LLSeocFyqCZgAiZgAiZgAn9G4JnAyYCukldK3adH4XpsuIJcrsFFKlsHmEeBtQQ1+wB7RH3fN/xb10OMjwsuaxJvF2l74PAaczeHwDqtQzeT6UC9fj8MMWmtc53gIrlCEqAEzntO0bVTIutPAeuFuCTwkBv4mQ1dTi2wtsC6znvPAus6lJzHBEzABEzABExgKATS36KK6wRgu5au8M8K4uf48G8d9+odwz7KchVgfhj2UY4dCjjHYQImYAImYAImYAImYAIm0C8BC6z75TsrtecWWKcbRuIghyNd5aTrT6edLLCe9gi4fRMwgWkS8ALh5OhbaD051m7JBEzABEzABEygO4FHBUHwB6Kq6mxAF9nXBj4XOV9XrQPMo8BaDCQ6lji9SBcAmweRepfR0cb+KcBrQiVNHKRzCKwlUj4VWCO0fyiw+5RvJhvHU+udrw5O3xIji5mcv3WY9L5xhXt+XUYExwPLAO8FdPV5U6dLC6wtsK4zTS2wrkPJeUzABEzABEzABIZCQN/hZRKj25SKpAO/bW4GKnPEvh7QbU3XVnTYBjVDmQmOwwRMwARMwARMwARMwAQGRsAC64ENyJTCySmwfkI4uRs7K6lbWtQ/MLoSeEpd/VOzFlhPk77bNgETGAIBXXG3W3Bi8BV3/Y+Ihdb9M3YLJmACJmACJmAC3QmkAumrwkFpOXSNS8sDJwGvjTLKYVnXKt+bFJ5XgXWZQ5qYnj8O3pjX5Sb+5Ui4LkGuDrD/ska9OQTWayXXcr89CL5rND/1LKsBHwWOBD4P/HHqET0UgMb0EcBlLcTVKm+BtQXWdaayBdZ1KDmPCZiACZiACZjAkAg8HTgGWDcKqsmh36JY2e/T/YG9S/apNwl7JStXgLgr7HsfBHS9nWhIrB2LCZiACZiACZiACZiACZhATQIWWNcENefZcgms5Xalq4AlpI6TXKu3An4xEI4WWA9kIByGCZjA1AksGUQvElvrGV6WrgC0eHj21KOd/QAstJ79MXQPTMAETMAETGBeCZRtQEvEK+fkce66Zc7Xo8TZ8yqw1iFGbdhL1FikHG7POwOHRHUeENqos7nfVWCtdcM9gX1D+xLbbzTC9W2I7w+Ni1jJMVqOdY+dUpByzj4duDVD+xZYW2BdZxpZYF2HkvOYgAmYgAmYgAkMjcB64fDuEiGwH4ffIN+qGWiZE/blPPT98aaoDom4tS9S3NSTVn9/2Bf5MHB3zbadzQRMwARMwARMwARMwARMYA4JWGA9h4Paoks5BNZV4mqF8yngxhZxdS1StXllgXVXsi5vAiYwbwSWDULrnUZ0TM57ElpfOG+dn0J/LLSeAnQ3aQImYAImYAImUElAgtP9woHpIpNcwyTsvacGt9T5+tfAe4KYtKz4vAqs1dfXAWdGbtM6rLgpIFFAmyRRwRHBsboo38QVu6vAWrfdHBsEDWpfLuXbAhrjWUupKHnS8X8X2Bi4IUPDFlhbYF1nGllgXYeS85iACZiACZiACQyNgH7DSNS8XRRYExfrcYeH9ZtNwmrd1FOVDgsx3DI0OI7HBEzABEzABEzABEzABExg8gQssJ488yG22FVgLXG1Nl61cF+cKB5CP6s2r4YgsNZVyT8bAqQMMXwPODdDPa7CBExg+gRWDIuLW44I5aywuHjl9MOd+QgstJ75IXQHTMAETMAETGDmCWhdSFciHxX9ntdvaf3b9SN69xeARJ5rAluEvxfZ9Xv3n4F7K8rPs8B6qSBCXifquxzY2t4G83zgDOB5ob6LgX8Ebq4587oKrF8EfA5YKbS3CyBX7q5JTLbpWklJ+S8Bn6io1wLrauD/B7gsellGCVrnq3oPF1lTAa8OZpzaw7iqSh1UiH+nyoFQDvtN0xBFxyn/tE+vAOS62DQNsa9N++D8JmACJmACJmACi0lAv39OA1YO3ZfQWbfRXDoGh37f7gBIIF2kE4HtAf220u/U9UfUoe+zMpn50WJid69NwARMwARMwARMwARMwATKCFhgnWdeaGNRV47qiqBxV+fmaTFvLV0E1nK62hH44MDE1SI0ZIF13hGcbm17RdcFTzcSt24CJpCLgIQUcnHQJnZV0ma2nCSuzdXoAtdTV2gtMYuuh6/jJLnAON11EzABEzABE5gIgVlfBygg6Xvf6ZGAV87EW4fN7GJ9Q339S+DFgISALw9/LwN9VXBb/uGIUZhngbXW2fZMfiMfEA6kP9BiZr4rOEgXRZvW1VVgvVUQ36t9zY03tBR6pl2XSPzkFjzGFRm1PmGBdTW9XALrceOT83ULrMfTtMB6PCPnMAETMAETMAETGCaBsoPAhVBae/FVKf3Or0PD+o0gUbV+g1QlHRKUsNp7HcOcD47KBEzABEzABEzABEzABKZKwALr9vjF7rXAh4BXhmquA/YP7j73t6964iXbCqyfAHwg/Jl40DUatMC6BqQMWSywzgDRVZjAQAlIPGNXh8kNjoXWk2PtlkzABEzABEygDYF5WgdQ/5cG5FQrN+EiXQScAzw1iKjl8rVCTVgS4L4nCLZHFZlngbX6LbHql6ND6BcAmwNNr5dOOYnvBsCFNcdD2boIrNOybftRFq4F1g0GsSRrKhz5ahCM3N6yWgusHwJX17m7JebKYnawzk3U9ZmACZiACZiACcwDAe1By+CluPlGv4c2A75Y0TndtrxPtGctk5JvhL38Kh6+rXMeZor7YAImYAImYAImYAImYAI9E7DAuh1gcdsYOAJ4SkkVuwMHA7MislZ/lgT047NIvx1zFegy4Yetfsym6X3A1e3QtiqlTWG5smjjN066GlZuS+nVuXIbfyHwpJBZ4yQxtn6c95HKNo/7aGdadVpgPS3ybtcEJkdAV79LaL3WiCZ17Z5cHm6dXFhz25KF1nM7tO6YCZiACZjADBOYt3UA/U7VZvV2GcdE6yByb75vTJ3zLrBeCjgJWCdwaOv8rDWOMyJ38TYC5y4C61TE29Q9e9Q0GILAuupQfq63RMovZ3sWWIMdrMfPVDtYj2fkHCZgAiZgAiZgAsMmsHz4bSXDM6VzgXdX7EHo0Jpu3axzQPj88HtYv7GcTMAETMAETMAETMAETMAETGAkAQus202QZ4arTPVjrSz9GNgI+Fa76gdfalXg48GVqSzYYwCJzO+YQE/0Q1lC9zcmbela4i0AXf807VS2efx1YNQ1VtOOeVT7Yq7NvCJZYD3k0XJsJpCXwLrAbsAaFdXqwIpE1hLrzOozLi+xbrVZaN2Nn0ubgAmYgAmYQE4C87YO0PYgsH7nXwP8DbBsBFjO1zqA/fMa0OddYK1D3fsCe0QsdgEOrcEmzvIu4NjoH3YNdTzYoJ4uAus3A5+P2pLT+dkN2h63rvCsTHXF1fxixDpQn4Lnsq702d5QBdb/Dlzaw7iqylcBfx/VbYH1eNAWWI9n5BwmYAImYAImYALzQ0BGYjKJ0f5FbCgW9/CKsH+R63fN/NBzT0zABEzABEzABEzABEzABCoJWGDdbnLIwfO8MUW3DldLtmthmKX0g1QuQ4dUOHfHUcutSZt/t/XYlSqh9+WANiJv6LHtJlV32Txu0s6k8qYbNBZYT4q82zGB4RDYJCxUrlwR0l2R0PqB4YQ9s5FYaD2zQ+fATcAETMAE5ojAPK4D1HERlpj6SkDOXvq7BNTvBI6OxvYWHnKT/VrN8e7yGzln2a+GNY7ba8bdJJsOJsZXV2uNZNsGN2c9GTgO2CA0KsZvanFbWFuB9WPDockdQvsSImwKyFBgVlOfgucyJn22N1SBdZ/rQ+lalAXW49+JFliPZ+QcJmACJmACJmACs09AB1wLYfUTK7qj22RkDHPa7HfXPTABEzABEzABEzABEzABE5g0AQus2xGvswnZ56ZCu6i7lVoG2A/4p5Jq/i2cBt48eU1XNWkDMfcG3COADYGPlFz11FebXeh12QDu0m5fZS2w7ous6zWB2SOg6/i0eLlSReg3B2HGx2ava4OM2ELrQQ6LgzIBEzABE1gQAvO4DhCLNH8NfAfQbUv6r8TUPwV+k4xv2bXLusHqYEC3mdRJXX4j5yzbp8D6OcDpwGoBiDb0N25wEPx1wJnAEqH8CcB2wD11AEd52gqs5S4t8cHqoS7dYqbv/fc1bH9I2fsUPJf1s8/20rpzc/4UsDNw75iKJ7k+ZIF181G2wLo5M5cwARMwARMwAROYLQI7ht8py1WE/cOwPxHfDDRbPXS0JmACJmACJmACJmACJmACUydggXW7IdCG4pejja6yWto6qbSLqL9SEjO/IWyWagMnTroaWNfcngJo004C7O2TPFcFkfXVmUJ8Srhm930l9R0DaGNXcQ0pyXlKblVvjIJ6BSCn7VlMk9xAm0U+jtkEFpGAFzInO+oWWk+Wt1szARMwARMwARGYx3UA3VK1LHB3+PPgmKFeOtzUtV6UTyLgrRreXpVTJK1Q6v6+bis2bvMOkDD6CGCzqPDawPk1Kkvdo1VEh8y/UKNsmqVtn98MfD6qbB7WuPoUPJcNTZ/tWWD9kGu+1iObpiGKjvX5ctmIjtR9xqVVDLGvTcfL+U3ABEzABEzABEygjICNXzwvTMAETMAETMAETMAETMAEJkbAAut2qCWYlZvLWyqKSzirhf6b2lU/mFLPBPYBUmdqBag+6qrYb0fRauNOjkYfSnogB+v3h825P7bsneaqnJ8OCxvbcTVy2vpwEIGPc9dp2XynYk8Nmz6vj2ppuznSKZBMhS2wzgTS1ZjAnBHQVXy7hc8BX8U3mcG10HoynN2KCZiACZiACYjAoqwDVI22xNg60LxvlEGuzJsA1zecIosgsBaSPYD9IzYfAA6ower5wBnA80LeC8K6zC01yqZZ2gisU4F3U/ftFmFOpEifgueyDvTZngXWFljXedNYYF2HkvOYgAmYgAmYgAnMEgH9/tQexMoVQd8V9osPAh6YpY45VhMwARMwARMwARMwARMwgeESsMC6/dhI7Cs3ouK61KImiYnfC3wFGOf+1L71fks+AXgP8EFAjtFp+mjYFCxzitamq65OPqSk7Khyo3r0NGBXYJsS1/AbgJ0AXe07VN4WWPc7X127CZjAsAgsGUTWWujUZ0JZugLQIufZwwp9ZqOx0Hpmh86Bm4AJmIAJzBiBeV4HGDUUWjvSRvZR0W9yHXTeGjitxW/xRRFYrwWcF4HVtdS6+eW3I2CL9c7hAHmRTWseH2/BWeXbCKyfFca1WO86AdgOuGfG3q9puH0KnsvQ9NmeBdYWWNd5O1pgXYeS85iACZiACZiACcwCgXWDsHqNimDvD/sNMuPSDU1OJmACJmACJmACJmACJmACJpCNgAXW3VBK+Ct359cCjwa+B3xihp2rJYTTBqBcq19SgkZiZgmdvwyMcqLWvNKPXAnQ01PE3wyC6CtrbA7KNUnX4O4FaPMoTdrIlYDvp92GsffSFlj3jtgNmIAJDJCArpvXrQYShFQlXZEuofWFA4x/FkOy0HoWR80xm4AJmIAJzBqBeVsHqMNfTsrHJwfM5cy8N6CN7KapTGDdtI4c+XVQWwfEb29QmfKf3CD/pLOmbtNtBNZvDjeQFbFLSK9b3GY99Sl4LmPTZ3tp3W3mchzz/wEui/5B4y2h/7hb4iZ5w1nalm4OPKXFpByi6Djln3ar7S14Q+xriyFzERMwARMwARMwgQUm8LqwD6y966qkm48lrG5z488Co3XXTcAETMAETMAETMAETMAE6hKwwLouqcXIV+ZKVfT834A9gVsboFgBOBTYICkjp6sjgyPTbSX1PSIItCWe/oeS1+Wc/T7gVOC+BvFMK6sF1tMi73ZNwASGQGDFsAi65YhgzgqLoDp849SdgIXW3Rm6BhMwARMwARMwgYcILB3EtetFQL4IbAX8oiUkC6xbgqtRrKvA+pGARJkSzxfpmCC2zelgrfmkW8pypy8F44OyevsUPE+6vaEKrHcJ64C5x1X1WWDdnKoF1s2ZuYQJmIAJmIAJmMAwCLw8mLesPyIc/U6Recs3zFU4AAAgAElEQVSPhhGyozABEzABEzABEzABEzABE5hXAhZYz+vItu+XXKzlUn1gqKKua3VVi9o41aaZNueWSDKp7n8JzkgSSktYvSrwgRJRdlFUrtV6/ab2XZx4SQusJ47cDZqACQyQwIuC0HrTEbHJgUxuE9cOMP5ZDMlC61kcNcdsAiZgAiZgAsMhoPUB3XCl3+BFkoB3E+D6DmFaYN0B3piiXQXWqr5MVL97OCTfxrG8LOS+nMB1A9q+FYwssK6ePLkcrNu6Std5R1hgXYfSn+exwLo5M5cwARMwARMwAROYLgHtIehWTP1eqEoy35Kw2nsI0x0rt24CJmACJmACJmACJmACC0PAAuuFGepGHdUmqlxnnjLCZbpJhZpnqwG6pkmbNmn6j3DF7jojhNWpGLtJ+9POmwqs0w3PacfXtP1JXgHbNDbnNwETGD4Bu09MfowstJ48c7doAiZgAiZgArNOoOyGK91GtTWgg88PlnRQwunXAP8EfAj4fgUEC6z7mx05BNaKTms3Ovyom8mUNPYbAedlCt0C624gh+pgbYF1u3FNBe5pLa8ALm9RtQXWLaC5iAmYgAmYgAmYwFQI+BbMqWB3oyZgAiZgAiZgAiZgAiZgAnUIWGBdh5Lz5CLwBOA9wAeDeLtOvdrEOzKT0LtOe33keRqgE9VrhsotsO6Dsus0AROYNQJ6JsqNYq0Rgetgjtwobp21zg00XgutBzowDssETMAETMAEBkjg1cCnI4GtQhzlYrwBcGiUXy7Ccr9+oKRvZQLrugLCnGW/GpzRbh8g/1whpbzq9rlMYC+BpwS0OW4Us8C62whbYP3QXNQhgKZpiKJjC6ybjqLzm4AJmIAJmIAJzAuBZcKtlzuN6ND54dbLC+al0+6HCZiACZiACZiACZiACZjAbBGwwHq2xmseon0k8NbgZv30MR06MWzI3ljhjjUrPCZ9DW3fXOxg3Tdh128Ci0Vg3bCIukZFt3UNuUTWHwbuXiw0vfXWQuve0LpiEzABEzABE5gLAs8DjgdWj3qjg886HHdPRQ+fD5wBqKzSVcAmgH7PpymnSFp1txVn1xUbz/KgthVYq8+PBfYDdo0A7A/sDeg7epekuPSdNHe6D/hNRaXp2owO9H8HuDd3EKE+9XEVYInw/zkP21tgbYF1nWk7RDF5nbidxwRMwARMwARMYP4JLBl+X+4G6FblsnRF2Bc4e/5xuIcmYAImYAImYAImYAImYAJDJmCB9ZBHZ35i0zx7BvDmsMEab9KO6uV1wNHAZ4H/mWEcFljP8OA5dBMwgYkRkABHC6orV7R4VyS0LnNCnFigc9RQE6H1wcBv56jv7ooJmIAJmIAJmEA5gaWBTwHrRS+fC7x7zK0i2hSXY/UHonIS5srV+sGkKQusJzf7ugisFeUzgZMBOewq3QK8Dbh0cl3I1lK6NpOt4poVzZvAuux9vDYgh8E+UioWtoP1eMoWWI9n5BwmYAImYAImYAKTJSATLh3c1T7AEyua1vdmGa6cNtnQ3JoJmIAJmIAJmIAJmIAJmIAJlBOwwNozoy8CjwD+Evj7IKp+ZceGvgQcA1w8gw6mFlh3HHwXNwETWCgCEu9okXWlil7fHNysP7ZQVPrtrIXW/fJ17SZgAiZgAiYwKwSeEL5nbRMF/GPgHcAlNTohEe6XI8deXeG8eRDlxsUtsK4BM1OWrgJrhSGx/UnRuOq2se3nYG0mE+La1SyCwLqum3xtaFFGC6ybU7PAujkzlzABEzABEzABE+iPwI5h3X+5iiZ+GH6PHttfCK7ZBEzABEzABEzABEzABEzABJoTsMC6OTOXqCag08YvBuRYI7dqCYvHpcKl+gvhKuH3A68fUUhXuF4Yrh7+GvCLEjescW1O+vXVgHOAZUPDOTfVJt0XtZdu0OwF7DuNQNymCZjAXBPwguvkh9dC68kzd4smYAImYAImMBQCcqCW4/SBUUB3ANsCn6n5u/vJwHHABlEdGwL6vR8nC6wnN+o5BNYS3suJfMsQttZlNgO+OLluZGnJDtbVGHU44rLoZbnY7wzcO4K8fjvo0KsOyBbJAut2UzXln9bSlqsF1u3Gw6VMwARMwARMwATyErChSl6ers0ETMAETMAETMAETMAETGDCBCywnjDwOWtOguoXAH8HvA54dc3+aZNWG3HaeL0KuD8qJ+frvwF2ATaKHJKqqlZ5XVcssfX3gLtqxjDJbOlGiVy8NgVum2QQGduywDojTFdlAiYwkoCuDNR1gXK09pWBk5ssFlpPjrVbMgETMAETMIEhEJC4WmJK/dZbIgQkEe3W4VrmB0cEqd/wywB/Gw5La20gPmz98fBd7r6oDgusJzfqOQTWivZVwOnRwfETgO2AeybXlc4tPRs4AHhSRU1LAi+LXrsBkIN7WdK81407K0Qvfn2Mq/evgD2A/+7ck4feYzr4sHKo66vAPwK3t6y7jcD6qcApkUnCLcCbgKtbxjCumB2sxxH6369bYN2cmUuYgAmYgAmYgAnkI7BJWNsvvrOmNWs/98PAQcAD+Zp1TSZgAiZgAiZgAiZgAiZgAiaQl4AF1nl5znNtjwGWB1YB1gReHtyq6/a5cJ4+Hri45lWyTwfWB94OvLJmQ9cAEjDLeefbwK2JgLtmNVmzpRtVXTe+sgbXojILrFtAcxETMIFOBCR2kMhaYmsJgMrSFWEx9uxOLblwTMBCa88HEzABEzABE5h/AhKK6gDwkckB592Bg0t+T2ttYMXo9qrXJCLTlFjZDU4WWE9uXuUSWD82iB92CKFrjUdO5bphbF5SunYz6rauLnM4B68hCKyfBpwa1gjVJwmsTwJkqtBHksj/76OKtVYogXfTNETRsR2sm46i85uACZiACZiACQyZwLphHX+NiiBluiVRtcTVdw+5I47NBEzABEzABEzABEzABEzABETAAmvPg5SANlflEioXntWAVcOf2MWnLjVtqshd+mTg8g7ORorpmcHRWhsoL6wbQMgnF6H/AL4D/BC4EZBzUOyc3bDKRtnlIiQGRbLAuhE+ZzYBEzCB/0dg2SC03mkEk/PDAu08iT2mPQUstJ72CLh9EzABEzABE+iHgNaE5Cp2VCKulthah9vuBeRS+2JAm+MSU9e9uSqOOBVCdhGn5iw767/N68yKXAJrtSV38jOjuSI3aIlV58VtzgLrh2fUp4KrvZ4BVSkVedeZjznzWGA9nuYQxeTjo3YOEzABEzABEzCBWSWg3wsySFlrRAcOC8JqHc5zMgETMAETMAETMAETMAETMIGZIGCB9UwMU29BLhWuE9WmyPODcFkO1cWVwG0aviqIqrVRKUHz79tUMqKMxNZ/GVxrNgwbfG2bkNu1rnuV07WuUdX1r8V/R20iNW0vFVg3LT/0/KNcnYYeu+MzAROYTQJyTdRi7ZYjwj8rLNZeOZtdHGTUFloPclgclAmYgAmYgAm0IlAlrtZv5M8BWieQqPopDWovbq7Sb+ttorWFjwfB9n2hrpwiaVX5inCoe1yoOcXGcVvj3GfHxdXl9XF9z9nnJwPHBedqxawbZOR+rjkzD8kC64dHsY7A+kXhWbHSlAbfAuvx4C2wHs/IOUzABEzABEzABLoT0I3HOqCrG4mr0jHBFOVH3ZtzDSZgAiZgAiZgAiZgAiZgAiYwWQIWWE+W99BaWxL4BLB5h8AkUv4KcDHwTeDODnW1KSq3bblprQ28OWwCt6mnKKNT01oE+EaXSpKyozY0MjYztaossJ4aejdsAgtPQJv6ElpL2FGVdG20rhu8duFp5QNgoXU+lq7JBEzABEzABKZBQAeX9f1JTtVdDlgr9viQ9XXB9Xo5QN/B5HitlApxLbDON+qTFFgr6q2C43nRg/WAs1t05y8ACWS1ppMr/QT4fIeD/hZYPzwSdQTW0zxYoEgtsB7/zrHAejwj5zABEzABEzABE2hPQGvzElbLZKoqnRqE1V6bb8/ZJU3ABEzABEzABEzABEzABKZMwALrKQ/AAJr/2+A4s0KNWORGdTlwUfjv94C7apSbVBbNZ7lrvRB4Zbi6+KUNN4xPALYD7skU9COBfYE9MtU3xGossB7iqDgmE1gsAnbJmM54W2g9He5u1QRMwARMwAS6EngCcDjwzhYVXQJcCHwNqFoTeAxwILBzqF9rCW+IXKYtsG4BvqLIpAXWqwHnAMuGeA4AJOJ8oGGXnhpE+K9vWG5U9jqi4FHlNwZOjzLsAhxaUaDLHM7RZTnMfybcSqf6dIuchC26la1NSsXSdVimt7XJlVACmr6SDoXENxj1IbA+F9hsCuYRo8Tqen7KVOLrLcBaYN0CmouYgAmYgAm0IqCDldo3HEL6dMvfOUOIfVZi8O2SszJSjtMETMAETMAETMAETMAETCALAQuss2Cc6Uo0B3YADkt6cUdwpNYCvv5o4/RW4P4Z6+2jgGWAFwCrAquHDagqQfmGwBcy9rFs0y1j9YOoygLrQQyDgzABEwDWDK4Za42goc+7g8JnmqHlIWChdR6OrsUETMAETMAEJkngXcCxYxq8AbgSuCy4UN8UHKrrxJmKL7cGJNpU6iJOzVm2qyi14DBNJ99JC6yXAk4C1gmd/xzw7haH74cosE7duUcJeLvMwzrvn3F5hiCwlpHA/lGg8Xt8XPxtXk/Fwm0F1jr4cUhFALmeCU37N+oZ8l1A4n89j5smC6ybEnN+EzABEzCBtgSGIrDW56Zi+VXbjrjcSALaa9VtkjuNyHV+uE3yArM0ARMwARMwARMwARMwARMwgXkhYIH1vIxkt35oY2sTQKLq/wvcCNwNPNit2kGX1nW0TwOeE8TXusrqXmDPzE41ZZuG78ks4p426PuA30w7CLdvAiZgAhGBdcNi7xoVVHRYSCLrD4fPO8PLQ8BC6zwcXYsJmIAJmIAJTIJAKtAsxNTfBL4dxHwSJrRdF9BvbLkBq76jgauiA9tdxKk5y+YSU7Zx/20zxm36npbp2ufUnfxq4G3AfzXs0NAE1lof3Tv8Kboi12AJRMpSm7FoiGhk9mkLrB8HHAxsE0W5HnB2zk4mdeUSWKeHP+Jmur4/2nZ/VEwWWLel6nImYAImYAKTJDAEgbVu21Uc35lkxxekrSWDqYnE1TK1KktXhPX2Pr8PLghud9METMAETMAETMAETMAETGBoBCywHtqIDDcebR5JODWL6Y/BTUn/nXSSU7auSI1FfuMcpiYdo9szARMwgXkloMNDWvhduaKDWngvhNZNrzWfV2Y5+mWhdQ6KrsMETMAETMAE+iXwWODF4bdyE2fqulFp4/0JFc7GXcSpOcvmElMuksBa4x87AP8akBBZN581SWUC68OBnzWo5BnAdlF+OaQrNh2eb5qWAI4ANgsFbwHeBEhAXpa6zMOmsZXln7bA+onBAX+jmrxy9DmXwFqHcb9YEVAXMXOXPm4OfLqiArk/bgrc1qIBO1i3gOYiJmACJmACrQgMQWC9BXBCq+hdqIrAIyNhtb7/lSV9f9L6+mnGaAImYAImYAImYAImYAImYALzSsAC63kd2fz9GuWmkr+1vDXm2jRtE9VqwDnAsqHwtDZr2sTuMiZgAiYwLwR0bfk/AytVdOjm4Gb9sXnp8ED6YaH1QAbCYZiACZiACZjAwAh0EafmLJtrrWDRBNbp+tAop+eqqVcmsG56GD0n9/RwvBz4JGr9cUUHuszDHG/HaQusdRucHOq15qV0MaB5od9VfaVcAut03sTx/hCQaPzavjpRUe8oIfS5Qfh/Z4uYLLBuAc1FTMAETMAEBkNAhzV1eG4X4MljotJBpXcOJvL5CGTHsJ6+XEV39L1Jt0MeOx/ddS9MwARMwARMwARMwARMwARMoJqABdaeHXUJWGBdl9Sf50udcbpsjLSLwKVMwARMwAQKAl4Yns5csNB6OtzdqgmYgAmYgAlMk4A+/38HlN0k1UWcmrOsBdbtZki6zvF24JSGVQ1NYC3R7ZcBOVkrfQ7QIU3deFOWuszDhqhKs6cC6+uBz7Z071YDTd3AXwacF/E6CdgWkKN5XymXwPq5gdULKwJtc2CgS5/1rNRBX823stTFmd0C6y4j47ImYAImYALTItBEWK0YZWokB+1fTSvgOWvXRiVzNqDujgmYgAmYgAmYgAmYgAmYQHcCFlh3Z7goNVhg3W6k46tzVcOhwO7A79tV51ImYAImYAIdCehqw92CA4evNuwIs2FxC60bAnN2EzABEzABE5gQgVWBRwHXjRFoSlS6TBBNp86+Wl/6a2A94O+BJwEbAzeU9KGLODVnWQus202wVwGXREXnQWCdrt0cAEic+kAFoi7zsB31Py+VCqxz1BnXMU7Uuzkgp8gi7QPoz4O5A4nqyyWwfhpwKrBmRaxbA+r/pJJcIXVAQcKwsrQXsG/LYCywbgnOxUzABEzABKZCoI6wWt/NtLZbJB2G02fod6YS8Xw1uklYM1+5oltiLcfqg0Z8R54vIu6NCZiACZiACZiACZiACZiACQQCFlh7KtQlYIF1XVIP5yvbcHsHcGLzqlzCBEzABEwgM4Elg8haYmsJisqSrgbXovHZmdte9OostF70GeD+m4AJmIAJDI1ALMKTcPZfgK9FQT4bOAF4Zfi3MjGl1pf2TISAEluXfY/qIk7NWdYC63YzMV0fmnWBtVyrjwA2i3CM61OXeajfIRsC3wT+s+UB/GkKrB8DHAhIlF6ktwGfaTedapfKJbDu0zG6dmeijKsB5wDLVhTuwtYC6zYj4jImYAImYAKTJlBHWH0ncBPw4iS4LcLvlEnHPE/t6XYarY+vUdGp+8P6uMTVd89Tx90XEzABEzABEzABEzABEzABE6hLwALruqScL91A6+Kg0jfN9KrZXJumTeNOXWhuAd4EXN20Iuc3ARMwARPojYA2sv8Z2GlEC+cHh44LeotiMSu20Hoxx929NgETMAETGBaBMrHhq4FLozDT39jHAjsCv0268n+ALwMSrCpVuQB3EafmLJtrrUD9vixiMc79t+0MaNP3tEyOPm8FHBV1YpwYuay/6ZxSnlcAlzeAk4v7i4DPASuFtn8IbARcOyKWNmNRVLdCcFCWiOWO0PbewK0N+j5NgfVSwEnAOiHeSa115RJYK+w9gP0reF8FyMHxxgbj0SVr6p4e19WVrQXWXUbGZU3ABEzABPomUFdYfQjwPyU3TOg2jXf2HeQc16/bPLQmvtaIPh4W1sT1ncTJBEzABEzABEzABEzABEzABBaWgAXWCzv0jTtugXVjZH9amDgvKvaV4Ij0y+ZVuYQJmIAJmEDPBFYMbh1bjmjnrLCofGXPsSxa9RZaL9qIu78mYAImYAJDIhCLPRWXbvDYFPhxFGQqJr0Y0BrBzUlH0kPGVb+Bu4hTc5bNITYWglxC33Hzok3fcwus28RQ1q+hCKy1LiqB68FRkBJbvxvQNehVqQuHVBxd9p4bNxfSOq4HPgvcO65gxevPALaLXht1SCB1XNYhVD0zbmvZdt1iOQXW6XpdGoPG/7i6gXXI9+TQzgYVdXRdR7TAusPguKgJmIAJmEBvBJoIqyWu/mvgIuBJUUTfBV4D/Kq3KOe34pcHYfX6I7p4THCt/tH8YnDPTMAETMAETMAETMAETMAETKA+AQus67Na9JwWWDebAY8E5ECkzYwi7QvoKuUHmlXl3CZgAiZgAhMkIAc7XYsokUBVOiUIrUe52k0w5LlpykLruRlKd8QETMAETGCGCLwsHAwuXKflTLst8OuoD1o70u9b/VGqcvh9DHBgEKwqX5X7ahdxas6yFlg3n6h/GxyXJcxXkrhlY+CGhlUNRWCt22xOBOTgV6RdgEPH9KfLPEzF0W3mYY464i42OSTwLkAu9kUSq92B3zecA02z5xRYp4dB0ljODSL7Jq7iTfuj/GuH91Px/E3r6LqOaIF1m1FxGRMwARMwgb4INBVW67Yciaolrl4lCkqH4CSu/k5fgc5pvVrzlmO19nqr0qlBWO017zmdBO6WCZiACZiACZiACZiACZhAOwIWWLfjtoilLLBuNurpJp02p+VIc2GzapzbBEzABExgSgTs5jEl8EDdDReJOeQ2qA2XSSdt8NglZ9LU3Z4JmIAJmEAfBLYCjooqliBvP+DBpLHNAV3DXSQJA88vCShdO3g7oMNpceoiTs1Zto2wtWwMmohTu4xhm77ndLBeHjgCWC/qRJkgv04fhyKwfjPw+SjgqsMDaZ/ajEVRRzpf2szDaQmsy/pd9h6vMwea5skpsC4zRUjjkWhcvzXubxpozfxLA3IKj99PcVGtI74BuLxmfWXZLLDuAM9FTcAETMAEshGou84nt2r9idf5jgfemUSyBXBCtujmvyLf2jj/Y+wemoAJmIAJmIAJmIAJmIAJ9EzAAuueAc9R9RZYNxvMdJNOV6ZqQ1oOXk4mYAImYAKzQ0BudnL30DXSVemw4O7Rt8PZ7FDLE2ndDZhJC63lknNmcOf0hk6esXYtJmACJmAC0yHwuCAg3CZqXmK/s0vCWRf4YvTvWwdxYJpVzmifA1YKL5S523YRp+Ys20bYWjZSsy6wlhv1XwE3AvcmHVwSeDYg52qJWSTsjVNbce0QBNZPBo4Lh+GLPum73XbAPWPekl3mYTpf5Ja8GXBng8fAtATWzwJOA1YPsdYVpDfoWmXWnAJrNfJS4CxABgllSQJnPRvl5PjHHB2I6tDvnA+H+quqlrP69sDdHdq2wLoDPBc1ARMwARPoTKDuul6ZsFqNS1gtgXWcdOAzFVx3DnROK1gm3NK404j+6cCsvpNo/9LJBEzABEzABEzABEzABEzABEyggoAF1t2nhhhqw+kRgK6myr3o3j3CPDVYYF2fo+bDJ4Kguii1a7hiNnUBq1+rc5qACZiACUyTgERFuwFrVAQhZ7ODwqJ0l03wafZxqG133ZDJ2a+9gQ+FCuVg/VpfSZoTr+syARMwgZkhMC/rAMsFd2kdHlL6LrAxcEPJSKSi0L2AfUvyPS0IEnVITekrQTz6yyhvF3FqzrIWWD80KKsB54wQmla9Mc8A5IDeRBhc1DUEgXW6ziVB7UbAeTWeRF3mYXpYQS7GO5eI20eFMS2BdWomoMMU7w7roTWwdcqSW2BdNoZpgJoTewJHA/d1iv7hwk8Jz874YEtZu3Xn4qiwLLDONGiuxgRMwARMoBGBHOt4qwAXAbpBrkj6raLfLb5RbvRwaH9SZiFax35URdYrwjp22cHaRoPtzCZgAiZgAiZgAiZgAiZgAiawCAQssG4/ymInUY1ENq8M1VwHHAB8IePCe/sI85a0wLo+T12VrE2mJUKR64G3AN+vX4VzmoAJmIAJDJTAJmGBeuWK+HTYqhBaPzDQPsxqWDk2aLr0/ZlBTP3EqJLvhO+D3tzpQtZlTcAETGB2CMzbOoBE01+OfrueBGwLSFSYplTQWSUKTV2xyxxuu4hTc5a1wPqhUV4K0Niv0+CtKNdlzZUfNygTZ522wHr50Get6xWpiWC8yzxM19eOBHQo/3cNWOYWWEtkv3/U/jeA/ZKY9F388MQ1cpJmArkF1uqunNm1ficX91HpS4AOWl4DtDVOkMBJ801cXzKmPXGWMCp1lG8wRf6U1QLrpsSc3wRMwARMoAuBXOt2ElVLXC2RdZG03ipxtdbhnMoJPDISVsdrl3FuidS1bq0bSZxMwARMwARMwARMwARMwARMwARqErDAuiaoJJu4SWB1VLQRGWfZPVyzKzfLeUkWWNcbSV0xq41mCaqL9PGwsJHL7aZeJM5lAiZgAibQJwE5tWnTe6WKRm4ObtYf6zOIBa0714ZNG3xl15PqKvkt2lTmMiZgAiZgAjNFYN7WAdQfueYeHI2CxHgS/5UJCCVAPDW6zWOUc63q1VXfRVoPiN3RuohTc5a1wPqhEZIYQ27ke9R4R8pY4JPAicA9NfJXZSkTWL8B+GaDOiVS1QGBItV1gpbQVet2sQN7E/dqtddlHopzLGaucoMfhSK3wLoO9ucDEqE/L2S+BVgfkBh7EqkPgbWegzsAh9XsgITWxwD/UdO5/THAioCMGN4FvLBGO5cDbwduqpF3XBYLrMcR8usmYAImYAI5CORepzs+OdClGLXupvU3p3ICO4Z1at1QVJZ06PXDwLEGaAImYAImYAImYAImYAImYAIm0JyABdbNmamEHAxPBuT2VJbk4KOrHL/VrvpBlrLAevyw6P0kTnJ+KpI2nN4GXDq+uHOYgAmYgAnMIAEvYE9v0HJv4NTtiTZ03pFk9kZPXXrOZwImYAKzS2De1gHkaqYNdq1dFEkiwPMrhigVxI4SJ68FnBfV84Fw21fxT2Xi1G0A3f40Lkmw+N4g7Czyti3bl8BaAsmvAH8Y15mGrz86uEzHa1GvANReVUpZV/X59cAuJZXcAUhUrbH5NvBT4I8N4y7LXiaw7lptXYH134U1vWWjBuuWHTWHx42FypaJ2bcOB/Wb9P/Z4T0lh0elnwRRzZ1NKmmQt+xAxplBNNxXm2l4fQis1YZ+U0hwpOdIk3QD8F/BSTN2/dczalVgGeBlTSoErgrO8Fc3LFeV3QLrTCBdjQmYgAmYQCmBPtblyowNPl0iuPaQPETABiCeCSZgAiZgAiZgAiZgAiZgAiYwAQIWWLeDnG4WltXSZoOkXTSTKWWB9XjOcjGVuHr1KGvTTbrxrTiHCZiACZjA0AhIKLFbEDX4CsbJj04fGzqjeiEhy8XAylGmX4Urv31V6eTH3y2agAmYwKQIzNs6wGrAOUAhMr0C2BTQgfGypNua9Hv3jeFFCQB1mFgCwzS9CJDDdXHTh4TcOpT225CxTGA9qXGM2+lLYD3JvowT9dYVWE8yZrU1LYG13Jflihiv20g8rrl8bQMIbR2sHw/ohhuJYYqUOrw3CGNiWZcP7//XRi1Oet2zL4G1urQEcFA4vDExqElD3w3tX5kxAAusM8J0VSZgAiZgAs9rws4AACAASURBVP+PQF/rcKsAFwHFATI1qM/H1wBad3N6mIBuWNZadLw2GfO5Kxwg0/ebBwzOBEzABEzABEzABEzABEzABEygGwELrNvxS8XGZbW0ueKzXTSTKZX2+d8H7Mqsja63RteW5to0HUW6zPFmHp3MJzPb3IoJmIAJzCaBJYPIWgvcunq8LEm8pMXts2ezi4OOuq8NnrJOa9NHIutYUC9xtUQn3vQZ9DRxcCZgAibQmsC8rQPsDBwS0TgU2B34fQWhVFAqscPGgFxc06SrqU8JYgi9dkEQb98WMlpg3Xoa/q+CFlg/jGTcAfelg1O0BM1x2izM1wcbDEtbgXX63tB17XKRbyLubhBmtqzvSq6Ulyj9LcD3s7UwvqI+BdZqXWO6a/g9J8H1JNOXgPcDP8jcqAXWmYG6OhMwARNYcAJ9rrtJVC1xtdbbiiSRsMTVNjN4mMm6QVi9RsVcvD+sO+t2jrsXfL66+yZgAiZgAiZgAiZgAiZgAiaQjYAF1u1Qvgq4ZExRXR1/YrvqB1mqzmbyIAMH+hZY6320A3BYAmB/YG9AixpOJmACJmACi0NATpD/DOw0osvnBycRCY6c8hLoc8MnjrTs2tITgC3ydse1mYAJmIAJDITAPK0D6ICQXKUl7CzShsAXRrBOBaXXhYPNZYJAiROPACRcVUrF2BZY55vUFlg/zHKUwLrKofjI8L39noZDUjaH1wb0HX9UkrhbTvCFgDc9fNAwjIlkL3Ov/njgdt9EIniokb4F1mrjEcDfAVrPe8kE+vZr4CPhsEvTOVgnPAus61ByHhMwARMwgXEEJrHOphtGtM4WJ62vaZ3NCdYM3710q1JV0v6khNW3GJgJmIAJmIAJmIAJmIAJmIAJmEBeAhZYt+P5dOAYQKeFy9IoJ6d2LU6/lAXW1WPwauDTwApRlsuBtwM3TX/oHIEJmIAJmMCUCKwYXEW2HNH+WWHxO+dV0FPq7uCancQGkDZ6dKguTt4AGtxUcEAmYAImkIXA/8/evUBtdtf1of+uZkREmQBKm0RrrTlp67HN4LG1zbRV0BntsXYalKoTjgptIiiXDGAZxKq11kuiwEQBlcQCahKt1MZp7VFnFOupk9obJKXLutIUr0mK5TIDKOoMnvWT/6tPXt79vM/92c+zP3utLBbz7v3///6f/34vz97f/d/bdB3gM5LU3yD1UFhtv5ikXjP99jFS06zY+5gk356kVsne2UaDwHu19e9XsMpahSevGfnsvqiHsf96kn+363rATyb5/YWceX/cyEck+VtJqr+9XPfqbrf1osY879A+tq0a/XlTjGV3n7vduwLWT2rn4+6/yX88yXOS/K8ZBrPXOfzTLQT8YEd7Fdit74vRV7nvt3L8DKUt9JC9FhSo0M71Sf7DQnsa31jVUQsY1H87W4XVl/VWoPocUSGvFyT580sYZwWr39TC1fWQyjSrp09TjoD1NFr2JUCAAIHdAqu4rlZ97rWAQd1v2x24HuIMXdeC1fW3V9dW96rrbYldf4MO0c2YCRAgQIAAAQIECBAgsFABAevZOWv1qtftcaG9LpI/N8ndS7xAPnvVsx8pYL233V7h6joHvjLJD8/O7UgCBAgQ2CKBa1vQ+oYxY7qzBa37/nrwTZyWZd4QqleY/tyuoMx7kjzNK0w38VRRMwECBPYV2IbrAJe1kGIF73a2SVajreO+OcnXjhw3bvXk2u9zkvyLJP8mya8n+WA7dpqw9r6TMsUOywobTxr0naLUPXedxW1ZY553LKsKWNeD8BVifvquguuhgnoo7pdmHMhe30fTNlXXjqqun5n2wBXu/ynt+uZoKHzcSuHLKO1jktTPmtFw+gNtBf5lf3aq75+/muTLk1Sgu8L682x13tWbAv55kl9dwXVjAet5ZsuxBAgQGK5AXUd7cXtY8okdDO9ub2B4ZZLfnoPqKUnenKSur+1stYDVU5PU9bWhbnUtud6OWPdlu7a7WrB62X8PDXUOjJsAAQIECBAgQIAAAQJ/JCBgPd/J8ElJXpjkC9vrPWsloO9M8pYVXCSfr/Lpj94dsK6nousDfB+3etXq17WbIFXfslZo+vT22uO62TK6vaL1v8pXpfZxHtREgAABAo8WsOrIes+IZQWt62ZQhawvHxneW1vIesg3g9Y723onQIDA8gQ2/TpArVr9A/nQa6Z3ti9qob/91HaH9cYFrCuAeqmjwVmCwvvVNsnXlxU2FrCeRP/R+yw7YF3XOz87SV2fGQ0HVxUVcr0xydumL/tRR/zltgrx6NvMpmnytS048/5pDlrhvvX9Uq+Zf/5In7V69Zcm+fk56hhdQf+XW9B4tLlaqb3mbFyYud4iU3Wt0u5Akk9I8mlJ/mKS/6v9/b9XrRWerhD4bySp0FNdJ/6vSd61hdeL5zgVHEqAAAECPRNYZbC6hl6h6gpX13W1ne18C1fXdbUhbt6GOMRZN2YCBAgQIECAAAECBHovIGDd+ynqTYG7A9bf0Fav6k2BI4XsvlG3jIB1fe/UK5S/t4Xrd7qf5xWzfbRUEwECBAgsXqACTbUKydExTZ9qq5A8svjuB9/iMoLWe73OtIIftTKijQABAgQI9EmgHhCvVaV3tnNJ6i0bFQgctz2mrSBbwdQKPNQrqL+1hQinHZ+A9bRiH9p/FrdlhcpnG8EfH7XMgHWNuf7W/upd12uq919I8pwk/23eASTpui40SdM/mOQlSX5rkp3XtE8FqevNfbWIwc62iAUF6m/xVyepv59n2epnVV2jrLm0ESBAgAABAvMLrDpYvVPx6/f4e6Cuo9X1tKFtV7S3H54YM/Az7eG3s0PDMV4CBAgQIECAAAECBAisW0DAet0zsDn9C1h/+FzV6jV1Q6xeU1rbvK+Y3ZyzQaUECBAgsAiBY+3i+eGOxi62kHWtHHdhER1q41ECkwStawXqCpJM8srTugH0FbuMh3pjyKlGgAABAv0U+BNJntFWfv2brcRvTvJNY1ab3hlJXT/6yCQfWMDQZgkKL6DbDwsoL+phbCtYTz87iwhYV+h/NPxbfzvX38z17zcn+Ue7vv4v26vu93uYYJrR1PfFZyb5miRfsM+BtXrxzyT5Z221xr6/9ezJ7ZrXTlD9l9rq1Yt4Df3uBz0mNa+5e3GSmss/mPQg+xEgQIAAAQJ7CqwrWF3F7LVQwRvneABrU6f4YHsw8GSSut+411YPxN6S5PSmDlLdBAgQIECAAAECBAgQ2HQBAetNn8HV1S9gvbd1XYSq4NvfbqGqf7u6KdETAQIECGyJQL0RoS6k7359+c7w6vWYdSG9ft9c2pIx92kYiwpa16tNf27XPFZA+2ltpc8+jVktBAgQIDBsgQpa/59JvizJjyT5LyvmELCeDXwWt21ewXqcYgVUnttWWa8Q9ncm+bYkFXK2TS5QPys+uznenuSOBQWbn5jk+5M8fcJSfjnJTyT57iS/MuExdiNAgAABAgT2FlhnsLoq+qQkb0lS19F2tvuSPDVJXUcbwnbZSLD68o4Bl0ldD757CCDGSIAAAQIECBAgQIAAgT4LbFLA2sokfT6T1EZgvMAm/awxlwQIEFiXwI3t4vo1HQU81ELWt62rwC3vdxFB66e0kPXozZG3tpD1UG4SbflpYngECKxYwHWAFYPrjgABAgQIJHEdz2lAgACB7RNYd7B6VPQfJ/nG9g+1sESFq+v62RC2etPKS5Nc1THYB9r133qwzUaAAAECBAgQIECAAAECPRDYpIulbqz24IRRAoEZBTbpZ82MQ3QYAQIEFibgQvvCKGdqaN6g9V6vOX1DkmfPVI2DCBAgMGwB1wGGPf9GT4AAAQLrEXAdbz3ueiVAgMAyBPoUrB4dX4Wq70lyIkldN9v2zcIa2z7DxkeAAAECBAgQIECAwNYKbNLFUjdWt/Y0NLABCGzSz5oBTIchEiCwAQL1qsiTbUUTr4pcz4TNE7SuG0NfsavsClgP4YbRemZLrwQIbKuA6wDbOrPGRYAAAQJ9FnAdr8+zozYCBAhMJtDXYPVo9U9Isu1vfDvervEe6pi2WsH71iS3JLk02dTaiwABAgQIECBAgAABAgRWKbBJF0vdWF3lmaEvAosV2KSfNYsdudYIECAwn8DBFrKusPWBjqbOtYvwp+frytEdArMEresG0c8lGb15UjeMnjagV546oQgQILAIAdcBFqGoDQIECBAgMJ2A63jTedmbAAECfRLYhGB1n7yWVcuxFqw+3NHBxXY9t8LVF5ZVhHYJECBAgAABAgQIECBAYH6BTbpY6sbq/POtBQLrEtiknzXrMtIvAQIExglc2YLW9drMru1MW/HkLMqlCEwbtP5zLWQ9ugL5W1vIettX51nKBGiUAIFBCrgOMMhpN2gCBAgQWLOA63hrngDdEyBAYAYBweoZ0JZwyJF2DffomLZPtWu4Dy+hf00SIECAAAECBAgQIECAwIIFNuliqRurC558zRFYocAm/axZIYuuCBAgMLXA1W31k5vGHHlPu0h/79StO2ASgWmC1u9I8n27Gn1DkmdP0pF9CBAgQCCuAzgJCBAgQIDA6gVcx1u9uR4JECAwq4Bg9axyiz3uuhasvn5Ms7e3VasfXGzXWiNAgAABAgQIECBAgACBZQps0sVSN1aXeSZom8ByBTbpZ81yJbROgACBxQhc24LWN4xp7s4WtL5/MV1qZZfApEHrtyf5tF3HVsC6gtY2AgQIEBgv4DqAM4QAAQIECKxewHW81ZvrkQABAtMKCFZPK7ac/esa7UuTPHNM83e1YLVrtMuZA60SIECAAAECBAgQIEBgqQKbdLHUjdWlngoaJ7BUgU36WbNUCI0TIEBgwQJWR1kw6AzNTRK0vpTkspG235PkaUneOkN/DiFAgMCQBFwHGNJsGysBAgQI9EXAdby+zIQ6CBAg8OECgtX9OCu8ZbAf86AKAgQIECBAgAABAgQILF3AxdKlE+uAAAECBAgQILB0gSNttZSjY3o61VZLeWTp1Qyzg0mC1qMyFa6ukHWFrW0ECBAgQIAAAQIECBAgQIAAAQIEugQEq/txblzR3ip4Ykw5Z9pbBc/2o2RVECBAgAABAgQIECBAgMA8AgLW8+g5lgABAgQIECDQL4Fj7SL/4Y6yLraQ9a1JLvSr9K2pZpqg9RuSPHtrRm4gBAgQIECAAAECBAgQIECAAAECixQQrF6k5uxtHWyLW5xMcqCjmXPtuuvp2btxJAECBAgQIECAAAECBAj0TUDAum8zoh4CBAgQIECAwPwCx1vQ+lBHU+dHgtaX5u9uY1t4apI3r7n6ClhX0NpGgAABAgQIECBAgAABAgQIECBAoAQel+QlSV6U5IkdJO9O8sr2329jW4rAZSPB6ss7erivXWe9eykVaJQAAQIECBAgQIAAAQIE1iogYL1Wfp0TIECAAAECBJYqcGO7CXBNRy8PtVdW3rbUKvrbeB8C1u9J8rQkb+0vk8oIECBAgAABAgQIECBAgAABAgRWICBYvQLkCbu4uV1Xvapj/wfaddU7JmzPbgQIECBAgAABAgQIECCwgQIC1hs4aUomQIAAAQIECEwp4IbA3mB9CFhXZRWurpB1ha1tBAgQIECAAAECBAgQIECAAAECwxIQrO7PfFuwoj9zoRICBAgQIECAAAECBAisXUDAeu1ToAACBAgQIECAwEoE6pWWJ9vKK15p+SHyvgSsq5Y3JHn2Ss4EnRAgQIAAAQIECBAgQIAAAQIECPRBQLC6D7PwoRqOt2unhzpKOt9WrL4lyaX+lK0SAgQIECBAgAABAgQIEFimgID1MnW1TYAAAQIECBDon8DBFrKusPWBjvLOJambBaf7V76KCBAgQIAAAQIECBAgQIAAAQIECGy0gGB1f6bvWAtWH+4o6WK7Tnprkgv9KVslBAgQIECAAAECBAgQILAKAQHrVSjrgwABAgQIECDQP4ErW9D6xJjSzrSVWc72r3wVESBAgAABAgQIECBAgAABAgQIENgoAcHq/kzXkXZt9OiYkk61a6MP96dslRAgQIAAAQIECBAgQIDAKgUErFeprS8CBAgQIECAQP8Erm6rtNw0prR72s2Ee/tXvooIECBAgAABAgQIECBAgAABAgQI9FpAsLo/03NdC1ZfP6ak29uq1Q/2p2yVECBAgAABAgQIECBAgMA6BASs16GuTwIECBAgQIBA/wSubUHrG8aUdmcLWt/fv/JVRIAAAQIECBAgQIAAAQIECBAgQKBXAoLV/ZmOuvb50iTPHFPSXS1Y7dpnf+ZNJQQIECBAgAABAgQIEFirgID1Wvl1ToAAAQIECBDonYBVXHo3JQoiQIAAAQIECBAgQIAAAQIECBDYIAHB6v5Mlrf39WcuVEKAAAECBAgQIECAAIGNExCw3rgpUzABAgQIECBAYCUCR9qqLkfH9HaqreryyEoq0gkBAgQIECBAgAABAgQIECBAgACB/goIVvdnbq5ob+s7MaakM+1tfWf7U7ZKCBAgQIAAAQIECBAgQKBPAgLWfZoNtRAgQIAAAQIE+idwrN2MONxR2sUWsr41yYX+la8iAgQIECBAgAABAgQIECBAgAABAksVEKxeKu9UjR9si0acTHKg48hz7Xrm6alatjMBAgQIECBAgAABAgQIDE5AwHpwU27ABAgQIECAAIGZBI63oPWhjqPPjwStL83Ug4MIECBAgAABAgQIECBAgAABAgQIbI6AYHV/5uqykWD15R1l3deuX97dn7JVQoAAAQIECBAgQIAAAQJ9FhCw7vPsqI0AAQIECBAg0D+BG9vNims6SnuovVrztv6VriICBAgQIECAAAECBAgQIECAAAECcwsIVs9NuNAGbm7XK6/qaPWBdr3yjoX2qjECBAgQIECAAAECBAgQ2HoBAeutn2IDJECAAAECBAgsRcCNi6WwapQAAQIECBAgQIAAAQIECBAgQKCnAoLV/ZoYC0H0az5UQ4AAAQIECBAgQIAAga0TELDeuik1IAIECBAgQIDAygTq1Zsn2woxXr25MnYdESBAgAABAgQIECBAgAABAgQIrFBAsHqF2BN0dbxdkzzUse/5tmL1LUkuTdCeXQgQIECAAAECBAgQIECAwJ4CAtZODAIECBAgQIAAgXkFDraQdYWtD3Q0di5J3dQ4PW9njidAgAABAgQIECBAgAABAgQIECCwAgHB6hUgT9HFsRasPtxxzMV2/fHWJBemaNeuBAgQIECAAAECBAgQIEBgTwEBaycGAQIECBAgQIDAogSubEHrE2MaPNNWkDm7qE61Q4AAAQIECBAgQIAAAQIECBAgQGCBAoLVC8RcQFNH2jXHo2PaOtWuOT68gP40QYAAAQIECBAgQIAAAQIE/lBAwNqJQIAAAQIECBAgsGiBq9tqMjeNafiedtPj3kV3rj0CBAgQIECAAAECBAgQIECAAAECMwgIVs+AtsRDrmvB6uvH9HF7W7X6wSXWoWkCBAgQIECAAAECBAgQGKiAgPVAJ96wCRAgQIAAAQIrELi2Ba1vGNPXnS1off8K6tEFAQIECBAgQIAAAQIECBAgQIAAgd0CgtX9OifqmuJLkzxzTFl3tWC1a4r9mjvVECBAgAABAgQIECBAYKsEBKy3ajoNhgABAgQIECDQSwGrzfRyWhRFgAABAgQIECBAgAABAgQIEBi0wDTB6lclef+gtZY/eG/FW76xHggQIECAAAECBAgQIEBgCgEB6ymw7EqAAAECBAgQIDCXwJG2+szRMa2caqvPPDJXTw4mQIAAAQIECBAgQIAAAQIECBAgsLeAYHW/zowr2lvwTowp60x7C97ZfpWuGgIECBAgQIAAAQIECBDYZgEB622eXWMjQIAAAQIECPRT4Fi7aXK4o7yLLWR9a5IL/RyCqggQIECAAAECBAgQIECAAAECBDZMoILVL27/PbGj9ncneWUSK1Yvf3IPtsUYTiY50NHduXad8PTyy9EDAQIECBAgQIAAAQIECBB4tICAtTOCAAECBAgQIEBgXQLHW9D6UEcB50eC1pfWVaR+CRAgQIAAAQIECBAgQIAAAQIENlpAsLpf03fZSLD68o7S7mvXBe/uV+mqIUCAAAECBAgQIECAAIEhCQhYD2m2jZUAAQIECBAg0E+BG9tNlWs6ynuovQL0tn6WryoCBAgQIECAAAECBAgQIECAAIEeCghW929Sbm7XAa/qKO2Bdh3wjv6VriICBAgQIECAAAECBAgQGJqAgPXQZtx4CRAgQIAAAQL9FXCDpb9zozICBAgQIECAAAECBAgQIECAwKYICFb3b6YssNC/OVERAQIECBAgQIAAAQIECOwjIGDtFCFAgAABAgQIEOiTgFeE9mk21EKAAAECBAgQIECAAAECBAgQ2BwBwer+zdXxJCeTHOoo7XySW9qq1Zf6V76KCBAgQIAAAQIECBAgQGDIAgLWQ559YydAgAABAgQI9FfgYHtdaN2AOdBR5rl2A+Z0f4ehMgIECBAgQIAAAQIECBAgQIAAgSULCFYvGXiG5o+1YPXhjmMvjgSrL8zQvkMIECBAgAABAgQIECBAgMDSBQSsl06sAwIECBAgQIAAgTkErmg3Y06MaeNMW+Xm7Bz9OJQAAQIECBAgQIAAAQIECBAgQGCzBASr+zdfR9qiCUfHlHaqhasf6V/5KiJAgAABAgQIECBAgAABAn8sIGDtbCBAgAABAgQIENgEgatb0PqmMcXe04LW927CgNRIgAABAgQIECBAgAABAgQIECAwk4Bg9UxsSz3ouhasvn5ML7e3YPWDS61E4wQIECBAgAABAgQIECBAYEECAtYLgtQMAQIECBAgQIDASgSubUHrG8b0dmcLWt+/kop0QoAAAQIECBAgQIAAAQIECBAgsAoBwepVKE/XR12re2mSZ4457K4WrHatbjpbexMgQIAAAQIECBAgQIDAmgUErNc8AbonQIAAAQIECBCYScCqODOxOYgAAQIECBAgQIAAAQIECBAgsHECgtX9mzJvm+vfnKiIAAECBAgQIECAAAECBBYsIGC9YFDNESBAgAABAgQIrFTgSFsl5+iYXk+1VXIeWWllOiNAgAABAgQIECBAgAABAgQIEJhHQLB6Hr3lHHtFe7vciTHNn2lvlzu7nBK0SoAAAQIECBAgQIAAAQIEViMgYL0aZ70QIECAAAECBAgsV+BYu7lzuKObiy1kfWuSC8stResECBAgQIAAAQIECBAgQIAAAQJzCOwEq1+S5Akd7bw7ySuTvCrJ++foy6GTCRxsixycTHKg45Bz7frb6cmatBcBAgQIECBAgAABAgQIEOi3gIB1v+dHdQQIECBAgAABAtMJHG9B60Mdh50fCVpfmq5pexMgQIAAAQIECBAgQIAAAQIECCxRQLB6ibgzNn3ZSLD68o427mvX2+6esQ+HESBAgAABAgQIECBAgACBXgoIWPdyWhRFgAABAgQIECAwp8CN7ebPNR3tPNReVXrbnP04nAABAgQIECBAgAABAgQIECBAYD4Bwer5/JZ19M3t+tpVHR080K6v3bGsArRLgAABAgQIECBAgAABAgTWKSBgvU59fRMgQIAAAQIECCxbwI2gZQtrnwABAgQIECBAgAABAgQIECAwm4Bg9Wxuyz7KwgXLFtY+AQIECBAgQIAAAQIECGyEgID1RkyTIgkQIECAAAECBOYQ8CrTOfAcSoAAAQIECBAgQIAAAQIECBBYsIBg9YJBF9Tc8SQnkxzqaO98klvaqtWXFtSnZggQIECAAAECBAgQIECAQG8FBKx7OzUKI0CAAAECBAgQWLDAwfZa07pRdKCj7XPtRtHpBfetOQIECBAgQIAAAQIECBAgQIDA0AUEq/t5BhxrwerDHeVdHAlWX+jnEFRFgAABAgQIECBAgAABAgQWLyBgvXhTLRIgQIAAAQIECPRb4Ip20+jEmDLPtNV4zvZ7KKojQIAAAQIECBAgQIAAAQIECPReQLC6n1N0pC1GcHRMeadauPqRfg5BVQQIECBAgAABAgQIECBAYHkCAtbLs9UyAQIECBAgQIBAvwWubkHrm8aUeU8LWt/b76GojgABAgQIECBAgAABAgQIECDQOwHB6t5NyR8WdF0LVl8/przbW7D6wX4OQVUECBAgQIAAAQIECBAgQGD5AgLWyzfWAwECBAgQIECAQL8Frm1B6xvGlHlnC1rf3++hqI4AAQIECBAgQIAAAQIECBAgsHYBweq1T8GeBdQ1sJcmeeaY8u5qwWrXwPo5h6oiQIAAAQIECBAgQIAAgRUKCFivEFtXBAgQIECAAAECvRawek+vp0dxBAgQIECAAAECBAgQIECAQM8FBKv7OUHe4tbPeVEVAQIECBAgQIAAAQIECPRcQMC65xOkPAIECBAgQIAAgZULHGmr+Rwd0/OptprPIyuvTocECBAgQIAAAQIECBAgQIAAgX4K/GSSz+so7d1JXpnkVUne38/yt66qK9pb206MGdmZ9ta2s1s3+vUN6OOSfHWSsr13fWXomQABAgQIECBAgAABAgTmFRCwnlfQ8QQIECBAgAABAtsqcKzdhDrcMcCLLWR9a5IL24pgXAQIECBAgAABAgQIECBAgACBCQUqXF0h69FNsHpCvAXudrAtHnAyyYGOds+161qnF9ivpj4kcFOS1yX52SSfA4UAAQIECBAgQIAAAQIENldAwHpz507lBAgQIECAAAECqxE43oLWhzq6Oz8StL60mpL0QoAAAQIECBAgQIAAAQIECBDopcBPJfncJILVq5+ey0aC1Zd3dH9fu4519+rLG0yPj0ny9iRXJfmsJD8/mJEbKAECBAgQIECAAAECBLZMQMB6yybUcAgQIECAAAECBJYmcGO7SXVNRw8PtVeq3ra0CjRMgAABAgQIECBAgAABAgQIEOi3QIWrPyPJq5K8v9+lblV1N7frVhXq3Wt7oF23umOrRt3fwbwoySuTnjW0qgAAIABJREFU/HiS6/tbpsoIECBAgAABAgQIECBAYJyAgLXzgwABAgQIECBAgMB0Am5YTedlbwIECBAgQIAAAQIECBAgQIAAgeUIWBBgOa7ztvq4JP+orRZeb7+zESBAgAABAgQIECBAgMAGCghYb+CkKZkAAQIECBAgQGDtAl65uvYpUAABAgQIECBAgAABAgQIECBAYLACx5OcTHKoQ6BCvbe0VasvDVbJwAkQIECAAAECBAgQIECAwBwCAtZz4DmUAAECBAgQIEBg8AIH2+tX64bWgQ6Nc+2G1unBawEgQIAAAQIECBAgQIAAAQIECBCYR+BYC1Yf7mjk4kiw+sI8HTn2jwQem+RzkvwEEwIECBAgQIAAAQIECBAYloCA9bDm22gJECBAgAABAgSWI3BFu7l1YkzzZ9qqQWeXU4JWCRAgQIAAAQIECBAgQIAAAQIEtlTgSHvI/+iY8Z1q4epHttRg1cP6qCTPS/I1SZ6c5Jok/3PVReiPAAECBAgQIECAAAECBNYnIGC9Pns9EyBAgAABAgQIbJ/A1S1ofdOYod3Tgtb3bt/wjYgAAQIECBAgQIAAAQIECBAgQGCBAte1YPX1Y9q8vQWrH1xgv0Nu6vFJXpDkRUk+bgTi7iQ3DBnG2AkQIECAAAECBAgQIDA0AQHroc248RIgQIAAAQIECKxC4NoWtB530+XOFrS+fxUF6YMAAQIECBAgQIAAAQIECBAgQGBjBOra0kuTPHNMxXe1YLVrS4uZ1stbqPqFSZ64R5MfTPKpSf77YrrTCgECBAgQIECAAAECBAj0XUDAuu8zpD4CBAgQIECAAIFNFrDK0CbPntoJECBAgAABAgQIECBAgAABAqsV8Ha01XpXb09K8pIkz09ysKP7dyX5jiTfleS3V1+iHgkQIECAAAECBAgQIEBgHQIC1utQ1ycBAgQIECBAgMDQBI60VYeOjhn4qbai9cNDwzFeAgQIECBAgAABAgQIECBAgMDABa5s145OjHE4064dnR241SKH/6okz03y2I5G35vkFUlqvwuL7FhbBAgQIECAAAECBAgQINB/AQHr/s+RCgkQIECAAAECBLZH4FiSk0kOdwzpYnu1661u2mzPpBsJAQIECBAgQIAAAQIECBAgQKBDoFZMfmm7XnSgY59z7XrRaYoLF/iZJJ+9R6vva6tV16rV71l4rxokQIAAAQIECBAgQIAAgY0QELDeiGlSJAECBAgQIECAwJYJHG83zg51jOv8SND60paN3XAIECBAgAABAgQIECBAgAABAkMXuGwkWH15B8Z97frQ3UPHWuL4661ztTL4zvY7SV7T3P/3EvvVNAECBAgQIECAAAECBAhsgICA9QZMkhIJECBAgAABAgS2VuDGdjPtmo4RPtRe/Xrb1goYGAECBAgQIECAAAECBAgQIEBgWAI3t+tBV3UM+4F2PeiOYbGsbbT/KclfTPK6JP80yTvWVomOCRAgQIAAAQIECBAgQKBXAgLWvZoOxRAgQIAAAQIECAxUwI21gU68YRMgQIAAAQIECBAgQIAAAQKDEfCgfT+n+tOTPJLkN/tZnqoIECBAgAABAgQIECBAYF0CAtbrktcvAQIECBAgQIAAgUcLeDWsM4IAAQIECBAgQIAAAQIECBAgsH0Cx5OcTHKoY2jnk9zSVq2+tH3DNyICBAgQIECAAAECBAgQILCZAgLWmzlvqiZAgAABAgQIENhegYPtNbF14+1AxzDPtRtvp7eXwcgIECBAgAABAgQIECBAgAABAhstcKwFqw93jOLiSLD6wkaPtD/FPz/Jf09ytj8lqYQAAQIECBAgQIAAAQIENlVAwHpTZ07dBAgQIECAAAEC2y5wRbsJd2LMQM+01Y3cNNr2s8H4CBAgQIAAAQIECBAgQIAAgU0RONIenj86puBTLVz9yKYMqsd1flSS5yb5h0muTHJfkqf0uF6lESBAgAABAgQIECBAgMCGCAhYb8hEKZMAAQIECBAgQGCwAle3oPVNYwTuaUHrewerZOAECBAgQIAAAQIECBAgQIAAgfUKXNeC1dePKeP2Fqx+cL2lbkXvH52kVqx+SZIn7xrR05PU9TIbAQIECBAgQIAAAQIECBCYWUDAemY6BxIgQIAAAQIECBBYqcC1LWh9w5he72xB6/tXWpnOCBAgQIAAAQIECBAgQIAAAQLDFahrNi9N8swxBHe1YLVrNvOfJ49P8ry2YvWTOpr72SSfM39XWiBAgAABAgQIECBAgACBIQsIWA959o2dAAECBAgQIEBgEwWshrSJs6ZmAgQIECBAgAABAgQIECBAYNsEvHVstTP6hCQvTvLCJJd3dP2OJK9I8pok719teXojQIAAAQIECBAgQIAAgW0TELDethk1HgIECBAgQIAAgaEIHGmrIx0dM+BTbUXrh4eCYpwECBAgQIAAAQIECBAgQIAAgSULXNmuyZwY08+Zdk3m7JJrGUrzn5/kR5M8rmPAFay+tQWrPzAUFOMkQIAAAQIECBAgQIAAgeUKCFgv11frBAgQIECAAAECBJYtcCzJySSHOzq62F5BWzeZLiy7GO0TIECAAAECBAgQIECAAAECBLZU4GALVtd1mAMdYzzXrsOc3lKDdQ3rY5P8RpLH7irg15v3HUl+d13F6ZcAAQIECBAgQIAAAQIEtlNAwHo759WoCBAgQIAAAQIEhidwvAWtD3UM/fxI0PrS8HiMmAABAgQIECBAgAABAgQIECAwk8BlI8HqyztauK9dd7l7ph4cNInAdyZ5Sdvx7Um+Lcnrk9TiAjYCBAgQIECAAAECBAgQILBwAQHrhZNqkAABAgQIECBAgMBaBW5sN/2u6ajiofbK1NvWWqXOCRAgQIAAAQIECBAgQIAAAQL9F7i5XWe5qqPUB9p1llpB2bZcgVrF+s1JXpnkB5NYQGC53lonQIAAAQIECBAgQIDA4AUErAd/CgAgQIAAAQIECBDYUgE3ALd0Yg2LAAECBAgQIECAAAECBAgQWLqAB9iXTqwDAgQIECBAgAABAgQIECDQbwEB637Pj+oIECBAgAABAgQIzCPgFbbz6DmWAAECBAgQIECAAAECBAgQGJrA8SQnkxzqGPj5JLe0VautoDy0s8N4CRAgQIAAAQIECBAgQGBQAgLWg5pugyVAgAABAgQIEBiowMH2Otu6QXigw+Bcu0F4eqBGhk2AAAECBAgQIECAAAECBAgMV+BYC1Yf7iC4OBKsvjBcpoWM/COS1ArhNyUp7w8spFWNECBAgAABAgQIECBAgACBBQsIWC8YVHMECBAgQIAAAQIEeixwRbtZeGJMjWfaKkxnezwOpREgQIAAAQIECBAgQIAAAQIEFiFwpD2UfnRMY6dauPqRRXQ44DYem+Qrm/fHN4eXNdsBsxg6AQIECBAgQIAAAQIECPRVQMC6rzOjLgIECBAgQIAAAQLLE7i6Ba1rpaCu7Z4WtL53eWVomQABAgQIECBAgAABAgQIECCwFoHrWtD3+jG9397Cvw+upcLt6fSjkjwvydck+VO7hnU+SYWt3789wzUSAgQIECBAgAABAgQIENgWAQHrbZlJ4yBAgAABAgQIECAwvcC1LWh9w5hD72xB6/unb94RBAgQIECAAAECBAgQIECAAIFeCdS1kJcmeeaYqu5qwWrXQuabuscneWGSlyR5YkdTF5L830nOzdeVowkQIECAAAECBAgQIECAwOIFBKwXb6pFAgQIECBAgAABApsmYNWmTZsx9RIgQIAAAQIECBAgQIAAAQLTCHib1zRa8+17eZITSW4eE6z+30lemeTVSd47X3eOJkCAAAECBAgQIECAAAECyxEQsF6Oq1YJECBAgAABAgQIbKLAkbaK09ExxZ9qK1o/vIkDVDMBAgQIECBAgAABAgQIECAwKIEr27WOCvx2bWfatY6zg5JZ3mDfluRTO5qvYPW3JfmeJL+zvBK0TIAAAQIECBAgQIAAAQIE5hcQsJ7fUAsECBAgQIAAAQIEtk3gWJKTSQ53DOxie1XurUnqVa42AgQIECBAgAABAgQIECBAgECfBA62YHVd3zjQUdi5dn3jdJ8K34Jabkryul3j+M0WYq9//8AWjNEQCBAgQIAAAQIECBAgQGAAAgLWA5hkQyRAgAABAgQIECAwo8DxFrQ+1HH8+ZGg9aUZ+3AYAQIECBAgQIAAAQIECBAgQGBRApeNBKsv72j0vnY94+5FdaqdRwnUHLw9yZ9O8qtJvj3J9yf5fU4ECBAgQIAAAQIECBAgQGCTBASsN2m21EqAAAECBAgQIEBgPQI3tpuT13R0/1Bbhei29ZSnVwIECBAgQIAAAQIECBAgQIBAbm7XL67qsHigXb+4g9XSBb4oSQXc/9nSe9IBAQIECBAgQIAAAQIECBBYkoCA9ZJgNUuAAAECBAgQIEBgCwXcqNzCSTUkAgQIECBAgAABAgQIECCw4QIeDN/wCVQ+AQIECBAgQIAAAQIECBDoo4CAdR9nRU0ECBAgQIAAAQIE+ivgVbv9nRuVESBAgAABAgQIECBAgACBIQkcT3IyyaGOQZ9PcktbtfrSkGCWMNYnJXnXEtrVJAECBAgQIECAAAECBAgQ6K2AgHVvp0ZhBAgQIECAAAECBHotcLC9drduZB7oqPRcu5F5utcjURwBAgQIECBAgAABAgQIECCwSQLHWrD6cEfRF0eC1Rc2aWA9q/Ujkjw7ydcm+dkk/6Bn9SmHAAECBAgQIECAAAECBAgsVUDAeqm8GidAgAABAgQIECCw9QJXtJuaJ8aM9ExbLers1msYIAECBAgQIECAAAECBAgQILAsgSPtYe+jYzo41cLVjyyriAG0+5FJbmrXez6hjbdWAP9zSf7nAMZviAQIECBAgAABAgQIECBA4A8FBKydCAQIECBAgAABAgQILELg6nbjrW7AdW33tKD1vYvoUBsECBAgQIAAAQIECBAgQIDAIASua8Hq68eM9vYWrH5wECLLGeRHJfmqJF+T5Mo9uvjBJF++nK61SoAAAQIECBAgQIAAAQIE+icgYN2/OVERAQIECBAgQIAAgU0WuLYFrW8YM4g7W9D6/k0eqNoJECBAgAABAgQIECBAgACBpQrUNYaXJnnmmF7uasFq1xhmn4qPTvL8JC9J8uSOZi4keVWSfzx7N44kQIAAAQIECBAgQIAAAQKbJSBgvVnzpVoCBAgQIECAAAECmyJgdalNmSl1EiBAgAABAgQIECBAgACBfgl4S9Zq5uPyJC9MciLJkzq6fGcLVn9Xkveupiy9ECBAgAABAgQIECBAgACBfggIWPdjHlRBgAABAgQIECBAYFsFjrTVpo6OGeCptqL1w9uKYFwECBAgQIAAAQIECBAgQIDAvgJXtmsIFfjt2s60awhn923NDvsJfEaSX+zY6R1JXpHkNUnev19Dvk6AAAECBAgQIECAAAECBLZRQMB6G2fVmAgQIECAAAECBAj0T+BYkpNJDneUdrG90vfWJPXaWRsBAgQIECBAgAABAgQIECAwDIGDLVhd1w0OdAz5XLtucHoYJCsbZQXW6+H4na0efq9rM9+b5AMrq0JHBAgQIECAAAECBAgQIECghwIC1j2cFCURIECAAAECBAgQ2GKB4y1ofahjjOdHgtaXttjB0AgQIECAAAECBAgQIECAwNAFLhsJVl/egXFfu05w99CxljT+nVWsf70535Hkd5fUl2YJECBAgAABAgQIECBAgMBGCQhYb9R0KZYAAQIECBAgQIDA1gjc2G6iXtMxoofaikm3bc2IDYQAAQIECBAgQIAAAQIECBDYEbi5XRe4qoPkgXZdoAK/tuUKfEGSf73cLrROgAABAgQIECBAgAABAgQ2T0DAevPmTMUECBAgQIAAAQIEtknADdVtmk1jIUCAAAECBAgQIECAAAEC4wU8cO0MIUCAAAECBAgQIECAAAECBDZCQMB6I6ZJkQQIECBAgAABAgS2WsArgbd6eg2OAAECBAgQIECAAAECBAjkeJKTSQ51WJxPcktbtfoSr5kFnpHkTTMf7UACBAgQIECAAAECBAgQIEDgjwQErJ0MBAgQIECAAAECBAj0ReBgez1w3XA90FHUuXbD9XRfilYHAQIECBAgQIAAAQIECBAg0ClwrAWrD3fscXEkWH2B40wCdQ3lK5K8PMknJ/lbSX5qppYcRIAAAQIECBAgQIAAAQIECPyRgIC1k4EAAQIECBAgQIAAgb4JXNFuvp4YU9iZtqrV2b4Vrx4CBAgQIECAAAECBAgQIEAgR9pD1EfHWJxq4epHeM0k8BFJbkzysiSfONLCfUmeMlOLDiJAgAABAgQIECBAgAABAgT+SEDA2slAgAABAgQIECBAgEBfBa5uQeubxhR4Twta39vXQaiLAAECBAgQIECAAAECBAgMSOC6Fqy+fsyYb2/B6gcH5LLIoT42yXOS/MMkH9/R8Bck+YlFdqotAgQIECBAgAABAgQIECAwNAEB66HNuPESIECAAAECBAgQ2DyBa1vQ+oYxpd/Vbs7ev3nDUzEBAgQIECBAgAABAgQIENh4gSF9dn9CkvesYcY+KsnzknxNkj/V0f+FJN+d5DvXVOMaWHRJgAABAgQIECBAgAABAgSWIyBgvRxXrRIgQIAAAQIECBAgsHgBq2At3lSLBAgQIECAAAECBAgQIEBgHoGhvX3qWUleleTpSX5uHrgpj31Bkm9I8nEdx707yW3tv3WEv6ccjt0JECBAgAABAgQIECBAgED/BQSs+z9HKiRAgAABAgQIECBA4NECR9rrho+OgTmV5NYkD8MjQIAAAQIECBAgQIAAAQIEFi5wZftsfmJMy2faZ/OzC+99PQ0+Jcmbk9QK1rX94yTftKJSXpPkq/fo638neWWSVyd574pq0Q0BAgQIECBAgAABAgQIEBiEgID1IKbZIAkQIECAAAECBAhspcCxJCeTHO4Y3cUkt7SbufWKXBsBAgQIECBAgAABAgQIECAwn8DBFqyuz+MHOpo61z6Pn56vq14dXaHqCldXyHpnO9/+/6+soNIrkvxqkse0vh5J8p1JXpvkd1bQvy4IECBAgAABAgQIECBAgMDgBASsBzflBkyAAAECBAgQIEBg6wSOt6D1oY6R1Q3PnaD1pa0bvQERIECAAAECBAgQIECAAIHlC1w2Eqy+vKO7+9rn77uXX87Ke3h9kmft6vXZSd6wwkrqbV3PaA+Svy7JB1bYt64IECBAgAABAgQIECBAgMDgBASsBzflBkyAAAECBAgQIEBgawVubDd7r+kY4UPtJuRtWytgYAQIECBAgAABAgQIECBAYPECN7fP21d1NP1A+7x9x+K77kWLFayugPXo9sY9AtfLLraC7fUQuY0AAQIECBAgQIAAAQIECBBYgYCA9QqQdUGAAAECBAgQIECAwEoFhn7jd6XYOiNAgAABAgQIECBAgACBrRXwIHPylCRvTvKEkVmulbqfmuQ9WzvzBkaAAAECBAgQIECAAAECBAhEwNpJQIAAAQIECBAgQIDANgoM/dXF2zinxkSAAAECBAgQIECAAAECqxE4nuRkkkMd3dUqyre0VasvraaktfRSoeoKV1fIemersVe4+q1zVHRlkq9P8u4kXzdHOw4lQIAAAQIECBAgQIAAAQIEliggYL1EXE0TIECAAAECBAgQILB2gYPtNcZ1Y/hARzXn2o3h02uvVgEECBAgQIAAAQIECBAgQGB9AsdasPpwRwkXR4LVF9ZX5sp6fn2SZ+3q7dlJ3jBjBX8yycuTPCfJY5O8L8mfthL2jJoOI0CAAAECBAgQIECAAAECSxYQsF4ysOYJECBAgAABAgQIEOiFwBXtJvGJMdWcaatvne1FxYogQIAAAQIECBAgQIAAAQKrETjSHk4+Oqa7Uy1c/chqSlp7LxWsroD16PbGPQLXkxT6pHZN4vlJHrfrgG9I8s2TNGIfAgQIECBAgAABAgQIECBAYLUCAtar9dYbAQIECBAgQIAAAQLrFbi63dS8aUwZ97Sg9b3rLVXvBAgQIECAAAECBAgQIEBgqQLXtWD19WN6ub0Fqx9caiX9avwpSd6c5AkjZd2X5KlTrjZdx78sSQWrP7pjiA8l+fh+DV81BAgQIECAAAECBAgQIECAQAkIWDsPCBAgQIAAAQIECBAYosC1LWh9w5jB39VuIt8/RCBjJkCAAAECBAgQIECAAIGtFfCZuHtqKxRd4eoKWe9s51u4+q0TnhEfk+RFSV68K6Q9evh7k7wmyXckedeE7dqNAAECBAgQIECAAAECBAgQWKGAgPUKsXVFgAABAgQIECBAgEDvBKzW1bspURABAgQIECBAgAABAgQILEnAW532h319kmft2u3ZSd6w/6F/uEcFs382yRM79r+Q5LYkr5xyNewJu7cbAQIECBAgQIAAAQIECBAgsCgBAetFSWqHAAECBAgQIECAAIFNFjjSXot8dMwgTiW5NcnDmzxQtRMgQIAAAQIECBAgQIDA4ASubJ95T4wZ+Zn2mffs4HT+eMAVrK6A9ej2xj0C1+OIHpPkV5NcsWundyap6woVrq7Vq20ECBAgQIAAAQIECBAgQIBAzwUErHs+QcojQIAAAQIECBAgQGClAseSnExyuKPXi0luaTeda9UpGwECBAgQIECAAAECBAgQ6KvAwRasrs+5BzqKPNc+557u6yBWVFetPP3mJE8Y6e++JE+dYaXpr0ry2tbOO5K8Islrkrx/RWPRDQECBAgQIECAAAECBAgQILAAAQHrBSBqggABAgQIECBAgACBrRM43oLWhzpGdn4kaH1p60ZvQAQIECBAgAABAgQIECCwyQKXjQSrL+8YSIWH6wHiuzd5oAuqvULVFa6ukPXOVp/7K1z91hn6qFWs/78kP5zke5J8YIY2HEKAAAECBAgQIECAAAECBAisWUDAes0ToHsCBAgQIECAAAECBHotcGO7KX1NR5UPtdWs6xW/NgIECBAgQIAAAQIECBAgsG6Bm9vn2Ks6CnmgfY69Y92F9qj/1yd51q56np3kDT2qUSkECBAgQIAAAQIECBAgQIDAigUErFcMrjsCBAgQIECAAAECBDZSwA3qjZw2RRMgQIAAAQIECBAgQGAwAh4Qnm2qK1hdAevR7Y27Atcfm+SdszXvKAIECBAgQIAAAQIECBAgQGBTBQSsN3Xm1E2AAAECBAgQIECAwKoFvGJ51eL6I0CAAAECBAgQIECAAIH9BI4nOZnkUMeO55Pc0latvrRfYwP7+lOSvDnJE0bGfV+SpyZ5T5I/meTlSZ6b5C8nedvAfAyXAAECBAgQIECAAAECBAgMWkDAetDTb/AECBAgQIAAAQIECMwgcLC9brluYB/oOP5cu4F9eob2HUKAAAECBAgQIECAAAECBPYTONaC1Yc7drw4Eqy+sF9jA/x6haorXF0h652twugVrv61JC9L8rwkj2tf/NEkXzxAJ0MmQIAAAQIECBAgQIAAAQKDFRCwHuzUGzgBAgQIECBAgAABAnMKXNFuZp8Y086ZtkrY2Tn7cjgBAgQIECBAgAABAgQIECiBI+2h36NjOE61cPUjyDoFXp/kWbu+WoHqq5LcnORjdn3tg0n+QpIHmBIgQIAAAQIECBAgQIAAAQLDEBCwHsY8GyUBAgQIECBAgAABAssTuLoFrW8a08U9LWh97/LK0DIBAgQIECBAgAABAgQIbLHAdS1Yff2YMd7egtUPbrHDIoZWweoKWI9ub01Sn+8fP6aDL0nyzxdRgDYIECBAgAABAgQIECBAgACB/gsIWPd/jlRIgAABAgQIECBAgMBmCFzbgtY3jCn3rnaz+/7NGJIqCRAgQIAAAQIECBAgQGDNAj5rLnYCnpLkzUmeMNLsxSQHOrp5X5LvSfIdSX5rsaVojQABAgQIECBAgAABAgQIEOizgIB1n2dHbQQIECBAgAABAgQIbKKAVcU2cdbUTIAAAQIECBAgQIAAgX4JeFvS4uejQtUVrq6Q9X5bBau/K8krk7xzv519nQABAgQIECBAgAABAgQIENg+AQHr7ZtTIyJAgAABAgQIECBAoB8CR9rrm4+OKedUkluTPNyPklVBgAABAgQIECBAgAABAmsWuLJ9ljwxpo4z7bPk2TXXumndvz7Js/Yp+t1J6rP6bUnOb9oA1UuAAAECBAgQIECAAAECBAgsTkDAenGWWiJAgAABAgQIECBAgMBeAseSnExyuIOnXkV8S7s5fgEhAQIECBAgQIAAAQIECAxS4GALVtfnxwMdAufa58fTgxSab9AVrK6A9Tq3pyX5uXUWoG8CBAgQIECAAAECBAgQIEBgcgEB68mt7EmAAAECBAgQIECAAIF5BI63oPWhjkZqZaydoPWleTpyLAECBAgQIECAAAECBAhsjMBlI8Hqyzuqvq99Xrx7Y0bVr0KfkuTNSZ6w5rIErNc8AbonQIAAAQIECBAgQIAAAQLTCAhYT6NlXwIECBAgQIAAAQIECMwvcGO7eX5NR1MPtdWs63XENgIECBAgQIAAAQIECBDYXoGb2+fDqzqG+ED7fHjH9hIsfWQVqq5wdYWs170JWK97BvRPgAABAgQIECBAgAABAgSmEBCwngLLrgQIECBAgAABAgQIEFiggBvpC8TUFAECBAgQIECAAAECBDZIwIO3q5us1yd51uq6G9uTgHVPJkIZBAgQIECAAAECBAgQIEBgEgEB60mU7EOAAAECBAgQIECAAIHlCHgV9HJctUqAAAECBAgQIECAAIE+ChxPcjLJoY7izie5pa1afamPA1ATAQIECBAgQIAAAQIECBAgQGAoAgLWQ5lp4yRAgAABAgQIECBAoM8CB9troetG+4GOQs+1G+2n+zwQtREgQIAAAQIECBAgQIDAhwkca8Hqwx02F0eC1Rf4ESBAgAABAgQIECBAgAABAgQIrF9AwHr9c6ACAgSk4I6wAAAgAElEQVQIECBAgAABAgQI7Ahc0W66nxhDcqatZnYWGwECBAgQIECAAAECBAj0WuBIe5j26JgqT7Vw9SO9HoniCBAgQIAAAQIECBAgQIAAAQIDExCwHtiEGy4BAgQIECBAgAABAhshcHULWt80ptp7WtD63o0YkSIJECBAgAABAgQIECAwHIHrWrD6+jFDvr0Fqx8cDouREiBAgAABAgQIECBAgAABAgQ2R0DAenPmSqUECBAgQIAAAQIECAxP4NoWtL5hzNDvajfl7x8ejxETIECAAAECBAgQIECgVwI+w/VqOhRDgAABAgQIECBAgAABAgQIEJhdQMB6djtHEiBAgAABAgQIECBAYFUCVj9blbR+CBAgQIAAAQIECBAgML2AtxBNb+YIAgQIECBAgAABAgQIECBAgECvBQSsez09iiNAgAABAgQIECBAgMCjBI6010wfHeNyKsmtSR5mR4AAAQIECBAgQIAAAQJLFbiyfUY7MaaXM+0z2tmlVqJxAgQIECBAgAABAgQIECBAgACBhQoIWC+UU2MECBAgQIAAAQIECBBYicCxJCeTHO7o7WKSW9pN/AsrqUgnBAgQIECAAAECBAgQGI7AwRasrs9lBzqGfa59Ljs9HBYjJUCAAAECBAgQIECAAAECBAhsj4CA9fbMpZEQIECAAAECBAgQIDA8geMtaH2oY+jnR4LWl4bHY8QECBAgQIAAAQIECBBYqMBlI8Hqyztavq99Drt7oT1rjAABAgQIECBAgAABAgQIECBAYKUCAtYr5dYZAQIECBAgQIAAAQIEliJwY7vJf01H6w+11axvW0rvGiVAgAABAgQIECBAgMD2C9zcPndd1THUB9rnrju2n8IICRAgQIAAAQIECBAgQIAAAQLbLyBgvf1zbIQECBAgQIAAAQIECAxHwA3/4cy1kRIgQIAAAQIECBAgsBoBD7SuxlkvBAgQIECAAAECBAgQIECAAIFeCQhY92o6FEOAAAECBAgQIECAAIG5Bbyyem5CDRAgQIAAAQIECBAgQCDHk5xMcqjD4nySW9qq1Zd4ESBAgAABAgQIECBAgAABAgQIbJeAgPV2zafRECBAgAABAgQIECBAYEfgYHt9dQUCDnSwnGuBgNPYCBAgQIAAAQIECBAgQOAPBY61YPXhDo+LI8HqC8wIECBAgAABAgQIECBAgAABAgS2U0DAejvn1agIECBAgAABAgQIECCwI3BFCwecGENypq26dhYbAQIECBAgQIAAAQIEBipwpD2kenTM+E+1cPUjAzUybAIECBAgQIAAAQIECBAgQIDAYAQErAcz1QZKgAABAgQIECBAgMDABa5uQeubxjjc04LW9w7cyvAJECBAgAABAgQIEBiOwHUtWH39mCHf3oLVDw6HxUgJECBAgAABAgQIECBAgAABAsMWELAe9vwbPQECBAgQIECAAAECwxO4tgWtbxgz9LtaeOD+4fEYMQECBAgQIECAAAECAxHw2WggE22YBAgQIECAAAECBAgQIECAAIFZBASsZ1FzDAECBAgQIECAAAECBDZfwCptmz+HRkCAAAECBAgQIECAwPQC3u4zvZkjCBAgQIAAAQIECBAgQIAAAQKDExCwHtyUGzABAgQIECBAgAABAgQeJXCkvQ776BiXU0luTfIwOwIECBAgQIAAAQIECGyowJXts8+JMfWfaZ99zm7oGJVNgAABAgQIECBAgAABAgQIECCwIAEB6wVBaoYAAQIECBAgQIAAAQIbLnAsyckkhzvGcTHJLS1scGHDx6p8AgQIECBAgAABAgSGI3CwBavr886BjmGfa593Tg+HxUgJECBAgAABAgQIECBAgAABAgTGCQhYOz8IECBAgAABAgQIECBAYFTgeAtaH+pgOT8StL6EjgABAgQIECBAgAABAj0VuGwkWH15R433tc83d/d0DMoiQIAAAQIECBAgQIAAAQIECBBYk4CA9ZrgdUuAAAECBAgQIECAAIGeC9zYwgjXdNT5UFvN+raej0N5BAgQIECAAAECBAgMT+Dm9nnmqo6hP9A+z9wxPBojJkCAAAECBAgQIECAAAECBAgQmERAwHoSJfsQIECAAAECBAgQIEBguAKCCcOdeyMnQIAAAQIECBAgsGkCHhTdtBlTLwECBAgQIECAAAECBAgQIECgpwIC1j2dGGURIECAAAECBAgQIECgRwJerd2jyVAKAQIECBAgQIAAAQIfJnA8yckkhzpszie5pa1afYkfAQIECBAgQIAAAQIECBAgQIAAgf0EBKz3E/J1AgQIECBAgAABAgQIENgRONhes13BhQMdLOdacOE0NgIECBAgQIAAAQIECCxZ4FgLVh/u6OfiSLD6wpJr0TwBAgQIECBAgAABAgQIECBAgMAWCQhYb9FkGgoBAgQIECBAgAABAgRWJHBFCzGcGNPfmbY63NkV1aQbAgQIECBAgAABAgSGI3CkPfx5dMyQT7Vw9SPDYTFSAgQIECBAgAABAgQIECBAgACBRQkIWC9KUjsECBAgQIAAAQIECBAYnsDVLWh905ih39OC1vcOj8eICRAgQIAAAQIECBBYsMB1LVh9/Zh2b2/B6gcX3LfmCBAgQIAAAQIECBAgQIAAAQIEBiQgYD2gyTZUAgQIECBAgAABAgQILEng2ha0vmFM+3e1kMP9S6pBswQIECBAgAABAgQIbK+AzxzbO7dGRoAAAQIECBAgQIAAAQIECBDopYCAdS+nRVEECBAgQIAAAQIECBDYSAGryW3ktCmaAAECBAgQIECAQG8FvDWnt1OjMAIECBAgQIAAAQIECBAgQIDAdgsIWG/3/BodAQIECBAgQIAAAQIE1iFwpL22++iYzk8luTXJw+soUJ8ECBAgQIAAAQIECPRa4Mr2meLEmCrPtM8UZ3s9EsURIECAAAECBAgQIECAAAECBAhspICA9UZOm6IJECBAgAABAgQIECCwEQLHkpxMcrij2otJbmmhiAsbMSJFEiBAgAABAgQIECCwTIGDLVhdnyMOdHR0rn2OOL3MQrRNgAABAgQIECBAgAABAgQIECAwbAEB62HPv9ETIECAAAECBAgQIEBgFQLHW9D6UEdn50eC1pdWUZA+CBAgQIAAAQIECBDolcBlI8Hqyzsqu699bri7V5UrhgABAgQIECBAgAABAgQIECBAYCsFBKy3cloNigABAgQIECBAgAABAr0UuLGFJq7pqO6htpr1bb2sXlEECBAgQIAAAQIECCxD4Ob2OeGqjsYfaJ8T7lhG59okQIAAAQIECBAgQIAAAQIECBAgsJeAgLXzggABAgQIECBAgAABAgRWLSBAsWpx/REgQIAAAQIECBDon4AHMPs3JyoiQIAAAQKbJvCYJL+3aUWrlwABAgQIECBAYDMEBKw3Y55USYAAAQIECBAgQIAAgW0T8ArwbZtR4yFAgAABAgQIECAwmcDxJCeTHOrY/XySW9qq1Zcma9JeBAgQGLTAFUm+NMlHJqmfoT+U5H0TiPy1JJ/V9ntbkp+Y4JhF7/LpSb61NfofknxLkg/M2MmntDci/Jck55K8Ncm2/h55Yvs9+YnN6uVJ/vOMbpt82J9M8rokf9D+9+eTvH/DBvTM9j1bZX9Dkm9eQ/2fnOTbkjwhya+176N3r6EOXRIgQIAAAQIEeicgYN27KVEQAQIECBAgQIAAAQIEBiVwsF20r4DFgY6R102xClicHpSMwRIgQIAAAQIECBDYLoFjLVh9uGNYF0eC1Re2a+hGM2CBWln18Use/28n+Z0l97GI5utB67/UAnyLaG9ZbdTPovuSvHdZHSyh3T+f5Efagys/laQCm++coJ8+BDv/epJ/12r9viQvmuN8/pIkP9zaqrDo129xwPpjk9yZ5PPaeP9Gkl+YYM63aZfKutTbMCpgXVt939Y58MsbNsg+fB/O+jNkw6iVS4AAAQIECBCYXkDAenozRxAgQIAAAQIECBAgQIDA4gVqtaUKWZ8Y0/SZtjrP2cV3r0UCBAgQIECAAAECBJYkcKQ9VHl0TPunWrj6kSXVoFkC6xIYDY8uq4b/pwUtq/3RFYmX1d+PJXlghsY/KsmrkjxnhmNXeciiQprzBMprBee3JPndCQc+aziyD8HORQWsy7tW/v3aZjb6fTEh40btJmCd1Irld4+8EeMrk9zRVrPepMnsw/fhrD9DNslZrQQIECBAgACBmQQErGdicxABAgQIECBAgAABAgQILEng6ha0vmlM+/e0oPW9S6pBswQIECBAgAABAgQIzC9wXQtWXz+mqdtbsPrB+bvTAoFeCqw6YD0a1FsWyKwr5Q4tYD3PeKdZhbrmedZwZB+CnYsKWH9ckh9M8rfaAwDPSHL/sr4JetBu3wPWL0jyBXM4vTbJj485/qPbtcGvbvvUW+/qWuI75uhzXYf24ftw1p8h6zLTLwECBAgQIEBgZQIC1iuj1hEBAgQIECBAgAABAgQITCFwbQta3zDmmLtaGGObb5hNQWZXAgQIECBAgAABAr0Q8Ld8L6ZBET0RGA2P/kKSn0zy+wuo7TOTfH5rZ3SlXgHr+XEXtYK1gPVkc7GogPVnJKkH8q9M8qYkNyY5P1kJG7lX3wPWX5/kn8whO24F8sq4HE/yvUke3/r4kbbq+xxd7nvotKv3/4kkT0zyrn1W1Z4mYF3zXuf1xX2rnW4HAevpvOxNgAABAgQIDEhAwHpAk22oBAgQIECAAAECBAgQ2EABq95t4KQpmQABAgQIECBAYJAC3kYzyGk36H0EFhUe3d3NaHhxNIhYod7HTTgrFdD+gbZvBVNflOS9Exxb+/zeBPsNfZfdAetXJ/mNMShPSvJlLSA8uoL1aPBx3abjQq/jajuapB6+eWuS/7prleFFfY/U+fvKVkR9f3zLPqHWdVvO2/+QA9afleSNSf7MvIhTHj/p6v0fmeRpSU4k+Zgk9X3zK2P6mjRg/Zgk357kSJLXtRXbRx8iqJ85z23fYz+b5INTjE/AegosuxIgQIAAAQLDEhCwHtZ8Gy0BAgQIECBAgAABAgQ2VaBuHrw0Sd2U69pOtdeDPrypg1Q3AQIECBAgQIAAgQ0UqNVC62/1ChJ1bWfa3+pnN3B8SiYwj8CiwqO7a+gKWE9T69cm+dZ2wLclqTYvTdOAfccK7A5Y7xfO7Ao4bkPAejRAWgHQ7xuRW8T3yOVJ7kjyjNbu5yap3zvr2ioI+0VJPnGJBdT59cVJPqX1sV+Af95SKsj7Q0neN2FDFSyuoPGs228n+Z09Dv5zbeXqCjCvetvve3innoNJvjvJl7d/eHn7G6jr5+ukAeurktyZ5KlJHmjn+85b/Q4keUkLYNdDMK9tfdbq2ZNsqw5Yf3wLiO/M45vbAya/uUex9caGH24Pn9SXX5Hk65L87iQDsw8BAgQIECBAYF4BAet5BR1PgAABAgQIECBAgAABAqsUOJbkZJLDHZ3WKzJvaTcRLqyyMH0RIECAAAECBAgQGJhABYgqWF1/n1ewZ6/tXPv7/PTAbPYbboXSa+XgepC0tgob1uqre4XJ9mtrkq8/MclfaZ+j6n8/ddfKn29J8qtJ/m2Sn09Sga36bGWbX2AR4dG9qpg3YL07/PulSX5k/uFqYURgUQHrT05SAfgnjNGtvp6S5PFJKlB5X5Lfn2A2npzk09p+v9x+Dow7rEKbPz5Bu7t3eU4Lxda/714FexHfI5+e5F+1AObPJanA6kMz1LmoQ3bP/aLaXWc7o6uqr6uOP9V+X/7dVkCd5z+2xKBtfW98ychgJw1Y1yEV8n9T+578pSR/L8l/64CbNGBdi078dGvjB5M8b+StA/W7/fXt9/tON7Vv/Y1WK8fvt60yYF3B+1phvgLhO9u41fF3718B8npQ4+4tX6V+vznzdQIECBAgQGBFAgLWK4LWDQECBAgQIECAAAECBAgsVOB4u0lwqKPVWllnJ2htBa6F0muMAAECBAgQIEBg4AKXjQSra9XQvbYKPdXf4xV+sT1aoO7NvTBJvYFnZ1tGwLr6uTbJi5M8vYW8Jp2LClvX6ptvSPLOSQ+y354Co+HRX0jykxMGX/fjrBU9P7/tNC6Y1tXO6Eqo9Raov5PkP+/Xqa9PJbCogPUknc4ajpw02DlJDeP2GX0g4LPagxw7+88bsK6fdfWASq1qW9urkrwsye/NW/QcxwtYz4HXcWg9DFBz/GXt6/V76ivag0GL7+1DK4NXYPmvtsbrwYJ6UOB/TdjZ7lWsvznJN3W8JWCS78P626vaqDcP1Fa/2+tcH90+qb2VoK6Z7mzl9A+T/IskHxxT+6w/QybkeNRu9UDP60b+LqkHzl6QZNxCGfX3TK1ivbNi+y8meXaSCq/bCBAgQIAAAQJLFRCwXiqvxgkQIECAAAECBAgQIEBgyQI3tnDHNR391IpFtya5bcl1aJ4AAQIECBAgQIDAEARubn9/Vzhzr61eWV9/f98xBIwZx1hhwjt3rSC96ID1k9o8ffWUwerdQ6oVbWuFyf93n2DWjBSDOGw0PLqsAc8SsB5d8fdskhuS/NayChxouwLWH5r4xyT59haC3ivMP2/AevcbAX4oyduWcM79WgupThLcrjF/UZJPXEIdO03W+fXFI4HTVyf5jSX2VwsZlO37lthHV9Mf38LEtQp0bctewXj3Stmzhrlrpe1aabpWlq8Hz2o17Pq9unubJGD9Z9tDaxX4HvdQTJ0X9bv/G0d+/5fXP23XRn+3A3lVAeu6flsmO8H1GksFruvtGeO2nYf7vnVkp1pRv96k8v41nJO6JECAAAECBAYkIGA9oMk2VAIECBAgQIAAAQIECGyxgKDHFk+uoREgQIAAAQIECKxdwIONi5mC3aGtnVYXGbCu8FIF7T53MSX/YZCtVs2slTIvLqjNITXT14B1rcT6vW0i+rDi7zaeEwLWH5rVx7VgZ/0eqVXSK0z5P0YmfN6A9dEkP72CE2iRP6cXUe7Htod1Pq819jeS1Cr527b9hXb+7PxOq99JFSC+a4IHf2rV429pqxy/tflUWHrc9tHtQbHqo7Z5wtxPTPL97S0S1VY9sFQ/b/9gVwGTBKy/sAX869AKKD+v1bbXWCoDVOdFvSmjgtM7W72Z4us6jltFwPoj23yUw842zfdVrdBdIf/6mbEzN1/ZVrbetvPeeAgQIECAAIEeCQhY92gylEKAAAECBAgQIECAAAECcwl4VflcfA4mQIAAAQIECBAg8GEC9Zr5k0kOddjUipa3tDDSJX5jBWpV6VrF9aY99pomYDSuk0nC1W9pK2n+99ZQraz515J8xj6rXb8sySuErKc+y0fDo69P8vVJPjB1Kx9+wIuTvLz987QrWFeAsEL4z2rHf0WSH1hATZp4tICA9Yc8RoPAP5WkwqTvHKGaJ2C9+1xe5jm4qJ/Ti6pxCAHryrLU3yH1MEj9rnpXCxb/yB4h5d2uB5NUoPjL2xfGrSC9c+yBFoKu39U7W/3eq1By18rP+83nPxh5q0e9LaDqqVWbR7f9Ata7z/N6WKGC2/ttu8PptX+FsyvgvPuNBasIWFdI/k0jf2tU2P0ZSf7TfgNpX6/zocb+upH966GC+h34KxO2YTcCBAgQIECAwNQCAtZTkzmAAAECBAgQIECAAAECBHouUDdR6hWRFQSpmyN7bedaEOR0z8eiPAIECBAgQIAAAQLrEDjW/p4+3NF5rWS8E6y+sI4CN6zPCoaV11d11L2I4N7uVTdHu6oVON/YVs58e0cwrT5HfVGb99EVL3faqTa+LMmPb5j9usudJzw6rvYKav+TtkNXwPpTktSq6bu3K5J8Q5L6em21Uusv7QNV581+K7+u27pv/S86YL07ULvK8c6zOvJocHOvn3XzfI/UgyH3JLmynZ+1qnE9+DO6fWaSz2//UKvfvm3X1z8hyfPbv/2bJD8/8vXRry3i5/Qi52wIAevy2glZf02SFySp63m7V4De7bpXULp+f9055tg65kXtIZj6nV1b/b6r1f7/1xwT92eT3J3kr7Y26vfsj+1qb7+A9eck+ZctmPyLLXReP5Mn2T6+/e7/eyM7/2izHB3XsgPWT05S30NPH6njW5N845QPbtV4KiT+tJF26mGjW5N40G+SM8I+BAgQIECAwNQCAtZTkzmAAAECBAgQIECAAAECBDZEoG4aV8j6xJh6z7SL8LWKjI0AAQIECBAgQIDA0AWOtIcVj46BqFfOV1j4kaFjTTj+cStX7zSxiODeaEBrtLQKxVaw+ycnCKXVcfU5qoJKFUbbvb25/ftvTjh2uyXzhEfH+U0SsB7dZ965mHaV7Hn724bjBaw/NIuj3wO7A8z19dEQc61GWz+rfn+PE+DfJvn3I//+kUm+pa3GW/+8V1jzsW3l/XqIoLZaQbeuA41uX5Lkh9s/1IMH3zzyxWV9/y7i/B5KwLqsKtNSAei9zovdlrXfc9v5sBOUrhWjKzxdweIPduDXcbWa/6takLnC1c9LMu/vu3rbXoWI6+dxbXv9vh8XsK7zvH4nv7Ad/13t77RpVtTe6++QCnl/5chq8ssMWO+18nQ91POlSe6f4ZthdFXwOnyetmbo3iEECBAgQIDA0AQErIc248ZLgAABAgQIECBAgACB4Qlc3YLWe72Ke0ejVjyqGxb3Do/HiAkQIECAAAECBAjkuhbYuX6Mxe0tWP0gr4kF/kwLa42u2LjXwfMGrGv11h9IUgH50a3C1RUYq2DiNFutelw1/d09DqoHWCvgtd8KotP0t837jgY063Pn9yT5vQUM+IYkO59xu8LPAtYLgJ6jid0B62ma+qkkFbp858hBm7qCddfDH9N41L67z/O/nORNSernbFfAslbNrVWt62fjf26Bzv+xq+Mvbyv879WHgPW0s5RUIPjTklS4fZ7tA0nekmSaIHH1fXOSf9RC0qP911sYXtsC97/VUdifSFI/WytY/fcnWNl/0vGNrkB9X5IK9f/yyMHjAta1Ans9AFC/5ysoXqHk0VXWJ61h9E0a9bfBi9uq2Du/y5cZsP6kJLV6fH0/7WyvSPJ1U87vzrF7/c0zT3uTGtqPAAECBAgQGKiAgPVAJ96wCRAgQIAAAQIECBAgMECBa1topG5cdG11461W45tlBZUBkhoyAQIECBAgQIDAhgvU38j11pcKFHVtd7aHEf2NPPlk1/23w0lek+TQBIfNG7A+lqRW29y9vbzN3aUJati9S50bFer6lF1f+JdJavXId8/Q5hAPGQ1oLmv8kwSsK6jYFSrsqquCqxW6q80K1tPP3qID1uMqmDUcOS7YOf2IP/yI+llYq/fWf/Nuo+fgJKtXV3+fnuRftXDqD7bgbAVtR7fRBxE+a1d4dZEB67+d5C/OizByfJ1fXzzyM/rVSX5jge2/LclPzNDeoh4E2Oshg3Hl/Ol2Pe/4yE4/neRX2krNO/9cweZ/kuRfdIR7p1kte1Keq5LU31JP7fh52vV9+NHtIa2dh2nekOT5Sd4/ace79quQda3QXgHt+l0++qDUrD9D9iulPGv17Xr7yc5WQfF6oO8/7Hdwx9erzVqRvELVi2pzxlIcRoAAAQIECAxBQMB6CLNsjAQIECBAgAABAgQIECAwKmB1PucDAQIECBAgQIDA0AW85WV5Z0AFor4qyTfssYJmV6/zBKwfk+TbW9hotP1fTFJBs7fPONTLWiiywoejWwWj/k5bDXbGpgd1WF8C1rMEpEeDp7McP6iJ3mOwAtZJBTrrQZMva6vvVsj5XbusPqGFRuuffyHJTyb5/T08ayX+f9/+/bPbiri1km2tXv33kvy3PY4ZDa7W+fwtu0Klo3P0QJJn7HrgfpEB60WuKL+K7636HVZh3Gm3VQesaw6/qK1avfNASNVc59pLk7wjyRcm+acjD4zU1/9jku9I8q+T/M60g5xy/53f07Xq+ve2Pi+MtNEVsH5Ckq9O8pIkH9HOzwqNz7PVKt0VrN79FoplBaz3Wr163qB4jf9Tk/zorofA6u0aNefTrHo+j6VjCRAgQIAAgYEICFgPZKINkwABAgQIECBAgAABAgQ+TKBe0Vmr9R0dY1MrrNzabgQiJECAAAECBAgQILDpAhVGq/DJiTEDOdNWgfyZTR/siuuv0FKF/r41yV/p6Pv1ST6mhQFHd5knYL17Zcyddl+V5GVJfm8Oh/qstFeY60uT/Mgc7S7q0LrP+aS2Om2tUvq+RTW8wHauaeG+BTb5YU2NBk9HvzhvQHrW41+Q5AuWOeA1tv2eJF+b5H9OUMPugPXfaAHirkPnCTjOeuyyV7CuVdDrTWG1on+thlxB692r308bYn5ykvqZ+fQG2bVSf61yXddzavXc2j43Sf1+G92e2IK4tbr0ufY2h18d2WH07QDz/JyuJocSsC7Tcv/ECb5Hxu3ya+3vla63JRxsP2fq75nR37m1Qvk3JXntruB0BX3r3798V6c13z/UfqdVWP/inHV3Hf64JB9I8sE9dtjv+7BC67X6dZ2/o8HsRZY668+Q/WqoN17csWunCsT/2H4H7vP13d/ftfu8K2PPWZLDCRAgQIAAgW0VELDe1pk1LgIECBAgQIAAAQIECBCYVKBumFXQum747bXVzZVb2g2iZd3ImLRW+xEgQIAAAQIECBCYRaCCSBWsrr97D3Q0UOGy+rv39CwdDPiYutf2F1qYeXdwa4elAl8VOKvAVwWwn7PLa57g3rVJ3pSkgryj21ck+YE552U0cDXaVAUav23Otuc9vEKWtXL3328N7Ri/YgWrkc5b+6qOnzUgvVPfrMdvWpB0mvm4L8mXJPnlCQ4SsE4+M0k9AFBb10Mf0wSs6+dtBabrYfja3txC27+5x3yMhrv3Ck/XIf9Hkh9O8uktaP28JPWzZGcbDb7O83O62hv9vvg3SX5+gnNo3C51fn3xyAq+r07yG3O2WfP1+a2NWVewnrOEsYfXGyIqTF0rjdcbGuoBm7E0RjoAACAASURBVNGtVqP+xiRv2WOF5tqvHoSqa3/1t9BeD4FU2LrmplZR/09JHukIRC96jPsFrBfd317tLSNgXQ/11d8hR0Y6nPftGqO17/UQWK26XkH6S6tA0wcBAgQIECAwDAEB62HMs1ESIECAAAECBAgQIECAwP4CdXOmbrIc6tj1/EjQ2oX6/T3tQYAAAQIECBAgsH6By0aC1Zd3lFOBwQpW373+cjeyglpZ8s4kn9dR/X9s4esKAj62hQwXGbDuWmX6sxYQ4OsKWK87eFcrV35LkpfsYf6VbbXMP+jp2XR9Ow9+ao+VfMeVfF2Sp7Tw369PGPqbNSC9U8esxwtYf0hwUQHrWvW+zvlx2ycn+f4kfylJvX3guROeX1+Y5HWt4Xr445UTfN/89hQPMbxopM2qqULKu7dpAtb1c+2NSSo8XUHo+n6vgPRe2+jq013h7r/WVul/fHtopM7d0es9o8HXed8KMPp9sYifobt/9+y3QvoEU/uoEPgiapykz3H71LzUys1/s/1X87XX9v+zdx9Qc5T128evV4Ii/KlKFaSJ9CI9oQokiJTQJICEYggllIRECIiANCEgCb0GCE06BASkSlEIGIqEEiEgvQkRiHRB3nPFe3UcZ3Zndmf32d353ufkiHlm7vKZ2dl9stf85olw/FwV+dMMgzpovUZ4nbgSusdJan+T5Pdwh60fkfRXSU9nfG1lmMa/N+nWgLWvL9fGIBp9HUW7S3qCR5EB7jzHkG0RQAABBBBAoIsFCFh38cFlaQgggAACCCCAAAIIIIAAAnUJ7B5CKPEKcJXOXg/V506pq3d2QgABBBBAAAEEEECgNQJDw+daB1CS2pTwuTb+6PbWzK57RkkLWDv854rVrqj8dlhuPHBZUWikMqqDhq4O+c1QSdvH2383SNL9DTK3a8A6WnU2vsSbQ0XbdxtcezN2nzOEYB3oe0PS5iG0V2ss3yjhqqwOaLoND0H9WvvVG5Cu9Fvv/ptKWq7W5Ar4+YKS9g392PMSSQ5ENrM5vOlAryvb1mpFBazbLbC+U7ippNb6HVo9I7wefT3cJOWalDVgPW8IaPcPA58nyQHuDxMm4kC6nxrgatdu3ifp6Qx+6oAD225JVf+LDL4SsK51xvzvz6vdTOOtfy/pNEmuXP1x/u6n7zFPqATu89qh62rN57Gv376JochWxHnm3I/fs5+T5Cfx5W1FV7BO+7yT9lrMO19v7/dGV6w+JLaz/13XN5zQEEAAAQQQQACBQgQIWBfCSCcIIIAAAggggAACCCCAAAJdKEAgpQsPKktCAAEEEEAAAQRKIMANg609yEkBa4e9HIh9TFK0knIzAtbNXO26ku5NGCApiNjMecT7XkXSbyTNnzCoK0M7rDa1lRPKOJaDZQ4BO3g6LoSDk8Kh8e68zotDkH6ypB9JeirDmPUGpCtdN7p/hik2tEk0mOtK/AMkPdNQj8XuXPaAdTSw+YCkHSW9lECcJWA9SwhMDwn7u0rtbpL8ekhqWcaOhjMdnO0n6cFYZ0UEX5NeT0VUhy5DBWvbLR2esFF52pxf45eGysj+738W9LJ1bsYh/g0k+UkDG0qaK9a3r8P7SZpWY0xf6yvnapbpzS3pe2FDrynpdRLvx58zHC5389wd/HYFej+NxNXofU7naUUHrJeVdHU4fpV5NKO6dLRSfWUcv8/uU4dBHi+2RQABBBBAAIESCRCwLtHBZqkIIIAAAggggAACCCCAAAK5BXikem4ydkAAAQQQQAABBBDoIYEdJI2UVAkhxafxvqRRIaT2RQ/NsRuHjYbcHO61sUPJSaGvTgpY+zvEQ0N1yPhxW0/SfT14MKOB4/g08gSXW7kEV692pXKHox18GyjphsgEHG5z1e2/Jkyqr6Tbw9+fGirTu5Kym6t5LxYqucYruBZZ+Thr1eJWmpYlYN1oRfBopW9Xtb9V0j8aOFC+vsWDyEndRcPJ1ar0ZwlYO2R7cghB+/WzVwiSRm9gic7BFfwrT2dwhdsjJcXf92YP22wrKS0ATsC6gROloF39XuTrZq9QAf2VAkPV1abo8eYL1fhXDtWtfU755p5aLXre1Nq23p9XQvr28c0lrhZfCYQ7YDwi8vSMLGMUHbDeU9LZsYEbeVpH2hqSnrSR5wkRWWzYBgEEEEAAAQRKLkDAuuQnAMtHAAEEEEAAAQQQQAABBBDIJDBb+BLbgRV/yZLU/IWcwxRJj53NNAgbIYAAAggggAACCCBQh4Cr9/lzap+Uff2o+EqwulbVxTqGL/0uDs7+VNItklyd0d5prZMC1t8K1Za/H1tMtUq0rToZ/P2mbyhweMvVoCvNVT9dXTup6nar5pY2TjRwF6+COo+k8yTZ2r9POjj3l9CRK/eeLmlXSQ6NubLqH8PP7HCApJNC5eZjJV0WCR8SsO7Zo15UBetGV5ElwNzoGPH9vxZu5tk//MBPVjg/ZZCs8/NrYbgk31zgSr1p19rK68nvjfHXTHQKK0i6RtIS4eYHv5biNykQsC76zPhXf752+d/Z0v59rTmjVu/VN0U5vF/tPTzrvFoZsPacFpY0JlSxrszx5lDFOUs1bO9TZMDa78sOfPtGomjz69fzLLK1cqwi501fCCCAAAIIINBBAgSsO+hgMVUEEEAAAQQQQAABBBBAAIEeF3D1GodXhlWZyR3hi8Q7e3y2TAABBBBAAAEEEECgmwU2CjcBurptWnPFT4er3+xmiA5aW6cErP39oQOR5ybYxiso9xT/VyS5krYr2S4u6TFJntsTPTWhKuNGw+oOuzl850rCbnFrB60d9Pww/HxDSdeHILmD1K4qXqleHe3XQdLtY5XFCVj37MlQ5oD1oqHC9BqSpkhylehJKYcja8A669HcWtK1YeNqFe2jIdi04CcB66zq+bZLey/M10uxWz8eKkE/U0C3Xt/MOfrxOVt5v/1luIGg1u5+H/ggspGDxr7JZr/I3/l9xtXcs6ypyIB1UlVpT6sZT79Ie9qGq3jvE0LztSz5OQIIIIAAAgggUFWAgDUnCAIIIIAAAggggAACCCCAAAL5BfwFvoPWg6vsOj4ErSfk7549EEAAAQQQQAABBBBIFegdgtWuZJvWHNJ0sPp5HNtKoFMC1kuHcOSKMT1X99xK0l1tpdrek3GF1oMlHR2meVAIz30R/v8iki6V5JCpw9cOoj4cfubq6OdI+pGkySFAHQ2pOjg3NmwbD1/7r6MB651Cdes8Wo3un2eseraNBnOLDEfWM5ekfeKvd1cif7VK53OFiq/zS7otBPGnFjCZogPMWaYUDSbXCjoWOb/oa8bz3EbSdQkT/qqk48PNDL6ubRK56SG6efQ14Or4rj5fbyvyhod655BnP1fSr1y38uyXZdtuD1hnMYhuU1SQ35Xjh0r6eeTpDn6yhm+YerLGpIoMWLt6/A2x8R4J72HP5cXJsH2rx8swJTZBAAEEEEAAgW4SIGDdTUeTtSCAAAIIIIAAAggggAACCLRawI+U9Rfk/jIkrf06hFvSqjW1es6MhwACCCCAAAIIINCZAv7s6Zv8dqwy/cvCTX589mzPY9wJAetZJI1JuZnUYV9XV/64PXnbclYbhAC1Q7OuRL2npLfDTOPhaz8pyVW4v0yobB39mXePVq9OCl97m0YD0o3u3+wD0mkB6zwenRywnjGcez5/3BzuPL/K4osMWPeX5EC3q/neGK5jf00Ye4Fww8H6km4NwfZ3ErYr8jVAwPo/wPH3QldY9g0mrW6ex0rhfOnJmzSKCljbz+8rfrKDK2H7deDmkPVu4UadNOOiAtbOHx0R/kTHuiZcC95vwkH252P3v0Ss736S/JRBGgIIIIAAAggg0JAAAeuG+NgZAQQQQAABBBBAAAEEEEAAgekCVBHkREAAAQQQQAABBBBolgBPT2mWbOv7bfeAtYNZI0Jl17hOvLpy6/U6b0RXAr9Q0hopAbdq4ev1JF0kaWFJrkjvYPuHklx511V6944E2OJVsStSjYZDG92/niPmc9DfX/8jw85lDVg7RLh1Bp/KJgtK2jf8n/tDoDiLr3f5VNIVkt7MMZ439TH0uesnLfjGgmrh2aIC1vOE14qr2bpVq9reV9LtYbvjQiC8UlU+utQiXwMErP8jG38vbGa17GqnbjRU3C0Ba6/3K+FmvDNzhKyLClg71H1GuGkhau8bt/w0h89yXkuybB69YSK6/fBww1iWPtgGAQQQQAABBBBIFSBgzcmBAAIIIIAAAggggAACCCCAQHECG4aqgv6yLq2dHKoKvlHcsPSEAAIIIIAAAggg0IUCrnjr4KQr16Y1V+YbJemuLlx/Ny6pnQPWDrbuEsJIlaqX0WOwh6SxobpyNx6botc0ryRX/HZFXbdDJT0gyUGwhSTNJmkbSQ61OXzqCqYOv7p9M1hX9n0sBF3XTJjkzaEqaFIAttFwaKP712O6fbjm/VzS7yT9s0on9QSsF5N0bAji3t3k8zn+ej9d0qtV1jNXCCX62l+tgnV03fUY59mnFaHTLAFrB0ZXl/RiStjbmQdXyj43LK5a9eoZJB0t6RBJf5e0VZX30CJfA9G+XF14dJ4DkbCtb7Q4W5L/HcptE0kTG+zTgdSfhT6aGXouY8DaNxz4GvB7Sb+R5KrdletbWgVr31Dj897XxZkkDQ032mQ5zEkh6xvCUxTeSuigqIC11+kn+fWJjdHMsHNaqNsBc9809kkWMLZBAAEEEEAAAQTSBAhYc24ggAACCCCAAAIIIIAAAgggULyAKyb58e3xLxQqI30egjAnSJpW/PD0iAACCCCAAAIIINDBAg5eOljtz5MOvSY1BzUdrHaIjNY5Au0asE4KYkVVHVLyOekKyrRsAv6d0GG2LC1egdrByUskbVpjZ4dDt41U4o1v3mg4tNH9s6w9us23wrq/H/5ynKSfSpqa0lGegLVfe3tJcnDbQWaH2n1Dwb15J5lj+/jrfe1IiD6pm6wBxzIFrP0e6GruB0qaT9KAEEyN+7mqt18zrhbv18XAKq+/RSVdHra9U9LOkpJugHe49fhQPd7jeR735Tj+1V6PRYSXvyHpMkkbh4FqnV9Zph59zRcxx7QxyxiwXjdyvfG5uk84V22UFrCOnqs+Rx20znMO+vXj654D/ZUbp9JC1lmvP7XOo1VCgNw3ikSb535lrZ3r/Hn0poloF74BydeCd+vsl90QQAABBBBAAIHpAgSsOREQQAABBBBAAAEEEEAAAQQQaJ7ADiEYs2LKEO+HatYOxyQ9jrZ5M6NnBBBAAAEEEEAAgXYTcEDEoWqHLWdPmZyrifqzo8NhtM4TaMeAda1wdbWKl513BFo342hYrdqo54UAZzS87kqlJ0kaEoLAU0Ll4z9LcmjNVUzdvI0rY3+aMkCjAelG98+j7SDgwaGysPdzSNZV06+o0kmegHXSef6QpN0kTc4z0RzbtiJgPV7SWZI+qzKvpSX5Jgm3LNs7WLy3pC0l9VQF6xklbRaqma8W5p42l6+FquSuVOt2saT9qtzMPihUiPe2Psdd0fzLBL+8x6/WqVF0eLmbAta35AwO17LO+vNo1fhmn+sHRKqWHynJfyrnXVrA2lke7+drvdup4TNi2jU/ad2+tvq14ZsFKi3ppqmiAtZ+ot/tCRMp4gaAasfVFekdJI8234y4Y3gfzXpOsB0CCCCAAAIIIPA/AgSsOSkQQAABBBBAAAEEEEAAAQQQaL6AH1XroIyrKiW110PQ+pTmT4UREEAAAQQQQAABBNpQwIFJf15cIGVuDlj66Sdj23DuTCm7QLsFrJOqW0ZX4+qPrrLpar+0fAIOfX5PksPSbu9JeiX8Tni6JFf5rBbwnSUEp/30o0pzBV9fA1zZ+n5JO0l6scq0ooHOxyS9nW8JWliSQ3duHsvVcpvVHJZ2/x7TLSl4Hh87T8Da++ap5lrEOvMGdLMGHKPrPicEMD+uMuG820fn3ezQqacdnd9t4XrjyuwOv0bbg+E8fD72966Me26o0Otrlfd9OMXD1eHPl7RVqFrtEPkfU7bNe/xqnTMErP8jlPZeWMuwmT9v5rk+syT/e5//bdCtf+wJJGkBa2+7rKSrJflGiVrnd5qP30/8GdI37fjmlaMljZEUfX/Jev2pdQyia6ls+4Sk7ST5JqFmtaRx/dnZ14NJzRqUfhFAAAEEEECgHAIErMtxnFklAggggAACCCCAAAIIIIBAewgQnGmP48AsEEAAAQQQQACBdhHgRrx2ORKtmUc7BawdAPbvJz8PwcS4gCtQ7ivJASVaMQLzSnIg1uE6B+V2kXRvxq4dDnbF05+FYKgDz78L+7risFu8inE00JlxmNTNmhmwdujVLj8Ko7uitEOztUJxeQPW7j6pmqsrQPvpAQ4eFtnyBnSzBhzzBqbzbt+TAeskf4czfYwcwJ8W28Ch0wslrRH+3jcqja7yhLANJV0frnnjwjUuWj0+2n3UwedGP0kOedfbCFj/R65sAWvfOPJrSX3Ce2o89FstYO33aoej9w98Dkf7vSDvU/C+JekSSb6JwRWxo+Fqd531+lPr/E9632lmeL0ynwEpTzxoduXsWh78HAEEEEAAAQS6QICAdRccRJaAAAIIIIAAAggggAACCCDQUQJ+9Lu/9PMXuDz6vaMOHZNFAAEEEEAAAQQKE9ghfB5cMaXH9yWNCqGavCGawiZJR4ULtEvAelZJx0raL2WFVK4u/NDL5n5N7x2CvHtJulySK5uuG8LFx6UE2v19rq8ZZ4dg6MEhIOfA3IHhZ0dJOlXSl5Gpd0LA2mtzcPDkyLz3CJW6o2tJOiL1BKzdj6u5OqjuP5V2Zvg9PS1sW88ZQcA6Xc3H3aHTgZIGRSqXR/f4vaTTJN0kKalCt4+jq/AODjvdIGlPSW+lDBsPqm4j6boqB/YbIdS9saQiAqIErP+DHX9tuGK9A8itbr6GHhGeLFDEMU6bf19JvmnJ7ZpQydqf8yqtWsDa20RvDPCTD/x+8EIdWPNI+ltCuNpdNTNgfY8kr9FP72tWi74fRMfwjRF3NGtQ+kUAAQQQQACBcggQsC7HcWaVCCCAAAIIIIAAAggggAAC7ScwWyRo7SpaSe2B8CX8je03fWaEAAIIIIAAAgggUIfAFiFY7SqGSc0VBSvB6nilzjqGY5c2E2iHgLUDZQ4lVqoFx4mulnSApNfazK6TpxMNV3sdlYC0X+/R4Fxa4HM9SReFEGo0CDy/pIslbSTp1hBWfScCFQ10OrRcLUya5Ds8EkJuVgVrh+JcmdhhWzevx8H/LNe/egPWHsfhXFeFHRJZ+LCEkHoj5x0B6//Vc7XyTST9JJz78S1cKdoVps+V5CBpvMpuZft4JXJXhHeA8/4qB2x1SeMl+XXjf2NxMPuvVbYnYC25WnIzWvy1cbiaN1a1+UdDxc0KWLvIgkPcvh67+UYa/3f05rlaAWu/bs6XtFXooxnX4yIC1n6awvHhM0TU3VWzvcapzTiZQp9pAetmWDVxGXSNAAIIIIAAAu0oQMC6HY8Kc0IAAQQQQAABBBBAAAEEECiTwHwhZOMvc9Oaq634y987ywTDWhFAAAEEEEAAgS4ScADSTzFxFcO05gquDle/2UXrZin/LdDTAeuVQ4DUQaSk5iqiDv+6wiWtGIG5QuCsUmX3F+F3u0pFXgeLXbnVN104+G7/zyJDLxeqOa8hKV6h19/zOgx/UqiK7fDdXZF9owHrekJmje5fS3BeSedI6h82dMDRlVkn19ox/LyRgLW7iI/vkO4uku7NOH6tzVoRsK41h0Z/XkTo1OFQV4EeEELVvuEgrfl88DmdVLG6sk+8orv/vlbV8/ix2D0EVqv5RAPWj0jaXtJzDYBGX0/PSPL51kibUZKfguFrjNuDGW9MqDamr0cO2ro1M/RcpoD1NyVdIukHwdXXu3gRhVoBa+/q18Xo0Mc4SftKKrLifq2AtY/Z3JLeDe83SedR2mccAtaNvNLZFwEEEEAAAQR6XICAdY8fAiaAAAIIIIAAAggggAACCCCAwHSBxUPQuvLFexKLqy05aD0BMwQQQAABBBBAAIGOEOgdgtVbVpmtQ60OVj/fEStiko0I9FTA2t8HOtx1VqRScHwdv5TkP0UGthqx6oZ9HVZ0aLpSdTQervYafcPtqaGiuG+o3VHS22Hx0XC1q/nuFsLHrhLqSuT9Qt8Or7q52uyRkcqojQakG92/2jGMVyB25eK9JF0u6cuMB7/RgLWHWVrShZIcYHeLOmecRupmZQ1Yf0XSQpJ+KMlV2V2lPalVqlU/Fd4DvU2WgHW0orv3iVZ1TzsYfq1cI8nhbr/Odpb0Ro0DXCtwmvf8iL6e8u7bE9sTsC5G3dep34ZzL+2GhSwB61Uk/SZUYJ8iaVtJk4qZ4vReoue7b9Rxpe1FJPnGLH+W/V4IVvu15DB/UiNgXeABoSsEEEAAAQQQaB8BAtbtcyyYCQIIIIAAAggggAACCCCAAAIWWCGEcPwFS1pzhTOHcIr8MgV9BBBAAAEEEEAAgeIE/JluZAhLpvV6Wbh5js90xbm3e089EbB2kNXBVYenkyrHOuT4M0lnS/q83QE7ZH7+/tWBNFelXy3M+XxJroI7m6Rvh2BvtPqsN3Pgc/Ownfd3IN7buLli6RwhIO+gW1K7VdJASe+EHzYakG50/2qHy1VcXdW1ck5mCcnG+ysiYO0+44HdeKXwek+7+Ov9dEmvVunMlYh9/OaXVK3ia3Td9c4t6371VLCOV+yNj/V7Sb6xyGv8q6ToemoFrOOB+CzHyhW03e+PwkSyVnMnYP2vmzaa0eKvjVsk3deMgWr0GX3N1XOu15qy3wsODTe/eNu08ztLwHr28DQDB6vd/L7u/hppvhnCldqXkrSupH3C9afWtTtegbuyPQHrRo4G+yKAAAIIIIBA2woQsG7bQ8PEEEAAAQQQQAABBBBAAAEESi5AtcOSnwAsHwEEEEAAAQQ6UoCnknTkYWvZpFsdsPZ4B0ly5eSk9pKk4ZKuz1E1uGVYHTyQK0wfL+mAOtawfTgeWff/m6S3QmA7GtD20I0GpBvdP2358ZDs3SFY/FpOr6IC1v6+fIdwk0El8O0bEo5o8KaDtNd7lmVmDVjXCiR7rDwBZm8fnXc9odMZQqD0kMhCn5F0qaRrJfm//xn5Wdb51VNt3Md2d0nnhvGulrSnpHczHASHTq+StHyofu1+3s+wX9omm0pyVfqimo/TduG17z5rBfjzjvukpJvz7pRx+0ZeGxmHyL1ZPed6rUF8s8TFkjYKG/oc8s028ZYlYB1/XY0ON0d9WmsS4ed+X5onnINrSvIf3wDkkHnW5veb/SS56ENSS3rte7tq17OsY9faLu3Gk6w3VNTqn58jgAACCCCAQIkFCFiX+OCzdAQQQAABBBBAAAEEEEAAgY4Q8ON0Xf2wb5XZujLaCRkecdsRC2aSCCCAAAIIIIBABwo4ROMg67Aqc78jPIXEj16nlVOglQFrB0WPDWGoJO2HQrVKV1WmFS8QDcwl9f6gpEfDH4dNfax8HXE18eMkbR3CqNF9HW57QNIESQ9LekzSVElrS7o3bOiA9pXhvxsNSDe6f9K65w1VV13B2s0h/10i889zJIoKWHvMWcLv1EPCBFzZ3RViL2/g5oNGQqSdHLA24QBJR0pyoNkh5clVwupZAtYLhKrXP8x53jiU7WPoSvA+pq7+e3vGkyzLvDJ21ZTNXHnYT8LYOPTu68D9TRmp+E4beW0UP5t/9diMgLX/Pc83MPn92K8BV1F/KmEBWQLW3m0zSb6Rb7ykV2I3KkS7te8ikvy0g5UkrRMC1XnsfG3254Q/SPqTpD+H95vozRFJ/UXfNyo/v0eS1/h6ngnk3DYtYO0nFPREdfSc02dzBBBAAAEEEGhnAQLW7Xx0mBsCCCCAAAIIIIAAAggggAAC/xHYIgSt+6Sg+HHeo8KXwtOAQwABBBBAAAEEEGiJwGwhWO0b4nqljOhApD+npT1SvSUTZZC2EGhVwNphLp9ze6es2lVJ9wnh1raA6cJJrBACpg7TOQTtarCvSnozVMGNhtS+I+kKSauEcLUDag4ibyPpL+GPg2n+Pe/LBCvvf0EIkV0SKgR7s2jQbQ9J1+V0dnVzB77diqgCGg8xu1/Pa2ydIeYiA9aeSzz87cClK1s7GFlPczVXVz+eI+z8NUn7SnoiQ8j3kxCgT6pOmzf4m3f7RitYe7l+P/Q5XiuM6W2zzm8xSb+StHLGUH78fDtJ0qGSslb8zTqves6NIvbppoC1K8a7InOrm88pV5T267TogLVf7y6EsH9YVLVq81kD1nEfZ318ffF7gN9zHLL30/CWzAnpMLXfn9yHPz80UnHalet9PKOtaNuk5fmmDr+Pxlsn3XiQ87CxOQIIIIAAAgi0SoCAdaukGQcBBBBAAAEEEEAAAQQQQACBYgT8Ba8DPK7AlNT8yFp/ieNAxRfFDEkvCCCAAAIIIIAAAjEBB+f8mcxVq2dP0XGgxJ/JXD2ThoAFWhGwTgqxRvXPk3SwJFdDprWHwJySDgzVZ13Z2scmKUidNtuvSPIf33QbbUmVROtdcaMBawduR0g6PjKBM8M19MM6J1V0wNrTcJ+uCrxwmJMrMO8p6d065xjdbdlQ0dlBbofXPU78mGUZJm/wN+/2RQSss6yjsk2e+XluC0p6rsZrxBkIh1Z9w4GbK/HuljMs75vcbwj7Hy7p6DyLasG23RSw7ilfB5Fd8d//vlZ0CLjyencVdTffMJN2k0s9AeutJI2JXKuynnJ+8oGfguAnKPgJFn4tfRBC2RWLRgLWSU9vmBKqx0/KOsk6tksa1zezbBeqb9fRJbsggAACCCCAAAL/EiBgzZmAAAIIIIAAAggggAACCCCAQGcK7B6+jF4iZfqucOag9SmduTxmjQACCCCAAAIItK3A0PA5bIGUGTpI4s9hrspKQyAq0OyAda1wtatK+k+9gVaON1mk8QAAIABJREFUZvsIOFDtcKBvsPXvfkmtXQLW/j7aNwqfHaqjeq4Orjq4/FYDpM0IWHuu/l373Mi8fCONq+s2cgOz+z1Akqsou50a3kei1ZR9445bdJw1Ja0XM3LA2JWw3e6XdKukf1RxzLv9jJJ+EMLmb4SQcvSGjHsl+UaAolqegHXWMW12UQif/l3SXuFmpzw3LtQTes06vyK2I2DduGKzAtbx17ufZLJjladG1HOuRV83SRI+7/8YXqsOUv9J0muSPkthi1o0ErBeV5KvEfHW7ErSSe93tdwbP4PoAQEEEEAAAQRKIUDAuhSHmUUigAACCCCAAAIIIIAAAgh0sQABny4+uCwNAQQQQAABBNpKgBvc2upwdORkmhmwTqoQHEX6WQiJRgOdHYnYgZN2EO5VSa9I+mfO+X81bB8NxfUO1fHXkeTj6hs6ksK/+0naLDaeQ5kfSfo45zxcbbpSzTfnrtMDwpWwq/etp5pw0pjNCFh7HN+o4Mqwg8OgL4Xqqw/nXXhke1cpP1+Sq866RavZzhb+3hW+fxGrcptUlbWBaRSya6PVzOOTKDpgPV+4wWnTMFC9ldJ9A4BvCnDbRdLFhegV1wkB68YtmxWwXjQE+tcIU3T18yOr3KRRT8B6KUlXSVo+BLd9XXWg2mHqpyRNzfl+U1TAegVJ10iKF4Mo+roRPfp+n/TTEXwTS7R5Hv7s7huRaAgggAACCCCAQN0CBKzrpmNHBBBAAAEEEEAAAQQQQAABBNpGwJWuXFXLj6nnEfVtc1iYCAIIIIAAAgh0iYArr/pzlh8hn9Qc3BhVJeTYJQwsowCBZgasN5B0qaT5E+Z5cKic+3kBa6CLfAKzSjpD0kBJN4eqza4i6t/hHDx2uNRBtKMkPRfpestw3XEF4/6Sboz87FuhqvD3Q1jZ16gXMkzLQd7TJDlk73MiWpU4w+51bRIPVzus7LBqUoXTvAM0K2DteSwt6UJJlYDk1eHYvZt3kmH7DSVdHyp4x6uqRsOV3maQpMo4BKzzgcer+LvCt4OdL+brZvrW0Yq4ecKh0aBqHcO2/S5FVCKOvxc+U6W6czNBPI+VwuvycUkDJHkujTTnb/aXdHLoZLKk7SVNqtJpPQFrv7csEq79HzQy4bBvUQFrP93lMknrx+bkm4GOK2CeSV3430H91JhtYz/0jTJ+r0ur2t2k6dAtAggggAACCHSbAAHrbjuirAcBBBBAAAEEEEAAAQQQQKDMAv7CvBK0dgW7pOYvcx0Ain5BX2Yz1o4AAp0p4Mp0/vJ2XknzSJpbkqu4zSXJFQL9Jau/dPafmSX5y/OZJH1Nkq+P/vOVsHQ/KtzVJB0685ev/uOqjv7jL6v9Z5qk90LYxWGkdyS9HR5r/6ak16mM1ZknErNGoIbAFiHg2CdlO183KsFqXydoCNQSaFbAOhq4jc+h3uqttdbCz7MJRENrl0jaR9Lfw66HSPpl+G8Hke+LdLmKpN+EwHw8JObvd12V89ywvf/b1ZGrtXiF8ysk7RuqnFb2czh1cUlP5qx8mjbuumGONnBzuHp4CBr781ejrZkBaxs7uO4Kxv486bZHCPHlnbs/f7rKuEOXbvFqttWqWy8sydVwo83hb7+u3cZLOqvgAKGrwe4tySH/KaHyrm8KqDSH+X0si2pFVbD2+esQp/9Uzrd6w/y+AcLHya9Rt/jrs9raCVjXPjPS3gtr79m8LYoKWPv17Ou6Q9O+dpwa/p2u2tMj6glYFy1RVMDav3ufEt6jonP0NctV+j8peuKSfJ38taT45/W9JJ3ThPHoEgEEEEAAAQRKJkDAumQHnOUigAACCCCAAAIIIIAAAgiUQsDBQ1dZHFZltXeEL3nvLIUIi0QAgU4T8HXM1Rwd8lksBEv8xelCkhYMAel2W5PDUq9IejlUyXP45C+hGqXDKR+224SZDwIIpApsFMIwfasYuTKhw9W+yYKGQFaBZgSsK0+zqQR1o3O5IVTdfSvrBDtsOwcqHc50MOyR8KdaiK0nlucbNXwc3FwR91hJlYBu9GfxIFi0Iuc9IaznG7oqzaHby0OF5XjV4/g642Fhf2bxeN6/MpdKOHW/UOX6+EgQPK+bx3N17QtC8M37J42Zt9/49s0MWHssmzjcPjgMXG815NVDENrV5d8IweU/xhaztaRrw9/VqpZdVCA5zT96nSoqdFrtWBexnvgNBI2eb1ED99VP0oMZT1gC1rWhujlg7dX7GujfXXeUdLukh2uQdFPA2kuN3jxUWbqf4OAnOdT7FIBqhNEbkqLb5bkxovZZyxYIIIAAAgggUFoBAtalPfQsHAEEEEAAAQQQQAABBBBAoAQCDiY6aF35Qjhpya545WpaE0rgwRIRQKD9BBw0WV7ScpKWDY9jXypUoW6/2TY2I1f6+7OkpyU9JemJ8KjoZlTxamym7I1AeQV6h2C1q3amtfNCsPr58jKx8gYEmhGw9vunA5muahtv/l0gHuRsYPr/3tWB7clFdNRAHw4xumqzw5mVZgcHhNslUB6vguuQpm90rbRoKOzIUCm4Enj2d7iHhiq6DnhuIskB30pz30eE0LZ/vpWkuxI83c8PQpVjB/7cDpZ0Unh6h/+/n+rhm3P9d5Xm0PYBdVQq9niey+hYuNp9XRQZs4FD/+9dmx2w9kArSHK178rry9WR/fvzFxkXED1O3mVcqBwev/HOT2Tx+4tD99WOp/soIpBcbfqdFrB2uNrnl29gqFQbj5/jGQ/XvzdzFWJXnN9UUt6QueewYgtuCPU4vkasEWY9pEXXZVe499N8Gmm+TvgJbGlPXnPfrvzua+YvJP0+rLWZN6z6iUZ+7fnpJK1u3Raw9g2KDpZHm3/33S78Ply0b9Sv0ref3ueAe5HV9oueN/0hgAACCCCAQIcIELDukAPFNBFAAAEEEEAAAQQQQAABBBBoQMBfCh8Uqp6ldePHaboK46QGxmFXBBBAoJrAApJWk+Qw0cqSvifJf1f25pDCY5IeDdXNJkpqt+qbZT9GrL/7BfxZyUFUBzHS2mUhVMdnpe4/H5q5wqID1vHwZjPnHu378BD8bdV48XFcWfh0SbsmTODoEFTOGoBt5hr8OcfXjvUlJYW9HHj272F9JJ0TQqIfRyZUrcK1N4tWRj4uBEyj606qJH1m+N0wHlR0WNOhVAfUKyFVB0v3ruNmXH/WOyMEPx1YbEa42utvRcDahvtL8lML3PwEKJ93r2U8caI3QNjCFVwrFc3jXQySNDb85anhOCV9JiRg/R+5pHB12jme8ZBN3yz62vUx9+eDt/N00IJtvxGuLxuHsdaO3YTRgik0ZQi/T24m6cDwu2NlkEZC834K0rckPSPpvUjl/qYsoI5Ouy1gHX1vi3L0l3RjHT7VdonfyFTZNuk9teCh6Q4BBBBAAAEEyiJAwLosR5p1IoAAAggggAACCCCAAAIIICBRlZGzAAEEWingALUDIL72rClpsaIG/8Y3vqEFFlhA8803n+add17NPffc+uY3v6m55ppLc845p2affXbNNttsmnXWWTXzzDNP/zPTTDPpq1/9qmaccUb16tVLX/mKizVKX375pf75z3/q888/12effaZPP/1Un3zyiT766CN98MEH+vvf/65p06bpvffe07vvvqupU6fq7bffnv7nzTffnP7n9ddfn759gc3VRv0YcoexXK3y1QL7pisEEPiPAE/74GxotUDRAWs/CeJiSRu1eCE9HbD20y6uCk/BiC/9tnBj6dQWmyQNF63imRT2ilbJTZq3b/64RtISksaEAPRnkYG+GarsukL1PWHdr4efJ1WudrB3zyoVvv3haBtJJ0aqT7v6p0PWt+YMJfrpJK7I7MBw0ZWrKwStCFh7rLklOfDsz2fnSspaRdfBP9/o/MswYVcFd4j63ZRzcxFJl4bPz64Q/6Pw1JP45gSs/yXiCsfDI77+O1edHlFAGDr62nOf+4Tqxm1wWfn3FLopYO3rlUO5vgHBr5FKtf3KYn1zgq8lx0rKe233eeL9fF64OWTtJ7j5mnufpDcluXp1T7ZuC1infdZxlXkfi8qTGoowj74PRvvbPTzloogx6AMBBBBAAAEESi5AwLrkJwDLRwABBBBAAAEEEEAAAQQQKKXAhqFKo7/wT2uu0OVHH79RSiEWjQAC9QisFCo0ridpXUlz1dOJ93Ew+rvf/a6+853vaLHFFtOiiy6qRRZZRAsvvLAWXHDB6YHpdmvvvPOOXnnlFb300kt68cUX9Ze//EXPP/+8pkyZMv1Pg+3PIQDg8NTdIQjQYJfsjkCpBRxKdehtWBWFO8LTPe4qtRSLL1qg6IC1b2C6PVJxuOj5pvXX0wHraPgxPsd2CVg71Offp1z92G2nUG02Ot/o+ZBU4drBXle4doD+5hA+jIZz/T3vEaHqtEPMfiLRW5L891tJGh0JKtYKV0fn5SeNOFDsIK/b30LA9MqcwbgZJX2ec58853CrAtaek8PSeauiLynJZiuGRTm8fl2VBfq4HRqpDu9AqIP18TAiAet/VVl3UNMV1yvt6vD//RpopPk4OJzpML1bUnX4Rvovat9uCFjPFn5/HByqVsdtfO3xjRquSv5ynXD+vfQKSf7sl9R8E8kt4Rrr63DaDRB1Dp9pt24LWHvR0TVVEHzDkF9b72dSybZR0ueBajeoZOuVrRBAAAEEEEAAgYgAAWtOBwQQQAABBBBAAAEEEEAAAQTKK+BHTo8Mj6ROUvCX4f6S3sGAaeVlYuUIIJAi4NBPP0m+WcPBHz92OVdzVekVVlhByy+/vJZbbjkts8wyWnrppbXQQn6Kc/c0V8f+85//rMmTJ+upp57Sk08+qSeeeELPPvtsvYt8JDyi3qG639XbCfshUEIBB3kcrPbnn14p63e4xp9/in6EeQm5WXKCQNEB66QAUyvgezpgnVax0mt3MNiv809bAVFljGUlOfC5tKSHJO0g6YXY9tHz4XFJA0J11cpmvqPslBBI83v/9pKei/WxgKQPIr+vuQq1tzstcrObw9muwOsgYdbmz3UO97qKspsryO4l6fImBqazzq2yXSsD1nnn5veYIyX9LOzoc8HVw2uFN1eXND6EQdMqXjc7YB0975LOy7wWtbbPu574uen+iwpXuy+/Zi+UtEaYeNLNEbXW1Iqfd2rA2pX715G0myTf/O+wfLw9EQLuvt7krVgd7cvXQ98wsokk3wTs11fSeNF9fGPdtSF0/UqLqlt3Y8A6foOJjV3AYXNJfj8rqvm6enass3GS9s3xtIGi5kI/CCCAAAIIINClAgSsu/TAsiwEEEAAAQQQQAABBBBAAAEEcgj4y34HjSqVteK7urqMQ9YOG+Wt2pVjGmyKAAIdIOAKUZuGL6n9xXjmNsMMM2j11VfXqquuqlVWWUUrr7zy9GB1mdu0adP02GOP6dFHH9UjjzyiiRMn1hO69jX61kjltUZCCGU+HKy9uwVcedSfdRy6nD1lqQ6R+bOOwzw0BJolQMC6OFmH5Vy1eeFIlw4yO7Tn6pU92fz9qytX+6lAbg4qHyzps4RJHSbpqBBg9o1rD0a2+aqk4yUdIMmPw9hW0qQqC3PV7D1CZd9KiNCVqx2ufq0OED+NxOO7uqxbu4Ws2zlgvaokV2v1+Wm3gZJ8LGq1WSSdLmnXcKPPUEkvxnbKG0iuNWb05z533b+rNzto3I4Ba5/bDq77NeXmCsf+b1c7bqQ5FL+2pGMi1dv95Bgfu3peP43MJcu+nRKw9ueu5SRtEH6PrATX42v068Q3Ffjc87XcN/wX3XxNXTxUzXbBAZ/r1QLXnoerzl8VblCJV5Mvan7dGLCOP8WhYuUbdc4pCC7tM1WtpwUUNDzdIIAAAggggEBZBAhYl+VIs04EEEAAAQQQQAABBBBAAAEEagv4UZ0OHi2RsunrIWjtKmo0BBAoj8CakvpL8pfQy2Rd9txzz621115bffr0Ue/evbXmmmvKIWtadYG33npLDz74oB544AHdf//90//kbK5q7cq7rn7YjmGQnMthcwQaFnA4zZ9vXOU1qTm06BvJxjY8Eh0ggEArBfwd51KSdpT0PUn3SbpUkn9n6ek2v6SLwxM+HBrcSpKroia1SsDaP3O4M/7Gf6CkRcLf+z3+nZR+4qFTb3aJpBGS3m4AxIFfXyOHhD5cBXsXSfc20GdRu7ZrwDoe+nOY0CH5jzMu/AeSfAOdw53/TNin0YD11qFCb5bpOCTufyfwfJrV6lmPKxM7ROlK8SfWqFTrc9j/hrGYpH+ERTg47psSfQ3x5wMfs5ViYVu/dn3DwhXNWniD/bZrwNo3ZmwpaZVQodqVjKs1Xxt9s8xtkv7aoEne3R249nF3VWVX668219+H8LdvlPC5UWTrxoC1fVyh3KH5aIjd70u+6acIw+iTIirH405JO4dq2UUeI/pCAAEEEEAAgRILELAu8cFn6QgggAACCCCAAAIIIIAAAgikCBBE4tRAAAF/Ie4qiQ5gfDcLx6yzzqoNNthA66+//vQ/K63k76ppjQp8/PHHuu+++3TPPffo7rvv1kMPOWuTuVUece1wTCPhqswDsiECbSTAjWNtdDCYCgIlExgUuWnjakl7Sno3xaASsHbl6n0lPVKnlavvujLoL0OY7TRJhxYUYouGrAlY1z5Arvx8WQj+28ufqR+uvVvmLeoJJEc7XzQ8rSGtknBl21YFjBtdTxa4PKFy9+e1u0r22U2qpJxlzrW2adeA9WySfP1xyDWtVULVd0h6S1KzKkPXMoz+3KH9hST9MIT3HQ6Ot1rX8zzjRbft1oD1nJLODzcZVdab5WkMWR2j77WVfXxTkZ8a0Q7nVNZ1sB0CCCCAAAIItLkAAes2P0BMDwEEEEAAAQQQQAABBBBAAIEeEnCZWVd7HCnJj3RNaq76NCp8OdtD02RYBBAoUMDVEbeXNCBU8qrZ9aqrrqp+/fqpb9++00PVtOYLvPPOO7rzzjt1++2367bbbtPrr2cu1Olqa1dyzW7+MWKEHhfYIXx+WTFlJq7C6c8vrsj6RY/PlgkggEA3CnwtVK8+QtLxkq5LWaS/p3UwulJVt1EL9zVQkgPR50n6tNEOI/u7AunRoRppO1Sv9tTatYK15+bKyK6a7Gqqowt+v2k0kOzf9X0sD6lyfrharytD35xSRbvAU+u/jmPeat9Z55EnVH5reN0+1uYhzXYNWPuYxCsXPxOug67CP7FGxfGsx7SZ2/naPG94gtNOktYJoXvfLOE1FN26NWBtp2aFoP2edEZ4z6scj8mhEvlTRR8g+kMAAQQQQACBcgsQsC738Wf1CCCAAAIIIIAAAggggAACCNQScPWhStDaX9gntQdCUOnGWp3xcwQQaEsBf6HrP5tkmd1mm22mTTfdVJtssokWXnjhLLuwTRMFJkyYoFtuuUU33XST/vSnP2UZ6T1Jvw6VFX39piHQLQJbhGB1n5QFfR4JVk/rlkWzDgQQaGsBB1nduuVmDld4dVXQdqkM+k1JywVjX+N9A7ArD7dL843KnteHBU8oum5/rnuijnPs65JmTpmXg/kfFDznat0VsZ5a03UmYkFJi1fZ0NXG35T0ca3O2uTnfj36HPP/uvnc/6xN5ubzaxtJL0h6WpLP03a5buQl8rnjX3rXluR/82rGZ8jo67HVr7+KhwPLvjnR/+73iSTfYFDETTrfknSJpO9H4H0Tg28GeifvwYhsv7qk8ZLmj/zdSeHJDUXMu4GpsSsCCCCAAAIIdJsAAetuO6KsBwEEEEAAAQQQQAABBBBAAIHmCMwXQkvDqnTvx7u6GqSrdNEQQKC9BVaQtGt4dLOrn6W2Xr16aauttlL//v21xRZbaNZZ/d0rrR0FJk+erBtvvFHjx4/Xgw8+mGWKriB3UfjTyiBNlrmxDQJZBTYKN4P1rbLDySFc7eAUDQEEEEAAAQQQQAABBJov4DzS/pL8WbzSfDNAI9XAffOSnxBxWKRP3yDhPh9u/pIYAQEEEEAAAQTKJkDAumxHnPUigAACCCCAAAIIIIAAAggg0JiAKz6NlDS4SjeuIuOg9YTGhmJvBBBogsAAST+R1K9W3w5Tb7vtttpmm20088xpBe5q9cLPe0rgmWee0TXXXDP9T4bK1q7ydYGk8yU90lNzZlwEcgr0DsHqLavsd14IVj+fs282RwABBBBAAAEEEEAAgcYFFpF0qaS1Il2Nk7RvnRX+F5V0uaQ1Iv1Rvbrx40QPCCCAAAIIIJAiQMCaUwMBBBBAAAEEEEAAAQQQQAABBOoRcPXbgyT9uMrOvw6hpkn1DMA+CCBQmMBckvYIf/xlZGrr3bu3dthhBw0YMEDzzDNPYROgo54VmDhxoq644gpdfvnleuONN2pN5nZJ50q6ttaG/ByBHhLwZxDf7LVjlfEvCzd78Rmkhw4SwyKAAAIIIIAAAgggIMmZpN3D75gVEP9S6psk/5hTKKki9mRJ20vic39OTDZHAAEEEEAAgWwCBKyzObEVAggggAACCCCAAAIIIIAAAggkC1A9kjMDgfYVWErSEEl7S+qVNs25555bAwcO1E477aTvfe977bsaZlaIwHXXXadLL71U119/fa3+npZ0lqQzJf2z1sb8HIEWCPAUjRYgMwQCCCCAAAIIIIAAAgUL+O5tP1lmi0i/9VSd/pakSyR9P9LPLyUdIenzgudMdwgggAACCCCAwHQBAtacCAgggAACCCCAAAIIIIAAAgggUITAhqGaZN8qnZ0cqknWLJ9axIToA4ESC6wpab8a1V214YYbatddd50erKaVT+Cll17SRRddpAsvvFAvvvhiNYC3JZ0u6TRJ75ZPihW3gcD84akZw6rM5Y7w1Iy72mC+TAEBBBBAAAEEEEAAAQT+W6B/CEfPGv76JUnbSno4I1RSJez7JfkfNKr+QpuxfzZDAAEEEEAAAQQSBQhYc2IggAACCCCAAAIIIIAAAggggECRAq5GM1JSn5ROXVFmVAhaTytyYPpCAAGtL8kBRH9xmdhmnHFGDR48WIMGDdLKK68MGQLTBa666iqdf/75uv3226uJfCLpFEm+WeZN6BBogcBsIVjtzxVpVfgfCJ8rbmzBfBgCAQQQQAABBBBAAAEE6hP4evi3wH0ju+epYp1UvXqgpMskfVnflNgLAQQQQAABBBCoLUDAurYRWyCAAAIIIIAAAggggAACCCCAQH6BHULQesWUXd8PX6w4bP1F/u7ZAwEEIgJ+PO5wSZulqSy66KLaa6+9tMcee2iOOeYAD4FEgYkTJ+rcc8/V2LFjqwn5mj1akr8MfwtKBJogMEP4DHGQpNlT+n88BKsvb8L4dIkAAggggAACCCCAAALFCywtyZ/fK/9W6CfcbS/pvhpDOde0f7jZt7LpxeHJXRRvKP440SMCCCCAAAIIRAQIWHM6IIAAAggggAACCCCAAAIIIIBAMwV2D9Unl0gZ5PUQtHZVVBoCCOQTcKX4AyVtmbbb6quvriFDhmiXXXbJ1zNbl1rgtdde05lnnqkzzjhD77/v+2ES2z8knRiu4akblRqSxdcjMDR8blggZecp4ZyrehdAPQOzDwIIIIAAAggggAACCDRVwPkkF2Q4W9KsYaQsQeklJV0ZCWZPDsHsSU2dLZ0jgAACCCCAAAKSCFhzGiCAAAIIIIAAAggggAACCCCAQCsECEy1QpkxyiKwnKSDJf04bcEbbLCB9t9/f/Xv378sJqyzCQIff/yxTjvtNJ166qly6DqluWLY8ZKOa8IU6LI8AtyQVZ5jzUoRQAABBBBAAAEEyiswS7hhckgg+LukgZJuSCHpJelIST+LbL9XqIT9ZXkZWTkCCCCAAAIItEqAgHWrpBkHAQQQQAABBBBAAAEEEEAAAQRmCFUpR0qaPYXjcUmjwhcliCGAwH8LzCPp0PBo3ESbH/zgBxo2bJg23nhj7BAoVOCUU07RmDFj9NJLL6X16x8cK+m8Qgems24XcAU7fy6oPCY8vl5XR/fnghMkfdHtGKwPAQQQQAABBBBAAIESCHxL0iWSvh/WerMk33D5ZsLa15J0maSFw8/ODP+2+GEJnFgiAggggAACCLSBAAHrNjgITAEBBBBAAAEEEEAAAQQQQACBkgnMFglauxJNUnsgBKpuLJkNy0UgTcABxMMlzZy0Qd++ffXTn/5U/fr1QxCBpgo4aH3iiSdWq2j9kKSjJN3S1InQeacLbBGC1X1SFvJ5JFjtKuk0BBBAAAEEEEAAAQQQQAABBBBAAAEEEECgpQIErFvKzWAIIIAAAggggAACCCCAAAIIIBARmC+Eq4ZVUbkjVK28EzkESirwo/A43KWT1r/WWmtp5MiR2nzzzUvKw7J7QuDLL7/UqFGjpv9577330qZwpaQjJD3TE3NkzLYV2CjcZNW3ygxPDuHqpAp2bbswJoYAAggggAACCCCAAAIIIIAAAggggAAC3SVAwLq7jierQQABBBBAAAEEEEAAAQQQQKATBRYPQevBVSY/PgStJ3TiApkzAnUILCfpaElbJu27zDLL6JBDDtFOO+1UR9fsgkAxAtOmTdNxxx2n448/vlqHR0r6RTEj0ksHC/QOwerEa1pY13khWP18B6+TqSOAAAIIIIAAAggggAACCCCAAAIIIIBAlwgQsO6SA8kyEEAAAQQQQAABBBBAAAEEEOgCgRVC+OrHVdby6xC+mtQF62UJCKQJHCXpsKQfzjHHHDrssMM0fPhw9BBoG4G//OUvOvroozVu3Li0Of1Z0qGSrmubSTORVgn4vX2kpB2rDHhZuImK9/ZWHRXGQQABBBBAAAEEEEAAAQQQQAABBBBAAIGaAgSsaxKxAQIIIIAAAggggAACCCCAAAIItFiAKpctBme4thHYTJJLAS+bNKOhQ4fqiCOO0Jxzztk2E2YiCEQF7rvvPh155JH63e9+lwbjIO3Bkl5FrusFeDpF1x9iFogAAggggAACCCCAAAIIIIA+upqEAAAgAElEQVQAAggggEB3CxCw7u7jy+oQQAABBBBAAAEEEEAAAQQQ6GSBDUPVy75VFnFyqHr5RicvlLmXXmCOcB4PTpL44Q9/qKOOOkqrrLJK6aEA6AyBCy64QIcffrhee+21pAl/EJ5WcFZnrIZZ5hSYPxzfYVX2uyM8jeKunH2zOQIIIIAAAggggAACCCCAAAIIIIAAAggg0DIBAtYto2YgBBBAAAEEEEAAAQQQQAABBBCoU2CLELTuk7L/5yGodYKkaXWOwW4I9JTADpJ+JWmB+AQWWmghHXPMMdp55517am6Mi0DdAh9//LF+/vOfa/To0Wl93CTpp5KeqXsQdmwngdlCsHqkpF4pE3sgvF/f2E4TZy4IIIAAAggggAACCCCAAAIIIIAAAggggECSAAFrzgsEEEAAAQQQQAABBBBAAAEEEOgUAQdRHdxaMWXC74cqwKMkfdEpi2KepRWYU5KTp7smCQwdOlTHHXecvv71r5cWiIV3h8CECRN0yCGH6N57701akG+QOUDS6d2x2lKuYobw3nyQpNlTBB4PwerLSynEohFAAAEEEEAAAQQQQAABBBBAAAEEEECgIwUIWHfkYWPSCCCAAAIIIIAAAggggAACCJRaYPdQJXOJFIXXQ9D6lFIrsfh2Fthaks/PBeOTXH311TVq1Citv/767Tx/5oZAboExY8booIMO0uefO1P9P228pKGSXs7dMTv0pICPmYPV/1OBP0xqSng/HtuTk2RsBBBAAAEEEEAAAQQQQAABBBBAAAEEEECgHgEC1vWosQ8CCCCAAAIIIIAAAggggAACCLSDAMGudjgKzCGvgIPV+yftdOSRR+rwww/P2x/bI9AxAlOmTNGBBx6oG264IWnO70naT9KlHbOg8k6UG53Ke+xZOQIIIIAAAggggAACCCCAAAIIIIAAAqURIGBdmkPNQhFAAAEEEEAAAQQQQAABBBDoSoEZQvXMkZJmT1nh45JGSbq8KwVYVKcIrCnpDEkrxye81lprafTo0XL1ahoCZRA466yzNHz4cH3yySdJyz1b0j6S/lkGiw5b4w6S/H67Ysq83w/vtydI+qLD1sZ0EUAAAQQQQAABBBBAAAEEEEAAAQQQQACB/xIgYM0JgQACCCCAAAIIIIAAAggggAAC3SAwWyRo3StlQQ+E4NeN3bBg1tBRAq62fnLSjF2x2pWraQiUTeC5557TsGHDdPPNNyct3TfG7CXpwbK5tOl6twjB6j4p8/s8Eqye1qZrYFoIIIAAAggggAACCCCAAAIIIIAAAggggEAuAQLWubjYGAEEEEAAAQQQQAABBBBAAAEE2lxgvhACG1ZlnndIcnXNO9t8LUyv8wVmlnSOpJ3iS1luueV02mmnaf311+/8VbICBBoQOPHEE3XQQQel9bCfpNMb6J5dGxPYKNy81LdKN755xE+JeLOxodgbAQQQQAABBBBAAAEEEEAAAQQQQAABBBBoLwEC1u11PJgNAggggAACCCCAAAIIIIAAAggUI7B4CFoPrtLd+BC0nlDMkPSCwH8J9JZ0nqRl4y577bWXTj/9dM0wwwyQIYCAy1Q/+KD22WcfPfroo0keF0jaXdKXYLVMwNcvp963rDKir28OVj/fslkxEAIIIIAAAggggAACCCCAAAIIIIAAAggg0EIBAtYtxGYoBBBAAAEEEEAAAQQQQAABBBBoucAKIST24yoj/zqExCa1fHYM2K0Ce4TK1f+1vplnnllnnXWWdt55525dN+tCoCEBh6zPPPPMpD4mShok6YmGBmDnWgJ+zxwpaccqG14Wbk7iPbOWJj9HAAEEEEAAAQQQQAABBBBAAAEEEEAAgY4WIGDd0YePySOAAAIIIIAAAggggAACCCCAQEYBqnFmhGKzhgXGSBoW72WdddbROeeco6WXXrrhAegAgW4WGDdunPbcc0999tln8WV+JGk3SVd18/p7aG089aGH4BkWAQQQQAABBBBAAAEEEEAAAQQQQAABBNpXgIB1+x4bZoYAAggggAACCCCAAAIIIIAAAsULbBiqc/at0vXJoTrnG8UPT49dLDC3pIskbRJf4/77769TTjmli5fO0hAoVmDSpEkaPHiw/vjHPyZ1fJikY4odsbS9zR+e8vA/N4VERO4IT3m4q7RKLBwBBBBAAAEEEEAAAQQQQAABBBBAAAEESilAwLqUh51FI4AAAggggAACCCCAAAIIIFB6gS1C0LpPisTnIVB2gqRppdcCoJbA6pIukfTd+IZjx47VoEGDau3PzxFAIEFg99131/nnn59kMy5Us8atPoHZQrB6pKReKV08EN4Hb6xvCPZCAAEEEEAAAQQQQAABBBBAAAEEEEAAAQQ6W4CAdWcfP2aPAAIIIIAAAggggAACCCCAAAKNCewQgtYrpnRzr6T1GxuCvbtc4EeSLpM0Y3SdSy65pC688EL17t27y5fP8hBorsDo0aM1YsSIpEHukfRjSa83dwZd2bvt1ktZ2eMhWH15V66cRSGAAAIIIIAAAggggAACCCCAAAIIIIAAAhkFCFhnhGIzBBBAAAEEEEAAAQQQQAABBBDoaoHdQzXPJWKr/KGk33b1yllcIwIHSBod72DzzTfXRRddpDnnnLORvtkXAQSCwM0336xddtlFU6dOjZs8L8k3ykwEK5fAJpJuie0xRZKf2jA2V09sjAACCCCAAAIIIIAAAggggAACCCCAAAIIdKkAAesuPbAsCwEEEEAAAQQQQAABBBBAAAEE6hIYGoLWC4Tw2aZ19cJOZRBwEPHA+EKHDRumMWPGlGH9rBGBlgo888wzGjhwoCZO/J8s9ceSBkj6TUsn1PmD3SzJNxG5ArivZ6d0/pJYAQIIIIAAAggggAACCCCAAAIIIIAAAgggUJwAAeviLOkJAQQQQAABBBBAAAEEEEAAAQS6Q2CGELJ+QNK93bEkVlGwwIWSdo33efLJJ2voUGf0aQgg0AyBzz77TD/+8Y91zTXXJHU/SNIFzRi3S/tcV9JaIVz9RZeukWUhgAACCCCAAAIIIIAAAggggAACCCCAAAJ1CxCwrpuOHRFAAAEEEEAAAQQQQAABBBBAAAEESibwVUlOdm4eXfeMM86oyy+/XNtss03JOFguAj0jcMABB8g3NCQ0V5X/Vc/MilERQAABBBBAAAEEEEAAAQQQQAABBBBAAAEEukmAgHU3HU3WggACCCCAAAIIIIAAAggggAACCCDQLIFvSrpO0jrRARZaaCFdeeWV6t27d7PGpV8EEEgQOOGEEzRy5Mgkm2MkHQYaAggggAACCCCAAAIIIIAAAggggAACCCCAAAKNCBCwbkSPfRFAAAEEEEAAAQQQQAABBBBAAAEEyiCwsKTrJX0vutiVV15ZV111lRZffPEyGLBGBNpOYNy4cdptt92S5uXy1ge03YSZEAIIIIAAAggggAACCCCAAAIIIIAAAggggEDHCBCw7phDxUQRQAABBBBAAAEEEEAAAQQQQAABBHpAYElJN0jy//67bbjhhrrmmms0xxxz9MCUGBIBBCoCN954o7bddlv94x//iKOcI2kvpBBAAAEEEEAAAQQQQAABBBBAAAEEEEAAAQQQqEeAgHU9auyDAAIIIIAAAggggAACCCCAAAIIIFAGgeUk3Shp0ehit956a1177bVlWD9rRKAjBO677z75dTl16tT4fC+U9JOOWASTRAABBBBAAAEEEEAAAQQQQAABBBBAAAEEEGgrAQLWbXU4mAwCCCCAAAIIIIAAAggggAACCCCAQJsILC/pJknfjs5n4MCBuvjii9tkikwDAQQqAo8++qi22morvfzyy3EUv2B3QQoBBBBAAAEEEEAAAQQQQAABBBBAAAEEEEAAgTwCBKzzaLEtAggggAACCCCAAAIIIIAAAggggEAZBFy5+hZJC0UXO3jwYJ177rllWD9rRKAjBSZPnqz+/ftrypQp8flfJGnXjlwUk0YAAQQQQAABBBBAAAEEEEAAAQQQQAABBBDoEQEC1j3CzqAIIIAAAggggAACCCCAAAIIIIAAAm0qsJSk30paJDq/IUOG6IwzzmjTKTMtBBCoCDz//PPaYost9PTTT8dRLpA0CCkEEEAAAQQQQAABBBBAAAEEEEAAAQQQQAABBLIIELDOosQ2CCCAAAIIIIAAAggggAACCCCAAAJlEHCo+jZJ340udt9999Vpp51WhvWzRgS6QuDFF1/UZpttpqeeeiq+nrMkDemKRbIIBBBAAAEEEEAAAQQQQAABBBBAAAEEEEAAgaYKELBuKi+dI4AAAggggAACCCCAAAIIIIAAAgh0iMA8IVy9UnS+VK7ukKPHNBGICbzwwgvadNNNNXny5LjNaEkjAEMAAQQQQAABBBBAAAEEEEAAAQQQQAABBBBAoJoAAWvODwQQQAABBBBAAAEEEEAAAQQQQACBsgvMJOkOSWtHIfbYYw+dc845Zbdh/Qh0rMBzzz2nTTbZRP7fWDtS0i86dmFMHAEEEEAAAQQQQAABBBBAAAEEEEAAAQQQQKDpAgSsm07MAAgggAACCCCAAAIIIIAAAggggAACbS5wk6RNo3PceeedddFFF7X5tJkeAgjUEnjqqae08cYb67XXXotveoCkk2vtz88RQAABBBBAAAEEEEAAAQQQQAABBBBAAAEEyilAwLqcx51VI4AAAggggAACCCCAAAIIIIAAAgj8S8Ap6p2jGNtss42uueYafBBAoEsEJk6cqH79+um9996Lr8iv/Uu6ZJksAwEEEEAAAQQQQAABBBBAAAEEEEAAAQQQQKBAAQLWBWLSFQIIIIAAAggggAACCCCAAAIIIIBARwn8StKI6Iz79u2r22+/vaMWwWQRQKC2wO9+9ztttNFG+vLLL+Mb/0DSbbV7YAsEEEAAAQQQQAABBBBAAAEEEEAAAQQQQACBMgkQsC7T0WatCCCAAAIIIIAAAggggAACCCCAAAIVAQerHbD+d1t11VV11113abbZZkMJAQS6UOC6666TK9THmstarydpUhcumSUhgAACCCCAAAIIIIAAAggggAACCCCAAAII1ClAwLpOOHZDAAEEEEAAAQQQQAABBBBAAAEEEOhYgQGSrojOfuGFF9bdd9+tRRddtGMXxcQRQKC2wLnnnqs999wzvuFTktaV9LfaPbAFAggggAACCCCAAAIIIIAAAggggAACCCCAQBkECFiX4SizRgQQQAABBBBAAAEEEEAAAQQQQACBikBvSb+XNEPlL2aaaSbdc889WmONNVBCAIESCBxzzDE67LDD4iv9raQflmD5LBEBBBBAAAEEEEAAAQQQQAABBBBAAAEEEEAggwAB6wxIbIIAAggggAACCCCAAAIIIIAAAggg0BUC80q6X9Li0dVcd9112mqrrbpigSwCAQSyCQwZMkRnnXVWfOMzJe2TrQe2QgABBBBAAAEEEEAAAQQQQAABBBBAAAEEEOhmAQLW3Xx0WRsCCCCAAAIIIIAAAggggAACCCCAQFTgVkkbR//i1FNP1X777YcSAgiUUGDzzTfXTTfdFF/5cEljSsjBkhFAAAEEEEAAAQQQQAABBBBAAAEEEEAAAQQiAgSsOR0QQAABBBBAAAEEEEAAAQQQQAABBMogcIqk/aMLHT58uE466aQyrJ01IoBAgsD777+vtddeW08++WT8pz+U9FvQEEAAAQQQQAABBBBAAAEEEEAAAQQQQAABBMorQMC6vMeelSOAAAIIIIAAAggggAACCCCAAAJlEdhT0tnRxfbv31/jx48vy/pZJwIIpAg89thj6tOnjz755JPoFm9JWkPSS8AhgAACCCCAAAIIIIAAAggggAACCCCAAAIIlFOAgHU5jzurRgABBBBAAAEEEEAAAQQQQAABBMoi0EfS/dHFLr300powYYJmn332shiwTgQQqCJw1VVXacCAAfEt7pK0EXAIIIAAAggggAACCCCAAAIIIIAAAggggAAC5RQgYF3O486qEUAAAQQQQAABBBBAAAEEEEAAgTIIzCJpoqSlo4t98MEHtcYaLk5LQwABBP4lcOSRR+oXv/hFnGO0pBEYIYAAAggggAACCCCAAAIIIIAAAggggAACCJRPgIB1+Y45K0YAAQQQQAABBBBAAAEEEEAAAQTKInCppB9HF3v++efrJz/5SVnWzzoRQCCHwHbbbaerr746voevIb/O0Q2bIoAAAggggAACCCCAAAIIIIAAAggggAACCHSBAAHrLjiILAEBBBBAAAEEEEAAAQQQQAABBBBA4H8Ehko6Ofq3Q4cO1ckn/9dfwYYAAgj8W2DatGlabbXV9Oyzz0ZVPpC0sqQpUCGAAAIIIIAAAggggAACCCCAAAIIIIAAAgiUR4CAdXmONStFAAEEEEAAAQQQQAABBBBAAAEEyiKwhqQHo4tdd911de+995Zl/awTAQTqFPB1Yv3114/vfaekvnV2yW4IIIAAAggggAACCCCAAAIIIIAAAggggAACHShAwLoDDxpTRgABBBBAAAEEEEAAAQQQQAABBBCoKvCwpFUqW8w888x65JFHtNRSS8GGAAII1BQYPXq0RowYEd/uKElH1NyZDRBAAAEEEEAAAQQQQAABBBBAAAEEEEAAAQS6QoCAdVccRhaBAAIIIIAAAggggAACCCCAAAIIIBAExkgaFtUYN26cdtllF4AQQACBzAIDBgzQVVddFd/eVaxdzZqGAAIIIIAAAggggAACCCCAAAIIIIAAAggg0OUCBKy7/ACzPAQQQAABBBBAAAEEEEAAAQQQQKBEAv0ljY+ud88999TZZ59dIgKWigACRQhMnTpVK620kl599dVod5MlrSDp8yLGoA8EEEAAAQQQQAABBBBAAAEEEEAAAQQQQACB9hUgYN2+x4aZIYAAAggggAACCCCAAAIIIIAAAghkF5hV0iRJi1R2WWaZZfT444+rV69e2XthSwQQQCAI3HDDDdpyyy3jHmdI2hckBBBAAAEEEEAAAQQQQAABBBBAAAEEEEAAge4WIGDd3ceX1SGAAAIIIIAAAggggAACCCCAAAJlEThP0u7Rxd55553acMMNy7J+1okAAk0QGD58uMaMGRPv2anrG5owHF0igAACCCCAAAIIIIAAAggggAACCCCAAAIItIkAAes2ORBMAwEEEEAAAQQQQAABBBBAAAEEEECgboFtJF0T3fvQQw/VMcccU3eH7IgAAghUBFZaaaXp1fAj7XlJy0r6FCUEEEAAAQQQQAABBBBAAAEEEEAAAQQQQACB7hQgYN2dx5VVIYAAAggggAACCCCAAAIIIIAAAmURmEnS05IWrSx49dVX10MPPVSW9bNOBBBossDdd9+tDTbYID7KqZKGNnloukcAAQQQQAABBBBAAAEEEEAAAQQQQAABBBDoIQEC1j0Ez7AIIIAAAggggAACCCCAAAIIIIAAAoUIOOS4X7SnP/zhD1prrbUK6ZxOEEAAAQscfPDBGjVqVByjn6Q7EEIAAQQQQAABBBBAAAEEEEAAAQQQQAABBBDoPgEC1t13TFkRAggggAACCCCAAAIIIIAAAgggUBYBl5S9K7rYn/3sZzr22GPLsn7WiQACLRRYYYUV9MQTT0RHfFTSKi2cAkMhgAACCCCAAAIIIIAAAggggAACCCCAAAIItEiAgHWLoBkGAQQQQAABBBBAAAEEEEAAAQQQQKBwgYckrV7pdfnll9ekSZMKH4QOEUAAAQvceuut2mSTTeIYP5fEXR2cIggggAACCCCAAAIIIIAAAggggAACCCCAQJcJELDusgPKchBAAAEEEEAAAQQQQAABBBBAAIGSCPxU0onRtd5yyy1J4ceScLBMBBBohcDee++ts88+Oz7UkpKebcX4jIEAAggggAACCCCAAAIIIIAAAggggAACCCDQGgEC1q1xZhQEEEAAAQQQQAABBBBAAAEEEEAAgeIEFpI0RdLXKl3uvvvuOu+884obgZ4QQACBBIH33ntPSy65pP76179Gf3qVpAGAIYAAAggggAACCCCAAAIIIIAAAggggAACCHSPAAHr7jmWrAQBBBBAAAEEEEAAAQQQQAABBNpH4MvYVPg3mGKPzYWSdq10Ofvss+vZZ5/VPPPMU+wo9IYAAggkCIwdO1aDBw+O/2RLSTcAhgACCCCAAAIIIIAAAggggAACCCCAAAIIINAdAny51x3HkVUggAACCCCAAAIIIIAAAggggEB7CRCwbt7x2EDSXdHuTz31VO23337NG5GeEUAAgZhA3759deedd0b/9nFJKwGFAAIIIIAAAggggAACCCCAAAIIIIAAAggg0B0CBKy74ziyCgQQQAABBBBAAAEEEEAAAQQQaC8BAtbNOx73Slq30n3v3r31wAMPNG80ekYAAQQSBCZMmKA+ffrEfzJc0hjAEEAAAQQQQAABBBBAAAEEEEAAAQQQQAABBDpfgIB15x9DVoAAAggggAACCCCAAAIIIIAAAu0nQMC6OcdkV0kXRru+7bbb1K9fv+aMRq8IIIBAFYEhQ4borLPOim7xrqTFJL0HHAIIIIAAAggggAACCCCAAAIIIIAAAggggEBnCxCw7uzjx+wRQAABBBBAAAEEEEAAAQQQQKA9BQhYN+e4TJH0nUrXO+64oy677LLmjESvCCCAQA2Bt956S4sttpg++uij6Ja/knQgeAgggAACCCCAAAIIIIAAAggggAACCCCAAAKdLUDAurOPH7NHAAEEEEAAAQQQQAABBBBAAIH2FCBgXfxxcWDxhGi3kydP1lJLLVX8SPSIAAIIZBQ4/vjjdcghh8S3/q4k3xBCQwABBBBAAAEEEEAAAQQQQAABBBBAAAEEEOhQAQLWHXrgmDYCCCCAAAIIIIAAAggggAACCLS1AAHrYg/P/0l6WdKclW5HjBihX/3KhWJpCCCAQM8KfOc739Hzzz8fncQFkgb17KwYHQEEEEAAAQQQQAABBBBAAAEEEEAAAQQQQKARAQLWjeixLwIIIIAAAggggAACCCCAAAIIIJAsQMC62DPjaEk/r3Q566yz6sUXX9Rcc81V7Cj0hgACCNQhcMEFF2jQoP/JU68s6bE6umMXBBBAAAEEEEAAAQQQQAABBBBAAAEEEEAAgTYQIGDdBgeBKSCAAAIIIIAAAggggAACCCCAQNcJELAu7pDOLekVSV+rdHnMMcfo0EMPLW4EekIAAQQaFFhttdX08MMPR3u5XNKODXbL7ggggAACCCCAAAIIIIAAAggggAACCCCAAAI9JEDAuofgGRYBBBBAAAEEEEAAAQQQQAABBLpagIB1cYf3eEkjK93NP//8evnll9WrV6/iRqAnBBBAoEGBq6++Wtttt128lzUk/bHBrtkdAQQQQAABBBBAAAEEEEAAAQQQQAABBBBAoAcECFj3ADpDIoAAAggggAACCCCAAAIIIIBA1wsQsC7mEM8j6VVJM1a6O+mkkzR8+PBieqcXBBBAoECBddZZR3/4wx+iPV4pafsCh6ArBBBAAAEEEEAAAQQQQAABBBBAAAEEEEAAgRYJELBuETTDIIAAAggggAACCCCAAAIIIIBAqQQIWBdzuH8p6ZBKVwsttND06tU0BBBAoB0Fxo8fr6222io+tVUlPdKO82VOCCCAAAIIIIAAAggggAACCCCAAAIIIIAAAukCBKw5OxBAAAEEEEAAAQQQQAABBBBAAIHiBQhYN246u6TXJc1c6Wr06NE64IADGu+ZHhBAAIEmCSRUsb5E0s5NGo5uEUAAAQQQQAABBBBAAAEEEEAAAQQQQAABBJokQMC6SbB0iwACCCCAAAIIIIAAAggggAACpRYgYN344T9U0jGVbuaff3699tpr+n//j3/OapyWHhBAoFkC1157rbbddtt490tL+nOzxqRfBBBAAAEEEEAAAQQQQAABBBBAAAEEEEAAgeIF+EaqeFN6RAABBBBAAAEEEEAAAQQQQAABBAhYN34OvCFpvko3xx13nA4++ODGe6UHBBBAoMkCq622mh5++OHoKGdI2rfJw9I9AggggAACCCCAAAIIIIAAAggggAACCCCAQIECBKwLxKQrBBBAAAEEEEAAAQQQQAABBBBAIAgQsG7sVNhb0pmVLv7v//5Pb775pmaZZZbGemVvBBBAoAUCF110kXbdddfoSH5PmFfS2y0YniEQQAABBBBAAAEEEEAAAQQQQAABBBBAAAEEChAgYF0AIl0ggAACCCCAAAIIIIAAAggggAACMQEC1o2dEo9LWqHSxciRI3X88cc31iN7I4AAAi0UWGKJJfTcc89FRzxc0tEtnAJDIYAAAggggAACCCCAAAIIIIAAAggggAACCDQgQMC6ATx2RQABBBBAAAEEEEAAAQQQQAABBFIECFjXf2psIemG6O4vvfSSvv3tb9ffI3sigAACLRYYPXq0RowYER31NUkLtngaDIcAAggggAACCCCAAAIIIIAAAggggAACCCBQpwAB6zrh2A0BBBBAAAEEEEAAAQQQQAABBBCoIkDAuv7T4zeSNqvsvssuu2jcuHH198aeCCCAQA8IfPTRR5pnnnn04YcfRkffVdJFPTAdhkQAAQQQQAABBBBAAAEEEEAAAQQQQAABBBDIKUDAOicYmyOAAAIIIIAAAggggAACCCCAAAIZBAhYZ0BK2GQ5SU9E//7+++9Xnz596uuNvRBAAIEeFBg+fLjGjBkTncEfJK3Tg1NiaAQQQAABBBBAAAEEEEAAAQQQQAABBBBAAIGMAgSsM0KxGQIIIIAAAggggAACCCCAAAIIIJBDgIB1DqzIpidJGl75/+utt57uueee+npiLwQQQKCHBZ5++mktu+yy8Vn4jpEJPTw1hkcAAQQQQAABBBBAAAEEEEAAAQQQQAABBBCoIUDAmlMEAQQQQAABBBBAAAEEEEAAAQQQKF6AgHV+U/871VRJc1Z2vfjiizVw4MD8PbEHAggg0CYCWxhrGi8AACAASURBVGyxhX7zm99EZ3OupD3bZHpMAwEEEEAAAQQQQAABBBBAAAEEEEAAAQQQQCBFgIA1pwYCCCCAAAIIIIAAAggggAACCCBQvAAB6/ymu0q6sLLbvPPOqzfffDN/L+yBAAIItJHA9ddfr6233jo6o08lfUPSh200TaaCAAIIIIAAAggggAACCCCAAAIIIIAAAgggEBMgYM0pgQACCCCAAAIIIIAAAggggAACCBQvQMA6v+ldkjao7HbQQQdp1KhR+XthDwQQQKDNBBZbbDG98MIL0VntJemcNpsm00EAAQQQQAABBBBAAAEEEEAAAQQQQAABBBCICBCw5nRAAAEEEEAAAQQQQAABBBBAAAEEihcgYJ3PdBlJT0V3efLJJ7Xsssvm64WtEUAAgTYUOOKII3TUUUdFZ/YHSeu04VSZEgIIIIAAAggggAACCCCAAAIIIIAAAggggEAQIGDNqYAAAggggAACCCCAAAIIIIAAAggUL0DAOp/p0ZJ+Xtllgw020F13uaA1DQEEEOh8geeee05LLLFEfCErSprU+atjBQgggAACCCCAAAIIIIAAAggggAACCCCAQHcKELDuzuPKqhBAAAEEEEAAAQQQQAABBBBAoGcFCFjn839O0uKVXcaOHatBgwbl64GtEUAAgTYW2Hjj/8/OvUBbWZb7Av+fJI5SZOwjauUlrUjROCapYZqiiRe8EV624QXEC9udorBT1Kws2koqmGaIqaBSKpGBKZYpkjsTtXCbEBsvO+93T4Ztkcw8Y6VTJsuFrAVrrjW/+f3mGAzH/Ob7ve/z/J4PGAP/a+6em2++ubrCs5KcVsclK40AAQIECBAgQIAAAQIECBAgQIAAAQKlFhCwLvX4NU+AAAECBAgQIECAAAECBAjUSEDAuvWwuyR5++uqu3btmj/96U/p1q1b63ewkgABAnUuMGXKlAwbNqy6yoeTfLzOy1YeAQIECBAgQIAAAQIECBAgQIAAAQIESisgYF3a0WucAAECBAgQIECAAAECBAgQqKGAgHXrcScmGVFZfthhh+XKK69s/d1WEiBAoAACS5YsSY8ePbJ06dLqapt+wOS2ApSvRAIECBAgQIAAAQIECBAgQIAAAQIECJROQMC6dCPXMAECBAgQIECAAAECBAgQINABAgLWrUd+Psk6leXXX3999tlnn9bfbSUBAgQKItD0AyRTp06trvaiJF8uSPnKJECAAAECBAgQIECAAAECBAgQIECAQKkEBKxLNW7NEiBAgAABAgQIECBAgAABAh0kIGDdOuiBSW6oLO3Zs2eee+651t1pFQECBAomMGPGjAwaNKi66qeTfLhgbSiXAAECBAgQIECAAAECBAgQIECAAAECpRAQsC7FmDVJgAABAgQIECBAgAABAgQIdLCAgHXrwH+Q5KjK0mOPPTYXX3xx6+60igABAgUU6NGjR1566aXqyr+Q5NYCtqJkAgQIECBAgAABAgQIECBAgAABAgQINLSAgHVDj1dzBAgQIECAAAECBAgQIECAQCcJCFi3Dv7ZJOtWlt50003ZY489WnenVQQIECigwLBhwzJlypTqyi9MckIBW1EyAQIECBAgQIAAAQIECBAgQIAAAQIEGlpAwLqhx6s5AgQIECBAgAABAgQIECBAoJMEBKxXDr9rklsqy9ZZZ508//zzK7/LCgIECBRYYMaMGRk0aFB1B48k2aTALSmdAAECBAgQIECAAAECBAgQIECAAAECDSkgYN2QY9UUAQIECBAgQIAAAQIECBAg0MkCAtYrH8D4JCdVlg0dOjSTJ09e+V1WECBAoMACr7/+erp3754lS5ZUd7FdkrsL3JbSCRAgQIAAAQIECBAgQIAAAQIECBAg0HACAtYNN1INESBAgAABAgQIECBAgAABAnUgIGC98iEsTLJZZdn06dMzePDgld9lBQECBAoucOCBB6bpz7yq15lJvlHwtpRPgAABAgQIECBAgAABAgQIECBAgACBhhIQsG6ocWqGAAECBAgQIECAAAECBAgQqBMBAet3H8QWSeZXlrznPe/JX/7yl6y11lp1Mj5lECBAoHYCTd/Wf+SRR1YfcFeSz9buRDsTIECAAAECBAgQIECAAAECBAgQIECAQFsFBKzbKmY9AQIECBAgQIAAAQIECBAgQGDlAgLW7250UpLxlSV77rlnZs2atXJVKwgQINAAAk8//XQ+/OEPN++k6cLTDdCeFggQIECAAAECBAgQIECAAAECBAgQINAQAgLWDTFGTRAgQIAAAQIECBAgQIAAAQJ1JiBg/e4DuTHJXpUl559/fkaOHFlnI1QOAQIEaifQr1+/zJ07t/qAw5NcVbsT7UyAAAECBAgQIECAAAECBAgQIECAAAECbREQsG6LlrUECBAgQIAAAQIECBAgQIAAgdYJCFiv2GmNJK8k6VpZsmDBgvTu3bt1slYRIECgAQTOOOOMjB07trqTK5IMbYDWtECAAAECBAgQIECAAAECBAgQIECAAIGGEBCwbogxaoIAAQIECBAgQIAAAQIECBCoMwEB6xUP5AtJfln5eNNNN83DDz9cZ+NTDgECBGorMGfOnPTv37/6kMeTbFTbU+1OgAABAgQIECBAgAABAgQIECBAgAABAq0VELBurZR1BAgQIECAAAECBAgQIECAAIHWCwhYr9jqW0m+Wvl4+PDhufTSS1svayUBAgQaROB973tfXnml6Qv9335tmWRBg7SnDQIECBAgQIAAAQIECBAgQIAAAQIECBRaQMC60ONTPAECBAgQIECAAAECBAgQIFCnAgLWKx7M7Ul2rHx81VVX5dBDD63TMSqLAAECtRMYOHBgZs2aVX3AcUkm1u5EOxMgQIAAAQIECBAgQIAAAQIECBAgQIBAawUErFsrZR0BAgQIECBAgAABAgQIECBAoPUCAtYtW3VN8mqSt/9N6tFHH81GG23UelkrCRAg0CAC48aNy5gxY6q7+VGSIQ3SnjYIECBAgAABAgQIECBAgAABAgQIECBQaAEB60KPT/EECBAgQIAAAQIECBAgQIBAnQoIWLc8mP5JZlc+6tWrVxYtWlSnI1QWAQIEaitwxx13ZIcddqg+5NEkH63tqXYnQIAAAQIECBAgQIAAAQIECBAgQIAAgdYICFi3RskaAgQIECBAgAABAgQIECBAgEDbBASsW/Y6Lcm3Kx8NHTo0kydPbpus1QQIEGgggTXXXDNLly6t7mjTJH9soBa1QoAAAQIECBAgQIAAAQIECBAgQIAAgUIKCFgXcmyKJkCAAAECBAgQIECAAAECBOpcQMC65QFdn2SfykeTJk3KMcccU+ejVB4BAgRqJ9C/f//MmTOn+oBDklxTuxPtTIAAAQIECBAgQIAAAQIECBAgQIAAAQKtERCwbo2SNQQIECBAgAABAgQIECBAgACBtgkIWLfs9UyS9Sof3XfffenTp0/bZK0mQIBAAwmMGTMm48aNq+5oQpJRDdSiVggQIECAAAECBAgQIECAAAECBAgQIFBIAQHrQo5N0QQIECBAgAABAgQIECBAgECdCwhYv3NAH0vyUOVy9+7ds3jx4jofo/IIECBQW4HrrrsugwcPrj7k10l2rO2pdidAgAABAgQIECBAgAABAgQIECBAgACBlQkIWK9MyOcECBAgQIAAAQIECBAgQIAAgbYLCFi/0+zAJNMql/v375/Zs2e3XdYdBAgQaCCBxx57LBtvvHF1R0uSdGugFrVCgAABAgQIECBAgAABAgQIECBAgACBQgoIWBdybIomQIAAAQIECBAgQIAAAQIE6lxAwPqdA/r3JKdWLo8ePTrnnntunY9ReQQIEKi9wEc+8pE89dRT1Qd9Ksn82p/sBAIECBAgQIAAAQIECBAgQIAAAQIECBBYkYCAtWeDAAECBAgQIECAAAECBAgQIND+AgLW7zSdlWTPyuWpU6dmyJAh7S9vRwIECBRMYODAgZk1q+mPyLdfhyWZWrA2lEuAAAECBAgQIECAAAECBAgQIECAAIGGEhCwbqhxaoYAAQIECBAgQIAAAQIECBCoEwEB63cO4okkH6lcvv/++7PlllvWybiUQYAAgc4TOO2003LWWWdVF3BOkpM7ryInEyBAgAABAgQIECBAgAABAgQIECBAgICAtWeAAAECBAgQIECAAAECBAgQIND+AgLWy5v2TPJc5VLXrl2zdOnS9le3IwECBAoocM011+SQQw6prvymJHsVsBUlEyBAgAABAgQIECBAgAABAgQIECBAoGEEBKwbZpQaIUCAAAECBAgQIECAAAECBOpIQMB6+WHslGRO5dKnP/3pzJs3r47GpRQCBAh0nkDTN/r36dOnuoDHkmzceRU5mQABAgQIECBAgAABAgQIECBAgAABAgQErD0DBAgQIECAAAECBAgQIECAAIH2FxCwXt50RJKJlUtDhgzJ1KlT21/djgQIECigwN///vd06dIlb7yx3F8daydZXMB2lEyAAAECBAgQIECAAAECBAgQIECAAIGGEBCwbogxaoIAAQIECBAgQIAAAQIECBCoMwEB6+UHcn6SkZVLY8eOzemnn15nI1MOAQIEOk+gd+/eWbhwYXUB2ya5p/MqcjIBAgQIECBAgAABAgQIECBAgAABAgTKLSBgXe75654AAQIECBAgQIAAAQIECBCojYCA9fKuNybZq3Jp2rRpOfDAA2sjb1cCBAgUUGDQoEGZMWNGdeWHJvlhAVtRMgECBAgQIECAAAECBAgQIECAAAECBBpCQMC6IcaoCQIECBAgQIAAAQIECBAgQKDOBASslx/IoiS9KpfuvffebLXVVnU2MuUQIECg8wROPvnknHPOOdUFfCPJmZ1XkZMJECBAgAABAgQIECBAgAABAgQIECBQbgEB63LPX/cECBAgQIAAAQIECBAgQIBAbQQErJd3/VuSNSqXXn755bz//e+vjbxdCRAgUECBSZMmZcSIEdWVX5nkiAK2omQCBAgQIECAAAECBAgQIECAAAECBAg0hICAdUOMURMECBAgQIAAAQIECBAgQIBAnQkIWC8byEeT/LHydv3118/TTz9dZ+NSDgECBDpX4Je//GUGDBhQXcR/JPl851bldAIECBAgQIAAAQIECBAgQIAAAQIECJRXQMC6vLPXOQECBAgQIECAAAECBAgQIFA7AQHrZbY7JZlTebvddttl7ty5tZO3MwECBAoo8OCDD6ZXr17VlT+WZOMCtqJkAgQIECBAgAABAgQIECBAgAABAgQINISAgHVDjFETBAgQIECAAAECBAgQIECAQJ0JCFgvG8ihSa6qvD3ooINy7bXX1tm4lEOAAIHOFVi6dGnWXHPN5kW8J0nzv086t1CnEyBAgAABAgQIECBAgAABAgQIECBAoCQCAtYlGbQ2CRAgQIAAAQIECBAgQIAAgQ4VELBexj0myVmVt6NGjcp5553XocNwGAECBIogsP766+fZZ5+tLnWjJI8XoXY1EiBAgAABAgQIECBAgAABAgQIECBAoNEEBKwbbaL6IUCAAAECBAgQIECAAAECBOpBQMB62RQuSHJ85W1TuLopZO1FgAABAssL9O3bN/Pmzau++Nkkd3EiQIAAAQIECBAgQIAAAQIECBAgQIAAgY4XELDueHMnEiBAgAABAgQIECBAgAABAo0vIGC9bMY/TnJA5e2PfvSjHHLIIY3/BOiQAAECbRTYe++9c+ONN1bfNSjJjDZuYzkBAgQIECBAgAABAgQIECBAgAABAgQItIOAgHU7INqCAAECBAgQIECAAAECBAgQINBMQMB6GcjtSXasvJ09e3b69+/vgSFAgACBZgJHHXVULrvssuqrI5JMAkWAAAECBAgQIECAAAECBAgQIECAAAECHS8gYN3x5k4kQIAAAQIECBAgQIAAAQIEGl9AwHrZjBcm2azydv78+dliiy0a/wnQIQECBNoocOqpp+bss8+uvuuMJGPbuI3lBAgQIECAAAECBAgQIECAAAECBAgQINAOAgLW7YBoCwIECBAgQIAAAQIECBAgQIBAMwEB62UgzydZp/L2mWeeyXrrreeBIUCAAIFmAuPHj8/o0aOrr56f5CRQBAgQIECAAAECBAgQIECAAAECBAgQINDxAgLWHW/uRAIECBAgQIAAAQIECBAgQKDxBQSsl8349STvqbx97bXX0qVLl8Z/AnRIgACBNgpMmTIlw4YNq77rqiSHt3EbywkQIECAAAECBAgQIECAAAECBAgQIECgHQQErNsB0RYECBAgQIAAAQIECBAgQIAAgWYCAtZvgqyd5KWKTffu3bN48WIPCwECBAi0IDBz5szsv//+1Z/8LMm+sAgQIECAAAECBAgQIECAAAECBAgQIECg4wUErDve3IkECBAgQIAAAQIECBAgQIBA4wsIWL85442SPFoZ9wYbbJDHH3+88aevQwIECKyCwJw5c9K/f//qO29PstMqbOUWAgQIECBAgAABAgQIECBAgAABAgQIEFhNAQHr1QR0OwECBAgQIECAAAECBAgQIECgBQEB6zdRtkgyv+LTu3fvLFiwwANDgAABAi0IzJs3L3379q3+5N4kW8MiQIAAAQIECBAgQIAAAQIECBAgQIAAgY4XELDueHMnEiBAgAABAgQIECBAgAABAo0vIGD95oy3TXJXZdzbbLNN7r777safvg4JECCwCgKLFi3KZpttVn3nA0k+uQpbuYUAAQIECBAgQIAAAQIECBAgQIAAAQIEVlNAwHo1Ad1OgAABAgQIECBAgAABAgQIEGhBQMD6TZSdk9xW8dlpp50yZ84cDwwBAgQItCDwxBNPZMMNN6z+5Ikky10AR4AAAQIECBAgQIAAAQIECBAgQIAAAQIdIyBg3THOTiFAgAABAgQIECBAgAABAgTKJSBg/ea890hyU2X0e+yxR2666e235XoidEuAAIGVCLzwwgvp2bNn9aoXkix3ASIBAgQIECBAgAABAgQIECBAgAABAgQIdIyAgHXHODuFAAECBAgQIECAAAECBAgQKJeAgPWb894vyYzK6Pfdd9/MnDmzXE+CbgkQINBKgZdffjkf+MAHqle/nGS5C63cyjICBAgQIECAAAECBAgQIECAAAECBAgQWE0BAevVBHQ7AQIECBAgQIAAAQIECBAgQKAFAQHrN1EOSPLjis/gwYMzffp0DwwBAgQItCDw6quvZq211qr+5NUky10AR4AAAQIECBAgQIAAAQIECBAgQIAAAQIdIyBg3THOTiFAgAABAgQIECBAgAABAgTKJdA8YF2u7lfQ7cEHH5xrrrmGBQECBAi0IPDaa6+la9eu1Z+8lmS5C+AIECBAgAABAgQIECBAgAABAgQIECBAoGMEBKw7xtkpBAgQIECAAAECBAgQIECAQLkEBKxbmPc///M/5+qrry7Xk6BbAgQItFLg9ddfT5cuXapXv55kuQut3MoyAgQIECBAgAABAgQIECBAgAABAgQIEFhNAQHr1QR0OwECBAgQIECAAAECBAgQIECgBQEB6xZQBKz9XiFAgMCKBQSsPR0ECBAgQIAAAQIECBAgQIAAAQIECBCoHwEB6/qZhUoIECBAgAABAgQIECBAgACBxhEQsG5hlgcffHCuueaaxpmyTggQINCOAq+99lq6du1aveNrSZa70I7H2YoAAQIECBAgQIAAAQIECBAgQIAAAQIE3kVAwNrjQYAAAQIECBAgQIAAAQIECBBof4HmAeuy/hvMAUl+XOEdPHhwpk+f3v7adiRAgEADCLz66qtZa621qjt5NclyFxqgTS0QIECAAAECBAgQIECAAAECBAgQIECgEAJl/Z97hRiOIgkQIECAAAECBAgQIECAAIHCCghYvzm6/ZLMqExx3333zcyZMws7VIUTIECglgIvv/xyPvCBD1Qf8XKS5S7U8nx7EyBAgAABAgQIECBAgAABAgQIECBAgMAyAQFrTwMBAgQIECBAgAABAgQIECBAoP0FBKzfNN0jyU0V3j322CM33fT22/ZXtyMBAgQKLPDCCy+kZ8+e1R28kGS5CwVuT+kECBAgQIAAAQIECBAgQIAAAQIECBAolICAdaHGpVgCBAgQIECAAAECBAgQIECgIAIC1m8Oauckt1VmttNOO2XOnDkFGaEyCRAg0LECTzzxRDbccMPqQ59IstyFjq3IaQQIECBAgAABAgQIECBAgAABAgQIECivgIB1eWevcwIECBAgQIAAAQIECBAgQKB2AgLWb9pum+SuCvM222yTu+++u3bqdiZAgECBBRYtWpTNNtusuoMHknyywC0pnQABAgQIECBAgAABAgQIECBAgAABAoUVELAu7OgUToAAAQIECBAgQIAAAQIECNSxgID1m8PZIsn8ypx69+6dBQsW1PHYlEaAAIHOE5g3b1769u1bXcC9SbbuvIqcTIAAAQIECBAgQIAAAQIECBAgQIAAgfIKCFiXd/Y6J0CAAAECBAgQIECAAAECBGonIGD9pu1GSR6tMG+wwQZ5/PHHa6duZwIECBRYYM6cOenfv391B7cn2anALSmdAAECBAgQIECAAAECBAgQIECAAAEChRUQsC7s6BROgAABAgQIECBAgAABAgQI1LGAgPWbw1k7yUuVOXXv3j2LFy+u47EpjQABAp0nMHPmzOy///7VBfwsyb6dV5GTCRAgQIAAAQIECBAgQIAAAQIECBAgUF4BAevyzl7nBAgQIECAAAECBAgQIECAQO0EBKyX2b6e5D2Vt6+99lq6dOlSO3k7EyBAoKACU6ZMybBhw6qrvyrJ4QVtR9kECBAgQIAAAQIECBAgQIAAAQIECBAotICAdaHHp3gCBAgQIECAAAECBAgQIECgTgUErJcN5vkk61TePvPMM1lvvfXqdGzKIkCAQOcJjB8/PqNHj64u4PwkJ3VeRU4mQIAAAQIECBAgQIAAAQIECBAgQIBAeQUErMs7e50TIECAAAECBAgQIECAAAECtRMQsF5muzDJZpW38+fPzxZbbFE7eTsTIECgoAKnnnpqzj777Orqz0gytqDtKJsAAQIECBAgQIAAAQIECBAgQIAAAQKFFhCwLvT4FE+AAAECBAgQIECAAAECBAjUqYCA9bLB3J5kx8rb2bNnp3///nU6NmURIECg8wSOOuqoXHbZZdUFjEgyqfMqcjIBAgQIECBAgAABAgQIECBAgAABAgTKKyBgXd7Z65wAAQIECBAgQIAAAQIECBConYCA9TLbHyc5oPL2Rz/6UQ455JDayduZAAECBRXYe++9c+ONN1ZXPyjJjIK2o2wCBAgQIECAAAECBAgQIECAAAECBAgUWkDAutDjUzwBAgQIECBAgAABAgQIECBQpwIC1ssGc0GS4ytvzzvvvIwaNapOx6YsAgQIdJ5A3759M2/evOoCPpvkrs6ryMkECBAgQIAAAQIECBAgQIAAAQIECBAor4CAdXlnr3MCBAgQIECAAAECBAgQIECgdgIC1stsxyQ5q/K2KVzdFLL2IkCAAIHlBdZff/08++yz1Rc3SvI4JwIECBAgQIAAAQIECBAgQIAAAQIECBDoeAEB6443dyIBAgQIECBAgAABAgQIECDQ+AIC1stmfGiSqypvDzrooFx77bWN/wTokAABAm0QWLp0adZcc83md7wnSfO/T9qwq6UECBAgQIAAAQIECBAgQIAAAQIECBAgsKoCAtarKuc+AgQIECBAgAABAgQIECBAgMCKBQSsl9nslGRO5e12222XuXPnenYIECBAoErgwQcfTK9evapNHkuyMSQCBAgQIECAAAECBAgQIECAAAECBAgQ6BwBAevOcXcqAQIECBAgQIAAAQIECBAg0NgCAtbL5vvRJH+svF1//fXz9NNPN/b0dUeAAIE2Cvzyl7/MgAEDqu/6jySfb+M2lhMgQIAAAQIECBAgQIAAAQIECBAgQIBAOwkIWLcTpG0IECBAgAABAgQIECBAgAABAlUCAtbLPw5/S7JG5dLLL7+c97///R4YAgQIEHhLYNKkSRkxYkS1x5VJjgBEgAABAgQIECBAgAABAgQIECBAgAABAp0jIGDdOe5OJUCAAAECBAgQIECAAAECBBpbQMB6+fkuStKrcunee+/NVltt1dhPgO4IECDQBoGTTz4555xzTvUd30hyZhu2sJQAAQIECBAgQIAAAQIECBAgQIAAAQIE2lFAwLodMW1FgAABAgQIECBAgAABAgQIEHhLQMB6+UfhxiR7VS5NmzYtBx54oIeFAAECBN4SGDRoUGbMmFHtcWiSHwIiQIAAAQIECBAgQIAAAQIECBAgQIAAgc4RELDuHHenEiBAgAABAgQIECBAgAABAo0tIGC9/HzPTzKycmns2LE5/fTTG/sJ0B0BAgTaINC7d+8sXLiw+o5tk9zThi0sJUCAAAECBAgQIECAAAECBAgQIECAAIF2FBCwbkdMWxEgQIAAAQIECBAgQIAAAQIE3hIQsF7+URiRZGLl0pAhQzJ16lQPCwECBAgk+fvf/54uXbrkjTeW+6tj7SSLAREgQIAAAQIECBAgQIAAAQIECBAgQIBA5wgIWHeOu1MJECBAgAABAgQIECBAgACBxhYQsF5+vjslmVO59OlPfzrz5s1r7CdAdwQIEGilwP33358+ffpUr34sycatvN0yAgQIECBAgAABAgQIECBAgAABAgQIEKiBgIB1DVBtSYAAAQIECBAgQIAAAQIECJReQMB6+UegZ5LnKpe6du2apUuXlv4hAUCAAIEmgWuuuSaHHHJINcZNSfaiQ4AAAQIECBAgQIAAAQIECBAgQIAAAQKdJyBg3Xn2TiZAgAABAgQIECBAgAABAgQaV0DA+p2zfSLJRyqXm76xdcstt2zcJ0BnBAgQaKXAaaedlrPOOqt69TlJTm7l7ZYRIECAAAECBAgQIECAAAECBAgQIECAQA0EBKxrgGpLAgQIve+1cAAAIABJREFUECBAgAABAgQIECBAoPQCAtbvfARmJdmzcnnq1KkZMmRI6R8UAAQIEBg4cGBmzWr6I/Lt12FJppIhQIAAAQIECBAgQIAAAQIECBAgQIAAgc4TELDuPHsnEyBAgAABAgQIECBAgAABAo0rIGD9ztn+e5JTK5dHjx6dc889t3GfAJ0RIECglQIf+chH8tRTT1Wv/lSS+a283TICBAgQIECAAAECBAgQIECAAAECBAgQqIGAgHUNUG1JgAABAgQIECBAgAABAgQIlF5AwPqdj8CBSaZVLvfv3z+zZ88u/YMCgACBcgs89thj2XjjjasRliTpVm4V3RMgQIAAAQIECBAgQIAAAQIECBAgQKDzBQSsO38GKiBAgAABAgQIECBAgAABAgQaT0DA+p0z/ViShyqXu3fvnsWLFzfe5HVEgACBNghcd911GTx4cPUdv06yYxu2sJQAAQIECBAgQIAAAQIECBAgQIAAAQIEaiAgYF0DVFsSIECAAAECBAgQIECAAAECpRcQsG75EXgmyXqVj+6777706dOn9A8LAAIEyiswZsyYjBs3rhpgQpJR5RXROQECBAgQIECAAAECBAgQIECAAAECBOpDQMC6PuagCgIECBAgQIAAAQIECBAgQKCxBASsW57n9Un2qXw0adKkHHPMMY01ed0QIECgDQL9+/fPnDlzqu84JMk1bdjCUgIECBAgQIAAAQIECBAgQIAAAQIECBCogYCAdQ1QbUmAAAECBAgQIECAAAECBAiUXkDAuuVH4LQk3658NHTo0EyePLn0DwsAAgTKK7Dmmmtm6dKl1QCbJvljeUV0ToAAAQIECBAgQIAAAQIECBAgQIAAgfoQELCujzmoggABAgQIECBAgAABAgQIEGgsAQHrlufZP8nsyke9evXKokWLGmvyuiFAgEArBe64447ssMMO1asfTfLRVt5uGQECBAgQIECAAAECBAgQIECAAAECBAjUUEDAuoa4tiZAgAABAgQIECBAgAABAgRKKyBg3fLouyZ5Ncnb/yb16KOPZqONNirtg6JxAgTKKzBu3LiMGTOmGuBHSYaUV0TnBAgQIECAAAECBAgQIECAAAECBAgQqB8BAev6mYVKCBAgQIAAAQIECBAgQIAAgcYRELBe8SxvT7Jj5eOrrroqhx56aONMXicECBBopcDAgQMza9as6tXHJZnYytstI0CAAAECBAgQIECAAAECBAgQIECAAIEaCghY1xDX1gQIECBAgAABAgQIECBAgEBpBQSsVzz6byX5auXj4cOH59JLLy3tg6JxAgTKK/C+970vr7zySjXAlkkWlFdE5wQIECBAgAABAgQIECBAgAABAgQIEKgfAQHr+pmFSggQIECAAAECBAgQIECAAIHGERCwXvEsv5Dkl5WPN9100zz88MONM3mdECBAoBUCc+bMSf/+/atXPp5ko1bcagkBAgQIECBAgAABAgQIECBAgAABAgQIdICAgHUHIDuCAAECBAgQIECAAAECBAgQKJ2AgPWKR75GkqavbO1aWbJgwYL07t27dA+JhgkQKK/AGWeckbFjx1YDXJFkaHlFdE6AAAECBAgQIECAAAECBAgQIECAAIH6EhCwrq95qIYAAQIECBAgQIAAAQIECBBoDAEB63ef441J9qosOf/88zNy5MjGmLwuCBAg0AqBfv36Ze7cudUrD09yVStutYQAAQIECBAgQIAAAQIECBAgQIAAAQIEOkBAwLoDkB1BgAABAgQIECBAgAABAgQIlE5AwPrdR35SkvGVJXvuuWdmzZpVuodEwwQIlFPg6aefzoc//OHmzTddeLqcIromQIAAAQIECBAgQIAAAQIECBAgQIBA/QkIWNffTFREgAABAgQIECBAgAABAgQIFF9AwPrdZ7hFkvmVJe95z3vyl7/8JWuttVbxJ68DAgQIrERg8uTJOfLII6tX3ZXks+AIECBAgAABAgQIECBAgAABAgQIECBAoH4EBKzrZxYqIUCAAAECBAgQIECAAAECBBpHQMB65bNcmGSzyrLp06dn8ODBK7/LCgIECBRc4MADD0zTn3lVrzOTfKPgbSmfAAECBAgQIECAAAECBAgQIECAAAECDSUgYN1Q49QMAQIECBAgQIAAAQIECBAgUCcCAtYrH8T4JCdVlg0dOjRN3+rqRYAAgUYWeP3119O9e/csWbKkus3tktzdyH3rjQABAgQIECBAgAABAgQIECBAgAABAkUTELAu2sTUS4AAAQIECBAgQIAAAQIECBRBQMB65VPaNcktlWXrrLNOnn/++ZXfZQUBAgQKLDBjxowMGjSouoNHkmxS4JaUToAAAQIECBAgQIAAAQIECBAgQIAAgYYUELBuyLFqigABAgQIECBAgAABAgQIEOhkAQHr1g3g2STrVpbedNNN2WOPPVp3p1UECBAooMCwYcMyZcqU6sovTHJCAVtRMgECBAgQIECAAAECBAgQIECAAAECBBpaQMC6ocerOQIECBAgQIAAAQIECBAgQKCTBASsWwf/gyRHVZYee+yxufjii1t3p1UECBAooECPHj3y0ksvVVf+hSS3FrAVJRMgQIAAAQIECBAgQIAAAQIECBAgQKChBQSsG3q8miNAgAABAgQIECBAgAABAgQ6SUDAunXwA5PcUFnas2fPPPfcc6270yoCBAgUTGDGjBkZNGhQddVPJ/lwwdpQLgECBAgQIECAAAECBAgQIECAAAECBEohIGBdijFrkgABAgQIECBAgAABAgQIEOhgAQHr1oM/n2SdyvLrr78+++yzT+vvtpIAAQIFETjssMMyderU6movSvLlgpSvTAIECBAgQIAAAQIECBAgQIAAAQIECJRKQMC6VOPWLAECBAgQIECAAAECBAgQINBBAgLWrYeemGREZXlTAPHKK69s/d1WEiBAoAACS5YsSY8ePbJ06dLqandJclsBylciAQIECBAgQIAAAQIECBAgQIAAAQIESicgYF26kWuYAAECBAgQIECAAAECBAgQ6AABAevWIzcFDG+tLO/atWv+9Kc/pVu3bq3fwUoCBAjUucCUKVMybNiw6iofTvLxOi9beQQIECBAgAABAgQIECBAgAABAgQIECitgIB1aUevcQIECBAgQIAAAQIECBAgQKCGAgLWbcN9KMnHKrdceumlGT58eNt2sJoAAQJ1LLD77rvn5ptvrq7wrCSn1XHJSiNAgAABAgQIECBAgAABAgQIECBAgECpBQSsSz1+zRMgQIAAAQIECBAgQIAAAQI1EhCwbhvst5J8tXLLLrvskltvfftLrdu2k9UECBCoM4GHHnoon/jEJ5pX9X+T/L7OSlUOAQIECBAgQIAAAQIECBAgQIAAAQIECLwlIGDtUSBAgAABAgQIECBAgAABAgQItL+AgHXbTHsnWVB9y/z587PFFlu0bRerCRAgUIcCX//61/PNb36zurJfJ9mxDktVEgECBAgQIECAAAECBAgQIECAAAECBAi8JSBg7VEgQIAAAQIECBAgQIAAAQIECLS/gIB1202bvrJ6l8ptJ598csaNG9f2XdxBgACBOhPYdNNN88c//rG6qhFJJtVZmcohQIAAAQIECBAgQIAAAQIECBAgQIAAgSoBAWuPAwECBAgQIECAAAECBAgQIECg/QUErNtuOjTJ5Mpt6623Xp555pm27+IOAgQI1JHAT3/603zxi1+srmhpkv+T5H/qqEylECBAgAABAgQIECBAgAABAgQIECBAgEAzAQFrjwQBAgQIECBAgAABAgQIECBAoP0FBKzbbtr071QvJulRufXKK6/MYYcd1vad3EGAAIE6Edh3333zs5/9rLqaS5IcWyflKYMAAQIECBAgQIAAAQIECBAgQIAAAQIEViAgYO3RIECAAAECBAgQIECAAAECBAi0v4CA9aqZnpdkVOXWnXbaKXPmzFm1ndxFgACBThb4wx/+kC222KJ5FdsnubOTS3M8AQIECBAgQIAAAQIECBAgQIAAAQIECKxEQMDaI0KAAAECBAgQIECAAAECBAgQaH8BAetVM90yyf3Vt95xxx3ZfvumPKIXAQIEiiUwatSoTJgwobroXyfZsVhdqJYAAQIECBAgQIAAAQIECBAgQIAAAQLlFBCwLufcdU2AAAECBAgQIECAAAECBAjUVkDAetV9f5Zk78rtRxxxRKZMmbLqu7mTAAECnSDwyiuvZN11183//M//VJ8+NMkVnVCOIwkQIECAAAECBAgQIECAAAECBAgQIECgjQIC1m0Es5wAAQIECBAgQIAAAQIECBAg0AoBAetWIK1gyb5JZlZ/9uijj2ajjTZa9R3dSYAAgQ4WGD9+fEaPHl196pNJNujgMhxHgAABAgQIECBAgAABAgQIECBAgAABAqsoIGC9inBuI0CAAAECBAgQIECAAAECBAi8i4CA9eo9Hvcl6VPZ4pRTTsnZZ5+9eju6mwABAh0o8IlPfCIPPfRQ9YlfS/KtDizBUQQIECBAgAABAgQIECBAgAABAgQIECCwGgIC1quB51YCBAgQIECAAAECBAgQIECAwAoEBKxX79H4lyTfr2zx/ve/P88880ze9773rd6u7iZAgEAHCFxxxRUZOnRo9UlNfyesl+T5DjjeEQQIECBAgAABAgQIECBAgAABAgQIECDQDgIC1u2AaAsCBAgQIECAAAECBAgQIECAQDMBAevVfySeTrJ+ZZuzzjorY8aMWf1d7UCAAIEaC2yzzTb57W9/W33KRUm+XONjbU+AAAECBAgQIECAAAECBAgQIECAAAEC7SggYN2OmLYiQIAAAQIECBAgQIAAAQIECLwlIGC9+o/C6UnGVrb50Ic+lCeffDL/63/556zVp7UDAQK1EvjJT36SAw44oPn2myf5r1qdaV8CBAgQIECAAAECBAgQIECAAAECBAgQaH8B/0eq/U3tSIAAAQIECBAgQIAAAQIECBAQsF79Z2DtJE8l6VbZavz48TnppJNWf2c7ECBAoEYCO+64Y379619X735VksNrdJxtCRAgQIAAAQIECBAgQIAAAQIECBAgQKBGAgLWNYK1LQECBAgQIECAAAECBAgQIFBqAQHr9hn/vyc5tbLVhhtumMcee6x9drYLAQIE2llgxowZGTRoUPNdP5Pkd+18lO0IECBAgAABAgQIECBAgAABAgQIECBAoMYCAtY1BrY9AQIECBAgQIAAAQIECBAgUEoBAev2Gfu6SZ5I8t7Kduedd15GjRrVPrvbhQABAu0o0MK3V1+b5J/b8QhbESBAgAABAgQIECBAgAABAgQIECBAgEAHCQhYdxC0YwgQIECAAAECBAgQIECAAIFSCQhYt9+4z05ySmW7D33oQ//4FusuXbq03wl2IkCAwGoK/PjHP85BBx3UfJftkty9mlu7nQABAgQIECBAgAABAgQIECBAgAABAgQ6QUDAuhPQHUmAAAECBAgQIECAAAECBAg0vICAdfuNuGeSx5P878qWY8eOzemnn95+J9iJAAECqymwzTbb5Le//W31Llcn+dJqbut2AgQIECBAgAABAgQIECBAgAABAgQIEOgkAQHrToJ3LAECBAgQIECAAAECBAgQINDQAgLW7TvebyX5amXL7t2755FHHsk//dM/te8pdiNAgMAqCFx++eUZPnx48zu3TnLvKmznFgIECBAgQIAAAQIECBAgQIAAAQIECBCoAwEB6zoYghIIECBAgAABAgQIECBAgACBhhMQsG7fkb4/yWNJelS2HT16dM4999z2PcVuBAgQWAWBj3/843n44Yer77w8yTsS16uwtVsIECBAgAABAgQIECBAgAABAgQIECBAoJMEBKw7Cd6xBAgQIECAAAECBAgQIECAQEMLCFi3/3i/kuQ71dsuXLgwm222WfufZEcCBAi0UuDss8/Oqaee2nx1ryQPtnILywgQIECAAAECBAgQIECAAAECBAgQIECgDgUErOtwKEoiQIAAAQIECBAgQIAAAQIECi8gYF2bETYFFj9e2fpLX/pSfvjDH9bmJLsSIEBgJQLPPvtsNt1007zyyivVK5u+Wr/pB0K8CBAgQIAAAQIECBAgQIAAAQIECBAgQKDAAgLWBR6e0gkQIECAAAECBAgQIECAAIG6FRCwrs1ohiaZXL31L37xiwwYMKA2p9mVAAEC7yJw3HHHZeLEidUr/pRk0yQvgSNAgAABAgQIECBAgAABAgQIECBAgACBYgsIWBd7fqonQIAAAQIECBAgQIAAAQIE6lNAwLp2c/lVks9Xtu/Xr19+85vf1O40OxMgQKAFgTvvvDPbb799809GJZkAjAABAgQIECBAgAABAgQIECBAgAABAgSKLyBgXfwZ6oAAAQIECBAgQIAAAQIECBCoPwEB69rNZJckt1Zvf8EFF+T444+v3Yl2JkCAQDOB3XbbLbfcckv11fuSbAWKAAECBAgQIECAAAECBAgQIECAAAECBBpDQMC6MeaoCwIECBAgQIAAAQIECBAgQKC+BASsazuPyUmGVo5Ye+2188ADD2Tdddet7al2J0CAQJJLL700Rx99dHOL/ZPMBESAAAECBAgQIECAAAECBAgQIECAAAECjSEgYN0Yc9QFAQIECBAgQIAAAQIECBAgQKBMAhsmeTDJ/640fdRRR+UHP/hBmQz0SoBAJwi89NJL+eQnP5nnnnuu+vRpSQ7uhHIcSYAAAQIECBAgQIAAAQIECBAgQIAAAQI1EhCwrhGsbQkQIECAAAECBAgQIECAAAECBGoq8G9Jzqk+YdasWdlzzz1reqjNCRAot8C//Mu/5OKLL26O8MkkD5RbRvcECBAgQIAAAQIECBAgQIAAAQIECBBoLAEB68aap24IECBAgAABAgQIECBAgAABAmUSuCvJtpWGP/WpT+X3v/99mfrXKwECHSjw85//vKUf4vhqkm93YBmOIkCAAAECBAgQIECAAAECBAgQIECAAIEOEBCw7gBkRxAgQIAAAQIECBAgQIAAAQIECNREYJckt1bvfNppp+Xb35Z1rIm2TQmUXKBPnz65//77qxXmJelbchbtEyBAgAABAgQIECBAgAABAgQIECBAoCEFBKwbcqyaIkCAAAECBAgQIECAAAECBAiURuCCJMdXd/vrX/86n/vc50oDoFECBGovMGbMmIwbN675QQOS/LL2pzuBAAECBAgQIECAAAECBAgQIECAAAECBDpaQMC6o8WdR4AAAQIECBAgQIAAAQIECBAg0J4Cayb5Q5JNKptuu+22ueuuu9rzDHsRIFBigdtuuy277NL0hfnLvZp+uGNkiVm0ToAAAQIECBAgQIAAAQIECBAgQIAAgYYWELBu6PFqjgABAgQIECBAgAABAgQIECBQCoHBSaZXd3r66adn7NixpWhekwQI1FZgq622yn333Vd9yMNJtkiytLYn250AAQIECBAgQIAAAQIECBAgQIAAAQIEOktAwLqz5J1LgAABAgQIECBAgAABAgQIECDQngI/SHJU9Ya33HJLdt111/Y8w14ECJRMYNSoUZkwYULzrvdPMrNkFNolQIAAAQIECBAgQIAAAQIECBAgQIBAqQQErEs1bs0SIECAAAECBAgQIECAAAECBBpWoHuS3yf5aKXD3r17/+NbZ7t06dKwTWuMAIHaCcycOTP779+UpV7udVGSL9fuVDsTIECAAAECBAgQIECAAAECBAgQIECAQD0ICFjXwxTUQIAAAQIECBAgQIAAAQIECBAg0B4C+yWZUb3Rsccem4svvrg99rYHAQIlEnjxxRez1VZb5YknnqjuemGSPkn+ViIKrRIgQIAAAQIECBAgQIAAAQIECBAgQKCUAgLWpRy7pgkQIECAAAECBAgQIECAAAECDSswIcmJ1d1NmTIlRxxxRMM2rDECBNpf4OCDD860adOab7xbklva/zQ7EiBAgAABAgQIECBAgAABAgQIECBAgEC9CQhY19tE1EOAAAECBAgQIECAAAECBAgQILC6Ar9N0reySbdu3fK73/0um2222eru634CBEogMH78+IwePbp5p99M8vUStK9FAgQIECBAgAABAgQIECBAgAABAgQIEEgiYO0xIECAAAECBAgQIECAAAECBAgQaDSB7ZLMrW7q85//fH71q181Wp/6IUCgnQWa/pzYeeedm+/a9K3VTd9e7UWAAAECBAgQIECAAAECBAgQIECAAAECJREQsC7JoLVJgAABAgQIECBAgAABAgQIECiZwMgk51f3PHLkyJx//nKXSkaiXQIE3k1g8eLF2WabbfLAAw9UL/tLkq2TPEiPAAECBAgQIECAAAECBAgQIECAAAECBMojIGBdnlnrlAABAgQIECBAgAABAgQIECBQNoGpSYZUN33ZZZflyCOPLJuDfgkQaIXAQQcdlB//+MfNVzb9GfKjVtxuCQECBAgQIECAAAECBAgQIECAAAECBAg0kICAdQMNUysECBAgQIAAAQIECBAgQIAAAQLLCbwvyT1JNq++Onfu3Gy33XaoCBAg8LbAmWeemW984xvNRcYnGY2JAAECBAgQIECAAAECBAgQIECAAAECBMonIGBdvpnrmAABAgQIECBAgAABAgQIECBQJoHtk9xR3fDmm2+eO++8M2uvvXaZHPRKgMAKBKZNm5aDDz64+ae3JvkCNAIECBAgQIAAAQIECBAgQIAAAQIECBAop4CAdTnnrmsCBAgQIECAAAECBAgQIECAQJkEjk1ycXXD++23X2bMmFEmA70SINCCwL333pvtt98+r776avWnzyZp+pr7R6ERIECAAAECBAgQIECAAAECBAgQIECAQDkFBKzLOXddEyBAgAABAgQIECBAgAABAgTKJvDdJCdUNz1q1Kicd955ZXPQLwECbwn8+c9/zg477JD58+c3N9kryU2gCBAgQIAAAQIECBAgQIAAAQIECBAgQKC8AgLW5Z29zgkQIECAAAECBAgQIECAAAECZRP4eZLdq5u+4IILcvzxx5fNQb8ECCTZZ599csMNNzS3GJVkAiACBAgQIECAAAECBAgQIECAAAECBAgQKLeAgHW55697AgQIECBAgAABAgQIECBAgECZBNZLckeSj1U3fd1112XQoEFlctArgdILHHfccZk4cWJzh+8n+dfS4wAgQIAAAQIECBAgQIAAAQIECBAgQIAAgQhYewgIECBAgAABAgQIECBAgAABAgTKJNAvyX8kWaPS9Jprrpk5c+Zku+22K5ODXgmUVmDs2LE544wzmvd/U5K9SouicQIECBAgQIAAAQIECBAgQIAAAQIECBBYTkDA2gNBgAABAgQIECBAgAABAgQIECBQNoGDk1xT3fTGG2+c2267LZtssknZLPRLoFQCl1xySY499tjmPS9I8vkk/69UGJolQIAAAQIECBAgQIAAAQIECBAgQIAAgRUKCFh7OAgQIECAAAECBAgQIECAAAECBMooMDrJudWNf+Yzn8mtt96aD3zgA2X00DOBhhe47rrrMnjw4OZ9vpRkpyS/b3gADRIgQIAAAQIECBAgQIAAAQIECBAgQIBAqwUErFtNZSEBAgQIECBAgAABAgQIECBAgECDCTQFrJuC1m+/dtttt9x8880N1qZ2CBCYPXt2vvCFL+SNN95ojrFHkl8QIkCAAAECBAgQIECAAAECBAgQIECAAAEC1QIC1p4HAgQIECBAgAABAgQIECBAgACBMgtckeTwaoCmb7idPn16mU30TqChBO65554MGDAgL73U9GXVy72afu9f1VDNaoYAAQIECBAgQIAAAQIECBAgQIAAAQIE2kVAwLpdGG1CgAABAgQIECBAgAABAgQIECBQYIEbkgysrv/www/PFVc0Za+9CBAossCCBQuy++6758knn2zexklJzi9yb2onQIAAAQIECBAgQIAAAQIECBAgQIAAgdoJCFjXztbOBAgQIECAAAECBAgQIECAAAECxRBYM8kvk+xQXe4xxxyTSZMmFaMDVRIg8A6Bhx56KHvuuWea/tvsdWaSbyAjQIAAAQIECBAgQIAAAQIECBAgQIAAAQIrEhCw9mwQIECAAAECBAgQIECAAAECBAgQSNZN8oskW1VjHHfccbnooov4ECBQMIE//vGPGThwYBYuXNi88vFJRhesHeUSIECAAAECBAgQIECAAAECBAgQIECAQAcLCFh3MLjjCBAgQIAAAQIECBAgQIAAAQIE6lbgo2+FrHtVV/jlL385F154Yd0WrTACBJYXeOSRR7L33ntnwYIFzWkmJjmOFwECBAgQIECAAAECBAgQIECAAAECBAgQWJmAgPXKhHxOgAABAgQIECBAgAABAgQIECBQJoHNktyUpCls/fbLN1mX6RHQa5EFHn744ey77775wx/+0LyNy5MML3JvaidAgAABAgQIECBAgAABAgQIECBAgACBjhMQsO44aycRIECAAAECBAgQIECAAAECBAgUQ2DLJLOSbFhd7tFHH51LLrmkGB2okkAJBRYuXJj99tsvDz74YPPur0gytIQkWiZAgAABAgQIECBAgAABAgQIECBAgACBVRQQsF5FOLcRIECAAAECBAgQIECAAAECBAg0tMCnktyQZKPqLg877LBceeWVDd245ggUUWDevHkZNGhQHnvsseblN/2GPaKIPamZAAECBAgQIECAAAECBAgQIECAAAECBDpPQMC68+ydTIAAAQIECBAgQIAAAQIECBAgUN8CTd9kfX2STarL/OIXv5if/OQn9V256giUSOD2229P0+/LF198sXnXk5McWSIKrRIgQIAAAQIECBAgQIAAAQIECBAgQIBAOwkIWLcTpG0IECBAgAABAgQIECBAgAABAgQaUuCTSWYmafrv269dd90106dPzwc/+MGGbFpTBIoicP311+eAAw7Ia6+91rzkSUlGFKUPdRIgQIAAAQIECBAgQIAAAQIECBBR8KZQAAAgAElEQVQgQIBAfQkIWNfXPFRDgAABAgQIECBAgAABAgQIECBQfwIbJ/lpkk9Xl7b11ltn2rRp+djHPlZ/FauIQAkEpkyZkmHDhrXU6flJTioBgRYJECBAgAABAgQIECBAgAABAgQIECBAoEYCAtY1grUtAQIECBAgQIAAAQIECBAgQIBAQwmsk+S6JDtWd7Xhhhvm2muvTb9+/RqqWc0QqHeB73znOznllFNaKnNskjPqvX71ESBAgAABAgQIECBAgAABAgQIECBAgEB9CwhY1/d8VEeAAAECBAgQIECAAAECBAgQIFA/Al2TTE+yT3VJ733ve3P11Vdn8ODB9VOpSgg0sMBJJ52U889v+pLqd7y+kuTcBm5dawQIECBAgAABAgQIECBAgAABAgQIECDQQQIC1h0E7RgCBAgQIECAAAECBAgQIECAAIGGEZicZGjzbpoCnyNHjmyYJjVCoN4E/vrXv2bIkCGZPr3p5xze8Rqe5PJ6q1k9BAgQIECAAAECBAgQIECAAAECBAgQIFBMAQHrYs5N1QQIECBAgAABAgQIECBAgAABAp0r8J0kTd+Wu9zrxBNPzIQJEzq3MqcTaECBRYsW5bDDDss999zTvLslSQ5O8rMGbFtLBAgQIECAAAECBAgQIECAAAECBAgQINBJAgLWnQTvWAIECBAgQIAAAQIECBAgQIAAgcILnJRkfPMu9tlnn1xxxRXp0aNH4RvUAIF6ELjxxhtzxBFH5MUXX2xezsNJDknyjtR1PdStBgIECBAgQIAAAQIECBAgQIAAAQIECBAoroCAdXFnp3ICBAgQIECAAAECBAgQIECAAIHOFzgwyQ+TvLe6lE9+8pOZPHly+vXr1/kVqoBAgQXGjx+f0aNHt9TBnCRDkjxV4PaUToAAAQIECBAgQIAAAQIECBAgQIAAAQJ1KiBgXaeDURYBAgQIECBAgAABAgQIECBAgEBhBLZNclWSXs0rvvTSSzN8+PDCNKJQAvUkcNRRR+Wyyy5rqaQpSYbVU61qIUCAAAECBAgQIECAAAECBAgQIECAAIHGEhCwbqx56oYAAQIECBAgQIAAAQIECBAgQKBzBHomuSLJns2PP+GEE/Ld7363c6pyKoECCvz+97/P0Ucfnbvvvrul6s9IMraAbSmZAAECBAgQIECAAAECBAgQIECAAAECBAokIGBdoGEplQABAgQIECBAgAABAgQIECBAoO4FJiQ5sXmVO+64YyZNmpTNN9+87htQIIHOFJgyZUqOPfbY/PWvf21exitvfWv1tM6sz9kECBAgQIAAAQIECBAgQIAAAQIECBAgUA4BAetyzFmXBAgQIECAAAECBAgQIECAAAECHSdwTJJJzY/r1q1bJk6cmMMPP7zjKnESgQIJ/Ou//mu+//3vt1TxPUmGJ7m/QO0olQABAgQIECBAgAABAgQIECBAgAABAgQKLCBgXeDhKZ0AAQIECBAgQIAAAQIECBAgQKBuBfol+UGSLZpXOGLEiHzve9/LGmusUbfFK4xARwrMnTs3TeHqefPmtXTs5UmOSvJGR9bkLAIECBAgQIAAAQIECBAgQIAAAQIECBAot4CAdbnnr3sCBAgQIECAAAECBAgQIECAAIHaCXR765usD21+xJZbbpkLL7wwO++8c+1OtzOBAgicc845Ofnkk1dU6fFJvleANpRIgAABAgQIECBAgAABAgQIECBAgAABAg0mIGDdYAPVDgECBAgQIECAAAECBAgQIECAQN0JjExyfktVfe1rX8uZZ55ZdwUriECtBR566KGceOKJufHGG1s66r4kI5LMrXUd9idAgAABAgQIECBAgAABAgQIECBAgAABAi0JCFh7LggQIECAAAECBAgQIECAAAECBAjUXuCzSS5KsnXzoz73uc9l/Pjx2XbbbWtfhRMI1IHAxIkTM2rUqLz66qstVXNxkn9N8vc6KFUJBAgQIECAAAECBAgQIECAAAECBAgQIFBSAQHrkg5e2wQIECBAgAABAgQIECBAgAABAp0i8N0kJ7R0ctM3WTd9o7UXgUYVePDBB/OVr3wlM2fObKnFl5Icn2Rqo/avLwIECBAgQIAAAQIECBAgQIAAAQIECBAojoCAdXFmpVICBAgQIECAAAECBAgQIECAAIHGEPhikqag9QbN22n6Futx48Zl5513boxOdUHgLYEJEybk5JNPzt/+9reWTGYkGZnkMWAECBAgQIAAAQIECBAgQIAAAQIECBAgQKAeBASs62EKaiBAgAABAgQIECBAgAABAgQIECibQI8k45MMbanxkSNH5qyzzspaa61VNhf9NpjAnXfemVNPPTW/+tWvWuqsKW19UpLvNVjb2iFAgAABAgQIECBAgAABAgQIECBAgACBggsIWBd8gMonQIAAAQIECBAgQIAAAQIECBAotMAhSc5N8uHmXWy44YYZO3ZsDj/88EI3qPhyCixZsiRf/epXM358088RtPi6Icm/JVlUTiFdEyBAgAABAgQIECBAgAABAgQIECBAgEA9CwhY1/N01EaAAAECBAgQIECAAAECBAgQIFAGgQ8m+U6So1tqdq+99so3v/nN9O3btwwWemwAgcsvvzxf+9rX8uSTT7bUzV+SnJxkYgO0qgUCBAgQIECAAAECBAgQIECAAAECBAgQaFABAesGHay2CBAgQIAAAQIECBAgQIAAAQIECiewd5Kzk2zRUuUjR47M17/+9fTo0aNwjSm4HAK33357zjzzzMyePXtFDf8wyZgkT5RDRJcECBAgQIAAAQIECBAgQIAAAQIECBAgUFQBAeuiTk7dBAgQIECAAAECBAgQIECAAAECjSrwzSRntNTcBz/4wZxxxhkZNWpUo/aurwIK/Pd//3e+9a1vZcqUKSuq/r+SnJ7kugK2p2QCBAgQIECAAAECBAgQIECAAAECBAgQKKGAgHUJh65lAgQIECBAgAABAgQIECBAgACBuhfYMsm3kuzfUqW9e/fOqaeemkMPPbTuG1Fg4wosXrw4Z511Vs4+u+mL11f4OjPJNxpXQWcECBAgQIAAAQIECBAgQIAAAQIECBAg0IgCAtaNOFU9ESBAgAABAgQIECBAgAABAgQINIrAgUmaAqqbt9TQ5z73uZxyyinZZ599GqVffRRA4I033si4ceP+8eull15aUcXXJvl6kkUFaEmJBAgQIECAAAECBAgQIECAAAECBAgQIEBgOQEBaw8EAQIECBAgQIAAAQIECBAgQIAAgfoXOCXJ15J0a6nU3XbbLf/2b/+WAQMG1H8nKiy0wHe/+92cc845efLJJ1fUx11JvplkVqEbVTwBAgQIECBAgAABAgQIECBAgAABAgQIlFpAwLrU49c8AQIECBAgQIAAAQIECBAgQIBAgQTWTXJ6khNWVPMee+yRE088MbvvvnuB2lJqEQSagtUTJkzIo48+uqJymz74dpIfFKEfNRIgQIAAAQIECBAgQIAAAQIECBAgQIAAgXcTELD2fBAgQIAAAQIECBAgQIAAAQIECBAolsCWScYkGbKisnfZZZeccMIJ2W+//YrVmWrrSmDJkiW58MILc8EFF7zbN1YvTnJ2krPqqnjFECBAgAABAgQIECBAgAABAgQIECBAgACB1RAQsF4NPLcSIECAAAECBAgQIECAAAECBAgQ6ESB7ZN8Jcn+K6ph2223zXHHHZcjjjiiE8t0dNEEnnzyyXz/+9/PRRddlD//+c8rKv+1JOck+U6SFS4qWu/qJUCAAAECBAgQIECAAAECBAgQIECAAAECTQIC1p4DAgQIECBAgAABAgQIECBAgAABAsUW6J9kVJK9V9TGJptskhEjRuSYY47JBz/4wWJ3q/qaCdxzzz255JJLcumll77bGa8nGZ/kvCTP1qwYGxMgQIAAAQIECBAgQIAAAQIECBAgQIAAgU4UELDuRHxHEyBAgAABAgQIECBAgAABAgQIEGhHgZ2TnJhkvxXt+d73vjdHH310hg8fnq233rodj7ZVkQWmTZuWyy67LDfffPO7tfFqku8mOT/JM0XuV+0ECBAgQIAAAQIECBAgQIAAAQIECBAgQGBlAgLWKxPyOQECBAgQIECAAAECBAgQIECAAIFiCXw2yfFJvvRuZe+6664ZOnRoDj300GJ1p9p2EXj00UdzxRVXZPLkyXnkkUfebc/nk3wvyYVJ/tQuh9uEAAECBAgQIECAAAECBAgQIECAAAECBAjUuYCAdZ0PSHkECBAgQIAAAQIECBAgQIAAAQIEVlFgsyTHJfmXJF1WtEfPnj1z2GGH/SNo/elPf3oVj3JbUQSuu+66TJ06NT/96U9XVvIfkkxM8v0kf1/ZYp8TIECAAAECBAgQIECAAAECBAgQIECAAIFGEhCwbqRp6oUAAQIECBAgQIAAAQIECBAgQIDAOwX+Kckxb/3a5N2A+vXrl0MOOSQHH3xw1l13XZYNInDPPffkmmuuydVXX52nn356ZV3dnOSSJD9Z2UKfEyBAgAABAgQIECBAgAABAgQIECBAgACBRhUQsG7UyeqLAAECBAgQIECAAAECBAgQIECAwDsFDk5yZJIBK8PZd999c8ABB2Tw4MHp1q3bypb7vM4EFi1alOnTp//j13/+53+urLqlSS5PclmS361ssc8JECBAgAABAgQIECBAgAABAgQIECBAgECjCwhYN/qE9UeAAAECBAgQIECAAAECBAgQIEDgnQJ9kgxNcniS//NuQF26dMmgQYOy3377pSl03b17d551KrBw4cJcf/31mTFjRubOnduaKu9JcsVbv/7SmhusIUCAAAECBAgQIECAAAECBAgQIECAAAECZRAQsC7DlPVIgAABAgQIECBAgAABAgQIECBAYMUCQ5I0/dqzNUh77713Bg4cmD333DMbb7xxa26xpoYCd955Z2bNmpUbbrihNd9U3VTJS0l+lOSHSX5Tw9JsTYAAAQIECBAgQIAAAQIECBAgQIAAAQIECisgYF3Y0SmcAAECBAgQIECAAAECBAgQIECAQLsKfDTJPyc5OMlWrdn5M5/5TAYMGJDddtstO++8c2tusWY1BV544YXccsstufnmm/OLX/wiTz31VGt3nJnk2iRXt/YG6wgQIECAAAECBAgQIECAAAECBAgQIECAQFkFBKzLOnl9EyBAgAABAgQIECBAgAABAgQIEFixQN8kByT5YpJerYHq3r17dtlll38ErZt+bbVVqzLardm61GuWLFmS22+/PXPmzMltt92Wu+66qy0etyb5SZLpSZ5vy43WEiBAgAABAgQIECBAgAABAgQIECBAgACBMgsIWJd5+nonQIAAAQIECBAgQIAAAQIECBAgsHKBzybZL8m+SXqvfPmbK3r27Jkddtgh22+/ffr165fPfvazWWONNVp7e2nXPfvss5k7d25+85vf5I477vjHrza+bk5yfZIZSZ5s472WEyBAgAABAgQIECBAgAABAgQIECBAgAABAkkErD0GBAgQIECAAAECBAgQIECAAAECBAi0VqBPkoFJ9kyyY2tvalrXFK7edttt85nPfCZ9+/bN1ltvnU996lNt2aLh1i5evDj33ntv5s2bl9/97ne555578sADD7S1zz8n+XmSWUluTPJiWzewngABAgQIECBAgAABAgQIECBAgAABAgQIEFheQMDaE0GAAAECBAgQIECAAAECBAgQIECAwKoI9EwyIMluSb6Q5CNt3WTNNddMnz59/hG03nLLLdO7d+9svvnm2XDDDdu6VV2v/9vf/pb/+q//ysKFC7NgwYLMnz8/999//6qEqSt9/i7JLUmavq16dl03rzgCBAgQIECAAAECBAgQIECAAAECBAgQIFBAAQHrAg5NyQQIECBAgAABAgQIECBAgAABAgTqUGCrJDsn2SnJ55P806rW2L179/Tq1Ssf//jHs+mmm2aTTTbJRz/60Wy88cbZYIMN0q1bt1Xdumb3vfDCC3n88cfz/9u592Drs7q+8++CBkQEBpAAbWZQEwaJQcYbkIAGg4LGKIJE1ABigYAmEBtKC6EGQrq4hATacBMVhgi0gHL1UnJzhAhGEEJAMkihQDtKg4AttAr0AD21eH7PzGZzLnvv89vnnP30a1c9hT5nre9a67XW6T92fZ7vJZdc0gc+8IHe97739Sd/8ie9973v/fyfI37+qPov1eur36k+dMR6phMgQIAAAQIECBAgQIAAAQIECBAgQIAAAQIHCAhYex4ECBAgQIAAAQIECBAgQIAAAQIECGxD4OurO1T/qLp99dVzLXKjG92o888/v5ve9Kbd5CY36cY3vnFf/uVf3g1veMNucIMbdP3rX7/rXe96jaD2CGOPP6Nb9jWvec2ucY1rdN5553W1q13t89u58sor+9znPtfoMn3FFVf06U9/uk996lP97d/+bX/913/d5Zdf3ic+8Yn+6q/+qssuu6yPfexjfeQjH/n8nw996EOf//PBD37w8+Nn/Lyl+v3q96o3VX82Y22lCBAgQIAAAQIECBAgQIAAAQIECBAgQIAAgUMEBKw9EQIECBAgQIAAAQIECBAgQIAAAQIEjkPg/Oqbq2+svqEaAezxd1f1z7uqt1f/rXpr9QfVp6/qKM5PgAABAgQIECBAgAABAgQIECBAgAABAgROUkDA+iT1rU2AAAECBAgQIECAAAECBAgQIEDgqi1ws+rW1T+svra6VfU11Q3OQZZLqj+q/q/qf1R/WL2z+tQ5eFZHIkCAAAECBAgQIECAAAECBAgQIECAAAECOy0gYL3T12fzBAgQIECAAAECBAgQIECAAAECBM5JgZtWt6j+XvXV1VdVN6/+5+rvVuedwlNfXv3f1Z9WH6jeX72v+uPqvdXfnMI92xIBAgQIECBAgAABAgQIECBAgAABAgQIECCwh4CAtWdBgAABAgQIECBAgAABAgQIECBAgMCuCYwA9vnVTaq/U924ulF1w6n79fWr605/vrS6dvUl1bWmcPYIaF9tOvSV1eeqz1RXTH8+WY0/fz39+UT1V9Vl1V9WH60+Un24+lD1werju4ZovwQIECBAgAABAgQIECBAgAABAgQIECBAgMDeAgLWXgY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YHOBr66eUP1PU4m3VI+rPrVGyRtUT6r+lyPUWGO5jYf+79W/W5h97+rijat94cSrVxdW31n91+oN1W9Vl89U/1wqs817OJecnIUAAQIECBAgQIAAAQIECBAgQIAAAQIECGwsIGC9MZ2JBAgQIECAAAECBAgQIECAAAECBLpl9eLqNpPFz1cXVJ9cw+ZGU1D5rkeoscZyGw/dZrB3hMyfX333tLvXV/+y+uDGuz13J27zHs5dNScjQIAAAQIECBAgQIAAAQIECBAgQIAAAQJrCAhYr4FlKAECBAgQIECAAAECBAgQIECAAIElAQHreZ7E11UvqW4xlbuoekR1xTzlz6kqAtbn1HU6DAECBAgQIECAAAECBAgQIECAAAECBAicRgEB69N4K/ZEgAABAgQIECBAgAABAgQIECCwisDocPyCVQYeMubVU7fkj21QS8B6A7Q9pizf5YOr0Q3c54sFBKy9CgIECBAgQIAAAQIECBAgQIAAAQIECBAgsGUBAestAytPgAABAgQIECBAgAABAgQIECCwNQEB663R7ll4W8Hea1ZPrC6YVr20+p7qbcd7vJ1ZbVv3sDMANkqAAAECBAgQIECAAAECBAgQIECAAAECBLYtIGC9bWH1CRAgQIAAAQIECBAgQIAAAQIEtiUgYL0t2b3rbivYe351cXWnadlXVfepPnq8x9uZ1bZ1DzsDYKMECBAgQIAAAQIECBAgQIAAAQIECBAgQGDbAgLW2xZWnwABAgQIECBAgAABAgQIECBAYFsCywHrF1TvWmGxa1TfWd1hGvvqatT62PT/jwI1CwIAACAASURBVL9/4wp1TsOQn586P3/yiJu5ffW11Tur91WXVZ9bqrmtYO93VK9ZWOsJ1Vjrs0c807k6fVv3cK56ORcBAgQIECBAgAABAgQIECBAgAABAgQIEFhbQMB6bTITCBAgQIAAAQIECBAgQIAAAQIETonAcsD63lMn5MO2d+3qoupB00AB6zMB8xFQP/u5Y/WmJchtBHuvXj1mClSfXe5u1a8ddokn/PMvq651Qnt4WPXIhbUfWL3shPZyeXXFCa1tWQIECBAgQIAAAQIECBAgQIAAAQIECBAgsDUBAeut0SpMgAABAgQIECBAgAABAgQIECCwZQEB65qrg/UF1VOm+7q0+p7qbUv3t42A9c2q51XfPq315uqHqvdv+e0ctfyyxVHr7er8vYL4h53lILu53vNhe1j++WFd6zc551jjNJ51XRvjCRAgQIAAAQIECBAgQIAAAQIECBAgcJUUELC+Sl67QxMgQIAAAQIECBAgQIAAAQIEzgmBbQWsb1HdY0WhG1b3qUZQeHxG1+dXVf/PivPHsNFR+weqW21Q40+rl87QRXgxCPqO6l7Ve5bOsI2A9Z2rl1fXndY6qYDtGtf1+aEC1mfENgken8bQsYD1ur8BxhMgQIAAAQIECBAgQIAAAQIECBAgQOAcFxCwPscv2PEIECBAgAABAgQIECBAgAABAuewwLYC1uuQ3bJ6cXWbadImAeEbVRdXdz1CjXX2vDz2mtUTq9HFenxeXw3bDy4NnDtgvbzuWO77q5cd5TDHNFfA+gy0gPXBD+40hsmP6VfEMgQIECBAgAABAgQIECBAgAABAgQIENhtAQHr3b4/uydAgAABAgQIECBAgAABAgQIXJUFBKznuf3RQfui6kFTud+cunJftlR+7oD1V1UvrG43rfMX1fOrj8xzrEOrfLp6UfWhQ0d+8YCHVP98g3lzTLl5NYL9Zz9vP0az5f0/snrbmoc6jaFjHazXvETDCRAgQIAAAQIECBAgQIAAAQIECBAgcK4LCFif6zfsfAQIECBAgAABAgQIECBAgACBc1dAwHqeu121g/bcAev7V8+e5wgbVXlHda/qPRvNPrlJc9/DcZ9EwPqM+Cbd7o/7rqxHgAABAgQIECBAgAABAgQIECBAgACBq6yAgPVV9uodnAABAgQIECBAgAABAgQIECCw8wIC1vNc4eiI/MvVP57KPbq6cI/ScwZ7b1A9p7r7PEfYqIqA9UZsR54kYH2GUMD6yE9JAQIECBAgQIAAAQIECBAgQIAAAQIECGxPQMB6e7YqEyBAgAABAgQIECBAgAABAgQIbFfgOALWX1Zd64BjfPUUFL71NOa51QiQfmqNo4+w8bOqO69R4/LqijXWOGjo11UvqW4xDbp3dfEeE+YMWI+zvry67kxn2KSMgPUmakefI2B9xlDA+uhvSQUCBAgQIECAAAECBAgQIECAAAECBAhsTUDAemu0ChMgQIAAAQIECBAgQIAAAQIECGxZ4DgC1geFQbd8vAPL37F600wb+NbqDQu19qs9V8D62tVF1YMW1hxds393j/OMAPajqttNP3tz9bhqBMyXPz9c/dj0l5dO896/MOia1Y9X3zf9nYD1TA9ozTIC1mfABKzXfDiGEyBAgAABAgQIECBAgAABAgQIECBA4DgFBKyPU9taBAgQIECAAAECBAgQIECAAAECcwoIWM+jed/ql6ZS760eW/35HqUXA8zjx2Pc6w/Ywoerd+/x89tWr6huNv3sddXYwwhFL3/+fvWi6hunHzyzevgeHcLH95yPmf6MoXuFp5eD3QLW87yfdasIWJ8RE7Be9+UYT4AAAQIECBAgQIAAAQIECBAgQIAAgWMUELA+RmxLESBAgAABAgQIECBAgAABAgQIzCqwHLB+e/WRFVa4WnWL6ubT2FdXo9bH9ph7rnewXg4mr8C38pDRlfrCpdHXqp5UPXTh7x9YPbu6co/Ky921HzZ1v14euhye3utOBaxXvrqtDhSwPsMrYL3VZ6Y4AQIECBAgQIAAAQIECBAgQIAAAQIEjiYgYH00P7MJECBAgAABAgQIECBAgAABAgROTmA5YL3pTg4KWN+quskBhb9i6po8AtvjMzoz/1x1xRqbuW71qOp2a9R4V/XRNdbYb+hY+xnVfWaotVxir4D1CEyPjtRnu1f/zrT2Xh2zR70LqqcsFL5L9do99nr9KaR9z+lnz6/+VXX5wthtB6xH/S/dguNyyREyf+TCX46A+su2vO7nqo9X43+P+hGwPiMoYH3Ul2Q+AQIECBAgQIAAAQIECBAgQIAAAQIEtiggYL1FXKUJECBAgAABAgQIECBAgAABAgS2KnAcAevDDnDL6sXVbaaBm4Qmb1RdXN31CDUO2+d+Px9dvH+5+sebFjhg3nLA+nrV06r7Lsx5QPWcfWosB6J/r/rh6pI9xp8/Gd5p+tlF1SOWgu7bDljP9R63cBVHLnnQP0JYt7iA9RmxTf5bsa618QQIECBAgAABAgQIECBAgAABAgQIECCwoYCA9YZwphEgQIAAAQIECBAgQIAAAQIECJy4wFyB1qOER3c9YH376jXV6GQ9Pi+oRnfsvT6j+/Q/W/jBQWPHsFHnNxfG360anaXPrvVr1Y9Vf7HPesvh7726Up+d+jXVr1S3nv5idHh+wlLd5S7X76juVb1nppc813ucaTuzljnK78jyRgSsz4gIWM/6RBUjQIAAAQIECBAgQIAAAQIECBAgQIDAvAIC1vN6qkaAAAECBAgQIECAAAECBAgQ2BWBL6uuXn2iunJXNr20z+VA672nLsaHHWe5k/FRwqO7HrAe3aR/aQHsjtWb9gFcDsau6j3KfcUUrv62qfbl1X2qVx5wWd8xhb/PDnlYNTpT7/W5Q/XGhR/84NRZfHHscqfw11fjDX3wsAez4s8FrFeDErA+4yRgvdp7MYoAAQIECBAgQIAAAQIECBAgQIAAAQInIiBgfSLsFiVAgAABAgQIECBAgAABAgQInIjA+C5oBFz/bfUt0w7+sHp89ZLqMyeyq80XFbDe3G7MvGb1xOqCqczbqhFM/uN9ym4asD6vekR14ULd51UPmQL+ey03wv+Pqcaa43Np9X3VW/bZ2+JbGOHtu1S/vzR2OWB9lGD9XtsQsF7tPQpYn3ESsF7tvRhFgAABAgQIECBAgAABAgQIECBAgACBExEQsD4RdosSIECAAAECBAgQIECAAAECBI5dYHwPdK/qGdUN91h9BGCfvGMhawHroz2jL5+6Sn/nVGaE7B9QfXyfspsGrP9p9YLqZlPdS6bO0ft1yh7Dlvf2qqnj9Uf32Nt42yOMPf6Mz35B8eMOWD96KVR+tNv6/2dveg/rrL/cmX3OMLqA9ZmbELBe50UaS4AAAQIECBAgQIAAAQIECBAgQIAAgWMWELA+ZnDLESBAgAABAgQIECBAgAABAgROSOArp5DrHfZZf4Re71m99YT2t8my2whYX6v6+upLVtzQV0zB3ltM419R/Vx1xYrzx7DrVo+qbrdhjdF5/B3V6Ny8zucbq19fCD4/YeoY/dl9imwS7B0+z586p58tO+qMztkHdUwf7/S3Jpsxb8x5XHXlHnv70uo/TeHw8eP9guIC1qu/DgHrL7S6Y3XQPwjYT/Y0hslXfwVGEiBAgAABAgQIECBAgAABAgQIECBA4CosIGB9Fb58RydAgAABAgQIECBAgAABAgSuUgLfUb3mkBM/eOqquisw2whYL4dwd8FihKtHd/L3rLnZB1XPWpjzg9WLD6ixbsD6OtWTqp9YqPk7UyfqPz9gnatPofWx3viM4Ph3HRBwPb+6uLrTNH6/oLiA9eoPRMD6C60ErFd/O0YSIECAAAECBAgQIECAAAECBAgQIEDgnBAQsD4nrtEhCBAgQIAAAQIECBAgQIAAAQKHCiyHkfea8OjqwkMrnZ4BAtZn7mKTgPW1q4uqEbIen/dOHczfecD1rhOwPq96+NSp+mzJEZQeXdIPC/ovB6ZfNYWyP7rP3pY7cf9I9bw9xgpYr/67K2D9hVYC1qu/HSMJECBAgAABAgQIECBAgAABAgQIECBwTggIWJ8T1+gQBAgQIECAAAECBAgQIECAAIFDBe5Q/VZ13QNG3nvqBHxosVMyQMD6zEVsErBeDtC+pHpA9fED7nadgPW3Vi+vbrhQ7xHVk6vPHPJ+7lG9dGHMCGqPMPiV+8y7b/VL088urb6netseYwWsV//FFbD+QisB69XfjpEECBAgQIAAAQIECBAgQIAAAQIECBA4JwQErM+Ja3QIAgQIECBAgAABAgQIECBAgMChAjeofr76F/uMfFM1AtYfOLTS6RmwjYD1Nk63TjB5G+vvVXM5xDz2+LgDQsyjxjrnGN87js7SP1uNcP8rp27ZHz7kgNepnl7dbxr37unN/o995l1z6pJ9wfTz11fjXXxwj/HLAevx+zDmfXIm9OX3uK2O8Ovcw6ZHE7D+QjkB601fknkECBAgQIAAAQIECBAgQIAAAQIECBDYUQEB6x29ONsmQIAAAQIECBAgQIAAAQIECGwgMAKvz6hutzT3kurHq1cdErDdYMmtThGw3oz3WtWTqocuTL9L9dpDym0S7B0d08fbGgHr96yw3dtWr6huNo19avXT1af3mfvl1fOr75x+/sxqdLz+1B7j/371oin4PX4sYL3/hQhYf6GNgPUKv7yGECBAgAABAgQIECBAgAABAgQIECBA4FwSELA+l27TWQgQIECAAAECBAgQIECAAAEChwvcuLpv9W3VNap3VU/bsc7VZ08pYH34fe814quqFy4E7Q/q+rw4f5OA9To7XA5+X17dvfrtA4qMfzTw6wuB7AdPwem9piyHhgWs94cVsP5CGwHrdX6TjSVAgAABAgQIECBAgAABAgQIECBAgMA5ICBgfQ5coiMQIECAAAECBAgQIECAAAECBK6iAssB6xdMgfHDOEawfHQ8vsM08NXVqPWxwyZu+PNtB5PX3day20XVI6orDim07XN8U/WS6ubTPl5e3b+67IB9Pah61vTzS6vvqd62z/jjDliPjt2jO/zcn+EzznL28/bqIzMvcu3qf6tGB/LxmfN3ZPkdLW597tD7qizjvwVvPGCwgPWqksYRIECAAAECBAgQIECAAAECBAgQIEDgHBEQsD5HLtIxCBAgQIAAAQIECBAgQIAAAQJXQYHloPCmBHOGR/faw7aDyeuc+zrV06v7LUy6S/XaFYps8xyje/Xjqocv7OPe1cUH7GuEf59R3Wca86rp//7oPnOWA9bPnNb71ApnX2XIXO9xlbWOe8ycvyMC1mdu76TC5Mf9dqxHgAABAgQIECBAgAABAgQIECBAgACBnRQQsN7Ja7NpAgQIECBAgAABAgQIECBAgACBqev06Fp91M+c4dG99rLNYPK6Zx/fB35V9dApjPzfqvtWo/vzYZ9tnmO5e/XrVtjX11a/Wt1q2vjY3whpX7nPQZYD1o+uLjzs0Gv8XMB6NSwB6zNOAtarvRejCBAgQIAAAQIECBAgQIAAAQIECBAgcCICAtYnwm5RAgQIECBAgAABAgQIECBAgACBGQTmCrSuErCea62jHnvOUOb1prD1Ow8IJS/ud1sB62tXF1UPWljsAdVzDsG6f/Xsaczl1d2r3z5gzu2r11Sj8/X4CFiv/hpX+R1ZtZqA9RmpOX+XV7U3jgABAgQIECBAgAABAgQIECBAgAABAgRWFBCwXhHKMAIECBAgQIAAAQIECBAgQIAAgVMnsBx6fmz1+hV2ec3qx6vvm8auEh49FwPWK1B9wZB1AtZXq/5JdV712kMWulv1/IXg869VP1b9xQHzrlM9vbrfNGaVjtd3qN64UHPbAeu565/d+jr3sO4dnx2/3O17ld+RVdcSsD4jJWC96osxjgABAgQIECBAgAABAgQIECBAgAABAicgIGB9AuiWJECAAAECBAgQIECAAAECBAgQmEVgOfR87+riFSovd0xeJTwqYF2rBHtHoHoEq3+qumt12J3cdOpC/d3TvY1O1PepXnnIPX5j9evVzaZxY2+PO6QT93LA+pHVE1Z4L6sOWX4jAtZ7ywlYn3ERsF71N8s4AgQIECBAgAABAgQIECBAgAABAgQInICAgPUJoFuSAAECBAgQIECAAAECBAgQIEBgFoGTDFiP7sl/tuIpvrX6ZwtjX1C9a8W5Iwz+A9WtpvEnGco8KGA9OkqPTtQ/WX3zwtkOClhfvXpY9aSF8c+rHlJ94gCf8Z3mBdWTpzGXTt3I33KI6XLA+rDw94pX9P8NE7BeTUzA+ozTSf4ur3ZTRhEgQIAAAQIECBAgQIAAAQIECBAgQOAqLCBgfRW+fEcnQIAAAQIECBAgQIAAAQIECOy4wEkGrO9YvWlFv1U6P+9X6kZTV+7RDXp8TjKUuXyO0Wn6jVPH6ftXN9/jEAeFmEfgeXQcPzvvkmrc6WGuo2v1CGJ/+7Tey6ux/mWH3Mem72XFa/783kd4/uxHB+u95QSsT/53edU3bRwBAgQIECBAgAABAgQIECBAgAABAgSusgIC1lfZq3dwAgQIECBAgAABAgQIECBAgMDOC2wamB1doS+qHjQJvHoK9n7sAJHltQSsa3SOHmHn/T6/O3WofuseA24yhcVH1+uznxG8fWL1mUNe5j2qly6MeUD1nBVe86bvZYXSnx8iYL2alID1GaeT/McSq92UUQQIECBAgAABAgQIECBAgAABAgQIELgKCwhYX4Uv39EJECBAgAABAgQIECBAgAABAjsusGlgVsB6s4s/KBi7WHEE1v9D9YZ9wtLnVQ+fwtRn5/3O1An7zw/Z2vWqp1X3nca9ufqh6v0rHGn5vdyleu0K81YdImC9mpSA9RknAevV3otRBAgQIECAAAECBAgQIECAAAECBAgQOBEBAesTYbcoAQIECBAgQIAAAQIECBAgQIDADAIC1jMgHlJihKFvVz2wunt13QPGv3AKP4/Q8+cOGDe6Vj9/odbl1T2r16xwnDtXL1+Ye2H12OqzK8wdHcuftTBunS7kK5TXwXoVpErA+gyUgPWKD8YwAgQIECBAgAABAgQIECBAgAABAgQInISAgPVJqFuTAAECBAgQIECAAAECBAgQIEBgDgEB6zkUv7jG+M7w5tUPVPeubn3AMn9Z/eIUXL6kuvKQLd2qeu4U2j47dARun7hPt+vFctepnl7db/rLsd4IZr91RYblYK+A9f5wt6xeXN1mGjK6ko/ft4+taH3QMAHrMzoC1jM8JiUIECBAgAABAgQIECBAgAABAgQIECCwLQEB623JqkuAAAECBAgQIECAAAECBAgQILBtgZMMWP9E9e4VD/jD1Y8tjB0dl1+/4tzRMfpRC4HkbYUyx/eEN6m+dwpVf8sK+xv7GoHnT6wwdgwZ9cf+Rwfrs59XVqOz9IdXqLHcvfqp1U9Xn15h7hiyGOx97xTOfueKc1cZtvweH189ZZWJa455WPXIhTmju/jL1qxx2PCvrp6zEK4XsK43HYa2x89PY5h8g2OYQoAAAQIECBAgQIAAAQIECBAgQIAAgauegID1Ve/OnZgAAQIECBAgQIAAAQIECBAgcK4InGTA+qQM5wxYL4aqR7fqEWBe5zO6W1+84oTRffpJ1Qimn/2MDtTjDlcJrl6velp132nypdX3VW9Zcf2rVxdWPzONf0d1r+o9K85fZdjye1xlzq6MOa6A9W9W96kuO2aYO1Rv3GfNy6u7VL+/wZ4ErDdAM4UAAQIECBAgQIAAAQIECBAgQIAAAQKnQUDA+jTcgj0QIECAAAECBAgQIECAAAECBAhsIiBgvb7aedX/Wv3z6h4LnbEPqvQb1TOrO00do8+OXTVgPdZ8ePXEhUVGaPXB1QurK1c4xuh6/fxqdPQen3W7V1+7umjqlj3mC1ivgL4wZM6A9QUHdPaec511TnhQwPoob0XAep1bMJYAAQIECBAgQIAAAQIECBAgQIAAAQKnSEDA+hRdhq0QIECAAAECBAgQIECAAAECBAisJbAcsH5B9a4VKlyj+s5qhCrHZ5VQ52npTnzUDta3rF5c3eYQp9Fd+jlTqHn83yMEvRwWXSVgfbXqh6eA9tlw9Fj6EdWTq8+scF83rZ5dffc0duznntVbV5h7dshywPr1U/fsD65R47Chp+WNHLbPTX6+yu/IqnUPcppznVX3M8YdtCcB63UkjSVAgAABAgQIECBAgAABAgQIECBAgMA5IiBgfY5cpGMQIECAAAECBAgQIECAAAECBK6CAnMFWlcJdS6v9V3VH6xo/rDqkQtjH1i9bMW5N6ieVd15Gn/UgPX1p7DyCCgvf0ZX6ZdXz63eXH1yacC6Aevx3eMPTftfDFePbtg/Xf3NCgajxkOrn10Y+/jqMSuGs89OG46jA/bZkPYqd77C9r5gyFzvcd11j2P8nF7fW71yn00fJcx8FIf7Vr+0T4HXTf9I4CMbLKCD9QZophAgQIAAAQIECBAgQIAAAQIECBAgQOA0CAhYn4ZbsAcCBAgQIECAAAECBAgQIECAAIFNBOYKtK4SHl1e647Vm1bc9LrB5MWyN6ouru46/eVRA9bj+8BHVRdO9Uao+renUPXo6vyJA860zjnGOveqnlHdcKHmCNY+qPrwinZfV72outU0ftMA7rLjKne+4haPfdg693Dsm1thwdE5/o37jHvv1J38nSvUmXPIQUHo36zuU122wYIC1hugmUKAAAECBAgQIECAAAECBAgQIECAAIHTICBgfRpuwR4IECBAgAABAgQIECBAgAABAgQ2ERCw3kTtTDfsH6leXP3eGsHRdYK9o2P0v69+bGGLI5B+/+o9K277etXTqtFd+OznJ6unVleuWOPssBtXv1x9+/QXRw2qr7n8rMPXuYdZF56p2NdUv1Ldep96d6leO9Naq5T50uo/VQ/YZ/BR3oqA9So3YAwBAgQIECBAgAABAgQIECBAgAABAgROoYCA9Sm8FFsiQIAAAQIECBAgQIAAAQIECBBYSeDa1QhHLn5+oHpINYK4b1upSn2u+nhn/ne/z7nSwXpFkj2HrRvsvVb1w9V/rEZn4h+t3r3iBsb3liPw+gsL418+db/+yIo1FofdcgqU32b6y6OEZjdYftYp697DrIvPUGw57L5c8sHVuJ/j+pw/dYm/0z4LPnqh4/u6exKwXlfMeAIECBAgQIAAAQIECBAgQIAAAQIECJwSAQHrU3IRtkGAAAECBAgQIECAAAECBAgQIHBkgetUT6/uN3VJHiHrV2/Q7XivjQhY16bB3n9Qfap63xo3/E3VS6qbT3Mure5d/Z9r1FgcuhywfkJnzvPZDeud5LRN7+Ek97y49jY7Rm9yxm+sfr262T6Tf3AK529SW8B6EzVzCBAgQIAAAQIECBAgQIAAAQIECBAgcAoEBKxPwSXYAgECBAgQIECAAAECBAgQIECAwCwCt61esRCUHB2P719dtmL1q1XXr8b/Ln/usdRN+buqP1ix7sOqRy6MfWD1shXn3qB6VnXnafxzp2DwCCwvfi6vrlix5qbDjivYe5Opg/HdFjb6+Oox1Wc23Pztq9dU153mH6Ur8YZbmG3acd3DbBveo9DPVONO9/q8ufqh6v3b3MBC7Quqp+yz1gj2f88a3fCXywhYH9MlWoYAAQIECBAgQIAAAQIECBAgQIAAAQJzCwhYzy2qHgECBAgQIECAAAECBAgQIECAwEkIjO+5RlDyyQuLP7y6aKmD9XnVP5lC2Bcv/exG1fi7u57EAY645h2rNx2xxmHTjyPYO7qQP6n6iYXN/Gb1gOpDh23wgJ/foXrjws8fPIW4j1DyxKYexz1s+3DfMQXe91tn3Pdztr2JavwDhrHO3fdZ61XVfaqPbrgXAesN4UwjQIAAAQIECBAgQIAAAQIECBAgQIDASQsIWJ/0DVifAAECBAgQIECAAAECBAgQIEBgDoGbVc+rvn0qttx5dgSrv7f6yepbpjDyvasPLCwuYH3wTWw72Du+qxydi0fH7rOdpi+pfqR6wxEfybj7Vy7UGHc/wvTrfq65sLd15841/igd0efaw2Kdz1Ufr8b/rvo5f/K/0z4T5gjVr7KXu1QvOeBOL6weW312lWJ7jBGw3hDONAIECBAgQIAAAQIECBAgQIAAAQIECJy0gID1Sd+A9QkQIECAAAECBAgQIECAAAECBOYQuEf10oVC/7n619XfTH939eox1Qg8nv2MsPVTF7pYC1gffBPbDliPzuK/VN18YRs/XT3lCAHXs6X+ZfWChbojWPvaDR7ecifsDUqcc1NeXQ3fj61xsr1+H5enP2LqSP+ZNequM/QmUxfzu+0z6fLqu47YGV7Aep0bMZYAAQIECBAgQIAAAQIECBAgQIAAAQKnSEDA+hRdhq0QIECAAAECBAgQIECAAAECBAhsJHCd6unV/RZmP6B6zlK1r61+tbrV9Pdvqha7WF+r+vrqS/bYxei0OwLaZz8/Ub17o92uN2l0cn5Udbtp2iuqn6uuWCrzruqj65Vee/Q2A9bfWv1CdcuFXT2zGgHrsyH5tTe8MOGCKah99q/uuGFwVsD6i29hk4D1qHLbarzn0X1+r88IOI/fs19eszv2Ku9k/DfjSVP9/caPjvgPqT6xSsF9xghYHwHPVAIECBAgQIAAAQIECBAgQIAAAQIECJykgID1SepbmwABAgQIECBAgAABAgQIECBwMgLjO6HrVVerPr6F8OJxn2qEc1+0ENR8c/VD1fuXNrJX19wHVs9e6GK9396XOyBvGtBd12a5q/bPVyMs/Ml1C80wflsB6xF4f+5CiHxs9ZXVg6oPz7DvUWJx739Y/UD1RxvUFrD+YrRNA9bXri6a7nm/qxgh6/EPDEb4/tMb3NdeU25YXXhIuHqse8/qNUdcU8D6iICmEyBAgAABAgQIECBAgAABAgQIECBA4KQEBKxPJK6t6AAAHFVJREFUSt66BAgQIECAAAECBAgQIECAAIHjFxjfBX1b9W+rb5mWH2HTJ1QvmzHAeJwnG12nRyfahy4sOsKTj60+u8dGlrtYv666b3XpIZsWsP7CkPLgGt2/Lz7iZd9i6j5+l4U6IyD/ozN2CB8dyZ+8EKh9W/WD1R9vsHcB6y9G2zRgPSp9U/WS6uaH3MVvTB3k377CP4bYr9R503//Hld98yHrjY74o3v6Uf8hg4D1Br9kphAgQIAAAQIECBAgQIAAAQIECBAgQOA0CAhYn4ZbsAcCBAgQIECAAAECBAgQIECAwPYFxvdAo6vzs6rr7rHcI6YQ6me2v5VZV/i6qXv16II8PpdMnWffus8qe3Wx/v4pYH7QxgSs5w9Yj1DtM6rvXoAf9/cj1RtmfCXjvY917jPVPEogeMZtbVxqW53EN97QESaO/y6NfxzxsyvWGEHrX6x+t7pshTnXrP5eNQL8969uvcKcN03/eOADK4w9bIiA9WFCfk6AAAECBAgQIECAAAECBAgQIECAAIFTKiBgfUovxrYIECBAgAABAgQIECBAgAABAjMLfGX1gmp04N3rc1gweebtzFJur7D0U6fOs58+YIXbVq+objaN+c/Vv67+5oA5AtbzBqz36lx9efXg6oVH6FK81xXeuPrl6tunHz67+jfV387yCo+/yLkUsB5615m60P/EmpTvmbqQ//dqvJ2znxGq/obqptXt16w5uqf/q2p0OZ/jI2A9h6IaBAgQIECAAAECBAgQIECAAAECBAgQOAEBAesTQLckAQIECBAgQIAAAQIECBAgQOAEBL6jes0h645w68+fwN42XfJrq1+tznavvrT6weq/HFLwWlOgc3TOHZ8x7/uqtxwwT8B6voD1uLfxzhbD/iMge2F1UTV3F/WvqX5loXvxEzpzls9u+vBOeN65FrAenKPL+L+vfvwEbd8xrf9fZ9yDgPWMmEoRIECAAAECBAgQIECAAAECBAgQIEDgOAUErI9T21oECBAgQIAAAQIECBAgQIAAgZMTWA4I77WTR08h15Pb5eor79W9epVO1GdXuHP18inYOf5uhHsfe0DoVsB6noD1P6p+rrrN0lU/onryFsLVY5l7VC9dWG/X/iHB8m/FuRiwHme8dvXwqQP9CFwf5+c3qp+q/mjmRQWsZwZVjgABAgQIECBAgAABAgQIECBAgAABAsclIGB9XNLWIUCAAAECBAgQIECAAAECBAicrMC3Vm84ZAs/Uj3vZLe58urL3atHB+S7V7+9YoUbVM+Z5owpr69GiPqD+8wXsD5awHp8Dznu5ynVzZeMtxmuHvc8umX/i4U1/8kKXc5XfEYnMuxcDVgPzKtV/7R6fPXNx6A7/rvxH6Z3+TdbWE/AeguoShIgQIAAAQIECBAgQIAAAQIECBAgQOA4BASsj0PZGgQIECBAgAABAgQIECBAgACBkxf4O9UvVt+7z1beUd2res/Jb/XQHZw3dZt+5MLIEaK9oPrkobPPDBjfi43xo2vy2c/dql/bZ/5JBazPry6u7jTta91zrsix0rCjBHvvUz1joWP4WHCEW0fn8Iu21Ll6vJPREfmJC6d7XXXf6tKVTnw6Bx3lHk7nib54V9ep7lc9pLrlFjY93t5LpnD16Fp95RbWGCUFrLcEqywBAgQIECBAgAABAgQIECBAgAABAgS2LSBgvW1h9QkQIECAAAECBAgQIECAAAECp0dgdLH+hT0CiyNs+ODqhVsMGs6p8E1TOPJsJ+RLqntWb11zka+b6tyi+oPq0dWr9qlxEgHra09h4Gct7OmZU2j4U2uedY7hRwn2jrOMsPNPTyHr8eZGQH6c7TNzbG6hxuiC/A+qn5r8Fsv/ZPXUHXnn+7Ec5R5mpt56ufFubjfd4/gHEDc84opvrl5W/Uo1/ruxrWD12W0KWB/xwkwnQIAAAQIECBAgQIAAAQIECBAgQIDASQkIWJ+UvHUJECBAgAABAgQIECBAgAABAicj8JXVQ6t7TEHXV1f/sXr7MYQN5zjx9aqnLQVnH189ZoOg7uiS+zPV71RvOGT+nAHra1VPmu5hXZMRhB9drE/ic9Rg7wg+f//UtfrfVS+qPrfCQW5WjWD5l05jR7f1jy3Nu3p16+om1W32CeK+snpQ9eEV1jzNQ456D6f5bAftbXQk/7vV11f/sPqG6vr73PcIT7+3+rPqndN/3/6w+ssd+e/crt6RfRMgQIAAAQIECBAgQIAAAQIECBAgQOCcERCwPmeu0kEIECBAgAABAgQIECBAgAABAlcJgdGp+v+YwuHjwKMj7X2mMOU2AeYMWI99joD7S9fc8HGddb9tzRXs/ZLq02sEXcd3mBdUT17Ta3H4sPvR6t1HqHFaps51D6flPPZBgAABAgQIECBAgAABAgQIECBAgAABAgROnYCA9am7EhsiQIAAAQIECBAgQIAAAQIECBA4QOC61SOrR0xjRrj64jXCupvizh2wPn/a951W3NDoyPvj1auO4az7bekkg723rV5RjW7W635ePgW0h+G58DnJezgX/JyBAAECBAgQIECAAAECBAgQIECAAAECBAgcKiBgfSiRAQQIECBAgAABAgQIECBAgAABAqdM4FrVA6tvqP5N9Ylj2N/cAeurV4+pRlh2v8/l1X+vXlM9r/rTYzjnQUucZLD3OtXTq/utaDDC1K+rnjt1Of/MivN2YdhJ3sMu+NgjAQIECBAgQIAAAQIECBAgQIAAAQIECBA4soCA9ZEJFSBAgAABAgQIECBAgAABAgQI7CtwJRsCBAgQILCBgO/uN0AzhQABAgQIECBAgAABAgQIECBAgAABAnMJ+JJ2Lkl1CBAgQIAAAQIECBAgQIAAAQJfLCBg7VU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OwhIGDtWRAgQIDAJgK+u99EzRwCBAgQIECAAAECBAgQIECAAAECBAjMJOBL2pkglSFAgAABAgQIECBAgAABAgQI7CEgYO1ZECBAgMAmAr6730TNHAIECBAgQIAAAQIECBAgQIAAAQIECMwk4EvamSCVIUCAAAECBAgQIECAAAECBAjsISBg7VkQIECAwCYCvrvfRM0cAgQIECBAgAABAgQIECBAgAABAgQIzCTgS9q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vh/AX2zVeznkUP9AAAAAElFTkSuQmCC"/>
          <p:cNvSpPr>
            <a:spLocks noChangeAspect="1" noChangeArrowheads="1"/>
          </p:cNvSpPr>
          <p:nvPr/>
        </p:nvSpPr>
        <p:spPr bwMode="auto">
          <a:xfrm>
            <a:off x="612775" y="-16525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12" descr="data:image/png;base64,iVBORw0KGgoAAAANSUhEUgAAC1gAAAc4CAYAAACf54akAAAAAXNSR0IArs4c6QAAUIN0RVh0bXhmaWxlACUzQ214R3JhcGhNb2RlbCUyMGR4JTNEJTIyMTEwOCUyMiUyMGR5JTNEJTIyNjE5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a05hbmlxUnlFLVNwV2cybnVjVHItMTIlMjIlMjB2YWx1ZSUzRCUyMiUyMiUyMHN0eWxlJTNEJTIyZW5kQXJyb3clM0Rub25lJTNCaHRtbCUzRDElM0Jyb3VuZGVkJTNEMCUzQmZvbnRTaXplJTNEMjAlM0JlbnRyeVglM0QwJTNCZW50cnlZJTNEMC41JTNCZW50cnlEeCUzRDAlM0JlbnRyeUR5JTNEMCUzQiUyMiUyMGVkZ2UlM0QlMjIxJTIyJTIwcGFyZW50JTNEJTIyMSUyMiUyMHRhcmdldCUzRCUyMmtOYW5pcVJ5RS1TcFdnMm51Y1RyLTEzJTIyJTNFJTNDbXhHZW9tZXRyeSUyMHdpZHRoJTNEJTIyNTAlMjIlMjBoZWlnaHQlM0QlMjI1MCUyMiUyMHJlbGF0aXZlJTNEJTIyMSUyMiUyMGFzJTNEJTIyZ2VvbWV0cnklMjIlM0UlM0NteFBvaW50JTIweCUzRCUyMjE1MCUyMiUyMHklM0QlMjIxOTkuNSUyMiUyMGFzJTNEJTIyc291cmNlUG9pbnQlMjIlMkYlM0UlM0NteFBvaW50JTIweCUzRCUyMjcxMCUyMiUyMHklM0QlMjIyMDAlMjIlMjBhcyUzRCUyMnRhcmdldFBvaW50JTIyJTJGJTNFJTNDJTJGbXhHZW9tZXRyeSUzRSUzQyUyRm14Q2VsbCUzRSUzQ214Q2VsbCUyMGlkJTNEJTIya05hbmlxUnlFLVNwV2cybnVjVHItMSUyMiUyMHZhbHVlJTNEJTIyJTI2bHQlM0Jmb250JTIwc3R5bGUlM0QlMjZxdW90JTNCZm9udC1zaXplJTNBJTIwMjBweCUzQiUyNnF1b3QlM0IlMjZndCUzQiUyNmx0JTNCdSUyNmd0JTNCJUVGJUJDJTlBJUU1JUFFJUEyJUU2JTg4JUI2JTI2bHQlM0IlMkZ1JTI2Z3QlM0IlMjZsdCUzQiUyRmZvbnQlMjZndCUzQiUyMiUyMHN0eWxlJTNEJTIyc2hhcGUlM0R1bWxBY3RvciUzQnZlcnRpY2FsTGFiZWxQb3NpdGlvbiUzRGJvdHRvbSUzQnZlcnRpY2FsQWxpZ24lM0R0b3AlM0JodG1sJTNEMSUzQm91dGxpbmVDb25uZWN0JTNEMCUzQiUyMiUyMHZlcnRleCUzRCUyMjElMjIlMjBwYXJlbnQlM0QlMjIxJTIyJTNFJTNDbXhHZW9tZXRyeSUyMHglM0QlMjIxMTAlMjIlMjB5JTNEJTIyMTgwJTIyJTIwd2lkdGglM0QlMjIzMCUyMiUyMGhlaWdodCUzRCUyMjYwJTIyJTIwYXMlM0QlMjJnZW9tZXRyeSUyMiUyRiUzRSUzQyUyRm14Q2VsbCUzRSUzQ214Q2VsbCUyMGlkJTNEJTIya05hbmlxUnlFLVNwV2cybnVjVHItNCUyMiUyMHZhbHVlJTNEJTIyJTIyJTIwc3R5bGUlM0QlMjJzaGFwZSUzRHVtbEJvdW5kYXJ5JTNCd2hpdGVTcGFjZSUzRHdyYXAlM0JodG1sJTNEMSUzQmZvbnRTaXplJTNEMjAlM0IlMjIlMjB2ZXJ0ZXglM0QlMjIxJTIyJTIwcGFyZW50JTNEJTIyMSUyMiUzRSUzQ214R2VvbWV0cnklMjB4JTNEJTIyMzY0JTIyJTIwd2lkdGglM0QlMjIxMDAlMjIlMjBoZWlnaHQlM0QlMjI4MCUyMiUyMGFzJTNEJTIyZ2VvbWV0cnklMjIlMkYlM0UlM0MlMkZteENlbGwlM0UlM0NteENlbGwlMjBpZCUzRCUyMmtOYW5pcVJ5RS1TcFdnMm51Y1RyLTclMjIlMjB2YWx1ZSUzRCUyMiUyMiUyMHN0eWxlJTNEJTIyc2hhcGUlM0R1bWxCb3VuZGFyeSUzQndoaXRlU3BhY2UlM0R3cmFwJTNCaHRtbCUzRDElM0Jmb250U2l6ZSUzRDIwJTNCJTIyJTIwdmVydGV4JTNEJTIyMSUyMiUyMHBhcmVudCUzRCUyMjElMjIlM0UlM0NteEdlb21ldHJ5JTIweCUzRCUyMjM2NCUyMiUyMHklM0QlMjIxNjAlMjIlMjB3aWR0aCUzRCUyMjEwMCUyMiUyMGhlaWdodCUzRCUyMjgwJTIyJTIwYXMlM0QlMjJnZW9tZXRyeSUyMiUyRiUzRSUzQyUyRm14Q2VsbCUzRSUzQ214Q2VsbCUyMGlkJTNEJTIya05hbmlxUnlFLVNwV2cybnVjVHItOCUyMiUyMHZhbHVlJTNEJTIyJTIyJTIwc3R5bGUlM0QlMjJzaGFwZSUzRHVtbEJvdW5kYXJ5JTNCd2hpdGVTcGFjZSUzRHdyYXAlM0JodG1sJTNEMSUzQmZvbnRTaXplJTNEMjAlM0IlMjIlMjB2ZXJ0ZXglM0QlMjIxJTIyJTIwcGFyZW50JTNEJTIyMSUyMiUzRSUzQ214R2VvbWV0cnklMjB4JTNEJTIyMzY0JTIyJTIweSUzRCUyMjMyMCUyMiUyMHdpZHRoJTNEJTIyMTAwJTIyJTIwaGVpZ2h0JTNEJTIyODAlMjIlMjBhcyUzRCUyMmdlb21ldHJ5JTIyJTJGJTNFJTNDJTJGbXhDZWxsJTNFJTNDbXhDZWxsJTIwaWQlM0QlMjJrTmFuaXFSeUUtU3BXZzJudWNUci0xM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mtOYW5pcVJ5RS1TcFdnMm51Y1RyLTEzJTIyJTIwdmFsdWUlM0QlMjIlMjZsdCUzQnUlMjZndCUzQkFwcGxpY2F0aW9uJTIwQ29yZSUyNmx0JTNCJTJGdSUyNmd0JTNCJTIyJTIwc3R5bGUlM0QlMjJyb3VuZGVkJTNEMCUzQndoaXRlU3BhY2UlM0R3cmFwJTNCaHRtbCUzRDElM0Jmb250U2l6ZSUzRDIwJTNCZmlsbENvbG9yJTNEbm9uZSUzQiUyMiUyMHZlcnRleCUzRCUyMjElMjIlMjBwYXJlbnQlM0QlMjIxJTIyJTNFJTNDbXhHZW9tZXRyeSUyMHglM0QlMjI2ODAlMjIlMjB5JTNEJTIyMTcwJTIyJTIwd2lkdGglM0QlMjIxMjAlMjIlMjBoZWlnaHQlM0QlMjI2MCUyMiUyMGFzJTNEJTIyZ2VvbWV0cnklMjIlMkYlM0UlM0MlMkZteENlbGwlM0UlM0NteENlbGwlMjBpZCUzRCUyMmtOYW5pcVJ5RS1TcFdnMm51Y1RyLTE0JTIyJTIwdmFsdWUlM0QlMjIlMjIlMjBzdHlsZSUzRCUyMmVuZEFycm93JTNEbm9uZSUzQmh0bWwlM0QxJTNCcm91bmRlZCUzRDAlM0Jmb250U2l6ZSUzRDIwJTNCbGFiZWxQb3NpdGlvbiUzRGNlbnRlciUzQnZlcnRpY2FsTGFiZWxQb3NpdGlvbiUzRG1pZGRsZSUzQmFsaWduJTNEY2VudGVyJTNCdmVydGljYWxBbGlnbiUzRG1pZGRsZSUzQiUyMiUyMGVkZ2UlM0QlMjIxJTIyJTIwcGFyZW50JTNEJTIyMSUyMiUzRSUzQ214R2VvbWV0cnklMjB3aWR0aCUzRCUyMjUwJTIyJTIwaGVpZ2h0JTNEJTIyNTAlMjIlMjByZWxhdGl2ZSUzRCUyMjElMjIlMjBhcyUzRCUyMmdlb21ldHJ5JTIyJTNFJTNDbXhQb2ludCUyMHglM0QlMjI2ODAlMjIlMjB5JTNEJTIyMTgwJTIyJTIwYXMlM0QlMjJzb3VyY2VQb2ludCUyMiUyRiUzRSUzQ214UG9pbnQlMjB4JTNEJTIyNDcwJTIyJTIweSUzRCUyMjcwJTIyJTIwYXMlM0QlMjJ0YXJnZXRQb2ludCUyMiUyRiUzRSUzQyUyRm14R2VvbWV0cnklM0UlM0MlMkZteENlbGwlM0UlM0NteENlbGwlMjBpZCUzRCUyMmtOYW5pcVJ5RS1TcFdnMm51Y1RyLTE1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mtOYW5pcVJ5RS1TcFdnMm51Y1RyLTE2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4MCUyMiUyMHklM0QlMjIyMjAlMjIlMjBhcyUzRCUyMnNvdXJjZVBvaW50JTIyJTJGJTNFJTNDbXhQb2ludCUyMHglM0QlMjI0NzAlMjIlMjB5JTNEJTIyMzMwJTIyJTIwYXMlM0QlMjJ0YXJnZXRQb2ludCUyMiUyRiUzRSUzQyUyRm14R2VvbWV0cnklM0UlM0MlMkZteENlbGwlM0UlM0NteENlbGwlMjBpZCUzRCUyMmtOYW5pcVJ5RS1TcFdnMm51Y1RyLTE3JTIyJTIwdmFsdWUlM0QlMjIlMjZsdCUzQnUlMjZndCUzQiVFRiVCQyU5QSVFOCU5QiU4QiVFNyVCMyU5NSVFNSU5RSU4QiVFOSU4QyU4NFVJJTI2bHQlM0IlMkZ1JTI2Z3QlM0IlMjIlMjBzdHlsZSUzRCUyMnRleHQlM0JodG1sJTNEMSUzQmFsaWduJTNEY2VudGVyJTNCdmVydGljYWxBbGlnbiUzRG1pZGRsZSUzQnJlc2l6YWJsZSUzRDAlM0Jwb2ludHMlM0QlNUIlNUQlM0JhdXRvc2l6ZSUzRDElM0JzdHJva2VDb2xvciUzRG5vbmUlM0JmaWxsQ29sb3IlM0Rub25lJTNCZm9udFNpemUlM0QyMCUzQiUyMiUyMHZlcnRleCUzRCUyMjElMjIlMjBwYXJlbnQlM0QlMjIxJTIyJTNFJTNDbXhHZW9tZXRyeSUyMHglM0QlMjIzNDQlMjIlMjB5JTNEJTIyODAlMjIlMjB3aWR0aCUzRCUyMjE0MCUyMiUyMGhlaWdodCUzRCUyMjQwJTIyJTIwYXMlM0QlMjJnZW9tZXRyeSUyMiUyRiUzRSUzQyUyRm14Q2VsbCUzRSUzQ214Q2VsbCUyMGlkJTNEJTIya05hbmlxUnlFLVNwV2cybnVjVHItMTglMjIlMjB2YWx1ZSUzRCUyMiUyNmx0JTNCdSUyMHN0eWxlJTNEJTI2cXVvdCUzQmNvbG9yJTNBJTIwcmdiKDAlMkMlMjAwJTJDJTIwMCklM0IlMjBmb250LWZhbWlseSUzQSUyMEhlbHZldGljYSUzQiUyMGZvbnQtc2l6ZSUzQSUyMDIw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ZxdW90JTNCJTI2Z3QlM0IlRUYlQkMlOUElRTclQjQlQjAlRTklODMlQTglRTglQUElQUElRTYlOTglOEVVSSUyNmx0JTNCJTJGdSUyNmd0JTNCJTIyJTIwc3R5bGUlM0QlMjJ0ZXh0JTNCd2hpdGVTcGFjZSUzRHdyYXAlM0JodG1sJTNEMSUzQmZvbnRTaXplJTNEMjAlM0IlMjIlMjB2ZXJ0ZXglM0QlMjIxJTIyJTIwcGFyZW50JTNEJTIyMSUyMiUzRSUzQ214R2VvbWV0cnklMjB4JTNEJTIyMzUwJTIyJTIweSUzRCUyMjI0MCUyMiUyMHdpZHRoJTNEJTIyMTUwJTIyJTIwaGVpZ2h0JTNEJTIyNTAlMjIlMjBhcyUzRCUyMmdlb21ldHJ5JTIyJTJGJTNFJTNDJTJGbXhDZWxsJTNFJTNDbXhDZWxsJTIwaWQlM0QlMjJrTmFuaXFSeUUtU3BXZzJudWNUci0xOSUyMiUyMHZhbHVlJTNEJTIyJTI2bHQlM0J1JTI2Z3QlM0IlRUYlQkMlOUElRTglQjMlQkMlRTclODklQTklRTglQkIlOEFVSSUyNmx0JTNCJTJGdS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zU0JTIyJTIweSUzRCUyMjQwMCUyMiUyMHdpZHRoJTNEJTIyMTIwJTIyJTIwaGVpZ2h0JTNEJTIyNDAlMjIlMjBhcyUzRCUyMmdlb21ldHJ5JTIyJTJGJTNFJTNDJTJGbXhDZWxsJTNFJTNDbXhDZWxsJTIwaWQlM0QlMjJrTmFuaXFSeUUtU3BXZzJudWNUci0y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jAlMjIlMjB5JTNEJTIyMTEwJTIyJTIwYXMlM0QlMjJzb3VyY2VQb2ludCUyMiUyRiUzRSUzQ214UG9pbnQlMjB4JTNEJTIyMjIwJTIyJTIweSUzRCUyMjEzMCUyMiUyMGFzJTNEJTIydGFyZ2V0UG9pbnQlMjIlMkYlM0UlM0MlMkZteEdlb21ldHJ5JTNFJTNDJTJGbXhDZWxsJTNFJTNDbXhDZWxsJTIwaWQlM0QlMjJrTmFuaXFSeUUtU3BXZzJudWNUci0yN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NzAlMjIlMjB5JTNEJTIyMjcwJTIyJTIwYXMlM0QlMjJzb3VyY2VQb2ludCUyMiUyRiUzRSUzQ214UG9pbnQlMjB4JTNEJTIyMjMwJTIyJTIweSUzRCUyMjI1MCUyMiUyMGFzJTNEJTIydGFyZ2V0UG9pbnQlMjIlMkYlM0UlM0MlMkZteEdlb21ldHJ5JTNFJTNDJTJGbXhDZWxsJTNFJTNDbXhDZWxsJTIwaWQlM0QlMjJrTmFuaXFSeUUtU3BXZzJudWNUci0yNSUyMiUyMHZhbHVlJTNEJTIyJTI2bHQlM0Jmb250JTIwc3R5bGUlM0QlMjZxdW90JTNCZm9udC1zaXplJTNBJTIwMTZweCUzQiUyNnF1b3QlM0IlMjZndCUzQjEzJUVGJUJDJTlBJUU3JTgwJThGJUU4JUE2JUJEJUU4JTlCJThCJUU3JUIzJTk1JUU1JTlFJThCJUU5JThDJTg0KC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CUyMiUyMHklM0QlMjIyMTAlMjIlMjB3aWR0aCUzRCUyMjE2MCUyMiUyMGhlaWdodCUzRCUyMjQwJTIyJTIwYXMlM0QlMjJnZW9tZXRyeSUyMiUyRiUzRSUzQyUyRm14Q2VsbCUzRSUzQ214Q2VsbCUyMGlkJTNEJTIya05hbmlxUnlFLVNwV2cybnVjVHItMjYlMjIlMjB2YWx1ZSUzRCUyMiUyNmx0JTNCZGl2JTIwc3R5bGUlM0QlMjZxdW90JTNCJTI2cXVvdCUzQiUyNmd0JTNCJTI2bHQlM0JzcGFuJTIwc3R5bGUlM0QlMjZxdW90JTNCJTI2cXVvdCUzQiUyNmd0JTNCMSVFRiVCQyU5QSVFNyU4MCU4RiVFOCVBNiVCRCVFOCU5QiU4QiVFNyVCMyU5NSVFNSU5RSU4QiVFOSU4QyU4NC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IlMjZxdW90JTNCJTI2Z3QlM0I0JUVGJUJDJTlBJUU3JTgwJThGJUU4JUE2JUJEJUU3JUI0JUIwJUU5JTgzJUE4JUU4JUFBJUFBJUU2JTk4JThFKCklMjZsdCUzQiUyRmRpdiUyNmd0JTNCJTI2bHQlM0JkaXYlMjBzdHlsZSUzRCUyNnF1b3QlM0IlMjZxdW90JTNCJTI2Z3QlM0IxMCVFRiVCQyU5QSVFNiU5NiVCMCVFNSVBMiU5RSVFOCVBOCU4MiVFOCVCMyVCQyVFOSVBMCU4NSVFNyU5QiVBRSgpJTI2bHQlM0IlMkZkaXYlMjZndCUzQiUyNmx0JTNCJTJGc3BhbiUyNmd0JTNCJTIyJTIwc3R5bGUlM0QlMjJ0ZXh0JTNCd2hpdGVTcGFjZSUzRHdyYXAlM0JodG1sJTNEMSUzQmZvbnRTaXplJTNEMTYlM0JhbGlnbiUzRHJpZ2h0JTNCJTIyJTIwdmVydGV4JTNEJTIyMSUyMiUyMHBhcmVudCUzRCUyMjElMjIlM0UlM0NteEdlb21ldHJ5JTIweCUzRCUyMjE1MCUyMiUyMHklM0QlMjIzMCUyMiUyMHdpZHRoJTNEJTIyMTUwJTIyJTIwaGVpZ2h0JTNEJTIyNjAlMjIlMjBhcyUzRCUyMmdlb21ldHJ5JTIyJTJGJTNFJTNDJTJGbXhDZWxsJTNFJTNDbXhDZWxsJTIwaWQlM0QlMjJrTmFuaXFSeUUtU3BXZzJudWNUci0yNy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clRUYlQkMlOUElRTclODAlOEYlRTglQTYlQkQlRTglOUIlOEIlRTclQjMlOTUlRTUlOUUlOEIlRTklOEMlODQoKSUyNmx0JTNCJTJGc3BhbiUyNmd0JTNCJTIyJTIwc3R5bGUlM0QlMjJ0ZXh0JTNCd2hpdGVTcGFjZSUzRHdyYXAlM0JodG1sJTNEMSUzQmZvbnRTaXplJTNEMTYlM0IlMjIlMjB2ZXJ0ZXglM0QlMjIxJTIyJTIwcGFyZW50JTNEJTIyMSUyMiUzRSUzQ214R2VvbWV0cnklMjB4JTNEJTIyMTk0JTIyJTIweSUzRCUyMjE1MCUyMiUyMHdpZHRoJTNEJTIyMTcwJTIyJTIwaGVpZ2h0JTNEJTIyNDAlMjIlMjBhcyUzRCUyMmdlb21ldHJ5JTIyJTJGJTNFJTNDJTJGbXhDZWxsJTNFJTNDbXhDZWxsJTIwaWQlM0QlMjJrTmFuaXFSeUUtU3BXZzJudWNUci0yO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yODAlMjIlMjB5JTNEJTIyMTkwJTIyJTIwYXMlM0QlMjJzb3VyY2VQb2ludCUyMiUyRiUzRSUzQ214UG9pbnQlMjB4JTNEJTIyMjMwJTIyJTIweSUzRCUyMjE5MCUyMiUyMGFzJTNEJTIydGFyZ2V0UG9pbnQlMjIlMkYlM0UlM0MlMkZteEdlb21ldHJ5JTNFJTNDJTJGbXhDZWxsJTNFJTNDbXhDZWxsJTIwaWQlM0QlMjJrTmFuaXFSeUUtU3BXZzJudWNUci0yOS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jYwJTIyJTIwYXMlM0QlMjJzb3VyY2VQb2ludCUyMiUyRiUzRSUzQ214UG9pbnQlMjB4JTNEJTIyNTQwJTIyJTIweSUzRCUyMjI4MCUyMiUyMGFzJTNEJTIydGFyZ2V0UG9pbnQlMjIlMkYlM0UlM0MlMkZteEdlb21ldHJ5JTNFJTNDJTJGbXhDZWxsJTNFJTNDbXhDZWxsJTIwaWQlM0QlMjJrTmFuaXFSeUUtU3BXZzJudWNUci0zMi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kwJTIyJTIwYXMlM0QlMjJzb3VyY2VQb2ludCUyMiUyRiUzRSUzQ214UG9pbnQlMjB4JTNEJTIyNTMwJTIyJTIweSUzRCUyMjE5MCUyMiUyMGFzJTNEJTIydGFyZ2V0UG9pbnQlMjIlMkYlM0UlM0MlMkZteEdlb21ldHJ5JTNFJTNDJTJGbXhDZWxsJTNFJTNDbXhDZWxsJTIwaWQlM0QlMjJrTmFuaXFSeUUtU3BXZzJudWNUci0zMy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1ODAlMjIlMjB5JTNEJTIyMTE0JTIyJTIwYXMlM0QlMjJzb3VyY2VQb2ludCUyMiUyRiUzRSUzQ214UG9pbnQlMjB4JTNEJTIyNTQwJTIyJTIweSUzRCUyMjk0JTIyJTIwYXMlM0QlMjJ0YXJnZXRQb2ludCUyMiUyRiUzRSUzQyUyRm14R2VvbWV0cnklM0UlM0MlMkZteENlbGwlM0UlM0NteENlbGwlMjBpZCUzRCUyMmtOYW5pcVJ5RS1TcFdnMm51Y1RyLTM0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SVFRiVCQyU5QSVFOSVBMSVBRiVFNyVBNCVCQSVFNyVCNCVCMCVFOSU4MyVBOCVFOCVBQSVBQSVFNiU5OCU4RSgpJTI2bHQlM0IlMkZkaXYlMjZndCUzQiUyNmx0JTNCZGl2JTIwc3R5bGUlM0QlMjZxdW90JTNCJTI2cXVvdCUzQiUyNmd0JTNCMTElRUYlQkMlOUElRTklODAlODElRTUlODclQkElRTglQTglODIlRTglQjMlQkMlRTklQTAlODUlRTclOUIlQUUoKSUyNmx0JTNCJTJGZGl2JTI2Z3QlM0IlMjZsdCUzQiUyRnNwYW4lMjZndCUzQiUyMiUyMHN0eWxlJTNEJTIydGV4dCUzQndoaXRlU3BhY2UlM0R3cmFwJTNCaHRtbCUzRDElM0Jmb250U2l6ZSUzRDE2JTNCYWxpZ24lM0RyaWdodCUzQiUyMiUyMHZlcnRleCUzRCUyMjElMjIlMjBwYXJlbnQlM0QlMjIxJTIyJTNFJTNDbXhHZW9tZXRyeSUyMHglM0QlMjI1MTAlMjIlMjB5JTNEJTIyMzAlMjIlMjB3aWR0aCUzRCUyMjE1MCUyMiUyMGhlaWdodCUzRCUyMjYwJTIyJTIwYXMlM0QlMjJnZW9tZXRyeSUyMiUyRiUzRSUzQyUyRm14Q2VsbCUzRSUzQ214Q2VsbCUyMGlkJTNEJTIya05hbmlxUnlFLVNwV2cybnVjVHItMzU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xMjAlMjIlMjBhcyUzRCUyMnNvdXJjZVBvaW50JTIyJTJGJTNFJTNDbXhQb2ludCUyMHglM0QlMjI1NzAlMjIlMjB5JTNEJTIyMTQwJTIyJTIwYXMlM0QlMjJ0YXJnZXRQb2ludCUyMiUyRiUzRSUzQyUyRm14R2VvbWV0cnklM0UlM0MlMkZteENlbGwlM0UlM0NteENlbGwlMjBpZCUzRCUyMmtOYW5pcVJ5RS1TcFdnMm51Y1RyLTM2JTIyJTIwdmFsdWUlM0QlMjIlMjZsdCUzQmRpdiUyMHN0eWxlJTNEJTI2cXVvdCUzQiUyNnF1b3QlM0IlMjZndCUzQiUyNmx0JTNCc3BhbiUyMHN0eWxlJTNEJTI2cXVvdCUzQiUyNnF1b3QlM0IlMjZndCUzQjM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klRUYlQkMlOUElMjZsdCUzQiUyRmRpdiUyNmd0JTNCJTI2bHQlM0JkaXYlMjBzdHlsZSUzRCUyNnF1b3QlM0IlMjZxdW90JTNCJTI2Z3QlM0IxNSVFRiVCQyU5QSUyNmx0JTNCJTJGZGl2JTI2Z3QlM0IlMjZsdCUzQiUyRnNwYW4lMjZndCUzQiUyMiUyMHN0eWxlJTNEJTIydGV4dCUzQndoaXRlU3BhY2UlM0R3cmFwJTNCaHRtbCUzRDElM0Jmb250U2l6ZSUzRDE2JTNCYWxpZ24lM0RyaWdodCUzQiUyMiUyMHZlcnRleCUzRCUyMjElMjIlMjBwYXJlbnQlM0QlMjIxJTIyJTNFJTNDbXhHZW9tZXRyeSUyMHglM0QlMjI0OTAlMjIlMjB5JTNEJTIyMTAwJTIyJTIwd2lkdGglM0QlMjI0MCUyMiUyMGhlaWdodCUzRCUyMjYwJTIyJTIwYXMlM0QlMjJnZW9tZXRyeSUyMiUyRiUzRSUzQyUyRm14Q2VsbCUzRSUzQ214Q2VsbCUyMGlkJTNEJTIya05hbmlxUnlFLVNwV2cybnVjVHItMzc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4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4NCUyMiUyMHklM0QlMjIxNjAlMjIlMjB3aWR0aCUzRCUyMjE3MCUyMiUyMGhlaWdodCUzRCUyMjIwJTIyJTIwYXMlM0QlMjJnZW9tZXRyeSUyMiUyRiUzRSUzQyUyRm14Q2VsbCUzRSUzQ214Q2VsbCUyMGlkJTNEJTIya05hbmlxUnlFLVNwV2cybnVjVHItMzglMjIlMjB2YWx1ZSUzRCUyMiUyMiUyMHN0eWxlJTNEJTIyZW5kQXJyb3clM0Rub25lJTNCaHRtbCUzRDElM0Jyb3VuZGVkJTNEMCUzQmZvbnRTaXplJTNEMjAlM0JzdGFydEFycm93JTNEb3BlbiUzQnN0YXJ0RmlsbCUzRDAlM0JkYXNoZWQlM0QxJTNCJTIyJTIwZWRnZSUzRCUyMjElMjIlMjBwYXJlbnQlM0QlMjIxJTIyJTNFJTNDbXhHZW9tZXRyeSUyMHdpZHRoJTNEJTIyNTAlMjIlMjBoZWlnaHQlM0QlMjI1MCUyMiUyMHJlbGF0aXZlJTNEJTIyMSUyMiUyMGFzJTNEJTIyZ2VvbWV0cnklMjIlM0UlM0NteFBvaW50JTIweCUzRCUyMjUzMCUyMiUyMHklM0QlMjIyMTAlMjIlMjBhcyUzRCUyMnNvdXJjZVBvaW50JTIyJTJGJTNFJTNDbXhQb2ludCUyMHglM0QlMjI1ODAlMjIlMjB5JTNEJTIyMjEwJTIyJTIwYXMlM0QlMjJ0YXJnZXRQb2ludCUyMiUyRiUzRSUzQyUyRm14R2VvbWV0cnklM0UlM0MlMkZteENlbGwlM0UlM0NteENlbGwlMjBpZCUzRCUyMmtOYW5pcVJ5RS1TcFdnMm51Y1RyLTM5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NDklMjIlMjB5JTNEJTIyMzAwJTIyJTIwYXMlM0QlMjJzb3VyY2VQb2ludCUyMiUyRiUzRSUzQ214UG9pbnQlMjB4JTNEJTIyNTg5JTIyJTIweSUzRCUyMjI4MCUyMiUyMGFzJTNEJTIydGFyZ2V0UG9pbnQlMjIlMkYlM0UlM0MlMkZteEdlb21ldHJ5JTNFJTNDJTJGbXhDZWxsJTNFJTNDbXhDZWxsJTIwaWQlM0QlMjJrTmFuaXFSeUUtU3BXZzJudWNUci00MCUyMiUyMHZhbHVlJTNEJTIy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FsaWduJTNBJTIwY2VudGV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jE0JUVGJUJDJTlBJUU5JUExJUFGJUU3JUE0JUJBJUU4JTlCJThCJUU3JUIzJTk1JUU1JTlFJThCJUU5JThDJTg0KCklMjZsdCUzQiUyRnNwYW4lMjZndCUzQiUyMiUyMHN0eWxlJTNEJTIydGV4dCUzQndoaXRlU3BhY2UlM0R3cmFwJTNCaHRtbCUzRDElM0Jmb250U2l6ZSUzRDE2JTNCJTIyJTIwdmVydGV4JTNEJTIyMSUyMiUyMHBhcmVudCUzRCUyMjElMjIlM0UlM0NteEdlb21ldHJ5JTIweCUzRCUyMjQ3NCUyMiUyMHklM0QlMjIyMzAlMjIlMjB3aWR0aCUzRCUyMjE3MCUyMiUyMGhlaWdodCUzRCUyMjIwJTIyJTIwYXMlM0QlMjJnZW9tZXRyeSUyMiUyRiUzRSUzQyUyRm14Q2VsbCUzRSUzQ214Q2VsbCUyMGlkJTNEJTIya05hbmlxUnlFLVNwV2cybnVjVHItNDElMjIlMjB2YWx1ZSUzRCUyMjY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MzQlMjIlMjB5JTNEJTIyMjEwJTIyJTIwd2lkdGglM0QlMjI1MCUyMiUyMGhlaWdodCUzRCUyMjMwJTIyJTIwYXMlM0QlMjJnZW9tZXRyeSUyMiUyRiUzRSUzQyUyRm14Q2VsbCUzRSUzQ214Q2VsbCUyMGlkJTNEJTIya05hbmlxUnlFLVNwV2cybnVjVHItNDI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MiVFRiVCQyU5QSVFOSVBMSVBRiVFNyVBNCVCQSVFOCVCMyVCQyVFNyU4OSVBOSVFOCVCQiU4QSVFOCVCMyU4NyVFNiU5NiU5OSUyNmx0JTNCJTJGc3BhbiUyNmd0JTNCJTIyJTIwc3R5bGUlM0QlMjJ0ZXh0JTNCd2hpdGVTcGFjZSUzRHdyYXAlM0JodG1sJTNEMSUzQmZvbnRTaXplJTNEMTYlM0IlMjIlMjB2ZXJ0ZXglM0QlMjIxJTIyJTIwcGFyZW50JTNEJTIyMSUyMiUzRSUzQ214R2VvbWV0cnklMjB4JTNEJTIyNTIwJTIyJTIweSUzRCUyMjMwMCUyMiUyMHdpZHRoJTNEJTIyMTcwJTIyJTIwaGVpZ2h0JTNEJTIyMjAlMjIlMjBhcyUzRCUyMmdlb21ldHJ5JTIyJTJGJTNFJTNDJTJGbXhDZWxsJTNFJTNDJTJGcm9vdCUzRSUzQyUyRm14R3JhcGhNb2RlbCUzRcOyGSgAACAASURBVHhe7N0HmJxVvT/w75WAGA0QNYBIEVSEUC5SDUWa9GYEjEgLhiYKgeRKEVHReAGRhCJVSihKMWJAQEVK5IoEo6AUI00BqQJ/YkAgoPB/XpiBybBJZnZnd6d83ufZJ2T2vOec3+ecXeDd75z9r7gIECBAgAABAgQIECBAgAABAgQIECBAgAABAgQIECBAgAABAgQIECBAgAABAgQIECBA4HWB/+JAgAABAgQIECBAgAABAgQIECBAgAABAgQIECBAgAABAgQIECBAgAABAgQIECBAgAABAm8ICFjbCQ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ECBAgAABAgQIECBAgAABAgQIECBAgAABAgQIECgJCFjbCgQIECBAgAABAgQIECBAgAABAgQItJrA4kmWSLJYkkWTDEnyviTvTTI4ycJJBpU+BiZ5V5IFk7wzyYDSxztKRb+W5NUk/07ycunjxSTFx/Olj5lJZiR5Nsn/S/J0kqeSPJnkiSSPJflnqyGaLwECBAgQIECAAAECBAgQIECAAAECBAgQINC1gIC1nUGAAAECBAgQIECAAAECBAgQIECAQLMJFAHqjyb5cJLlkiybZJkkSyVZshSQbrY5P5fk70keTvJgkr8l+WuS+5Pcl+RfzTZh8yFAgAABAgQIECBAgAABAgQIECBAgAABAgS6FhCwtjMIECBAgAABAgQIECBAgAABAgQIEOgvgQ8kWSXJyklWSrJikhVKp1D315x6a9yHkvwlyZ+T3J3kziR3JHmptwbULwECBAgQIECAAAECBAgQIECAAAECBAgQINA9AQHr7rm5iwABAgQIECBAgAABAgQIECBAgACB+gSWSLJWkjWSrJ7k40mK1zr9uivJ7UluS/L7JNOSzOp0FPUTIECAAAECBAgQIECAAAECBAgQIECAAIH+FBCw7k99YxMgQIAAAQIECBAgQIAAAQIECBBoX4EiQL1ekmFJPpFkuUaV+r73vS9LLLFEFl988Sy22GIZMmRI3v/+9+e9731vBg8enIUXXjgLLbRQBg0alIEDB77+seCCC2aBBRbI/PPPnwEDBuQd73jH69N57bXX8uqrr+bf//53Xn755cyaNSsvvfRSXnjhhTz//PN57rnnMnPmzMyYMSPPPvtsnnnmmTz11FOvfzzxxBOvfzz22GOvt2/g9bskU5P8NsnNSR5pYN+6IkCAAAECBAgQIECAAAECBAgQIECAAAECBOYhIGBtixAgQIAAAQIECBAgQIAAAQIECBAg0AiB1ZJslGTDJJ9M8t7udloEo5dffvl85CMfyXLLLZdll102H/rQh7LMMstkySWXfD0w3WzX008/nb///e956KGH8uCDD+avf/1rHnjggdx3332vf/Tw+kuSm5JMSXJjkid62J/bCRAgQIAAAQIECBAgQIAAAQIECBAgQIAAgbkICFjbHgQIECBAgAABAgQIECBAgAABAgQIdEdgSJLNk2yW5FNJPlhvJ8Wp0quuumpWWWWVrLzyyhk6dGhWXHHFLLXUUvV21dTti9Ox//KXv2T69Om5++67c9ddd+XOO+/Mvffe2915/yHJdUmuTXJDdztxHwECBAgQIECAAAECBAgQIECAAAECBAgQINC1gIC1nUGAAAECBAgQIECAAAECBAgQIECAQK0CqybZJslWSTao9aai3XzzzZe11147a665ZtZYY42svvrqrwerO/maOXNmbr/99tx22235wx/+kGnTpnUndP3PJL9Ick2Sq5M808mmaidAgAABAgQIECBAgAABAgQIECBAgAABAo0QELBuhKI+CBAgQIAAAQIECBAgQIAAAQIECLSvwCeS7JBk+yRDay1zyJAhWX/99bPuuutm2LBh+cQnPvF6yNo1d4Enn3wyU6dOzW9/+9vcfPPNr3/UeRWnWl+ZZHKSR+u8V3MCBAgQIECAAAECBAgQIECAAAECBAgQIEAgiYC1bUCAAAECBAgQIECAAAECBAgQIECAQLXAGkl2SvKZJMvXwjNo0KBssskm2WijjV7/WG211Wq5TZt5CLz44ou56aabMmXKlNx444259dZb6zG7PslPkkxK8lQ9N2pLgAABAgQIECBAgAABAgQIECBAgAABAgQ6WUDAupNXX+0ECBAgQIAAAQIECBAgQIAAAQIE3hL4UJLPJRmRpKZ09JprrpnNN988m2222euhalfvCzz99NO57rrrcu211+aXv/xlHnvssVoHvSLJpUkurvUG7QgQIECAAAECBAgQIECAAAECBAgQIECAQKcKCFh36sqrmwABAgQIECBAgAABAgQIECBAgMAbAruWPraqBWTbbbfNNttsk6222irLLLNMLbdo04sCt9xyS6655ppcddVV+eMf/1jLSDOS/CjJD5P8tpYbtCFAgAABAgQIECBAgAABAgQIECBAgAABAp0mIGDdaSuuXgIECBAgQIAAAQIECBAgQIAAAQLJqklGJtkjyfvmBjJgwIAMHz48O+ywQ7bffvsMGjSIX5MKTJ8+PVdeeWUmT56cqVOn1jLLaUnOL308X8sN2hAgQIAAAQIECBAgQIAAAQIECBAgQIAAgU4QELDuhFVWIwECBAgQIECAAAECBAgQIECAAIE3BEYk+UKSzecFUoSpd9ppp+y4444ZOHDgvJr7fJMJ3HPPPZk0adLrHzWcbD0ryblJzknyhyYrxXQIECBAgAABAgQIECBAgAABAgQIECBAgECfCwhY9zm5AQkQIECAAAECBAgQIECAAAECBAj0qcB7k+xb+lh2biMPGzYsu+yyS0aMGJFFF120TydpsN4TmDZtWi655JJcfPHFefzxx+c10LVJzkryk3k19HkCBAgQIECAAAECBAgQIECAAAECBAgQINCuAgLW7bqy6iJAgAABAgQIECBAgAABAgQIEOh0gRWSHJDki0kGzAljyJAh2X333bPbbrvl4x//eKebtX39l19+eS666KL89Kc/nVetf05yepLTkrw6r8Y+T4AAAQIECBAgQIAAAQIECBAgQIAAAQIE2klAwLqdVlMtBAgQIECAAAECBAgQIECAAAECBJJPJDkwyefnhrHppptm5MiRrwerXZ0n8NBDD+X888/PeeedlwcffHBuAE8l+X6SU5I823lSKiZAgAABAgQIECBAgAABAgQIECBAgACBThQQsO7EVVczAQIECBAgQIAAAQIECBAgQIBAOwpslOTgJDvMqbj5558/++yzT0aNGpXVV1+9HQ3U1A2Byy67LOecc06uvfbaud39UpKTkpyY5IluDOMWAgQIECBAgAABAgQIECBAgAABAgQIECDQMgIC1i2zVCZKgAABAgQIECBAgAABAgQIECBAoEuBjZOMSbLtnHyWXXbZ7L///tl3332zyCKLYCTQpcC0adNy1lln5eyzz56b0H+SjE9yQpInURIgQIAAAQIECBAgQIAAAQIECBAgQIAAgXYUELBux1VVEwECBAgQIECAAAECBAgQIECAQCcIrJvkK0k+Padi11577RxwwAHZc889O8FDjQ0SePTRR3Paaafl1FNPzT//+c859fpKkuOTfDfJHBs1aEq6IUCAAAECBAgQIECAAAECBAgQIECAAAECfSogYN2n3AYjQIAAAQIECBAgQIAAAQIECBAg0GOBlZMcnmTXOfW0ySab5KCDDsoOO+zQ48F00LkCL774Yk455ZScfPLJKULXc7hmJjk2yTGdK6VyAgQIECBAgAABAgQIECBAgAABAgQIEGg3AQHrdltR9RAgQIAAAQIECBAgQIAAAQIECLSrwKJJjkxy0JwK3HLLLXPwwQdniy22aFcDdfWTwEknnZQJEybkoYcemtMMik98J8kP+mmKhiVAgAABAgQIECBAgAABAgQIECBAgAABAg0TELBuGKWOCBAgQIAAAQIECBAgQIAAAQIECPSawGFJvp5kYFcjbLbZZvmf//mfbL755r02AR0TKASKoPXxxx8/txOtb03yrSTXECNAgAABAgQIECBAgAABAgQIECBAgAABAq0qIGDdqitn3gQIECBAgAABAgQIECBAgAABAp0gsHOSo5Os2FWx6623Xg477LBst912nWChxiYReO2113Lccce9/jFjxow5zerSJN9Ick+TTNs0CBAgQIAAAQIECBAgQIAAAQIECBAgQIBAzQIC1jVTaUiAAAECBAgQIECAAAECBAgQIECgzwRWTvLtJJ/uasShQ4fmiCOOyG677dZnEzIQgWqBmTNn5phjjsmxxx47N5ziDQLfpEeAAAECBAgQIECAAAECBAgQIECAAAECBFpJQMC6lVbLXAkQIECAAAECBAgQIECAAAECBDpB4FtJjuqq0EUWWSRHHXVUxowZ0wkOamwRgb/+9a/59re/nYkTJ85pxn9JcmSSy1ukJNMkQIAAAQIECBAgQIAAAQIECBAgQIAAgQ4XELDu8A2gfAIECBAgQIAAAQIECBAgQIAAgaYR2DZJcRTwSl3NaPTo0fnGN76RwYMHN82ETYRApcBNN92Uo48+OjfccMOcYH6Y5PAkj5AjQIAAAQIECBAgQIAAAQIECBAgQIAAAQLNLCBg3cyrY24ECBAgQIAAAQIECBAgQIAAAQKdILBIku8m2aerYrfeeut861vfyhprrNEJFmpsA4Fzzz03X//61/Poo492Vc3zSQ5NcnoblKoEAgQIECBAgAABAgQIECBAgAABAgQIEGhTAQHrNl1YZREgQIAAAQIECBAgQIAAAQIECLSEwC5JvpdkierZLrXUUhk3blz22GOPlijEJAlUCrz44ov52te+lvHjx88J5qok/5PkHnIECBAgQIAAAQIECBAgQIAAAQIECBAgQKDZBASsm21FzIcAAQIECBAgQIAAAQIECBAgQKATBAYnKZKnI7sqdvTo0TnmmGPyrne9qxMs1NjGArfcckuOOOKI/PrXv+6qyn8nOSTJ99uYQGkECBAgQIAAAQIECBAgQIAAAQIECBAg0IICAtYtuGimTIAAAQIECBAgQIAAAQIECBAg0NICn0lyUpIlq6tYe+21c9xxx2WjjTZq6QJNnkC1wIQJE3LooYfm3/8uMtVvuyYnGZ3kYXIECBAgQIAAAQIECBAgQIAAAQIECBAgQKAZBASsm2EVzIEAAQIECBAgQIAAAQIECBAgQKBTBIpg9UFdFXv00Ufn61//eqc4qLMDBe6777585StfyRVXXNFV9TOSHJjkog6kUTIBAgQIECBAgAABAgQIECBAgAABAgQINJmAgHWTLYjpECBAgAABAgQIECBAgAABAgQItKXAJ5KcmmT16urWW2+9jB8/PsXp1S4CnSBw+umnZ8yYMXnppZe6KveMJF9K8monWKiRAAECBAgQIECAAAECBAgQIECAAAECBJpTQMC6OdfFrAgQIECAAAECBAgQIECAAAECBNpHYHSSE7sqpzixuji52kWg0wTuv//+HHzwwbn66qu7Kv1PSfZPMrXTXNRLgAABAgQIECBAgAABAgQIECBAgAABAs0hIGDdHOtgFgQIECBAgAABAgQIECBAgAABAu0nMDDJmUl2qy5t5ZVXzimnnJKNNtqo/apWEYE6BI4//vgceuihc7rjwCTfr6M7TQkQIECAAAECBAgQIECAAAECBAgQIECAQEMEBKwbwqgTAgQIECBAgAABAgQIECBAgAABArMJDEvygyQrVbvsv//++f73v5/55psPGQECxTHVU6fmS1/6Um677bauPM5NsneS12ARIECAAAECBAgQIECAAAECBAgQIECAAIG+EhCw7itp4xAgQIAAAQIECBAgQIAAAQIECHSKwL6lk6tnq3fgwIE5/fTTs8cee3SKgzoJ1CVQhKxPO+20ru6ZlmRUkjvr6lBjAgQIECBAgAABAgQIECBAgAABAgQIECDQTQEB627CuY0AAQIECBAgQIAAAQIECBAgQIBAFwITkhxc/foGG2yQM888MyuuuCI0AgTmIjBx4sTst99+efnll6tbvZBkrySXASRAgAABAgQIECBAgAABAgQIECBAgAABAr0tIGDd28L6J0CAAAECBAgQIECAAAECBAgQ6ASBIUnOT7JVdbEHHXRQTjrppE4wUCOBhgjccccd2WefffK73/2uq/6OSjKuIQPphAABAgQIECBAgAABAgQIECBAgAABAgQIzEFAwNrWIECAAAECBAgQIECAAAECBAgQINAzgbWTXJhk+epuzj777IwaNapnvbubQIcK7L333jnnnHO6qn5i6TTrDpVRNgECBAgQIECAAAECBAgQIECAAAECBAj0toCAdW8L658AAQIECBAgQIAAAQIECBAgQKCdBXZO8sMk81cW+bGPfSznnXdehg0b1s61q41ArwuMHz8+Y8eO7WqcKUl2TfJYr0/CAAQIECBAgAABAgQIECBAgAABAgQIECDQcQIC1h235AomQIAAAQIECBAgQIAAAQIECBBokMAhScZX97Xddtvl/PPPz+DBgxs0jG4IdLbA1VdfnT333DPPPPNMNcQDSXZJMq2zhVRPgAABAgQIECBAgAABAgQIECBAgAABAo0WELButKj+CBAgQIAAAQIECBAgQIAAAQIEOkHgu0m+Ul3owQcfnAkTJnRC/Wok0KcC99xzT3bfffdMm/a2LPWLSUYk+VmfTshgBAgQIECAAAECBAgQIECAAAECBAgQINDWAgLWbb28iiNAgAABAgQIECBAgAABAgQIEOgFgfOSjKzu98QTT8zo0aN7YThdEiBQCLz88svZddddM2nSpK5ARiU5lxQBAgQIECBAgAABAgQIECBAgAABAgQIEGiEgIB1IxT1QYAAAQIECBAgQIAAAQIECBAg0AkCCyQpkp3bVRY7//zz5+KLL86OO+7YCQZqJNDvAoccckiKNzR0cRWnyn+v3ydoAgQIECBAgAABAgQIECBAgAABAgQIECDQ8gIC1i2/hAogQIAAAQIECBAgQIAAAQIECBDoA4H3J7k8yQaVYy211FK59NJLM2zYsD6YgiEIECgLfPe7381hhx3WFci4JEeRIkCAAAECBAgQIECAAAECBAgQIECAAAECPREQsO6JnnsJECBAgAABAgQIECBAgAABAgQ6QWCZJD9N8vHKYldfffVcdtll+fCHP9wJBmok0HQCEydOzF577dXVvIrjrQ9pugmbEAECBAgQIECAAAECBAgQIECAAAECBAi0jICAdcsslYkSIECAAAECBAgQIECAAAECBAj0g8DHklyRpPjzzWvTTTfNpEmTssgii/TDlAxJgEBZ4Morr8xOO+2UV155pRrlzCT7kyJAgAABAgQIECBAgAABAgQIECBAgAABAt0RELDujpp7CBAgQIAAAQIECBAgQIAAAQIEOkFg5SRXJlm2stjPfOYz+clPftIJ9auRQEsI3HTTTSm+Lp955pnq+Z6X5AstUYRJEiBAgAABAgQIECBAgAABAgQIECBAgEBTCQhYN9VymAwBAgQIECBAgAABAgQIECBAgECTCKyS5KokS1fOZ/fdd88FF1zQJFM0DQIEygK33XZbhg8fnocffrgapfiC3ZMUAQIECBAgQIAAAQIECBAgQIAAAQIECBCoR0DAuh4tbQkQIECAAAECBAgQIECAAAECBDpBoDi5+pokS1UWu88+++Sss87qhPrVSKAlBaZPn54ddtgh9913X/X8z08ysiWLMmkCBAgQIECAAAECBAgQIECAAAECBAgQ6BcBAet+YTcoAQIECBAgQIAAAQIECBAgQIBAkwqskOTnST5UOb8DDjggp556apNO2bQIECgLPPDAA9l+++3z5z//uRrl3CSjSBEgQIAAAQIECBAgQIAAAQIECBAgQIAAgVoEBKxrUdKGAAECBAgQIECAAAECBAgQIECgEwSKUPUvkyxfWeyXv/zlnHLKKZ1QvxoJtIXAgw8+mG233TZ33313dT2nJzmgLYpUBAECBAgQIECAAAECBAgQIECAAAECBAj0qoCAda/y6pwAAQIECBAgQIAAAQIECBAgQKBFBBYthatXq5yvk6tbZPVMk0CVwN/+9rdss802mT59erXN+CRjgREgQIAAAQIECBAgQIAAAQIECBAgQIAAgbkJCFjbHwQIECBAgAABAgQIECBAgAABAp0usGCSXyVZvxJi3333zZlnntnpNuon0LIC999/f7baaqsUf1ZdRyf5ZssWZuIECBAgQIAAAQIECBAgQIAAAQIECBAg0OsCAta9TmwAAgQIECBAgAABAgQIECBAgACBJhe4Ksk2lXPcgP2XHQAAIABJREFUY489cv755zf5tE2PAIF5Cdx9993ZYost8uijj1Y3PSTJifO63+cJECBAgAABAgQIECBAgAABAgQIECBAoDMFBKw7c91VTYAAAQIECBAgQIAAAQIECBAg8IZAkaLeoxJjxx13zKRJk/gQINAmAtOmTcvmm2+eGTNmVFdUfO1f2CZlKoMAAQIECBAgQIAAAQIECBAgQIAAAQIEGiggYN1ATF0RIECAAAECBAgQIECAAAECBAi0lMD3koytnPFmm22Wa6+9tqWKMFkCBOYtcMMNN+RTn/pUXnvtterGWyb55bx70IIAAQIECBAgQIAAAQIECBAgQIAAAQIEOklAwLqTVlutBAgQIECAAAECBAgQIECAAAECZYEiWF0ErN+81lxzzVx//fVZaKGFKBEg0IYCl19+eYoT6quu4ljrDZPc0YYlK4kAAQIECBAgQIAAAQIECBAgQIAAAQIEuikgYN1NOLcRIECAAAECBAgQIECAAAECBAi0rMCIJJdUzn6ZZZbJjTfemGWXXbZlizJxAgTmLXDWWWdlv/32q254d5JPJvl/8+5BCwIECBAgQIAAAQIECBAgQIAAAQIECBDoBAEB605YZTUSIECAAAECBAgQIECAAAECBAiUBYYl+b8k85VfWHDBBTNlypSss846lAgQ6ACBcePG5aijjqqu9OdJtu6A8pVIgAABAgQIECBAgAABAgQIECBAgAABAjUICFjXgKQJAQIECBAgQIAAAQIECBAgQIBAWwgsluTmJB+urObyyy/P8OHD26JARRAgUJvAAQcckNNPP7268WlJvlRbD1oRIECAAAECBAgQIECAAAECBAgQIECAQDsLCFi38+qqjQABAgQIECBAgAABAgQIECBAoFLgF0m2qHzh5JNPzoEHHkiJAIEOFNhuu+1y1VVXVVc+JsmEDuRQMgECBAgQIECAAAECBAgQIECAAAECBAhUCAhY2w4ECBAgQIAAAQIECBAgQIAAAQKdIHBSkoMqCx0zZkxOOOGETqhdjQQIdCHwz3/+M+uvv37uuuuu6s9uneTn0AgQIECAAAECBAgQIECAAAECBAgQIECgcwUErDt37VVOgAABAgQIECBAgAABAgQIEOgUgf2SnFFZ7A477JDJkyd3Sv3qJEBgDgK333571l133bz00kuVLZ5Msk6Sh8ARIECAAAECBAgQIECAAAECBAgQIECAQGcKCFh35rqrmgABAgQIECBAgAABAgQIECDQKQLrJrm5stgVV1wxt9xySxZeeOFOMVAnAQJzEbjssssyYsSI6hbXJ/kUOAIECBAgQIAAAQIECBAgQIAAAQIECBDoTAEB685cd1UTIECAAAECBAgQIECAAAECBDpB4N1JpiVZsbLYqVOnZp11isNpXQQIEHhD4Oijj843v/nNao7xScYyIkCAAAECBAgQIECAAAECBAgQIECAAIHOExCw7rw1VzEBAgQIECBAgAABAgQIECBAoFMELkqya2Wx55xzTr7whS90Sv3qJECgDoHPfvaz+fGPf1x9R/E95Ed1dKMpAQIECBAgQIAAAQIECBAgQIAAAQIECLSBgIB1GyyiEggQIECAAAECBAgQIECAAAECBN4mMDrJiZWvjh49OieeONtL2AgQIPCmwMyZM7PWWmvl3nvvrVR5PsnqSe5DRYAAAQIECBAgQIAAAQIECBAgQIAAAQKdIyBg3TlrrVICBAgQIECAAAECBAgQIECAQKcIrJNkamWxn/zkJ/PrX/+6U+pXJwEC3RQovk9stNFG1Xdfl2SzbnbpNgIECBAgQIAAAQIECBAgQIAAAQIECBBoQQEB6xZcNFMmQIAAAQIECBAgQIAAAQIECBCYq8Dvk6xRbjFw4MD84Q9/yAorrICNAAEC8xQYP358xo4dW93uW0m+Mc+bNSBAgAABAgQIECBAgAABAgQIECBAgACBthAQsG6LZVQEAQIECBAgQIAAAQIECBAgQIBASWBCkoMrNSZOnJg999wTEAECBGoWGDFiRC677LLq9sUp1sVp1i4CBAgQIECAAAECBAgQIECAAAECBAgQaHMBAes2X2DlESBAgAABAgQIECBAgAABAgQ6SGCHJJMr691vv/1yxhlndBCBUgkQaITAM888k9VWWy2PPPJIZXfTk6ya5N+NGEMfBAgQIECAAAECBAgQIECAAAECBAgQINC8AgLWzbs2ZkaAAAECBAgQIECAAAECBAgQIFC7wKAkdyT5UPmWoUOH5k9/+lMGDBhQey9aEiBAoCRwxRVX5NOf/nS1x6lJvgyJAAECBAgQIECAAAECBAgQIECAAAECBNpbQMC6vddXdQQIECBAgAABAgQIECBAgACBThH4QZK9K4u97rrrsummm3ZK/eokQKAXBMaMGZMJEyZU91ykrq/oheF0SYAAAQIECBAgQIAAAQIECBAgQIAAAQJNIiBg3SQLYRoECBAgQIAAAQIECBAgQIAAAQLdFtgxyaTKu4888siMGzeu2x26kQABAmWB1VZb7fXT8CuuB5KslGQWJQIECBAgQIAAAQIECBAgQIAAAQIECBBoTwEB6/ZcV1URIECAAAECBAgQIECAAAECBDpFYMEkf06ybLngtddeO7feemun1K9OAgR6WeDGG2/MJptsUj3KyUlG9/LQuidAgAABAgQIECBAgAABAgQIECBAgACBfhIQsO4neMMSIECAAAECBAgQIECAAAECBAg0RKAIOR5Y2dNvfvObrLfeeg3pXCcECBAoBA4//PAcd9xx1RibJ/kVIQIECBAgQIAAAQIECBAgQIAAAQIECBBoPwEB6/ZbUxURIECAAAECBAgQIECAAAECBDpFoDhS9vrKYr/61a/mO9/5TqfUr04CBPpQYNVVV82dd95ZOeJtSdbowykYigABAgQIECBAgAABAgQIECBAgAABAgT6SEDAuo+gDUOAAAECBAgQIECAAAECBAgQINBwgVuTrF3udZVVVskdd9zR8EF0SIAAgULgF7/4RbbaaqtqjK8l8a4OW4QAAQIECBAgQIAAAQIECBAgQIAAAQJtJiBg3WYLqhwCBAgQIECAAAECBAgQIECAQIcI/E+S4ytrveaaa7oKP3YIhzIJEOgLgS9+8Ys544wzqof6WJJ7+2J8YxAgQIAAAQIECBAgQIAAAQIECBAgQIBA3wgIWPeNs1EIECBAgAABAgQIECBAgAABAgQaJ7BUkvuSvLPc5d57750f/OAHjRtBTwQIEOhCYMaMGfnYxz6Wf/zjH5WfvSzJCGAECBAgQIAAAQIECBAgQIAAAQIECBAg0D4CAtbts5YqIUCAAAECBAgQIECAAAECBJpH4LWqqXgG09i1OS/JyHKXCy+8cO69994suuiijR1FbwQIEOhC4Oyzz84+++xT/ZlPJ7kCGAECBAgQIECAAAECBAgQIECAAAECBAi0h4Af7rXHOqqCAAECBAgQIECAAAECBAgQaC4BAeveW49Nklxf2f3JJ5+cAw88sPdG1DMBAgSqBDbbbLNcd911la/+KclqoAgQIECAAAECBAgQIECAAAECBAgQIECgPQQErNtjHVVBgAABAgQIECBAgAABAgQINJeAgHXvrcevk3yy3P2wYcPy29/+tvdG0zMBAgS6ELjllluy7rrrVn9mTJIJwAgQIECAAAECBAgQIECAAAECBAgQIECg9QUErFt/DVVAgAABAgQIECBAgAABAgQINJ+AgHXvrMnIJOdVdv3LX/4ym2++ee+MplcCBAjMReCAAw7I6aefXtni2STLJZkBjgABAgQIECBAgAABAgQIECBAgAABAgRaW0DAurXXz+wJECBAgAABAgQIECBAgACB5hQQsO6ddbkvyUfKXX/+85/PD3/4w94ZSa8ECBCYh8CTTz6Z5ZZbLi+88EJly+8l+Qo8AgQIECBAgAABAgQIECBAgAABAgQIEGhtAQHr1l4/sydAgAABAgQIECBAgAABAgSaU0DAuvHrUgQWv1vZ7fTp07PCCis0fiQ9EiBAoEaBY489NkcccUR16+WTFG8IcREgQIAAAQIECBAgQIAAAQIECBAgQIBAiwoIWLfowpk2AQIECBAgQIAAAQIECBAg0NQCAtaNXZ73JHk4yeByt2PHjs33vlccFOsiQIBA/wp85CMfyQMPPFA5iXOTjOrfWRmdAAECBAgQIECAAAECBAgQIECAAAECBHoiIGDdEz33EiBAgAABAgQIECBAgAABAgS6FhCwbuzO+HaSr5W7HDRoUB588MG8973vbewoeiNAgEA3BM4999yMGvW2PPXqSW7vRnduIUCAAAECBAgQIECAAAECBAgQIECAAIEmEBCwboJFMAUCBAgQIECAAAECBAgQIECg7QQErBu3pEOS/D3JO8tdjhs3LkceeWTjRtATAQIEeiiw1lpr5fe//31lLxcn+XwPu3U7AQIECBAgQIAAAQIECBAgQIAAAQIECPSTgIB1P8EblgABAgQIECBAgAABAgQIEGhrAQHrxi3vsUkOK3f3gQ98IA8//HAGDBjQuBH0RIAAgR4K/PjHP85nP/vZ6l7WSfK7HnbtdgIECBAgQIAAAQIECBAgQIAAAQIECBDoBwEB635ANyQBAgQIECBAgAABAgQIECDQ9gIC1o1Z4kWTPJJk/nJ3J5xwQsaMGdOY3vVCgACBBgpssMEG+c1vflPZ46VJPtfAIXRFgAABAgQIECBAgAABAgQIECBAgAABAn0kIGDdR9CGIUCAAAECBAgQIECAAAECBDpKQMC6Mcv9v0mOKHe11FJLvX56tYsAAQLNKDB58uQMHz68emprJvlDM87XnAgQIECAAAECBAgQIECAAAECBAgQIEBgzgIC1nYHAQIECBAgQIAAAQIECBAgQKDxAgLWPTddOMljSQaWuxo/fnwOOeSQnvesBwIECPSSQBenWF+YZI9eGk63BAgQIECAAAECBAgQIECAAAECBAgQINBLAgLWvQSrWwIECBAgQIAAAQIECBAgQKCjBQSse778RyYZV+7mAx/4QB599NH81395nNVzWj0QINBbAj/5yU+y0047VXe/YpK/9NaY+iVAgAABAgQIECBAgAABAgQIECBAgACBxgv4iVTjTfVIgAABAgQIECBAgAABAgQIEBCw7vkeeDzJ4uVujjnmmBx++OE971UPBAgQ6GWBtdZaK7///e8rRzk1yZd7eVjdEyBAgAABAgQIECBAgAABAgQIECBAgEADBQSsG4ipKwIECBAgQIAAAQIECBAgQIBASUDAumdb4YtJTit38Z73vCdPPPFE3v3ud/esV3cTIECgDwTOP//8jBw5snKk4t8JiyV5qg+GNwQBAgQIECBAgAABAgQIECBAgAABAgQINEBAwLoBiLogQIAAAQIECBAgQIAAAQIECFQJCFj3bEv8Kcmq5S4OO+ywHHvssT3r0d0ECBDoQ4GPfvSjuf/++ytH/HqSb/fhFAxFgAABAgQIECBAgAABAgQIECBAgAABAj0QELDuAZ5bCRAgQIAAAQIECBAgQIAAAQJzEBCw7v7W2D7JFZW3P/TQQ1l66aW736M7CRAg0McC48ePz9ixYytHfTTJkn08DcMRIECAAAECBAgQIECAAAECBAgQIECAQDcFBKy7Cec2AgQIECBAgAABAgQIECBAgMBcBASsu789fpZk2/Lte+65ZyZOnNj93txJgACBfhB44YUXsuiii+Zf//pX5egjk5zfD9MxJAECBAgQIECAAAECBAgQIECAAAECBAjUKSBgXSeY5gQIECBAgAABAgQIECBAgACBGgQErGtA6qLJyknurHz95ptvzrrrrtu93txFgACBfhQYM2ZMJkyYUDmD3yTZoB+nZGgCBAgQIECAAAECBAgQIECAAAECBAgQqFFAwLpGKM0IECBAgAABAgQIECBAgAABAnUICFjXgVXR9IQkY8p/33DDDTNlypTu9eQuAgQI9LPAn//856y00krVsyjeMXJLP0/N8AQIECBAgAABAgQIECBAgAABAgQIECAwDwEBa1uEAAECBAgQIECAAAECBAgQINB4AQHr+k2L51TPJBlcvvWCCy7I7rvvXn9P7iBAgECTCGy//fb52c9+Vjmbs5Ls1yTTMw0CBAgQIECAAAECBAgQIECAAAECBAgQmIOAgLWtQYAAAQIECBAgQIAAAQIECBBovICAdf2mI5OcV75tscUWyxNPPFF/L+4gQIBAEwn89Kc/zWc+85nKGc1K8r4k/2qiaZoKAQIECBAgQIAAAQIECBAgQIAAAQIECFQJCFjbEgQIECBAgAABAgQIECBAgACBxgsIWNdven2STcq3HXrooTnuuOPq78UdBAgQaDKB5ZZbLn/7298qZ7V/kjObbJqmQ4AAAQIECBAgQIAAAQIECBAgQIAAAQIVAgLWtgMBAgQIECBAgAABAgQIECBAoPECAtb1mQ5NcnflLXfddVdWWmml+nrRmgABAk0o8I1vfCPf+ta3Kmf2myQbNOFUTYkAAQIECBAgQIAAAQIECBAgQIAAAQIESgIC1rYCAQIECBAgQIAAAQIECBAgQKDxAgLW9Zl+O8nXyrdssskmuf764kBrFwECBFpf4P77789HP/rR6kL+O8kdrV+dCggQIECAAAECBAgQIECAAAECBAgQINCeAgLW7bmuqiJAgAABAgQIECBAgAABAgT6V0DAuj7/+5N8uHzL2WefnVGjRtXXg9YECBBoYoEtttgi1157beUMj0ny1SaesqkRIECAAAECBAgQIECAAAECBAgQIECgowUErDt6+RVPgAABAgQIECBAgAABAgQI9JKAgHXtsJskefO46gUWWCDPPvtsBg4cWHsPWhIgQKDJBSZOnJi99tqrcpYPJPlIk0/b9AgQIECAAAECBAgQIECAAAECBAgQINCxAgLWHbv0CidAgAABAgQIECBAgAABAgR6UUDAunbc05PsX26+++6754ILLqj9bi0JECDQAgIvvvhiBg8enFmzZlXOtniDyY0tMH1TJECAAAECBAgQIECAAAECBAgQIECAQMcJCFh33JIrmAABAgQIECBAgAABAgQIEOgDAQHr2pGfSvL+cvMrr7wy2223Xe13a0mAAIEWESjeQHLRRRdVzvbUJF9ukembJgECBAgQIECAAAECBAgQIECAAAECBDpKQMC6o5ZbsQQIECBAgAABAgQIECBAgEAfCQhY1wa9TZKryk2HDBmSf/zjH7XdqRUBAgRaTGDy5MkZPnx45awfT7JEi5VhugQIECBAgAABAgQIECBAgAABAgQIEOgIAQHrjlhmRRIgQIAAAQIECBAgQIAAAQJ9LCBgXRv4D5LsXW6633775YwzzqjtTq0IECDQggKDBw/OjBkzKmf+qSTXt2AppkyAAAECBAgQIECAAAECBAgQIECAAIG2FhCwbuvlVRwBAgQIECBAgAABAgQIECDQTwIC1rXBP5lk0XLTn//859lyyy1ru1MrAgQItKDAXnvtlYkTJ1bO/JQkB7VgKaZMgAABAgQIECBAgAABAgQIECBAgACBthYQsG7r5VUcAQIECBAgQIAAAQIECBAg0E8CAtbzht80yXXlZu9///vz1FNPzfsuLQgQINDCApMnT87w4cMrK3gwybItXJKpEyBAgAABAgQIECBAgAABAgQIECBAoC0FBKzbclkVRYAAAQIECBAgQIAAAQIECPSzgID1vBdgfJJDys1GjhyZ8847b953aUGAAIEWFvjPf/6TQYMG5cUXX6ysYp0kv2vhskydAAECBAgQIECAAAECBAgQIECAAAECbScgYN12S6ogAgQIECBAgAABAgQIECBAoAkEBKznvQjTk6xQbjZp0qTsuOOO875LCwIECLS4wM4775zie17FdXSSb7Z4WaZPgAABAgQIECBAgAABAgQIECBAgACBthIQsG6r5VQMAQIECBAgQIAAAQIECBAg0CQCAtZzX4iVktxVbvKOd7wjzz//fN71rnc1yfKZBgECBHpPoDit/wtf+ELlALcm+UTvjahnAgQIECBAgAABAgQIECBAgAABAgQIEKhXQMC6XjHtCRAgQIAAAQIECBAgQIAAAQLzFhCwnrvRIUnGl5tstdVWueaaa+atqgUBAgTaQODxxx/PEkssUV1J8cLjbVCeEggQIECAAAECBAgQIECAAAECBAgQINAWAgLWbbGMiiBAgAABAgQIECBAgAABAgSaTEDAeu4LcnWSrctNTjzxxIwePbrJltB0CBAg0HsCw4YNy9SpUysH2CPJhb03op4JECBAgAABAgQIECBAgAABAgQIECBAoB4BAet6tLQlQIAAAQIECBAgQIAAAQIECNQmIGA9Z6f5kryQZIFyk7vvvjtDhw6tTVYrAgQItIHAUUcdlXHjxlVWcn6SkW1QmhIIECBAgAABAgQIECBAgAABAgQIECDQFgIC1m2xjIogQIAAAQIECBAgQIAAAQIEmkxAwHrOC/KpJL8qf3q55ZbLAw880GTLZzoECBDoXYEpU6Zk4403rhzk70mW7t1R9U6AAAECBAgQIECAAAECBAgQIECAAAECtQoIWNcqpR0BAgQIECBAgAABAgQIECBAoHYBAes5W307ydfKnx41alTOPvvs2mW1JECAQJsIvPvd784LLxQH+r95rZzk7jYpTxkECBAgQIAAAQIECBAgQIAAAQIECBBoaQEB65ZePpMnQIAAAQIECBAgQIAAAQIEmlRAwHrOC3NTkg3Kn77wwguz2267NekymhYBAgR6T2CbbbbJNddcUznAAUlO770R9UyAAAECBAgQIECAAAECBAgQIECAAAECtQoIWNcqpR0BAgQIECBAgAABAgQIECBAoHYBAeuurRZI8lKSN59JPfTQQ1l66aVrl9WSAAECbSJw3HHH5fDDD6+s5kdJdm2T8pRBgAABAgQIECBAgAABAgQIECBAgACBlhYQsG7p5TN5AgQIECBAgAABAgQIECBAoEkFBKy7XpiNk9xQ/tTyyy+fe+65p0mX0LQIECDQuwI333xz1l9//cpBHkryod4dVe8ECBAgQIAAAQIECBAgQIAAAQIECBAgUIuAgHUtStoQIECAAAECBAgQIECAAAECBOoTELDu2uurSb5T/tTIkSNz3nnn1SerNQECBNpIYMEFF8ysWbMqK1ouyd/aqESlECBAgAABAgQIECBAgAABAgQIECBAoCUFBKxbctlMmgABAgQIECBAgAABAgQIEGhyAQHrrhfoyiTblT915plnZt99923ypTQ9AgQI9J7AxhtvnClTplQOsEuSS3pvRD0TIECAAAECBAgQIECAAAECBAgQIECAQC0CAta1KGlDgAABAgQIECBAgAABAgQIEKhPQMC6a68nkixW/tSf/vSnrLrqqvXJak2AAIE2Ejj88MNz3HHHVVY0IcmYNipRKQQIECBAgAABAgQIECBAgAABAgQIEGhJAQHrllw2kyZAgAABAgQIECBAgAABAgSaXEDA+u0L9OEk95dfHjRoUGbOnNnky2h6BAgQ6F2Byy+/PDvuuGPlIL9JskHvjqp3AgQIECBAgAABAgQIECBAgAABAgQIEJiXgID1vIR8ngABAgQIECBAgAABAgQIECBQv4CA9dvNdk5yWfnljTfeODfccEP9su4gQIBAGwk8/PDDWWaZZSorejHJwDYqUSkECBAgQIAAAQIECBAgQIAAAQIECBBoSQEB65ZcNpMmQIAAAQIECBAgQIAAAQIEmlxAwPrtC/S/SY4ovzx27Nh873vfa/JlND0CBAj0vsAHP/jBPPbYY5UDrZLkrt4f2QgECBAgQIAAAQIECBAgQIAAAQIECBAgMCcBAWt7gwABAgQIECBAgAABAgQIECDQeAEB67ebXpNkq/LLF110UXbdddfGy+uRAAECLSawzTbb5Jprim+Rb167J7moxcowXQIECBAgQIAAAQIECBAgQIAAAQIECLSVgIB1Wy2nYggQIECAAAECBAgQIECAAIEmERCwfvtCPJLkg+WX77zzzqy88spNslymQYAAgf4T+OpXv5pjjjmmcgLHJzm0/2ZkZAIECBAgQIAAAQIECBAgQIAAAQIECBAQsLYHCBAgQIAAAQIECBAgQIAAAQKNFxCwnt10SJJ/lF9aYIEFMmvWrMar65EAAQItKHDJJZdkl112qZz5z5Ns3YKlmDIBAgQIECBAgAABAgQIECBAgAABAgTaRkDAum2WUiEECBAgQIAAAQIECBAgQIBAEwkIWM++GBsmmVJ+6eMf/3huu+22JlouUyFAgED/CRQn+q+66qqVE3g4yTL9NyMjEyBAgAABAgQIECBAgAABAgQIECBAgICAtT1AgAABAgQIECBAgAABAgQIEGi8gID17Kb7Jzm9/NKuu+6aiy66qPHqeiRAgEALCrz66qsZMGBAXntttn91LJxkZguWY8oECBAgQIAAAQIECBAgQIAAAQIECBBoCwEB67ZYRkUQIECAAAECBAgQIECAAAECTSYgYD37gpyYZHT5pXHjxuXII49ssiUzHQIECPSfwNChQzN9+vTKCaydZFr/zcjIBAgQIECAAAECBAgQIECAAAECBAgQ6GwBAevOXn/VEyBAgAABAgQIECBAgAABAr0jIGA9u+vVSbYuv3TZZZdl55137h15vRIgQKAFBYYPH57JkydXzny3JD9swVJMmQABAgQIECBAgAABAgQIECBAgAABAm0hIGDdFsuoCAIECBAgQIAAAQIECBAgQKDJBASsZ1+Qe5IsX37p9ttvz2qrrdZkS2Y6BAgQ6D+BQw89NMcff3zlBL6Z5Oj+m5GRCRAgQIAAAQIECBAgQIAAAQIECBAg0NkCAtadvf6qJ0CAAAECBAgQIECAAAECBHpHQMB6dtd/J5mv/NJzzz2X97znPb0jr1cCBAi0oMCZZ56Z/fffv3LmFyTZswVLMWUCBAhqafwjAAAgAElEQVQQIECAAAECBAgQIECAAAECBAi0hYCAdVssoyIIECBAgAABAgQIECBAgACBJhMQsH5rQT6U5G/lvy6++OJ5/PHHm2y5TIcAAQL9K/CrX/0qm2++eeUk/i/JJ/t3VkYnQIAAAQIECBAgQIAAAQIECBAgQIBA5woIWHfu2qucAAECBAgQIECAAAECBAgQ6D0BAeu3bDdMMqX813XWWSdTp07tPXk9EyBAoAUF7rvvviy//PKVM384yTItWIopEyBAgAABAgQIECBAgAABAgQIECBAoC0EBKzbYhkVQYAAAQIECBAgQIAAAQIECDSZgID1WwuyW5ILy3/97Gc/m0svvbTJlst0CBAg0L8Cs2bNyoILLlg9iXckqf73Sf9O1OgECBAgQIAAAQIECBAgQIAAAQIECBDoEAEB6w5ZaGUSIECAAAECBAgQIECAAAECfSogYP0W9+FJjin/dcyYMTnhhBP6dDEMRoAAgVYQWHzxxfPkk09WTnXpJH9vhbmbIwECBAgQIECAAAECBAgQIECAAAECBNpNQMC63VZUPQQIECBAgAABAgQIECBAgEAzCAhYv7UKJyc5sPzXIlxdhKxdBAgQIDC7wBprrJHbbrut8sVPJLmVEwECBAgQIECAAAECBAgQIECAAAECBAj0vYCAdd+bG5EAAQIECBAgQIAAAQIECBBofwEB67fW+MdJdir/9Uc/+lF22WWX9t8BKiRAgECdAttuu22uvvrqyruGJ5lcZzeaEyBAgAABAgQIECBAgAABAgQIECBAgEADBASsG4CoCwIECBAgQIAAAQIECBAgQIBAlYCA9VsgNyXZoPzXG264IRtvvLENQ4AAAQJVAnvvvXfOOeecylf3T3ImKAIECBAgQIAAAQIECBAgQIAAAQIECBDoewEB6743NyIBAgQIECBAgAABAgQIECDQ/gIC1m+t8fQkK5T/etddd2WllVZq/x2gQgIECNQpcMQRR+TYY4+tvOuoJOPq7EZzAgQIECBAgAABAgQIECBAgAABAgQIEGiAgIB1AxB1QYAAAQIECBAgQIAAAQIECBCoEhCwfgvkqSTvL//1iSeeyGKLLWbDECBAgECVwPjx4zN27NjKV09McggoAgQIECBAgAABAgQIECBAgAABAgQIEOh7AQHrvjc3IgECBAgQIECAAAECBAgQIND+AgLWb63xf5K8o/zXV155JQMGDGj/HaBCAgQI1CkwceLE7LXXXpV3XZhkjzq70ZwAAQIECBAgQIAAAQIECBAgQIAAAQIEGiAgYN0ARF0QIECAAAECBAgQIECAAAECBKoEBKzfAFk4yYyyzaBBgzJz5kybhQABAgS6ELjiiivy6U9/uvIzP0uyPSwCBAgQIECAAAECBAgQIECAAAECBAgQ6HsBAeu+NzciAQIECBAgQIAAAQIECBAg0P4CAtZvrPHSSR4qL/eSSy6Zv//97+2/+iokQIBANwSmTJmSjTfeuPLOm5Js2I2u3EKAAAECBAgQIECAAAECBAgQIECAAAECPRQQsO4hoNsJECBAgAABAgQIECBAgAABAl0ICFi/gbJSkrvKPkOHDs3dd99twxAgQIBAFwK33XZb1lhjjcrP3J5kdVgECBAgQIAAAQIECBAgQIAAAQIECBAg0PcCAtZ9b25EAgQIEGiMwFpJXknyxwZ0t2iSgUkebEBftXbx0SSfKTUuAidX13pjP7ebL8mXkrya5LIk/+jn+Rj+7QKLJ/lckncm+WeSi5I83w2o4r8TP57kgCTfSPJoN/qovGWhJPsmmdTHX2s9nHZDby/WpDBdsOJr/+mGjvBWZzsnWTLJOUlmNmCMYv12TVL8WQQGi3X8awP61QUBAgTaWUDA+o3VXTvJreWFXmuttfK73/2undddbQQIEOi2wD333JMVVlih8v57k3ys2x26kQABAgQIECDQeAHPnxtv2qgePX9ulKR+CBAgQIAAAQIECJQEBKxtBQIECBBoRYHi1+OeX5r4V5L8pBT4rbeWDyQZleSQJPcl2SvJ9CTvKgWua+2vCBsXQdbiz1qv9ZL8ptT460m+XeuNpXYDkgxK8o4676u1+ZxqKn6we2mS/05yXZI9kjxea6fa9YlA5Rr9shSKfabOkYt9tU+S40v77LQkhyb5V539lJsX/81ZhHMvTPL/SoHtM0tvkuhmly152/uS/DDJFqXZr5/k5l6o5IMl6+J3iz9U+h730x6Os2mSoo/i+46v/R5iup0AgY4RELB+Y6k3SnJjedU33HDDTJkypWM2gUIJECBQj8AjjzySpZZaqvKWR5LM9kI9/WlLgAABAj0SWKD0HKRHnczj5heSvNibAzSo7+LQjVWSLNKg/nqrm38n+VOS53prAP2+LuD5c/NuBM+fm3dtzIwAAQIECBAgQKBFBQSsW3ThTJsAAQIdLFCc/Dwxybolg+Jh6bgkJyWZVYNLERwdmmS/JHtWPSQvgo8HJtm6dOpvDd293qQ7IdaeBqwrH2LWOs962nVVUxHqPjrJV0sdFacRn106zbaevnvatvohYU/76+/7C89jGjiJRjzgLqazYpLzkqzTgPWu7Kv4mi32ziXdrHlwku8mWbqb9/fktuK4ze8keambnfTFA+7iB15jSkbFNO9M8tkkf+nmnIvbij6LU8yPKvVR/Fk4VAcHezCEWwkQINCWAgLWbyzrlkl+Xl7hLbfcMj//+Zt/bcuFVxQBAgS6K/D0009nyJAhlbcXv/Fmthe627f7CBAgQKBugcrnt3XfXOMNu5XejF80/0SS4mCR3rwuLx00Uu8YxYEkE0rP1Ou9ty/bF+HqEUnu6eGgnj/PHdDz5x5usLnc7vnzGzieP/feHtMzAQIECBAgQIBAnQIC1nWCaU6AAAECTSGwUpLi9NviIXf5+t8kxcecTtgtHgIXp+eNrjg9tnxvcaJuEdI+q3R/cdLuRXVU2ikB6zWTTEqyTJKppZDsY3U4zalpcbLIzDrCmu32gHuHJFc2wLHcRaMecBf/nbhLkjNKb0QoTkIuvjbqPXH53aWw7wGlCf6gdKJyd0/D7s/1L77vFCfeV54s9J4kxQ/DFi7VN7cfVPVFwHrVUni9CLXX+v1xXtuvOO3/giSfKp0AtFU39sG8xvB5AgQItKOAgPUbq1r8t87k8gJvv/32ueKKK9pxvdVEgACBHgs899xzWWihhSr7Kd6gOtsLPR5EBwQIECBQq0BfB6zrfSZdax2V7br729QErLuj3Tz3eP5c31p4/jx3L8+f69tPWhMgQIAAAQIECLS4gIB1iy+g6RMgQKCDBT5YOjVj5wqD05Mc1sWvABxeOmn5vVVeRWD0lNKJ2M9UfK7ytJAlk3y59LlrktxU+ufioXJxKmwRYqwOWA9K8t9JihOf5/RrCRt5gvWtpdNk5/arDz+fZJ/S3Iug6/R57J3ihN7bK04FL36gW1jt0Qt7rqvQ6tyG6c8HnI0uv7unqhQGxWnsT3UxoVoD1sUeLvb6H5M8O4fCijbFadHlr4EiDVWc/v5kjRDFf2sWPxy6sNS+2HefS3JHjfd31aw/17+rvVpPaLqett0hKsLsxWlC5a/1yj7m9P2xlnE2TfLTUtC++HPUXPZMLf1pQ4AAgU4RELB+Y6V3SvLj8qLvuOOOmTSpeM+eiwABAgSqBV566aW8613F/4a9eRX/bz7bC9QIECBAoM8EKp/fFgcO/CLJKw0Y/ZOl36BYdFV5grWAdc9xu/ustXrk/nz+2HOF2Xvoronnz8kWjV6MGvrz/PmN59CeP9ewWTQhQIAAAQIECBDoGwEB675xNgoBAgQI9I5A8WtyT0iye0X3XYUIqx9O/1/pVN6rSicnz2122ycpH7H39STfLjWufMhaHbCuDLjO6QFmIwPWtZygXfxKtW+V5l7vSSXFfy/sXTrhuzdWst6AdREsLk4LLv7sjWutil9jf2fpYd5fGzjQnqV9W3RZBI+/1MWbAuY0XBF0Lx4uFiexFycKH53kP1WNaw1Yl9stV/pVpF+dQ2j2Q6UT3csnxh+aZHwX43Y158pTz4vP71t6s0N14Kwe3nmt/+DS13cRCp7X+i1Y+preqzSBYn7FCdRzuro6bb2e0HQ9besxKdpWh9mLN5AUbwj5dCkYXbQpTg8/PElxan+t13wloyNqvaGGdkWqrvie8s8a2mpCgACBVhboyb/vWrnuuc59xIgRueSSS9q2PoURIECgJwKvvPJKFlhggcouiiDfbC/0pH/3EiBAgEBdApXPb+t9fjm3gSqf01YGrIs31AyscYZbl54NFs2L3xZT/Ma1uR2+Ue62aPNyjWN0crN5PX/sqY3nz7MLev78lofnzz396nrjfs+fG+OoFwIECBAgQIAAgVIQAwQBAgQIEGhlgeJU6mOrTmw9LUkRAv1XqbDKgPW4JN9I8mqNRVfeW/nAu5MC1hsmOT/JMkmK0GbhV/zZqGtGKQhbHRRuVP/19lP5w5PunvAxpzGrf53mmNKJw7XOcaXSCZDFyenXlU4Uf7zq5loD1pVvHpjXD4mKXyNZhMGL09mLtS++LoqTe+Z2LZak6Le4t7iqvy5rrbnedpVfm/Nav+r1qPwar3XcekLT9bStdfxyu2JPXFw6Pb94rfgeeGKSESX7Yu2Kq96QdfF1/6Mk69Y7obm0L36Q+J0kvRE8LH67QbFXNy6Nf2PpTTiPdjGfRUsexddCcRV7utgDDzawVl0RINDZAr3xfa7lRT/3uc/l4ouLf2W5CBAgQKBa4D//+U8GDCh+GdabV/H/ybO9QI0AAQIE+kygrwPW9RRWvBH+f0s3HJOkeNbSLM9W66mjU9t6/vz2lff8ec5fDfU8U66nbb1ff54/vyHm+XO9O0d7AgQIECBAgECLCzjBusUX0PQJEGh6gcowZDHZyhOQm37yLTTBrkLWJyU5shSyrgxJ17sGxekfxWm9xVU85Luy9M+dErAuHpqdl2SdUt0HJzm5l4KRzbLlevMBd2X4uQhGF6cL/66Owt+Z5LtJDirds2MXJy7XErAuTkAr3phQ7O/iKk4TPmcu8yjGLQKxY0ttitOzD5zLCfDvLs3zgFL7W5MUp0RPr6PW7jat5QT5ct/tErAuvCdUvNGk+DWK+yV5qvSGyiJkfWqS4ntlcdUTsv5Mkp+U7runm2+uKJxXKwX0i5OShie5vrsLXMc+LZrOKzRf+cObon1fvRGgF8rXJQECTSggYN3FoghYN+FONSUCBJpGQMC6aZbCRAg0k0DxDGeV0hufizc/F889Pl4xweKN8PclmZZkSpKpNfzGvmaqr5nn0qwB6+rnWZ9LcmkzQ5rb2wQ8f377pvD8ec5fKPWEputpW8+XpufPb2hV71PPn+vZRdoSIECAAAECBFpUQMC6RRfOtAkQaAmBrv5Hu95wb0sU2iSTHJLkhNJJpcWUihNMizBoETDsbsC6+PdkcVpz8VFc61ec2ttMAetGLkHlScb9dQJxI+sp91WsZfFRy8nlvfmAe1SSs0uTKkKwxd+frbPgzZJcW7qnCLsXJxXPquijloB15anEReh55yR3z2MeHy19XRVh+yJoO7L0Q7uubtsoyRmlH/oVP+jbM8mv66yzu807LWBd7OsicF+cVl1cXZ0wXrTZpbQm5ZOsawkSV//Abv/SqeT1rk3lni1+2Ft8T36s3k5qaF/8QPGsUpC7aD6vNwIUbRZKckrpNPji70UAvKizOFpVMLIGdE0IEJirgO8jXfCMGDEil1xyia1DgAABAl0IvPLKK1lggSJL+eb1SpLZXgBHgEDHCBTPOvdJsm/pt8rVWnjx/7WTkhyf5C/+37ZWti7bVT4jLH7r1S+SFN+Xe3p9MsnWpU7m9cbwrsZaIskPkxTP34oDHLbL/2fvTMC2neq1f36SZEy7DClKaYuSksSX9EooJXMoITKFduxkqK1ChiK7USjzVDIWUobalNqGMiRRhpKhDJE5vu8432dd77ue5brv+xrv8beO4zm8nnuNv7Wu63me/zrXuaSr63aK8rUJEH+ejpD48xSPcTD4IP48e20Tf679qqQCCEAAAhCAAAQgMHoEEFiP3pzRYwhAYHQIpH9ou+cIrNudv0wQfJ+kvSQ9EJrrJbCeQ5K//pV0bx5JdsK2u+9vJdkF1sJSp3EXWJuHnZLzHIgXCp8tUWM6H5Lkqyz/VKOOMkXfEhyYvbl0SQ+hdVsCa7s8fD0Ik913HwCw63BZ8dViQTi6Zs66dL1FBNbrSTonADxO0i7B7b0bU//e+FFJFlr7MIMPL3RLr5R0gKTz+yxWnTSB9eqSjo82Wy24t+t+ei1snsg6dvrPm8v4Fga7YW0s6boyD1442ODbBPYP5bzm/X5+qmQ9vbLHBwCc1xuM/jn8814FJXlj00o/P1tO/XRcL9A9skAAAiNMIP0ZP6kxGP/8+H42jxtttJHOOMOaHxIEIAABCKQEnnjiCb3whdbhzEpPBGEOsCAAgckhMGc4CG/DB8c4qiYLrR0Hc4zg0aqVTHi5OEbYFooqAusVJZ0X4hg/lbRFgThdW/2n3tkEiD9PXw3En6d4jIPAmvjz1FwSf+aNDwEIQAACEIAABCaUwKRu7k3odDNsCECgjwReJ+lYSXZ6jRMC6/YnwSJWuxQ/HjXVSWBtEfGbg0P1L4JoOBYlxm4gPw6uq/eHeu0ic4oki1zTz4oIPOMAfZV1EbdhB+LvJWMuQ/rFwfnb4kI7WP9nEAF/MTjBpg7E6TVzZdrK8qaC9Sp1FC2TBjEPCnPeyXGmLYH1iyRtE4T6ds0t4hqdN0b//hYLVn0A4DtRxl4Ca7vrWzxv12OntHxRrkXy+RmzuKysiLxI3Z3yFHn+srKjHuBOg7pHS/pkl41Tb9Ja2H9wBM9iZwvm0wMmzrJDcL32v4sK8dN58YEMr88NwgcbSTqzzgTnlM27MSJ24+/VXF55H4awWD3+WdKrHj6HAAQgkBJAYD1F5AOSzs7grLfeejrnnOycF4sGAhCAAARiAo888ogWWMB/Ls5KFkhO+wbEIACBsSbguOY+4aupgfqg266S7m2qwgmqZ1gF1nG8pq2D7BM0zY0MlfizlO2bGCjx59nLivjzlNkG8WfpwBCbz1YH8edGXr9UAgEIQAACEIAABNongMC6fca0AAEITB4BX332DUnr5gy9ipB28gg2P+JOAuvFJZ0oaUYHJ+DYDeSbIfhh9yinbiLWIgLPJgXWqcC7LMG4v5ko0eN8U3CZPlXSWZFIdj5JdldZsGxDUf4ng2PsPTXqKFrUoh7P8/zB1XZ9Sb/uUjiem+slbVvTadvC1YcTkbHd0c3YhwGqpLcGoVImireoNhOC9hJYx5/bqXdzSbcFp2Fv3FuE2+/0WINC1nh8l4WDEX/tMKBRDnB707WTy3y3+Us3ay3Y2DHHZTwVRlcV4sfv0bYOVqwVrj/2M+7kQyF2S72qxEJePryTfEDKyVy2jJzeS1RFVghAAAKzCCCwnkKxjqQLMirrrLOOLrhg1v+yXCAAAQhAICLw97//XS99qc9zz0p/lzTtGwCDAATGlkARcbX/3vXf1v571zdDPU/SG4PJh2PSnZJPt1mUi8i63PKJY4Q2U/lsiOeVq+W5uXePRPRlHazTG/K2Cjfd1e0T5esRIP48XWBN/Hn2eiL+PBVnJf4sEX+u956lNAQgAAEIQAACEBgYAQTWA0NPwxCAwJgSsGDX4moH1PISAuvBTHwngbV/DlqY6tPzTnZ2tetHJob5YBDc+TMHvv1ZlvJEyXkC106CwmEXWI+La2ssovfcea7t/myBd6fUtDtNGSfdok9ILH5N11gvgbUF48eEhmKXmzTYW7QvTeQru5nUrc1e44/LjmqAO3WiTl3me82JN+M89x8LQuL9w//HLtbvCgcrLFqOhfi96k4/9zvW1xE7VXXB7tamxSZ+xjKHbOe1+76vUs5z5e5Ul5l+PnEJOzcwuq/soMkPAQhAIBBAYD0F4p2SLs1Wxeqrr67LLvMZKBIEIAABCKQE/vKXv+gVr3hF/O2/SJr2DahBAAJjScAxSh+APzIYBKSDtLnClyT9rMPfuv6bdpVwE9P7OhAqEhMbS7g1BhXHCJuM71mo/YXQr04xMR8AXySn74tK8h5DdkB8Z0m+3bBbsrGCY0ekdggQf5a8/xI7WBN/nr3WiD9PCayJP08Z2xB/buc9TK0QgAAEIAABCECgVQIIrFvFS+UQgMCEEejmXJ2hQGA9mEXRSWDt3iwnyVdlOij9U0kfCS7HdoBx0Gfv0GU7pP4k6r5Pm58haekg7uvkIIzAejBz7lZTh1/PhTerem06jILAOj0c4EMdFoM6dRMYx8JsBzYtSr04lBsXgXU8f73c3UcxwD2HpC0k2VU/c2zuds1ipyfQ77zvSjo5bODGYuT0Gk+/Cx38fabk4+z++dCRnaCd7FTiDcmmkp8DO2sfFVXo53szSddVaCT+eZAV3z4cSEhFkhWqpwgEIDCBBBBYT026b97wYZ2ZaaWVVtKvf93tMpEJXCkMGQIQgEAgcPPNN2uZZZaJefwh/I0HIwhAYLwJxLGcdKSfCzdYFTFD8N/z/jv2wByhtuNAvu3povFG2ejoBimwjkXYdQfVpLFB3b6MW3niz1IafyX+PH2VE38m/hyvCOLP4/ZTgPFAAAIQgAAEIDARBBBYT8Q0M0gIQKAPBN4s6auSHHTtlhBY92EycproJLC286ldq+30kQkVN5J0pqSXSDoxXGn+iyBojJ0+4gB77ALs5uNNkX4IrB8I14M+XRGvg3wrBAapG8tcksxkiYp19ypm550re2Wq8Hnq/NPpGrq8quO5dbnfSCqyidWpm1YQeWPriQrj6FbE/bwgzJvFr/6ykKubwNoHBXwwwOv9LEl2E3kwNDJ3cPe2CKpM8nP0plDAz8gtkp4tU0EQC/u62iZSPH8/CuLebIxp/aMW4M5ztLLQek9Jj1aA5w2Pf+TMV16gt0L104p4XXgjt4rwuVPbr5R0UvKzt44jlw/W2Pnam5hZukKSNyJvrwuA8hCAwEQSQGA9Ne3+uXJDtgKWXXZZ3XjjjRO5IBg0BCAAgV4ErrnmGq244opxtmslOeZEggAExpdA3t+i2WirHKhOb72KydlkYocoFjS+VJsZWRxjOlvStyQ91UDVPjjvW8WcOomfEVg3ALrlKog/S2/UcwXWxJ+nLzziz8Sf4xVB/LnlFzPVQwACEIAABCAAgTYIILBugyp1QgACk0TATqIWn/qKRjtY90oIrHsRaufzVGB9aJg3z4fFqHHKBMbewMzEq3lXQL47cnxJ57XfAusmqaVjbdvVuA0HFf9+MyO482bPpUWXdiMvIkKPN086CeSbZF61rpcF9+F3BtG0nXwtlu0ksLajytclbR0adP7vVG08Khc/X01el5p2zS5MFnJbCN4t2ZnZomOnXptfPkCwk6T1Q36L1C/rUf+9iQv6v4V5WDuUe7ski3LzUpm8afm8dW338U9IuqfCPPrwQN6mYOqOXqHq3CIW9mdrtIk63c/dJB0RVXZ3mMs6tqg+YOB1s1hUrw/i+CANLtZNzBx1QGCyCCCwnppvH9SbdVDx5S9/uf785z9P1kpgtBCAAAQKErjssss0Y4b/nJ2Vfi5p9YLFyQYBCIwmAceuTpG0atJ931RmEe59FYa1gKSvhZv64uJN/N1coTsjW6TpW+7yQBQRWPuwzd9KUvS6yuLebcRfS3Zn7LITf5ZO13MF1sSfn7vUiT8/lwnxZ+LPY/dDgQFBAAIQgAAEIDDeBBBYj/f8MjoIQKBdAnZttWvof5ZoBoF1CVhdsjq4/WJJPywoeIsFoBZP+pT4alH9ttD7VwgI2vF2xyBC3T/k8f9bOOrkn52vknRIcGP199Igdb8F1kUcrOOguh2jH+7AN3VbjgXWqZuzDxgsHQ4XpM7Fzw88PU83x6IaSd7keVtov40Avzefj08OPbjvFt1aaN1rQ2JUBNYOzh4c5sDr0U7rdo7uJLC2a/VHglPRY5I2l3RbA49kvwTWqTi5ga5XqiJ9j5cRTZfJm3bO6/LkaF17g9XPZ+a+X3YwnYTgFhafIGnNshX2yL97ECk3VW2ee/Vxknap6Oad9SvdCPL3f9Xg89LU+KkHAhAYDQIIrKfmaUFJD2VTNv/88+vhhzv9KjoaE0svIQABCLRF4JxzztH662fnP2e2cp6k9dpqj3ohAIGhIOBnPO9Wr+yWvaqdfFe4vSyNGzT993nV/o1CuWERWFeJn8YO2FXKj8L8DLKPxJ/zBdbEn5tZlcSfq3Fs+ucb8edq80ApCEAAAhCAAAQgMHYEEFiP3ZQyIAhAoA8E7KLqAHee+7Gbt5DzGElvSUS8/mxUBNb++WBhrIV2t0v6Zx+4Fm3C7rTHSlpW0r6SjpL0ZJfCvhbTrrT75OSxMPmAUIddYuzi8jtJi0QCw5skbSLp95IsuLYLcpxc5v2Sro6+2W+B9Y8lWeR6fxcOcVC9m8NuWkUssE7dnOPPUufiWEiarvt4c6LpAP87wnymzuTZuCz2toPPiV1E5qMisPaYFgqu1RZWZ6mTwDr73ML4hYPQ/JmiD16XfAisp4TPbTtY+zCD1+3KwSH705L8XGftlp3KTu8BC/erirbjPiyavFvT92TZ/qb5tw0/a+Pv1918zuraUNIPkgZxsa47Y5SHwGQSQGA9e979O4d/B5mZnn76ac05p39NJ0EAAhCAQEzguOOO0zbbbBN/y38D+KAsCQIQGE8CNoHIizf6EP0WiWFBWQLxzWdxWRsQ+G/cJ8pW2HD+YY4/Z0N1LMYxgjbTzyTZDCNNdQXSVcvvKul9bQ54gHX70Kdj+3+q2Qfiz50NPjK0xJ/rLbJBCayJP0+fN+LP9dYxpSEAAQhAAAIQgMDYEEBgPTZTyUAgAIE+EHBQyCJci9o6BRkt2PUp6QuDg24qfBsFgbWdue2K+9HA1JLAKUkAACAASURBVILxQ4Pz7+N94NytCYu+vQnwwSjTFyX569EOBTOx9FrR5x7TGZK+EATkaVGX8TxvJcnXcWaOqHmOMnsFNnbAzhICa6nfAuu8axntqu159Nxn6zmbI3/2nSBY9b9jAdQoCazzln0vgXXTjzEC6/4IrD1vHwgO+7tJ8s+bWNhddl7LHLQoW7fzv1vSRaHgWZIckH6wSkU5ZfJctpt0mc7bhP5pELb4UA0JAhCAQFECCKxnk/INIi/J/veee+7RIov4V24SBCAAAQjEBA4//HDtsYd1j7PSEZI+CSUIQGBsCfiA8zckbZmM0OYdn5DkG8iqptgYIa7Dt/e5vab+Rq/Sv2GOP1cZTxtlqgqks75ULR+Xa2Ncg6wzNQ8p2xfiz7OJEX8uu3rK5R+UwNq9JP48NVfEn8utWXJDAAIQgAAEIACBsSaAwHqsp5fBQQACDROIg0Z5Vf8wuIn+RtPFpXHeYRdY2537wOBiko5x++AWmgpFGsbcs7plJP13EM1mmY+WZKGzBYdp8s+67YKTqj87VdIhkq5LRLV5DTuIYiHI9eHDJSWdImlxSZcFJ+3/kRS7BzsrAuv+Cqx9+GGz4ExtEb6Tnaq9Zn8e3BLXCEL8lXIm2sLMMyWdL+mPkt4s6fKQr27gveeCbiHDuAa4i6KKN4LsXH9Ql4LpZmMVR/X4MIGb6iZcLpM3r9te68/v4dofHxAo4m5flGuZfHbB9kGdTAjS9PWMeQ7TXwk/B54q09EOeTs5iDXlkN1AF6kCAhAYEQIIrGdPlG+F8e/xM9MNN9yg5ZZbbkSmkW5CAAIQ6B+BvffeWwcf7F+lZyX/feObt0gQgMB4EujkMu3b+PxVJw7bSWA9qFhBNoOjEH/utNrWlzS3JDMsI1BfRdIKIfb455xYcl57VQXSWV1VyyOwzp994s/TuRB/njLvcSL+3Pt21TZ+ghN/boMqdUIAAhCAAAQgAAEI5BJAYM3CgAAEIFCcQCeBtUW93uw6KnJRTkV0WSvDLrB+jaTTJK2Yg2UY3E2ybtnl5LDE3eX7Qcx3V07fLYi2APt0Sb5iMxVEZ0X8c9Hu2HYq/56kX0uqItbrt8D64uBq2y2wb4Gjg31O75H0vz2Wvh1y7Fgeb8akYuP4s28H/pnLeb8crO3047n19ZX+t5P7uZOkXyZjdH83CPnf0GX8dqi1uN7J4no77/5B0sM1N7aKv20657Tg//U9KvJ630+Sr/SzeNyHJuza3inZfd3MuuXp1mS/HKyL8EsDq70E06MmsC7CYBgE1tlhFL9L/Ty9X9LVRTpfIE+nDWK7q/jGgaZS7MCd1XlcdKNBU+1QDwQgMN4EEFjPnl8felst+99LLrlEM2bMGO/ZZ3QQgAAEKhDYbrvt9J3v+LKlWWlHSf57mwQBCIwnAcey3ilp2WDY8UZJCwQh7v41hzysAutRiT+n+BcKt+E5tlgm1uFD3I7TWbjsVPQQelWBdNbvquXXLRB7rLk0ZxZ/eYix+N/meWIH85Qm2srqeDLsfdxTslLiz88FRvx5trEE8efBCKyJP5d8kZEdAhCAAAQgAAEIQKA6AQTW1dlREgIQmDwCeQLrE0KA9PYEx6gKrC2sPi8Sl8bDGrS7Sbri5g2C4Uw07M8tAv+4pDsqLs/VJR0vycEZJztlW7z7RMn6+i2wLtm9QtmzwGC8GWMBrh3aMxG1nTss4jUvM78lEq/bZdebQnaUtpt0PCfeKHpb6EWvAGS3ztoF8UuS3hdluihcofr7LgXtlGNFj9dKXLYImGwsPlhh8fUzQZjs7/vfVZLXsjnaRfvOHhXE4tkqbeWVqevSPUwCawvQvSGzTpiXtSRd2QUUAuumVtH0etaTdE741hnhFoF/NNSU7U59oOZ1UX0+SLC5pNsaasPVxEH6rFq/4zYONyA02BRVQQACY0wAgfXsyfW72+/QmemUU07R5pv71U2CAAQgAIGYwPve9z796EcObcxKFvKdDSUIQAACFQjYoMI38a2ZlD0mxM5srjCINErx55iPD3Y75mSxbZkD2DZx8B6C58G3umwi6cYC4KsKpLOq65Yv0MVaWeIYZ93YZK2O9ChM/LkZunXnmPizdLKktcN0tHmDYpEZHwaDD+LPRWaKPBCAAAQgAAEIQAACjRBAYN0IRiqBAAQmhEAsmj1V0iFBZJV3VeOoCqzjgG86rWUCx/1aEhbKfkLSZyL3Ygtsdwli3zL9sFjvWEkrh0L3SbLjuOfazsVl0rgKrMswKJq3isDa876FpC8HAXfWljc59pRUxoVk4bDB4c2Nd0XrqGj/m8p3YXBk/3uPChFYdwf01iA+8LvMbvVeJ90OXCCwbmoFz67Hz+ehknYL32racW8HSUcm3U4d9JsYVSenr6JOU030gTogAIHRJ4DAevYcfjXcODLzO4cddph2392vVBIEIAABCMQEVlxxRV1zzTXxt3w42QcKSRCAAATKEnAM6YKcWNfnJfkrL6Zdto0q+Uct/uwx2r3asQfHD21AsWV0sNyfOxbsmwUdT05TfEOWfyd27NJOyk52815K0v9EhhZZ+VggXYVzXKZK/LVum73KD7vAmvhzrxks9/k4CayJP0uDFlgTfy73/JEbAhCAAAQgAAEIQKAmAQTWNQFSHAIQmCgCDnhuJel0Sb+LnHrzIIyqwNo/F2wlZ/Ga3TiyZIGix/6zIZzxOSVZwPfFqM9XSNo2OCcX6XIqro7LeOxHBfG1rysskvohsPb82CHa428j2QnWY59L0kaSlmijkbCmujkMx816fb4pbALFztPe2LCg87CczYgy3bag8pWSVpX0ZklvkLRCn0TXB4WrQnu5YNvlx2u9W/I4sn7badsB7Ke7FHhI0t6S/hScxe3kXia9XpI3apz87Fks3q29tO4bgvt8mTbz8np9fDKsA39eRHSLwHqKZKefWXXnpEz5bs4rWT1+730jbGTGdbcles4TczftyF2GEXkhAIHRI4DAevac+VYY/74zM1lcbZE1CQIQgAAEphNYdNFFde+998bf9N/if4YTBCAAgZIEHC+0iDq++S+rwk7M55asr8nsoxh/jt1z7Ua9a2TIYfOGo8NteeZqww7H2Jx8a93XJW0tyXHl9SX9OnwWx7F8M96BmnKofTZ8jsC6yVVXvC7izxLx587rhfjzFJsqAmviz/nrivhz8fczOSEAAQhAAAIQgMDACCCwHhh6GoYABMacwKgKrD0tc0iywNKi5VdLulaS3TWuH+I586aBBeBficSwe0g6oocQ3kOyONRXY8bO1RZdxgJz57OI9/jQhsXH3Vxe+iGwHuLpaK1rXo8nBRFw1ojFw57rS1p03vF6mEfSApKWDA17g8TC/OdFo/Vzb9F7leRNlJ9XKZhTJl5/P5bkTaD7C9YdbxgVLFI7mzee9q9dy5Q43uvDAV6nIu48TQis7WJkgX92CMGbl1d3GE/6s6GIqLgsmnEOcMdrO+bin1lNPT9xvXluX7dI2jjcYFF2bsgPAQhMHgEE1rPn3D+XfdvIzLTpppvq9NN9bpUEAQhAAAIZgSeffFJzzz13CsQxmkG5zDI5EIDA6BJYXtJpIXYVj8KO+DbXcGxzkGmU4s+Lh99jZwQzCsfObDDg5D3W7YI5h//fQmsf/n80fO7b8s4KcWafLtw3cq+O67X4erMktoHAejArlPhzMe7En6c4EX+Wiu4/jIrAmvhzsXcAuSAAAQhAAAIQgMBEEUBgPVHTzWAhAIE+EhhlgXUfMTXaVOxkbfGGr1vMgtl5DflnoJ2K7YaaiWIt1t1J0m8kvVPSzpJip2TXY6G1HUwPCJsReRudCKwbndpplVlIaaG7hc5fDsLWvzXcnNeSBfbe7LFrjOf8Xw230WZ1kxjg9vO8WzhUYbZFNwybEFiXmUsE1p1pFRGbr5dcwevaLGb3JuStZSaiYF6/Z04JPyviIm4PVWBBiGSDwIQTQGA9ewH4d7jLsv9deeWVdeWVRS8xmfBVxPAhAIGJIXDLLbfota99bTzeO6NDvhPDgYFCAAK1CdgUwCYUH8upyQfc7Wzd6wa12p0YkwocI/RNLJkxgOPNh0f84sP+vgnQB7KvCmP3gXzfrraJpJtC7OK6iItvX7Tph1Mqvvb3YoF1ERFnirxu+banMDYIcEz+gyVuo2y7b8SfexMm/kz8+fKwTMZNYE38uffzTw4IQAACEIAABCAwcQQQWE/clDNgCECgTwQQWPcJdNKMg94bBPFGN9Gt89ltxAHxF4c6LMj8eOI865+TywShtR2yY1dri24dJP+aJG96xmkYBNYWBr5qMNMwrVXfbexNhKaS58RXmf4zuFZn12Y2Vb/rKTJ/TbbXdF11AtxvCw72ZfpkF3hv9DjZwedCSU+XqOAGST8qkT8va+rMZBdpu0r32jAcNYF10w7jWQD8QUkLhkMFZadi9+jK4e0lnVm2gpDf79SnupT1s79f+Iqz+cCL3aL+UbHdbsX8zvchnC2TTAeFjc5e66uFLlElBCAwYgQQWM+eMItPZjklLrroorr7bhv1kSAAAQhAICPwk5/8RGuttVYM5H8kvQNCEIAABEoQ8N/Ojh3MujkkKjtsItYSwxpY1jXCbWmLBSfqHSRlMedUfP0f4RZI/w2QOlvHn3kwsXt1nvjaeeoKpOuWbxv6MAusiT/3nn3izxLx597rxDmIP3fnRPy52DoiFwQgAAEIQAACEBgoAQTWA8VP4xCAwBgTQGA9vJPrgIWDX3YfyZJFoQ6Q39il2w6k21nE1zxmomxnfyC4WX9H0sOhfBGBbhxE/q/ICaUpck0LMav2q42xVe1L0XJF5q9oXW3nmys0EAtTewW4vQHk3wHLiKC7jSNeaz504Gfk8bYHHtW/QDjo8JHwvTIbhgispzZe768xX/3asOsUbLYrl9/n3cTZVYf3vPBu3jupoE1Rd9W+Ug4CEBhOAgisp8+LbwTxu3VmeuSRRzTffPMN58zRKwhAAAIDIPDtb39bO+64Y9zyCZJ82JsEAQhAoCiB2Hk3LZOKfIvWOan5XifpWEkrh5vStklMJLqJr+N5ODrEynzTouN4drb2DYo+RO6UumJnvOvGW+qWrzLvZWKOwyywrjL2smWIP5cjRvy5OK+6Nyg2va9U1OG62wj79T4j/lx8nZETAhCAAAQgAAEITBQBBNYTNd0MFgIQ6CMBBNZ9hF2iqRUkHSIptoSyo4sD2fcUrMdC608EV+vY0fp/g4vvHwo6ICOwLgh8ANlGKcD9bkmnBQdoO+3aib2TwNrvpc0l2WXYeS2GbiINMsDtjZs9JB0cDcTj8xWrqagtb6wIrJ8rsDZTO8MXdYfvV4DbrvynSFo1mUg7aFtk3Vby4Zsjk8qvDlf73tpWo9QLAQiMDQEE1tOn8mZJr82+de2112qFFfzrOQkCEIAABExgzz331Je+9KUYxuckfR46EIAABAoSWDHEeywITpMPbOwamUMUrHJisy0S4ma+Rc9pX0m/kPQySa+Q5MP+G4UY3B3BNdwGHk4vCXGprOy1kp6U5Fvj0uQb3XwrV15cum68pW75KpO/mSQL+T9T4ObBKgLrpSQdKMmi9UsLxv6qjKMfZYg/l6NM/Lk4r1EQWBN/nj6fxJ+Lr29yQgACEIAABCAAgYEQQGA9EOw0CgEITAABBNbDNckWUdoGysHd2H36h5K+WcFt107XDpbbNTVzzf1icB6xM1+RAGk/Bdbu2+F9nJINJR0V2uuXg7VdZbz50UTyNZ12kVla0i1hQ/uuJiqWdG/idlO3WrtFZ3PrTYzTuwis3yrpbEk+JNCk0/SgAtz+PdaCcYtfs8MOZTcM+y2wfmkQCa8ZJv7tkrINuCJrwf2dp0fGlSRdEPJcHN59D3YoYxH1PyIxtes/NGwU+hm4vUCnqmzYvUDSRyW5X16zRcTw3ig+L6zfuFvZui/Q1UpZfIjhoqTkI+GgzpWVaqQQBCAwSQQQWE+fbQtI3pt963vf+5422WSTSVoPjBUCEIBAVwIbbLCBzj7bf7LNSh+WdDLYIAABCBQg8Pog6s0TV/swfuq+XKDKic6ynqRzChJIHajtUG1Dj3V7lHdsYeOcmENWrEq8JW6ybvmCw5+VzfFUj3tG+M5xkv6zy61pZQTWaWzfonbf8PCzsp2smZ/4s0T8WSL+LBF/rvkySYoTf26WJ7VBAAIQgAAEIACBxgkgsG4cKRVCAAIQmEkAgfVwLAT/nHtTEMi+L+rSA5Iskl6tYjczUaRFgnYrscD045EYcdgE1v0SOWc4Y8Ftv9qONw0qTmtfijXJY25JhwU39bslvV+SnXU7OVj7UIA3OtYJTtcWJ9/WwKgHIbDOE1dX2TDst8Da7vlnRILwsgLrItMVb1CVuYIxZer3pDfC7Bptp6VOqeyGnZ2eDgiHU8psiOUFmt2nNhjGY7XDlAXW8Y0F/txOVOcWmRDyQAACE00AgfX06T8i3AQz87sHHHCA9t3XZoAkCEAAAhAwgWWXXVY33XRTDMOHZH1bFgkCEIBANwLdxNVl/u6G8mwCcWytGxc7Kdv84NEoUxyvM3+bN/xF0u/DoXHfjOjkmJ5/Ge4Ucykbb0n7Wbd8mfVgN1obkewfClk87hvmfOtep1RGYD2HpC2CUUoWn6kSBywzpry8xJ+JP1dZd8SfZz9NxJ/z30LEn+u+nSkPAQhAAAIQgAAEWiaAwLplwFQPAQhMLAEE1oOf+hf5hl1JuyTCuLOCaHAVSSdV7GYq6HuepGeiuhBYz2bbpKC423RNYoA7dkO+LAj9/9pFYO116o2OvQPIpgSi/RZYe9PGLjVfiZ7tqhuGTQS4zdXORq+V5A2km5P3gXE/X5LfOd4M8vvB6beSPhjyV3wV5RarKrB+pSS7C62e1HqqpE9L+nOHThbdsMsOpPidkDFwlW5zt8CuG4d4nWX5rpe0adikbJJhXFenTVXfimAneBIEIACBbgQQWE+n43fnt7JvfehDH9JJJ1X9dZyFBwEIQGC8CDz77LOac8459f/+37QfHQtKeni8RspoIACBhgk41uDfr96YU69jJTtJurDgzVENd22kq3MMw6YdFks7PRTiIr7t7uuSfMtWN6HlvEE47ZsOs7RocBm3s7VvM/MtBd1uDovjLddK+ltJoktG8Ze2b0RwLMo3LrhNpzzhedr9MgJrl3U80H9P+KbGTGRtl/Edwo2BJfFUyk78ecpohvhzueVD/Hk2L+LP+WuH+HO5Z4rcEIAABCAAAQhAoO8EEFj3HTkNQgACE0IAgfXgJ9pB1z0kHRy6YtHjFyT9IAS4fSo8FRI668uDKNv/drDbmxBPJ8M5M7iPdBrlsAmsz5f08z5OiZ1zHLh3GoTA2nPtTaSqyUHPFUKw3oLZ30h6vGJldljx5ku2wdAkj+WDG7LrPyY4Qj7WRWDtIcRXnH4+uLun4q+yQ+2nwNpz44MTn4s6WWfDMC/AbUGxhQyeu2eD8DfeEMvj8y5JPryRuhx3Y9nLqajsPGT5qwqsXd487Mr/mUQE7WfqPyTZETtdL70E1ub4Zkn7SYpvEvCz9SVJhydOT53GnbeJ1ZZIPe7Da4LjkjdP49Tks1x1rikHAQgMPwEE1tPnyL97+1DYzPSmN71J11xzzfDPIj2EAAQg0AcC119/vZZf3n/izUp3Rn9H9qEHNAEBCIwYAe/t+XerI5O/37NhOFaye4hV1I37jBia1rq7SDhobcOCsgf9Had2HG4fSb6FznHTS0JP5wr/fSrpeZNi3jYF1gsFLpuE/vsqhs0kXddjJsoKrF1dGu/393zAwMYAjjO1neI5If4snR4Od6Q36BF/nr4SiT8/lwfx5+lMiD+3/famfghAAAIQgAAEIFCTAALrmgApDgEIQKADAQTWw7E07BZyqKT5grivmytI1uM4uGt3Ul/zWFZcO2wC60HORr9EiHGAu26bReavKNM0gFq3b3G7sbDZGzQHhQ/j/qcB7vizMyRtJ+kfRQfTIV8/Bdb+3XVtSUeEDcQ64moPx+7Tb5Bkx3un2yT9M7juuJ2iAl5vJn1H0gYFWZ4YDoCUdR9y9WbggyAbSrpa0uVJm70E1osFAbUPkHgz794c0bRdlQ6U9NGobm9U+erao5LrazsJrC2s9kGF/5S0edJHX3Puq2MvLeGilbexGDu3F0RfOlunn+d+3tyn+PaC0pVTAAIQGHsCCKynT7Fv37gv+9Zcc82lJ5/sdCP62K8NBggBCEBgGoHTTjtNm28+7dfmCyS9F0wQgAAEcgj4720LWL8m6cU5n9eNlQD9uQR8oP6Q4Aju+IidlH1Afx5J75BkcbHjBLfkwHMcxy94i+Fdj+MhPnS/uKRPhc9sCvLVJEYyCgJrj823kjlOl6XtgxFEL2F/FYG123C833FQf2Xpm8GQ4dGWFy/xZ+LPvdZ13hIk/kz8uderifhzL0J8DgEIQAACEIAABAZMAIH1gCeA5iEAgbElgMC6/1Nr4ejbg9NoHEy1s4VdaP1VJCGwLkKpeJ4mBcXdWp20ALcDs/tL2jtAsXvOueHf3QTW3sj5hqQtw6bPxgUcZXrNdj8F1llf7Ihssa+vBbXIuMkUv7+LCqzdvjl8JHQkcy73RmfsgO76fhIc5asoylyv5/yA0I7XvYXQcXC/l8B6GUnfC8LybodI/O7cNDDOHNjdrJ2sfR1uJizuJLCOnZ2y+Xkg9N0i7TKbXnZz8m0EPvASp/QAQZPrIKur08/zqgdw2ugjdUIAAsNLAIH1c+fmL0FMMvMTO7a+/vW+/IQEAQhAYLIJ7LPPPjrooOzM7EwWvu3Ft/eQIAABCMQEXhBuMPPNU3m3aNlV1+Lfn5U40Azh7gRicbVzZgJp33YW32hmR1bfepgmO40fH24liIXAPgB/gqQ1ww2KjtX9PSocx1ssWs6ru1vP7WCeiZDbcrB2DOrk6MYFj2dXSQ8XWFRVBdauOjNV2Tlqx/GqVKReoBulshB/Jv5casF0yUz8eQoO8ecpDsSfm3qyqAcCEIAABCAAAQi0RACBdUtgqRYCEJh4Agis+78EdghOIN5I8CZkJjYt25NxFFj3S+ScsY4Ft/1qe9IC3C+RZBfkdaxNCkLY34cJ6CawdhYLdC1MdoqF2WWflbz5HgfRadUAd1V+Zcu9W9JFodBZkraV9GBUSS+BtZ2VvNHqVMSFeZVw3eobJZ0jye9au15nqZPA2p+/TtKxkpaVZMd0OzIVuUkgZZI6wWefI7Auu3rIDwEI9JsAAuvnEj9f0nuyb5900kn60If8qyMJAhCAwGQTWHfddXX++X5FzkoW2p002VQYPQQgkBDwIW4fto9FpXGWX0n6eAsH0Sd5IszcB74/FiB8LtyWmN126APpp0haVdJXgvj6qQiYTxIeI2nlnJiK92d9kNxu1nbF9q1oF0dlu8VbisxJ3fK92kgP1ttUwE7dN/UqGD6vI7B2FWn7dm7fKop5FexGqWzEnyXiz6WWTMfMxJ+noyH+PHVYxTdqxmkc9lqaeWKoBQIQgAAEIAABCAyYAALrAU8AzUMAAmNLAIF1f6c2Fd/VceVAYF1/7hBYz2aYrs2mBOcrSjpPkt1uLFzdTtI/QrO9BNaxQPfzkvw1d9gIsnh2UKnOc9tkn4c9wB1v3t0t6f3J5mkvgbVdtu2c5GRXKwdqeyWvKR9csUDaG1Zx6rVht1pwYPIGTJVrNN0WAuteM8TnEIDAsBJAYP3cmfEhr+wGDu2xxx768pe/PKzzR78gAAEI9I3A4osvrr/+9a9xe2+QdEPfOkBDEIDAsBNwLMA3kq3boaM+iL1LuK1s2McyKv0zc4umLXx2SsXV/t6iwTV5E0k/lbSFpL+F/LG42uL3bYL42Ld0LS5prVB3JqizeN4xul43hhXl1yteU7SevHx2nd0jiM/9uQXijjGdWiL2U1dg7Xazg/0WsDvFnOuMr1PZSRNYE39uYxVN1Un8+blsiT8jsG7viaNmCEAAAhCAAAQgUJMAAuuaACkOAQhAoAMBBNb9XRqxoNRuGR+UZCfrOHkDosj94y8PGxIue0W4ovHpHsO5U9IPJGUOJUX6EweRmxLdxt0chMg5a38QbU9agDtzbDdzj/3AaAOjl8B6GUnfk+QN+0yc7bXrTSME1sMf4E7Fxnbn8RWsWeomsH5ecLvKhG3ezPtJzdd1mxt2WdcQWNecJIpDAAIDI4DA+rnoLT7x7yEz04wZM3TJJZcMbIJoGAIQgMAwELjzzju15JLW8c1KdkadZxj6Rh8gAIGhIBA7e+Z1yDecWeyaCXuHotMj3Anvm5r5EZJWCuP4TjjcvoCkJYKw1zd92eE6S/Eh+HTOjpP0Ikl+2b+pA5sLJfn2gr+Hz+vGW+qW7zaFvhHP627+kOmb4WD+oyXmvQmBtZtbPRgJZD9I825fK9GtrlmJP882TyD+XG9VDbvAmvjz7PnlBsV6a53SEIAABCAAAQhAYCwIILAei2lkEBCAwBASQGDd30nZMAic3aqDu74O084ZcYoDoE33Lr2qa9gE1k2Pt0x9bYjH89qfpAD3vJK+LmnrACIVyfYKcC8UnhMfOrha0maS7kJgPWtZDXuA2x2NBfbpFbTdBNYLhqtpNw6uVv7vdWUe6Jy8bW7YZc2lwvDs+wS4a04exSEAgdYJILB+LuJXS7o1+/b888+vhx9+uPWJoAEIQAACw0zgzDPP1EYbbRR38XJJvgmGBAEITDYB79+tI+lbQZibR8O3g/irjLB1sqn2Hr0dpg+W9MneWZ+TwzG2s0qUf0DSvUGwnd5SVjfeUrd8p+GnrtGXBmG4Y4tlUlMCaz8nm0s6MhJ8+5nYT9K/ynSoQF7iz7MhEX8usGC6ZCH+XI5fW++zuBfEn8vNCbkhAAEIQAACEIDARBFAYD1R081gIQCBPhJAYN0/2C+QdKik3UKTvo7Qguc0IbDu35zELSGwnu4M3QSPOID9i3D9xryWfQAAIABJREFU6B0R9F4B7nSjyE4vPx/M8qjVqq9h9caV3wFNJjt0bBptbvnQhje8mkz/kHSSpH9WrDS+ojO9grabwPo1kk6T5PKpM1KRrlic/4QkO+plqVuA21fG+kCAx1s35b3DL5Nkx/xpd6nXbSgp3+nnua/t9Vcqnmy4eaqDAARGnAAC6/wJvEfSItlHv/3tb7X88suP+FTTfQhAAALVCey111465JBD4gp8iHL36jVSEgIQGAMCc4SYx9cSl+RsaDaWsAD4+BZEpGOAr/YQ4tv58iq7UtI14evZcLPcYpL2kXSQpNgMJCvv2JLjeL+UdJWkayXdL+ntkn4WMjnOdXr4d11BYd3yeeP27/COu9vB2snxSN+slvW/DPimBNZu07En7w/sHDrg58N7BKc2HLeZJIE18eepxUT8WfK7jfgz8ecy73fyQgACEIAABCAAgbEjgMB67KaUAUEAAkNCAIF1/ybiVSFYunIPR1a7a8wScnTpnvP5WkOns4NLzFM9hvOQpOslPRPyDZuD9fl9FtC+XtKHA4smBMVFVlMc4L45BPiLlMvLY4HtCsH1xAH53ySC0jL1ekNs6chpqAke8SZP6l7svvUSWDuPN+EODwPpdCihzDgHkTce5yDar9NmXefllwQXcjtZ3SIpdqLuJrB+t6SLQsfz1k63MZm3r8T9bXLta6cNu8xByJuLzuP3aR0x8t7BlSvuo/vyQUl+5ttKsSg9bqOJZ7mtPlMvBCAwPAQQWOfPxbmS3p999O1vf1vbb7/98MwaPYEABCDQZwIzZszQZZf57OCsZCdOH4wkQQACk0nAsaQtQnxy/hwEFrXuFA5O1/k7ezLpFhu1T//5UPWNQQR9g6S/SPJBQR8it6g6S3HcwOJqx0Acg/bVBH8KXz4Y7mtb8ubL5b8bYrc+5J/FOOJ4i39ZPrNY12fl8kEdx2ScHKc9uWT5NHsqYvbn7tcxFeM9TQqs3ZdU/O2YkX+e3lRz3HFx4s+zaRB/bnBhtVQV8efyYIk/l2dGCQhAAAIQgAAEIDARBBBYT8Q0M0gIQGAABBBY9w96LDY9Q9J2Nd1S4+CuHTksRI3dWouMbNgE1v0WAsZz0q+223QoLzLnRfPU5eHNjK9L2jo06M2adIOlSIA7Ftpmmz/ZAYGiYxl0vkkWWKcu5HYOsljNqZPA2r/37ytp/5DPDkMnFJxEH5rwhpkPsjjtJemw4JLVSWBtZ3Q7aS0pyQcV3PZRkp4s2GaaLc89KhWXV6y6a7FO66wMvzb6RZ0QgMBoEEBgnT9PFnocmH209dZb69hjjx2NGaWXEIAABFogMPfcc+vJJ6f9mryUpNtaaIoqIQCB4SeQHVY+Mhz8T3v8K0kfl3T18A9lYnro274+JekKSXa2tlN1GeG7BfX++ldCrMlYZ12BtW8o20PSwVEfbVCyp6RHK8500wJrd8N1WkjuWJTT9yXtIOnBin1MizU5Jw11Kbca4s/N0SX+PLU/5kT8ubl1ldZE/Lk9ttQMAQhAAAIQgAAEGiGAwLoRjFQCAQhA4DkEEFj3Z1GkYlM7c9iVtVeyQ7ED13kB4CICa4sN7SDjTY3YsSRrF4G1dFKAUTeg22sus88nJcC9XNgcsNO6rxW1o5Gdi+JURGC9oqTzNHXFX97BBG9EvDVc8XlfziTMI+mJnPXv3y3tGGPXd28opcmfvzS4/9QVdE/yFY3m+pEgYPa/syto/e9OAusFg0jabtd3B+fQIhuyXivfiMTV6fWveQJrz/Pako4IjurZOvDVxhZaW3BdNr2jw5WzvkrXm5htpZhn3Ea8qdBW29QLAQiMPgEE1vlzOEPSJdlHr33ta3XzzW1eRjD6C4kRQAAC40vgiiuu0Nvf7l9pZyX/vv3K8R0xI4MABLoQ6CWu9o1Uu4SbrAA52gQcl3b8zm7YdrfOS03GOusIrPPW5TlBuHxvjWloQ2Dtvtp8xQf8s2QRuG/xqxuHdH1NzkkNdD2L1o3HE3+ejZj485SBhhPx556PXuUMxJ8ro6MgBCAAAQhAAAIQ6A8BBNb94UwrEIDA5BFAYN2fOY+DfUWdTJeR9CVJl0cOrHFvewmsF5BkkaDFjT8LweRUETJsAusvhkByf2ZF2jAKZNcN6BbtswXHFvY2kRaXtJ+kpcOmla8EvauJiiV546HO1ZR2XbGLkVMn5+kiAmsLqE+RtKok30W9ZbjqNBtm3E52cMGuyV733pR5kaQPRteWupzdtO3YY5fjHSXZAT5LdrpZJTjC+xncTNJ1DTFtupr4/e3rRNNxNt1e1freJsmbqz7sYdcgOwlZ9N5JYO3rbS2m97o+S9K2PRx8/HeCXai93rymnPKuIe7kYO38nuv/lrRWNEi7B9n5pOwzFfc/ZlZnk7AI+/UkeeMwTmUE6kXaIA8EIDC+BBBY58+tf6fwz6xZMak77rhDSyyxxPiuBEYGAQhAoAOBQw45RHvt5QtiZiX/nebbW0gQgMDkEYhvgkpH779L7Vxd9m/pyaPY/IgdZ/mLpD93MNro1qJ/73WyEUGWHB87RNJqQbB4aAfx766S3pdU7pjVYxVuW3TcKI1tFCWVrksbjmxTM77pttsQWLteG7LYgOVjYYCOZdls4KqiA+6Sj/jzbDjEn+stKOLPU/yIP09xIP5c73miNAQgAAEIQAACEGidAALr1hHTAAQgMKEEEFj3Z+It0rMDhdNxwcWl27WEFs4635rBwdXCvFnueaGeXgJru5aeGESNna4ZjJ0NfM/vaZLuSZDE7bQhQvaGbOYi3Z/ZyG+ljbG1PZ4iAvm2+5BXv68c/Y6kDYIDsP97cU7GIgFuv6M+J+n8ILB+PKondjr2ty2O/Ymk50naX9LeIW/qHPzuIPj1x35GvPGXORW77xZcbxLKHhacjKfdgz0IqDltjkqAOxbJ/yiI5H3laSeBtQ+HePPOgnGL/H2ta6cra+2kZBG8D5O8ODDyhtRHJV2alOsmsHZRl3db2caWv+f+en2k7uvdlsDLwjWv70wyxe4pbSyh+OdMVn8n9/g22qdOCEBgtAkgsO48fz8PP5dm5jjxxBP14Q/7V3MSBCAAgckisO666+r88/1n2ay0s6RvTRYFRgsBCEhyLPEYSevm0GjCLRjI1Qj4ULtv9bIxgWMZNiSwyN0xMguPHYPxQfYvSLo1amJ9SZ+W5MPx6Q1Yjk87buZbXSxW3lzSbQW6l5l+OJbmkzl5N8cVqKZUllRcnd5qVqqyJHNbAms3YyH0sdFtbJ1i+HX6X7cs8eepd57F707En6VhvNaJ+PPU+iT+XPeNR3kIQAACEIAABCAw4gQQWI/4BNJ9CEBgaAkgsG5/amKxqVvz9X8Wn/ZKsUDagXGXi8XP3QTW8WaHhaMOANpBtkpCYD3lhGxBqMWK/u+wpCYD3BaqelPF69XX6f2rxiD9e9ubJNlR++kuDsRFBNbduvFWSWdLWiyIry3Wz64rtYN1di1g6hwcC2DzHOUdKLeDsjenmnSPqYE0t+ioCKxjIfzVQRDtzbxOAuuinF4g6ROSPhPmyuXs5L2TpF/mVNJLYO0iL5TkK1kt6s9S2auN5wlu2H5nxyl27y46xqL57DRlcbhF1nFKDxAUrY98EIDA5BFAYN15zn1oyz9rZqZtt91Wxxzj/XUSBCAAgckiMO+88+qxx2xGOiu9XtKNk0WB0UJg4gn41i/HeizgSlNTbsETD7kigDjGlsYCbEDgWwOdLET2AcIsrSjpvBBbs5uyBdGZi7Xje45tHBUyF4lpe4345jLHKJxs5rGLpPujNu3c/GpJN1Rw2s7D847Qx/hWM99y51vROh3YL4O5TYG1GVu47lvZHId02j4cYmii72XG2Skv8WfizydLWjvEXYf1BkXiz1NPMPHnJt561AEBCEAAAhCAAARGmAAC6xGePLoOAQgMNYFRF1g7IOsgpwN9Fu75a9icZt8VAroOkpZx+7B48MAQlPYisujPLtjPhBXVSWDtQLaD4RaDONV14G1bYG13gVf1eErMwsH47LpJO2XZ2bZT2iJyofXGz2UFnsJ7u9SZCTMtVrf49soC9fUjS1MBbj9H3nj4VOi0RZp1Rdauymtx4Uj0nDKpI7C2A89+kjw3TgeFf2fPR+xSnbqTp2LUVIBtHl+XtHWo+6vh+Ru2d8uoCKwzR/E1JJ0enHkeqimwttu033F+F2TpiuDQ1EnkUURgna3bHcPmY7a55bq3VXGHlnjzMutf7N7d9PshdXPP6vf7z1/DsinX9LipDwIQaI4AAuvOLH2jjG/ImJmWWmop/fGPf2yOPDVBAAIQGAECl112mWbMsIHprPRnSUuMQNfpIgQg0CwBC1ktmPVB9zg16RbcbI+bqW0U4s/rSbKDuJPjH44pZ7/jx5853uGb27IUxxMcP43NC5zHMdtTg8OyBcuOjXQyn0jFwo6juj2Xz/pilhbo7xpuI7MQO7tVruxsuT3/cPquJMeXnfLaLFtvmr9NgbXbMhOL27Mb1RyDcqzy9rodb6g88Wfiz6MgsCb+PPXAE39u6MVHNRCAAAQgAAEIQGBUCSCwHtWZo98QgMCwExhlgbWDe3aCdpAzS75GzwFai2WHIVkYfKik3UJnygo14wCmBcWbSbou1NVJYP3K4J7q4LkF3b4a0i69VVPbAusi/Vo+bOD42sSfSrI78d1dChYVUhZp2462DnL7as08t+MidbSVp6kAt6/89DWidk13amMzIo9BHYH1yyWdImm10N8NJF0cNeI1YxdqX3+a59wQO1ynDj2uJt409Fqzu/ev25rIivWOisDaw7OoPXNAyoZbxMHaIn1fLfuP6HDJmyX5XRq/++3O5EMosct/irXMe8HtbhWe/Uxk7Y3Kj4crdntNWSzwz/JeL2lTSb/vVbjC5/GzFBdPr/etUDVFIACBCSGAwLrzRHuj1pat/lk2M914441adtllJ2RpMEwIQAAC0mc/+1kdcMABMQofyM0OpIIIAhCYDALpYfR41BbQOkabHXpvisgTkq4dsJnGKMSfM2GhD3s72Rxi1gFBSbFLdXoQ23uv+4ZD7I4HvkeSBb5Zig0O/Hkaf8vyuZ51JH0rEjvbAMTGH9kteb497z/C97JyFm3b6MEi/TLJ7bkvNiOJxdVNmUbEfWlbYO224ti3/98idO8pNP1MlWGc5SX+TPx5FATWXq/EnyXiz1XecpSBAAQgAAEIQAACY0QAgfUYTSZDgQAEhorAqAqsuwX17WrqYPEwBCCXk2TRt4XB3YLQnRaFf/5ZnH1EKO/gqgPVHlsngbXrcsB6ZUmPS/pNUrmFg8+WuIJx0AJrz7UDyplTrQPxFld2c2QtI6Ts9UD2cnLpVb7Nz5sKcLuPiwQHm0xk3Q/3oToCazvmHBPg5onuXxNE+d5EstDa15hapJuleHMpz6EnFta7TNnDEW3Oe1b3KAms83jkCaztgrSopLdI2lDSOyVdGDbb/N6yO/2XJdnBOkt2O/JVt70cj8q+FzqJrH3YotchHm/u+QDAqsnA2xI85wm6fytpWK/t7MfzQRsQgEA5Agisu/OyC9R7syxHHHGEPvGJT5QjTG4IQAACI0xglVVW0ZVXTrvIyQdWfciRBAEITA6B+Ia+fo36x8FR+f5+NZi0Myrx55dJsgDSMZRfhNhJLFiOYxR2r7YI2THjLHVzuHaet0o6OziXpzfI+fM8J2mbHfgg/KMJUx9it/DaBinZgXbHL3aS9MuS8+zYng0jHAN3TKgNcbW71A+BdbwH4DYd6/RBprtKMmkjO/HnKarEn6VRjDUSf27urUD8uTmW1AQBCEAAAhCAAARaI4DAujW0VAwBCEw4gVEVWC8j6XuS3pAzf4MOvmdd8s8uB3bt1OHU6xrFTkvR7sKuwwJPB5ozAUw3gXVWl0/tLyzp9ZLeFgLtdn/xdY9FNycGKbC2yNXB+M+FAV0aHLl7BZfLCim7vQbiTYg8oe4gXyFNBrg9Dh8EODZsTPj/7YC+jSS7p7eRqgqsFwrOSHaqcdojOA3H4rD43Zb3TnhpEMCuGTZh7O4zTTGQuFinDvJt8Chb5zgJrL3xd6MkH0rJnIcyHtnmn52s/e/4EIAPnfhnQeaG1I1hlfeCRdZ+j7usN/7cT4v7Y7f0vDZTgX6WJ72mt+yc5+WP3abiz4+TtEvOZmYTbVIHBCAwfgQQWHefU/8ssDvezPSe97xH559//vitAkYEAQhAIIfA3XffrZe9zNq9acnf6HarFCwhAIHxIhC7GPdzZIOO8Y5C/NnzEYve8gTUjqP5UMy6kvKYxrfA5d3y9pJQ3g7VqUlBnnO1bwDrdjjdxiAbSfpSFANyvMUiax+y72aqka4/x7yPDiYMvl2hSHyo7Bruh8DafXKs0vF/36B31BDFc4g/T60Y4s+jL7Am/lz27Tc7P/Hn6uwoCQEIQAACEIAABPpKAIF1X3HTGAQgMEEERlVgHQd+0+kadPA964+F0Q5ezwjfsIOur8tsKsXBXTv57hfE1L6vfAVNXV1nUXVdPoMQWPvn/puCE/n7wgC8efthSZcUAFhFSNmpWo//giCuzHNpKdCd1rKUCXCbqQWqFow6+d+ZkPXVkrxZsoQkOxK53iz12hSpM7iqAmsLbP1sWfBq4fMmQZwb9yV2Hs9z1/DhAzsfWzDltJWkE5LBpE5Fw+SO766OosDa3L3e3iHJz3b2fHdbR3as9jPtwyHZIQC7kX86x6G/Wz1V3wt+ZryJ4sMeH5d0esHNPh9kOSnpUBuHNPwc2LFpy6Stpn/m1HnWKQsBCAw/AQTW3efIB4BuyLLMMccc+uc//6kXvtDnaUgQgAAExpvAscceq49+9KPxIH0QNy/WMN4gGB0EJptALNDtJ4lBx3hHIf78gnDzn29AdHLs1G7WcYoPgec5XMcmBL65xfEF3zCWJccUHXe267RFzIeEm738fZsf+CBiFmMsE0d8cxAUO/bq9EDJuEvWv+cHYXUZYXaZddwvgbX75MMMw3ArZ8yH+DPxZ79T1tboCKyJPz/3Ns8y77y8vMSf6xKkPAQgAAEIQAACEOgTAQTWfQJNMxCAwMQRGFWBdeyckU6anR4shHtywLNpl1MLn528Abm5pNsa6JMDRN7YsDAxq79Mtb7Ozi4ifypYKL4m8r8kWWTaVrKg1UFrCwMtms2Sr3m0U+2RBZ1IYiHljsH1tkqfvQFxaHCBdfm8TYpe9XqDwcJlz318/Wavcq+Q9KIOmTz/r5X04rDpsVhwYf5N1IY3RyxSbyJ9PTxTZfpfpN0qAmsLw78myVdSO9ndfd+c5z3ePLpe0qaSfp90ys+B15RTnkOPv29na4tiHUQs+hz7/WQHnbaT++Sx+yrUW8KBhF7u7nX7ZCcgC9b9TPZKflf5oIkPfKzS5dBHWs+1kryhZ9cir+n0OtmlgwO/N97KpKoCa7fhd5Odq64pKK52mXh9Z/30QZH3S7q6TMd75M3b8O108KDBZqkKAhAYMwIIrHtPqN+t/lkwM51xxhnaaCMb75EgAAEIjDeBTTbZZOY7L0qfj26ZGu/BMzoIQCAjkPf3bT/oDFpgPQrxZx8E/H44kN4pbhXHyPJMCOaR9N8hHut4xWaSbk0m2DcX/FPSw+H7dqF2PsfoHJ90cizHB9PtEls0OW7kmFwWB3a8ybHcU0vEX4q2VTVfPwXWVftI/LkzOeLPVVfVVDniz+X4EX8ux4vcEIAABCAAAQhAAAINE0Bg3TBQqoMABCAQCIyqwNrdXz24ZmQOGf6eA8nbBFfbQU7ywuF6QouTnco6384XxLWvCkJa/9cixdck7sK9xmih4i8lXSHJ/749R+RrZwyn1B3DfXCQ+wBJG4c8TQmsHYS3w/CiQajSTXx5s6TPSDpT0rO9Bhw+j51jvXFgJxU7X1sg/FgPobNFoQ4cevPhY8HhuJtTcq8uxQ7YvfIO6+dtbW5UCXDH7tUWq64frs5M2cWbR/7s7eE5iPPZRfln4RudnIUtZrfzvB15nIq4AscbL8M6p1X7lbcRl9a1oiSL8ou62nkOLg7PqN1B7U5dJWXvFf83TV5rfg9YjO5U5bBE2T6lLlJZ+TqHPvL6kOeUPSwHjcoyIz8EIDA4Agise7P3z5Hs5gttvfXWsqsrCQIQgMA4E3jmmWc0//zz6/HHp5219e/Uvx7ncTM2CEAg929q3+b0xj6zGbTA2sMd5viz903tXH1EmJdO5gH+OBP9OcZnM4Ero7mMb3nzAX7Hga/rMteOd2wv6cAQQ3VWO1dbXF3l4L8F2r5lznFYp7bikFWX7ygIrIk/d55d4s9VV/7gyhF/Ls6e+HNxVuSEAAQgAAEIQAACE0EAgfVETDODhAAEIFCKgH822EVui+DU+3NJJ0n6a6la2sm8oaQfhKqLOIla5GzBhgXZFlJb0Fsm2cn1f0Nw3P/9naR7Cjom2/34BElrFmiwqCjRolTPi0XaFvFnGzAWvRYdn12HjwqOJfcX6Fuc5ZVhLWRXTJYsnpu9k1Nyr7q7ud30Ktv0514nDlA+Hb7sDpw5Ef8hXP9pob3dtueW9GVJFjQ7tXF4oWyA2+vq25GrTS8RaewYkSewjtvv5NDjscdu9GeF/4+vSk3nadIF1j4IcpokC63TZBcjryUfePA7O+/QR9V1H28IdqujDRfpTu29S5LXTPxOPzFsOhZxAe/Fws7aFrNvHWV0vT4QYNE6CQIQgEBRAgise5PyO903wcxML3nJS/S3v/2tdylyQAACEBhhAmeffbY22CA7azpzIP793QfASRCAAAQmhcAwx5/jmG6vWECvGNmnJDmeapOOiyT9vcMEO77hWwb3ij53nGMPSXV+OXZ8w7cI7hzqdfxoq8gYYZDrbRQE1sSfO68Q4s+DfHqqtV1EYE38eTZb4s/V1hmlIAABCEAAAhCAwFgSQGA9ltPKoCAAAQiMJQGLpe1y+8VwRWJRYe5HgiN3NygOLt8Y3KgtovaXxbC+njEVxhSF6/7uF5xMupWxSHCHgsFy12nX7r2LdiLks5Pt+ZJ+KMmC33+VLB9ntyv2txpy16mzUdCLhTdALHSeZgmWM25fzXln8v2nJNnx14LpLN0r6b7o/3s5dndD7A2EkyVlLvEWcu5ZoK9Fp61sgNsCf8+Fk58FO+pc1aWxePPI15babSlOsYN/noNPltcCAl9Naqe2bq7ZWX4Li/38j2N6KDzXf+oyOLvTHyNp7eBsd7mkX4T3lg9LFHWir8Lv3WEjsFvZou/kKu2nZVIHdH9exA2qaNvxVcBZmSKHAIrWTz4IQGByCCCwLjbX/j3LN9XMTBdccIHWWWedYiXJBQEIQGAECWyzzTY67rjj4p5/LbiljuBo6DIEIACBsSMQGwJ8P8RtOxkCZDEyO1fvIslGA1XSnJJ8M5fjXhZb++fCvpGBQ5U6szKxyBqBdTmSxJ878yL+XG4tDUNu4s/lZoH4czle5IYABCAAAQhAAAJjTQCB9VhPL4ODAAQgMJYE7PrxmeDCXOT6XIsyzwtiaQeRfVL/5iA0tojawsReItyqIPNOuWd1WXh6RhBh/7lEA53qzFyULVC5NgjGLRT3FZIWDDeZLKB9f7jO82VRxXNIWjoSDntzwSL1OLmfdtG2I7iddp9ssmMjUld61ei5kj4RXMuaGELZALf7Y7H3lpI8h76KtJsI35tHH5L0y+B8HV9/6v7bUd2uO153vnbWQve8NZgdQvBVp0eGq1fruPI0wW6Y6zAvi6z9TNU5JFFljN0c+e2cfXxw7H+0SuUVy8QbnlkVdnby1b1VD8Zk9fjQi9dknHzA5zsV+0oxCEBgcgkgsC4290eHg5Qzc++www468sj0NVysInJBAAIQGAUCCy20kB56yBqXWck3X3FTyihMHn2EAAQmgcALwo2ENs44WNKZHQbteJqF0bFBQx0+rsuxOQui/ftxkzFTi7Zt2uHD4zbiGIY0Cg7Ww8Cpah+IP0+RI/5cbgURf57Oi/hzufVDbghAAAIQgAAEIDC2BBBYj+3UMjAIQAACEAgELBi1uKWu4K4KUAfGHcB2H9JkgXUV4XNap4Pt/6zSOcoMlIAdEOwEbuf0wyX1U5had+AOtD5Tt5JQ3oJ8r+HURbyh6qmmIQL+m2GBsHEYV1n1PdZEtxYPzuszosouDJuRna7cLdJunjuJr/K107uvbidBAAIQKEMAgXUxWuuGm1Zm5n7pS1+q++6LLw4pVgm5IAABCIwCgbPPPlsbbLBB3FXf5hMfXB6FYdBHCEAAApNAwPEvp6ZiYINmNsgYed7YXyLp9eEDGwnYFMVxJlJzBIg/T7Ek/tzcmmqzJuLPxJ/bXF/UDQEIQAACEIAABGoRQGBdCx+FIQABCEAAAhCAQGUCzw9OxIMQ/1fuNAUhMCQEUiced8sbcRtLuqhGH/NuCfgPSV8d0EGdGkOhKAQgMAQEEFgXnwTfYmGRxcx07rnn6v3v94UpJAhAAALjRWDLLbfUSSedFA/qG5J2Ga9RMhoIQAACEIAABIaEAPHnIZkIujGSBIg/j+S00WkIQAACEIAABCDQPAEE1s0zpUYIQAACEIAABCAAAQhAoH0Cr5RkdYqvlc3ScUGgUsUV3tcAHyppt6g+3Kvbn0dagMA4E0BgXXx2fbPHjll2CxBPOOGE4qXJCQEIQGAECDz++ONaaKGF9OSTvsRnVlpD0qUj0H26CAEIQAACEIAABCAAgUkjQPx50mac8UIAAhCAAAQgAIEcAgisWRYQgAAEIAABCEAAAhCAwCgS8N8y20k6Kuq8r1hfX9KvKwzoLZLOkLRkVHZ7ScfgXl2BJkUgAAETQGBdfB1YYHhxln2uuebSgw8+qHnmmad4DeSEAAQgMOQEjjvuOG2zzTZxL/8o6TVD3m26BwEIQAACEIAABCAAgUklQPx5UmeecUMAAhCAAAQgAIGIAAJrlgMEIAABCEAAAhCAAAQgMKoEFpYvQhUlAAAgAElEQVR0tKT1ogEcJmlfSdOsAXsMcE5Jn5e0T5TPToJbSrprVOHQbwhAYOAEEFiXm4JbJb06K3LMMcdo2223LVcDuSEAAQgMMYG1115bF110UdzDg5LfP4e493QNAhCAAAQgAAEIQAACE0mA+PNETjuDhgAEIAABCEAAArMJILBmNUAAAhCAAAQgAAEIQAACo0zgA5JOlDR/GMQdkjaWdFWJQS0v6TRJrwtlHgni6nNK1EFWCEAAAikBBNbl1sT+kj6TFVljjTV08cWzTK3L1URuCEAAAkNG4NZbb9XSSy+d9uqNkq4bsq7SHQhAAAIQgAAEIAABCEBgOgHiz6wICEAAAhCAAAQgMMEEEFhP8OQzdAhAAAIQgAAEIAABCIwBgRdKOlTSLtFYyrhY57lX2xX7k5IeHQM+DAECEBgcAQTW5dgvK+nGuMgNN9yg5ZZbrlwt5IYABCAwhAT2228/feELX4h7drmk1Yawq3QJAhCAAAQgAAEIQAACEJhOgPgzKwICEIAABCAAAQhMMAEE1hM8+QwdAhCAAAQgAAEIQAACY0LAztOnSrILoNPdkjaT9PMC43uLpDMkLRny3hTK4iZYAB5ZIACBrgQQWJdfILasXiMrtueee+qQQw4pXwslIAABCAwZgaWWWkq33XZb3KsdJX17yLpJdyAAAQhAAAIQgAAEIACBfALEn1kZEIAABCAAAQhAYEIJILCe0Iln2BCAAAQgAAEIQAACEBgjAv67ZnNJR0qaP4zrBEm7Snq4yzjtPvIVSTtEebaXdIykVBg5RrgYCgQg0CcCCKzLg95a0rFZsUUWWUT33HNP+VooAQEIQGCICJx11lnacMMN4x49KenfuC1liCaJrkAAAhCAAAQgAAEIQKA7AeLPrBAIQAACEIAABCAwoQQQWE/oxDNsCEAAAhCAAAQgAAEIjBmBeSUdKmnnMK5HJG0p6Zwu41wruFdnouxvStoTscuYrQyGA4HBEUBgXZ6941T3S1ooK3rCCSdoyy39OidBAAIQGE0C6623ns4777y480clB/xGc2D0GgIQgAAEIAABCEAAApNFgPjzZM03o4UABCAAAQhAAAIzCSCwZiFAAAIQgAAEIAABCEAAAuNCYHFJJ0qaEQb0I0nbScqzP31puJZ9g5D3V5K2kXTTuMBgHBCAwMAJILCuNgWHSdo9K7r66qvrsssuq1YTpSAAAQgMmMDvfvc7LbfccmkvVpX0ywF3jeYhAAEIQAACEIAABCAAgfIEiD+XZ0YJCEAAAhCAAAQgMNIEEFiP9PTReQhAAAIQgAAEIAABCEAAAhCAAASGlAAC62oT83pJ18dFr7jiCq26qvWIJAhAAAKjRWD33XfXV77ylbjTl0tabbRGQW8hAAEIQAACEIAABCAAAQhAAAIQgAAEIAABCEwmAQTWkznvjBoCEIAABCAAAQhAAAIQgAAEIACBdgkgsK7O9zxJ78uKb7XVVjruuOOq10ZJCEAAAgMg8Nhjj2nhhRfWo48+Gre+taTjB9AdmoQABCAAAQhAAAIQgAAEIAABCEAAAhCAAAQgAIGSBBBYlwRGdghAAAIQgAAEIAABCEAAAhCAAAQgUIAAAusCkDpkWU/SOfFnd9xxh5ZYYonqNVISAhCAQJ8JHH744dpjjz3iVu+S9PI+d4PmIAABCEAAAhCAAAQgAAEIQAACEIAABCAAAQhAoCIBBNYVwVEMAhCAAAQgAAEIQAACEIAABCAAAQh0IYDAut7y+K2k5bMqPv3pT+vggw+uVyOlIQABCPSRwNJLL61bb701bvG/JO3fxy7QFAQgAAEIQAACEIAABCAAAQhAAAIQgAAEIAABCNQggMC6BjyKQgACEIAABCAAAQhAAAIQgAAEIACBDgQQWNdbGjtJ+mZWxXzzzad77rlH8847b71aKQ0BCECgDwSOP/54bb311nFL/pmwiKS/9aF5moAABCAAAQhAAAIQgAAEIAABCEAAAhCAAAQgAIEGCCCwbgAiVUAAAhCAAAQgAAEIQAACEIAABCAAgYQAAuv6S+JuSYtm1Rx00EHaa6+96tdKDRCAAARaJrDSSivpqquuilv5hqRdWm6W6iEAAQhAAAIQgAAEIAABCEAAAhCAAAQgAAEIQKBBAgisG4RJVRCAAAQgAAEIQAACEIAABCAAAQhAIBBAYF1/Kewr6YCsmsUWW0x33XWX/s//IZxVHy01QAACbRH4wQ9+oI033jit/nWSft9Wm9QLAQhAAAIQgAAEIAABCEAAAhCAAAQgAAEIQAACzRNgR6p5ptQIAQhAAAIQgAAEIAABCEAAAhCAAAQQWNdfAwtK+qukebKqDj/8cH3yk5+sXzM1QAACEGiJwGqrrabLL788rv1ESR9pqTmqhQAEIAABCEAAAhCAAAQgAAEIQAACEIAABCAAgZYIILBuCSzVQgACEIAABCAAgSEi8DxJzwxRf+gKBCAAAQhAYBIIILBuZpa/KGnvrKpXvOIVuvPOO5upmVogAAEINEzg7LPP1gYbbJDW+hZJVzfcFNVBAAIQgAAEIACBYSJA/HmYZoO+QAACEIAABCAAAQhAAAKNEUBg3RhKKoIABCAAgT4TWEnS05J+00C7CwdXvNsbqKtoFUtL2jBkvkHSj4oWHHA+B0o/LulZSd+TdN+A+9Or+X+X9HZJP5X059DvXmXG5fM5JC0raTtJb5S0jaR+rvF+cvTvtItIWkPSmpIOknRLwx2YV9KrJfl59frvlsz9AUn3NNwHqoMABCAAgdEigMC6mfny7+p/kfT8rLrDDjtMu+++ezO1UwsEIACBBgnkuFefLmmzBpugKghAAAIQgAAEhosA8Wfiz02tSOLPTZGkHghAAAIQgAAEIAABCDRIAIF1gzCpCgIQgAAE+kZgdUnHh9Y+JekHBQSPeZ1bTNK2knzHuMWYFqDeJOmF8TXkBUZlseU/Svbh/0rK7gz+L0n7F2gnzjKnpPklWUTbRuo0JgeMvUFswa5Fy77m+O42OtBAnRaD7yfps6GuMyTtJOnvBeqeK/AtkLV2ln9JelhSKsKqW/HiknwV9YxQkd0fzcPtjVuy8OpoSeuFge0h6SsNMvXvzB+S9M3wdWgQUOdxfJ2kYwPn3SRdM8Kwy74Lqwz1EUlPVSlIGQhAAAIjQACBdXOTdLCkT2fVLbbYYjNdrOec078SkyAAAQgMB4Hvf//72nTTTdPOrCzp18PRQ3oBAQhAAAIlCfQjPviYpMdL9msQ2R1nfYOkFw2i8RJtOu75W0mON/UjEX8m/txUTJ/4c3tPLPHn9thSMwQgAAEIQAACEJgIAgisJ2KaGSQEIACBsSJg5+fjJK0aRuXgyAGS/lvSkwVGmrn67iBpq0REe7KkXSW9V9JJBerKsvw4iC/vL1GmrsA6FjqXaLZw1rwxWcHyeUn7hFq2l3RMgyLWwp0rmPFVkk6V5A1tJzs5f6dg2Xh+ChapnO3bQeTfxmbKWpIsLLcY30J4O6f9vHJPpxd8myQfdqibfDjBz9s/a1bkwxJej06/krS5pNtq1pkV93rw+2HJ8I3PhUMRqZN1Jq7O1twdQdR/4RA/J90QWVRe5l1YBbcd5q+oUpAyEIAABEaAAALr5ibppeE2khdkVR5wwAHad999m2uBmiAAAQjUJLDSSivpqquuimvx36Nb1KyW4hCAAAQgMDgC/YgPfjjEnDzKpmJt3YidWfHWNx/Ct5mBY+rDnCyu/qCkm/vUSeLPEvHnZhYb8edmOObVQvy5PbbUDAEIQAACEIAABCaCAALriZhmBgkBCEBg7AgsJ8miVAedsmR3Xn892mG0DgK/U9InJK2d5HkgiLSPCuXLigonRWD9liDWtcj0SkkWWP+1gdXVhoOzf8exM/lhoX/nSvqYpPsK9rcfGyhZV9oUWHvd2215l9CYDyf4352ek4J4ZmYr+5x0qrvK85NXlx3pT5C0ZviwjKC+27gXCe+bD4RMl0raUtJdOYXMe+fgFG5Ru5MPgfhQwpENuYc3uTZ7uec3Ncfd+BLgLvPUkRcCEBg1Agism50x3/jymazK+eefX7fffrte/OIXN9sKtUEAAhCoQOC73/2utt3WZz6npTdLurZCdRSBAAQgAIHhINBkDKbTiGKB9TDHYRBYP3cGiT9PMSH+XP99Rfy5PkPiz+0ypHYIQAACEIAABCAw0QQQWE/09DN4CEAAAiNNYPHgmrFJNIpvhavD0ysANwjOtqn6wu6yXwuO2LH7dOwW8vJInHp+5P7rwKHv/rVjbSoQtbDyjZLs+NzpWsImHazt1ntgj6sP7ZplgbGTBaA39Zj9J8JGcOYKvkBg9ZEWVk0bAuNXBufdTIQfb1YUGUI/NlCyfrQx/niMy0s6LaxVPxt+Hi4uAqFHnqY2fZoSWKebGmdJssLhwRpjtVumRfoWVDv5nWHn+591qdP98CGOIyTZaT5LvQ6BFO1mk2sTgXVR6uSDAAQgUI0AAutq3DqVmk/SnZIWyjLsscce+vKXv9xsK9QGAQhAoAKB17zmNfrjH/8Yl/xu+HukQm0UgQAEIACBISEQx2B8+5ZvKHu6gb69I9yg6KoQWDcANKqinw7WxJ9ngyf+XH0dE3/mBsXqq4eSEIAABCAAAQhAAAJ9IYDAui+YaQQCEIAABFoikAaf3EyeyDoVgv5PcJP9oaSHe/RtPUnnhDyxGPHfwvWNFlKmAlGLKk8PIutOQd0mBdZFBKqflfSFMI6yjrH+fcFuwHb4biM1LTB2f3cLAlf3t4rQNp6fInzr5G96/OkcPU/SnsHh3Z811V78XPnaTYuPiyYfUFhBkg8jFOFbtF6723+/ITH5vMH92wcSnCxO31GSr/lOBXN5/ctz2j9a0l6S7JpfNQ1KYN3UuonfnWZQ9n1UlRvlIAABCAyCAALr5ql/Kvx8nlXzTTfdpGWWWab5lqgRAhCAQEECBx98sPbee+8092sl3VKwCrJBAAIQgMBwEohjME3FRTzSOE4bC6wdL5unIIr3hpvcnP3scJNfajqSV5XzPFWwDbJ1JkD8eTob4s/Vnhbiz9NvyWzqPUv8udp6pBQEIAABCEAAAhCAQAcCCKxZGhCAAAQgMOoE7Ep9cOTO7PF8MwhKHw2Di4WgB0jaT9KzBQcel40D3pMksF5d0vGSlgwiWvMrI6bthfohSddLeqZXxoKfx+4h3jSw+3Amki9YheoIposIhtvaoOk0vlh4fLek9SX9uiiMDvniZ6OXE3JahZ16MhfopgKnbsNB6a9L2jo0+JUgaC67cZQGt12dhdF2s7YrfdGU57RvAfgnJd1VtJIkX7x27ERu0XcZl+4No8MSveYtnuOm5qntALeZnyhpRuB2aXgH5PFeWJJF7z5I42Q3Kr/nb684NxSDAAQgkBJAYN3OmrBg8TVZ1VtssYVOPvnkdlqiVghAAAI9CNx7771aaqml9Nhjj8U5ba3vAyEkCEAAAhAYbQJtxe86CazL0PLJHt+W5nRQEG03FVst049JzUv8+bkzT/y53NNA/HmKF/HncuuG3BCAAAQgAAEIQAACAyCAwHoA0GkSAhCYOAJ2njhU0i7RyPt5Vd0kAM8TWf+3pH0lWWRdRwhqIeThAeIHJJ0b/j0pAuvXSTpW0sph3P8h6asFHXwHsfZS95ATJO1awKk87euwCqznCwLQBUvCnUvSutE82tnmyhJ1PCnpNEn3RGWaeq4sELZ4t1eyM7w3jBx87pZ8EMB5newU7fdtp+tb7WL/taQyu2ofImmn6PvpoY1efY0/d30HhnWYff9Hkj5e8aBC2bWZ9rXMvI1agPsFgfUe0aDjgzF58+b3ugXZnienOnNdZl2QFwIQmAwCCKzbmWcfpPLvp7PSj3/8Y6211lrttEatEIAABLoQ2HnnnfWtb/kirVnJhx+XkuSDxCQIQAACEBhtAsMqsPZ+g00Fdgh4Nwu3KY427dHpPfHn/Lki/pzPhfiztH+Xx5v48+i8++gpBCAAAQhAAAIQmFgCCKwnduoZOAQg0CcCfs9uLunISLzlphFYNz8BLw3usnYrdrJgziK7v9UQWHv+7NbsL6e3B4dT/3uYBNZN0oxdahcJwlcLEJ1GQXhoYe3pkt4oyU7N3mD4eRdAc0jyV+pKXFbEWid/GWfg1P23ybnvVlfeO6uMUDeuO94E8hy9X9LVBQYSz22B7IWypA7Oi4YDMdl7JH2XFKo0J5PHvKekz0WfXRQO3pS9NrzsWku7U2beRi3A7ef9qOjnbZEDFgsEkf1HAii73lv0f+oQHySpug4pBwEI9J8AAuv2mPsmDN+IMTOtssoq+sUvftFea9QMAQhAIIfAL3/5S6266qrpJ7sH0RvMIAABCFQl0Eb8I+tLr5usqvZ5XMvFMRjfenVhl0P8ZRj499j3hgK9Dobn1fsySb7C5Z0h/lk0tlamj+TtTID4czurg/jz1F5W1UT8eTa5Nm9QJP5cdYVSDgIQgAAEIAABCIwwAQTWIzx5dB0CEBgJAqn7b9ZpBNbtTF8mCL5P0l7BvdYt9RIUdhLZziPJTtjb5Yjix11gbSZ2Xt85TNWvJG0j6SZJC4XPlqgxjXbz8lWWf6pRR1p0Tkmfl7RP+OCw4GJu9+VOyRsldnyxIP8USfeHjGVFrHXyT5rA2g7TZm0lwk8lbREOQvRaCm1sMMYbi8uE5z22v/x+cJ6+t1fnCnxud2WLLbLrW12kisi67FpLu9brfRjnHyWB9dLhOc7c9oscsMjG6o1NO7QvlvO+KzC1ZIEABCDQkQAC6/YWxxqSLo6r/+pXv6pdd/XFJSQIQAAC/SHw7ne/Wz/9qf+kmZUc61mhP63TCgQgMMYE/DeqD5O1kRBYl6Max2DKlSyeu4rAekVJ54U4RpnYWvFekbMTAeLP7a2NJgXWxJ9nzxPx5+nGSXVWMPHnOvQoCwEIQAACEIAABEaYAALrEZ48ug4BCAw9gXmDcPNjOT1FYN3e9Jn7s5Iej5roJCi0iPjNwaHalncWFD8TlYvdQH4chNqZANeO2RaJrikp/SwWgnaa6zhAX2VzI27DoufvJWMuQ/jFkuzYa3Ghxb7/KclXr1sIOr+kOyRtFW3uNOGi3MYz8BZJZ0hyANVM7CZwXRcQFop7vJuEPHa+3l7Sw5LKiljr5C8jsJ5PkjdeFkzG5d/pLBC+vcY6cN0WA/wyeQ7clEXqFqDeU+C56rX24o1Ci9t9GOKpXoXCWrQzuTcymkoWTv9e0tqSjpDk5ypLsQt+U+2573bWPziq8EeSPh6esyLtlF1raZ3jKLC2eP3AwDYbb5nnKq/814PrePyzpMj8kAcCEIBATACBdbvr4djwO+vMVhZccEH94Q9/0MILL9xuq9QOAQhAQNIxxxyjj33sOeGe9SWdAyAIQAACNQnsEG5DrFlNbvEqMcg2+jEqdQ6rwDpeI2Via6PCfZj7SfyZ+HPZ9Un8Wdq/C7RRMfgg/lx25ZMfAhCAAAQgAAEIjBEBBNZjNJkMBQIQGCoCfr/uFgR7eR1rQ1w6VACGrDOdBIWLB8fTGTkO1R5C7AbyzSDeeyKMLRY4D1pgnbZfFn88lkyU6HG+KbhMnyrpLEmZSKiTyLdMu3mC3TLl07wLSPqapI+ED+xinQrm4zJ+Ru1MflT4pkXkXie+7tOprIi1Tv4yQtA8Rg7ueSw7BTfobqLyboy93n8QhNRm90CPCSkj1I2r+qSkw8M3qrj01FknaVlfnWjB855BwJ197rW0r6RHmmws1JUnsrYIw5tjRZyyy661dAhl5m1UAtx2HffhCh8IcfLzvLGkq0rM3/Jh7fvmCSfPvQ+eIJApAZGsEIAABPpM4BWSbpHk34Vmpu22205HH310n7tBcxCAwKQReOihh/Tv//7vuu8+X541K/nQ8wcnjQXjhQAEGifwPE0J0XzrWxsJgXU5qnEMxof7Pispiw2Xq2l6bt9wlt3AVzY2ZnMRHwq3OYaTTTFOqNMZyhYmQPyZ+HPhxRJlJP48HgJr4s9VVj9lIAABCEAAAhCAwJgQQGA9JhPJMCAAgaEj4ODrycFJN69zCKz7O2WdBIX+OWix52GhOxZa2vUjExJ7c9SuvU4OfPuzLOWJkjOn0347WLchsB4111a7VVssbYHlpUEYeVeXZZaKKe2i7HXwr1CmrIi1Tv46AmtvqtgNeZcOa7jMkxY/JxaVbiPpwS4VlBHqZtV4fr4R5seCKItgqwrCy4ytU94NbD4nyS7uWfpcEOe3+Qx43ixi3zk0+v3wLuq2ZrP+lV1r6djLzNsoCKx9m4CfIc9lluy+v1/0PBdZK+kVry5zriTbEk5TzhSpjDwQgAAEINA3Ar555Utxa+eff77e85739K0DNAQBCEwegZ122klHHnlkOnDHAf4weTQYMQQg0DAB31jmOIXjJW0kBNblqMYxmDrxu7RVC7W/EL7ZSWDtA+CL5HR3UUmex+yAuGNLvsmvW7qtxM1p5QhNVm7iz1Pzne6hlFkFxJ+naBF/nr1qiD8Tfy7zDiEvBCAAAQhAAAIQGAgBBNYDwU6jEIDAmBNw4NMB1w90GScC6/4ugm6CwuUkWdzooPRPgwPy3ZJSxxifUP9J1G0LdO2YunSYbwu1EVj3d16z1jwHJ0paObjObh8J4/N6ZHGrxfLZfc4/Cg7Q90SZy4pY6+Svs0GTHhK4MIiX/15yKtL1XuR60TJC3aw78eEDPz923v5Hyb42md38LMy1o7bF3z5I4cMxmdC+ybbSurKfFQ+HjYm/FWys7FpLqy0zb8Me4E6d6D1Wbyp6w6uKcD/+eZBx8/vEm9vZwZuC00Q2CEAAAhDoI4FfSXpr1t4b3vAGXXddlR8DfewxTUEAAiNL4MILL8w7xPEZSQeO7KDoOAQgMEwElpR0iqRVk04VEdEWGYdvzuolxi1Sz6TkGaTAOhZh1+Vd1iW7bnvjWJ7482yTGuLP5VY48efRdrAm/lxuvZMbAhCAAAQgAAEIjCUBBNZjOa0MCgIQGCABO2D6BL8dZbslBNb9naROgkI7n3q+vElhcaXTRpLOlPSSINpdR9IvJG2ROH3EAfZUjNpvB+sHJHlNPV0Rq6+pWyEwSMW+cwUmS1Ssu1exn0m6slemLp+773YCzhycfSe8xe6Pdijj3328HizIdrKY3psMlyT5y4pY6+SvI7B2t2Ox/yNBMHxxSabxendRHxCxe2+3VEaom9WzniS7Yzt5o8gihEELV70m3i7pBZLMrZ/98TvoqZIi87JrLZ3DMvM27ALrV0o6SZKZZMlO9PtKerLkM+DsPmhg52uvzSxdEd4Rt1eojyIQgAAEINAfAmuEn+GzWttnn3104IFoHfuDn1YgMFkEll9+eV1//fXxoK+RtOJkUWC0EIBAiwTeJumiKE7ppvzS2VTS71tsl6rzCcQxmLMlfSvEcerycpw5M37oJH5GYF2XcnPliT8Tf667mog/dyZI/Fki/lz3CaM8BCAAAQhAAAIQaJkAAuuWAVM9BCAwcQS8uW+x12I9Ro7Aur9LIxUUWpBrIbWvU7QYOk6Z2PXNki7oIDp2/neHDQ//O71es98C6yZppmJfB5AtIN+hyUaiuuo4qPj3mM0l+W5mC+SLONfaqfzY4HbtbnizwgciUsfisiLWOvnrCqztyP11SVsHrvtL+rykZ0rMmV0fvVHkd5ddIM3V14d2S2WEuq4ndsm2EPw9mgoeDlOKn902+1XnSt6yay0dR5l5G+YAt5//3SQdEQ3QBybWl/TrGpMXPwtZNXWuPq3RFYpCAAIQgEAJAl+VtGuc//LLL9f//b/xGZwStZEVAhCAQA6BvfbaS4ccckj6SXrbFewgAAEI1CEQ/x2e1fPjYBZwf52KKVuJQByDqVRBgUJFBNbXSip681nWpN3Qs7h3nfhrgSGMdRbiz1PTS/y5uWVO/Hk6S+LPUzyIPzf3jFETBCAAAQhAAAIQaJwAAuvGkVIhBCAwwQQWD664MyIGdwQ3tY8mXBBY11soDm6/WNIPC7rNxkGay4LQc7WoCzcGge0bJf1I0o5BrGqhqpP/3yJYJ//sfJUk76puHL6XBqn7LbAu4mAdB9XtGP1whymwMNF2f0+Ez2OBtUWxv5H0ePhsDkm+HtF1e63fIunZ8NnzJZmn5+nmxP17AUl25HGqE+BPxdLbSzomZ014ztwPu4ptJ2mT0Lbn2v9/Tw6LsiLWOvnrCqzd/XiN/1TSR4I7d9Enza7fh4fMFijtWcABuIxQ11W/TNLJkt4pyc+hy/+1aAejfOtKen2FcnGRf4TDMP9M6iHAPR1IPMc+mOADCdm7oeoULBQORbwrVGD38CpC+zz36uOCm30nB/sifU43jFym6KGDIvWTBwIQgAAE2iEwt6Tfhd/TZ7bw1re+Vb/6lV/hJAhAAAL1CVx66aVaYw2fqZ+W/LfTJ+rXTg0QgAAEZhJw/Mq3KvkrTt8Mwqu6f4+DuTyBYRFYV4mfxg7YVcqXpzWeJYg/z55X4s/l1jjx5ylevYxGiD9PcSL+XO75IjcEIAABCEAAAhDoKwEE1n3FTWMQgMAYE3hBEKX6lHGcLPi0GPXE5PvDLrDOBKl2s71dUipCHORUZkHNZSXtK+moHkLQOYOb7z45nbYw+YBQx6pBkGphxiKSTpC0ZnBFtiDX13BacL13Uo8dU98v6ero+/0WWBdxsomD6mUEjbHAOl238WepSPjfgph27ZwgWrw5UTXA7zlymx8I3I+WZJHwk5JeJOk1kuxCbjdaC3otAo+T581tX9JhMdcRTBeZj7j+JgTW8Zor6w69YBCmZwcG7O5+ZoGHvKzA2mPOXOHtir5XxWtVm7gitdMcIbCePvF5zlkFlkapLGXeR3HF24Z1G3+v6Nrt1cENJf0gyYSLSC9qfA4BCEBg8AT8c+CMuBv77ruvDjjAv+6TIAABCNQjsMIKK+i3v/WfxLPSHyUtV+Bgar2GKbfnAEYAACAASURBVA0BCEwSAd/O9g1JWyaD3j3cLjduLIY5/pyxtrGEYwRtpp9JshlGmuoKpKuW960w72tzwAOs+6EQ2/9TwT4Qf54OivhzwYUTshF/ngJRRmBdjnDx3MSfi7Mi5/9n70zAt5vq9f+5Qjk6xpNISSodJHOmJplljkJlOplCiCIpQmXomMdExjJkDpWZypAMx5BkiIr4I7xlSIb/dfut7V3vfvd+nj0+472u63ep91l7DZ+19zN8173urwmYgAmYgAmYgAmYQAYBC6x9W5iACZhAMwQ2CiJdBcKTIoGuApIS356e6maQBdazAwcAieu2xJoHAQdHzsXNUCvfilyI5dqyYXTp9wD95TmWJmJppe1NiuYk8cW+QUCeHomu2R3YDLgockRdG7gwVVkiUbF5Ofp3C6yhTYG1RPMSO+o+TYpSZaosVvC2ylq3+NJhE1jHYnfNQ5sociJ/rQCPhcPzoE2jMk4JZQTW+s6pAxGJK3wdIWyvBNYS4etwjA5i1C1ydF8N0H2l0i2w3Km/svdmuq0y6zaoAmsd/kkOwSTzK3PvdlvP2G09qVvFGb5bP37dBEzABEygeQI6dKcMJW+UK664ghVXTBInNN+hWzQBExh9ArvssguHHqozolOUdTPiA6MPwzM0ARNok0DWb1H1p5jm5W123Ie2Bzn+3AccmV1WFUgnjVW9vom426AwTI+jzJ6M489Tr6Ljz+Xu7CICa8efp8zMWY5w8dpVBNaOPxfn65omYAImYAImYAImMPIELLAe+SX2BE3ABHpAIJ0mTl0qWLdxcD/OEqiVCeb1YApvdJHnxK0KcuM+oaBgs80xzw8cHjYXkn4kpJBgNksIqc86iSzkdK1yBnAgcEeBuSiI8jbgznCtXJB/ArwTuAY4CfgV8GpqwhZYtyuwlkvYTwE9e1WKRPLbAI93uLisiLVO/SYcrDWV2NFXBwh03ysVYaei50PO3zokoFLGWbqMUHdW4ERgvfD+qEMS91ZZPGANYKGK1yaXFUnR2OT7dHoDwgLryQtYJcCd5TBd5t7tdvtMk5OxoM7BgG59+nUTMAETMIFmCOjAq77nvydpbsEFF3zddXbaaaWRcDEBEzCBcgQuvPBC1l1XWuopihxmdyjXkmubgAmYQFcCSwA/AxSPTIpikp8NmfW6NjAkFYYh/pyHUh8I0wMSTj5dgveywKLApcBfMmLJWU1VFUgnbVW93gLrCYKOP2ff4I4/F3/wHX+eYNUtDj6oBh+OPxe/113TBEzABEzABEzABEaegAXWI7/EnqAJmEDLBN4a3J23i/qRO/K2Qcgr99hhEli/HzgTUEA/XS4JKSrLBI/bwi+XEwlC45SZEtxKKPpIRqcSREuAfRZwfYcgtj4XJfxcDjgb+C3wUoVJ9FpgfWW45zqtjdKJfiPMZXXg5i7zej44lsfC0LTgNH4tLRJu08E6L2VqMiW5Wctt9tdBzKtnUG7OKg+HZ/I3XeZfRzCd504Rdxm335TAOnaivg/YIAiMOk01Fj7rvUsCaN1PRUoZgXW8SXhy5ApfpJ9e1iny7FYZzygIrJu6T+P3BrEsK7BOs0zWY52QcaDK+mRdszJwWeqFQb53m5q32zEBEzCBUSCgz4QL4olss802HHfccaMwN8/BBEyghwSeeuopFl10Uf7617/Gvd4D6LdXnMWqh6NyVyZgAiNMICtz3iDFY5tCPyzx5/R84xiaXGeVtfKWAlB0iHvvkG1O1RWjnSotQkY7VQXSSVNVr2/C2KAAFt4VHVZq0sW3U9//CnsfjxUYoOPP2ZAcfy5w83Sp4vjzlIDiPQbHn8Hx5/rPmFswARMwARMwARMwgcYJWGDdOFI3aAImMEYE9B6qH/+npeZ8DLAb8Fz492ESWGc5pSTTKyIa7eXyS9wuwXAiGlbf2nTYPohoq4zlE8ApgJyqVeSULWH2iyUbKxIkiwW23U7xZ3Uf91FyeIWqfwH4MRCLGSXAvT0Ir9XIm4D5Ai8JlyXqTdy8pwMWAWYLTsV6PSkzAcuE/5P0U2hQUSU5UH8vCMV/FzY0/gA8FI1P1dNrujNwRAH38mEUWM8cXOYlrFbZKBwq6MR2ReB8QJsG+q9cSIoeoigjsNbhh0PCQHQARcHSQSxFnt0q425LYF1lLPE13d57BjHAneUgdFPIGvGnukCi65OMBTpwk5SiBxcaHIabMgETMAETqEhAohV973ujnHzyyWy22WYVm/NlJmAC40hgww035OyzdfZ6iqKDeDrQ62ICJmACTRPYI8S64nabzNbU9HirtjdM8ed4jjrEp30AxdDKCODkSH4qsFLIdvkZ4O4C8KoKpJOm615fYIi1qsSx1yazyNUaVOpix5+npun4c/07zPHnKRk6/jxh+JQUx5/rP2NuwQRMwARMwARMwAQaJ2CBdeNI3aAJmMAYEdBpfbk9LxDNWSIvuSrrR3BShklgHQd800tZJnDcq9tAKSV3Ar4ZgtvqV46jStUbr0GR8WgdTwKWDpX/X0hfdgYwqUgDUZ0iQbJhFFiXxFCoelWBdZHG5VyujY9Phso/DC7nyeGHTm0Mo8Ba3+vkiKM/lf2DO84rORPV83MQsGN4fUvgxCJgQ52iAus48D7oAcIiz24JRG9UtcB6MrW6Dtba3EpbkDblbhKvbZ5TdlGnqSr3ia8xARMwARNoloAO4b2RmWeGGWbglltuYf7552+2F7dmAiYwkgQOOeQQdt111/Tc9o1+b43kvD0pEzCBvhHI+w06yIfUq8Iatviz5in3asUeJI6WAYXi/xdGABRPkmGB4snpEmfIkumDjFnkpKwiN+/3Ar9KGUbotVggXZV1cl2b8deqYxsGgXWRuTn+PHGvOv5c5G6ZqOP485SsBlFg7fhz8fvZNU3ABEzABEzABExgLAhYYD0Wy+xJmoAJtEBg9hBUXS9qW8HVrYPoOu5ymATW+lzYOIjX5MaRFLkPy+7t2hZY1m1yWkCbDXIzTsb8m+DEe2/BxtPi6vgyzf34IL5WusIipUiQrK7AWnOVQ7Tm30aRE6zm/mZgfeDdbXQS7qkbW2hbDucSD28X2tbhhy2CU0yR7oZRYK15xelkzwEkmn42Z8LxIZEqDsBFBdaxM5EE73KZ1/vlIJYiz26VcVtgPZlaHYF1XnrWtkTPWcH0bs9VlfvD15iACZiACbRDQAcnp/ie+fGPf5xrrx3EnzTtAHCrJmAC1QjofWL55ZdPXyzXaonkXEzABEygDQKKNf8kuBzH7Ssz23XhH94eMsKtCnwIWDSKhd4GyAVYGQivAR4vkL2tjXkUaXMY489xDExu1F+ODDm0LjJ1kMHDRcGw48EAQvHJo4DNAcWV1wV+G14TB2V8Ozhk//tuyCaYZAe0wLrI3dTfOo4/Q7c4mePPU9+jjj9PyWTQBNaOP/f3fdW9m4AJmIAJmIAJmMBAErDAeiCXxYMyARMYcAIStMrG6IDUOBUM3TNyoEheHiaBtcb8JkDBe4mW3wcoQC93jTsHeF20JhKAK21mIrLWGh0GJEHpvOEvBJyQcq6WGDIWmOtaCUJPCX1IfPxaBx5FgmR1BdYDvBx9H5q+3+i5k5g3WbsNgrt50cHF6/P3sEn17w4XzxQ2uVSlbP2i7rsSKusgQadSZhzavFssNCYxvdylOz0vzwBKV5tsEhUVWGuz6JDQT1tC2KLr2q1ekWe3WxtZr7clsL4yvFfLJalo+XQ4NKL6ewH7dbhw0ALc8frEw443nItyKFJP7wM/T30eDLoLe5F5uY4JmIAJjBMBZbvRb4I3yk477cRhh03xT+PEw3M1ARPoQmDSpEl8+MMf5o9//GNc85/A4hUyZZm3CZiACRQlIBGihIrzRRfcAnwO0EFlCXplilG0nA98J8R1O8Uwi7bXdL1hij/HDsWKnylWInMPFcUgZW4gcw6VdPa8FQGtheLM6b2DuF2JrzeKxPRqywLrpu+6Zttz/HmCZ7c4uOPPU993jj9PycTxZ8efm313dmsmYAImYAImYAIm0AIBC6xbgOomTcAERp6AhFwS2s4TzfTqkBrwkYzZD5vAelgXMHaylrBW6Raf6zAZfQYuBxwdnKBVVU4vXwJuB2RXJffjNVNtSGitDQ9tUuQJrYsEySywbu9OSz+jXw+bGC+X6DJenxKXVapaVGDdyzFlTUTPx4bBVUevFxFYy8lFBzT+JzSoTSW5Aj9RidTERdpUTD+XZZv7c3iPSAuTizy7ZftS/bYE1nKm0jo8VWJQRdYtaW7QAtyxQ3syRm04axPy/hIMilbV57wcxPRZERf1d1bRRlzPBEzABEyg7wROD5+XbwzkxBNP5H/+J/l60vfxeQAmYAIDROCzn/0sP/3pT9Mj0vdifS90MQETMIG2CMgh/7JU4xLzPhSMMKr0qxjmMSHDm0SQLuUJKN6suGJyOF3xZpkIvBKaeg+g75qK2Wm9ZPDwu/DarCED5mdCRj3FEu6IhvDFYPqhf8oybokF1l8I7tZlZlD3+jJ9VakbxznTMccq7fX6Gsef2yHu+HN1ro4/T2ZXJ4Oi48/V70FfaQImYAImYAImYAIjS8AC65FdWk/MBEygJQJzhsDnGlH7ClZ3cse1wLqlxchoVkHv9UIqzE4CTtXTuiggPlto5yZge0BivaToc3L+ILSWQ3bsaq11lzD2SEBizbgUEWm2LbCWMHDe3qHP7UkpSe/p4TjijQ11m3aOiYcyB/B8cCdPD7GXYuZRFliL6wLASZFLfBXBe7w+TTj45AmTizy7VW7nYQ1wx6yL3qfd+FQNcOv9eO/wF/fRLRVpt/F0ej0vJeT+wUkq2VCt04evNQETMAETaJ+ADnzdHL6TvNHbjTfeyNJLL91+7+7BBExgaAjss88+fPvb306PV3EDZchyMQETMIE2CcTZv5ru55IQ85QA2KUcgRWCgPodwYk6Ng1Ii693DiYDcgxPO1vHr2kEsXu14qZp8bXq1BVI172+HKnytYdZYO34c/n1LnpFFYG12nb8eXgNPhx/njCB2iT1kDj+XPRdw/VMwARMwARMwARMoAcELLDuAWR3YQImMDIEFDTdB/hGakYKABwA5LnjWmA9WLeABHNaQ4k8k6K0jgqQ391hqAqky1lEGx6JKFvV5QAjN+sTgUnh+iIizbYF1ln3XT9WYq/I5aXt/iWeOSgI4tWXRPNbZAi8PwzsEMT4Wk+tXbrE66N2vpsjxE6uUxBXrkBJv2XqFxWuvg1YqG2IHdrXe5yC3DpcoFLGCTl2del2KKXbFC2whl8HSG07WMesm3qWqwqs88TOh4b385e63TgVXp8mvH/tkbq2TVF3hWH6EhMwARMwgQIElI0gSeX+evUFFliAG264gZlnnrnA5a5iAiYw6gTOPvtsNtxQCXumKFcCK4363D0/EzCBvhN4c4gtK0bVrdwG3BCZPeg39jLAoiljiHQ7csdWLOy+bh349TcIxILNrBhjJ/F1HAeLzR+01nK2VgZFHSJXSbtiJwOoK5Cue32VW0H7J9p3/neBi4dVYO34c4HFrVHF8efq8EbB4MPx58nr7/hz9WfBV5qACZiACZiACZhA4wQssG4cqRs0ARMYYQLrAKelgtUXBmGuXHrzigXWg3NTaLPhQGCVaEhaUwWyHys4TAmtdwoi3tjRWq54Stf4R8AC68kwmwqKdVseBfDlKqbDDipy5ZHr+LUZF34aODf8+0XAVsD/S9WLg/xFRKx16hcVWHdj0OvXywis0849VwdXhkcqDFobXHIfr1NeBLQp+a9UI/Gz+7fwnt9EGt3pgNVCylh1Wee5KHuvpTmVWbdBEljLlV9p2SWQi8sugETWbRUdvjku1bgyHchd6v62OnW7JmACJmACrRCY6j19nXXW4YILLmilMzdqAiYwPARuu+02lltuOV58UT8T3iiK88jm3o6vw7OUHqkJDCsBCW4Vn4wzJsZzUVxCIl39NtV7khyS02UmYE1ATskyFsgq54c4dqesf8PKsOlxK+6keJ32A1T2BK4H5gLmBsR7/RAD1poo1pIc5pNBwgnRtUn8SUL4dJG7+JY5cem6Aum611dhqliJ7sFvAlcBr3ZopIrA+r3BBEPPg2KLWc9ClXEXvcbx56KkmqtXJo7p+LPjz8mdV9Xgw/Hn5p5dt2QCJmACJmACJmACI0XAAuuRWk5PxgRMoEUC84VAd5xDupOAMx6KBdYtLkzBpnV6f9sQ3I3dpy8OrsMvFGwnqSanawXL5YK9afjH7wXnEbksDJrAWmNTWuNeFQmYjw+d1RGSFh2vvs9sHDaaJHqXQ7LW+4ycQLtE8qdGTmTaEDkv1VlZEWud+uMgsBZebT4dGT0zcpKX4/grRRe6B/XiZ7fN7uo8F2XvtfQ8ymxMDJLAegngZ4Ce37ho8+6sFhdrZUBOX3HRe4wO6tzYYr9u2gRMwARMoB0ChwM7xk3vsssuHHzwwe305lZNwAQGnsCzzz7LRz/6Ue666670WD8F/HzgJ+ABmoAJjAKBTrEI/R7dHbi94EQV91QWpq/m1M9zSy7Y/NhUWxuQsUqRkmbaTTCftNktw1tdgXTd64vMPa7zzrB/8snwjyeH+/CpnIbKCKzTsf2i+zJl59CpvuPPTdIs3laZOKZadfx5MlvHn2HVgOOj6YxWObeg48/Fn03XNAETMAETMAETMIGxImCB9VgttydrAiZQkUA67VvSjMS12omXoLZTscC6IvgGLtPn3GLAPsHFJWlSzi8SSX+sYh9JQOYtwa1Ea7w98FBob9AE1nWCaVUQlQ18VukjviZOu6l/7/Zs6r5Q2tVESaOAv9KkPhc1WlbEWqf+uAishXdJQOnt5AZxD/CZ8CzWvQeaut4C68kk0ymKJYjfvwHQVR1EsoTOGk7RAHnVocthShvaccYCtSUXKzngu5iACZiACQwfgV8weaP19dEfccQRfPnLXx6+mXjEJmACtQmstdZaXHyxzl5PUdrOklJ73G7ABExgpAh8PCcDW5HMiVkgFK/U+5gMF9JFsRgdVL5jpAg2P5mi8SE5KSvGGMcUpw8xx+2C4/h9wF+BP4RD48qMqKK4pJyx09nVktnUFUjXvb4MVTk7Kx67X7hI4vGtgTM7NFJGYP0m4HPBKCWJz9wEbBHii2XGWrWu489VydW7rso+g+PPE8zr7AmV3etIr3LRdXP8eYKc48/13id8tQmYgAmYgAmYgAm0TsAC69YRuwMTMIEhJ5B2JkimUyalogXW/bkJZgHkICLhbCyM09rJxWVZ4PSKQ0sL+qZJufBaYD2ZbZ1AXpHlSQe3jwnrHm9sxO0oIC+B52rA/wJvB/4GrAXcElUsG0SsU3+cBNZ6VvRcJpt82njRAYhBcbEuuoFW5N7sVKfOc1H2Xqsa4JY70KEhfbDa+ALw47oTD8+f2inrIJL1WXon8NmwSdnA0DKbyLsn5JKvZ9fFBEzABExg+Ago5btSuL8vHvp5553HeuutN3yz8YhNwAQqE9huu+049thj09frN6UOULuYgAmYQK8I6BD6B4CFgPcDCwASnW1VQzwqF2X9ZtXB9nQZtFhMrziX6UcidZl2SCyt8gzwF0BZLo8C5HLaSeArwxYJp2NjljmBE4A1wndRxVkSs46sscUC6duAJ8pMIJgbKKah0lRMJ28IilUp1qN7WSVLeJ6+tozAWtdKxK1YjGKKSay/6iGEkihx/LkssebqFxXqxj06/jxBw/Fnx5+bexLdkgmYgAmYgAmYgAmMOQELrMf8BvD0TcAEuhJQQPsMYJGoplLQbQD8ruvVExUssC4IquFqCrruChwQ2r0X2Bc4NwS4dSpcwdF0eVcQZevfJbyQw92/U5XOA+Q+klcGTWB9KXBdw3w7NacNIQXuVeoE8roNWc/nScDSoWJWUF0bUkpRKUH9KsDyUbA/bl/3isSkr4V/LCtirVN/nATWwhs/H9qM2hj4U7fF7vPrabFxlmtyuk5b937Zey2NrujGhDarjgY2CQ1ICH9NA+ugduXQlDy3RR2o443FZBj/B2wI6P29raLNbTkuafM0Lm2tb1vzcLsmYAImYAJTEtB3w18B2nx/vUw//fRcc801LL108hFlZCZgAqNM4Dvf+Q7f+pa+Yk5Rfg58apTn7bmZgAmMFQE5Y+v37DtSs9Zve8UGHh0rGvUnq0N6iuEpo5X2BzbLcR7P6klxasVVlB1MRg+Km14VKip2qfJS6sKsOEjVWbQpsE6L+Yu6pJcVWGvu6Xi//k0npXYH5JrdRnH8uQ2qxdssGsdMt+j4c3HGWTUdf55MxfHneveSrzYBEzABEzABEzCBkSBggfVILKMnYQIm0BKBmYAjgU1T7Su9ndwmEiFmt+4tsO5GqL3X5RZyEPCfwN5dXEGSUcTBo6rC10ETWLdHuHvLbYkQ08Hty4Adgb8DHwSWAj4JaD1jB/O8EZ8DbAk8GyqUDSLWqV/1PtOmguYmV+62yvPACzmNVw1wS8ik5zFRM4j7iW1NoKF2x1FgLaf32Gm6IZRTNVNHYN2LTeE8DvuHe3hQ3NfbWh+3awImYAKjTECHdKZIWz7PPPNw9dVXM++8847yvD03Exh7AscffzzbbLNNmsPdgMSI+k3pYgImYAKjQEBxUbktb54xGZlO9NKMYdh5Kv52IPClIOSVk7JMWWYInx1yClecIMuQI50h8+vAwcEQ4mvBeECmIEek9huGQWCtuSkee1i0wEX3TqoIrNWN7msJ1fWXlG4ZDavef44/T4jaHX+uegeVu87x53K8ytR2/LkMLdc1ARMwARMwARMwAROYioAF1r4pTMAETCCbgASAuwRxblzjVODLwKQS4CywLgGrRlWJmhUokUjiuagdBQFfDX9FmrfAugil4nXaEFhrrSXI1VolRe4ocpKZrcDQrgxO5rpGGxgfC+4xawG3hOvrCKZ/GZyAnuowlqbvswLTrlSlk8NNVYG1BiIB/AXBRem0kIK7LaeZShNPXTRzOFij7AUq4+BgrbSuPwGWawJghzaKBLjl5qRsBF9JtVPkWas7/DyBddWDEXXH4+tNwARMwASaJaAsJv8bN7nkkkty5ZVXMtNMOm/rYgImMGoEzjvvPNZff/30tJ4JGa7uGLX5ej4mYAJjT0CnSY7LoCCBsH7XunQnEIurVTsRSL8MrAicHwSo+nBR1sN0kZj9lJBRLxYCy1lcew0rhQyKyiD2ZHRxLLCWaDmr7U6j195GIkJuy8Fa8U0dzlcMSaXM3klVgbX6SUxVtosA7JwhUu++uvk1HH+eYBMbydTh2elax58n6Dj+3NYdlh3LT/fm+HN7/N2yCZiACZiACZiACQw9AQush34JPQETMIGWCMSBz6QLpYLaGJAos0yxwLoMrep1kw2De4HdgIsqNtW08DUvhVjcTxsi5Dri14ro3riszb6VdlKC3DVKDPJaQKJqpd68PRLgp4NmSu2pjQAVC6wnOLQV4NY6SiS/XnD3kXC5qJghXpsSt8EUVctuLMUi27xnOu0y0sZzXeXeTDMq+nwuDMjZfb7gzqRnJ8/NvMw6TAcsEh2GKCKwTrNN+rPAugx51zUBEzABE8gjIIG1hNZvlJVXXpnLLlOCFBcTMIFRInDVVVex0kor8dprUyUkWw3Qd0sXEzABExg1AnkxFGdlKrbSMnLQge+tQvVvB0OWJD4SH04/NIivX4qaXigc2F8auBBQ/Prx8Lr2Z3WQXG7WMh1QjEzxy6TEAuuycSy1Uff6boRkdCGR/jqhYtm9kzoCa3WZ7v9hQLFdxYHrFsefJxMcZoG148/Vn4SyeyPpnhx/LsfeBh/leLm2CZiACZiACZiACfScgAXWPUfuDk3ABIaAQDo4pyEryJmk/ptqJ67LnCywbn/R0+K7KkHnZJQWWNdfr6IBtCo9yV1+P2CPnIsVTL8piKn1XwnuO4lC47HGGyFlg4h16ld1wh3mALe+g+4d/rSU2owpeiiiHwLreMNsXATWSo+ebEo1KWROB4wtsK7yTuhrTMAETMAEmiYgV8FN40blcHvOOTpr5GICJjAKBG6++WZWWWUVnnlGZtVTFD37OsTrYgImYAKjSCAvdlQ1FjWKjPLmpFiQYoUSPqukxdX6tzmDa/JngCuAzwFPhPqxuFoxyi2CcYsMH94JrBLaXjXUV7xzH+CV8P/rCqTrXt9prZUxUgcUJT5XqbJ3UldgrX4XAE4CJGBXiTnXuVcdf55Mz/Hn6ndS2T0qx59BezWdsoIWXQ3Hn4uScj0TMAETMAETMAETMIFCBCywLoTJlUzABMaMQBPivTrIiojN6rQ/itfGgb488aMcjxXY7lbeBewQKv0mpGj8d5eL/gycCyQOJUXGYwfrbiuR/3qSfvNR4DbgeuDmIKbWbnmZQxBy6ZVrj9JZXgxMCt3WEUwXEaP2SshflnI6+NiWg7XGtSFwZhhgGbfnJt6jywa4lwB+Bih9a976jpqDdXz44ARgJ+D5sjdURn0HuBuA6CZMwARMwARaIaDvglNkSdl000055RRpr11MwASGmcDdd9/NqquuyiOPPJKehpxDDxvmuXnsJmACJtCFgAXW5W8R7ZsuGz4fPhwuVxa2W4CZgHcHYW+cnUvV/gasFerp+mNDBi+9djIwCyAB5WI5Q/oFsAnwZHi9rkC67vWdyMkoQYeTZgyVjgkZJZ8rgbsJgbW6S2ciTTuFlxjSFFUdf57AUWSfoyxjx5+ziTn+7PhzcuAmuUN8GKrsu4vrm4AJmIAJmIAJmEBLBCywbgmsmzUBExhqAk2I9+oAsMC6PL1PB4GzrlRwd/vgnBG3FAeVy/fQ+Yp0oKNI4LGXAuum51umvTLC2aLtyiVFfy8WvaBCPQusJ6C1KbCuKjKPr7sT+CLwYJc1VkrI4wBtjnSbV1ZTa4dUrp3eY0ZJYJ12GJeDkv7KHF7IW5IqAus856AihxkqPP5TXOIUjXUJ+noTMAETGB4CtOpf+QAAIABJREFU0wOXA/o99kbZeuut+cEP9HXfxQRMYBgJ3H///ay++urov6mi77dyI3UxARMwgVEmYIF1+dWVw7ScmXUIp2zZCDi/xPV/Bx4Pgu1YoK1+6wqk616fN/e0a/TVQRg+1SmmLvCaElgrhrVxiPslgu/vhax5L5ddwKi+488TMIrsc5TF3EuBtePPZVdnon7ZvZF0L0UynDr+PJma48/V7lNfZQImYAImYAImYAI9I2CBdc9QuyMTMIEhImCB9RAtFvAW4CBgxzDsbYEsBYQF1v1Z1zYE1r2YSdkgYp36VZ0Ihj3APT9wNvChDgcjsta6ygZMmcB9uk99X94TUKpWFTme6/0kSdma1O+HwPpKQO95T5d4KHQg5fhQP+/5nAE4HNgy1Cvr+N1pOFUE1mov6z38GiZSR8rNvq2SF+BuUnTe1tjdrgmYgAmYQHkCbw/ZKhaNL91uu+04+uijy7fmK0zABPpK4E9/+hNrrLEG99xzT3ochwC79nVw7twETMAEekPAAutqnGNxYFYLNwK3hr9Xge+GrGffCHGj2AwkuV5iamXhuwH4XcjK91Q43HdtqCSB9lnhf9cVSNe9Pmvec4S4uxysVR4GNgOS8ZehXSW+l9f+W8P+wHahwj9CvOyMhswCysyrTN068eQipgNVxcXxHBx/hryMqem1dvx5MhHHn8u8E4Djz+V4ubYJmIAJmIAJmIAJ9JyABdY9R+4OTcAEhoCABdZDsEjREOcFFCxdGrgP2AC4I2MKctdQELhbUT2lNVS5IKRzfKnLRc8ActJNBJdFAo+9dLC+FLiu28QbfH2h4HysJtsUWL+NieDTA0CWI4mcRvS6nK6fjeanf1c6ztWA94eN9ST9ZlLNAe4JEm06WMfPSZFNgay16UWAe2bghPDeojFo4+jUjOelHwLruo9t3vM5F/BjYPmQDWAVQJuHTZSqAus9ADkQxaXo+tcZt94jzgSUpjMubb631RmvrzUBEzABE6hP4D1BZP2BuKkddtiBI488sn7rbsEETKAnBB566CHWXHNN7r777nR/xwKJAKsnY3EnJmACJtCFgByT5byreJV+g04H/CmIV+vC02/ZnwXxr3/TFqe5cMjkpQ8RiaDvAv4KPBZijBJVJyWOGySH8hWDXj9kXFPWNR0Mn5Qj9tX1PwqxW2VmvDc0HAuktwbOKz7812vuAkjwrdLEwfm0iFntalyKmVXJeNakwFpjSYu/FTOSs/VUp6xKcnT8eUL0vwjFhcbdEJcRIhdxQu7Un+PP3VYj+/Um90gdf+6+Bo4/d2fkGiZgAiZgAiZgAibQVwIWWPcVvzs3ARMYUAJNBg+qTFEpqX9T5cIxvSYOsp0THFdjMW1ZLL1yduilwLrXQsC6gc+ia7Y2cCEgB5iTg5j7uXCxRLD6N5XY/UX/f1bgRGA9IJ1+M+nbAusJEm0KrLVZpWd2viBi0n2jTatupcoGTJnAfbr/eJx594uuKSuwVv3Phg3T21KHADoxaPIzKu+9Id6AlbvS5xra2NW8qgqss9yjOh2q6XYfFX09z+0rT2hftF3XMwETMAETGGwCyrTxc0Bi6zeKnawHe9E8OhNICDzwwAOsvfba/P73v09DkYDtiyZlAiZgAgNEYMNwqDc9pLwMfWWHntd+E4LbsmMZ1fqKM34txPN1OF1xyjKC4zcB+kubRzSZjbHuekv8r8wPB0SLKIOS3YAkFlt2favE97r1oTZlGDBPqPhTYJuSmd/SfTj+PNwCa8efHX/WM110z9Xx527vsn7dBEzABEzABEzABMaUgAXWY7rwnrYJmEBHAolrSFOY4nRYSZtyO9amnhws0kUp7Lo5Jjc1tmFvR84ZRwGbh4nImePQApOSsFGB66wAcBGBtRya5SxzExA7liRdD5qD9agKrGNH28QhJnERT4LfWpN9wl+yuaHvP3sC+4UFy9q0ssB6Ak6bAuuVgcvCGsjtZifg+QLPb5UNmDoCa23EHBfG9QtgEyDteK6Xywqs02NaCbiy5PwLVO9YJe+9IZ6z3JO2D07WdfvT9VUF1h/PSTlbNEBedex5gnalw72oaqO+zgRMwARMYCgI6Du/MsHMHY92q6224vjjjx+KCXiQJjCOBO655x7WWWcd7rtPZ/GmKKdEsYNxROM5m4AJDCaBZUJsRHHGuPwA+ArwQo1hTxNiX4qfxaXT4fEa3fnSEgQUl1b8WCYhcrfOKoMisFYcVU7Qio0l96kMLxQ7erzEnNNVq8T3unWnsW4JxF/WJQI/JMo82a2N9OuOPw+3wNrx54lDB6uGG9vx587vAI4/l32HdH0TMAETMAETMAETGBMCFliPyUJ7miZgAn0lkHXqWSnq5CCSpPzr6wCHuPMPAnKiWAAo6mQqN7rvA78GDs5wB+kmsJ4JUG7wTYPYT8Hk9DoOmsD6eyGQ3Kuljg8VtCXungE4PATNNa+0m2zswJsl3tU6y5VQGwNZm1YWWE/cLW0JrOV8I+F7kqo0LZDvdK9W2YCpKrCO3c41JonyNe5EyB+Ps67AuqhQuOy9mWbZzWE+PY+iB1eKvr9UFVjHjjNxX3VdmLqNOz6skdT1ZnQ3an7dBEzABEaHwIeAi4F3x1PaZJNNOPXUU0dnlp6JCYwIgVtvvZX11luPP//5z+kZ6YHVb0YXEzABExg0AnLa/QmwXGpgMnWQqPVPNQY8L3AGsHSqjfOD8cfTNdoep0sVh/kr8Jcco41OLGTkohKbqSwLHAh8LMTFDsqJM30ZWDPVuGIqMicoK7yX27RE0VXKJwAdUkpcoXVvbgHcU6Wx6Joq8b0iXcqQRQYsW4XKDwMbAL8rcnGqjuPPEwcBzgIWAZra0yoTp+0Wx+y0rI4/Vze6cPx5yjvL8ecKb6C+xARMwARMwARMwARGiYAF1qO0mp6LCZjAoBKwwLq9lZGTixwoVE4GduiSlvCdoZ5O6ksgp8DIVanhdRNYy7VUjq4S5ualGZwT2Ah4C/CvkOrzsQ79tCFCzrrv2luJ/JbbmJt6izegssSO7w/cJbS+Avgc8EQ0zPj668PrCrgnpWwQsU79qq5Ewxrg1vfPTwJKz51szqwPnFfwBq2yAVMmcB8PYxXgnPC8K7vAeh1cpssKrNObqIMisE6PSwwuL7g2RapVFVjPFdK8Lp/qRCJ9CfTbKvHnTNJH1ntGW/27XRMwARMwgf4TkJO1shZIpPRG+fSnP825557b/9F5BCZgAq8TuO6669Bz+dRTT6WJnAT8jzGZgAmYwIASUOxQAtsdM8YnJ94TK45bsRe1eVjG9bsGAWqS6a1iF2NxmeK/R4dsZpcE1+ZHALmDS3isGNV8wL7A/RGRdYHdATmUpzNgKT6t2LJiY2WE9Inph2LNXwf+3oMVSIurFTvVgaVrG+i7SnyvaLcyY9Hnf3K4IC+G3609x5+HV2Dt+PPE3e348wSHonF3x5+7vSv6dRMwARMwARMwARMYUwIWWI/pwnvaJmACPSVggXU7uNPOskU3HWKBtALjui4WP3cSWEs4LTfkNQCJLeV+cVnF6cX9tCFCHgaBtQTucsuRWLGsa07sQH0NoPnGKTVjEWeWu0ZaDKsNg+uitawjmP5lGM9UO/s57Y+awFruPCsAL2Y8GwpSagNJDv5JWtGrw0aVNqiKlCobMFUE1rFbvcbVzeGprMA6Fsjr/URC5hsLACh7b6ab7Ob8EqfObENIXFVgnXYNSuYlFyZtDmfdbwVwdqyie/mAkJY5rqiN0O3D50DdPny9CZiACZjAcBDQ57Zc//TfN8qKK67IOeecwyyzzDIcs/AoTWBECVx00UVssMEG/Pvf/07PUL+1th3RaXtaJmACo0NAmeCyTm39JphDPFRhqkuGA+PJwfakiTKC3grdjtwlcewmHQvYA1DWQJV0XDHOrCc3ZQmiExdr7csqHn18uLZITFtOvIp9KEahcmYwGoljj3Jufh9wVwWn7ayF+3gYY/L9V+JqZTlTfKwJcX6V+F7RG0yM5QB/XBR/3DrE9cuM3fHnwRVYO/488TR021dy/HmCU1GBtePPRd9lXc8ETMAETMAETMAExoyABdZjtuCergmYQF8IDKPAWgFZBRAVgLkl/MkdY5DKiiGgK5Fmmc0BOcN8NwSlNZ/dggv2K2FyeQJrBbIVDN8v1DsY2DM4VFfh0rbAWhsoU7jsZQxSLOT6naSb3K5Leke5QCfpFfcBJGzuVh7v0Oa3gsNLGXFp0l/sKpveqFCddDAsK4gWt6ENArWTlLIi1jr1R01gLYZZrr9Z94rWXhsc2hgqWqpswFQRWMeHMTS2bhteZQXWC4fNTjkdlUmxWfZeS3PtJLBOC4qznq2i65RXr6rAWu3Fm5dJ+zoos0mFQxpF5jFz2HzTYZq46P1Pf2U25Yr05zomYAImYAKDTUDfryUoWSwe5uKLL87ZZ5/N+94nPYuLCZhArwmcfPLJbLHFFlndyrVVv0tcTMAETGDQCbwd+CGwdsZAdahYscvnSkxCcYajwkHu9GU7A0cMyO/ZYYg/a010yE5FcUzFlJNYQPyaDvMovpeUOJ6QZQyhmO0ZwWG524H+tFhYsTT1p+uTsYilMnx9GTgyCLFVr0rJcv7N6rNK2/E1VeJ7ZfoUE8W1klh2lQMLjj8PrsBa94Ljz90F1o4/T7xrFBVYq67jz2XeaV3XBEzABEzABEzABMaEgAXWY7LQnqYJmEBfCQybwFqiaqWfVJAzKUqjpwCtxLKDUNLpM7UxoM2GoiLw+OT+PcBGwB1hYnkC6/cAh4fNDgm6Jei7rwaMtgXWRYamAJuErUqbeAWwKfC3DhcmgmhVkfv0j4t0klMnFqOKowSMyRp0azZOz6m66U0M/dv0gETwEo2rpNNx6t9ip960C25ZEWud+qMosI4dXvLW8+ZwaEEO1mWEqlU2YMoKrGO3eo3/orAh8/863JxlBdbxPMo4RZe919JDjg9fpA9AxBt8um594LxuD2TJ1+sIrONnNun2TuCzwB9KjqNI9fizIq6f9X5SpD3XMQETMAETGH4CbwufjR+LpzL33HNz1llnseyyyw7/DD0DExgiAgcddBC777571oi/E4RwQzQbD9UETGDMCaQPecc4JJiVyUMRweziQUAdx3WTtiTk3QZ4YgBYD0P8eZpgtCGxnYoyj10esYtdqtMHsbX3qjWTUYfWbXVAAt+kqO29w2eVXl8PuDJjXdTOasCxQOJGLgMQxTxfDvXfBEg4r3+L11riU7lOlynqT2M5JOpP41Nbp0R9lmkzr26V+F7ZfuPYt66VCP0gIDFa6dSe488TdOLYWBmDiE5sy8RpOxlFOP7cXWDt+PPEnVhGYO34c9l3Wtc3ARMwARMwARMwgTEgYIH1GCyyp2gCJtB3AsMksJazgxxONs+gpoCwgsVFApBtQ/8gING3hMGdgtB549Dn346AHK10vYKrClRrbnkCa7WlgPXSwAvA7anG5XD9aokUjP0WWGutFVBOBMhFHGyaFFh3c3LpdA/FgV0JwtcKLuvpa7qNd37gbOBDQWAuh+5kkyleH21wSMT9dIdBfRj4eXi9bP0mBNYSqev5fKTmw6fNA20A6T5X6SSk7xTgngM4ENBGhjaAFIBXvu5HAQmr5d7zx4obM/HaVJ1up3ml067qPUIHKhLHorw+ywqsN4ycu38JiGec2jWvn7oC607Mvhgcm1WnTGaAMutQR2Cte+knwHKpDtsSPGcF1JvaTCrDzHVNwARMwAQGi4AyPpwTvoO+MbLpppuOM844g/XX1/kkFxMwgbYJfOUrX+Gww/STfqryNeB/2+7f7ZuACZhAwwTSGffSzSuWoniNDqknwtq4zjsA/aaXEHa2jLHpN77s/mU00e8yLPHnuYK5xPJA1sH4OEaRFdvr5HCtNVgKuADQ2u0fxNZx3D3LSTrP0VzxPAmvZZCi/62i+MWXgBtKLriE40eH2GBb4moNqRcC63gPQH3KYET7HkXip44/T9w4MQfHn8s9TI4/Z/Ny/HlKLo4/l3uuXNsETMAETMAETMAE+kLAAuu+YHenJmACY0ZgmATWseA0vUxlBIBtLrE+u7RZkLhydEujmDeWd4Y25H6tQHPioNtJYJ20JVGF0ncuBCwDKND+YgmBZDqIvFdwNGmTW9y2hKBy/P52+EdtzkhA2i243E2wXGb88SaEBCpbAs8WbCB+pjqtfzzeLMazB7HmSsGNPHbRbkLEW3A6r6cQ1T0t4X6ZkueuW6aNbnWrCqy7tVvn9SbWJm9e6bSrGmfRdLxlBdZyjTougKh6D9ThmL521pC9QE5FKkqjqs25l5rsBKgjsE4zToaWTtPbxJBjt6m4vZOBHUqmZ25iPG7DBEyg9wTkKqfvS3Kau6733bvHISBwUtbBVAk+d9pppyEYvodoAsNJ4KWXXuLzn/8855yjn5FTFQk2fjScM+vLqD8RDi8WdfPsyyDdqQmMEQHFqRTvVIwur8iRWIfWE6G0fmMrs4bik52u2Qy4dkBYDkP8Wahi0VtW3EZxlNOANYCsuLlMB/RhNV9OjEWZUXS9HKq1pop3yphAJcu5Wgf/FUvKyzApYxCd9Pt+5D6t+0Ui61+UzB6nmPcPwyH8pp2rk9uwFwJr9aXnSvH/3wLHl4jnOP48sVKOP1d/43T8eWp2jj9PycTx5+rPl680ARMwARMwARMwgZ4SsMC6p7jdmQmYwJgSGCaBdRz4TS/XoAisJYxW8PmTYYAS5p7Y4L0VB3dPCOkaJaZeEFi0w6ZFWT79cLDW5/5iwel4zcBMDtAK9l1VgGGTAus4hV+WS0vecNICy07Cyk4Oy2p/BuDwIO7W/49TfTYh4i2A9PUqVcW1DnAXJTx1vbwAtwQG2jhK0q6WcXgqI7CWM5VEDHLSV5GLvp6DfpZPA+eGAVTJDFB07HUE1uoj6zO17CGNImNNp4JNrmn6M6fIWFzHBEyg9wSkjpW4Wq51lwbRRO9H4R6HgYA+z+WWO0XZeeedOfRQnVVyMQETaJLAvffeyyabbMLNN8vIdYqiw6rKEPOzJvsbg7YuAT4VBH16P9PvYxcTMIH+Eigisi4zwqouxmX6KFt3GOLP6bhNVhwpjgNlOVzHxg56v5VwPs6Opzjt3sF1WrEoZYKTeFr/rsPvh0TxqW7i6ngNFg+CYsU2Vf4ObA+cVVJkPV1wS09MScquc7f6vRJYaxw6PFsmK6fjz5NXz/Hnbndy/uuOP0/NxvHnKZk4/lz9+fKVJmACJmACJmACJtBTAhZY9xS3OzMBExhTAsMksI6dM9LLJacHCU3+1ed1bCuFmFypdYJewmMJq8sWpRiUi8iDBS+M00S27WCt1JsKWksY+JlofBJRStgpF92s9KLpqcQC622DMLjgdKeopiC1Nm/lAqvSySU53f4HgZ8CCwAa/+rBWTJrHPGzt08QlsebAgqu7wfskTGOYRNYi8XtFVyw09y0ebJIlE520B2si6amVLBSqXSX7nDPLQscG+avanL5KePwlN58kdPxrmEjK+ac5UK0DnBRlYepoWt0iETORHpfUtEzpvezeOOvoa5qOVhrDFkbOzooshZwS1ODBLI2fOUQpvfQuxvsx02ZgAkMFgF9V9L3XbnMxUXis58P1lA9mgEioEwkEsBMUdZaay1OOeUUZp1VPzFcTMAE6hK45JJL2GyzzXjqqafSTT0AbAxMpbqu2+eIX6/f0jpEFBf9vtJv9SoxkRHH5emZQE8JKL6guNs3o/hMlQGcGtr4S5WLW7xmGOLPcfxRh+/1OfOnFJM4DiQhuw763BvViY0dFK/YCLg/1YYOdP4TmBT+XS7UqndktPYSZ0sgrThV0SKDEp32S+LAihvqnjqjpMi6aH9V6vVSYF12fI4/TyYWx+Ecf+58Jzn+3JmP489T83H8uey7s+ubgAmYgAmYgAmYQJ8IWGDdJ/Du1gRMYKwIDJPAWguTdnDVv5VxcW1zcdNBGIljJZwt6kDxn8AswLzAB8J/5Ur9/iDaKzr224AbgrBX//uhDGGrxLsq6bFpDApyfwfYINRpSmCtIPzMwJyA0m1KMJqXJlQBf23UnAe8WnDi8b2sjQMJSeR8Lbew57uIeyVgV5BRmw9bARKi6P+XFSxK9ClBuIrSW8r95cmc8cfjzXOJ1jiUylPOvRK4PhLaioP8Zd3Ji+CM22/CwTprI6fIONJ10u7Cgy6wLjrvTvPS9+FVgcOi94GqG08S63+vJHgdztgUkEi4H0Xzl6BQaVKTopSyem9ouuj5V4pdHdiRS3jeBmOnftMuUkndOoc+svrL+uwelINGTa+L2zMBE5gQTOweHbJJM1E69eUNygQ6EJB45ceADqu9Uf77v/+bk046iWWX1ddyFxMwgaoEDjnkEHbdVWcXpyrXhAwnj1Zte4yvEzvFf7KKfmfJSVVCPBcTMIH+EXgPsHOIfc1WYhgXh5idvsMWjfmVaL6RqoMcf1acRBnHFCdSkVD568BLGTNPzCgUR1JmvBujOoqFHhBioDrAojjwHR3oKd6xNfDdEDNVVTlXS1ydxCvLwNc9o/4Vh1WpGusq02eZuoMssHb8efJKxgLronHYbveB48/1nknHnzvfYY4/d3sC/boJmIAJmIAJmIAJmEBpAhZYl0bmC0zABExg5Anos0Hi3M8BiwHXAaeHlLH9nnycQqyIMFciZwlo5coqIbUEvWWKUijKBUvBcf3398BjBV2C3wHIKWalAh0WdXCW/Z3WRSJtBSLlNKyioFHR+d0ZhJTaKJ3K+qvLWLWxo3shSTFZYGpdqxwcnIWLOKNr/ieGNJlqWJsY2nTIS1VZRGCdN0ALrCfIjLrAWu7uXwJ0yCF5fyjr7B7fQ3KdODM4rHe9+Qdkc0tu8Ho/SN5PqrhXi+NRwOZFJh3VKfP8x02vCJyfek8/LWw6av3qlqz5qF2l6L2ybuO+3gRMYKAI6DuihNXL5YxKGT4kMJObZ+IqN1AT8GAGisBSgD6PdJBzinLCCSfwxS8qEY+LCZhAWQJbbrklJ56on4FTFWWM2aJse67/BoGZQtYGfQ5Om8Pl+vA52M9sO14yEzAB0G/UD4cDf/qv3HV1aFklcZRVvO9XgA5PPD5ALsV56zfI8ec4ptstFhBn+/toRpa9rwGKp/4GuKyDSYRiUsoyKCF3UvS9UqeLnqjxEOje0W+Z7UIbZbO11ei666WDKrB2/HnKpbPAGooKy/OE444/T2Qjdfx5ymfL8eeuHxOuYAImYAImYAImYAKDQ8AC68FZC4/EBEzABEygMwGJpeWyKndYOXAUFebJGfaULnAVXL4bkBu1RNT6U9pHCWnyxLvd1kvj3TuIgDvVlUhQrhhFguVqU67dcikoU+RYo9S/crD5IyCxUNUi+71jOzg8lmm37EZBLKqU2++6wG87dCinySWDS3ayxkXX0wLrCbCjIrDW5og2lN4d7pdjwuERuRBtFt1D2jjToQy9Z1R5TrLcsPNu0Sou8mWeryJ19Z6izb79Q2XNX45K2vQrW+IDMEWurZMZIb3Zpf6KuEEVGZfqxKlgk2v0Xi1l3NNFG3E9EzCBgSag7xQSlMlVP6/IsU6fHf3KMDDQAD24XAKzh+8Rq6dr7Ljjjhx++OFGZwImUJDAHXfcwVZbbcVvf5v5k0+CNmWFcqlPQELC3YJLbl5rlwehtQ8b1uftFkzABAafgH77nxCG2e0QeiKwljnHDiFTV5UZ6qCLMnMp7i2x9ZHBkKKpQ+SJyNoC6+6r4/jzlIwssC4usHb8Ofv5cvw5m4vjz93fj13DBEzABEzABEzABAaGgAXWA7MUHogJmIAJmEBBAnL9+GZwYe4krk2aWwL4WRBLK4gsxwEJGyU0lohaLs4vFOy7bLUsl9WkDQXIzwki7L+UaDivTblta25yqZFQXIJxCcWVQjIrhWWJLqeqKjeGtUI64bmiV98EzBe56GhzIe32qHHKVUeO4HJHL+JcnXSh9hcMQnu5eO8EPFdnIh2utcB6As6oCKzzllqOT0cDa4T3BaXe/WWNgxVJP3KD+xAwXU7Hz4Tns+lns8rjoOdqhbCJp2dyz5LPZdJnlug5bzxy99f7eJn3vnRb8YZn8pqcnSSaL3qQIm98cSrYpI4O+GRaJ1aB7mtMwAT6RkAHxSQi0yGtvPLDICJ7oG+jdMejQECfR/peMUX52Mc+xg9+8AMWWEAGXi4mYAJ5BE4++WS22WYbXnppqq/LzwfX6rNNr3EC7wuHj7bq0PIF4fDRDY337gZNwARMYHAIvCVkJJRxxgHAeTlD0/6qhNH/bmjoamsTJhzL9ZukTMy02xAk2pZphw6Py4hjEMqgOlg7/jzl3WGBdXGBdd5z5fgzOP489d3h+PMgfBJ5DCZgAiZgAiZgAiZQkIAF1gVBuZoJmIAJmMDQElDwRmK7uoK7KgAUGFcAW2NIFwmsq4gr020q2P7PKoMb8mvkfPBKi3N4c1g7dfEq8Gz4b1Ndxu3LKbmKW3p8L2iMuqequC7Hc9K9OnN0z0rAkHcA4T+AGcLFvbwP02tTd95zADsG8eyDTS3wELajgxN6n9QhiKpFBx+0Ean7SIdhtCmo51SHWZL7qNM9VabfdwJywf9kdNEvwmbkk2UaStXNEoorla8OGzxUo11fagIm0F8CCwdh9ec7DOMnQVh9R3+H6t5HiMDWwA/S85lhhhk49thj2XRTJdpxMQETSBPYfvvtOeYYJZyZquiQrg7Z6cCuS3sE9JmpLA+f69DFj4PQ2p+Z7a2DWzYBE+g/AcUeVdqMP/Zylv2MkWfN823AQuEFxTNlHNKEY3eTTB1/njhEkOxvOP5c/e5y/HmCnePPExwcf67+LPlKEzABEzABEzABE+gLAQus+4LdnZqACZiACZiACZiACZiACdQgoN8xEsYfFrWhjbgNgMtqtJuVJUAOpEf06aBOjan4UhMwAcBunL4N+k1ArulyIFTqdcfPAAAgAElEQVT63ynKtttuy1FHHcU00yTanX4P1f2bQH8J3HjjjUhcfeutt2YN5Echk1E/Dk73F0z/enfWh/6xd88mYAImYAImYAImYAL9J+D4c//XwCMwARMwARMwARMwgYEgYIH1QCyDB2ECJmACJmACJmACJmACJlCSgFyyTweUVjYpJwM7AM+VbEvV5b59UBBuJ5fbvboCSF9iAgNAYM7gvqkDEnnl8vDMXzEA4/UQRpuAMn7IyVrZEKYoCy20EEceeSTLL7/8aBPw7EygC4Hvf//77Lbbbnm1vgwcZYh9I7BSyAKxcocR6NDjgcBjfRulOzYBEzABEzABEzABEzCB5gk4/tw8U7doAiZgAiZgAiZgAkNHwALroVsyD9gETMAETMAETMAETMAETADQb5ktgeMjGn8D1gV+W4HQksA5wDzRtVsDJ9i9ugJNX2IC/SEwUxCB7c5EKuOscn0QgV3UnyG61zEmsFMq88IbKPbaay/22WefMUbjqY8rgfvvv5+dd96ZSy65JAvB/wHbAjeOK58Bm/fa4fDScjnjejl8vurA4qQBG7uHYwImYAImYAImYAImYAJVCDj+XIWarzEBEzABEzABEzCBESNggfWILainYwImYAImYAImYAImYAJjRODtwA8BCT6ScjCwJ/CvEhwkxJSy7RvRNVcDmwCPlGjHVU3ABPpDYJpIWD1zzhAk1JO75hn9GaJ7NYHXCSwDHA0snubxkY98hEMOOYSlllrKqExgLAgce+yx7LLLLrz44otZ8z0O2B54dSxgDNckNw5C60Vyhv1sJLR+Zbim5tGagAmYgAmYgAmYgAmYwFQEHH/2TWECJmACJmACJmACY07AAusxvwE8fRMwARMwARMwARMwARMYcgLrAKcBM4Z5PAxsAPyuxLwWBs4EFgjX/COIqy8s0YarmoAJ9IeAXIF3A+bK6f4+QG6acqN3MYFBIXA4sGPWYORkLUdrFxMYVQL33XcfX/va17jwwsyvWc8AXwZOH9X5j9C8lElGn7/z5czp0fD5q/c7FxMwARMwARMwARMwARMYZgKOPw/z6nnsJmACJmACJmACJlCTgAXWNQH6chMwARMwARMwARMwARMwgb4S+I8g3tghGkUZF+ss92q5Yn8FeK6vM3PnJmACnQhY2OX7Y9gJfBqQ8PBd6YnIxfrAAw9k+eWXH/Y5evwmMAWBQw89lN12242XX345i8wFgA7N/NnYhoqADzoN1XJ5sCZgAiZgAiZgAiZgAhUIOP5cAZovMQETMAETMAETMIFRIWCB9aispOdhAiZgAiZgAiZgAiZgAuNLQM7TZwBJqvK/ARsB1xVAsiRwDjBPqHtPuPaOAte6igmYQO8JbAzsHj3v6RE8Gw5dHAi80vvhuUcTKEVgVuAQYPOsq3baaSf2339//uM/tJfrYgLDS+CGG25gjz324Nprr82ahNTWOth21PDOcOxHPk34bJaj9cw5NP4P0GezvrO7mIAJmIAJmIAJmIAJmMCwEXD8edhWzOM1ARMwARMwARMwgYYIWGDdEEg3YwImYAImYAImYAImYAIm0DcC+l0j0eVxwIxhFKeGFPOTOoxKirVDgW2iOlsDJwCv9W027tgETCCLwNpBvLVcDh4J9CTcOgjo9NybrgkMIgF9hv0vMFd6cHPPPTff+c532HTTTQdx3B6TCXQk8MILL/DNb36TQw7ROYLMcjHwVeBeoxwJAjMBElnrIJSyxGSV68Pn9UUjMWNPwgRMwARMwARMwARMYFwIOP48LivteZqACZiACZiACZhAioAF1r4lTMAETMAETMAETMAETMAERoHAW4OwcrswmX8AmwAXdpjcKsG9OhFlHxNEIc+NAhDPwQRGhMCKQai1cof5HBaef7nXu5jAsBKYJdzHW2VN4FOf+hT77rsvSyyxxLDOz+MeMwI/+tGP2GuvvXjkkUeyZv7P8J3r2DHDMi7TfUdY3507TPjyILS+clygeJ4mYAImYAImYAImYAJDT8Dx56FfQk/ABEzABEzABEzABMoTsMC6PDNfYQImYAImYAImYAImYAImMJgE3gmcBnwyDO8SYEvgsYzhzg78AFgvvHYTsAVwz2BOzaMygbEjsGwQZ63bYeY/DOKsB8aOjic8ygTWBA4APpg1yZ122om9996bWWeddZQZeG5DTOC6665jn3324aqrrsqbxY+BrwN/HeJpeujFCLwvHJLKPDgSmrggHC65oViTrmUCJmACJmACJmACJmACfSXg+HNf8btzEzABEzABEzABE+g9AQuse8/cPZqACZiACZiACZiACZiACZiACZiACWQTWDgIqz/fAdBPgrD6DkM0gREmsC/wraz5zTLLLHzrW99il112GeHpe2rDRuDBBx9kv/324+STT84b+h+APYHzhm1uHm9tAvps3x34XIeWJLw/CPBne23cbsAETMAETMAETMAETMAETMAETMAETMAETMAETKApAhZYN0XS7ZiACZiACZiACZiACZiACZiACZiACVQlYJfLquR83SgTWAjYD8h0cl9wwQXZY489+MIXvjDKDDy3AScwadIk9t9/fw44QMbruWUf4NsDPhUPr30Czk7RPmP3YAImYAImYAImYAImYAImYAImYAImYAImYAIm0CABC6wbhOmmTMAETMAETMAETMAETMAETMAETMAEShGYM7ha7tzhqsuDq+UVpVp2ZRMYHQKfASRQXSBrSh/5yEfYfffdWWuttUZnxp7JwBN47bXXOPDAA1//e+aZZ/LGexawN3DvwE/IA+wlgZVCtoqVO3R6WMhW8VgvB+a+TMAETMAETMAETMAETMAETMAETMAETMAETMAETCAmYIG17wcTMAETMAETMAETMAETMAETMAETMIFeE5gpiKt2B6bN6fz6IK66qNeDc38mMKAE9LzsBcyQNb6VV16Zr371q6yyyioDOnwPa1QIHH744Xz/+9/nkUceyZvSTcC+wKWjMmfPoxUCa4dDVsvltP5y+B5wEDCplRG4URMwARMwARMwARMwARMwARMwARMwARMwARMwARPoQMACa98eJmACJmACJmACJmACJmACJmACJmACvSIwTSSsnjmn0/8LgqozejUo92MCQ0Tg7cCewI55Y15ttdXYeeedWXXVVYdoWh7qMBCQsPrQQw/l4YcfzhuuXvgu8MNhmI/HODAENg5C60VyRvRsJLR+ZWBG7YGYgAmYgAmYgAmYgAmYgAmYgAmYgAmYgAmYgAmMPAELrEd+iT1BEzABEzABEzABEzABEzABEzABExgIAjsFcfVcOaO5D5BL5QkDMVoPwgQGm8BCwNeBz+cNc4UVVmDHHXdknXXWGeyZeHQDTeCFF17gyCOP5IgjjujkWC134QOA/Qd6Mh7coBPYMnxPmC9noI+G7wmHD/pEPD4TMAETMAETMAETMAETMAETMAETMAETMAETMIHRIGCB9Wiso2dhAiZgAiZgAiZgAiZgAiZgAiZgAoNKwIKpQV0Zj2sUCCwHfA1YN28ySy21FNtttx2bbbbZKMzXc+gRgUceeYRjjjmGo48+mmeflYFwZvk38P0ges2t1KMhu5vRIeADWaOzlp6JCZiACZiACZiACZiACZiACZiACZiACZiACQw1AQush3r5PHgTMAETMAETMAETMAETMAETMAETGFgCGwO7A4vkjFBiPDlWHwi8MrCz8MBMYDgIfBLYBVgzb7jzzjsv2267LVtvvTWzzDLLcMzKo+w5gZtvvpnjjz+eE07omExA79mHAAcDj/d8kO5wHAhME75D7AbMnDPh/wvfIc4YByCeowmYgAmYgAmYgAmYgAmYgAmYgAmYgAmYgAmYQO8JWGDde+bu0QRMwARMwARMwARMwARMwARMwARGmcDaQRQlZ92s8nIQRElcPWmUQXhuJtAHAssDOwPr5PU93XTTsdVWW/HFL36RxRdfvA9DdJeDSODss8/mxBNP5LLLLus0vBeBw4HDgMcGcR4e08gRmAmQyFoHtqbNmd314XvFRSM3e0/IBEzABEzABEzABEzABEzABEzABEzABEzABEygrwQssO4rfnduAiZgAibQIgF9xs0PbA5cDPyqxb6qNP0fwIrA74EHqzTQ8jWLAlsEV7KHa/SlDVCl9/0bcC7wrxptFb30zcBSwHzAT3rUZ9GxDVu9/wS+EBzDtHZnFhRSiP2nw2T/HNb+pWGbvMdrAiZgAiZQmoC+20gAtXKHKyXKk7Ba3w1cTMAE2iOwDPBl4HOdulhxxRXZfPPN+cIX9JXPZdwIPPzww5xyyimcdNJJPPTQQ52m/wRwFHAk8PS4cfJ8B4LAO4LQWgdI8srlQWh95UCM2IMwARMYFQKKMX8cUPad2xuc1FuA9YHZgaMBHUKtU94aYuF3DUksVPFbzf/dYdLXAjfWAdDjax1/bg6448/NsXRLJmACJmACJmACJmACJmACLRCwwLoFqG7SBEzABEyg7wRmAL4XhL0azPnANoA2hftd3g58Ftga+BBwCbA9UEfEHM/p88Dp4R9+AHwFeKHEpBXc3xLYF5gNuDCwq5L2Wd8zNgaOA2YMQnc5T91TYjxlq34E+CmgzVcJtzYCrivZyJuCoFj/7WWRgPmfveywQF//BfwYWBVQ+uUNgXsLXKd1+HWN+7BAF66SIqDNCD2/g1qeL/leNKjz8LhMwASyCSwbRE/rdgD0wyB6esAQTcAEekpAh063A77Uwf2V2WefnU022eR1ofViiy3W0wG6s94TOO+88zj99NM5/3z9VO5YdCD4WOAY4NVulf26CfSAwPvCYa6tOvR1QTjMdUMPxuMuTMAERpuAjCMUaz0E+AfwtWAiUPczcYHwPrVmaHdb4AzgtRo4FQM9PojAFde9asA/u2U+cmiIO2vaOu2nGOQwFMefm10lx5+b5dlma44/t0nXbZuACZiACZiACZiACQwsAQusB3ZpPDATMAETMIGaBJYEzgHmCe1I0HxCzUB11SHJQUSBV7lpK3AusXFc6oiY02OqK7BOi6LVvjbTJYx+riSATwCnRGsgYZUE32XbKdNtOjh/anDum1SikTioW+Ky2lX3AvYr2Io2YuYoWDeuJjccCaW1KVSkjEOA+1vhQEERHm3WqbuRNCjzyGNUd35tsnfbJmAC1QksHL4j6PtHXlE2iQOBO6p34ytNwAQaIKDDk/pNpL95O7W37LLLsvHGG7Phhhvy9rfrfKjLKBC4+eabOfPMMznjjDP429+6JhG4LIi0lIXIxQQGkYC+gyhrRieXfgn1lDXD30EGcQU9JhMYDgLK0HNaMHLQiBVP+w5weE2X6JlCVohNAwYZb2wGyMW5SlEmOY1z6XCxjEf2bsAVu8pYil4zzAJrx587r7Ljz1PzGZS4bd347KDMI+8OrDu/ou9frmcCJmACJmACJmACJjBmBCywHrMF93RNwARMYIwITAPsEjbTNO3fBCeMjnmPG+Ij5+M5geWBzwAKxqdF1UlQXpZhche5qaGgd12BtcYld5ZdgQMiHkrDe0QJgboEwCdFgX3Nb4uW3auT4S4FyLFKLtba+FgPKJMieBgE1lWDmWVcqMXTAuuG3hQKNFM3AFz1nigwtEaq1J1fI4NwIyZgAo0RsHtkYyjdkAn0hYCykvwPsEq33tdee2022GAD1l9/fWaYQYmCXIaJwL333ss555zz+t/tt9/ebejKqPMj4ETglm6V/boJDAgBZ9EYkIXwMExgRAloD3U54GhgkWiOEjDrr46JRDp2WtWAQ8YeOkyijCUqZWN//Vq6YRZYi5njz/l3Ttl70PHn3j2FdeOzjj/3bq3ckwmYgAmYgAmYgAmYwAARsMB6gBbDQzEBEzABE2icwDuDe8cnQ8tlRcJFB/RmQH1pY09O1RJU/3eHi+8ETgfOBuRQUif9Y7qbJgTWajMdnNc41baE6t3KQsEtPHFNqevC0q2/9OvpAP0PgnP2CwUbssB6MqhBC3AvA8gZvYkiV6AbgUEJDDvA3cSqug0TMIG2CegAmdwi9Z0qr1weNvivaHswbt8ETKA2ATnAKsuO3BP1vS+3TDvttKy33nqss846SHQ944xZ50drj8cNNEDgnnvu4aKLLuKCCy7gxhv1dbdruTlkHlL2oX92re0KJjCYBFYKWTVW7jC8w0JWjccGcwoelQmYwAAT+CCg+KLivkmRi/WeNUXWK4QYsUwiVBSjkuGFHICLlLTBiK7ZBJCDf5PxZrWr+Pf6wLvDwO4CLikyyJw6TQus5eL96dCXDo2dCbT5fu/4c/7iD7vA2vHn/LUdlDh63gjrxtdrvKX5UhMwARMwARMwARMwgVEmYIH1KK+u52YCJmACJqDPuS2DQ7RoXB2CzI9URKP25gDmBxYEPhzcSxYr0J5ExhJVnxVcnIsGygs0PUWVpgTWalQiqhOANUIPctveBniiw6CWCK4uibhaDtLbAme0ENjvxEYid41Xyg/lv14X+G1ZmBXrN7kGeUOIg5m6r7SpkVcU8P8sIGecOMDdLyF51jj3AvYrwDtmW6B6xyp1A67vD5s1uud1aEKM/1B3UDWuj+8Jucfr/79Yo726l04f1lTO9Sp1edcdj683AROoR0AprHcL4mplusgq1wfR0kX1uvLVJmACfSKg71n6W71I/2uuuSZrrLEGq6++OvPMM0+RS1ynRQI33HADl156KRdffHERp2qN5BngJ0GApfdvFxMYFQJrh+8rcpzNKorFHBgOg00alUl7HiZgAj0hoC88crJO4qTqtK6TdTqLoGKYip9cVWBGilOvBhwLJF/Gjgm/2+o4a+d1nRYUF43lFW2vbtxI4vdfh87KCnwL4M6s4vjzZCyOP2ffRXXva8efOz+djj9XfffydSZgAiZgAiZgAiZgAqUIWGBdCpcrm4AJmIAJDAABOUNLpBynZWxrWOkAWDqQ3K3fK4GLgcuAP5ZwH+nWbqfXmxb3yi1YTmYSKn81bMLLBSSvKKB/KLAeIHG10lNq4/7VOpOqcO3bgnu5NhpUJDb9bo9E3k2vQdb0YzFtt0Btngu1BdYTjj5VS7xxI8ceOQQ9XbWxBq6L74myru0NdD9VE007ERUdo0SgRwYnTl1zD7ARcEdGA28HfghIhKEih349Tw8V7cz1TGAMCMgRLRFWz5wzX21eS6ikw1QuJmACw0/gPeGzc0Ng0SLTWXLJJVlllVVYeeWVWX755Ytc4jo1CTz55JNcccUVXHbZZfzyl7/k0UcfLdriheH3tN+zixJzvWElsHEQWufFjp6NhNavDOskPW4TMIGeE8gSWX8dOLhG3FdmHorjrBNm89NgcNEtxpTEbBNxddsxDQusp77dHH+ezMTx5+y3o25x+25vYo4/dybk+HO3O8ivm4AJmIAJmIAJmIAJNELAAutGMLoREzCBASIgEcjeQUypYbXtVpA4GmsXedUMN2Pl470VuBSQK1S3wOgAoRzYoQyqwPrvYY0lqv4V8HvghT5QbFrcKycVOVDfFuZXJL2kAltyDv8rcEGPRM1p1Ho2laYzcUW+Iggu5QTTdml6DbLG24TAetbg2pWk9szqZ7rwvjZbEMzfXvC+lshV6RRV5N5+XxeRvQ4iSBTbrXRL0fhx4FOhEb3vXtehwWuBQjnTc9qQm/tx4TUdKtCG2kvdJtDi6xZYg577HQGl/k7KN8J9niea0AbmaeEQia5p0+2pxeV30ybQCoGdgrh6rpzW9d5+UMh20coA3KgJmEDfCShTxwYh3foHioxmxhlnZIUVVnhdaK2/RRctpNEu0vRY13nhhRe47rrruOaaa7j66qu56aabyvDQb9RzgXO6ZCMq06brmsCwEFBsQofF5ssZsE4n6PvM4cMyIY9zYAm8AzgVWCmMsJcHnz8ISJSrzGUqdZ2FBxbygAxMsekTAQkfVZrI3rdCyHyo+0hlfeC8DvNdKPwOSzIIKva2GaBYV1vFAuupyTr+PJlJnsDa8WfHn9t6T1K7/RBYO/7c5oq6bRMwARMwARMwARMYUAIWWA/ownhYJmAClQksGTYNE+eGtgTWev+cPwjqNi04WgVb5QQsRwu7YxaEllFtkATW/wucDTwYxPO9dmnOotgLcW/11at3ZS8cl38ZUqM/VWOovViDJgTWRaaYFxzvdm3srtHLTcWYS5sbim8GDgC+EkDoEILm2c9igfXE5qZcyZPvAFcHZ/FHOixM2vG6iY3Rft4H7tsEmiBgIVITFN2GCYweAR1008EkZX5YsOj0Zp99dj760Y+y3HLLseyyy7LMMsswzTQ6F+3SicDjjz/OjTfeyPXXX89vfvOb1/9KFmVRuigceO30Xahks65uAkNLwAfHhnbphmLgWWKrXsVC3hIytu0akWozHjIUC9KDQUrMfhLQlMA5XkeZeOwO/CjHrED327LhcPmHg7FB2+JqIR0XgbXjz5MfIMefs99MHH+e4NKrz7lOb+n9EFg7/tyDD1l3YQImYAImYAImYAKDRsAC60FbEY/HBEygDoHZw4/69aJG2hBYK+Ap4cm+gFxdy5Z7gW8GF4pBEOSWHX+/688YHHXlrByX9wenZbkO/aXkIDcB5gzOpc9F1/4pBKmTf+pHwKbkVCgj7u2lWD1vHmWeUQe4J1N0gDv7jupVgDtOASpB7io13bDLPudZ9cddYJ31HaBoGk45n58JJE5RsoTcAriniYVxGyYwRAQ2Dhv5i+SM+dng8HggkOcKP0TT9VBNwARqEFgYWANYHfhYmXYkrl5qqaVYcsklWWKJJVh88cX50Ic+VKaJkas7adIkbrvtNm699VZuueUWbr75Zv74xz+Wnafeo38RsmddAtQ5MFq2b9c3gWEhoNMdEi3K0XrmnEErRqHvOmcMy6Q8zoEgkBZbaVC9Ep5tBBwfZWVS3xZY9+a2+EQwU0kOeSsj1teA5yt2L1fqdcO980SBNrQvsXPIOtiLDIIWWBdYlIJVbPAxJSgbfGTfOI4/d3+ger1f5/hz9zVxDRMwARMwARMwARMYSQIWWI/ksnpSJjCWBCS2lVOHHEXjUka8WQTcW4FvhL8i9fPqSJC3H3Ao8HKdhnwtWvvPAt8LrqUSvytNY9GiTbUTQupr2YLtCNyac3GvAzZF5xDXs8C6CrXJ1zjAPSU/B7iz76clgJ8FQe41wfVcqaX7WcZZYJ3lFibHxq2A/1dgUbIcv44KwosXClzvKiYw7ATkRiux0XI5E9F3VQmNDgImDftkPX4TMIHGCWiTWYfNVgZWAt5Ztofpp5+ehRde+HWh9UILLcSCCy7IAgsswNxzz122qYGu//LLL/OHP/yBe+65h7vvvpu77rqLO++8s4qYOpnnLcAVgNyqrxroyXtwJjBYBJTFRiJrff9JH95PRnp9+P6j3xUuJtCJwBxBEKssD3HphcA67aKc9G+BdW/uWcUiFIc9DfhhyHQp9+lRLRZYN7eyjj9PydLx5+x7y/Hn7s9cL/frHH/uvh6uYQImYAImYAImYAIjS8AC65FdWk/MBMaKgDZDlAZPYmW5G8elSYF1nog76U+iaQl0tQnzEqDAkDaYF8tZDdXfNrjivDZWK9bsZCWMk+BHwmiV84EvAk8X7Ebua+cA84X6nQTavQzYFBz+VNVGWWD9puAypf+2VeQqL/e3Ou7yZdag6jzsYJ1NrlcO1tsAx4Uh9GLTtMh9Ms4Ca72Py4Fam8sq+nxVZoILi4ALdZpoo0R3rmoCA0FgxSAskigyrxwWvmf9bSBG7EGYgAkMA4FFgeUBuToqS0SVrE+vz3PGGWfkAx/4AO9///t573vfy7zzzst73vMe5plnHt71rncxwwwzDByPJ598kr/85S88/PDDPPTQQzz44IM88MAD3Hfffa//1Sx/AK4DdMDvauCxmu35chMYdwLKYCOhtRxg88rlQWh95bjD8vwzCegzTmYfOtybLm3HCuSafHTIKJHu2wLr3t2wMmP5DPBTIM6KmB6BnGjlUN2v8ngDWbrGRWDt+PPku9Tx5+wn1vHnCS5tf84Veb/s5X5dE7HjJtoowsV1TMAETMAETMAETMAEGiZggXXDQN2cCZhAzwko4PU5QCn40uJqDaZJgbWcSORIke5HQq7vBhfkdBpejU8bzF8PwdY0oIeD04WE2S7VCUggJGG11kbroVTVRZnGQsmbgI2BP+UMpZcBm6o0yoh7/xs4C1gEuDMI0x8s2PF7g1O48nlro1GHBYqK2mcN4lStW5PPaMGht16tzBpUHUyTAe70fV11TFWu+wLw4yoX5lxTNcD9ZmB94N0FxjIdsBqgFMAqlwahS4FLp6jyZ+DccCCn7LVZ9cdVYK37V4dsdoignAp8uaTTrg5R7ZPKUFHGBbuJNXQbJtArAssGMZHST+cVObDJtfqBXg3K/ZiACYwsAR041vcmvfcsA+h3RCPlv/7rv5hrrrmYc845mWOOOZh99tl529vexmyzzcass87KzDPPzEwzzfS6UFtibP3JLfvNb34z0003HdNOOy1vetPE2c3XXnuNV199FblMv/TSS/zrX//ixRdf5Pnnn+ef//wn//jHP5g0aRLPPPMMTz/9NE899RRPPPHE63+PPfbY63+PPvro6/UbLL8FbgyHuPX79q8Ntu2mTMAEJhN4Xzh0liWSTWpdEH533GBwJhAIKAap78tfyiHSpvBM2SIkrk67ZidDscB68G5TfRf6dR+H1cQ9MS4C6z4uU6muHX8ujsvx5wlDqCaK48+TKTr+3MQd5TZMwARMwARMwARMYEgIWGA9JAvlYZqACWQS6ORcnVzQlHjzPcDpkaAuaV8CaQXSf6E92Q7rpACkXHG+nVFHDhcS+RYVp/p2mJqAXIcU0JBjuMp+QSj3ShdY2gzRhoScTlWOCOv0r5zrRllgXfZZicXZZdMaVk37Nyz3vgPcxVdqUALc/RCZN73ZOq4B7lVCFoLk8JMO2WwAXFb8Nnyj5jSudWoAACAASURBVAeD61TihK0Xtg4HqJxpogJQXzJwBOSUo++j+pzKKz8JQpE7Bm70HpAJmMCoEJgL+DCglNeLh4xP+rdxL3cBtwG3Ar8DbgbyfpeOOyvP3wTaIqDvSrsHI4e8PnRAWAc8/V2prVUYjnY7OVcnM2j6N3/Sbifn6qROE2La4ViJ4RmlBdZTr1XTcfaYcdk49/DcSZNH6vhz8VVz/BleKI6rY03HnyfwOP7c0A3lZkzABEzABEzABExgWAhYYD0sK+VxmoAJpAkoALdrEIlkOVcn9ZsIpum98ivAwalB6Ee0XHvP6CKuTi6TIFxjVurIdJFz6nle5soE0mt0BbAp0C2d/VKAXIgk0NZ6rhfcmPMG0nTgt/KEO1xYJrgai6SznpWZgHnDxmFaXFhUYC13TLG9Fng5jNsC6/orHwczy7SWtc79EBcnY3aA2wHuMvdvuq7c8LVprXS8SalzaGkaYG9Az1dS5Bap+/ShOgP1tSbQZwJ2ZezzArh7EzCBrgT0e0yZcRYCdOBJh53mB/RZP2pFh7T/APweuDtkEpJQ88VRm6jnYwJDTMDZPoZ48XowdAmcDw0xxE7dtSGw1sEkmUMkGbXy+rfAut6NEMc8q7SUFXuzwHpqkk3H2S2wbi7GmKyW48/Z7wBVMyj2Iwbf9GfROAqsHX+u8knoa0zABEzABEzABExgxAhYYD1iC+rpmMCYEJgzuMUkrsOdpt2EwFoCU4mol051VCU4MXsQg0nIG5c6grAxWfau04ydR4uIpfUZuGdwu1bj5wNf7OIk3nTgt+ukKlRoQmD9FmALYGfg0eDw/UhqLEUE1rFD+KXhQMJfAAusKyxs6pImA9ydRlN1reJNjSrvlVUJNRXgPqqlFOzvAnYIk2uayzgGuJUO+TQgPmhV98BSfPAmuQ91OEob6Haxrvpk+rp+EdB3Zrkw6vM8r1wevlfrcJqLCZiACQwaAb2PzQfooMh7w+FPCdvmBvS9SoeYB63ot6h+8/w5HND6E/AgcD9wH/DcoA3Y4zEBE8gloCxpyv6xcgdGh4XsH4+Z48gTUBxxuZAJb5ECs23yN/+bAP3W/T6gz8FuxQLrboQ6v96GwLrqiLqZY1Rtt8p16bh43fus6Ti7BdaDLbDudM85/lzlicy/xvHnZnk6/twsT7dmAiZgAiZgAiZgAkNJwALroVw2D9oExpaAgskrhmBykUC2QDUhsJbo9oQUdTkjy5n3txVWYxXgnJQgTJuwqwNyynSpRuCtgESRm4fL9wP2AV7Jae6dQZj3yfD6lsCJXbpuOvBbbaadr2pCYJ12cc1iU0RgHQsVJYLcPrhZVw2atsGrjTbLrEHV/i2wzibXlMD6oy29H7cpPB83gXWWe0jR7AWdnrv0Z4nq3gRsDEgg5WICw0BAGSgkBpK4Ok98eH0QA100DBPyGE3ABEwgh4AE2HMBcwBvB3SgWb81Zgvu1zOH3906jDUDoN9z0wM6UKr3R/0pzqCig1Svhqw7LwH6Uypt/f0z/E0CngmHcv8OPAk8ATwOSFypw6nPerVMwARGjsDa4XuVxLVZRdm6DgyH1vQ+4TJ6BPQ78UuABKWdMinGM29KYK3PNn23/2oJrHWFryW6GsmqFlhnL6sF1oN1uzv+POHm/+uwLE295xZZZcefJyj1knneurS9X+f4c5EnwnVMwARMwARMwARMYAwIWGA9BovsKZrAiBB4TxDLbpozHwmTb8gINtcVWGcJrTSEWCxaFrF+lEvIm3ax7iYILttP3frajNZpd20SaxN5GJw7YzH8L4Lzsja9s0pcV/fPF4LDWCdubQdsiqzZGiF1dl5dpdXWXFQ0L3H4d6ryecE9rZMLSuwInuXu3U1gLbGCBO7fCH3HIu0mBNZ6jg4C3l0EWpc6Oijx3QbTcvc6wK31/nGHOdbhXfVaB7izF6RNLnFw/wLg2CAMauARqdTEm8MGtA4jqXS7T8t2ogNXem+KN7ebcpr+NHBuakBNtV12nq5vAmUI6IBUIqzW97isou/GEgApO4uLCZiACZiACZiACZhAcQI6dKkDbHmmDzpgkQit8w77F+/NNQeBgA7hrAB8D/hwzoBOAv4T+Ezq9brCMx0Gkmu1xNKKwaWLzDpkCLIk8LHUi8MksB7E+LNimoo1JIewut2LawG6D5LSZKZKO1h3oz/59TYcrB1/hn0D4m5xvaoxZDVf9do246yd7jwLrCfoOP5c/P0pq6bjz/X4+WoTMAETMAETMAET6CkBC6x7itudmYAJVCCg4Mr/AF8PLlRZTUhg9RVAjqOnpyrUFVjnOVZsG05oV5gSeu/dE5CgOi7dBMFV+qpyjUTl4r1TJFw7BlDgSC5dg1wWDu7gSiMtl3EFuG/JGHBa5F5UODcIAuuqzsUxhsSdt1OQXhs5EjDvGFyndSDgyqiRbgLrWKCddn+tGjSN5xC3UfeerLvple7fAms7iOTdk20G/pt4b6j7LHW6vttGTJm+sw4/1ckske5bTpg6tLB89EIT7thl5ui6JlCWgL63SVyt+zer3Bc+19NZWcr24/omYAImYAImYAImMO4EdIBc37sUe8oqMipQPOXwcQc1xPNX7Hb+EB/NM/uQwFnrrJipBNjbpOZbNdYkUa/c0iXmXzOHoeKzuwRThVOAVVP1hkFgPczx5xj3AkFcvXT4R8VAtwDuaej+t8C6OMg2BNaOP1tgnXUHWmBd/LnsdU3Hn3tN3P2ZgAmYgAmYgAmYwJgQsMB6TBba0zSBISbQSTCmYPJ3gONC2t5Y1JhMua7AWmlAL0zxUwB9FeDGGlxXBi5LXd9JEFyjq1KX6nNBgtrDMq7SZsHeIWVyqUZ7WFmuJxIObRD6zBPCrxNcyOVGooC3XGbuLjDOcRJYC0fsEHtE2ED8V+DUSWCddq9Ou7NbYF3gZutSJX5v7BY4zOOt+1mp0jsVHUbQe6zuhTsBOb8/WGD4cnb6eagnFx+N98Uu1+neUvr1OsUB7jr02r22231apvelgkvKO6KLzgEkdJBrXN0iF2C9b+2RakjuYcoA4GICg0TAAp9BWg2PxQRMwARMwARMYJwI+IDb6K52N1HlzUF8fTUwPXBogwLrPLOPhPbFIcZye8r1NV6NQRdYD3v8OWGtmJmE9Il7+cPAZsC1DT4aSwA/AxT/qLvPUXdY6bh43fus6Ti7BdbwQt1FTl3v+HM2UMefG77RGmzO8ecGYbopEzABEzABEzABEzCByQQssPbdYAImMOgE8gTWCiZL7Hsb8FqYRBsCa4mrJCyOyzWA+pIjTdUiF5SzgQ+lGlAQ9tSqjTZwnQLDpwFrZLQlJ+iNgPsb6KdOE8sAn8hpYDpgNSbcc1UuBa5L1ZVwTgL3xJn0N8Hx5d8ZbUrweSbwWHit6cBvFQ5am4U6XKjXFEhSyZubBIJysuzmgvK2cD+IaTqI30lgrfSkEjvOkyNgb0JgLYftxcJGVhWO8TXPBPFwUyl8h8XBOus9sy7LOtfX3ZhR3w5w11mBdq9tKsCdlwVC7l3a1G6qZB2EOhnYAXiuqU7cjgnUIFAkRb0c9ZSmvqnPtxrD9aUmYAImYAImYAImMJIEFGOS07AcrXXoP6sonqLvZGeMJIHRnFSewFqmG3KsPhh4Ikw9HStMiFR1sM4TWCdGI8dHv0nzxtlEfKXNlR2G+HO3+ctcQhkRD4gqbh2MP5K9im5tFHk9Fg1fD3wOkJC7H2UcBdaOP9d3sHb8efLTmn6GkiyjTT/PzqBYn6jjz/UZugUTMAETMAETMAETGCkCFliP1HJ6MiYwkgTSAut7mQjqnAskTrrJxJsWWOcFyCVA3h5QUL1qyQuA7x8Egv0SwkgQ+5OQijI9t367ZHRa56rr0O269Jzz7olu7RR5vSm+ZcS93QTW6UBSLJDME1grxadEjluFSe8MyP063lxoQmBdhGm/6pRZg6pjbMJBxAHu/AD36oAcqZousbN31c3WvDHF90TTbVfh0NaBFLk26SDSStGglAFiXeC3VQaac03W56EOpihDwh0N9uOmTKAsAWVXkYhHacOzystBwCNx9aSyjbu+CZiACZiACZiACZhAJQIzBZG1vqdJeJlVJI6U0PqiSj34ol4SyIrbZpl9aEy9EFjrN7CMRh5KQRhWgfUwxJ873W+Kl+rAqzK+KTuiioT3OmjR9IHsWCj5y2D68lQvH4aor3EUWPcJdaFuHX8uhGmqSk0cQGnK4MPx52prGF/l+HN9hm7BBEzABEzABEzABEygAAELrAtAchUTMIG+EkiCFRJWHwnIPTIvUNm0wLpNEXRe8P0EQClGn+8TdYljjwI2z+j/CmBTQEK2fpZeikLHXWCtdZaLq55DbRpoMykRa+UJrOcI7i26hy4MKVIfT90wFljXf4KaEFh3coMvMsLZgE1CmtJ7git/nVSUdwGXFOm4Q52mAtw1h1Ho8qZF0OMisM5ylv5FuBefLES+WKW8z+mmnbKLjca1TABWDMJqPQN55TBAwup+f1fzepmACZiACZiACZjAuBLQgVCJLHXYPK9cHoTWV44rpCGYdxy3kqhVwvhrgVczxt6mwFqu5+pbh3yzXJGHVWA9DPHnTrdpnLlP9fLin03c6oMssG5ifm210ZSRSVvja6LdYRFYO/48ebXbNO/Ju6ccf672tDn+XI2brzIBEzABEzABEzCBkSVggfXILq0nZgIjQ0BO0U+nhJ15k2taYJ2XkvEbgJym6xSlEN0P2CPVSL+dKDScTwCnAHITSYrcurcN6UybTHNYhWHZoFwdEahc0s+E/8/em4Dfd413358rhnirSVCK9HnMaZsiqaopVUOJoUiEEGJ+RENMibSmeE0RU2UwhCAeQ2RQIaT1IJEWbWIojwoaeVIl3sdUJU3QECTv9e1/Hdm2M+y9z97nd4bPuq7/RX5nrXvd67PW3vuce3/Xvfh2cXTIIFhfgd82wdVZGawz7O3KS5z6vE8SWI/a/H558fRPYyZZgXWXlf/LbfoQWM/rxbQ1MK/tru0VWG8j13fwvMt8DJFBZNKzM1nznw1c1sXRKW0OLJtLqlVOBQ4ALu65L81JYBKBOxWRTrK0TypvLsKLr4hRAhKQgAQkIAEJSGApCNy8bI4bne41zqn3lc1xn1gKj3WiSuDawJ8D/wv4FJBTYiaVvgXWtwAeA7wL+OcJou6RL6sqsI7/yx5/njTfSSyRmMvepULWx+OAJB4YV7I+fm2Oy6t6Elo2ZSQ+n3clXUs2CSSeMW6zwCybQ8bFZ/Xd9vO+4uxt+11k/TbvALr6Zfx5PDnjz9u4GH/uemX9cjvjz/1w1IoEJCABCUhAAhIYlIAC60HxalwCElgwgb4F1rsBEVLtUhvHI4ETexhbNRAzMvdZ4GHAv/Rgv6uJPBsy9qcAtwEi1skxhx+fkC2laz+LatenCLQeSG5yjNvNgLcAtwa+ADwe+Ncxg09gO0L2aS9tmjBrE1xtIrCe1Oc8XBVYN5nJ6XUMcI/n01eA+5OVbO3zz9aVFnJsdDaJpPQdhN6EDNbXBU4A7lOblLx8zpHJfZdkivpg5cjf2L8A2LdkEOu7P+1JoEog38WS/TDP9UnlpEpGO+lJQAISkIAEJCABCSwfgXynexaw/xTXEmPMKSTJUmxZPQJ9C6zbEFhlgfUqxp+TeTvX6kFlkhLHzcluyWA9qSzyJMYma2ee5C4KrJsQXlydNu8Aunpl/Hk8OePP27j0Hdvusk6HSPBh/LnLTNhGAhKQgAQkIAEJrDkBBdZrPsEOTwIbRqBvgXX1CL4qygigk0Vk3vLokim6amcTsivMy61t+3mEwPW+6gGbOwNnz3BoHhFz27GmfpvgatW3vBRItulLG3YaFslSvQPwfSBr96cN214N2B1IdvF1XPNt5qAhsl+pVg3kvhP44hRDmauHArv2zLvPa6srh3q7vgLcTa7tLj5Xnyt9B6E3QWB9W+CvgRy7PSq5d90LiCi+75KTHCJg3aNmuK/vAX37q731IGC2w/WYR0chAQlIQAISkIAEqgQ8lWR914MC6/Wd2+rIrgocCry88secpHXkjGQZ6ySwzqliSSByrZ6m/OrAk4DRaU05mSkxmD5KEpgk5pyY0boW489bN7PGn7ex7zu23WVGhxBYG3/uMhO2kYAEJCABCUhAAmtOQIH1mk+ww5PAhhHoW2B9F+BjYxj2Jbwb5++QQrENWw6/GG6fItB1Flhv1froKrDOca3JGnOjHhz/NHAE8OMebMXEogPcbdzuyntcH31eW23GMK2uAe71DnCP25h0TskGd2Ffi6hiJxtIji0ZqarmXwZkrf18gD41ubkEblCyGx48BcGZ5dn3kc3F5MglIAEJSEACEpDAShO4ZzmlZM8pozimnFLy7ZUe6eY4r8B6/ec671EfDhxXOeEqpz3mxKEfzRj+Ogms+57p+rXzfODwvjuZ057xZ3hxB4bGn8dD6/JuqQN+TPDRhdqVbYw/z8fP1hKQgAQkIAEJSGAtCSiwXstpdVAS2FgCfQusJwVAhxRYZ/L6sr+xC6E28D5FoF2CYKuSwXqr1kvXgOukY1C7jKPvbAurKrCOuC+ZebdvCDEZyHMUarIJnwf8VYsM6OnivcAFDftqWk2B9TZSfa/ppvyr9frOIJJMSXnR9pyaM6cCBwAXd3FyRput6HOAYWhyyQnsWF7M5+j4ZEUbV7KR4BXA6Us+Ft2TgAQkIAEJSEACEmhGYK+yua5+Ws6odbKv5vtfNpZf0syktbaIgALrLQK/wG7vWk6hzClXKe8HDgS+M7AP9U3fTyzxnoG7XZj5VRBYG3/uX2Bt/Hnb/SNlqPeACqy738a2Iha8FX12J2RLCUhAAhKQgAQksKEEFFhv6MQ7bAmsKQEF1ms6sXMOS4E1XDqBYQL1u08RdM2JvlHzrkc2GuC+MsD9TuCLU2jnhcVDgV3L8Zj7AeePqV+9VhpN3pyVhggiK7DeNinrKLDeCTge2Le27o4GcizvZXOux0nN89IjWaqq5bNlM8K/DNSnZjeDQF6gJONZhNVZ3+NKNiFFWHPyZiBxlBKQgAQkIAEJSGDjCCQrbr4PJjYzrmQj6Uho7Qk6y7k8FFgv57z05VViaW8F7lAMfgp4XEk00Fcfk+zsDJwI3K1UiND740N3ukD7Cqzng73oBB/Gn6+cL+PP21gYf57vGq62Nv7cH0stSUACEpCABCQggUEIKLAeBKtGJSCBLSKgwHqLwC+w26tXjmJs2u3NgLcAtwbOApLt46KmjYEIgJMt6AqgGvhN5t0I/c6dYWuZM1i3wLB0VZNl+TbANXrw7D+ALwB9vaxcdID7keWFyyQUVTH6tIzhCqzNINLD5fQLE31nsE6mqJOAeoa35wIv69Pxmq0c3X1G7W8/AO4FfHLAfjW93gSeXsTVeWE+ruQ7RrIVZlOBRQISkIAEJCABCUhg/QnkVJ5svttlwlC/Wb4fvnr9UazcCBVYr9yUNXb4t4Bjgb1Li8QCcpJbMlgvotyxxCOSIKPrCYCL8LNrH6sgsDb+fGWCD+PPV650BdbbWKyjwNr4c9c7uu0kIAEJSEACEpDAmhNQYL3mE+zwJLBhBBRYr/+EV483W9Roq4GiauC3aWBbgfWiZmp5+lkHgXUy8hwB5OXRpJIXTS8oL4Cb1I+d/YEnFIPLnMH6vsA/DrCkbgd8sNjtOwhdDe73bbsLir4F1rsBp44RHMx6wdPF92qb6gvN6t/zgvX0eY3bfuMIKJzZuCl3wBKQgAQkIAEJSKAVATfitcK1FJUVWC/FNPTuRBI6HAkc1MFy05jxLNOHAEeVSicAT54Rp5tlb9k+XwWB9bIxq/pj/Hny7Bh/Nv7c9do1/tyVnO0kIAEJSEACEpDAmhNQYL3mE+zwJLBhBBRYr/+Eb7XAumkm4OpMKLBe/3VZH+E6BLg/DGQc35syfdW13aR+TFVFwMsssF7Equ1bBL3uAutJ9/+hj8idlNk9pyFkDi0SaEKgydHvyVid49/7Ok2hiV/WkYAEJCABCUhAAhJYPgJXAZ5VMlrvNMG9CDjz3fHk5XN/4zxSYL2eUz5pXpuMtg+B9bXLiYz7lA6fARzdpPMB6oTFrxW71ZMe5+1qSIF19RTMy4GLgfzvOhXjz5Nn0/jzlWyMP7e76o0/t+NlbQlIQAISkIAEJLAxBBRYb8xUO1AJbAQBBdbrP83LJLBuKihdBYF1Xt7dGrjWApfQj4HPAT9ZYJ+L6soAtwHuJmttyAD3W4uYPdfZVpVkezoceFxxYN5M0+Oe8TE9hFC/yuwWwCnAbWsgn1/Gt1V87Xc1COxVxDF7THA3L6cjjIm4+pLVGJJeSkACEpCABCQgAQksiMCORWQdsfVVJ/R5Tvk+6ek6C5qUMd0osN469kP2vNUC63sApwE7AOcBDwG+VAZ8NSC/Ja8YEkDF9lBxziEF1tV3CE1j+AvC2Vs3Q81L1cGqUHlWXK9pYpq2CTva1o//CqyvnEXjz+0uOePP7XhZWwISkIAEJCABCWwMAQXWGzPVDlQCG0FAgfVGTHPrQXYJwk3q5MbASUCEUh8AHgVcNMOjVRBYz/PSoPWElAbrGtzO8AxwT14VBrgXE+Duel0O2W7Wi5hZfY97xl8A7AucO6vxHJ9XXxBVzbysvLAx2/AccNe4aV6GRwiz55QxHlOE1d9aYw4OTQISkIAEJCABCUhgfgI3LELrg6eYOrMIrc+avzsttCSgwLolsBWpnnen2eQwaXNDfRh3B95d/piND/sDF3Yca31NvabcA5Kk4nrA64GvAEcC3+3YR5tmQ8U5FVi3mYVfrTvUvFR7UmA9fo6qXNokYNiKdzBDCqznW8HDtDb+PAxXrUpAAhKQgAQkIIGNJ6DAeuOXgAAksFYE+hZY3wX42BhCfWXLHOdvRDYPAD67VjOztYPpU2BdtdU0OKXAevz8K7Ce77owwD1sgLuv+3zdy2oGnab3kKYrpbommrZZZL15A9yHAEfVHO7j2N1ZDCYJrPuev1l++PlqELhTefH9wCnuvrmIX/JC3CIBCUhAAhKQgAQkIIGmBG5eNvE9YUqD95VNfJ9oatR6cxNQYD03wpU3kPesh1VOuaoKorsM7l7AqSV79Q+AfYBsnojY+1Dg5cXo+cCLgfcMfELgUEJeBdZdVseVbYaal6pXxp/Hz1FfAmvjz/NdA+NaG3/un6kWJSABCUhAAhKQgAQABdYuAwlIYJ0I9C2wrgrhqpz2Bvo4evPRwNtrE7AIsdg6zXmTsfQpsK6uiRcB+TfrOMZVFFgnQN81y8q0OUnmlzuWCvMKrH8dSMBspyaLYEadr5eXEZf1YCsm1iHA3ROKqWaGCCIb4F7EzHXrY94A9zgB+SKemQqsu833prXarQirc/+fVHICxisGzri+adwdrwQkIAEJSEACEthEAvnumdNSkiF3UjmxCK2HPO1nE9mPG7MCa1fCtYG3FCF0aDwYeG9HLL8FnAAkI3ZKdXN3+slvyvomi5OB5wJf69jnrGZDxTlXQWBt/HmbiD9lVlyvGj+bFq+rviuZtfb6+Nz4MyRpxaV9wCyn+Y3WRE8mezUza53O6sz48yxCfi4BCUhAAhKQgAQ2lIAC6w2deIctgTUl0LfAOi8ski1ilxqveX+kj8yN+7E+7xGCazq1jYa1M/BvwM9qtZsIrG8EJKgbYfG0shfw/lLhGcDRDTxbRYF1m6PtGiD4RZWqQH1egfUk0WMbf0Z1+85EO9SLh+rYhs4g0oVj2zZbGeAeHfX6Q+Dn5frP9XxgGcQQvsX0ojJYJ2vZG4C+Ng20ndvUvzrwJGCUyXfeZ6cB7i6zYJuhCZhFcGjC2peABCQgAQlIQAISmETA01OWY20osF6OedhKL24PJA5zQ2Ce2P41y8aIg8pgzgMeVtukux1wX+BIIDHnUUmijOcB7x4gm/VQcc5VEFgbf1ZgPe7e0jTBh/Hn4e/Mxp+HZ2wPEpCABCQgAQlIQAJmsHYNSEACa0agb4H1LYBTgNvWODUV1k7De5VybOBzapXmFZ2u2ZQ2Hs4oU8ivAX8JfKwitJ4msE7g+s9KADrHpx4AfHtKrxFfHlc+b5rJXIH1lUAVWDde0jMrVgO57wS+OKVFXlg8FNgV2PQMIgls/y7wF+WFU+7nyeBRf6mz6gLrvjcNzFyQYyrUmSqw7kLRNstK4AYla+DBUxw8s7wc/8iyDkK/JCABCUhAAhKQgATWgsA9y2kqe04ZzTEl8+20mNdawNiCQSiw3gLoS9RlYvwvKFld49bh5cTDbOZvU64KHAq8vNIoMevjJ5yeeL1y3f95rZP/CRw2I77dxq/UVWAN924LbUz9vmN1Q81L1XXjz+MnfpbA2vhzDxdMQxPGnxuCspoEJCABCUhAAhKQwHwEzGA9Hz9bS0ACy0Wgb4H1pAwFLyqB0ivmGP6k4HuCpk8H/nMO25vY9F4l2/gOQLJ7PAT4UgExTWBdP3bxmcBRJaNtnWNVFP8t4AHAZxvAVmB9JaQhBdavA/5vg/kYVflvwFPKf6x6gLvFsBsLrJts9miSHb7uWzUAPYSIeVKAOxl+fh/Ii6eHj5l3BdZtVlGzun0HuKsbXEYeTNsw0MzL2bUmfRfo+74x2xNrLAOBHctL7BzJnhfg40oyluXY5tOXwWF9kIAEJCABCUhAAhLYGAI5dS3fU/eYMOKc+Jbvqa8ELtkYKsMPVIH18IyXuYebAicDdwASL84pXp9u6XB+Wx5SRNqJbae8vvz2/NEUW5OyWSdW8uSSTXue9xejrocS8q5iBmvjz80Wd9MEH8af4exmSFvVWtQJissQGzX+3GppWFkCEpCABCQgAQlIoCsBBdZdydlOAhJYRgJ9C6yHFEEPKd5exrkZ0qdkoU5w87Glk9eUAPRPyn/PEoFW1824oxdHvu9Usobs2/K4RwXWV87+kALrtmLdIQONQ714qF5HVSFxm+trq7GBJwAAIABJREFU0wLcrwLuVjau1LPNnFBeOP3ADNZtllDjun0HuMc94y8Ack8+t7FX7Sv6vG7PbB1bZJNVNmFFsJLvA+NK7q8RrOTlukUCEpCABCQgAQlIQAJbRSCbivO9dfcJDlxcEVq3zbK7VWNa5n4VWC/z7AzrW96v5jTEN5Vu3laSOUwTRdc9iqD6ucCzKx+8H8gm8+80dP+/l2t6lFAgzb4PPL/Eskcx8obmfqXaUHHOVRRYG39utoqMP1/JyfhzszXTtZbx567kbCcBCUhAAhKQgAQk0IqAAutWuKwsAQksOYG+BdYZ7nOAl9bGnaPe9we+OweP3wX+Crh1zcZjgHfMYXcTm94DOA1IQDpCyX2AsyogZgmsrw1kt32yXqccWY5SrAefbwGcAtwWqAbGZjFfJoF1nvs3Bh4N/J8ynvg/ZEC7ykeB9azV0vzzXYHrV6o/qhwZmjWarFSTSj5LkDvXSr3MulbmrZ/2i8xg/a9ARJFZ89WSl0zHlY0ZyS407hpom5Gm6cwNmTm9ynYdM4jsV7lnVXm3fbnVdK5G9ar3/mrbvKjM0b+W9SeQk0Uirt55wlAj9E8WwJxCYpGABCQgAQlIQAISkMCyEIjwM99jd5ng0DfL99hXL4vDK+qHAusVnbge3K6fjPhg4L0t7N4MSGKAxLJH5Ywi0s7vzDYl6/DQcs2PsmCn/WtLnHtcHLCpfQXWMEra0DYGteoJPow/j79KqjFY489wadObyQD1+hZYG38eYJI0KQEJSEACEpCABNaBgALrdZhFxyABCYwIDCGwzvGayRpRLX1kzNwTSMC0WhLovBfwSae0MYF69upxmUKaiEb3LqLpBKAnHedYnbMXAfnX5JjFZRBY/7QcVZnjIUfZTJ4BHF1I1wNR5wMXNp6F5hV3BO5Yqjc5AnCa5XpW2U0LcFfZ3LBszMhxpBH5ZZNAl8Bmk2ul2m/b+mm7SIF1ff2ME1aP6kx6Idp8dbev2bcIet0F1tWXUlXaeW6e2R5/4xbVdV5t5IaoxghXtqKClJWdOh2XgAQkIAEJSEACEqgQcMPgsMtBgfWwfJfVet6tPg04pjiYhCxJaDHayD/N7+2BiLGzcTsxh1H5QDlprWtMNj5FCByfqnaTmOSQOWK9Cqw3V2BdXcfGn6+kMe1kSePPi71r9y2wNv682PmzNwlIQAISkIAEJLAyBBRYr8xU6agEJNCAwBAC60nCqkcCJzbwaVyV3HsPG5P58qNAxpAMMpZmBCKsO7WSvTpZfOuC+CYi0HoW69eUjB+jLNb1OXsY8K5mLv5XQDt1czTrtOPxGpqbWa16HbwP+ASQ9VrPll7NvroV4lIF1jOnsnGFBwHvKbXz0uTxwEWV1tsB+VfNbJ0MVmlXLdcBcg0lYH5eybI/Tajdtn76ugvwp6XTepboLwJ5mdS2ZGy/V45ljf/xq1ryYirHtb51youurbgGFFi3m+lJJz/M8zxu4sGkwHo25pzexIB1Vo5AkyPVs5nlFYBHqq/c9OqwBCQgAQlIQAIS2EgCOd3pWSXWtdMEAolZ5TvuyRtJqPugFVh3Z7fKLevvDLJB9y0zBpT48m1K0o771+rmtMRkoJ7nxMyRyT8AEttOPGNUzgYOBL7UAboCawXWWTbGn40/Zx2se4IP488dHhI2kYAEJCABCUhAAptAQIH1JsyyY5TA5hAYQmBdz5A8ojmPMC5i3gRcq8f/xe7LSoBCsU6zNZtsyDnmMNlBUt5dAsVVYWn+3kRgXQ8SRpC5L/CZYrs6Z20zmG+lwHoSybwsyxGwny5ZuLdCXKrAutk6n1UrWW8i9EvWnJS8jElm8mRXz7z+SXmJGrH96O+pN0k0Oqu/IT+viv6b9JN7QF5IPRH44zENvgC8oWyGuWSGwbxsziaEa02oF5a5Z/8NMMtWE99T5z+A+NjXPX/dA9w7l7m8Ww1w23XTdH5G9cadZJGMVA8APtvWmPWXmkDmOqKTPSZ4mU0qEZzkntvXfWCpgeicBCQgAQlIQAISkMDaEcjv6GeW771XnTC6c8r3XjeUNpt+BdbNOK1Trcx5fhc+pQzq70rCgm9MGGTew0a09+xKHHtUNSda5pTE13c8jW4S198qccCHVCp8qmTIbhvLUGCtwNr4s/Hn0a3E+PMwTzPjz8Nw1aoEJCABCUhAAhLojYAC695QakgCElgCAkMIrDOsZIM9vja+ugC3zfCrWZerwdSI985qY2jD6yaLdLLS7gAkGB1B9BljmDQVWNeF74eXAHfEj7cHIlBNZt9kzE5Wkosb8l+UwDrB/QgPc/RrjoOslxxPl2woyWDy1SLAHdWpvwx6KXBUw/G1qXY74IOlgQLrNuQm171l2Vywa8nOXBV9Jlv0KWXd5iVKsrJm7lNWVWB99XI9PqEInnP910tE0HkxlVMBpmXgbjoDyYid+8FBRbAdAWbuOctW1j3Anbk+try0rLLPXGdjwY8HmpAco1u/H0ZwsP8cx+sO5KpmOxK4RxGY7DmlfY5Yzgv0Jsc9d3TDZhKQgAQkIAEJSEACElgYgcS3IrQ+eEqPZxahtbHK6dOiwHphy3ZpOsqJVomxjmJSuY4Sb02yg3rZDTiiJAiof5as0mkbwfO4tvMOOPGslwOJoY3KJ8tJh19pYVyBtQJr48+/esEYf4Z5klC1uAVNrVp/Bs970qHx575mRjsSkIAEJCABCUhgzQgosF6zCXU4EthwAkMJrG9ajse8Q41vRF15GfGjFtyvx7bAQz179WlFyF3PvtzC9EZVTRaOBLLvXkY9LZjTVGAdUyMx/flFXJ2s2BFYH1YElqkTEWMC400D30MKrLdj+tF08TcZciNET9bq701YJfVA1FAZYauiXgXW81+y+R4X8eeRxdTbSvac0T1pWnaR6wK3qrmQ6+oFwC5ABNlZ530LiSNKHb3YiWD5vIoP36n9d53QbwPvBCLUr5fRBoJshvln4PL58f6XhWQYSrb3bIwZlZw2EE4/HdNHrqXrA1/v0YemQ1l3gXXWe7jnX7V8oIiuh3h+RtCfl5G5zqolz58nD3B9NJ1r6/VD4E7le9wDp5h7cxGVtHn53I93WpGABCQgAQlIQAISkMDwBG5eNhtWBZj1XpNwIJsNPzG8OyvZgwLrlZy2zk4nwcFbgep7giSqyL9x7whyOmaun8TARiUxrJeUeG2b9wpdnE7/ie8lIUdKsmgnjpgTmpoWBdabLbA2/vzL125igsaftzFZR4G18eemTwbrSUACEpCABCQggQ0joMB6wybc4UpgzQkMJbC+ShF0RbxWLREeJjh6UkMhXY7eTJbNiLXqZd6d1X1PbYSZty3/IjZORo2hA75NxxCOOTrxuaXBrGzibQTWNwGSGfstwHeL/WT1eQdwzyKmu2/h0dTfvgXWeXZHwJmM3X8G3HqCI8mikIybH2sQNFdgvU1A2Ue240zHUC8e6lNd3/zxYOC9tUrV7Ou5jnOv+dqENdPmWmm6/uv1qiLgO7e8lsZlkPh74Dgg6/2Srk6NaZfNC7nW89IpXEYlQfTcx0f3h2rT6j0+GwgizO4ri3aToa27wDoM9itZ2as8kukp9+1/aQKpZZ2dykuT3G+rJc+g/Gu60aZlt1YfmEAyiGWDXO7Vk0q+270COHdgXzQvAQlIQAISkIAEJCCBZSCQ78g5rSmboieVE4tQ1O/Iv0xIgXX3FbzM8edxoxonlh7Vy+bciJcjnq6XxHEjRPyTcuJa4kWLPB0pfieOfq0OyWIylqHinEPGo/tK8vEbQO59o9Mi28Yyq370LUYdal7q69f4Mxh/vnJVGH/u/syb1NL4c/9MtSgBCUhAAhKQgAR6J6DAunekGpSABLaQwFAC6wwpGV0jrKtnsY7IOsLMt88QsSZgGDHPC8fwSZbkA4Ehsm92mY4EfV8LPKTSOMLMZHeO2HqrSzLJnlo5hjFcjyqZpsf5Nq9otLquPlQypf57Cwh9Cqx3LmONyHBcidg84vCs1fz/puK/IQPaVT/7Cm7HpgHuKzOuh8dHgEePeUFTn9sDyhoZ4lppclnMI7CO/dwrn1MyWZ/Sc7bqkf8Rcuel2FMr95nc65NxKILrSUL8+hGxsZcM8m8oL2P6FICPY70JAe689M/9P8/karkr8PEmC7Blner9u9o0c316S1tW33oCZufb+jnQAwlIQAISkIAEJCCB5SbgKS/t50eBdXtmabHs8ef6qMYlTolIOok5RiXx84OBbASvx2Qz3tj4Rjdcc7fKOs0pXRd3sDSUkHfIeHRfMWjjz8afjT//8k3D+HOHm+iMJsaf+2eqRQlIQAISkIAEJNA7AQXWvSPVoAQksIUEhhRY53758JIpNeK7ekmG42Sz/GotgJp2vwsk8JD29RIRbPxOAHYZyqRs3fHtbcBTtjiTdf0YxvcXweV3psCbR2B97SJG3afYT+bao1sIl9OsT4H1pN3syd77+jmy5Q4Z0K5OTV/B7djc9AB3NbN6eOQFzmsmrM17AKcVsXD+N5slxm3omOdaaXr/mldgnZdBKZc17bBFvdyvk7k/md+zVkclG0ty7X9wymkFaZts4TlyddK9PhtXch/9Xguf2lStss1xtfnvH7cx0HPdawCHA48rdvs4qWHSPfAZ5d7c8xDYEzijZvTzJZP2Mmw46nu862rvBiUbX+6Tk8qZZRNFNqtYJCABCUhAAhKQgAQksOkEcopbEhrkN9Gkkt/OOfXl2xsOS4F1+wWw7PHn+ojGvRdITDpx8sSAEn8ZvS/IBv3EaLNBf9zpZ+1pbX0LBdabm8Ha+HP/15/x536ZGn/ul6fWJCABCUhAAhKQgAQmEFBg7dKQgATWicCQAutwmnYM4Ijjx4B/ABJMjQA0LyRuMwFy6jwROLmlYHfIObsecFLxu97PMojK7lYEULcrGZofA4T5tDKPaLSakfa8ktX7Sy0noE+BdZ7bhxXRYtds1ePcXweBdctp+aXqq3hEY/V+96nyQicbPMaVbBTIGJOVPvedbBg4a0zFea6VpvznFVg37adtvdz7IqI+qPJSLDYiSP9z4F8bGsw1euNyb38CcJ1au1y3OQr2TQNsVqmybejuQqv1IbCu3gOrzvd9Dcf2pL6WYbPRQiduhTvbsYhCctR5MoWNK+cUUYgZyVd4onVdAhKQgAQkIAEJSGAwAnuVzYp7TOjhZ+X7dE58GvrUpsEGOadhBdbtAS57/Lk+opyaldMrE+9JSRwum8kTK94OeDDwl5XPU+f7Jf6TpCxtThlsT3P4FgqsrxRYz0O779jVUPNSHaPx53lm/FfbGn/ul+c4a8afh2dsDxKQgAQkIAEJSGAjCSiw3shpd9ASWFsCQwusAy4i6yNKltJ5QEbk+NySETsvI5al7AycCETIXC/LILCOTwlEJYvO/52Ssbfqe1fRaD17dbIDp9+ftJysPgXW6foPC4OPApe29GVS9frLoGRmTfC/7xKx2x2L0Q+X7O1ds/nWM1jP4+uqBbh/E3gzkBedKU0yq1fvj5PWctdrpQ37ZRNYb19ehD2/ZJsfjSUvwvK34ztc8yMbmadHAU+tvWTL57nGXgy8Zw77de6bILDOmJNdPNnEq6dJRCS7f8/3rdg/tsxhlfUB5WSDNuveuoslkGxoeV5HWJ2s5+NKvtMk2142uVkkIAEJSEACEpCABCQggekEkqU33693n1Dt4orQ+ucbBlOBdfsJX4X482hUdXF14qXjEn7kBMuIrO8/BsffA+8FcmLSV3qM57Yn363FuHcu3SxtTat5YtDGn40/97FqjT/3QbGZjT4E1unJ+HMz3taSgAQkIAEJSEACG0NAgfXGTLUDlcBGEFiEwDogEzhPltMX1AReTSEnEPsXRVh3edNGC6o36aVAuk8m18cDFy3Il2nd5PmVf034dRWNVtfTt4CHAR/vMPa+BdYdXJjZZNq8z2zcscI8we10uawB7qzLZKbPcaApfYu3Yz8Cz2RATjkbSODwazPm4aZFSHiHkmknL0frGa+7XitNl0B8z30z/1LuXPxv2r7PeskwlAxceUFcf/n1N+V413/qqcOs1f8BPHtMRuv0FR6f6+Ekg00RWF8XOAG4T21+cuJAn1mIdwNOBXap9NP1JIOelpJmGhB4ehFX54X9uHJBOQkjmycsEpCABCQgAQlIQAISkEA7AolHZDNj9XdS1cI3y/ftnNy0KUWBdfuZXpX4852AN1Q2Fsw6jTIiysSYEmvK6YuTSmJA2Xj/BeA7RXQ9jWLq/FtDzGGbGGA2Hk8riQk2Ta6hwHr5Mlgbf568uo0//+qJisafG95AK9WMP7dnZgsJSEACEpCABCSw1gQUWK/19Do4CWwcgUUJrAM298+IrxIwjVCxSUkQNscJHtlADNnE3lB1dgXeCkSIOSqTsnMM5UOfdruIRm8CvLPsVI8v84hkFViPn82+Bdb3Bf6xxcLJi45kwW0yv3kpcWvgWuXlQ/XY22Qpvn6xkwz3dykC6OuUvx1dhLWXtfBtWtX62jy4YSb3jCFC3ohwwyki8P9d66jLtdJmWL9dMkL/cWm0FQLrCKv/oJwgsE/N+SGySle7SPb9zFfYj9ZHPs+zIYL8HKmczNldS1VgPc89q2v/9Xb1F6Z9ZRDJ8/eQ8iyt9vmysr77ypY27jtF15MM+mKqnckEFHq4OiQgAQlIQAISkIAEJLA4Am5svJK1Autu627Z4891cXVGmY3zievPOo0yayKnQyZBy7iM1t2I9dcqiUQeAHy2oUkF1lcKrI0/T180xp+38TH+3PDm0kM14889QNSEBCQgAQlIQAISkMBsAgqsZzOyhgQkIIFpBHIfjbgyQdN7l4wWt6k0+GQRMX60HAO4DNmfm8zojUrG5ohFk1UjYuOID1extBWNXhV4URFgZrwRl+8LfKbj4FdRYP1m4KSO453WLC9PRpmd+xZYtxXr5pi3fyjONhGjPgd4aUsm82Q+H9dVgtTJFDXyI9l6n9Aii80fAsm+8HfAT8Z00PZaqZu4PfA+4IYNOJ0D7N8iW04Dk1Or5F6d+9mfj3m5NRI45yXZd+ftqEH7iORzj3l0re5R5b4zbm4amP0v8fyLW6zpJjbnqTNUgDs+3RJ4N5B7yqjkOZuXfsmYNm/JZonXAY+tGMo6iSj/rHmN275XAk2OKs/mhVcAfYnvex2AxiQgAQlIQAISkIAEJLCiBBKjSOKJxCl2mjCGz5fv4iev6Bh1e1gCyxp/TvwoJ8clTjYqicXl349aIBm9N/gT4IHAPcacbNbCXG9VP1Jick1jYDcuWbF7c2ABhvqKQddPUDT+PHvyjD8bf569SvqrYfy5P5ZakoAEJCABCUhAAhKYQkCBtctDAhKQgATWnUBb0Wgyk59aOe40osWXN8hOMonjKgqsnw8cPsDCqIqaV01gvSdwRgsmEWM+FzhujrVT7+4Gxd7eJevxo4D3t/BpVtW210rd3rWBtxQR6qy+8gI2guJFCh7vVa7tHYpzmaNc6y8BcjTqFbOc7vHzZDLJC7a8nEs29bOBZHj+2hx9bJLAOsfuRjT7tBqvzPGZczAcNR0n4D4NeDywKhulesCw1Cb2KmKOPSZ4mYxiEVVnnVRPHVjqQemcBCQgAQlIQAISkIAEVpDAjkVkHbF1khaMK9lkne/n2ShukcCyE0j8Lb8lE3dLSbKIxLHaiKvHjTHXR2zfAvg9YGfg94Grlco5+ayauGUoTn2ftjeUn/PY7SsGvWiBtfHn2bNu/Hk2o1EN48/NWY2rafx5Pn62loAEJCABCUhAAmtFQIH1Wk2ng5GABCQggTEE2opG82zMMZDHAD8swfRvzEFWgfWV8PoKbsfivAHuXYAHFde+DrwHuGzKPCdbS7J6TxLzjZoma/0Xgf8JfAq4fI61M67p6CXPxeXlzqU92m97rYzr+sAiAp/k1hfKtXXihCzaPQ7nV0yNstM/tQir/xL48oKF1XWnkin5KcAngI/POfhNElgHVTI/RfQ8Esznb68p10XXLOCjKRi3jg8oGwjmnCabz0kg8x7hRl46Tip5fudleE4RsEhAAhKQgAQkIAEJSEACiyGQ06wiQj14SnfZEBuhtScDLWZO7KU7gcQajihxvcN6EFd396R9y6vXYiV1C4mZJOa9zqWvGLTx5233dePPza8W48/NWfVRc8gM1vHP+HMfs6QNCUhAAhKQgAQksAYEFFivwSQ6BAlIQAISmEogAfHdSxadHwOfayjsjJD1OsA/z8m32n8yauZ41GTOXaaS7wPJODTKNDRUoL0a4I/wOCLhrgLkZGDIEbT535QwnSaQXibe8/oSUW7mKvz6LF2vlaoP017iZP0nk+wiM0XX+WTNhF+El1vpR5/zNrKV40+vX/7jP4CI2ReZIbw+phwXfWvgWuWDZAm/sMeB5571WuDRFZu5v+4HnD9HP+My4fSRYXwOl2xaNj7lpV6OVZ5U3lzEGl+RmAQkIAEJSEACEpCABCSwZQRuXjZFPmGKB+8rmyKz2dgigWUlkLhGylbGVpaVzbL7dV3gVsXJNu8D6uMy/mz8uctaN/7chVq3Nsafu3GzlQQkIAEJSEACEpBASwIKrFsCs7oEJCABCUhAAhKQgAQksBQE9gZOqGVm+jPg+DkE9OMykyQDW7Jjr5sofykmcYYTu5UseI+YUi+nCyQL3rmrMCB9lIAEJCABCUhAAhKQwIYQyHf5nD6z/5Tx5nSrnD7jd/kNWRQOUwISkIAEJLBiBIw/r9iE6a4EJCABCUhAAhIYgoAC6yGoalMCEpCABCQgAQlIQAISGJpAsk2/EXhIpaOPlKzWyVLetmxfXu4/rdLQ7NVtKfZT36x3/XDUigQkIIEqgTznfjrHCTLS3AwCyQJnps7NmGtHKYFFEbhT2TTpaTSLIm4/EpCABCQgAQn0RcD4c18ktSMBCUhAAhKQgARWmIAC6xWePF2XgAQkIAEJSEACEpDAhhO4F3BqLYv1g4H3duDyh8XWjStt582I3cGNjW5yg5LlLlnDJ5UzixA+YnqLBCQggXUhcA3gMOD2ZUD/ATwH+NceBpijzXNCQ7L9vwo4eYBTGW5S/H87cI4i7k6zVj/eOka+CPx7J2vdGv0/wFHAz4Ajga91MzOz1a7AS4FfKzW/Wp7/F89saQUJSGCVCdyzCK33nDKIY8rz6turPFB9l4AEJCABCUhgrQgYf16r6XQwEpCABCQgAQlIoD0BBdbtmdlCAhKQgAQkIAEJSEACElgOAhECHQ0cWHHn3eW/L2rh4lWBFwHPrbT5O+BRwDda2LFqNwI7FrFFjhDPXIwrEexFHHh6ty5sJQEJSGCpCdSfZ58H9gPOn9PraxWh9jOLnQuBxwAfm9NutXn9GfoO4HnA/9djH5tgatx3mjsDOU1jUaUqHPgB8CbgCKDNd6omvuZ723GVioeW73NXNGlsHQlIYOUJ7FU2VewxYSTZ5JHv/a8ELln50ToACUhAAhKQgARWnYDx51WfQf2XgAQkIAEJSEACcxJQYD0nQJtLQAISkIAEJCABCUhAAltKoJ55OoKgCKPf38Kr3YBTgGRUTOlio0V3Vi0Ekq0zor8Iq3eaQCUiwwgsknHVIgEJbA2BpwL335qul6LXRWTXHUpgHfFzxKsvr5DM8zEC1+/0RLeezetT5Tl8QQ/2rw7kZIob9WCrbxNfB94DXNaT4a0WWP8m8GYgwsdRSZbpF5SM1j0Nkx2AY8saic1vAQ8EPt1XB9qRgARWhsDDy++A3Sd4nKz2I6H1z1dmVDoqAQlIQAISkMA6EjD+vI6z6pgkIAEJSEACEpBAQwIKrBuCspoEJCABCUhAAhKQgAQksJQEItJ9RslwNnKwTRbrcdmrIzA6BPjRUo54PZx6ehFX7zxhOBHmJWvd8esxXEchgZUm8P8CL17pEcznfE5KeHaPQtpx3gwlsE5f1wPeCOxT6fhI4DDgJ/Oh4QblPn2/ip0/K3/rIxvxONHxnC731jxM813h0p4sbqXAOvHhpwHH1MYScf5rehZYZ1PbqcAupa/TgMcPkCW7p2nRjAQksAACB5TfBaP7Qr3Lb5bfBa9egC92IQEJSEACEpCABMYRMP7supCABCQgAQlIQAIbTECB9QZPvkOXgAQkIAEJSEACEpDAmhAYJ/B6JHBig/HVM5CcBzwMOLdBW6u0J6CAoj0zW0hgqwlsusD6McA7Bp6EIQXWcX1ctq0IoXN6Q9cyboNSmw1OTfpdVYF1/Zpp8p1kKwXW9ZM8qnPzwiJs7EtIHlH6UZUOskkumxgsEpCABNyA6RqQgAQkIAEJSGCZCRh/XubZ0TcJSEACEpCABCQwIAEF1gPC1bQEJCABCUhAAhKQgAQksDACdwXeDty49Ph35fj5b0zxYJyYqc/Mmwsb/Ap01OQI8GSszjHgHgG+AhOqixtFYJMF1t8CHgB8do4ZjxD594H/A1wywU4XgfVvAA8BzgC+Blw+xcfE/7LB5U2VOp8CHgdkY1GXsjdwArBDaXwh8Ajg7C7GGnLp0fTcpqZlsF4lgfU1i8D5CVOIvBTIv3lP9rg28JZKNvU+rq+5J1IDEpDAUhFIdshnlYzWO03w7PPlN8PJS+W5zkhAAhKQgAQksAkEjD9vwiw7RglIQAISkIAEJFAjoMDaJSEBCUhAAhKQgAQkIAEJrAOBCNhylP3LK4M5uBxtf8WEAd6rHFM/Eoe9vrzMn1dAtA48+xrDXkUksccEgz8rAomIqycJD/vyRTsSkEA3Ar8ObN+taedWEWIeB9yjWPgC8HjgXztbbNbwdsAHK1U/VDbr/Huz5r9UazsgL18jFMs9cB/grAl2ugis/6j4mmfY3xeR7GlT/BwnpH1dee61zU68K/BW4A6V/p5ZMhP3uUkmQrtbA9eawf/qwJOAB1bqHdRQPL4/UBUXvwj4aIP5/g8g63LceFdFYJ24cDZA5VqrCuUj2M/arZZXA4fNKbLUYcRIAAAgAElEQVS+PfA+4IYN+M5T5YlABPAWCUhgdQnsWJ5PeYbmd964ck75HXH66g5TzyUgAQlIQAISWDECxp9XbMJ0VwISkIAEJCABCfRBQIF1HxS1IQEJSEACEpCABCQgAQksA4G8iH8t8OjiTLKbRTg0Ljvn9Yr4JoK3lHkzeS7D+JfJh4giI4jYc4pTxwARVieDpUUCEpBAlUCyM58I3LtyP98POH9gTIcUkfCom5cBEct2EQ3nPhjB80i4+poiFvvJmDF0EVjXfX0w8N4ZfCKMTsbP3Uu9HwA5ueGUFlwjfo94NdmzR+XdwIHARS3s9Fl13IkUd26YTbuLGHqW711szjOGWf5M+nycUD6b094M/AXwwlrDN5Rne9ZN25IYdNbskW0btqxvVuyWwKwugSUnkA0Z2cCTe9OkcmYRWk/axLTkQ9Q9CUhAAhKQgARWjIDx5xWbMN2VgAQkIAEJSEAC8xJQYD0vQdtLQAISkIAEJCABCUhAAhKQwIjAnYoIoppFtE4nwq1XAF8RmwQkIIEJBLZCYB0h9LElY/XIrZx0EOFWlxIh8ltK5uq0z0aebPr56hhjbQXWOwHHA/sWW9lQ1ESAnjjgAcCbKj6cDTwSSNbiWWVctq5pm5lm2evr83nEyV3E0LP87mJznjHM8mfc58lonk1OyfQ9KtkQEKH8d0vG2AiiM5bRJoHU63raR0SS7wDu2cXZFm1OLWv84hZtxlWtz2G1TjYYhE3bzO9zukSy1v/DFCNNNxXUTSzjWOdlZfv1I3DzssGjeuJAfZTJkJ/72ifWb/iOSAISkIAEJCABCUhAAhKQgAQkIAEJSGCrCCiw3iry9isBCUhAAhKQgAQkIAEJSGB9COxWhNWPmDKkk4qw+tz1GbYjkYAEBiKwFQLr3MciztyljOkcYH/gwjnG+PgihB6ZiLg5out6aSuwrvv6NuApwI8a+FrPtpUmLwVeAPxsSvvEECMQP64iuE0m4yeWrNhXNOh7qCrziJO7iKFnjaOLzXnGMMuf+ueZyzyvT6h8kHWev0VwPyoR1Gd+sz7mFVnXM7r/L+DjbR2v1c847g5kI8SohP0RwLzrcRlFxwqs51wwNl8LAnn+5ZScPJ8nlZyAEaG1vznWYsodhAQkIAEJSEACEpCABCQgAQlIQAIS2FoCCqy3lr+9S0ACEpCABCQgAQlIQAISWGUCZpNb5dnTdwkshsB2RezYRvC4FQLrZKQ9qoLkaODZwGVzYLppER/fodiIoPXJQITJ1dJWYJ0swxE6j8ok4fYk1/+wiMlvXCrkZIEI1i6aMtYIs1PnqRWxbfgcOUOYPQe+xk3nESd3EUPPcqyLzXnGMMuf+uf1+c/nzyzr/+e1yhFZj8tk/WrgsIai/qsAhwPPqdhO1vSIIOcp9UzusTVP1vmqLwqst9HYqmzd86wL224GAU/NWf55zv349kC+TzXZALb8I9JDCUhAAhKQgAQkIAEJSEACEpCABDaSgALrjZx2By0BCUhAAhKQgAQkIAEJSGAuAjcoQruDp1g5s2SP+8hcPdlYAhJYZQIRVj4f+O/AS4CvNswsu2iB9bVLZul9CuwIoPP/z5oTfl1Y+i3gAcBna3bbCKzrotLzgIcAX2rha/yKoDZjfC7wt8DlDdpHLJ9MxH9ZMh3HxjKIpuYRJ3cRQ89C1cXmPGOY5U/18+sX0ezelT++G4hof5LAPiLrQ4GX1zpqKrCvbzT4PLAfcH4bx8fUrWdy/2jJwv3NOe2muQLrbRAVWPewmDQxKIF7lufZnlN6OaacovPtQT3ReJ3Ah4B7l2dLNrAptHaNSEACEpCABCQgAQlIQAISkIAEJLCSBBRYr+S06bQEJCABCUhAAhKQgAQkIIEtIZAMphHUJYtpBFfjyjlFxHD6lnhopxKQwDIRiADyFGDXkrX5teX+cMkMJxctsN4DSHbpmxW/sjHk0UAE0fOWCJJPq2R9fkYRGVXtthFYJxvk+4AbFgNvA57SQeh8zSKqvrTDACNI/9mYTNwdTPXSpM5vkpB9XGddxNCznO5icxEC6zy3X1RE9aMxROz8cCBC/Wkl6+UI4OmVStmIkMzUEc1lPUwqDwLeU/nwNeW7xE9mgZzx+SOAd1bq9JF1fmROgfU2Egqs51ykNl8Ygb3K75M8z8eV3KNeUTZ/zvoOsjCn17ijZK/+cG182cSj0HqNJ92hSUACEpCABCQgAQlIQAISkIAE1pWAAut1nVnHJQEJSEACEpCABCQgAQlIoD8Co2ynEVYne+q4EpFWhAsn99etliQggRUmEMHoK4v4dzSMI4HDgFnCykULrONfxKe/DUQUdDEQ4fIVPfC/bhFv36fYOhU4oPQxMt9UYJ043iFAOI7KI4ETe/BzlU005TdujF3E0LNYdbE5tMA6aydC6uMqYv8IpJ9YnttN1npE1rmmD6oAmGUjbV4HPLbS5sHAe2dBnPH59sWXpw10LSiw3gZWgfWcC9XmCyeQ+1x+r+w+oec830dC658v3LvN6XCUvXrciBVab846cKQSkIAEJCABCUhAAhKQgAQkIIG1IKDAei2m0UFIQAISkIAEJCABCUhAAhIYjECyVSZr9c4TerigiJyOH8wDDUtAAqtIYO8iLN6hOH8hsC/wmQaDqQusk5E4Gaa/36Bt0yoReSe79rebNuhYL7G3iMqT6TdlXHblpgLhZK1+B3DPYutTRTT71fLfvw5EcD1pI0zHIczdLIK2ZBr+4dyWxhvIGjsWeFT5OBt+9gPOb9BfFzH0LLNdbA4tsL4r8HbgxhXn4+fLZ2Sfro/1+kV0m+t7VHJtPwb42Bgw9YzrOeVifyBt5ikZx0nAKFttmzlv0q8C622UFFg3WS3WWUYC2ciU3y+7THDum+X3y6uX0fk18OnXgJzYkX859WJcUWi9BhPtECQgAQlIQAISkIAEJCABCUhAAptAQIH1JsyyY5SABCQgAQlIQAISkIAEJNCegMKE9sxsIQEJbCNwkyKo/aMKkJcCL2go5qwLrIfg2rcgc5qP4fDBSubgZA2OcHFUmgqs9wTOqLSLaPtFwCgL5yK4dZmLDwOPAL7XpXGDNvNkPO8ihp7lUhebQwqsdwXeCtyh4vj7gQOB78wazJjP6/Y+ADx5jGh6XMb1+prt0P1/NdkLyBhGJRsw4kMyavdRFFhvo6jAuo/VpI2tJOBG0a2kDwqtt5a/vUtAAhKQgAQkIAEJSEACEpCABCTQAwEF1j1A1IQEJCABCUhAAhKQgAQkIIE1ItDkaO1XluO1PVp7jSbeoUigJwLXLFkhD6rYS6blZBdOxvsmZRFC4UUKrK9bMnDfpwy+LlpsIrDevnB9WrERIel9gbMrQBfBrcn81essWmD90SLoTobSWaWLGHoIm0MJrMdlnM71+DjgvFkDmfL5KCP2x4FDge+OqVvPuJ7s7Q8EPj1Hv2l6lZIR/jkVO/VNC3N2gQLrbQQVWM+7kmy/DARyz3hWyWg96YSHfCd4BXDyMji8hj4otF7DSXVIEpCABCQgAQlIQAISkIAEJCCBTSGgwHpTZtpxSkACEpCABCQgAQlIQAISmE4g2SAjPthjQrWfFeFBxNWXCFMCEpDAGAKJMyVTcbLJjkqEwBE/RrR0RUNqixAKL1JgHS6HFVFoEJwD7F/J+NtEYH174H1ARKsppwGPBy6qMF0Et4ZT+EvVFi2wbtPfOgusrwO8HHhCZTYuBB4DfKzLRFbaZE3fu4ilvz/B1oOA91Q+S71cdz+ds++rAbsDGV9KhNsPAD47p91qcwXW22gosO5xUWlqywnsWETW+b1z1Qne5PkcofXpW+7tejqg0Ho959VRSUACEpCABCQgAQlIQAISkIAE1pqAAuu1nl4HJwEJSEACEpCABCQgAQlIYCaBexRh9Z5Tah5TMqdGxGSRgAQkMInAKKvtjSsVjizi4p+0wFYXCn+hiIn/tYWNWVUvByL+zuaRRZTcY8+odBRWyf6bMktgneybL4D/yqo7KgcAb6k5vh2Q7Jz5367ldsAHK43fWvr9cVeDQFhfXP53DjMTm94COAW4bamhwBrGZZIPnmcCRwFDn0CR/l8HPHaICa/ZPBXI9ZA11ldRYL2NpALrvlaUdpaJQDYq5V548BSnzixC67OWyfE18kWh9RpNpkORgAQkIAEJSEACEpCABCQgAQmsOwEF1us+w45PAhKQgAQkIAEJSEACEpDAeAJ3KuKCB04B9OYiLviKECUgAQnMIBBx67HAHSr1/g14FBChUtPs1WleF1gvMtv0UBMd0flJlVMCnloEqOlvlsD6lsC7gV2Lc58CHg58dQBn/wj4h4rdrRBY3gB4GLB9w/Elk3HW2Si793nAXwGXNmh/F+BPK/XeCXyxQbtUiaA39X9Yq98lK3Z9DcTknYGzG/pSrRZx83PLv+rf/66Iq+v+tu0iYvvPAdM2TdQzrrfto039ZwBHt2nQoK4C622QtuL6bzA9VpFALwRuXjaZVrP81w3n5Iic3vOJXnrUSJ2AQmvXhAQkIAEJSEACEpCABCQgAQlIQAJLT0CB9dJPkQ5KQAISkIAEJCABCUhAAhLolcBuRVj9iClWIwLM8djn9tqzxiQggXUlEOFvMh1XxdWjsSZL9OuBZLL+bkMA6yiwHglo/wB4EfCRikB1lsA6n98NOAi4P3BoEZS2Ea03RM8yCKx/B3gXsHtTp7eo3qRM2VspsL5aeca/pMYkgugI10ci9HmQzcoQHmH8EWWdztNPk7Y5WSMbxT7dpHKLOgqst8FSYN1i0Vh1ZQnkt9GzgP2njODEIrT2t9Ew06zQehiuWpWABCQgAQlIQAISkIAEJCABCUigBwIKrHuAqAkJSEACEpCABCQgAQlIQAIrQMAsbSswSbq4dgR+HbgKcEnLDM6rBCJi2LfAfwlzp5ULgVeXuuExrayjwDrjvRHwnTGZf2cJrEesEsf7byUz878PtEgUWDcHu4wC63h/L+BUYIcylJxG8bay0aEP0fosgfV2wE5A/rfv8ntlLDcrhk8DHg9c1HNHCqy3AVVg3fPC0txSE/B0n62fHoXWWz8HeiABCUhAAhKQgAQkIAEJSEACEpBAjYACa5eEBCQgAQlIQAISkIAEJCCB9SaQjJXJynbwlGGeWbKyJaOqRQISmI9AYi13B14I/HEx9QXgpUX0+LP5zC9V61sBx9cyVydj9cnlb+PEnBFavxY4Afi3CaNZV4H1pMlrKrBexOQrsG5OeVkF1lcFng0cXq61w4Cde8wKPktg3Zxg+5oRU+eeMypDZXNXYL2NsALr9mvUFqtP4J7lJIA9pwzlmHLaz7dXf7hLOQKF1ks5LTolAQlIQAISkIAEJCABCUhAAhLYTAIKrDdz3h21BCQgAQlIQAISkIAEJLD+BHYs4oCIqyO2GlfOKeKA09cfhyOUwEIIJM6yH3AscJ0xPUb0eCSw6iLrjHOPMs6qiDri6og6jwauDUT8eFAlk24VSeqeBbwV+PtaBloF1tvW0fkLWbW/3MkyCKyTeTnratKzq47l1sBrKn9MxuaTGrLbH3hCpe6LgI82bPtj4HNjMpLXxbmPBE6cYbMusk/1OwNnN/SlXu36wP3KZodLgWy2ehiw/Rh76fuhwK7ls/OAvyqZ0sd1fzHwTuCHHX3r2izrIvfWRxUD3wIeCHy6q8Ep7RRYb4OjwHqAxaXJlSGwV9mkmu8740q+y72ibFKddTLHygx6yRxVaL1kE6I7EpCABCQgAQlIQAISkIAEJCCBTSSgwHoTZ90xS0ACEpCABCQgAQlIQALrTOAqFWH1ThMG+vkiCEiWWYsEJNAfgZsU4WFEquNKsjfvC3ymvy4Xbmm7ItRMFuqqiDyC6ecCx1UE5Ik73QZ4HrDPDE8jtv4b4JPA94DXA8kimZJ71lYJjhcB2AzW81F+RLnuRlaeUUT+Tax2EUPPstvFZt8C61k+Vj+vb2jYygzV0/zerZwCsEupdBqQjNYXtRlsw7oKrLeBUmDdcMFYba0JPLwIrcedypGBZ9PJSGj987UmsXWDU2i9deztWQISkIAEJCABCUhAAhKQgAQksPEEFFhv/BIQgAQkIAEJSEACEpCABCSwRgSeXsTVO08Y0wUly9rxazRmhyKBZSKQ4+TPmOHQE4tobZn8bupLMsgmC/dTa1mpI64+BHj7hOzcEWUnA2SEr7OE1uN8yb3rmSWbb7LmJiPvspfrArdq6OTVgSeVbLxpkvEmk/I3Grb/KhDxfh9lGTJYtx1HXQybTM3vamikixh6lukuNhVYz6IKB5YNHKOayZCfbPlXzG7auoYC623IFFi3Xjo2WGMCB5TvIqNNHvWhfrP8znr1GjPY6qEptN7qGbB/CUhAAhKQgAQkIAEJSEACEpDABhJQYL2Bk+6QJSABCUhAAhKQgAQkIIG1I+AL/7WbUge0ogTqmXTHDeP5wOErOL7fBf4SuH/N9wh7Iw7+UAOhY4TWv8c2oeRjaiLttkiS6foS4F+ArwPJGnke8KNiKP/7NeDytoZL/fiajOTXrNj7J+CnDe3VhcoNm3Wq9kjgxE4tf7XRqgmsI/o/FnhUGcq3gAcAn23Io4sYepbpLjYVWE+nmhM5sjksJwCkZJ4fCHx61mR0/FyB9TZwCqw7LiCbrTUBN7Ru/fQqtN76OdADCUhAAhKQgAQkIAEJSEACEpDAxhBQYL0xU+1AJSABCUhAAhKQgAQkIIE1JNDkyOpXlmOrPbJ6DReAQ1o6AhGnfnCGcLhPMewiAGwP7A+8CrhOrcNPAU9uIWatNt8R+FMgovS6aHsR42rbRwSXRzQQkY/sKrBuS7hb/d8p2ap3L80/WtZUMok2KV3E0LPsdrGpwHo61dsCfw3csFQ7FcjmsotnTUbHzxVYbwOnwLrjArLZ2hO4CvCsktE6G0DGlc+X32Anrz2NrRugQuutY2/PEpCABCQgAQlIQAISkIAEJCCBjSGgwHpjptqBSkACEpCABCQgAQlIQAJrRGCv8lJ/jwlj+ll5oR9xdTK8WiQggcUQuHYRpD1kQndnAxFYJ7PyKpTfL9m2xwmgTwMOAZLBet4ScdJtgHsB9yn/f16bfbePb2e2MKrAugWsOarWs8a3FYR2EUPPcreLzVUXWN8RuOssMHN8fqty7xyZ+F/Ax1vYixD7ncAPG7ZRYL0NVNvrqSFeq0lgbQhks9gzy++yq04Y1Tnld9npazPq5RuIQuvlmxM9koAEJCABCUhAAhKQgAQkIAEJrA0BBdZrM5UORAISkIAEJCABCUhAAhLYAAL3KC/w95wy1mOACKu/tQE8HKIElpFAMq0eC9yh5lyEyE8CPtQiC/JWje83gP8BPHtM1uoflHvMkcClAzkYselNgJsBuwK3BG4MJEtxPYv2QC78ktmIo5LFu42YfBfgQQ2du1oRlkeUnZL79wnA9xu2/xjwyVJ3b+Cghu3GVYtYLGLZUcmYLwAu72jz60V8dlHH9tOaXRN4HfDYSqW2GeK7iKFnDaWLzVUXWNeF7rMYLfrzD5fM5t9r2LEC622gFFg3XDBW23gCya4fofXBU0hkk9YrgLM2ntZwAJoKrY8GjgJ+NJwrWpaABCQgAQlIQAISkIAEJCABCUhgXQgosF6XmXQcEpCABCQgAQlIQAISkMA6E7hTeWn/wCmDfHN5af+VdQbh2CSwIgSuBzwauDsQ8ewXgdeuUObqZKJ9exE1V5HnuPtDgb/dQpF4YlkRASdTZP7dojCOn2GdTLdXH7NO8rc/ACK+aVs+A7xkYEF5xD4HFsfCeT/g/LaOFhFpMvUuS2krbG3jdzYdJZP6DnNw6yKGnuXjU4Fq1vfXA++f0UiB9Syq833edh0qsN7GW4H1fOvO1ptH4OZlM+wTpgz9fWWj2ic2D8/CRqzQemGo7UgCEpCABCQgAQlIQAISkIAEJLD+BBRYr/8cO0IJSEACEpCABCQgAQlIYHUJ7FaE1ckMOamcVITV567uMPVcAhJYMgKJFz0cOK4iXn1VEQR9d8l8XQd36uJaBdazZzUi+2xayEaGUXlNeWb+ZHbzX9QYQmDdovtfVFVg3YVa8zYKrCezWkYxefOZtaYElpNAfsM9q5x+McnDE8v3Kn/DDTeHCq2HY6tlCUhAAhKQgAQkIAEJSEACEpDAxhBQYL0xU+1AJSABCUhAAhKQgAQkIIEVImD2sxWaLF2VwJoSSHboxwDJwvi8krX68gWNdSvFpgsa4i91o8C6PfW9gRMqGwB+AOwDnNXS1LoKrO9Xsrk3wZH191Bg11L5POCvGmRsj5D9FODbJdv9TZt0NqPO3YAXVOocBMSfecuPgc8BTcX3yyg6/iPgH6aAuDNwdgdQyzjWDsOwiQSWkoCnEC3HtCi0Xo550AsJSEACEpCABCQgAQlIQAISkMBKElBgvZLTptMSkIAEJCABCUhAAhKQwJoSuEHJdnbwlPGdWbKdfWRNGTgsCUhgeQhsB+TfzxbskgJr2A84f8Hc011dxPlG4JAGYttFunoT4J3F11G/bwOeAvyopSPrKrCeJpptiWhi9XkyrU8ymhM7Mrej0lU0PO8Yl1F0rMB63lm1vQS2jsA9ywkLe05x4ZhyKlE2rViGIaDQehiuWpWABCQgAQlIQAISkIAEJCABCaw1AQXWaz29Dk4CEpCABCQgAQlIQAISWBECO5aX7jlKOlljx5Vzykv301dkTLopAQlIoCuBdRVY3wy4EfCPNSFw0wzW1y5Zhj8DXNYV7ox2yy6wvmbZZJTMxqPyLeBhwMc7MFFg3QFaaaLAuju7Li0VWHehZhsJLBeBvcpm2j0muJUNba8oz7lLlsv1tfJGofVaTaeDkYAEJCABCUhAAhKQgAQkIAEJDEtAgfWwfLUuAQlIQAISkIAEJCABCUhgGoGrVITVO02oGAFTXrSfLEoJSEACG0JgXQXWEVa9H/gBcBbw7JKleprAOrG72wMRFO8DfBZIlt9vDrQWlllgnQ1IhwIvr439pcALOmZaV2DdfSFNEljPk/neDNaT50OBdfe1aksJLBuBhxeh9e4THLu4IrT++bI5v0b+KLReo8l0KBKQgAQkIAEJSEACEpCABCQggaEIKLAeiqx2JSABCUhAAhKQgAQkIAEJTCfw9CKu3nlCtQtK9rLjBSkBCUhgyQhcHdhhQJ+uARwOPK7Sx31L5uehuv0J8MOhjBe7zwEiBk6pilNnZbA+EDiutIs4O0LrCLSHKMsqsE4MM4K0cKiuvQ8ABwDf7ghjWQTWGdOxwKMq47gzcHbHcf06sH3DtsmMHq73KPWztp4IXDSj/eVls0Ayro7KaJ6eBjwP+Fsg9ZqWPgTWyXL+FOATHbOax9f6uqj6/0bgEODSpoPqqZ4C655AakYCS0Qgz69nArtM8CmbqV4JvHqJfF5HVxRar+OsOiYJSEACEpCABCQgAQlIQAISkEBPBBRY9wRSMxKQgAQkIAEJSEACEpCABBoS8EV6Q1BWk4AElpbALKHf0jo+xbHnF1H3UL5HvBOBVJ4BKR8umai/B8wSWN8W+GvghqVtxJ9HAFcM4OwyCqwTv4yo/CjgxpUxXwg8BvjYHByWRWC9G3AKsGtlLPMIrNsg+Q3gRODeY9ZmGzupe1fg7ZV5ekfJLv61hobmFVjfDHhVWS+fKps0zmvYd7WaAuttNLZKTN5hymwigZUm4Mbb5Zg+hdbLMQ96IQEJSEACEpCABCQgAQlIQAISWCoCCqyXajp0RgISkIAEJCABCUhAAhJYYwJNjoJOhrJXAB4FvcYLwaFJYA0IKLBuP4k5rSAi1ruVpq8HDgV+3EBgfV3gBOA+pe2pRah9cXs3ZrZYNoH1JHF1Mnkny/LJcwrNhxBYX6Xlc/x6RTD/hMrsfAF4KPDlmTM2f4W+BNYRh78VuEPNpfOBFwHvBqrZrsd53lVgnWzdDwFeUhPhdxVZK7DeNjsKrOe/vrQggaYE8ux4VslovdOERjn9Ir8V8+yzDEdAofVwbLUsAQlIQAISkIAEJCABCUhAAhJYOQIKrFduynRYAhKQgAQkIAEJSEACElgxAnuVl+V7TPA7YqO8KI+4+pIVG5vuSkACm0lAgXX7ea9noX4GcHQxMyuDdeJ3h1UybF8A7Auc296NmS2WSWB91ZKhOpx2qHn+bODIBoLdWQMeQmB9yyImjuD4c8B3pzixI3DHMZ8PKaKvd9eXwPomZdNAsorX5yt9ZlNBeH9/Co+2AutcG7cpAu77j7HbpM9x7iiw3kZFgfWsO4ifS6B/AnkuPLP8fsxzcFw5p/x+PL3/7rVYIaDQ2uUgAQlIQAISkIAEJCABCUhAAhKQAAqsXQQSkIAEJCABCUhAAhKQgASGIXCP8mJ8zynmjynC6m8N44JWJSABCQxCoC7CjWAyWRV/2lNv2wG71DLRfrLnTSg3Bn6n4u/zKwLmnobxS2bqwtF7AWeWGrME1qmWZ8kZFYuPLBmx+/Z1WQTWYfI84LljBpi/HQX8pIfBjxNYnwRE4FYVtiVj9mUN+6vPZ8Nmv6iWvh4FvL9tw471+xJYp/tZguezgacB/3uCr20E1jcCngocOEbQnXtSrunjO64TBdbbJkiBdceLymYS6IHADYvQ+uAptvI9Iht1z+qhP01MJqDQ2tUhAQlIQAISkIAEJCABCUhAAhLYYAIKrDd48h26BCQgAQlIQAISkIAEJDAIgTuVl+EPnGL9zeVl+FcG8UCjEpCABIYlUBfhfhiIMPJ7PXU7TqB6ZyDizL5KXUA5pMD6KkW8/Zzi/BeAhwJfLv/dRGB9C+AUIJmwU5LVOVmcm4p+m3JbFoF1YpY5+eFYYPeK832Kq2P2fsCtKvY/VjYLhG+Eu6PSdv09CHhPU+iVehFXZ4zH9ZCdO2bD8b8Bye78t8D5Y3xqKrDOOj60tP8b4P9M8XF74CHAS2obJdL8QuAvCp/La/40EVhHdPh44BDgOk/1MC4AACAASURBVGPGE99eULKHX9FhDtJEgfU2cAqsOy4gm0mgRwI3L5t2nzDF5vvKpt1P9Nivpn6VgEJrV4UEJCABCUhAAhKQgAQkIAEJSGADCSiw3sBJd8gSkIAEJCABCUhAAhKQwCAEdivC6oiDJpVkxUyWsXMH8UCjEpCABBZDQIF1O87XBU4A7lOafaBkKL6o/HcTgfUORWyczMYpHyo2/r2dKzNrL4vAeuRoMpm/DsjmpQhq396T8HgaiD4E/hEBvwO450ziV1aIMDiZuSPyrguPW5j5RdVkPX8WkBM1Up5YBLN1W00F1hGWvRo4YMI6HufjzYBXAfvUPoyQ/DDgTbUM07ME1rcH3lky3Nf7S9bqCLojTr+0C7BKGwXW22AosJ5zIdlcAj0SyG/N3NP3n2LzxCK09rdmj+DHmFJoPSxfrUtAAhKQgAQkIAEJSEACEpCABJaKgALrpZoOnZGABCQgAQlIQAISkIAEVpCAWcVWcNJ0WQISmIuAAut2+CKKOrUiCn1ZyZD782KmicA6VSMwjgA35VvAA4DPtnNlZu1lE1jH4WQpThbmZP7umpF45sArFfoQWCfmuiOwM3D9KZ0nm/MlwH/2IAqudxNh9WlAxPkpbwOeAvyoVrGpwLper6n49prAM0rW6pEvcSEZ2I+sCeZnCayvWrJov7wyhoi1I7yPra+1megpdRVYb4PTdI57wq4ZCUigAQFPS2oAaUFVFFovCLTdSEACEpCABCQgAQlIQAISkIAEtpKAAuutpG/fEpCABCQgAQlIQAISkMAqE7hBySJ28JRBnFmyiH1klQeq7xKQgARqBBRYt1sSddHow4B3VUw0FVgnI/EZlXaPBJKtMiXC1d2BCFDnKbsCr68YeB/wBuCyeYwWEe3ngYhhl730IbBehjFG3J31cbfiTPjvB5xfc66pwPp3yrrNOkt5UfnXRPSedfkY4OiyVl9Yvh/VM03PElin3wi2XwkcBJxcORmkiR9N52WawLqegb6pzXnr1e+7VXu5ru4FfLJDJ8soJu8wDJtIYOMI5ISEZwL5bjCpHFPukd/eODqLHXAboXU2A2VTlUUCEpCABCQgAQlIQAISkIAEJCCBFSGgwHpFJko3JSABCUhAAhKQgAQkIIGlIZCMlHmZnSOaJwnZzikvs09fGq91RAISkEB/BBRYN2d5dSDZdpN9OuUCYF/g3IqJpgLrWwCnALctbauZsOvi1+YeLqbmJHHvYnpv18u6CKzray8U9gbq302aCqzvAnysgjKC6Xe0QJs4dATeewDPGZNJO6aaCKxT7ybAbwKfAS5v4UPTqtVs8fU2Hy5+fq+psZ7qTRNYz3N9KbDuaYI0I4EtIrBX+V2ae+u48rPyuzQbU3JigmU4Agqth2OrZQlIQAISkIAEJCABCUhAAhKQwJYRUGC9ZejtWAISkIAEJCABCUhAAhJYMQJXqQird5rgewQurygZFVdseLorAQlIoDEBBdaNUVHPInwqcABwccVEU4F1nj3HF4F2mlcz6Sqwbj4ns2qui8A644zw7v2VAVdF+aM/NxVYPxp4e8XWXYGPz4JZ+zyx6PybJIpuKrBu2W3r6nU/qga2SmA9zScF1q2n2AYSWDsCDy9C69EpA/UB5ntHfqdGaP3ztRv9cg1IofVyzYfeSEACEpCABCQgAQlIQAISkIAE5iKgwHoufDaWgAQkIAEJSEACEpCABDaEwNOLuDpCuXElGUnzsjrCN4sEJCCBdSegwLr5DO8JnFGpnmyxRwBXVP7WVGCdjT6Hl+y/af4F4KHAlwEF1s3nZFbNdRJY19dFVZQ/4tBEYD1t7c3i2ebzZRFY14Xp1THMI2Zuw6Jety5wr37+EWB/4LsdOjCDdQdoNpHAEhPIJq6ctrTLBB+/WX63vnqJx7Aurim0XpeZdBwSkIAEJCABCUhAAhKQgAQksNEEFFhv9PQ7eAlIQAISkIAEJCABCUhgBgFfULtEJCABCfwqAQXWzVZFRKkvACJgHJV7AWfWmjcVWKdZXWQ5srcDkKyVV23m2sJr/QyIMPUHC++5fYfrJLDOujgWeFTBkA1h+wLnVrA0EVhPy57envDkFssisK7f46oej2PYJ4NJtqYJoccJ55v6pMC6KSnrSWC1CLhBeHnmS6H18syFnkhAAhKQgAQkIAEJSEACEpCABFoTUGDdGpkNJCABCUhAAhKQgAQkIIENINDkiOVkrM4xyx6xvAELwiFKQAK/RECBdbMFcV3gBOA+pfo5JcvshbXmbQTWdywZsSOcTXkGcHQzd1a61t7AQQsawXYl8+eNK/19ErhkQf2/Hnh/T30l9ntYyXw+MhmWp1fsNxFY/y7wV8CtS7usuWcDl3XwMz7dH/g+cHatfROBdTYR3B3InAwl2K+Ptz7McRslOqBo3CTivGSbzca/ceWNwCHApY0tXllRgXUHaDaRwIoQyEavZ5WM1tkoM65k81N+0568ImNaZTcVWq/y7Om7BCQgAQlIQAISkIAEJCABCWwsAQXWGzv1DlwCEpCABCQgAQlIQAISGEMgR8LnJfQeE+gkA2deQEdcvSihlRMlAQlIYNkITMvuumy+NvXn+TURatN20+qF0weBkRh6kii1jcD6FsApwG1LxxHjHgr8uA+Hl9hGXXi7xK7O7dojgRPntnKlgT2LKH/0lwhqjwCuKH9oIrDO96Oq6PsxwDs6+JhY9D7AUcC3gccB51XszBJYR1z9ROClwEeKqLi+YaGDW7/S5HrAScA9JxiLDxE1L6rsXNbE3SZ0OM/9S4H1ombRfiSwdQR2LCLr/M6ddNJFNoHld251A87WebzePSu0Xu/5dXQSkIAEJCABCUhAAhKQgAQksGYEFFiv2YQ6HAlIQAISkIAEJCABCUigE4F7FGF1REiTyjFFWP2tTj3YSAISkMD6EFBgPXsukzXyBUDEi6NSzxw8+nsbgfW1S1bs+5XGHwYiSv3ebJdWuoYC6+7TVxflHw88HfjPYnKWwDpr+XDgOaV+vgc9APhsS5eSGfxhwGuB65S2EW0fCHyn/Pc0gXXi2Dlh5LjKpoVkXn0S8ImWvsyqPmTG6Fl9j/s8Gyr+GrjhhMbh+q4uhss96sUT2s6TGbujOzaTgAQGJJB7yDOBg6f0cWYRWp81oB+a3kZAobUrQQISkIAEJCABCUhAAhKQgAQksAIEFFivwCTpogQkIAEJSEACEpCABCQwGIE7lZfMD5zSw5vLS+avDOaFhiUgAQmsFgEF1rPnKyKmZPgdZcBNZsj9gXHZdtsIrK8BHAkcVFyIwHQ/4PwxLkU4ezGQ0xdWvSiw7j6DOwERVe9bTHy0iPK/Wf57lsD6ukXUf59S/0PAo4B/b+FSMqYm63WyuI8yuqf5p2pZrKcJrG9QxNXZqFAtuaaeAZxWycrdwrWJVSMoT6bscSV+R+z91T46amDjkJL1e1zVroL3kS0zWDeYAKtIYM0I3LxsLn7ClHG9r2wu7nsDy5qh7GU4Cq17wagRCUhAAhKQgAQkIAEJSEACEpDAMAQUWA/DVasSkIAEJCABCUhAAhKQwHIT2K0IqyPkmVRyNHyOST53uYeidxKQgAQWTkCB9WzkORHhjEq1l5VMsT8f07SNwDrN68LPuwIfr9mNiPVY4C7A6cCpQETeI7F1BK+/DdwLuAx4wxhx6jWB2wEPKrafBVw6xv9kJv494MlFyNs2s/FsmoutUZ+P9H5n4OzFutFbb4n/Jpt6/qVcUMTWo+83swTW9ezJ09byOKe3LxmznzdDXJ220wTW+TyZr7P+/7zW0Q+A5xYBdl8bCurXcH1sBwBv6W2WJhtK1vr0s8+EKl0E71VTCqwXMIl2IYElJZDfxHm2ZwPYpHJiEVr7m3j4SVRoPTxje5CABCQgAQlIQAISkIAEJCABCbQmoMC6NTIbSEACEpCABCQgAQlIQAIrTMBsXSs8ebouAQlsDIFVF7hGUPpK4GllxiL+jDjyrAkz2FZgXRWh/j1wGJD/rZa6KPaNQLLgRiAdweZbgVEm4GQ3fjrwnxUDI4F2MhWnTMqU/cdlw9L9S71qP6u6YFd9/Y3jniznp1Q+yNxHeJ8yS2B9YBEuj5pX286a44j0I3zOv2pJBugIlL9Y+/ssgXWq5/r6M+CImmA7n72wXHvjNgLM8rX++c5AhIV3m9DwA2UM325ruGX9bILIBolq5u+qicOBFwHjNm806UqBdRNK1pHAehPwVKflml+F1ss1H3ojAQlIQAISkIAEJCABCUhAAhtOQIH1hi8Ahy8BCUhAAhKQgAQkIIENIZBj5ZOd6+Ap4z2ziHI+siFMHKYEJCCBZSWw6gLXmwInA3cogE8DHg9cNAF4W4F1Mog/pGSL/mfg8prdxPsipj6y8vdqtt1rlM8OKp/nuZfsld+t2YmNoyp/e2QRnFar/WERf964/HGWmHxZ11zVr1Vff+MY1wX3TwQihk+ZJbAeZTtPJvNkS4+4+asNJvJ6ZZ2NRPqjJskEnuvh/DE2mgis0yxr/D4l8/po7Y3MvbpsOvhRAx+nVblKyfodAfKk8uwyxr6yZtf7uX6Zp9FmiPrnud7uO2d2dQXWcy4Um0tgjQjcs2yaSgb/SeWYcsrT0JtL1ghr56EotO6MzoYSkIAEJCABCUhAAhKQgAQkIIH+CCiw7o+lliQgAQlIQAISkIAEJCCB5SOwY3lJHHF1BELjyjnlJfEok+PyjUKPJCABCWwWgUUIXCPKfCzw+jHC4nlpbwf8CfBS4HbAocDRwBUTDLcVWM/yLxmq31KyZqfuBcC+wLmVhs8p/uVPXwAeCny5ZnhaFuxR1Txbkz23mqH4HcBTgUtmObqkny9i/S166FnvJwF7lI5fBkRYm6zHswTWXXzdBXgdkOzL1ZKsz08GLpxgtKnAetQ8a/TYymaG0d/fUDbWRYA8T7k98D7ghhOMxH42KoRtfaPDPP2mbbJ/JxP+aCPEOHt9XGsKrOedKdtLYP0I7FXuoaNnRn2E2VTyinKPWtVn/SrNmkLrVZotfZWABCQgAQlIQAISkIAEJCCBtSOgwHrtptQBSUACEpCABCQgAQlIQAJAsg4+s7wY3mkCkc+XF8PJMmqRgAQk0DeBxFyyySNi24sHEN/17e8y2RtS4Jp5uTeQDIy/A7y7iIG/MwCAjOP+Rdg8LlvvqMu+Bdb3AJI1e4fSwduApwDVjL77AadUxnznMVlwrwucUDIFp2o2JCXTdV0cG47vAnYv9iI6jaD7jAGYLsLkkOtvEf6P6yNrIULkUTbpVxWB9Y97Fljn+oogL32N1sPIn6ylbDaoZ0qv+ttWYJ22k8TcfYisx62FOt+s98OANwE/6WmCrwMcPkNc3dd1psC6p0nTjATWkMDDy+/p+v18NNR8vx0JrbNhxzIsAYXWw/LVugQkIAEJSEACEpCABCQgAQlIYCwBBdYuDAlIQAISkIAEJCABCUhg3Qg8vYird54wsGTyTEbA49dt4I5HAhJYCgKJtdwdeCHwx8WjZAhOxtj39ijAW4rBDuTEkALXCEwj/hyJjzOENwPPBr4/0Hhmme1TYL19ecY9rdLpASWjddWPPwL+ofKHRwIn1hzNZqWIPJPtelSSkfjMMfWyqSkZu0elj8y6s7gN9fmQ628on2fZzVw+BPg28Lmy6WPUpq8M1ll7WWsvBiIQrpaXl/UxK6N0F4F1+vmtcl3vXes3GeqzNqubC2axqn/+h8CpQLKATyt/A7yg8J2UrX5W38kIn+fHESX7/bT6yRCesV06y+iMzxVYzwnQ5hLYAAK5t+d+kw0t48o3y3ePV28Ai2UYokLrZZgFfZCABCQgAQlIQAISkIAEJCCBjSGgwHpjptqBSkACEpCABCQgAQlIYO0J+OJ37afYAUpg6QkkzpJsf8fVBLwjxyPiPRLI0eqWyQSGFLhes4gXsxmnWvoQYnad0z4F1rcsWbl3Lc6cV4S1X6o5V886/dyyCaA+hnqm64gxI/6sC0hvCuREiDsUA31l1+3KdJ52Q66/efwaqm0bgXWun9sB1wA+VHHoBmVd/I+ak22zO3cVWKfb6wNvBOoi6wj/86+ryDr39WxYSNb7JiVC62za+HvgogYNrg7cHMjmhccDt27Q5mwgmyK+1qDurCoKrGcR8nMJSGBEwI3My7UWFFov13zojQQkIAEJSEACEpCABCQgAQmsKQEF1ms6sQ5LAhKQgAQkIAEJSEACG0SgydHFyVid44s9uniDFoZDlcAWELgJ8E4g2YHHlQuBfYHPbIFvq9Tl0ALXiETzXDioBmWrBPB9CawT5zukiPhHQ3tNyTr5k9pYrwecBNyz/P3oksX7slq93Ur23lHWymTyzYami2v1xvX9NuApcwhbt2rNDr3+tmpck/qdJrAOi98D7gH8KXDXYuT5Jbv5KGN/MlRHeF0t5wMHAx8eI8if5Ms8AuvYnCSynvfannTPmDWXYfAvwD8B1ezdEVX/ARBh+h1nGal9/ingycBnW7abVF2BdU8gNSOBDSGQExGeVb5b7DRhzJ8vv72z8coyPAGF1sMztgcJSEACEpCABCQgAQlIQAIS2GACCqw3ePIdugQkIAEJSEACEpCABFacwF7l5e4eE8aRDLERVUdEd8mKj1X3JSCB1SCwJ3DGDFefWLKsrsaItsbLRQhcIzBONvFHVYYYAWTmJ4KgeobmIUn0JbC+IfCOimg649kHOGuM89cGTgDuVz5L5t+Isy+t1a3X+wLwUODLY2zWs1h/C3gY8PEh4Q1gexHrbwC3O5usC6yT9fxvgdtOEf+OBNZXLcL8w2u95z6YTKfj1sk0R+cVWMf2OJH1J0vG5690pgQ7lO+VT5rDxrxNI1pM/5+Y11ClvQLrHmFqSgIbRGDHIrKO2DrPgnHlnHLfPH2DuGzlUBVabyV9+5aABCQgAQlIQAISkIAEJCCBtSWgwHptp9aBSUACEpCABCQgAQlIYG0JJItiXuRGyDip5Bj3CKsj7rJIQAISWBSBujhwXL8jYeKifFrFfoYSuEYAFJFkssfeArgZ8MLyvyNOyTL+GOBjCwTXl8C6vv5OAx4PXDRmLPU+k2U47b9Xq5tMlRHPPqfy972BcWKp1H0m8NJK3UkZtBeIt3VXQ62/1o4M3CBx4euUjPsvBnZv0V/1PlYXNCebddZANWNzU9N9CKzT167AW4E7AH2KkrM2Di3rPPeSRZa/Af6ig2h9lo8KrGcR8nMJSGAagWzuyrM/JxZMKmcWofW4DV/S7Z+AQuv+mWpRAhKQgAQkIAEJSEACEpCABDaYgALrDZ58hy4BCUhAAhKQgAQkIIEVI3Cn8vL2gVP8fnN5eTtPhsIVw6K7EpDAEhG4SwNhbsS7yTJsmUxgnMD1vsA/Av8duFat6c7l76M/JyPvSCx6tfL/IyRtWj5VMltf0LTBnPX6EFgn0/RbSsbqkTsHlL+Ncy8i8whhk7U65aNFYP3NMZUfDby98vfnAi+bMOZbAu8uAtdUSTbkhwBfmpPRIpuvq8A6c35z4DZFVJ0Na7/TAuz3Szb0vy4Zrr9RaRtBc8T0yYT+XuDyFnarVfsSWMfmXYFXl0zafW6Y2A74kyIiv13HcbZpFqH6XwJHAT9q07BhXQXWDUFZTQISmEogz5dsgn7ClFrvK5ug+8zC77RMJnDN8j3vGUC+J44r2YR3dDnV5T+3AGa+0//HFvRrlxKQgAQkIAEJSEACEpCABCQggcYEFFg3RmVFCUhAAhKQgAQkIAEJSGCLCOxWhNUR3UwqJxVh9blb5KPdSkACEgiB3wSy0WOvCTiSSXU/4PwVwvXrwCOBnXr0uSqArpqNsPX3S5bpHrvrZOr15dkzhKCx7lAfAuu6MDUi8YcDX50y+qqwctravCNwRmVeji+i1XFCnO2BI0qW31HXyfgb8c4VDWfifsCtGtYdolpE+fcpIuSR/dcB/3eIzhra/DrwHuCyhvWzpm5SxNS5pv4YyDy2KSNBdTKORoCfzWs/m2IgAu6m/k0ycyBwXOXDOwNnt3G6Ujdx7x2Bizu2n9UswrXHAk9tKVSfZXf0eYTVpxZx9ZdbXD9N7Y/qKbBuS8z6EpDANAL57R6h9f5TKp1YhNb+dl/MWlpWofXdgJy2ks1+b1sMCnuRgAQkIAEJSEACEpCABCQgAQm0J6DAuj0zW0hAAhKQgAQkIAEJSEACiyFgFqz/n737gbrrquuE/10mI63YpAXRtqDg1A4yvDZFRqBhBulLAjPjvKFaFNoKbRctRVEaqDaA/FERIQHaRKQCrdMitAFBKUGXQiKU95UUdNCmjgtYtWp12RZGoE3l76T0XVt2hsvlnpt7n+f+Ofeez1mrC8hzzt6//dk3odn7e/eZjbNeCBCYrEA5xfotAwJ3JSz33CS7pxiUm+xIvt5a/0nH0+ijrW0+M0kJAY0aDF7pOFYbsB4U7B8l1NwbrPyrJD+VpAQ5+6+HJilfZNpYfzDstOtyy2OSlFMqT6j370tSTsG+Y0SgYYHPEZtYutvKydAlgPSlEUbWH1Ie4ZF/veW2GqQuYfr9NVA+LFA9aruH7ytf1igB/KarnAZdTlU/fPp8uW81Aetx61vp/eX372PrZ/ypScY5LX9Qn+XLEeUU8N+tczLtP38ErFc6854jQGCYgLdPte/zMWrQurwxofwzzROtX5HklytROcH69CQ3tY9MRQQIECBAgAABAgQIECBAIBGw9ikgQIAAAQIECBAgQKBtAsfXU6+2Dilsbz31qoS2XAQIEGibQDk59vlJfqKe+vv+JK9L8pczCOtOw6L/dORp9DGtNsspvOV05v9d/ynhjRJ2Lyft/s/6a+WU6oP1TQglIHn4+kSSZySZ9gmLqwlYl7W9C2qo/3Ddo56UXkLPb+0Zb1OY9Zgkb0xSAufluiXJ04a4lABPOfG5nO57+DqzhkZHmWcB629VGidgXb7k8eERoMufR+Xfo/40yf9IcmeSr43w3Epv2VxPQh/1+fL77yeT/PWoD7TgvrVJHlJPDi+nsP9wPf2/hMb7g9cl0F5+L5WT0cufMWU+yhcdyp9Z0w5Vt4BKCQQIdERgU30jSPn/gKZrZ/13sPL/Q67pC8w7aF3+nlT+fbz37Tjlf5eQdQlbuwgQIECAAAECBAgQIECAQKsEBKxbNR2KIUCAAAECBAgQINBpgfIa90truLoEVAZd5UTF7Un2dFrK4AkQIDBbgYcneWffybLTrOBw8LA37Pk3Sf6hp9N/THJ7z/8uz5SQdLnKqbvlv48bUnx8PbG6nNh8+LqynhxcQtjTulYTsC4hlbcnKbUfvkY5vbrc2x+cbwpYr0nyyiQv7unjyUnKl52arvLlgt/r+WF59fvPJRnFUcD6W1XHCVj/YD39+If6fn+Uk5E/mKT856dGPA17kp/5cqL57yQpYbtRrtcn+aUkXxnlZvcQIECAQKsFttS/5x9+G0Z/seXf3crf83f0/Ptcqwe0BMXNM2hdvoR3dZ9h+XfF85fA1RAIECBAgAABAgQIECBAYMkEBKyXbEINhwABAgQIECBAgMACCpTg1uFgde8pRr1DKadxlg3X3Qs4PiUTIEBg0QXuV09kPWoFAyknR5dwdAnODLrK68e/tIJ2p/FIWScrJ4+XkxQPX+W06+ckecc0OqxtriZgfWKSZ9d/SjD8I0l+Osnfj1Bvf8C6nN7d9AWm3tOuSzj34iTlZPamq9R1bZIn1hvGqesRSb5nhPq7dEs50bGcbnzvCIM+rgbiyxcS/qyeAP3ZKZ9OPUJZKf++94okJUB/pOtdSX4+yaePdKOfEyBAgMBCCZxVg9blZP9B1909QetR/j9voQbf0mLnFbQugepz+0xKwLr8uosAAQIECBAgQIAAAQIECLRGQMC6NVOhEAIECBAgQIAAAQKdFCgBrRKuLkGsQVd5dXo5xeqqTuoYNAECBAjMWqCEU8tpwT9ZOy4n7r40STkxe1pXCa6Xk3ofUzsoYdpyWvTfjtFhCWk/Nsl3JPmjEU/vLoHqM5L8eZK/qAHephOmSxDqIUk+muRzI7R/OEz7U0neUMMyo5xePcaQ3bqAAuWk9fL5PKav9vJFhpuS/GmSDyS50cnVCzi7SiZAgMDoAhfUdYCTGx4pbykp6wC7Rm/SnasUmHXQ+tgkN/S9Iaf8O/Dp9d8JVjkcjxMgQIAAAQIECBAgQIAAgckICFhPxlErBAgQIECAAAECBAiMJ2BDdTwvdxMg0CxwHxwCBAgQIEBg5gL2FmZOrkMCSyfgC9ftm9JZBq1PrSHr3jeZlS9clZB1CVu7CBAgQIAAAQIECBAgQIDA3AUsgs59ChRAgAABAgQIECBAoFMCo7wSuJxUtT2JVwJ36qNhsARWLCBgvWI6DxIgQIAAgRUL2FtYMZ0HCRDoEShvvdhWT7TuDdr2Ih2oawS7yc1MYFZB6/OSXN03qmuSnD+zkeqIAAECBAgQIECAAAECBAgMEbAI6uNBgAABAgQIECBAgMAsBLbUTdONDZ0dqhumJVx9cBYF6YMAgaURELBemqk0EAIECBBYIAF7Cws0WUolsAAC62rIuoSt1zbUu7+uG+xZgPEsS4mzCFqXQPW5fWAlYF1+3UWAAAECBAgQIECAAAECBOYqYBF0rvw6J0CAAAECBAgQILD0Ak+qwerNQ0a6M0kJVt+x9BoGSIDANAQErKehqk0CBAgQIDBcwN6CTwgBAtMQOKEGrbcOaXxvDVr/yTQK0OZAgWkGrY9NckOSDT0935Xk9CQ3mQ8CBAgQIECAAAECBAgQIDBPAYug89TXNwECBAgQIECAAIHlFTitboqeMWSIV9ZN0VuXl8HICBCYgYCA9QyQdUGAAAECBPoE7C34SBAgME2Bk+qXtS8c0sn19cvaN06zEG1/k8C0gtan1pD1+p7eSri6hKxL2NpFgAABAgQIECBAgAABAgTmImARdC7sOiVAgAABAgQI19sH+wAAIABJREFUECCwtAKn1GD1OUNGeF0NVt+8tAoGRoDALAUErGeprS8CBAgQIPB1AXsLPgkECMxCoKwxbEty9pDOrq1Ba2sMs5iRr/cxjaD1eUmu7hvCNUnOn92w9ESAAAECBAgQIECAAAECBL5ZwCKoTwQBAgQIECBAgMC0BJ6Y5EPTanzMdt+apGzUuKYn4HSp6dlqmQCB4QIC1j4hBAgQIEBg9gL2FmZvPu8ey5x/T5Lyd/2nJPnBJI/rKeqjST6Z5P1JPpjkM/MuWP9LJeAtWe2czlGC1uUE6tcnuSzJF48wjBKoPrfvnhKwLr/uIkCAAAECBAgQIECAAAECMxewCDpzch0SIECAAAECBDoj0JaA9YG6AeyVotP56B1fT5PaOqT5vfU0qX3TKUGrBAh0XEDAuuMfAMMnQIAAgbkI2FuYC/tcOi1zffgU4bNGrOCeJO+pgcpyqrB/XxsRzm1HFNhU35q1ecidO+tbs+48YmtumJTApILWxya5IcmGnsLKet7pSW6aVLHaIUCAAAECBAgQIECAAAECowpYBB1Vyn0ECBAgQIAAAQLjCrQhYH13DVfbhBl39o58/7q6qVle1bu24fb9dVNzz5GbcwcBAgQIECBAgAABAgQItEyghCZfmOQXkxyzgtpK0PqK+oXbz63geY8QaBLYUr/svbHhhkN1PWJHkoMYZyYwiaD1qTVkvb6n6rKuV0LWDk+Y2VTqiAABAgQIECBAgAABAgSKgIC1zwEBAgQIECBAgMC0BNoQsPYa0cnP7pqeYHXvZldvT+XU8O1Jdk++ey0SIECAAAECBAgQIECAwAwEHpTk9UmeOYG+/jDJ85LcNoG2NEGgV6Ccql6++N174nHvz8sX78v6RAla34tuZgKrDVqfl+TqvmqvSVLW+VwECBAgQIAAAQIECBAgQGBmAgLWM6PWEQECBAgQIECAwAQERtmgOdzNW5OUDRnX5AQuruHqExuavKVuWl41uS61RIAAAQIECBAgQIAAAQIzFhglXP3hJH+apJxSXb6IW06dfVKSBzTU+t4kFyX59IzHortuCFxQ1ytObhju7XW9Ylc3OFozylHW8cqp1OXLHJcl+WJP5SVQfW7fSByk0JqpVQgBAgQIECBAgAABAgS6ISBg3Y15NkoCBAgQIECAwKILjLIh0zvGcoJyOUHbq0MnM/M2KifjqBUCBAgQIECAAAECBAi0XWBtkkuSvGZAoSVMfUWSElK9Y8DPj05yZpKXJnn4gJ//Zg3BfqntCOpbWAFfDG/n1I2yrtcftD42yQ19p5OXe05PclM7h6kqAgQIECBAgAABAgQIEFg2AQHrZZtR4yFAgAABAgQILJfAKBsw5RWv5bSsw1d5/WsJV9tsWf1nYZRX7ZbX7JbX7XrV7uq9tUCAAAECBAgQIECAAIF5CzwhyTuSnNBXyG1JfibJHye57whFPjLJm5M8vu++EtB+ZpJymrWLwLQEyhrRthrmX9/QSfliflnL2D2tIrQ7UGCUdb7eoPW/qyHr3nks630lZO1QBR8yAgQIECBAgAABAgQIEJi6gID11Il1QIAAAQIECBAgsAKBUTZcPp/k75M8qq99rwtdAXjfI1vqZuTGhqYO1Y3IEq4+uPrutECAAAECBAgQIECAAAECLRAofxcvp0yf11dLCUY/t4ZRjxSuPvzoKTWo/Yi+tt6V5KIk5e/0LgLTFFhXQ9YlbF1OZh907a/rG3umWYi2v0VglHW/w0Hrz9QvbPQ2ck2Ssv7nIkCAAAECBAgQIECAAAECUxUQsJ4qr8YJECBAgAABAgTGFBhlg6Vswl6WZNAGy1sHbASPWUKnb99UNx83D1HYmaQEqwe9DrrTeAZPgAABAgQIECBAgACBBRd4TJLrB5xeXU6jfkGSL40xvrL/VJ55fd8z5e+SZyT5szHaciuB1QiU09gvTbJ1SCN761rHvtV05NmxBUZZByxB679zwMLYth4gQIAAAQIECBAgQIAAgQkICFhPAFETBAgQIECAAAECqxYYZUPlcLC6hKvLK0I/lOTYnp7L612f6BWhK5qL0+pmY9nkbrqurKc63bqiHjxEgAABAgQIECBAgAABAm0WmEYgupxi/e4kJ/cN/IVJLm8zhtqWUuCk+rauC4eMrnzBoHyp/MalFGjvoEZZF7w3yZqeIZTg9elJbmrvsFRGgAABAgQIECBAgAABAosuIGC96DOofgIECBAgQIDAYguMsoHSG6z+Yg1Vl3D1qT1Dv7uGq22qjPd5KJvd5RSnc4Y8dl0NVt88XtPuJkCAAAECBAgQIECAAIEFElif5KokT+uruQSkL0hS/t497nVckrcl+bG+B69IckmSL4/b4JTuX5vkIUnKntk/JfnqlPrRbDsEylrItiRnDynn2hq0thYy2zkbZZ2wt6KyDlhC1iVs7SJAgAABAgQIECBAgAABAhMXELCeOKkGCRAgQIAAAQIERhAYZcOkP1h9uNmrk5zX18f5Sa4ZoV+3fF3AqU0+CQQIECBAgAABAgQIECDQK/ADSd6R5NF9LC9L8qok962A6+h6UvVFfc+W0PXzktyzgjYn/cjjkvxGkh+pDX8qydYk71/hmCddn/amJ+BtXtOzXW3Lo6wbHu6jrAeWdUEXAQIECBAgQIAAAQIECBCYuICA9cRJNUiAAAECBAgQIDBEYJQNkqZgdWm2BKtLwLr3euuAwLVJGCxwfD2lqWwWN1176ylN+yASIECAAAECBAgQIECAQKcEvjPJ9yZ5VH1rVAkfvyHJu1ao0BSwLuHl8ialz66w3Uk99rAkb0/y+L4GP5HkGUmcXjwp6Xa3s6m+3WvzkDJ31rd73dnuocyluicmKW+am+fl4IV56uubAAECBAgQIECAAAECSywgYL3Ek2toBAgQIECAAIEWCaw2WF2GcmrdsDm2Z1wHkpSNHK8CHT7Z6+pmYXkFbnn18aBrf90s3NOiz41SCBAgQIAAAQIECBAgQGBxBY5LUk6r/rG+Ibw5yQuSfGnOQ3t6PbV7UBkvSfLqOden+9kKbKlfSt/Y0O2hum6yI8nB2ZbW6t7aELAu64KnJ7mp1VKKI0CAAAECBAgQIECAAIGFExCwXrgpUzABAgQIECBAYKEEJhGsLgMuoepyGk4JWR++7q7hapsnzR+JNT3B6vUNt5WQ+vYkuxfqk6VYAgQIECBAgAABAgQIEGi7wMOTvDPJhr5CS3D5ZUnunfMASsj7soYaXp7klXOuT/fzETirBq37P7e961FlHaUEref9GZ6P0Df32oaAdamorA+WkLVDGNrwqVADAQIECBAgQIAAAQIElkRAwHpJJtIwCBAgQIAAAQItE5hUsPrwsK5Ocl7fGL3+c/ikX1zD1Sc23HZL3Qy8qmWfHeUQIECAAAECBAgQIECAwHIIPDvJoL9zPjVJG96e9KQk70lyzADuC5L89nJMg1GsUKB8Bi5NcnLD87fXdZVdK2x/WR5rS8C6eF6TpKwXuggQIECAAAECBAgQIECAwEQEBKwnwqgRAgQIECBAgACBKjDpYHVptgSrS8C693rrgMC1Sfi6gA1AnwQCBAgQIECAAAECBAgQmLfAI+rf5R/bV8iHkzwryT/Mu8AkZQ2jnEL8s321vDfJRUk+3YIalTB/AV9gn/8cqIAAAQIECBAgQIAAAQIECMxFQMB6Luw6JUCAAAECBAgsncA0gtUF6dQkH0pybI/YgSTldByv/Pzmj9Eor7AtG8flNbZeYbt0vwUNiAABAgQIECBAgAABAq0ReHCSNyYpJ1X3X8+pp1rf15Jqy3pGCXyfmeSoJH+Q5C1JPteS+pTRDoE1SbbVE63XN5RU1qvKmsvudpSsCgIECBAgQIAAAQIECBAgQGC1AgLWqxX0PAECBAgQIECg2wLTClYX1RKqLuHqErI+fN1dw9U3dZv9m0a/pW7ybWwwOVQ3+Eq4+iA3AgQIECBAgAABAgQIECAwJYH71aDyy5M8fEAf76onQ39+Sv1rlsC0BdbVkHUJW69t6Gx/XYfZM+1itE+AAAECBAgQIECAAAECBAhMV0DAerq+WidAgAABAgQILKvANIPVh82uTnJeH+D5Sa5ZVtQxx7WpbuptHvLczvq64zvGbNvtBAgQIECAAAECBAgQIEBgFIHvTPK9SZ6c5NlJfqjhoT9M8rwkt43SqHsItFzghLoms3VInXvrmsy+lo9FeQQIECBAgAABAgQIECBAgECDgIC1jwYBAgQIECBAgMA4ArMIVpd6SrC6BKx7r7cOCFyPU/uy3Hta3cQ7Y8iArqynJd26LIM2DgIECBAgQIAAAQIECBBojUA5nfqdSTaMWNF/T/JLSe4c8X63EVgUgZPqW8UuHFLw9TVofeOiDEqdBAgQIECAAAECBAgQIECAwNcFBKx9EggQIECAAAECBEYRKMHqFyZ5QZLjGh4or/i9rP7zxVEabbjn1CQfSnJsz88PJHlikrtW0e6iP3pKDVafM2Qg19Vg9c2LPlj1EyBAgAABAgQIECBAgEBrBR6X5ANJjjlChX+e5CVJPpjka60djcIIrF6grNlsS3L2kKaurUFrazar99YCAQIECBAgQIAAAQIECBCYiYCA9UyYdUKAAAECBAgQWFiBWQarC1IJVZdwdQlZH77uruHqmxZWcXWFOw1pdX6eJkCAAAECBAgQIECAAIHJCmyuAetRWv3/kpQ3Ur0rycFRHnAPgQUW8NaxBZ48pRMgQIAAAQIECBAgQIAAgX4BAWufCQIECBAgQIAAgUECsw5WH67h6iTn9RV0fpJrOjhNx9fTj7YOGfveevrRvg76GDIBAgQIECBAgAABAgQIzEegvFnp7WN2/akkv5rk95J8Zcxn3U5g0QQ21beQlS8jNF0761vI7ly0wamXAAECBAgQIECAAAECBAh0RUDAuiszbZwECBAgQIAAgdEE5hWsLtWVYHUJWPde5ZSr/sD1aCNZ3LvW1U248mrZtQ3D2F834fYs7jBVToAAAQIECBAgQIAAAQILKvCyJCVk/ZdJ/irJvUmOSfK4JI+p/71paLuS/FKSLyzo2JVNYByBLfXL8xsbHjpU13d2OOF9HFb3EiBAgAABAgQIECBAgACB2QgIWM/GWS8ECBAgQIAAgbYLzDNYXWweVjdmj+2BOpDkiUnuajvehOpb0xOsXt/QZjHZnmT3hPrUDAECBAgQIECAAAECBAgQGFfg25N8teGh8qXhM2uo9OEN91xR//4rZD2uvPsXVeCs+ntiQ8MA7u4JWpcvLLgIECBAgAABAgQIECBAgACBFggIWLdgEpRAgAABAgQIEJijwLyD1b1D/+Ukr6i/UDaWSrj6pjnazLLri+vm8okNnd6SpJxmdNUsi9IXAQIECBAgQIAAAQIECBBYocCDkrwqyYUDnr8nyXOSvGOFbXuMwKIKXFDXf05uGMDtdf2nnPTuIkCAAAECBAgQIECAAAECBOYsIGA95wnQPQECBAgQIEBgTgJtClb3EpRQ9fVJtia5Zk42s+zWxtostfVFgAABAgQIECBAgAABArMUKGsP5cvCPzug031JnpXkjlkWpC8CLRHwRfuWTIQyCBAgQIAAAQIECBAgQIDAMAEBa58PAgQIECBAgEC3BNoarO6dhWOT3LXk0zLKq2HLJvT2JF4Nu+QfBsMjQIAAAQIECBAgQIDAEgs8LMnbkzx+wBjPTPL7Szx2QyMwTGBNkm31ROv1DTceqGtDu1ESIECAAAECBAgQIECAAAECsxcQsJ69uR4JECBAgAABAvMQWIRg9TxcZt3nlrp5trGh40N146yEqw/Oujj9ESBAgAABAgQIECBAgACBKQg8O8lVA9q9PMmLknx1Cn1qksCiCKyrIesStl7bUPT+ul60Z1EGpU4CBAgQIECAAAECBAgQILAMAgLWyzCLxkCAAAECBAgQaBYQrG7Hp2NT3SzbPKScnfXVyV6P3I45UwUBAgQIECBAgAABAgQITEbg4UnemWRDX3PvT3JOks9OphutEFhogRPq2tHWIaPYW9eO9i30SBVPgAABAgQIECBAgAABAgQWREDAekEmSpkECBAgQIAAgTEFBKvHBJvS7afVzbEzhrR/ZT2F6NYp1aBZAgQIECBAgAABAgQIECAwT4H19QTrp/UV8fEkz0jyN/MsTt8EWiZwUn372YVD6rq+Bq1vbFntyiFAgAABAgQIECBAgAABAkslIGC9VNNpMAQIECBAgACBCFa340NwSg1Wl5O4mq7rarD65naUrAoCBAgQIECAAAECBAgQIDAVgaOTXJ7kor7WDyR5epJPTaVXjRJYbIGytrQtydlDhnFtDVpbW1rsuVY9AQIECBAgQIAAAQIECLRUQMC6pROjLAIECBAgQIDAmAKC1WOCTel2pwxNCVazBAgQIECAAAECBAgQILCwAgLWCzt1Cm+BgLejtWASlECAAAECBAgQIECAAAEC3RQQsO7mvBs1AQIECBAgsDwCgtXtmMvj66lCW4eUs7eeKrSvHSWrggABAgQIECBAgAABAgQI/KtA2SsqXxj+/iT/V5IfSPKIJJ+pp07fvUqn70iyK8kFfe18PMkzkvzNKtv3OIEuCGyqb0vbPGSwO+vb0u7sAogxEiBAgAABAgQIECBAgACBaQsIWE9bWPsECBAgQIAAgekICFZPx3XcVtfVza3yyta1DQ/vr5tbe8Zt3P0ECBAgQIAAAQIECBAgQGAGAmWv6BX1n97uPpHkJ5P89SprODHJtUme2NfOHyZ5ZpLPr7J9jxPoksCW+iX/jQ2DPlTXoXYkOdglGGMlQIAAAQIECBAgQIAAAQKTFhCwnrSo9ggQIECAAAEC0xUopz5dkuQFSY5r6KpsTF5W//nidMvpbOtreoLV6xsUDtQNrd2dVTJwAgQIECBAgAABAgQIEFgUgWcleeuAYsup07+9ykE8Kcl7khzT186rk7wsyb2rbN/jBLoocFYNWm9oGHw5eX57fZua32Nd/IQYMwECBAgQIECAAAECBAisWkDAetWEGiBAgAABAgQIzERAsHomzCN1cnENV5cTuAZdt9TNq6tGas1NBAgQIECAAAECBAgQIEBg/gKPTvK+JCf0lVKC0c9exSnT96t/R37+gCE+NYm3Pc1/7lWw2ALlSxCXJjm5YRi319+DuxZ7mKonQIAAAQIECBAgQIAAAQKzFxCwnr25HgkQIECAAAEC4wgIVo+jNd17bVhN11frBAgQIECAAAECBAgQIDA/gfJ2pvJF4acNKOGnk1y7wtJKiPptA06v3peknJp9xwrb9RgBAt8s4EAAnwgCBAgQIECAAAECBAgQIDBhAQHrCYNqjgABAgQIECAwIQHB6glBTqCZUV65uqO+dtUrVycArgkCBAgQIECAAAECBAgQmIvATyT5vQE9fyzJ+Uk+MWZVpyX5rSQbBjxXvsT822O2N63bH5zkR5McneTDSW5Nct+0OtMugSkKrEmyrZ5oXb40Meg6UNewdk+xDk0TIECAAAECBAgQIECAAIGlEBCwXoppNAgCBAgQIEBgiQQEq9szmVvqptTGhpIO1Q2pEq4+2J6yVUKAAAECBAgQIECAAAECBFYkcFySNyf5yQFPfyTJ85P8xQgtf1uS/5Lk9UkePuD+30ny8y34u3TZI3t6kjcmeUCt854kr0xyeZLy9/42XtckObclhZ2e5IaW1KKMbwisqyHrErZe2wCzv65r7QFHgAABAgQIECBAgAABAgQIDBYQsPbJIECAAAECBAi0Q0Cwuh3zUKrYVDehNg8paWeSEqz2KuP2zJtKCBAgQIAAAQIECBAgQGD1AqckeUeSRwxo6nNJXpPkrUk+M+DnJVj975O8MMnTkhwz4J6Vnoa9+pF9awuPTPKuAWMtIesfT/In0+h0Am0eW0PNg04Gn0DzYzUhYD0W18xvPqGucW0d0vPeusa1b+bV6ZAAAQIECBAgQIAAAQIECLRcQMC65ROkPAIECBAgQGDpBQSr2zPF5dXFlyY5Y0hJV9bTfcrrgl0ECBAgQIAAAQIECBAgQGDZBMq+UQnN/vckDx0yuA8n+dMkJYxcrh9MUv5ePejE6sPNlHD185J8vCVoz6ph8UHlvLyeZN2SUr+ljFNryHr9nAsUsJ7zBIzY/Un1LW0XDrn/+hq0vnHENt1GgAABAgQIECBAgAABAgSWXkDAeumn2AAJECBAgACBlgoIVrdnYsrpXCVYfc6Qkq6rweqb21O2SggQIECAAAECBAgQIECAwFQEyt7RU5KUtzcNC0yP0/kHklyc5JPjPDTley9K8qaGPtoesC5ln5fk6ikbHal5AesjCbXr52UNbFuSs4eUdW0NWlsDa9fcqYYAAQIECBAgQIAAAQIE5iAgYD0HdF0SIECAAAECnRYQrG7P9Du9pz1zoRICBAgQIECAAAECBAgQaJ/Av03yuiQ/vorSygnXV9TA5udW0c40Hn18kj9KcsyAxs9M8vvT6HTCbV6T5NwjtPn5GpbfleTuCfevucUU8Ba3xZw3VRMgQIAAAQIECBAgQIDAjAUErGcMrjsCBAgQIECgswKC1e2Z+uPraT1bh5S0t27+7mtP2SohQIAAAQIECBAgQIAAAQIzF1ibpJxS/LIk/2mM3kuY+m1J3lxPrb5vjGdndWsZ2yVJXtPXYQmElzddfWFWhayin2OT3JBkwwht/EuSNyZ5bZLPjnC/W5ZfYFP9rG8eMtRykv32JHcuP4cREiBAgAABAgQIECBAgACBbxYQsPaJIECAAAECBAhMV0Cwerq+47S+rm4alVehlk3UQdf+umm0Z5yG3UuAAAECBAgQIECAAAECBJZcoOwnPaSGrEsY8weTPK5nzLcl+eskf14Dv+U/FyGgfL8kT0hydpKjkrwnyfuSfGmB5vPUar6+p+ZDQ9Y+StD6t2rQ+n8t0DiVOj2BLfUwgo0NXZTPUwlZ70hycHplaJkAAQIECBAgQIAAAQIECLRLQMC6XfOhGgIECBAgQGB5BASr2zOXa3qC1b2bjb0VHqgbRbvbU7ZKCBAgQIAAAQIECBAgQIAAAQIjCZyX5Oq+O/8yyQ8kOWZICz+V5F0j9eCmLgicVYPWTSei390TtL63CyDGSIAAAQIECBAgQIAAAQLdFhCw7vb8Gz0BAgQIECAweQHB6smbrqbFi2u4+sSGRm6pp+9ctZpOPEuAAAECBAgQIECAAAECBAgQmLPANUnO7avheUnKmkhZH/nOvp99rZ5EXtZGXAR6BS6o62knN7DcXtfTdmEjQIAAAQIECBAgQIAAAQLLLCBgvcyza2wECBAgQIDALAUEq2epfeS+bAQd2cgdBAgQIECAAAECBAgQIECAwPIIHJvkhiS9pw/fleT0JP+Q5MVJSuD66DrkcnJ1OcHaRaBJwMEFPhsECBAgQIAAAQIECBAg0GkBAetOT7/BEyBAgAABAhMQEKyeAOIEmxjlVaY76utMvcp0gvCaIkCAAAECBAgQIECAAAECBOYucGoNWa/vqeSmGrIuYevvTvLSJM9J8ugkfz33ihXQdoE1SbbVE617P1e9dR+oa2272z4Y9REgQIAAAQIECBAgQIAAgXEEBKzH0XIvAQIECBAgQOAbAoLV7fo0bKmbPRsbyjpUN3pKuPpgu0pXDQECBAgQIECAAAECBAgQIEBgYgLnJbm6r7Vrkpzf82sPTPLZifWooS4IrKsh6xK2Xtsw4P11/W1PF0CMkQABAgQIECBAgAABAgSWX0DAevnn2AgJECBAgACByQoIVk/Wc7WtbaqbO5uHNLQzSQlW37HazjxPgAABAgQIECBAgAABAgQIEFgAgRKoPrevzhKwLr/uIrAagRPqWtzWIY3srWtx+1bTkWcJECBAgAABAgQIECBAgMC8BQSs5z0D+idAgAABAgQWRUCwul0zdVrdzDljSFlX1lNzbm1X6aohQIAAAQIECBAgQIAAAQIECExV4NgkNyTZ0NPLXUlOT3LTCnpek6ScTvyOJL+V5MsraMMjyyVwUn2b3IVDhnV9DVrfuFxDNxoCBAgQIECAAAECBAgQ6IqAgHVXZto4CRAgQIAAgZUKCFavVG46z51Sg9XnDGn+uhqsvnk6JWiVAAECBAgQIECAAAECBAgQINB6gVNryHp9T6UlXF1C1iVsPc71M0muqA98Jsnrk7wxyRfGacS9SylQ1uq2JTl7yOiurUFra3VL+REwKAIECBAgQIAAAQIECCyvgID18s6tkREgQIAAAQKrExgnWH25DaXVYY/wtFNxRkByCwECBAgQIECAAAECBAgQIECgR+C8JFf3iVyT5PwxlL49yW1Jju975rNJdibZleSeMdpz63IKeNvccs6rUREgQIAAAQIECBAgQKDTAgLWnZ5+gydAgAABAgQGCAhWt+tjUTbvyik4W4eUtbeegrOvXaWrhgABAgQIECBAgAABAgQIECAwd4ESqD63r4oSsC6/Psr1qCR/kuS4hpsP1pD1ZSs4GXuU/t2zWAKb6tvnNg8puwTztye5c7GGploCBAgQIECAAAECBAgQ6JqAgHXXZtx4CRAgQIAAgSaBEqx+Yf2nacPo80nKZpETq6f/OVpXN2NKuHptQ3f762bMnumXowcCBAgQIECAAAECBAgQIECAwEIKHJvkhiQbeqq/K8npSW4acUTfmeQFdd2stDfoKqdYvzHJa5N8bsR23ba8AlvqoQkbG4Z4qK7r7UhSQvouAgQIECBAgAABAgQIECDQOgEB69ZNiYIIECBAgACBGQsIVs8Y/AjdrekJVq9vuPdA3YDZ3a7SVUOAAAECBAgQIECAAAECBAgQaKXAqTVk3bvWUsLVJWRdwtajXiVcffiAgvs3PPRPSR4yaoPuW3qBs2rQujfg3zvou3uC1vcuvYYBEiBAgAABAgQIECBAgMBCCQhYL9R0KZYAAQIECBCYoIBg9QQxJ9TUxTVcfWJDe7ckKafwm3mIAAAgAElEQVTaXDWh/jRDgAABAgQIECBAgAABAgQIEOiKwHlJru4b7DVJzl8BwANqaPbnkpQ1tt7rFUl+dQVtemS5BS6o634nNwzz9rrut2u5GYyOAAECBAgQIECAAAECBBZJQMB6kWZLrQQIECBAgMAkBASrJ6E42TZssEzWU2sECBAgQIAAAQIECBAgQIAAgUECJVB9bt8PSsC6/PpKru9O8pIkFyU5Ksm/JPneMU/FXkm/nllcAQcsLO7cqZwAAQIECBAgQIAAAQKdExCw7tyUGzABAgQIEOisgGB1+6beK0LbNycqIkCAAAECBAgQIECAAAECBJZX4NgkNyTZ0DPEu5KcnuSmVQy7vI3spUk+m+Rlq2jHo90QWFNPs96WZH3DkA8k2Z5kdzdIjJIAAQIECBAgQIAAAQIE2iggYN3GWVETAQIECBAgMEkBwepJak6mrS31NbIbG5o7VDdQdiQ5OJkutUKAAAECBAgQIECAAAECBAgQIJDk1Bqy7g22lnB1CVmXsLWLwKwE1vUErdc2dLq/rhPumVVR+iFAgAABAgQIECBAgAABAocFBKx9FggQIECAAIFlFRCsbt/MbqqbJpuHlLazbprc2b7yVUSAAAECBAgQIECAAAECBAgQWAqB85Jc3TeSa5KcP+PRlZD33TPuU3ftEzi+HsawdUhpe5OUwxj2ta98FREgQIAAAQIECBAgQIDAsgoIWC/rzBoXAQIECBDoroBgdfvm/rQarD5jSGlX1mD1re0rX0UECBAgQIAAAQIECBAgQIAAgaUTKIHqc/tGVQLW5ddndV2e5CdrcPYtSb48q47100qBk2rQ+sIh1V1fPy83tnIEiiJAgAABAgQIECBAgACBpRIQsF6q6TQYAgQIECDQaQHB6vZN/yk1WH3OkNKuq8Hqm9tXvooIECBAgAABAgQIECBAgAABAksrcGySG5Js6BnhXUkeleTvZzDqcmrxbUm+vfZV3mb2uiRXJPnSDPrXRXsFypritiRnDynx2hq0tqbY3nlUGQECBAgQIECAAAECBBZeQMB64afQAAgQIECAQOcFBKvb9xFw2kz75kRFBAgQIECAAAECBAgQIECAAIF+gVNryHp9/cGvJPnlGTGVIPXPDOjrn5NcluQ3k9wzo1p0004Bb8Vr57yoigABAgQIECBAgAABAp0RELDuzFQbKAECBAgQWDoBwer2TWk5eaicLrN1SGl76+ky+9pXvooIECBAgAABAgQIECBAgAABAp0TOC/JziRn1LD1rABemOSlSY5r6PDzta5dSe6eVVH6aaXApvqWvM1Dqiuf4e1JyknoLgIECBAgQIAAAQIECBAgMBEBAeuJMGqEAAECBAgQmKHA4WD1JUnKq0wHXWUDppx0c3mSL8ywtq52ta5ucpRw9doGhP11k2NPV5GMmwABAgQIECBAgAABAgQIECDQUoGyxnbXHGo7OsnzkvxCku9p6P9gkjcked2capwDiy4bBLbUwx02Nvz8UF1/3JGkfG5cBAgQIECAAAECBAgQIEBgVQIC1qvi8zABAgQIECAwQwHB6hlij9jVmp5g9eFXyfY/eqBubOwesU23ESBAgAABAgQIECBAgAABAgQIdEvgqCQXJfnFJA9uGHoJ176vWyxG2yBwVg1ab2j4eTnxvJxmXYLW91IkQIAAAQIECBAgQIAAAQIrFRCwXqmc5wgQIECAAIFZCQhWz0p6vH4uruHqExseu6VuYlw1XrPuJkCAAAECBAgQIECAAAECBAgQ6KjAv0lyQZIXJfm+HoPyBf5TO2pi2M0C5bNyaZKTG265va5P7oJIgAABAgQIECBAgAABAgRWIiBgvRI1zxAgQIAAAQKzEBCsnoXy+H3YuBjfzBMECBAgQIAAAQIECBAgQIAAAQKjC6xNcm6SlyT5t0mekuQDoz/uzo4JOAiiYxNuuAQIECBAgAABAgQIEJiVgID1rKT1Q4AAAQIECIwqIFg9qtRs7/Pqzdl6640AAQIECBAgQIAAAQIECBAgQCB5apL3giBwBIE19TTrbUnWN9xbTkLfnmQ3TQIECBAgQIAAAQIECBAgMIqAgPUoSu4hQIAAAQIEZiEgWD0L5fH72JKkbExsbHj0UN2Y2JHk4PjNe4IAAQIECBAgQIAAAQIECBAgQIAAAQITEVjXE7QuJ6EPuvbX9cw9E+lRIwQIECBAgAABAgQIECCwtAIC1ks7tQZGgAABAgQWRkCwup1TtaluRmweUt7OuhlxZzuHoCoCBAgQIECAAAECBAgQIECAAIEOCjj1uoOT3jfk4+uhEVuHUOxNUg6N2IeLAAECBAgQIECAAAECBAgMEhCw9rkgQIAAAQIE5iUgWD0v+eH9nlaD1WcMue3KGqy+tZ1DUBUBAgQIECBAgAABAgQIECBAgEBHBR6T5GNJ/rGuX12V5CsdtTDs5KQatL5wCMb1NWh9IzACBAgQIECAAAECBAgQINArIGDt80CAAAECBAjMWkCwetbio/V3Sg1WnzPk9uvqxtTNozXpLgIECBAgQIAAAQIECBAgQGCJBI5LsjHJf03yw0ke1zO2jyb5ZJL3J/lgks8s0bgNZbEEyqnE5c1sh6/bk7w2yZuSfHmxhqLaCQqUtc9tSc4e0ua1NWht7XOC8JoiQIAAAQIECBAgQIDAIgsIWC/y7KmdAAECBAgsloBgdTvnyyku7ZwXVREgQIAAAQIECBAgQIAAgbYIPCzJy5M8LckxIxa1u+dL2veN+IzbCKxW4AlJPtzQSAn9vy7JFUm+sNqOPL+wAt7et7BTp3ACBAgQIECAAAECBAjMXkDAevbmeiRAgAABAl0V+OMkT2kY/OeTXJbkchscM/t4HF9Pbdk6pMdy4s+OJPtmVpWOCBAgQIAAAQIECBAgQIAAgbYIHJ3kuUlemuQBKyjqnhpmfX2S/7WC5z1CYFyB8gWAi5O8YMhn9rN1HfINScpn1NVNgXLK+aVJNg8Z/s76RZE7u0lk1AQIECBAgAABAgQIECAgYO0zQIAAAQIECMxKoISrS8i69xKsnpX+N/pZVzcPyisx1zZ0v79uHuyZfXl6JECAAAECBAgQIECAAAECBFogUALVr0ly4QRq+UiS5yf5iwm0pQkCowjcP8nP1DWwBzU8cFeSEqD9lVEadM/SCmyph1BsbBjhobpOWg6hOLi0CgZGgAABAgQIECBAgAABAgMFBKx9MAgQIECAAIFZCrw/yZOTCFbPUv3rfa3pCVavb+j+QN0wKK/xdREgQIAAAQIECBAgQIAAAQLdFBglXP25JH+S5KYk9yb5viSnJXlUA9nHkjwvyce7SWrUcxIop7CXoPUvJilvc+u/3p7kmXOqTbftEjirBq03NJR1d0/QuvyZ5yJAgAABAgQIECBAgACBDggIWHdgkg2RAAECBAi0SKCEqx+T5PIkX2hRXcteSnk1annl5YkNA70lSTmF5aplhzA+AgQIECBAgAABAgQIECBAYKhAedtVOdH3JQ13faqGDH93wNrOtyX59zXM+qwBz5eQ9flJPmEOCMxY4H5JnlPXxx5S+y4h2X+X5G9nXIvu2i1wQf2cnNxQ5u11HXVXu4ehOgIECBAgQIAAAQIECBCYhICA9SQUtUGAAAECBAgQaKeADYF2zouqCBAgQIAAAQIECBAgQIBAWwWemuRtSY4ZUOB7krwgyW1HKP5wmPVVA9q5ooYXffG+rZ+A5a7r3yR5dpIXJdmXpKyduQgMEnBghc8FAQIECBAgQIAAAQIECETA2oeAAAECBAgQILB8Al5puXxzakQECBAgQIAAAQIECBAgQGDaAt+d5MokWwZ09N4kFyX59IhFlJOwL0nymr7770nyzCSlPReBeQocl+Tz8yxA360XWFO/ELItyfqGag/UU/13t340CiRAgAABAgQIECBAgACBsQUErMcm8wABAgQIECBAoLUCZQO0LPhvbKjwUF3w35HkYGtHoTACBAgQIECAAAECBAgQIEBgHgI/keT3BnT8sSTnJ/nEmEXdP8nlSS7se25P/bXPjNme2wkQIDAPgXU9Qevy5ZFB1/667lr+fHMRIECAAAECBAgQIECAwJIICFgvyUQaBgECBAgQINBpgU11kX/zEIWddZH/zk5LGTwBAgQIECBAgAABAgQIECAwSKCEoX8zyXkDflhOnL42yX0roPsPSd6d5KF9z56Z5PdX0J5HCMxL4MeTfFc95X1eNeh3vgLH18Mttg4pY2+ScrjFvvmWqncCBAgQIECAAAECBAgQmISAgPUkFLVBgAABAgQIEJiPwGk1WH3GkO7Lq323J7l1PiXqlQABAgQIECBAgAABAgQIEFgAgYcneWeSDX21lpDgs5LcscIx3K+GDZ/f9/xv1DWNr6yw3Uk+Vk6kfUiSsmf2T0m+OsnGtbUUAmuS/F2S701yW5LXJPntJP97KUZnEOMKnFSD1v2n8/e2c339s+/GcRt3PwECBAgQIECAAAECBAi0R0DAuj1zoRICBAgQIECAwKgCp9RNyHOGPHBdDVbfPGqj7iNAgAABAgQIECBAgAABAgQ6K7AlyXsHjP6SJJev8PTqw82V9Yu397W9P8nZNaw6T/THJSlh7x+pRXwqSTmd9v2rHPM8x6TvyQuUIO1b+potYfxyUnH59S9PvkstLoBAWaPdVv8sayq3nP5fPifWaBdgQpVIgAABAgQIECBAgACBfgEBa58JAgQIECBAgMDiCDgdZXHmSqUECBAgQIAAAQIECBAgQGCRBF6Q5LK+gu9J8l+SfGSVAykhxHcnObmvnScn2bvKtlfz+MNq8PvxfY18IskzBCJXQ7t0z34ySTnlfdD16XrIwZuSfGnpRm5Aowh4y+AoSu4hQIAAAQIECBAgQIDAAgoIWC/gpCmZAAECBAgQ6JzACfXE6nKCUtNVNiTLaSjl1b0uAgQIECBAgAABAgQIECBAgMCoAmuSvDLJi/se+HgNGv/NqA013PfQJOVNWxv7fv7Cejr2Kptf8eNPT/KOhqdfkuTVK27Zg8smsL6ebH5xkuMaBvfP9UsKv5mkfDnB1T2BTXUNd/OQoe+sa7h3dI/HiAkQIECAAAECBAgQILB4AgLWizdnKiZAgAABAgS6I7CuLsqXV02ubRh2eaXu9iR7usNipAQIECBAgAABAgQIECBAgMAEBY6uQeeL+tp8f5Jzknx2lX09MMm1SZ7S187lSV6U5KurbH+ljw86tftwWy+vofOVtu255RQ4Jsnzk1wyJGh9MMl/ncDJ78sp2I1RbUlS1nP7v1RyePSH6npuOSyjfF5cBAgQIECAAAECBAgQINBSAQHrlk6MsggQIECAAIFOC5SToy6tC/HlhJxB14G6EL+701IGT4AAAQIECBAgQIAAAQIECKxWYF4B67cled4cT/t9UpL3JCmh2f7rgiS/vVpYzy+tQPk9Uz67v5Dke/pGeXeSByf5wtKO3sBGFTirru9uaHigfFbKwRklaH3vqI26jwABAgQIECBAgAABAgRmJyBgPTtrPREgQIAAAQIERhEorxot4eoTG26+pS66XzVKY+4hQIAAAQIECBAgQIAAAQIECBxBYF4B60mdkL3SCb5/XWP52b4G3puknOb96ZU27LnOCByV5Dl1La+EqstVTmUvoVkXgcMC5QsbZb335AaS2+ufRbuQESBAgAABAgQIECBAgEC7BASs2zUfqiFAgAABAgS6K2Chvbtzb+QECBAgQIAAAQIECBAgQGCeAiUk+vok/UHjSQWgy5fIr03yxL5BfjzJM5L8zRwHX0LWz0pyZpLi8AdJ3pLkc3OsSdeLKfDcJM9O8oQkX1rMIah6ygIO1pgysOYJECBAgAABAgQIECAwaQEB60mLao8AAQIECBAgMJ6AV0WO5+VuAgQIECBAgAABAgQIECBAYPICL0vyq33NTioA/YNJfjfJD/W1fyDJ05N8avLD0SIBAgRaKbCmnma9Lcn6hgrLn43lFPTdrRyBoggQIECAAAECBAgQINAhAQHrDk22oRIgQIAAAQKtEtiSpCykb2yo6lBdSN+R5GCrKlcMAQIECBAgQIAAAQIECBAgsGwC5yR5+4BBPTnJ3lUOtqyBvHdAGwLWq4T1OAECCyuwridovbZhFPvr+vCehR2lwgkQIECAAAECBAgQILDgAgLWCz6ByidAgAABAgQWTmBTXTzfPKTynXXx/M6FG52CCRAgQIAAAQIECBAgQIAAgUUUeHSS9yU5oa/4Vyb5lST3rnBQ5bTW0saLBzx/T5IS4P7oCtv2GIFFF3hgkn1JdiV52yp+ny26Q5frP74ewrF1CEL5kks5hKN8VlwECBAgQIAAAQIECBAgMEMBAesZYuuKAAECBAgQ6LTAaTVYfcYQhStrsPrWTksZPAECBAgQIECAAAECBAgQIDBrge+qAc//3Nfxx5KcleTvVljQ9yfZneSxDc//xyQfWWHbHiOw6AKvS3JJHUT5PfbqJFcnKW+2c3VL4KQatL5wyLCvr0HrG7tFY7QECBAgQIAAAQIECBCYn4CA9fzs9UyAAAECBAh0Q+CUGqwur9ptuq6rweqbu0FilAQIECBAgAABAgQIECBAgEDLBMp+0QuSvH5AXb+e5BUrCH2uTfKieoJ103AFrFv2QVDOzATKycUlVH1UX4//WNcJr0rylZlVo6O2CJS15G1Jzh5S0LU1aG0tuS2zpg4CBAgQIECAAAECBJZWQMB6aafWwAgQIECAAIE5Czh1ZM4ToHsCBAgQIECAAAECBAgQIEBgLIFHJnlXkkf0PXVPkufWk6jvG7HFsv9UTr5+U5JjhjwjYD0iqNuWTuDHkvxuku9oGNlnaoj2jUm+vHSjN6AjCXgb4pGE/JwAAQIECBAgQIAAAQIzEBCwngGyLggQIECAAIFOCZxQT6zeOmTUe+sGyb5OyRgsAQIECBAgQIAAAQIECBAg0GaBNUleWNcs+ussIetywvXbRzhV99uSnJnktUkeOmTAtyR5WhKnsLb5U6G2aQocW3/PPT/J+oaOStC6nCxfgtZfmGYx2m6lwKa61rx5SHU765/bd7RyBIoiQIAAAQIECBAgQIDAAgsIWC/w5CmdAAECBAgQaJXAurrYXV7hWF6BO+jaX1/xuadVlSuGAAECBAgQIECAAAECBAgQIPB1ge9J8uYkT20A2Z3kdUluSvK1vnvKntP3J/mFJD/T97N3Jnl6368dqL/2KfgEOi5QTnkvIetfHBK0/lCS/7vjTl0e/pYkZd15YwPCobruvCPJwS5DGTsBAgQIECBAgAABAgQmKSBgPUlNbREgQIAAAQJdFCinO11aF7ibTpopG4bb66t0u2hkzAQIECBAgAABAgQIECBAgMDiCDwiydVJHjuk5BKKvjHJJ+s9D0xSTlp91IBndiX5oyR/3PczAevF+UyodDYC90/yc0kuSfKgvi5/PMn1sylDLy0WOKuuQ29oqPHunqD1vS0eh9IIECBAgAABAgQIECCwEAIC1gsxTYokQIAAAQIEWipwcQ1Xn9hQX3nVbTk15KqW1q8sAgQIECBAgAABAgQIECBAgMAggUcneeMRQtajyP16kvLPqUn+tO+B8qavs5PcNkpD7iHQIYGjkzy3nmh9QpLyZYTye8hF4LDABXVd+uQGktvrunT5gouLAAECBAgQIECAAAECBFYoIGC9QjiPESBAgAABAp0WsIDd6ek3eAIECBAgQIAAAQIECBAg0AmB760noZYTU8e9PpfkF5Jcl+QrSZ6Q5MN9jbw/yTlJPjtu4+4n0CGB5yX5RJIPdmjMhjq6gANARrdyJwECBAgQIECAAAECBMYWELAem8wDBAgQIECAQIcFvIKxw5Nv6AQIECBAgAABAgQIECBAoIMC90vy35JsS/IjI4y/BKuvTHJFkn/oub8Eqd/e93x541cJB35xhHbdQoAAAQKDBdbU06zLn9PrG5DKKejbk+yGSIAAAQIECBAgQIAAAQKjCwhYj27lTgIECBAgQKC7AlvqRuLGBoJDdYF6R5KD3WUycgIECBAgQIAAAQIECBAgQGBJBdYmeVSS/5zk8TVs/YA61o8m+WSSdyfZn+TzAwxenOTX+3798iQvSvLVJTUzLALzEvjhJJ9O8k/zKkC/cxFY1xO0Ln9mD7rKn9ElaL1nLhXqlAABAgQIECBAgAABAgsmIGC9YBOmXAIECBAgQGCmApvqovTmIb3urIvSd860Mp0RIECAAAECBAgQIECAAAECBBZD4Kgkr0/ys33lvjBJCVm7CBCYrMDHkzwyyVuS/FqSz0y2ea21XOD4eljI1iF17k1SDgvZ1/KxKI8AAQIECBAgQIAAAQJzFRCwniu/zgkQIECAAIGWCpxWg9VnDKmvvO62nPZxa0vHoCwCBAgQIECAAAECBAgQIECAQBsEHpTkuiTli+y911OdotqG6VHDkgmU32clPHv4+lKSN9Z1zH9esrEaznCBk2rQ+sIht11fg9Y3wiRAgAABAgQIECBAgACBbxUQsPapIECAAAECBAh8Q+CUGqw+ZwhK2RAsweqbwREgQIAAAQIECBAgQIAAAQIECBxR4NFJ3pfkhJ47/yrJTyX55BGfdgMBAuMIfCjJEwc88C9JdiV5XZK7xmnQvQsvUNa8tyU5e8hIrq1Ba2veCz/dBkCAAAECBAgQIECAwCQFBKwnqaktAgQIECBAYFEFnOaxqDOnbgIECBAgQIAAAQIECBAgQKDtAhcleVNfke9OckGSu9tevPoILJhAORji+UmOaqi7/J67rP5TQteu7gh4a2N35tpICRAgQIAAAQIECBCYkICA9YQgNUOAAAECBAgspEA5OenSJFuHVF9eqbkjyb6FHKGiCRAgQIAAAQIECBAgQIAAAQJHFvjOJD+d5AFJfqj+50OT/HqS3zny4413rE9yVZKn9d3xsiSvSnLfKtr2KAECgwXK7+NLkvxcknUNSJ9N8tokb0jyRZCdEthU18Q3Dxn1zromfkenZAyWAAECBAgQIECAAAECfQIC1j4SBAgQIECAQBcFysZCCVaXVyOubQDYn6Sc+LKni0DGTIAAAQIECBAgQIAAAQIECHRK4Ogklycpp033Xq9OUsLQ965Q4wlJ3pGkfMn98FUCe2ck+bMVtukxAgRGEyhfcHhBkouTHNvwyCOSfHK05ty1ZAJb6vr4xoZxHarr4+XwkYNLNnbDIUCAAAECBAgQIECAwEgCAtYjMbmJAAECBAgQWBKBNT3B6rLBMOg6UBeOdy/JmA2DAAECBAgQIECAAAECBAgQIDCKwIvridW9996Q5Jwkt4/SQN89TaHta+rJul9YQZseIUBgfIFjkjy/hq0f2PN4Wf88e/zmPLFkAmfVoPWGhnHd3RO0XumXbZaMzHAIECBAgAABAgQIEOiKgIB1V2baOAkQIECAAIFyUks5tfrEBopb6msPy2trXQQIECBAgAABAgQIECBAgACBrgk8Kcl7kpQwZu91ZpLfXwHGM5K8pa+9e5I8M8l7V9CeRwgQWJ3A/ZM8L8klSb4ryclJ/nZ1TXp6iQQuqOvn5XMx6CpftCmnWe9aojEbCgECBAgQIECAAAECBIYKCFj7gBAgQIAAAQLLLmBheNln2PgIECBAgAABAgQIECBAgACBSQickOR3kmzqa+wPk5T1lTvH6OS0JL+VpP9E1NL+zyc5OEZb0771wUl+NEk5cfvDSW5Nct+0O9U+gTkKHJXk9CR/NMcadN1eAQeVtHduVEaAAAECBAgQIECAwIwFBKxnDK47AgQIECBAYGYCXm04M2odESBAgAABAgQIECBAgAABAksgUPaMSpC6nDrdf12Z5EVJPneEcZY2npJkZ5KH9917W5KnJfkfLbEqtT49yRuTPKDWVE7YfmWSy5McakmdyiBAgMCsBdbU06y3JVnf0PmBJNuT7J51cfojQIAAAQIECBAgQIDArAQErGclrR8CBAgQIEBgVgJbkpSF340NHZbNsbLwW15n2KbTkmblox8CBAgQIECAAAECBAgQIECAQJPAg5K8OcmPD7jhAzV8vD/J1/p+XvabHprkeUkuSnJM389LcPm5NYjXltOhH5nkXUkeMaDWMv4/8TEhQOD/CJQT3l+W5NVJyu9nVzcE1vUErdc2DLn8f0JZb9/TDRKjJECAAAECBAgQIECgSwIC1l2abWMlQIAAAQLLLVBeX3tpks1DhllOTyqLveO80na51YyOAAECBAgQIECAAAECBAgQIPDNAj+a5K01MD3I5lM1fPwP9Yffl+S0JI8aAllOv359y06FflYd56CyX17D5D4bBAh8XWBrPdn9vUnOgNI5geProSblc9B07a2HmuzrnI4BEyBAgAABAgQIECCwtAIC1ks7tQZGgAABAgQ6I1A28EqwetjCfnmNbQlW39oZFQMlQIAAAQIECBAgQIAAAQIECKxMoOwdlROcLxsSsh615XLS7a8l2ZXkK6M+NKP7yknbb2roS8B6RpOgm4UQ+PYkf5/khCTlCxj/70JUrchpCJxUg9YXDmn8+hq0vnEaBWiTAAECBAgQIECAAAECsxQQsJ6ltr4IECBAgACBSQqcUoPV5wxp9LoarL55kh1riwABAgQIECBAgAABAgQIECCw5AJl/6h8qb28DexHVjjWP0/ykiQfTPK1FbYxzccen+SPkhwzoJMzk/z+NDvXNoEFEnhOkjfXk+vLWwRdBMra/LYkZw+huLYGra3N+7wQIECAAAECBAgQILCwAgLWCzt1CidAgAABAp0VcEpGZ6fewAkQIECAAAECBAgQIECAAIEZCzwwyXlJfn6M06w/leQNSa5J8oUZ1ztOd2uTXJLkNX0PXVG/1N/m2scZp3sJrFbgu5M8N8n7k3xstY15fqkEvF1yqabTYAgQIECAAAECBAgQ6BcQsPaZIECAAAECBBZFoLyC8tIkW4cUvLeeirFvUQalTgIECJ0DRVAAACAASURBVBAgQIAAAQIECBAgQIDAAgjcv55k/eQkj0uyIckDat23JfnrJB+tAcybknx1AcZUSrxfkifUU1iPSvKeJO9L8qUFqV+ZBAgQaINAOdm8rN1vHlJMeSPCjiR3tKFgNRAgQIAAAQIECBAgQGAUAQHrUZTcQ4AAAQIECMxTYF1dnC2vHCwnCw269ifZnmTPPAvVNwECBAgQIECAAAECBAgQIECAAAECBAgQ6KjAliRlHX9jw/gP1XX8ErQ+2FEjwyZAgAABAgQIECBAYIEEBKwXaLKUSoAAAQIEOiawpidYvb5h7AfqguzujtkYLgECBAgQIECAAAECBAgQIECAAAECBAgQaKPAWTVoXd52MOi6uydofW8bB6AmAgQIECBAgAABAgQIFAEBa58DAgQIECBAoI0CF9dw9YkNxd1SXyd4VRuLVxMBAgQIECBAgAABAgQIECBAgAABAgQIEOi4wAV1nf/kBofb6zr/ro47GT4BAgQIECBAgAABAi0VELBu6cQoiwABAgQIdFTAgmtHJ96wCRAgQIAAAQIECBAgQIAAAQIECBAgQGApBRyospTTalAECBAgQIAAAQIEll9AwHr559gICRAgQIDAIgh4ZeAizJIaCRAgQIAAAQIECBAgQIAAAQIECBAgQIDA+AJr6mnW25Ksb3j8QJLtSXaP37wnCBAgQIAAAQIECBAgMHkBAevJm2qRAAECBAgQGF1gS5KyoLqx4ZFDdUF1R5KDozfrTgIECBAgQIAAAQIECBAgQIAAAQIECBAgQKBlAut6gtZrG2rbX/cF9rSsduUQIECAAAECBAgQINAxAQHrjk244RIgQIAAgZYIbKqLqJuH1LOzLqLe2ZKalUGAAAECBAgQIECAAAECBAgQIECAAAECBAisXuD4evjK1iFN7U1SDl/Zt/rutECAAAECBAgQIECAAIHxBQSsxzfzBAECBAgQILBygdNqsPqMIU1cWYPVt668G08SIECAAAECBAgQIECAAAECBAgQIECAAAECLRc4qQatLxxS5/U1aH1jy8eiPAIECBAgQIAAAQIElkxAwHrJJtRwCBAgQIBASwVOqYukZw+p77oarL65pWNQFgECBAgQIECAAAECBAgQIECAAAECBAgQIDB5AXsIkzfVIgECBAgQIECAAAECqxQQsF4loMcJECBAgACBoQJOn/ABIUCAAAECBAgQIECAAAECBAgQIECAAAECBEYR8BbMUZTcQ4AAAQIECBAgQIDATAQErGfCrBMCBAgQINA5gROSXJpk65CR762v9dvXOR0DJkCAAAECBAgQIECAAAECBAgQIECAAAECBJoENtU9hs1DiHbWPYY7MBIgQIAAAQIECBAgQGAaAgLW01DVJgECBAgQ6K7AurrouS3J2gaG/Um2J9nTXSYjJ0CAAAECBAgQIECAAAECBAgQIECAAAECBI4gsCVJ2W/Y2HDfobrfsCPJQZoECBAgQIAAAQIECBCYpICA9SQ1tUWAAAECBLorsKYnWL2+geFAXejc3V0mIydAgAABAgQIECBAgAABAgQIECBAgAABAgTGFDirBq03NDx3d0/Q+t4x23Y7AQIECBAgQIAAAQIEBgoIWPtgECBAgAABAqsVuLiGq09saOiW+pq+q1bbkecJECBAgAABAgQIECBAgAABAgQIECBAgACBzgpcUPcjTm4QuL3uR+zqrJCBEyBAgAABAgQIECAwMQEB64lRaogAAQIECHROwEJm56bcgAkQIECAAAECBAgQIECAAAECBAgQIECAwNwFHPwy9ylQAAECBAgQIECAAIHlFxCwXv45NkICBAgQIDBpAa/im7So9ggQIECAAAECBAgQIECAAAECBAgQIECAAIFxBNbU06y3JVnf8OCBJNuT7B6nYfcSIECAAAECBAgQIECgCAhY+xwQIECAAAECowpsSVIWKjc2PHCoLlTuSHJw1EbdR4AAAQIECBAgQIAAAQIECBAgQIAAAQIECBBYocC6nqD12oY29tf9iz0r7MNjBAgQIECAAAECBAh0UEDAuoOTbsgECBAgQGBMgU11cXLzkOd21sXJO8ds2+0ECBAgQIAAAQIECBAgQIAAAQIECBAgQIAAgdUKHF8Pidk6pKG9ScohMftW25nnCRAgQIAAAQIECBBYfgEB6+WfYyMkQIAAAQIrFTitBqvPGNLAlTVYfetKO/EcAQIECBAgQIAAAQIECBAgQIAAAQIECBAgQGBCAifVoPWFQ9q7vgatb5xQn5ohQIAAAQIECBAgQGAJBQSsl3BSDYkAAQIECKxS4JS6+Hj2kHauq8Hqm1fZl8cJECBAgAABAgQIECBAgAABAgQIECBAgAABApMWsNcxaVHtESBAgAABAgQIEOiYgIB1xybccAkQIECAwBABpzr4eBAgQIAAAQIECBAgQIAAAQIECBAgQIAAAQLLJOBtncs0m8ZCgAABAgQIECBAYIYCAtYzxNYVAQIECBBoqcAJSS5NsnVIfXvr6/L2tXQMyiJAgAABAgQIECBAgAABAgQIECBAgAABAgQINAlsqnshm4cQ7ax7IXdgJECAAAECBAgQIECAgIC1zwABAgQIEOiuwLq6mLgtydoGhv1JtifZ010mIydAgAABAgQIECBAgAABAgQIECBAgAABAgSWRGBLkrIvsrFhPIfqvsiOJAeXZMyGQYAAAQIECBAgQIDACgQErFeA5hECBAgQILDgAmt6gtXrG8ZyoC4g7l7wsSqfAAECBAgQIECAAAECBAgQIECAAAECBAgQINAvcFYNWm9ooLm7J2h9Lz4CBAgQIECAAAECBLonIGDdvTk3YgIECBDotsDFNVx9YgPDLfX1d1d1m8noCRAgQIAAAQIECBAgQIAAAQIECBAgQIAAgQ4IXFD3TU5uGOvtdd9kVwcsDJEAAQIECBAgQIAAgR4BAWsfBwIECBAg0A0BC4TdmGejJECAAAECBAgQIECAAAECBAgQIECAAAECBMYXcEDN+GaeIECAAAECBAgQILDUAgLWSz29BkeAAAECBOIVdz4EBAgQIECAAAECBAgQIECAAAECBAgQIECAAIEjC6ypp1lvS7K+4fYDSbYn2X3k5txBgAABAgQIECBAgMAiCwhYL/LsqZ0AAQIECDQLbElSFgA3NtxyqC4A7khyECQBAgQIECBAgAABAgQIECBAgAABAgQIECBAgMC/CqzrCVqvbTDZX/dZ9jAjQIAAAQIECBAgQGA5BQSsl3NejYoAAQIEuiuwqS76bR5CsLMu+t3ZXSYjJ0CAAAECBAgQIECAAAECBAgQIECAAAECBAgMFTi+Hmazdchde5OUw2z2sSRAgAABAgQIECBAYLkEBKyXaz6NhgABAgS6K3BaDVafMYTgyhqsvrW7TEZOgAABAgQIECBAgAABAgQIEFgagUcmeVeSR9QRvTzJK5dmdAZCgAABAgTaI3BSDVpfOKSk62vQ+sb2lK0SAgQIECBAgAABAgRWIyBgvRo9zxIgQIAAgfkLnFIX9c4eUsp1NVh98/zLVQEBAgQIECBAgAABAgQIECBAgMAEBO6X5FVJLulpa9IB63OSvH0CtQ5q4j8m+ciU2tYsAQIECBCYloA9mWnJapcAAQIECBAgQIBACwUErFs4KUoiQIAAAQIjCDgtYQQktxAgQIAAAQIECBAgQIAAAQIEllTgGUnekuSYnvFNMmBd9o9eUf+ZBqGA9TRUtUmAAAECsxLwVtFZSeuHAAECBAgQIECAwBwFBKzniK9rAgQIECCwAoETklyaZOuQZ/fW19DtW0H7HiFAgAABAgQIECBAgAABAgQIEGi3wCOSXJ3ksX1lTjJgXYLbb0zyzClRCFhPCVazBAgQIDBTgU11z2bzkF531j2bO2Zamc4IECBAgAABAgQIEFi1gID1qgk1QIAAAQIEZiKwri7SbUuytqHH/Um2J9kzk4p0QoAAAQIECBAgQIAAAQIECBAgMGuBh9bg848N6HiSAesTk1yb5IlTGqCA9ZRgNUuAAAECcxHYkqTs32xs6P1Q3b/ZkeTgXCrUKQECBAgQIECAAAECYwsIWI9N5gECBAgQIDBTgTU9wer1DT0fqAtzu2damc4IECBAgAABAgQIECBAgAABAgRmKfDgGq5+akOnkwxYPzrJ+5KUt6lN4xKwnoaqNgkQIEBg3gJn1aD1hoZC7u4JWt8772L1T4AAAQIECBAgQIDAcAEBa58QAgQIECDQXoGLa7i6nBg06LqlvlbuqvYOQWUECBAgQIAAAQIECBAgQIAAAQITEBh2cvXh5icZsC4ncb63r+6PJXlVknsmMJ7/meSfJ9COJggQIECAQBsFLqj7Oyc3FHd73d/Z1cbi1USAAAECBAgQIECAwNcFBKx9EggQIECAQPsELLy1b05URIAAAQIECBAgQIAAAQIECBCYl8APJ/mNJI8/QgGTDFi/OMmv9/VXvuRfDgT44rwg9EuAAAECBBZMwEE6CzZhyiVAgAABAgQIECDQKyBg7fNAgAABAgTaI+DVce2ZC5UQIECAAAECBAgQIECAAAECBOYt8G1Jzkzy2iTlBOsjXZMKWB+d5PIkF/V1OKn2jzQOPydAgAABAssksKaeZr0tyfqGgR1Isj3J7mUauLEQIECAAAECBAgQWHQBAetFn0H1EyBAgMAyCJRXrpaFtY0NgzlUF9Z2JDm4DAM2BgIECBAgQIAAAQIECBAgQIAAgaECD6phrF8Yw2lSAejS93VJNvX1/Ywk7xyjHrcSIECAAAEC3xBY1xO0XtsAs7/uB+0BR4AAAQIECBAgQIDA/AUErOc/ByogQIAAge4KlE2qS5NsHkKwsy6m3dldJiMnQIAAAQIECBAgQIAAAQIECHRG4H711OoSln74gFHfk+SqJP8hyX/q+/mkAtanJHl3kpN72r8jyf+T5ONLOBMl5PaQJGXP7J+SfHUJx2hIBAgQINAegeProTtbh5S0N0k5dGdfe8pWCQECBAgQIECAAIHuCQhYd2/OjZgAAQIE5i9wWg1WnzGklCtrsPrW+ZerAgIECBAgQIAAAQIECBAgQIAAgSkLfFt9u1l5y9l/a+jrc0lemOSPk7w1yVP67ptUwLocBvCBvrZvSHJOktun7DDr5h+X5DeS/Ejt+FNJSuDt/Unum3Ux+iNAgACBTgmcVIPWFw4Z9fU1aH1jp2QMlgABAgQIECBAgEBLBASsWzIRyiBAgACBTgiU03/KJtnZQ0ZbXr+6PcnNnRAxSAIECBAgQIAAAQIECBAgQIAAgSJQTqt+Z5INDRx/kORlSW5K8sAk104xYP2CJJf11VFOzb44yReXaLoeluTtSR7fN6ZPJHmG9bklmmlDIUCAQLsF7B21e35UR4AAAQIECBAg0GEBAesOT76hEyBAgMDMBJxCMDNqHREgQIAAAQIECBAgQIAAAQIEFlKgKWBdTq3+tSRvSfKFOrJpBqy/PclrkpSQde/1kiSvXkjZ5qKfnuQdDT9exvEu2fQZDgECBJZOwNtPl25KDYgAAQIECBAgQGDRBQSsF30G1U+AAAECbRY4Icml9bWiTXXura9329fmgaiNAAECBAgQIECAAAECBAgQIEBgqgKDAta/k+QVSf6+r+dpBqyPS/K2JD/W1+f/z957QE1TlFvbexEUUeIRJQqYjigZREEUJCmHnI6CJD+ixFdUED2CgJJUchYkSBIRAcUAmPglC0oSkawHBAEJBhAR/rXxbk/RdM909/TMM+G613qW8k7Fq6t7pqt27VpP0sV9JTD4woucurNW7CPpgME3iRohAAEIQAACWi3WllbvwOKIWFv6A7wgAAEIQAACEIAABCAAgf4RQGDdP7aUDAEIQAACk0tg1pj82kvSDCUYrpJ0yBguTE3uVafnEIAABCAAAQhAAAIQgAAEIAABCECgOYFUYH1OzBvdLOmFgiL7KbAuEnrfKWljSW7POMWqkr4taZaCTm0r6ZRx6ix9gQAEIACBkSOwriSvM61Q0vLn4vfCoZKeGrne0WAIQAACEIAABCAAAQiMAAEE1iNwkWgiBCAAAQiMDIHpE2H1bCWtvikmvLxQRkAAAhCAAAQgAAEIQAACEIAABCAAAQhAwATeLGkrSd+Q9GtJz3fA0k+B9fsk/SxXt09e20zSI5Kmk/QWSSvHnwXZS0X6P0v6laSfS7pU0vWS/jrEl/fV4f65U66NF0naQdLDQ9x2mgYBCEAAApNDYNMQWi9R0uUnE6H1PycHCz2FAAQgAAEIQAACEIBA/wkgsO4/Y2qAAAQgAIHJILB7iKvnLemunX7sInDyZOCglxCAAAQgAAEIQAACEIAABCAAAQhAAAJ9ItBPgbWFxSfk2n2cpH0kfUDSNEnvrNivP0VZR4Q4u2K2gSazyHpLSRtJmknSdyWdJMltJyAAAQhAAALDRMCnK+wZG52K2vVgrEMdOUyNpi0QgAAEIAABCEAAAhAYZQIIrEf56tF2CEAAAhAYBgJMaA3DVaANEIAABCAAAQhAAAIQgAAEIAABCEBgcgj0S2Dt09kOkLR3DqWdqC0+Xqwh4jsk7Sfpm5Kea1gG2SAAAQhAAAIQ+BcBDH8YCRCAAAQgAAEIQAACEBgQAQTWAwJNNRCAAAQgMHYEOJJt7C4pHYIABCAAAQhAAAIQgAAEIAABCEAAAiNBoF8C69ni9LWN+0Th8+Gs+XSfyqdYCEAAAhCAwKQQ8KYou1nvJcnf30Vxk6RDJJ0zKVDoJwQgAAEIQAACEIAABNomgMC6baKUBwEIQAAC405g3ZiwWqGko3bh8YTVoZKeGncY9A8CEIAABCAAAQhAAAIQgAAEIAABCEBg4AT6JbBeUNLZksrmvbKO/lnSdZKukeT/73ibpCUkLdWFxoGS/PfXgVOjQghAAAIQgMD4EZg1EVrPUNK9q2Ld6uLx6z49ggAEIAABCEAAAhCAQH8JILDuL19KhwAEIACB8SGwWkxSrd6hS0fEJNVD49NtegIBCEAAAhCAAAQgAAEIQAACEIAABCAwZAT6JbB+t6RLJc1S0t9bJH1F0rdLjAW85mSR9paSdpc0Z0k5dtw8TNI/h4wrzYEABCAAAQiMKoG5wxxoWocOXBbmQJePaidpNwQgAAEIQAACEIAABAZNAIH1oIlTHwQgAAEIjBqB5UNYvX6Hhn81hNV3j1rnaC8EIAABCEAAAhCAAAQgAAEIQAACEIDAyBHol8D6I5LOLKHxZUkHSfpTRVpLxnzZGgXp75fkuq6sWBbJIAABCEAAAhCoRuBNIbTerkPyC0NofXW1IkkFAQhAAAIQgAAEIACBySWAwHpyrz09hwAEIACBzgQWj0mozTok85Gph0i6GZgQgAAEIAABCEAAAhCAAAQgAAEIQAACEBgQgX4IrL1etG/85bvx6XCufq5m/+aTdKyk9QrynSFp1xIn7JrVkBwCEIAABCAAgRwB1rgYEhCAAAQgAAEIQAACEGiBAALrFiBSBAQgAAEIjBUBdveP1eWkMxCAAAQgAAEIQAACEIAABCAAAQhAYOwI9ENgPb2kxSQtLGmR+P8LSboxTnf7a0OKy0o6X9KCufx/lrSBpB81LJdsEIAABCAAAQh0J8Aprd0ZkQICEIAABCAAAQhAAAKlBBBYMzggAAEIQAAC/yIwTywWTesA5LI4Nu1yoEEAAhCAAAQgAAEIQAACEIAABCAAAQhAYIoI9ENg3a+uWLi9p6QDCyo4SNLnJP2zX5VTLgQgAAEIQAACLxJYLb6PV+/A44hYA/sDzCAAAQhAAAIQgAAEIACBfxFAYM1IgAAEIACBSScwa0wq7SVphhIYV0k6RNLFkw6L/kMAAhCAAAQgAAEIQAACEIAABCAAAQhMOYFRElgb1jskfTOcsVN4NjHYTNIjU06UBkAAAhCAAAQmg8C6krwetkJJd5+L9bBDJT01GUjoJQQgAAEIQAACEIAABMoJILBmdEAAAhCAwKQSyNxzPJE0WwmEm2Ii6ZxJhUS/IQABCEAAAhCAAAQgAAEIQAACEIAABIaOwKgJrGeRdKykLXIk75S0saSbh44wDYIABCAAAQiMN4FNQ2i9REk3n0yE1pw0Md5jgd5BAAIQgAAEIAABCHQggMCa4QEBCEAAApNIYPdwrZ63pPNe3PHu/JMnEQ59hgAEIAABCEAAAhCAAAQgAAEIQAACEBhqAqMmsDbMz0nav4DqGpIuG2raNA4CEIAABCAwvgS2jfWyt5R08cFYLztyfBHQMwhAAAIQgAAEIAABCJQTQGDN6IAABCAAgUkiwETRJF1t+goBCEAAAhCAAAQgAAEIQAACEIAABMaTwCgKrD8i6cyCy7G5pLPG8zLRKwhAAAIQgMDIEMCYaGQuFQ2FAAQgAAEIQAACEBgkAQTWg6RNXRCAAAQgMFUEOOpsqshTLwQgAAEIQAACEIAABCAAAQhAAAIQgEDbBBBYt02U8iAAAQhAAAIQmD7crPeSNFsJjpskHSLpHHBBAAIQgAAEIAABCEBgEgggsJ6Eq0wfIQABCEwugXUleSJohRIEz8VE0KGSnppcTPQcAhCAAAQgAAEIQAACEIAABCAAAQhAYIQIILAeoYtFUyEAAQhAAAIjRmDWRGg9Q0nbr4r1tYtHrG80FwIQgAAEIAABCEAAArUIILCuhYvEEIAABCAwIgRWi8mf1Tu094iY/HloRPpEMyEAAQhAAAIQgAAEIAABCEAAAhCAAAQgYAIIrBkHEIAABCAAAQj0m8DcYWI0rUNFl0myidHl/W4M5UMAAhCAAAQgAAEIQGAqCCCwngrq1AkBCEAAAv0isHwIq9fvUMFXQ1h9d78aQbkQgAAEIAABCEAAAhCAAAQgAAEIQAACEOgjgX4JrF8j6ZWS7Fy5oCSf/naTpD+30JePSzqsoJwVJV3ZQvkUAQEIQAACEIBAfwi8KYTW23Uo/sIQWl/dnyZQKgQgAAEIQAACEIAABKaGAALrqeFOrRCAAAQg0C6BxWNyZ7MOxZ4dwuqb262a0iAAAQhAAAIQgAAEIAABCEAAAhCAAAQgMFACbQusZ5L0FUk75Xpxp6SNJfU6n1ZWvsXbH5J0x0DpURkEIAABCEAAAk0IsBbXhBp5IAABCEAAAhCAAARGmgAC65G+fDQeAhCAwMQTYNf8xA8BAEAAAhCAAAQgAAEIQAACEIAABCAAgYkj0LbA2gD3lnRgAcnNJZ3VI+F5o4yVc+WcL2lbSU/2WD7ZIQABCEAAAhAYHAFOkx0ca2qCAAQgAAEIQAACEJhiAgisp/gCUD0EIAABCDQiMI+kPSVN65D7sjiO7PJGNZAJAhCAAAQgAAEIQAACEIAABCAAAQhAAALDSaAfAut1JV1U0N2jYh7u7z2g2FDStwryf0LS4ZJe6KFsskIAAhCAAAQgMDUEVovfCKt3qP6IWKv7w9Q0kVohAAEIQAACEIAABCDQGwEE1r3xIzcEIAABCAyWwKwxWbOXpBlKqr5K0iGSLh5s06gNAhCAAAQgAAEIQAACEIAABCAAAQhAAAIDIdAPgfXCks6R9K5cD26XtImk2xr2bA5JJ0YZaREWWq0v6bqG5ZINAhCAAAQgAIHhIOBNWl63W6GkOc/Fut2hkp4ajibTCghAAAIQgAAEIAABCFQjgMC6GidSQQACEIDA1BKYPhFWz1bSlJtigsYLQQQEIAABCEAAAhCAAAQgAAEIQAACEIAABMaVQD8E1q8Mh8ndCqB9RdJnJdV1sfYalMuze2U+2nDGHtfrS78gAAEIQAACo0hg0xBaL1HS+CcTofU/R7GDtBkCEIAABCAAAQhAYPIIILCevGtOjyEAAQiMGoHdQ1w9b0nD74zFn5NHrWO0FwIQgAAEIAABCEAAAhCAAAQgAAEIQAACDQj0Q2DtZrxP0rmS5sm16c+SdgyH6xcqttfrTxtIOkzSgrk890vaWNIvKpbV72TzSVpJ0qsk/UzS3ZKq9rPfbaN8CEAAAhCAwKgR2DbW9d5S0vAHY13vyFHrGO2FAAQgAAEIQAACEJg8AgisJ++a02MIQAACo0KACZhRuVK0EwIQgAAEIAABCEAAAhCAAAQgAAEIQGCQBPolsLaL9RclfaKgM3+StGsIsJ/v0tkZJH0kxNVzFqTdMz6bavdKr5F9SNKxkrJ2Wkx+gKTDJT03yItKXRCAAAQgAIExI4CB0phdULoDAQhAAAIQgAAEJpEAAutJvOr0GQIQgMBwE+AIseG+Pv1unR0N7FZ+RQtOQbOG49JvWyirar/nlvRhSV6Q/J2kb0l6tmrmKU63iaS3Sfq6JDtJ4dQ0xRckV/1rJG0uabY4ktmOYg81bOJCcbTz0ZJublhGls2L5ttJulbSLyd03EwvaTFJsweUe+Me6hFtYfYVJa0m6URJf2ihAj+rfO/brc3xoyFykGuhexQBAQhAAAIQgAAEIACBsSXQL4G1gfmd8UxJ7ymhd4ak/ST53Sc/dzCdpCUlfVKS5/iK4rhwtfzrEFydd0j6pqRFcm2xyNru235HIiAAAQhAAAIQaE7Ac6feWLVXzG0XlXSTpEPipIzmNZETAhCAAAQgAAEIQAACfSCAwLoPUCkSAhCAAAQaEVg3JlhWKMltxxhPsBwq6alGNZBp2Al4MetUSW8P8edJISSt224Lq7cIV6WZJG0Vx7u+QtIsNQqzG5MX1Oq4Ff2npG9IWiIEkB+X9HSNOr0QaQGt/7cfUdan10n6qiTfh7eH4PK2fjSAMhsTSBfPPeFsh607GpS2tqRj4njmiyTtIOnhBuVkWVaJhXcLwC3Y9nN60p7RPkLazmZm6bAQ/qwemJZl9bPNjLeUZOe4z0uyMKEXx7dUTMC934eLRpEQgAAEIAABCEAAAhDoE4F+Cqzd5OUlHR/zG2Vd8CbbyyU9Fgm8adv5PDdSFm28h7aJ1O9Xp5cUuE84WbdZH2VBAAIQgAAEJpWA5zYzobVNqXs8kwAAIABJREFUO4riqphfvnhSIdFvCEAAAhCAAAQgAIHhI4DAeviuCS2CAAQgMGkE7MTpSZXVO3T8iJhUaerWOmlMR7G/r5VkQbXdgbKwkPCzIXLu1if/plkwhIc+di49fvZnkrYOh9afdyso+byJiLVXgXXZAmmNZndMWtQns9s2+DvzgZL2rSksb6N9eZFqG2VOZRkWvvpI5WdaakRbAuvXh/h/vWhXL9c7X1YvRzx7M4Tv9+Va4lWnGLvNu+2P18mUpB2UwNru+H5OeqPIH0Nk/9OGbc6ybSPp5PgPu2LX3RTSY/VkhwAEIAABCEAAAhCAAAQaEui3wNrNqiKyrtN8n5jl9+RH6mTqc1pvlD2hpA4E1n2GT/EQgAAEIDCRBHwKqN2sp3Xo/WVhtuSNXAQEIAABCEAAAhCAAASmlAAC6ynFT+UQgAAEJpqAF2ksaFu/AwU76toN9e6JJjU5nZ8vXGA3SbrcbfHNTgfvkrRzwdGzdp+2yPUrsXjno20RWL/c+Tg9+vceSRZc3tLCsLNb9pOS/L9VYtwE1nvEeK7S9ypp2hJYu66VwqHLmxJ8n2wv6dwqjUjS+N7zwvjB8W+XhFC/6UaYqbz+P5T0kcR1zV2y4/1Gkt4Q/fNGjWtKGA1CYO3no5+H76/xfOx2SV8dbubegOLol/N2t3bwOQQgAAEIQAACEIAABCBQn8AgBNZu1QKSvhAb2uu38l85fAKPy7CQuc4pX03rq5PPc0XfLznxzO+EF9QpjLQQgAAEIAABCFQm8KYQWm/XIceFIbS+unKpJIQABCAAAQhAAAIQgEDLBBBYtwyU4iAAAQhAoCuBxWPSZLMOKc8OYfXNXUsjwbgRsDPrFyXtmnTMx8daQP1ArrPvlPTNcK5OP/LCncX5FlfbmTaLt0jaMP7DDtdbSJpH0pWSfiDpH5JmlPRBSV5gy7s9v1LSUpLstOu4VdKjuTa16WB9p6T9CvqdVrlyuE3735y2m5vtc9Evi2odFsk632f6MJCKRKudqplKgW3b3TffNWNs1SnbglePzd8XZKoqsJ5e0oqS7pD0sKQXCspyGgvAD43PrpX0UUm312jsKpLOjHvI/d1Y0qU18ueTTuX1LxqrdUTTddI2QeT79NMlR1OXPR+r1POOeIYuIsljYFNJ91bJSBoIQAACEIAABCAAAQhAYMoJDEpg7Y5OFxt1/R65do2ee37GG0V9Mt19NfINMml+83BWt+eUbAzx10E2hrogAAEIQAACE0iANcMJvOh0GQIQgAAEIAABCIwSAQTWo3S1aCsEIACB0SbAbvTRvn6DbL1Fphb8pqLfIhFh3pHarssnSTpP0h+7NHgZSd8JceiJkj4eLkqpUDIvsM4vXlrEanF2Gm0KrPP1F3XJrrsWuTqauM+uIen8EqemXq95XYG1f5fOGqLvXusuyv9GSadIWiw+tAD6+hYrsrOwBf8OC919bR6sWL7H3QYhor1B0i4Fi7hVBdavjQVsbxTwtf1UyUL2HJI89jPH+GNi8biKm1jqeu4uHhhCfwv4m0a36++NDQeEENx1dLt+XvjPniFu32EdGlbktl5HNF0nbRM+eTG7nVvel2wusXu4N6HcX7PwTkdh1yzqxeRXSfLmqbrtaFIXeSAAAQhAAAIm4KOl55X0ekmvkzSXJP9m8oY1/9aZLX7nehPnzJL8ne3fFN44aUGd/ywadHhTmn8T+PfMs/Hn30X++0v8PSXpCUmPhxurN1s+EpvafIqHf/v5BBcCAhCAwLgS8Hubn7ne7P3eeL9eMplT8LvAbfGu7fdiv3OPgkDZ3wt+x/L7jL8nvh1zRlXej8f1WtMvCEAAAhCAwKAJcOrtoIlTHwQgAAEIQAACEIBAJQIIrCthIhEEIAABCPRAwA7BdnyZ1qGMy8JJ9fIe6iHreBGw+MHj5vNJtyyytiDQrryOVGD9tRhjmTNzNxpp3n0SZ9hJEljbtfZUSe+SZG77SvplN3A1Pn8myvt7jTz9TJqK311PkUC+af3+Tf3ZZBwdHmJpi3OqhJ+TZ0haLVykLXr2onQaVQXW6eYBO7PbqT3vtJ6Vu2yIsBeMMbC9pHO7NNgbIOx8vVOky9+XVfrbJE1exNzt+n1O0v5RUXqPV627jmi6Ttqq9WfpLBw7WdJa8Q8WwtvN2vetn3u+do66ImsLzlyuncfbinSzSltlZuV488XRybHkdlv/sKSiky7y18MiD/fzF203ivIgAAEIQKDvBPw96FNovFnXm+UWju++BSTN38eNeb10zL+rfRqJT9KxW6tPh7hH0l2SfELNKAgNe+k/eSEAAQhAAAIQgAAEIAABCPRCwHPkXhtavUMhPh3Dc9R/6KUi8kIAAhCAAAQgAAEIQKAKAQTWVSiRBgIQgAAEmhCwGMqTIHt1WPi22+Uhki5uUgF5xp5AkcjaDsG7hsg6FUnXFfatK8nCUIedbi2IdUyKwNqOU2a2XvT7KyEQHhYxdD8Gdz8F1qlrtNu+kaQLanTCv8ntou7r4PhEjEk7KWZRVWDtcjK3Zjs+7yfpnyVtcb27xXHNTvKTEGQ/UJI+f3SyhatbSfpZjb42TVrFQT4texwE1uZtMbWvo+PauD4WZznssGbXfo9tRx2R9XKS7IRtcb+vo8u0a2edmFHSEuES6nzbhkt8nTKqpM2PU+exO7kXUcrGdrp5wOkHtRGgSn9IAwEIQAACLyfg7yOfMrKopHdI8kbAt4UL9bjx8vfubyT9OjbU+RQebxjy5kQCAhCAAAQgAAEIQAACEIAABP5FwGs4Xl9coQSITx/y+qLnCH3aEAEBCEAAAhCAAAQgAIG+EEBg3ResFAoBCEBgoglMnwir7ZBZFDfFxMc5U0AqL9IbVBOaOKgOqm3DXI/dci2k85/jUkm7hBiwF4H1lpJOjzI3l3RW/P9hEli3eV1+KOkjkh6TNFUOxG32JyvLv2X9V0UY2k+B9apxhLCPn7cIdtNwK6zT58XDTdoujT6OeJs4fj4ro4rAOnUltnviBpJ+1KURc4XY3mn/JMku1t8qyWOGvm8y1/MdJfk5ngrB6/S5TtpJFFh7A8TX47htX88ih/GV4ppkTtZVhMR5x/WDJFmQXiZWLrtO6Zi1QNsu0UWO0nWuc1FaP+v9jM762G0jgMuwON2bC7LvDv+bxerexODFFwICEIAABKaOwLyS3inJp24sLWkpSf63SY9b4/SXG+PUhesljfPmx0m/3vQfAhCAAAQgAAEIQAACEKhGwHPtFlrb6KEonkyE1nXnN6u1gFQQgAAEIAABCEAAAhNNAIH1RF9+Og8BCECgdQK7h7i6bIHcAizvJj+59ZqrF4jAujqrYUmZCYItrts53Fbdtm4Ca//OscjuH7mO+N/3jT9/tKKkKyPNuAusPdlod+SDo7+pA/FM4WJtZ9tewoLGG3opoEbehSQdKenccIzuJELpl8Dam0o8nixQdRwVz8G6ghiP82MkbS3JYto1k3HpcqsIrC1U+k64El8uyRsJqhyTuEaIwi1I9VH2ncKCbJ9O8OiAxaqTJrC2c+epIWb39fDYMPenCy5OXmSdOv0XXUu7hJ4hycdtOnz9L6tx32VJvWnjzPiP88PB2s+YNiPdAJCVm26K6VRX/p4fpON6mwwoCwIQgMCoE7CA2r/bl5f0bklvbKtD//Ef/6F5551Xc889t17/+tdrrrnm0mtf+1rNOeecmmOOOTTbbLNp1lln1SyzzKKZZ575xb+ZZppJr3jFKzTjjDNqhhlm0HTTTfdic1544QU9//zzeu655/Tss8/q73//u5555hn97W9/01/+8hf9+c9/1lNPPaUnnnhCjz/+uB577DE98sgjL/499NBDL/49+OCDL6ZvMa6TdI0kn/zk95X/bbFsioIABCAAAQhAAAIQgAAEIDBKBHx6nudHbVBSFA/G+qPXCwgIQAACEIAABCAAAQi0RgCBdWsoKQgCEIDARBMYpYkNBNajOVRfKekVITzNelAmsPbvm4VD9Gox4sdzokS7DB8raQtJdlP/kKQ7otCZQ7DrMZ3/rIrAMxX0nVhQdzf6aR0Wxtq91q7CTcJi8f+OI9YzB2uLyb8mac5gmToQp+LyJvVleVLBei/ldMubueUfGAntcPux3BhJy+iXwNpjc7NwCLc4vYprdFnfUsHqAeHAm7ludBNYe9x7rNuh15HP341nnc/rOIfXKbdT2ir3X5rfgvf94x+anCCQvx86iXrrpK3CIy8qviTEyw+VZPb1sJPLCeF27WTHxYLDXwvyrB6nAfijOkL8tCiPe2+Y2i3+0Rs3Dm/Zzdz9cvlHJBVfLGk7SX+sALIov93hd5D0SIX8JIEABCAAgWYElpS0siRvAHpf/O5sVJKF0W9961v15je/WW984xu18MILa6GFFtKCCy6o+eef/0XB9LDFo48+qt///ve6//77dd999+mee+7R3XffrTvvvPPFvx7jN5KukPRTST7Roey3QY/VkB0CEIAABCAAAQhAAAIQgMDQEhgFo6ehhUfDIAABCEAAAhCAAATqE0BgXZ8ZOSAAAQhA4P8IjOLRXAisx2cElwmsZ5V0dOLe++EQImQ9txP22ZJWkGThooXWj8eHnUSsVQSebQqs8wLvulcubW8msH5Mkl2f7bhsl2kLMp+Lgi1g30jSG+pWlEt/gaSe1SMV2rCsJLvm+no63HbXXRZ5gbUdon30etN4XpLdev2/WdgF3DwzpnXL9saAc8K1+AcxNu0U7egmsH5tCPI/GK7V60uy66HjNZIsiB102MX7Ly1Vmvbf42tjSTd3KHtUBdZ23S9zme+E0vm8YcIbDryJxPHpApfxvDC6qRA/fY4WOa63cdkXD3d6u3k7XI+f1xfVKHy+uC/en+SZFk7zL9Qoh6QQgAAEIFBOwBuDfBqCN/D4dAQ/e2uFXaUXX3xxLbbYYlp00UX19re/XYsssogWWGCBWuUMe2K7Y//mN7/R7bffrttuu0233nqrbrnlFv32t79t2nT/nvdmqUsl/bhpIeSDAAQgAAEIQAACEIAABCAwYgQy85W9JM1W0navrxwS8+0j1j2aCwEIQAACEIAABCAwTAQQWA/T1aAtEIAABEaHwLqSPHFhgWpRWFzoiQu7Wz41ZN2aCoG1RWHbh1BsyHCMdHPKBNbu1IaSvhW9OyqcXC32dPhocosQLEK046pFiM/GZ2WiZH88LgLrkb7o0fhURO9/+ma40mZC+aI+5gXWvXJIReu9lpXlT8WvedFqN4H1qpLszutxbeG5XdgtAHekYuO22lqlnCbO0WXldut/Pt8oCqzzTtQeA6nLfDfmFln7eWbRtMPHYX5WUupi/Y64Xyxatkt+KsTvVn76uX8HZELnpi7YneqzK7h/Q+ySJDpD0q41f1eYqe+Fk5Jyet28UocTaSEAAQiMKwFvgllLkjesvbdOJ6effnott9xyWnbZZbXMMsto6aWXflFYPcnx1FNP6Ze//KVuvPFG3XDDDbr++uubiK79u88b9L4Xm0i9sZKAAAQgAAEIQAACEIAABCAwzgS8TrBnrFd6brQoror1Sp+MR0AAAhCAAAQgAAEIQKA2AQTWtZGRAQIQgMBEE7AjmScr7E5WFkfEZMWwHldsAeNSkuw022Z48mY7Sf9dUGiRi2ibdU9qWZ0E1vNIshjPY/Z2SZtIui1A7RDOzf5PixdPTADOK+msONY8L6BFYD0cIy3v8GuR6OYVXPtGQWBtwunmgD1iE4D/vZPAOO9KbEHpKcnlGgeBdXr9qghkR01g7fcyuyx/LXFlPy6+c1OBdLe78PXxTPPzzm7WaV7X8fFwtXY5p4WAuU75zmeHGIu4947GHBQi/n92a1yNz+2E6o0CmRu3xeZ2LffmmLqRfh9kec3GTv5N3ebrtoH0EIAABMaBgDcprifJm2zeXrVDc801l1ZccUWtsMIKWn755fXud79bFlkTnQk8/PDDuuaaa3TVVVfpyiuvfPGvZvg70wKCCyU9UDMvySEAAQhAAAIQgAAEIAABCIwSgblDZO2T68risjB0sFkEAQEIQAACEIAABCAAgcoEEFhXRkVCCEAAAhNNYPkQednpsiy+GsLquyeQVN51NEXQRCA3gQgbdblMYP3qcAz/H0lzRsmfCKGqhfV2rbbI2sLcdST5aO0sUhFn3gV40AJrCwp/JenpRnSkGSUtEQyK3JbtOrhow7K7Zbs1nPO6pWvy+UqSTk9EqFU3MOQF1tfUdMLNt/V38Vzs5JrdpH9pO0+WtLukv3URWNtF8lxJdiW+VtKmku5NKrfr79o1G2P3DwupHH+SZFHzP2qW8V1JR9fMU5Y85eJ79sOS7upQ9qgJrPPj2u7Qfk493ICfRcl25c9c+7MiioTGDYp/WRaLob1A0VbMESJxb4zJoopLfaf6t5Hk+ymL+0Ow/Yu2Gk05EIAABMaUwDLxvPQGsLdW6eMss8yiVVZZRSuvvPKLf0suuWSVbKTpQuDpp5/WFVdcoZ/+9Kf6yU9+omuv9U++yvGjON3H7zePVM5FQghAAAIQgAAEIAABCEAAAqNF4E0htLYZUll4E6pPzrt6tLpGayEAAQhAAAIQgAAEpooAAuupIk+9EIAABEaDgEV7e0narENz7fbryYibR6NLfWllXhiXVdKLQK4vDR2zQvMCa4uovRnAzqTvzPXVx2VvESLVb4TwOPu3R5O0HvMWHrwlBH52e80EzoMWWLd5uYoE1v10Nd4nHG7b7IPLsiDcIsl3RcG+lnYhf6JCRXmB9YqSalsBVqin1yQWxx4b49XHF/r5azFomYO1LSDtxOvr6bCz8H6SenUTTu+vovHTaz+z/G7/YpJm71LgfNFP35tWFH1RkjchlIW5ZRPp3gB0dpfyPYZuSbi9KtmM4ax2Sff3XVHUSVuUPz+u7brvtv+mAWSL8cs2ZaTu6A2KLsySjtG2yrQ76tcT92qXu5GkC3qoYGFJ5yTPDhd1VGySyAvRe6iGrBCAAATGgsBCsZHpQ5IqqaOXXXZZrbHGGlp99dVfFFUT/Sfw6KOP6vLLL9ell16qH/7wh3rwwQerVup3VP+G9vciAQEIQAACEIAABCAAAQhAYBwJeJ3Hp/F+pEPnPF98yISvbY7jtadPEIAABCAAAQhAoHUCCKxbR0qBEIAABMaCALu8q1/G14cQ14KwNCyQs8PqJAvPq1P8V0oLYC2c9cTWcxUypwLQ6yXZSdhOqlncEc6/S0n6paQtQ1h9ZiQ4KESpmRDV7q6edMuOkcuLhActsK7iYD2XJPfP4T6WOdIVuS2nAuu8m/OCcT3yzsXThfjcn1v0e6ek56N+i0wtwrFAuB8Ca7szn5oTSLrqM0J4e1+XMTMqAmt3w8J+u1BbKO0jCy0ALRNYv1LSBpJ2kvRmST5p4LoK90+3JIMSWOfFyd3a1a/PTwzumTi5jmi6Ttp8+y0Yt5g42zTg+95teF3DjpYJwe3sf4ykrRuWW5bNJwLYRd6O2W1EkXu17wE/v33qQNPIb0RwOS6vrfulabvIBwEIQGCYCHjh2X9rVmnU2muvrbXWWktrrrmmFlzQPw2JqSRw9dVX63vf+56++93v6le/8iE4XcOby/ze5Q1k3jBFQAACEIAABCAAAQhAAAIQGDcCnM47bleU/kAAAhCAAAQgAIEpIIDAegqgUyUEIACBISaQF5gWNfWy2NXtY4YnPSyqs3v3LjkQFsjZVdeuYC8MGaTZJM0vyRZnXlQflvalQvWDw4W6kzutf8NsK+mkAr7Od5ykr0iyA98rwvHWQtRMYOg0FqV6HO8g6YSCciyavzj590ELrG+SZOdAC8XLwiKYTDDeyWG3KH8qsM67OWef5Z2LUyFpXpCaCpjbFli77FMkWfRbFBaCW+jpNGUizFESWFukbsFq6qxbJrDOePiesOD+yVy+po8gBNb/GlN+Pjj65WDta+Z7yc8j3+ve4GHRb1Zv3etX1s4ZYvODN0n0EhZqf1nSJlFI/jnZS9nOu6qkb+fcq306ga9Fr99Xy0nyEaD+rZMFLta9XjHyQwACo07Arl7efOONLP6tURozzDCDNthgA6233npad911Ncss/rlCDCOB22+/XRdffLEuvPBCXXON91F2DW9WPT3+/tI1NQkgAAEIQAACEIAABCAAAQiMFgHPOfq03tU7NPuIWO/rxeRhtKjQWghAAAIQgAAEIACBSgQQWFfCRCIIQAACY09g1nDu9QSDRVhFYVcrH5eVCk7HHkyHDvo71A6zFubm1QUW99oJ+a9DBMiiOLuM7p601+20kNbi1KkMC58PlLRH0gg7ulpUV+bI7P4cKWmbXMMtzPtCuDnnxXge5x+LPzsvZ46oy0j6Tk50V3QNEVhLUyGwXlTSyTmH309JeoOkXXP3n8eyx47T/zpx1/YwGSWBddH92E1g3fY9jMB6MAJrX7dl43n2SUm2nEyF3XWva92NFnXLtxDv/HCyvza+B++tW0hJ+iKX7TZdpv1dfaykLZL6fdqExeK3tdQHioEABCAwKgS8ie//5U5/KWy7xdQbb7yxNtpoI80888yj0j/aGQTuuOMOnX/++S/+VXC29ua+r8WmxRuACAEIQAACEIAABCAAAQhAYMwIrBtC6xVK+uWTVb0OamOlp8as73QHAhCAAAQgAAEIQKAhAQTWDcGRDQIQgMCYEJg+EVbb2bgo7KLrCQW7MRP/R2ARSacmos/sEwvOLN6ygHdYwt/3u0nyDvx8WNi8ryRPHE1lzB2TVqnw7RJJO0u6v6Rha4TQz6I5Oy17nP4sJ6otymqh9dvD1doibI99C3JXCUdrj/XvFbgAI7AerMDa43al2MRgcbTDAmqPiW/Efy8laT9JaxdcaLsBfzPE8xZbzxf5loi0edfuqRz/VeoeV4F1lb47TerW7g0Q3oDxTIfMqUN7E0f1dDOBq+mXg7XL9lj3RpNO/Uk3CFRxt6/KtW66j0s6LDJZCO6NO3ZbbyOKHKYt5vZpBXZmbyOKTixoyyG7jfZRBgQgAIF+EphT0vbxt3CnipZffnltuumm+tCHPqTXve51/WwTZQ+QwPXXX69zzz1X55xzjv7wh66mbJfGaUHfGmATqQoCEIAABCAAAQhAAAIQgMAgCNg8yYZT2VpBvk7PRWZC638OokHUAQEIQAACEIAABCAwvAQQWA/vtaFlEIAABPpNwE7Gdlmet6QiC4S9S9vCU+KlBCy8M5tdCsBYIHyWpLx78lQynCNcfdcqaISdyT4s6a6pbGDUbffSz8Rf1pwrJVkQV+QuaqG0RZQ/lXR5gSA67dL7JH00Ngq4zCbu4oMWWN8SDt33dLg2G4bwwUksmLmgy3W0K1127HcqQM2LjbPPLFy3sPWxKHdQDtYWm1pUub8ki4EcFtrb5dwu5en9Zdf998dYeG+H/v9R/xKIZ47za4bI3pOlz0/x+HebPJlbdoKAm+c0n41NHX4+W1j+QJd23yrp0YZ9G5SDddXmpcLeKoLpURJYV2EwDALrbDPKxtHg9Vo81cLvpR7fB+Rg+J63kLutSB24szL9/ZGdaNBWPZQDAQhAYJgIvE3STnGKS+lvjbnmmktbbLGFNt98cy21lPewEeNM4IILLtCZZ56pb3/bP607hjcqHi/JG9ym+jdzt7byOQQgAAEIQAACEIAABCAAgToEvAbhddK3lGR6MNYCfZoqAQEIQAACEIAABCAwoQQQWE/ohafbEIDARBNgwqD3y29R2dcToWZW4hmSdh3Co8MWlHS2pKJjz6bSCbXoSlj0saMkO2tnQli7gtu1uOkx1Xm3cYuQLUbORMNVR8SgBdZV21UnXSpMTQWo1+TGrceMBZ12jPYY+UdUMl1MNvpzC54t9M2EFhYvLxnXrYoAtqzddjP/Yhxbn6VxGzwGruqwecFte1eMnw0K7s9OnLK+WHx+Yzjy2pXXAuWs73U4O+2MkhYN8b/F8p0iFc/WradT+l5cuodJYJ13k/amkMzFvKz/CKzbHEn/KmuZcISfJ+7FzTqcMFC3dpfp79DVkoy21lxf0nV1C+uQPi8Sz5L6RITLWqyHoiAAAQgMA4F3x7uJn9elseqqq2rrrbd+UVhNTB6B+++/X6effrpOPfVU3XfffZ0APCLpGElHS3p88kjRYwhAAAIQgAAEIAABCEBgjAlgSDXGF5euQQACEIAABCAAgV4JILDulSD5IQABCIwOAY68audaWfxpV++8G7QFmnb1/EU71bRaip2hvRi+dUGpw+jcaaGsBZRevM/ciy2w/Zikq2uSeb2kEyVZFJ/FvpJOkGRH4zoxzgLrOhyqpG0isPZ1t6v0V0LcndXj48k9wfmbKhVHGrub2836Q3GvZuOoRhGtJK26gQGBdWfcC4f7vAX0Ft2uU2HDBQLrVobwvwvxe6NdxH1/Og4K1/i2jshcXZLv9TR+IMmnQjR1YS8iUOaUbZfsT8fminbJURoEIACBwRNYWdK03O/fl7Rixhln1HbbbadtttlGSy+99OBbSI1DSeC8887TKaecoksvzX8lv6S5z0iye9sRkh4ayo7QKAhAAAIQgAAEIAABCEAAAvUJTB9u1ntJsklDUXi+/5CYq65fAzkgAAEIQAACEIAABEaSAALrkbxsNBoCEIBALQLrSvKEQJF7sQt6LiYEDh1C5+VaHR1AYn9v7haLyfnqLOY7OHgOoCm1q1hJ0umS7DycxZ/D7fecDq7AtStqKYNZ24X4sKTNd4Tz9BUV6ygSV2dZ7cxsF/KjJN1bsf+DEFi/UpLPZJ+pYh/rJntY0u2RyZsE7LDcj7Dz8yU1Cl5I0n6Stszl8VHkvrd8vZrGKyTNJ2n5cNheVtISiXi/ablV8nmM2Xnb91qneGMIVmfvkMiO2Fm7Xd6vJD3dpdzPhBDZRxxuWKXBSZr5Je0S/+0xc16F+tIqfifpWy0JVt12l+WoKrpFYC3lnb9rDoFWktsO9axVbB5qAAAgAElEQVQuJXnx4gBJe+fS9Uv0XCTmtjt+m47crcCjEAhAAAI1Cbxf0h6S1i7Lt/DCC2vHHXfU9ttvr9ln7/Szo2bNJB8rAtdff71OOukknXyy9xWXhjdZ+V3Nm6/8jkFAAAIQgAAEIAABCEAAAhAYBwI2b9kz1lV94mpReC7RQuuLx6HD9AECEIAABCAAAQhAoDMBBNaMEAhAAALjS2C1mASwkKgs7DrlSQCcp6qNgzKX2SslWUTW8UzlalX0LZW/8xcPwaQFvHdLsnjVYuUX+lZrbwW7zR+UdHwisrZbml1G7ZzWKSyoPTZx7rMg1WLU1xVkssD8yyFYfb5DoYMQWPdGbDRzm+tJOQGwHeEtDrao15tA+hEWXs+if4lQ7ZBskadFzBad+7MsnGbJ+KxuO86oIC6tWmY6/qo6Y2dlv0fSz6tW1FI6O8fb8bibCLxbdXOEC/0mkdDC6S9WeG71KrD2JofPSlou6vXz8qKSxuaFzFVExd36nf88/f6pev1HRWD92tjw4ud9GltJ8j3UdpR9l68h6bK2K6M8CEAAAgMg4I20n5K0flldyy23nHbaaSdttZUfrQQEqhF44IEHdNxxx+nYY4/Vk08+WZbpH5K+JMkbtksTVauRVBCAAAQgAAEIQAACEIAABIaGgE+ztXmVT4gqC88l+l3IJ8USEIAABCAAAQhAAAJjSgCB9ZheWLoFAQhMNAG7tHp3dekCu6SvhrDaIluiGgHvVLfDrkWf+dheku29hlWoXK2Hw5kqdbK2Y+8OFRzS3hbHVlss57BY125+3wmxpK+X3bEtnE3j25IOlHSjpCKhNQLr/o2RRSSdKuldcbye77O2NyxMF0f7+X8dFt0/278utV7ypAqs1wvxre/XP8R323UV6PYqsK5Qxb+TILAup1VFbL5MPJ/nSYrx/eln+DV1LkTFtD7i09/ZG+fS+7lzUMUySAYBCEBgGAh4U5g3Hn6krDGrrLKKdtttN623nr9OCQg0I/D000/r6KOP1lFHHSWLrkviqTjRie/SZpjJBQEIQAACEIAABCAAAQgMJ4E3hdB6uw7NuzCE1lcPZxdoFQQgAAEIQAACEIBALwQQWPdCj7wQgAAEhouA3Ym9m9pH3JfFWfGSf/NwNX0kWmO+50qyEDQN70zfMoR/I9GREWykf698IFy37+zQ/iydndntUOqwuPpjkn6QE8C/QdLWknaXNGeuTDumHizpN7k8wyCwttOrxTRTHU9IukWSjwZvK+yybOdxuwT/va1Ck3KqXL8+VNtakb0IrN+Scwiv0qj5w/HeaW8PN/E6btS/k/StHkXsHg9fl/T+aHAdV+xREli37TCeOVz/VpKPtCw7yrLTONgwnOWdxhtPDqsyaArS/K2Ci7m/Q0/P5fUxm/4942d422G3+gMk7Z0r2GNt59h80XadlAcBCECgTQI+kcWnLOxWVugHP/hBTZs2TR/4gH9CExBoj8CRRx6pww8/XPffX/oV7Q982og3dRMQgAAEIAABCEAAAhCAAATGhYDXCG1uVbrJWdLZYW7FGuy4XHX6AQEIQAACEIAABCQhsGYYQAACEBh9Auye7v817OReXcWds/8tpIZXSrIztRfzM2fqOyTtKOlnHdzFLT7cQtKuiSjbNO2eelw4Yds111FFoGth9zckLSGpjhi06hVsW4hZtd58un70rWlbquarcv2qltXvdH7m+O+ZpKJuAms7c8/Yojg9HWs/jInjx/rd8aT8/HPX9+GHJV1RsQ0IrCU/A5uGFwrOjMz7hCC5aVmd8pWJnc+XtK2kJ/tRaZyGcEKu7H6KuvvUDYqFAAQmkIA31Pq5PHNR31dffXV98pOf1BprZAe5TCAhujwQAhZaf+lLX+rkaH2tpP0lfW8gDaISCEAAAhCAAAQgAAEIQAACgyHAKcKD4UwtEIAABCAAAQhAYGgIILAemktBQyAAAQjUJjBP7Jae1iHnZbFb+ke1SydDSuAdkr5Z4F59sSQfC/ZHcE0pgQVinG+atOLScKe2C3WVsNB6G0n/k3O0tqjzvyX9HIH1SzAisK4yqpqnyRzzLZA9WdL3Jc0hyacQ2Ioycyj256+WtF5sJvA4tbC4DWfxqRRY+x3F97MFsNmGCbso7yvpuYpYEVi/VGBtIbOj6tgYlMB6thjjG+eu6+GSPt2jA3qnobK6JH9PpOGNNVYkXlNxjJEMAhCAwCAJbCJpv4L3kRfb8J73vEd77bWX1llnnUG2ibomnMALL7ygQw455MW/J57wATeF4c2n/g3Xy8avCSdN9yEAAQhAAAIQgAAEIACBISSwapwq7HnGsvBpq4dyAu4QXj2aBAEIQAACEIAABGoQQGBdAxZJIQABCAwJAQtBfQyV3cvs8FkUdmE8RJIFwERvBCxK84KwxXr5sLvmKb0VT+4eCHj8W2zi62Pn6Cw8/i3Oe7Rm2feG07XdrHcIYecZ4W791BAKrE+NcZm6HNfscq3k7wyhrzMNSmC9oKSFa7WyPLGFup+V9K5IspOk21sq24qSW2qIV7tVu66kiyLRZyQdlBt/qcDafM6Jfv0gHNnrjv2i9kylwHolSadL8vV3/CT69UA3cMnngxRY20X0yHBcdhPqnmzwikRIXtbFN8b3zWIx1rwh5J6SxM+HC38mRvf32B6S3hfPy192cPXPimwisLaL+oaS5pN0bEUxvK+xj85cIdeXbNzXuOS1knoTg12y35LLZZd0C8EICEAAAsNCYNE4RWD9oga9/e1v1957763NN/dXDwGBqSHw1FNP6aCDDtLBBx/cqQHeIPD5qWkhtUIAAhCAAAQgAAEIQAACEOgbAc/le702P7+ZVeg5Wq/XWmjtdSYCAhCAAAQgAAEIQGDECCCwHrELRnMhAIGJJmCBlF/SLa6242NRWHTnF3WL7Yh2CKTixbTEyyVtyc7zdiA3KGWhcPHzNcjC7qM3SFq5QXnOkokiLRJcJdysPynpF1HefyQOwv6nFSVdmavLQm+L85bokwg5Fb0OSuScdXEq6k5Fng0v60CytX0t9pZkx2aH3am9WSYdf6nA+lWxocCbAuy4bgHWdS30eqoE1nlx9f2StpL0s5p9GqTAOnMcXyTaWFdgXaVr6bMlvf5V8qZM/Zz8kqTDJP21Q+a6Aus54/eJNy44dozfIi90aWCZ0LkfDNOmvFnSuZKWybXPQnRv0CEgAAEIDAOB/Us2eWr22WfX5z73Oe2xhx9bBASGg8A999yjAw44QKeddlpZg3y6kDc8XjAcLaYVEIAABCAAAQhAAAIQgAAEWiPgExm9huu1oaJ4MkTWXsOtespga42jIAhAAAIQgAAEIACB5gQQWDdnR04IQAACgySwewiX5i2p9M54MT95kI2akLrsElrE9RMhwuomHpsQTAPr5itDuLePJAv6srDQeZokf/7zhq3JC/ostPb1za4xAuv/Y9u2oLjskk2iwDp1Q/azfWNJN3cQWJudxdUnBMS2BKKDFlj7veSDko5PnKstBq4q1M2PoTYE1t6sYcfzZyXdKukfuUq88cmO0ptJssO7w21es2DzRcPH0r+zNRVY+7nloyjz1qaXxoT/r0oaVlVgnW1I8YaAjIGL9CakrSV1cx1Px1naFIvCr+gVWof8+ed5ltRu8R47LHL0ET5FQwACXQmsLclWwO8oSrn77rtr33331RxzzNG1IBJAYCoIXHHFFdpvv/304x//uKz6syR9WtL/TkX7qBMCEIAABCAAAQhAAAIQgEAfCfjkWxtl5U/Oy6p8MNZzfSIiAQEIQAACEIAABCAwAgQQWI/ARaKJEIDARBPgRXxqL79VC6dI2iDXjNslbSLptqlt3kTW7t8udgKwmHQWSX+S9AVJJ4UbqyetNiwgYzH2FpLmkeTrd56kp3Pp7JB7TQeqwyawtqj8BwWiz34NjPkl7RKFT4XA2k7GFhw/37CDM4Z7RCbM97Xu5Ui+BSVZ9Opok4c30lh0YnGvRaoW7z7SRWBtF97vxPj2hhBvyvlbQ05ZtkEKrGcIl2o7B/u+dlio/HFJp0vyMYp1Iy+w9nNiVkmuKyvfwulOYWHbNyVlztRV2uD0Frw/XiVxjTRNBdauwn1+v6Qv5kTQfn5akO/xlmfcTWDtZ7FPeNg3TnNIu3KcpM/HuO3WxbJNFEUnBHQrq87n/n7/uqS1cpnavJfrtIe0EIAABExg9lhk3a4Ix3/9139p//331zLL5M33gQeB4STwta99Tfvss48eeKBwv9VfQnTgzXUEBCAAAQhAAAIQgAAEIACBcSOAcda4XVH6AwEIQAACEIDAxBJAYD2xl56OQwACQ06gylFSPkbqUFwW+3olV5X07UTwl1V2VCwG/72vtVN4GQGLBe0gbgGexX2/TFymy/Kk4sQfSrKo77GaiIdNYF2z+a0mH5QIMRVf9lpnletXB1Iq4O21bWm9FjZ/P547Fqp6rD/TRWD92hCL2gH6qhBlW5DeSwxSYO12Li3Jz1bX26u42uVZFP36APCwpPvi1AGLnx1VBLx2xPf37G4VQdoV2psQvBGgSbxO0gfieluonUY3gbWF6Z+V5Ov+PUm/L9iM4DR2i9w1971ml1Q7UJt7FmUC60xYbfH7Vrly7pC0X4jSq4riiwTWqXN7E45V8rwqNx6yPBZd75xjUaU80kAAAhDolYDf/74s6WUnFi2wwAL6whe+oC233LLXOsgPgYETePrpp/U///M/Ouyww8rq/q6kT0ry7wgCAhCAAAQgAAEIQAACEIDAOBHwCYh2s95L0mwlHbtJktd7zxmnjtMXCEAAAhCAAAQgME4EEFiP09WkLxCAwDgQWDdetFco6YwFS5mwuhfn1XFg1e8+eOLD4l2LKNOwAM2O1j/qdwMo/0UCFkiuL+mCnBuqr4/jnxU5IbCuCKpisjYFxZ2qnESBtQXAdmh32F3Yrs6OVCDuSdcPJUIU3w8HSNo70q4h6bKK17Is2aAF1m6HXcEt9j0j3Nlf6LEPafa8oLaKwNr53xfC5ayszLk8dUC/S9JPQ9j814Zt3lySBfUWQRfdX90E1nNJOlvSapI6bSLx+98qkr4Sju5Zcz3OPH6yjUNlAutXh+h8p6Sf/l50212m3dbrhIXaecVVfnzXKa9q2jKBddMNOFXrJR0EIACBPAE76vs5uHURmt13310HHXSQXvUqP7YICIwugauvvlp77723fvYzHxr0svA8h38THDO6PaTlEIAABCAAAQhAAAIQgAAESgn4ZMVMaJ2dsJhPbOMUr/9eDEcIQAACEIAABCAAgeEigMB6uK4HrYEABCaXgAVRfrlevQOCI+Ll+qHJxTTQnts97ixJK+dqvVyS7eP+MNDWTG5lvifsCvsnSZ+RdHINUXVKbRwF1oMSOWccU8HtoOqeNIF1XvS5kqQr4gJ0Elg7iQXX50baVJjd9OkxFQLrpm2tkq+pwLpK2W2kWVzS+ZLeIulaSXYyvTcpuJvA+m2SzpO0WLiZd3Nhdj0WMVmM7/o+Kun2pL4ygbWTeOOLnwHrxSkPX6h4kkARp9QJPvscgXUbI4oyIACBUSCwoaQjJc2fb+xyyy2nQw45RCuvnH8VGYVu0UYIlBM4/PDDteeee+q55woPu7hQko/R/h0MIQABCEAAAhCAAAQgAAEIjCGBucNka1qHvtk4xacqei2SgAAEIAABCEAAAhAYAgIIrIfgItAECEBgogksH8JqO/SWxVdDWH33RJMafOczYW++5k+Eo2ybzqqD791o1OjfKZ8NZ1632EK8L0pqwh6Bde/XHIH1SxmmwtC2BOd2R7YLsU8xsGPFZpLuj2q7CaxTga43Ilic8re4b/bv/fI3LmGf5B5uXEgLGYddYO0jIn3dNo6+WrycupV0E1jbaTuzhDworns3h38LpT8f9d6QY9xJYO2ki4bbtsXZz/dwfRBY9wCPrBCAwEgTsLB6t6Ie7LffftpnH399EhAYTwJ33nmnPvWpT+miiy4q6uATknaVdOZ49p5eQQACEIAABCAAAQhAAAIQ0JtCaL1dBxbegGqh9dXwggAEIAABCEAAAhCYWgIIrKeWP7VDAAKTS8BCuL1CPFdGwe7Jfnm+eXIxTVnPpw9B4N65Fti12mL466asZZNV8WvDifWDkv4saU1JV+YQvFuSXX67xZyStpA0T7i02un16S6ZnoyF/b9EulTg6n9asaA9qQiyLdFt2sypEDln9U9F3ZPmYJ1u7MiPn24C67lCnO0TEVJxdpGAtdv90ubnCKyr0cxvKNlPkv+yDSXdBNY7SDohqtoxHKar1VycqpvAupey07wIrNsiSTkQgMCoEPBv12MlLZ1v8Hve8x4ddthhsns1AYFJIHD88cdrjz320DPPPFPUXf+u8YkcvWzkmgSM9BECEIAABCAAAQhAAAIQGF0CXiv26caeiy0LG7Icwlrx6F5kWg4BCEAAAhCAwOgTQGA9+teQHkAAAqNFgF3Jo3G9UmFv2uJvS9pG0uOj0Y2Rb6XVJd6lb1H0T2OS6cFcr1IRYNsd/mHU+VgUPGwC67b7W6e8fojHi+qfJIG1N3bsG87DZpEXyXYTWM8k6SuSdooNCWtIugYH638Pq2F3sHZDU4H9+ZK2leSNHo5OAutXSDpY0scjra+9j5LsJQYlsE6F4Vl7b5L0IUl39NKBLnnz4yFLnn/u97EJFA0BCEwgAZ8ucURRv+1YbedqAgKTRuCuu+7StGnTdMkllxR13b8J/JvYv2kJCEAAAhCAAAQgAAEIQAAC40qA047H9crSLwhAAAIQgAAExoIAAuuxuIx0AgIQGAECFoh6F/K0Dm21GMq7kH80Av0Z9yYuI+k7IexN+2qnzS8mjqLjzmEq++ffKBYLWjDqOCiEov/MNQqB9dRcJQTWUuq82waPdGOH3fLXkXRDcnm7Cayd1PfMYZFnK0lnTM3w6KnW10jaXNJsPZXy8swzSrIbvp3YHcdI+t+W6/i7pHMlPdSw3AXDhXwFSbdI+m9Jv4myOgms5wi3/7UkNREnzxJ1+KSALDoJrP18nl3SEy18HxY9w++UtHGfXVnKBNYnS7IA8m8NryHZIAABCBQRmDlOFvD320ti0UUX1dFHH62VV14ZchCYaAJf+tKXtOeenjIpjF3jt9tEM6LzEIAABCAAAQhAAAIQgMDYE1g1Tj+2EUdZeOO2Tz/2GgIBAQhAAAIQgAAEIDAAAgisBwCZKiAAgYkmMGsIq/eSNEMJiatCWH3xRJMars4XOWq6hW24gg5XT4e3NRYMniJpg2hiGXsLEheu0I35wh34LZKuDaF8KiYsKsJnVf9SkkWTjmFzsL5S0g8k/aNC/9tIMr+kXaKgNgTFVdqUii/vl2ThZdNjwi2wXULSnFGxnfCeqtKIkjQeexa9OtrgYeHv9yVZ7Jp3L86PvzIR7bqSLoo2lW1K6KHLA8mav88GUmlLlTQRN6dV50W/6XOvk8DaR0l6zPj5VjR2OnXv9ZKOlmQXbH/3PRyJOwmsV4oxf6Skr0p6rgd+dqq2KD0fK0ryM65fkYrS0zrauJf71WbKhQAERpOAXaj8rHxHvvk77rijjjnmGE0/vQ+xICAAgWuuuUY777yzbrzxxiIYX4vTPV6AFAQgAAEIQGDCCaQb03vd6L2QpM/GvMDNPXL12sd2Me/q+dRJ/M72D/vFYlO6cd4ryfOZ/QjPm6wW8zNtiCxfKWkTSZ5Dd9gE6Bf9aDhlQgAClQh4nt/ryjbiKArPx9qwy0LrXtY4KjWGRBCAAAQgAAEIQGDSCSCwnvQRQP8hAIF+EfBkml9+bcFU5sJpIZZfgM/pVyMotxGBMlfLn0qy4OzBRqWSqS6BVGzqTQib9TghnYoTfxjX8rGajRo2gfWghYC+Jj8PZoOqu58O5TUvf8fkvfLwd8a+4dLuij4h6fDcYlQVB+tUaPt1STtL6raRoE0ObZQ1yQJr80tdyPeIceB/7ySwTu+T/ST5r8pCphfNjpW0Xly44+J3y1/jGXlm/Ps+kg6I/7+IpFMlvSv++2BJB/YwztLnSjp++r2hqWyc1eHXxninDAhAYLwJbB+Ch5f0cuaZZ9bxxx+vLbfccrx7T+8g0JCARdbHHeefJS+L6yVtEyd9NCydbBCAwAgRsFjTG5Cn62ObLU79Sx/Lb7Nov4t5g+ywx62SHh32Ro54+6rMD1Xp4tpxQoQNBLxZP910XSV/Ps0qkjyPYAG4N3J73WPSRH/5dQWfYHNWE5hd8tjUx4z9QvEnSZ+X5B9P+ZMf61TtDaHflORnze0htr6tTgGkhQAE+kJg01hrtnFMUTwZIms/c3t5BvSl8RQKAQhAAAIQgAAExoUAAutxuZL0AwIQGCYCPlrewup5SxplB1bvKvYx9MTwEfB188Rn/pzuXgWUw9fT4W1RXmxqoemnJT3bpcl22rALa5GgtIrA2gsKbw4RceZanVaJwBqBddkQ7PX5MI+kM8J5xq4z60i6IVdZlQU0j+Gzw9miaGOCy7Bw1UL5/y0Q4c4UbsRFjsR2/PVCUdkmE5fthemie6fO0yZ1YqqTr1taO5h/UJIFvY5jgkG3fHU+79U5ynW9T9LPolIvjllsbzf9MoG1n3kWOVuY7bBYusqJGB4rFlevFfn83NwxNn1ZnF3mYL20pKMSjs7uBTjX/0AdWJH2bZLOC4enNHu/FiGzOlKeab2pqL1Bd8gCAQhA4N8E/Pt1Wp7He9/7Xp144olaZBHrFggIQKCMwGmnnaYddthBzz77slfAv0n6aPx+ACAEIDDeBMp+s7fZ63QzqU8E2rDNwgvK8rueT9NqEp+TtH+TjAPO08ZpRGXmFwPuSmvVpe/2bRRaZX6oSj0W7Hs+K9t07c3T3vzf5JSqfFleGzmsodjPc1N21V6uSidaTvO7WNd5vGG5gxJYf1jSSbEJ5Y+SfDqYzWF6CW9iy9arep3n7KUd5IUABIoJbBvPJ/9eKQrP2Xvd2ScOEhCAAAQgAAEIQAACLRNAYN0yUIqDAAQmmgAvuONx+ZeR9B1JFjymgehqcNc3FZu61ipOpnNL+mIIET2JbwfWNLoJrO2MZOfSz4Qj2i6SrsiVMWwCa7vIeoHN4stBxDslfT8qGtREu0WgC7fUOTtfeYEmc97dKRxZ2ij+iRg3TV0iVpd0aTSkzHm6ygKaT0zwYsjGkryZx/+bHvGa1uOFLo93i4I3kGSXTYuP15R0ZQJl+XAvXlXSQTHmsn7aSeztkvx8tFB3i6QfbXBts4z8Ilcbi75tti8ry5s8zpXk76JLgqkX9soE1ummoGsl2dXER9B2CrsS+R7OxOYWV1sgfXqykFomsHa5ft56wt7XOwuPGbtd1XU3KtvUlAod+sG57Lu+qkC9H22iTAhAYDwIzBXPU3+fviR22203HXkka53jcZnpxSAI3Hzzzdpuu+103XXXFVXn96AvDKId1AEBCEwZgUELrMtO12kTQC8bSRFYt3klBltW23PKVeaHqvZwpfjt6vk3zw14bshzEnXCc6reHO7N3w7PZXid5KE6hSRpp1JgX3TqoTe2byTpDdHGThslBiGw9mlknjt8f8LM/+1r8EhD5q8OI4KtI38vz6qGTSAbBCBQkQAGXxVBkQwCEIAABCAAAQi0SQCBdZs0KQsCEJhUAlWOaPLxTBYjNRXfTSrbqei3j9azyCwfnnDOC26non2TUOe6cTSl+3p5HHdoV9+ysOOt3Wi3igQW/dmF3C6sWXQTWC8r6XxJXlCwUNATyfflKsw7614QItY0WVpPP0TIg1jwqzLG+tG3KvX2kqaKQL6X8pvmtfO6vx92iwK8CHVKQWFVFtC8kGMR+a8lfTd3FGve6dhuxb6ODgtjT4j/n19EWTzuDbtj2A3HwtvMxdpt98YGL+I47GTsspo6/TRlWCXfqAisU5G8XcztSnRXB4G1++VNA5nT2l6Sni4B4nc/f5f5WvtZ5fACqjcb2Pn8+SRfJ4G1k7leb2bxMbRZWOC9c4H7eqfr440PdtJOxdpO37bDV74N6fdM9lmZe3yV8UUaCEAAAiZglz2LG96ax3HyySdrm21sCkdAAAJ1CWy77bY65ZSin8c6Ldys6xZJeghAYDQIpPMrt4dzfdm7Tp0eLRpzPs6TbuwcxHxLL6JFBNZ1rvLwpPU7d34je5XWWfA6p6TfFySuMj/kbD4h0JvL75D0cMEpZlkaC8A9L+Xwe71PivA9VzVWkXRmmJW4v97sn5kIVC0jTTdsAus6ouk6aZuwsZjdpzweUJD5opiTaXK6mDfie07Px+xU3bzfpP3kgQAE2iHg57vnZT0P7LnkorhJktelz2mnSkqBAAQgAAEIQAACk00AgfVkX396DwEI9EbA4hy/wK5QUoyP08uE1U/1VhW5B0TA34s+CtF/aXgywkfteUKa6C+BvNjUE8Z2lu62OSEVSPt6eeNDuhjQSWDtRQsf475ddM1uLXYBTgXaVXuNwFqyS7LdG3/cYQGnKs8207UpsPazws7O7w1xf94xvW67F4px7vFT5kBcdQGtrG47gXtC1WLcvLv1+yTZgceRdw7OC2DzjvIWYNvdyIswXkizUNaLOsMWoyKwToXw5mnePkK6zMG6Kme7jVusfXQs0jrf/eE+/u2C5103gbXze2HPG1v8/PQ4cfj5+zFJV1dsWNn3bureXbGoWsns2G0X9zTyGwhqFUhiCEBg4glsEhv8ZkxJ/Od//qdOPfVULb+8fzYQEIBAUwKHHXaYPvGJbE8f399NOZIPAiNGoNtG+abdKXvX8btY9l7TrewlY5Pq60KM6HmkKqLGv3XYENutzkn63O+Js8Y7Zz/6/cbY2L5YFG4B9PUtVmRnYYtVHXXfMz134VPGLKL1pmufsJefc6o6P/Ta2Pz3wdg4/6kCMwm3cY7YgO/fsw6bWFi4V2VDg+ezLK7OTsg6MObVvS7SNLpd/5lCYGwhuKPb9bOA3Ce4OSe+ie8AACAASURBVNy+/FxA2k5vPH8ytwG9jmi6TtomfPJi9gsleU7PhiEOz6V447vne+pEarxQJ19Z2qskbdagHW3UTRkQmCQC/q7MhNaepy0K349ep754ksA06GuTtcAG1ZAFAhCAAAQgAIEOBIZawzzUjWNYQQACEBhSAqvFS6tFhGVxRLy0Nj0Kb0i7PvbNKnPSLDoecBRhWLy8TPxZLG6n5l6FoW1zSB0z7Ca6vqTCM6FzFfs3jR2Afe858osBZQtzzufFNbsNOnp14O23wNqLI3Zb6hYWuf6/SGSBuhd0ymLlZFPBV2ORsFv5T0i6pUT4ni5WWtD5jW6FDejztgTWvo+8SPDlEKrawddOP1UWnjp11QJYL876OM+iDQVVF9DK6rBtpjcOODzeveBiAa8jdakucidPxah2zbJrdTbpaMcMb0rxvzss1nVdw+ZiPSoCazP0wpaZ+3l0fDiG9yKwdt+tSPKEeyYY8HeAXcwtrC+aQK4isHZb/Qz14q8XKLMFPZdtgUHVUx+8gSl/BHHq3t32IyLv5p6V7/vDx2xa9EBAAAIQqEOgaNOG1llnHZ1++umaYw5rVggIQKBXApdccom22morPfbYY/mi7o5Nim2K43ptLvkhAIHeCQxaYF2nxek7TP79uk45pJ0aAunYcgvs8uw50jbC78g+WSxzGPaGZIuln61Y+DySzpDk9QcbR1j0fFsub9X5Ic8BfyecpX8QG+IfLWlHalzhuSK/0+ff0/NZbVjh+TCfiuXwZnvPZ9gtu59Rd34ndX/PmwpUaWcd0XSdtFXqTtPMHfN6a8U/eu7bY8tGCl/rQWSdnqRWt01l6ft58qEFpTYP8CmkDt8nnn++uaAx+eth4bkd1n/RVkcpBwJDQsDPB5uBTevQnsvime0TY4mXE0BgzaiAAAQgAAEITD2BodYwD3Xjpv7a0QIIQAACLyFg2zGLkyz4LAuLE70b2At8xOgRmDec5yw4TaOfk4KDovT6mHzM3EhcrxcPLIQcFmdu/y6xQOUrAaWuUNPiVN+DdpfPH0lZtjBnxYvvWbtXe5LVosJeFlX6LbCuMl7mCwGtHXPKFmPScqoKKavU7TTpwkXe7bhqGf1I15bA2gJVjxm79GbhBQ2P214cerr1ueoCWlE5Xiw5Nsa3P9823JqytOmzr8g5OHW4Pj/y29Eni/zi5EaSLujWoQF/XncBbsDNe0l1dj/1WEondqsIrC3S9zPN1yYbixY9e0HXIugsfFSvhcS/6dDJOs8FP7vtiGUxeCay9pGyHme3VgCZCvzT5CvVEGlXqObfSVIXrzSfXa3MioAABCBQh4BFJXYDfElMmzZNhx/OI6UOSNJCoAqBO+64Q1tssYWuv/5lWmpvdrTg0UIyAgJtEvBv7AVC7GgR5tskvTup4Jcxp2J3wB9J+m2f3wvb7NuwlzWsAuu8gNbOuAcNO0za9xIC/RRY5983686P5OdGvVnaPyrT+YGq80PpJsBuJwTmjSt+EoLsMmd2O6W6bQcHWc+p+oSr7HS0fg65uvN74yCwNm/PPWbCfc+52FzDJ9Q5PG93Upx+5v+u42S9nCQ7YVvc7+voMu3kXSc8j7VEcmJaft6xTlmd0ubHqdP6Gex3srLTL9PNA04/qI0AbfWZciBQh8CbQmidndRalNf3u++ZqqcP1ql/lNMisB7lq0fbIQABCEBgXAgMtYZ5qBs3LiOAfkAAAiNPwMIf7/61Y2lZnBUvpUU75UcewAR1wAtl50nKjojMut7E3WKYsOUdZtO2nVZy3ORUtD91aXH9TSZj1wtxsUWwnijytft7TDDbSdmTvXlHcv8e8rW3CD3v5mp2jrJJ2jynqRZY5xc4LPq1c44ZlEUdIWW3cZE6w3pC3q4gw/JcrLsA06mveZceC/rtBnxOiRtwN25VPq+6gFZU1qrhLO37okh0b1GuXbfsglN0jKdFs2dLWiEWWvLX1feJNyD5qFVH3c0RVfrfa5pRElgX9bVIYG3xxpxxKoGv3QfiuF/f03YQ9zG5fgY4bxa+zr5W3U7YqPtcKBNZ+8hej7lOUeaW1C/Bc5Gg2/ewefWywabXMUp+CEBg9AicKmnrfLOPOOII7b6797EQEIBAPwg8++yz+shHPqLzz/e+v5eFNxDbxZGAQK8ELKz2hj/PB/p3dtWw+t8bcr/b5T28anmTnC59B/I7hefrej05yjx9KtjmAbbJfF/+9DvPQ108yRdqSPrud1L/VRGG9lNgnc6/WAS7qaR7azJK31mL5leqzA+l79l+3/Wma28C6RRzSbLJiNP+KVysv1WSwQxPD/fkQcyJpc2oO783DgLrdL67zGHc31m+JtnG9ypC4vyGEW8WMa+q8+DZdUnHbD/ng98T5jhZH7ttBHD7PFfu0x0txM5iEEYZNW97kkOgVQK+Jz3/6/ndsvBcv3+zDsvaTasAGhSGwLoBNLJAAAIQgAAEWiYw1BrmoW5cyxeC4iAAAQjUJcBu37rERj+9J+l+XtANO3D4eMZRDU+Qe8LEx0vm46Zw+hoGF+sNJWUT900XIXxMoCeGvGhgB91sYaWK85EnXD1Jv4gku3fYAdrsPBFVlc9UCqzdfo9VO9tkQtqyIxLTcVBXSNnpPkgXcIqEulN5D9VdgOnWVgvyvfDkRQ5Hv916qiygFbX5lbHZYLf48KiYYE1F96n4uOiZMLOkI2PTg4vxuPKGhTTSsZ93kO/GchCfj5PA+g8x+b1QTjxtjtkGkmdyR/X6mnhB6biKooQmzwW/W9o50m7pFn67zp1j8avTInd+QS8bD/06PSLtW1aXj8f08bJmS0AAAhDoRsAbyqzsXCdNOOOMM+qcc87RRhvZqJCAAAT6TeDjH/+4vKGhIOwq/+V+10/5Y03Av2XtErpTD720KPKTku7poYxJz5oXwfaDRxOBdboB+RZJ/93ldKB+tJsyX07A78eetzg35gM7GQ30S2CdN7gomn+pcu28qf+Y2MhXtBm4yvzQMnGqg80s6rzv+iQ6i8I9f3Bfl8Z6ztQCvkcHcKpb2pS683ujLrD2PLU3dr4rIHhsmHvRhpO8yPqbknaV9HDJtcybnTQ9iTCdZyk6+a7KuO+WJt0AkKX1ZhkbH3WL/D3f7zncbu3hcwgMigCnMlcnnRdYo6Gqzo6UEIAABCAAgaYERur7lx8HTS8z+SAAgXEm4IklT1JN69DJyxIR5zizmLS+rRvHxOX7PepuNPPGZOPKBRd0WATWFkYfHQI3N7Pb0ZV1x2Y6keqFhR0kWXhq52ovOviIX4uqLUxOoy6fqRJYeyHJix8WCGbhoyI9ydxt930TIWUZ/7T/dsq1uNKLQcMQdRdgXhNjxG23OHdhSV4s8/3kI6JdnjctLJV0zhsDqjj2NuFRZQGtqNz0KMwy16LUedxl+OjrvJNverSsx5r/0rGVX0gcJnf87Bp684Hv/bI+Nrku/czjTRPzh3P42pL8l39G5ev34pn7aAfrbBOAnw8+uvfHFZ4HWXlNnwt+v/RirFlb2OT/fa4CJG9w+n6uf/3YpOFx6u+XvXNtavs7p0KXSQIBCIwoAR/77k18703bv8ACC+gb3/iGll/e65cEBCAwKAKHHnqo9trLBsMviy+EA+OgmkI940PA4llvGPQJMb2G5xM+xhHsjTEOq8B6dUmXRq/6JSRsDG1CM+ZP1fJcmO+9svmofgmsPc/oEzD9Pu05xiqu0WWXLH0nz7+vdpsf8nu553B8opWjn++7dZzD2xqedef3RllgnRcVXxLmB2WnkmVzMick8yveaO+1rr8WXID0eVZHiJ8WlTd28PyT54K6zUfXGQ/ul40j0p11PjlgO0l/rFBQUX5vhPL82SMV8pMEAqNOwKcr+KXJ93xZ+P7yibCTaj4xUgKvUR+QtB8CEIAABCAQBEbq+xeBNeMWAhCAwP8RsMDTk01+0bSoqSgs9rE7Lkc/jufIKXK1dE+LxIajRCDv3Jq2veioyanoW3qEpidx1pd0XQsN8b08e1xDTxC9pWaZdq72uLihYr7UIaZf7qtZUyyK9YKN2+e/VHh5oCT/FU2e57uSjvumR0G6TC9o7RETcf5vL2B8seaEukVLPq7XTiJPVWTuZK8LMWlRFjv/2O3Fgmk7S/n/O65J6vDz3yL7NqJfE/TdFtCK2p4/BjMV3+bTpwtOdry5IpegyiKyjx+0W5QZV72PPW6X6PC928Y1cRm+X7zA6meLw250Pma633FruDl1q8fXau4Y/x6L/t4p2vSRL8fPKLtWe5HNx5FbWJ2GNwP4aNcHuzUg93lTgbWLcV/8LPRzs4q42nl873tTxgdz7Wh7g1PRhqOqxyXXREhyCEBgDAlYdOfv+XRzlZZeemmdd955etObfAASAQEIDJrAaaedpo9+1HscXxYWCVhgRkCgKoH8KUVF+X4WJ5/5N2T2Tr5CnOBSlL6fm3Cr9mtU06UiWJ9StmPB+06Tvvn0tJMiY10H6/zG4qLNx03aRJ7eCKQby12SjxPxhriyyAus14z36aat8IlNTyan6LmcmeJ9uOo7cb5ub/I/J1yLfyDJJgp2inZ0mx9K36/zczOpmUDT/jbJZ0fxvzTJWJAn7f+dkjaOU77Kih9VgbXnVixWPjg6VtV12fn8vPS8cDZX/OkCl/G8MLqpED919S9yXG/jsqfzjS7P9fieuKhG4fPFvJNPrMzCBkt2mm9TDF6jSSSFwMAJ2GDK69/+7VoU/s7y+rfX0eqszQy8I32ocKQEXn3oP0VCAAIQgAAEpoLASH3/IrCeiiFCnRCAwLAR8OS4Xyotrp6tpHF2nfGLpSc2ifElUCSw9kS0j/+uKrAdVjr54wTdzqoTs/3uU14AXtf51vktkH2zJE/qWt2ydPz/lwhgunTEQsWrY7HU1/uugsn/6ST5L79A4jZY5OuJ2cz9vi2BtX+vuX8+pvjtkt7ZQXz5J0leIDxZUqfjUFMUqXOsx4SPVL0wJtG6LYB40t6T9V5YtjOPBdVuZ1PB4iAcqvo9nl1+0cJFr/V2W0ArKr/OImO64FR0xKbd3s+TtJikMmfhJosz43LNy65vtw06b5R0mKRVKrhTu45fSvLi6k/je8n3fJOFoOy5UrShzM+yLyWufXVFB03Get5hKyujl00fRe0ocsoelo1GTbiRBwIQGBwBf195Ad//++9YddVVdf7552v22b2fj4AABKaKwMUXX6yNN95Y//jHP/JN8DuZRUYEBLoRyG9OTdP7/dZjyadu/a6gIL+vbyPpf0qE1v3ahNutT6P+efqu6E2lnrN7rIVOVdlM6rklC1zz4Q3cnkPOTrKwwNrvZp3i4QFt7m0BzUgWkT8Rr9PG8qyDbc9DtDk+szam8yt50Wq3+aHUxCLvsp7O/Qzygrc5r9Ct//l+jaLAOu9E7THg3zNem6oyB+TvNM9NWjTt8FzvZ3NGHO+Q5PuljklC0ZhJTwRt6oLdaSx6zt1iz12SRGdI2rWmANRMt0022Li4uidXDvKeoS4I9JOATx/07xmbnhSFNw35vvOauI07JiFGSuA1CReEPkIAAhCAwEQQGKnvXwTWEzEm6SQEINCBwO4hrLajYVHYBcEvkhYrEhAYdQJvkPRhSe8Lkd6ZkiwqnuqwS6sFvfPUEOa6H9vHJJAFvXXCk9K/CgdjC6p/I+n3FZ1UvJh2jKStK1RY1cHZE8V2VrZ7rcXKS0qaMf48yVWlfxZGnyLp9JIF307NnSMWizep0KeqSaosaBWV1cltvWrdbaXLxsnTUaAn3bPFXI+XzBHY7C1E92K6HZId/di8UHcByYtxFrzb7cbRTUSaLjIXCazT+s1mjbiH8rzThTy7tXnC9t4OF6Xthc22rn9b5XQTWPv+s3Nz0RHkFk9bzG63tv8vntdtOT65f3Z0tLi7W7TtIl1WX7q4l6WxWMFjs64Dd1Edebe5LI0X2Pz8JCAAAQiUEfDpGj7B6CVCqw033FDf+ta3oAYBCAwJgSuuuEK+Lx977GX6y1Ml/b8haSbNGF4CnifxaTyel0jDv8kt4vJndqntFD7F5dhwnM2n8/yF5xarCOOGl9JgWzaVAuuyE+6aEGhTWNqk/nHOk3f4tUmG5zN+3KXTbc9D9ENg7S7YbT37sekT4w6PfnWaH8pvfM+/746DwDq9flUEsqMmsPa6vV2WvxbmIb7sx8UaVpWTCrPhn53KcFvBKYf5Te51zU6yOjzPYhH33vEPbW+Sd7Gef/RGgcyN23OSdi2/tMHDzd/xFmevluS10/e+NU5ga1AtWSAwtAT8HWHjsbJTXz0f6/Vxb9IY9xgpgde4Xwz6BwEIQAACE0NgpL5/EVhPzLikoxCAQI4AL44MCQgMDwE7XXiixhPkVYW5Xvz00bydwguhnmj/RQgTb5Z0Txwp221htFO5dqbqtunCwlIfVehNGlViB0knVEmYpLGT7SWSvhOC8Wdr5k+TexLNwnFPWvcanuC2q0jVvufr68bimgoOJZ78s3A+Dbst3J5za3kixPVZum6O3Z3YmKGFsu+KRG27lNUVWNtRyxsXMkfxbkdnpgvIn5HkRZE08uJ3b3L4RgEQC4YtVrWjuaPb0bx2cHZd42r9aZadTkCw+7uPe7XY2WPbQuqfS7pR0kN9XuDxEatepCqbRPf1q/pM7vW54fz5heCsTD+XLmuhgqKFtCqbAFqomiIgAIERJuCTG74ryRsV/x1bbLGFzjjDa/MEBCAwTARuvPFGbbDBBvrd715mMuwbdqthaittGSoCZb9D3ci6wuiVYuOzHZDT6Ier51BB7ENjUhGlf7d7A7GFdb3GyiGmczll4mcE1r1SHkz+/P1W9TSxvMC6yjxTpx75S8cCtcdb7nbaTs9D2ijmb5I6zQ/5Pd8bQuxKXPS+6w0ja9dsp13C3x15srnWlx0Z0aVM/572KQBtRMrF8y2en/IphGUxagLr/Lj2KTqeK7Ubft2wKNnzxflTDovmR+qWXZS+rfmbrOwiU5Be56ny8/o2ybBg2+sHBAQmlQBGZC/fBImGalLvBvoNAQhAAAKDJIDAepC0qQsCEIBATQJVjj7ysUcWe07K0Uc1EZIcAn0hMFc47Xry38LUbuHFyrMlzRdC3t9KsiOHHbkton6koiN1t3qKPi9yWU3Tuf37h+i5avllZWYuyrZhs+Dy1hAO3ycpc1auWke3dHbn/i9JXmx8cy6xeXsBw2Fht/mm4QUet8+i5u/lRMzd6h2nz+30a5G1FzCujwUQ82oj6gqsXefrwh39bZIs9H2qQ0O8gOwFa9+DZ4VTZz65RcC+Vy2id//KnHO8WGFnJYt3fS94vBLlBHxtfa/3skmiCd9Ojvx+ltrByGL5/P3epK6qeVIH9CzPUbFYnV8QrFpmlm71AocjOy35WG9+89WlSXoITAYBO1f7d80CaXe32247nXTSSZNBgF5CYAQJ3H777VpvvfV0550v2+/p036qnEQ0gr2myT0SyOYXVsiV00TEZTdPCy3tiJmPtoVnPXZ76LO37TJc1OEqAmu/G1mAVyf83rxUZMDBug656mn9O82i42yTuzeA7yjJG+m7RX5sdTt5qlt5/frcc0t2xfeGeZ9utVmMxbL5ofypTW29774nNoK7n/1y63bZbr83N3bbgO+5YDsOe7N4lc0X5rZdXKSvxnxyp2vmMXRLMk+QNxwoOvUtK69O2qI25Me1jSLc9ryJRJUx57nasrnj1B29SllV0qRjtEr6KmnSedYsfTcjh27l+lSic3KnTbQ179Stbj6HwDATyH7D7iVptpKG2szI6+e+h8YtRkrgNW7w6Q8EIAABCEwsgZH6/mX31cSOUzoOgYkjYIdcvxjmF0syEM/Fi6GF1Z0EaBMHjg5DYEgJ+DeM/3pxom7ateliksn/m49Ok9ed6suX6WeSn0UcH9z0Kk1NPjufWaTsBZXPD1iY2muPPYnalsh03hCZe+MDY7jXK9Pf/K8J5+i0lqbPsTZaamcsu1ptmRRW5cjfbnUXuRLiUtSNGp9DYLIJeHPS9yUtlGLYaaeddOyx1rkQEIDAMBO4++67te666+rXv/51vplfk+TNgAQEUgJlJ2R1EtF1IrhMnDRlh9A0ik4K4kqUExgWgXUTgXTqgN0kP+OiMwG7M5+aE0g6h08rsPC22ybvURFYu0/e6G7DGG8MthO+Nx6XCaz93uvTxHYK44T1JV3XwmAalMA6L05uoemNijgxuGfi5Dqi6Tpp843Ln4znjfhug80TmkTZd1inzfZN6sny2GjBLvJtmQcUuVe3cRpEfiOC2/8HSW3dL70wJC8EhoGA52a9WdDr6TOUNMgbKiy0vngYGtxSG0ZK4NVSnykGAhCAAAQgMNUERur7F4H1VA8X6ocABPpNYLV4GbRrYVkcES+DD/W7MZQPAQhAAAJjT8ATjxb+T4X4f+zh0sGJIFDkUFT3aPY8qKJTAr4i6bMFR+VOBGQ6CQEIdCRgUbXd+d6aptpll1109NFtnWzOFYAABPpN4L777tPaa6+t227zQUcvieNDfNbvJlD+6BBIxbBZqy22WkfSDQ26kYof0+x50V6DolvNYnfC+SU9GK6/w7Y5dm5JHy7YENomBJ8SdklBgb0KpJvm97uQxbHjGt5k0OSeSnlYHO2Tliz6LYo/xYlaTuP7uChGSWBtF2sLVtMTnbqdcOZ1X7uoP9nS+y4C63+d0rZDDKZ+OVj7mvl7wiJ5O+dPC9FvVm/d50JZOz1v6XFVZBxSpw4Ltb8saZPI5OdXm2LLohPOPhH3d6/fV8tJulBSuhEKF+s6V5+0k0DAv8MssvazqCwui9Ogvflh1GOkBF6jDpv2QwACEIAABILASH3/IrBm3EIAAuNKYPkQVnvneVn4SDjvsr17XCHQLwhAAAIQgAAEIDBiBNp2KfI7r12/LKjOAvfqERsUNBcCAyRghziLq5dM68S5eoBXgKog0CKBe++9V2uttZZuv/32fKmHSbJIh4CACRQJrHs5RaXMhXVYBNYWxdlldPcQ2ZnBcZI+J8niVOKlY6KJA3VTgXXRWByn67GipCt76NCikk5OnKvt8PspSW+QtGsynl2Fx/LXI72PM0g3wY+SwLoIVzeBdQ+IC7MisB6MwNrwl5V0pKRPSvpViInbFli3NT4Wl3S+JDtvXxtO6/e2VHiRy3abLtMWmPtYoi2S9vrHosXiL9uZ11KfKAYCo0rgTSG03q5DB7xhwadDXz2qnSw4hRMN1QhfTJoOAQhAAAIjQwCB9chcKhoKAQiMIwFP7HhX7WYdOndWvOzdPI4A6BMEIAABCEAAAhAYcQJrxEKdF72y2EjSBQ36ZSfaM3MOZwfG0dHPNSiPLBCAwPgSmEmSHZgs/vl3bL/99jrxRGviCAhAYBQJ3HXXXVpzzTXl/83FfpI+P4p9os2tEygStd4paWNJTeYOZw6B3La5lg6DwNpikd0k+TS/fAz7b2SbaSwWDqkPFwhhygaGxbRrSrpU0m8lVXkHaCqQztrQND8C6+Kr6HG7kqQTJPl6Oiyg3lnSN+K/l5Lk5/raBUXYDfibkr4jyWLr+SLfEpG2V+F36w+lLgWOq8C6Ksf0PvHmEG+YeqZDZm8e2T8+b7JhIr9ppl8O1m6ix/oru/Qn3SDQy2agqrzL0nkjuzesOezw7Y07dltvI4ocpi3m9veqndnbCAvX/UxJoy2H7DbaRxkQGDYCXnvfMzYmlrXt7DA1a/L7ear7O1ICr6mGRf0QgAAEIACBlgiM1Pcvu69auuoUAwEITDmBSdlFO+WgaQAEIAABCEAAAhDoM4Ei1z8viHsB7PEadft91wtwJyV57Erko8ZHcbK/RtdJCgEINCDwXUlrpfm23HJLnX766Q2KIgsEIDBMBG677TZ94AMf0AMPPJBvlsVBRULTYWo+bek/gXUlXVRQjTf9eeNN3ZhLkgUmq+UyVhEC1q2rbnqfFmNX35d830UhN8Tv5JftRqhbSR/SW3BoZ0SLwx3rhdC6SlXbhIux01YVATYVSGftaZr/3SEkrtKvXtLMGc6t80Qhx0j6314KrJjXG2a9eaFO+Nr7ne7/Z+9MoO4o6vT9uCGCqDigggRkUxFZHAUmGQRZVRhUNjGRAAoI4g4qAUYRZZV1EDRsAwYhyo4oKrILhFVkE0X4C4RVQJCRAI7I/7yx+ptOp7tv9+2+9+vu+9Y5OeJ3a/nVU9Xd91a/9ZYEsopbSScS7Q6cmxDavxxYL7ixvzenkT8B+s0ZbeiVAF8OvBJuxp2uy8RZV17FJOG3+pKVlGef4OQtnhKWz/eASxS+HXi8zyCH5WBdNLy4sLeIYLpNAusiDJogsH5tuK9qI1LZe3KvPmodR/P7W4mMuuZ1D68rxR24ozovBrYD5JbtZAImkE6gq6dHt0rg5clpAiZgAiZgAh0h0KrnrwXWHZl17oYJjDABLQRr1+wXcxjoZcghwCUjzMldNwETMAETMAETMIE2EdDRuHIoWiYEreOfdXxrmvglq19yJpOARC/Zo6TvjEeXcLxrEzPHagIm0D8Bqaj1Mn0sbbnllpx1lm5DTiZgAl0gcMMNN7Dxxhvz1FNPJbuja1/fF5xGl0CayEo0JO6ScPGFkmgkRvxZTLwZFa9bHFYyrLnZ9d1a4u9JKYXH0wm1V1/ivw3KCOAWBiQe3gHQ74nNC64P9yuQjvpRtXwvHlU/jws0VVdTHZzfBBwAfDLWYc1TOVdfk/Ob7qVBfLxrGPP4yUi92Em8LdHyX4FfB0deufJKoPy/vQpnfP4K4J2A5u5tPepIjk2fTc5XrMoYN0lgndyMrc3TkYt5FisLrOuaRf9Xz7uDI7zezela1GmyunbqSKpzRmKTkgTPHwGur6OBUEdSJB5V3e/mqhpDc1Um0AoCG4TTpDfKiVYbWbVBrg2bFlol8GrFDHGQJmACJmACJtCbQKuevxZY9x5Q5zABE2gmgdcEYfWeOY4Ocz9YfAAAIABJREFUWtyRsPrHzeyCozIBEzABEzABEzABE8gg8LLgSqaF+CiVcbFOc6/+aXA/e8TUTcAETCBG4LBwtPjYnzbaaCMuuugiQzIBE+gYgUsvvZQNN9yQF19Mrt/zAeAXHeuuu1OcQJbISkLOyYBOQCma0k5iUdlBiMOKxhTPFxccJ8uXES7303a/ZeRgLJHtHqGC5IZJicblOiwH5uTFHRfPy+1YbtbRiThyGpdw9FLg6URwcYF0v3FH5Yo47FZto2z5pgusJZCWq/ThgGKNkr6cfQH4XYkO6x2C3Ky3Cc7tkQt2iSpqyVp0A4MF1vm4lwVmBgG97qubAXLfz0sWWNcyhccq0VqLXMR1fSodFFzjy25GyopKYs3kD7Gfhw33/bqwp7WV5ZRd9KSDeqm6NhNoLwGdBKP39Gmb99Srv4f39FrfTX7falKvWyXwahI4x2ICJmACJmACFQi06vlrgXWFkXZREzCBcSEgsY1+rMm1Wi9A0pIWLCWs1mKbkwmYgAmYgAmYgAmYQDsJyLHsxMQR5tsCpxXozluAHwTRhLLLsU7H11oxWQCes5jACBGQWEsC67H0nve8h0suuYTXvEZ6HCcTMIGuETjnnHOQQ30iydZ6XeDWrvXX/SlMIEtQ+72wDqnvkr2S3rVIkD09xb36uCBIe7ZXJUP4XHNdJzdEJ8VE35Xl9qu11Pl2IAwhprwm1gF+CMjV9LIgsnswFIgL2n8C7A9cFz7TGvK+QfinP+nCPyfW0BbA2cCfgQOBY4HnwucWWI/foOt3nJzj5zlZBPhuGEuNV79pAUCnHE0EVgfkjL4aMAzRtU5KkPN2r3vJckGw+rqcTsoRO4pb9f0G6HVv2TsIkVcENPfLpKWAz4YC2nByRoH24vXfH641OYFXTdF1q3qKim4tsIaszT9Vx6NM+SJrObpv6/SIvRIVD0r0nCbmrtuRuwwj5zWBNhPQd2C9u9fzKS39JbhZ6919XRsy6uTVKoFXnR13XSZgAiZgAiYwjgRa9fy1wHocZ4qbNgETKE1ADhUSVi+ZUVLH92kXrIQ4TiZgAiZgAiZgAiZgAu0nkBSAJEUVaT3USzl9Z5RQIkr6bwks5JziZAImYAIiICdDCbbG0jLLLMNll13GssvKHM/JBEygqwSOP/54dtlll2T37gAk5Kwi3usqslHol5ydtaa4W0pnJYzUd8u8U1Dksvyp4LS8SKIOCRI/1iABv94JydlZgsl3AfcE8eqVDRRXa7fTd4LYVkJSMY4/uzcGzgqC9uRpNSsDOgFnpfC/uugj9+p4vRqupPDPAuvxuer/BTg+IQC+D5A4WKLeQf2Wk/Ba161EqPoSqN+TEjG/E9BnUVIeCbP1Wdk0o+BG4SL1ipM2Hb8fKOqMHdUr1/arijRSY566NpgsCqiurUNsEk7L3b7XppCqAusFgX2ANUO7Evufn8EnKWQuIiouizrucl50/NsisF4M0DNXJ4vE0/aArqG6U5ZjvJ4tv6y7MddnAiNCYKfwvVkbetLSQ+E79381jEerBF4NY+dwTMAETMAETKBfAq16/lpg3e8wu5wJmMAwCbT1B9kwGbktEzABEzABEzABE+gigZeH48APjnUueSx4st8SjEh4ITGFkl5+SlDxaBcBuU8mYAJ9EZBz4a+CgGZuBQsuuCCXX345a621Vl8VupAJmEC7COy///587WvSXM2TfgZs0q6eONoaCbwxiPc+nFKnRJ4S1UmwK/dkObHq3YqcbyVYlDBbYsdkUrlPB6fVXiLAGrvSiarEV0Jnie2UjgmCncipNy62lPh6akz0KMG7hJc6qSLtJJsNgHODqFZjGhdfq624wPrrwVG1DNSq5cu01U/epKhwbeDqfioaQBn9hjsZ0BcyOapLXH1vze28NJyMqf9V0hypw1255jAzqxtVgbXuzbofSOj+MPAR4PoC0KsKrAs0MZbFAutsWkXE5u8GLggnFkQ16fqU4PnaMgNRMK9OyJVZk047iyfddw4qWIezmYAJpBNom2FaqwRennQmYAImYAIm0BECrXr+WmDdkVnnbphARwkUOVJIxwnJYaaJRwp1dFjcLRMwARMwARMwARMYKoGkw5xcmvQ9UW6AyaQXmvpuGB1hLFGL3I6uGGrEbswETKDJBCSgk4ho+XiQ55xzDptvvnmT43ZsJmACNRPYbbfd+N73vpesVSLaz9TclKtrDwEJpr+V4WRdthc3ANoYOKuAw2rZukchv4S2EtjqqPnrgoBapxcqJcXXhweH2efD53Fn6+RnSVdsCesuSgCtKpCuWn7Q49tkgbX6rk0Lbw6C+WhM62QSFyir3iYJzIv0s4rAWo6iWxRpJJZnqdjva/0Gl5t4tNGhSFX3A2dXFLFrPkhcvV5osIwrdpsE1nU7jEcO13cBuvdpA3vZpPkiZ3klnQx2RNkKQv45BebNdsD3E/VfA0wBtLZTd5JbvZ75eyUq1lzTd0GJu51MwAT6JxCdMLhn2NiUVpPuU3rPr+9845laJfAaT1Bu2wRMwARMwARqJNCq568F1jWOvKsyAROojcCHAP3gmpRRo44DjITVT9fWqisyARMwARMwARMwARMwARMwARPoOoGfJ11Gjz76aD73uc91vd/unwmYQAqBzTbbjJ/85CfJT3YHjjSwkSUgV1utSWoe9LPz5vfAd4BTgGdGlmK1jsfdxNM2TOaJr+MOyD8FdDLiI0FY+LowphJdywU36YodRV1VIF21fD/0NG9fARQRJDddYN1P/8uUaZPAWoJY/Xsu1sFeAusyc6EIt7jo9xfB4f2JIgVryqP+7xfczFWl3Ks/BlxZsH4LrEHPpX7TsO5nWWLns8J9/C/9dqBHOZ1gMD2RZ5Ci7gF1w9WaQKMJaIPHV8N7/6yNHrru9N7/x+PUk1YJvMaJkZs1ARMwARMwgboJtOr5a4F13cPv+kzABKoQ2DD8yNoop5Kjwo8sLYw7mYAJmIAJmIAJmIAJmIAJmIAJmEBRAv8FfD6eeffdd+fww6WzcjIBExhFAn/5y19Ye+21uf3225Pd3wT42SgycZ/nuiMvA2wDfAKQGLVMkgOfBNZyXf5HmYLOO5fAwuFEmt0CD7E8B1gUeCuwALAZsEZwF/0U8MOQd0FAD/WorESFfwJWD4LqOOK8U3GqCgqrlu9nKkgEq40hWjuXW3Ce0LofgfXiwL7AtcDpLZ/bbRJYrxrmt+byieG5pGvhtLBhMHIo1ue6dj4M7ApcBUhYXMepn+MpsNb9WKdXSQCrTRFKclHWXJQJT5FkgfW8AmsJmZWKzo1h3c9eG+a4ThWIJ93XplV0QM+bJ3oXmTzFQM7VOglB9zsnEzCB+gi8KYisdcJLVvpl+B54cX3NFqqpVQKvQj1yJhMwARMwARNoPoFWPX8tsG7+hHKEJjAKBCYGYfVHcjp7QhBW3zMKQNxHEzABEzABEzABEzABEzABEzCBWgnM50724Q9/mPPOO6/WRlyZCZhA+wjcfPPNTJo0ieeeixuE8iiw1oCOpG8fpNGJ+C3BKXW7Grosa3SJAG8Gki+Naqi+s1W8G7gAWKJAD5MO1EmBdV4VEmZLsJo2NlUFhVXLF+j6PFnkDCkhejRvJRbU9557MyoqI7CW0+TWYS6rnISHEvBqI8Ew57U2PSxbFkxGfgl19wn3eGWRIP/Omup+CrithHi1V7M66fP8kGlv4CAgy8FafDQuenbpxJapwOO9Gijw+XgKrNcFvh82vSjUy0K/HiwQd5RlmALrhQBt6JRzvtK2QQxfNFxtIImE5FlllgNOAlYJc21H4P9lZNYmH12zkRhd4mqdzrBOiedTP/czuahvAbwZOLagGF7XuDZvJE+1jeZ9UYZl82kTg1yyV0wUlEv6j8pW5vwmYAKFCCwfhNY75+TWQs23gVmFaqyeqVUCr+rddQ0mYAImYAIm0AgCrXr+WmDdiDnjIExgZAlo8WJPYEoOAbkx6EfUrSNLyR03ARMwARMwARMwARMwARMwAROoQkAv6q+OV7DSSisxa9YsXvtamaU5mYAJjDqBM844g222kWHxPOkSQKetOXWfgN6TyPhB4sUsx+o/Azq+/PrgpCmh2mpBzChhWFpSmf8EZBxR1G21+7Tze7gYcCrwgR4gfhpEjMlTDvcKDrdiL3dfbZaQ4FXuvhI9vgE4MwiQn8xoox9BYbyqquXLzAHNXbUnZlH6KnBEjsi3jMBa9a8H/HdM5HofsD1wRZlAK+aNM61Y1UCLHwd8CXi2plai+azq5E794xyB9auCi7nE9Q+He5ruV1XTeAmsk+LqfufdMAXWkeP4SgF6WYF1kbGKX79xB/MiZeNMJbw+NNwrnskpXPZ+9vpgphSdJFB0Q0aW0HkQDOPdXSG4xGtzTzxJiC73bCcTMIHBEdB1r+8sus9kJW28OGQIGoFWCbwGNySu2QRMwARMwASGSqBVz18LrIc6N9yYCZhAINDE3akeHBMwARMwARMwARMwARMwARMwge4RkKDqBiASOszt4bXXXstaa8ngz8kETMAE/klgv/324xvf+EYSh0SKe5hRpwnoHclkYHqGc6ieIfsBl2aIJuXwG53O9x8ZpKYBh1tkXWgeSbguZ9bXhdwS/smJWcJriQE3Dc7yWQJfiUxfCCL4qEF9F5BQTk6JEmluBdyYE01cUPj7PpzsFwfeFer/OvCtQj3vL5NcVyWujr7UZAnP47WXEVirnK6RzYMQM9pMcB3wiRqdn3v1fhQF1nE35D+EeSsTmiwHazGMn9hSl0B02AJrzTdtsPheTNRfxTm9DoH1+8I19jfgduB/ExM2um/JSGiN8Jli/mByk2eviV7g834F1po3RwVX7XgzcryXCdJvMtouKrCWa/X6YYNLxEBVXgzsAPRyHY/Ps3goEoVfWYBLv1ni11O8Dm240tzR88TJBExgsASacMp1qwRegx0O124CJmACJmACQyPQquevBdZDmxduyARMIBztqN2oX8yh8cuwG1UuQU4mYAImYAImYAImYAImYAImYAImUIXAD5KOSCeddBKf/OQnq9TpsiZgAh0l8NGPfpQzz5S57TxJ4iK5pzl1k8B7gLNiQr54Lw8OYjEJ5XqlV4ZT+g4D5OAZT1XEgb3aHYXPJZDWCYdyRC3LUu/A5Fx9fAA1FdCJiXqRJ3G8/j2Xcs3r+0MdaZACa825A2KbQMRG4nEJJvNSWYG16krbiHA+8JkCwsk6OMZFnhLJS3D8jz4rfkVwn4+u02uBp/usS8UkOo+c7+t0sF4yzFWJeyVSlXj3sR4Ca7nwXhDew5wIfAGYU6FvKjpMgbWuR22e0IaIRULcmtdyBf9+n5tUkgLr/YHXhGtfTah+Cafz0srB+X6eDZs9yvRyyu93WPoVWKs98ZUjve4bcRG0HP8lyNe9MXnaQi+Bte4NywL7AtslOvVdQDvXNG97paxNFGsPQKQej2XRsElFm3fiqc5ruVff/bkJmMA/CWwQNnxslANEG0X0nVAnNdSZWiXwqrPjrssETMAETMAExpFAq56/FliP40xx0yYwQgS0YCVhtXbCaxEnLemITR3zo2PunEzABEzABEzABEzABEzABEzABEygKgGJSvQCbix94Qtf4Kij5vlT1TZc3gRMoEMEnn76adZYYw3uuuuueK/+CvxrEPR1qLfuShDZfSdFFCY4B4Z/clAumvLcsOX4K3GvhKFOxQlIRCzhn8ZDKXIDl1vqmsEZ9SRgVkaVcj+VMFMiWIn9tEa9IPDZ4MAscf0+wPOx8nW6JQ9SYP3hIAyMhKhiJJFjUiCZRNOPwFp1aF1/1zAWUZsSWcs1+dHiQ9pXzviYVBU+Jh1rqwo44wLeqrHF4UjY/LMgNNbc1WkK2gyQ52Atp3c5mssBWu9bJMqWIL1KGqbAWnHqeXt0EHZXFVerPomi3xgAaJ7KEV8Cbs1bpSLjr/uQBH2fLwhSmxx0j+n3fv8G4P1hvJO7vnoJrHVt6p6mcb8QmJ2yGUF5dC/9XOLkhrRNRVkC60hYLfG7RPHRPUGI5Pyvkx8Ue6/7UYQ07b4bd24viL50Np16EJ8PUQW6jrSBpMgGq9KNuoAJmEAugQ8FPcGkjFy6r0hPoPtylQ1S8epbJfDy/DEBEzABEzCBjhBo1fPXAuuOzDp3wwQaSkBHo0lUrYXr12bEeEv4ITSzoX1wWCZgAiZgAiZgAiZgAiZgAiZgAu0jsBYgR8KxtM4663DFFVe0ryeO2ARMYKgEdJ943/tkGDpPkntonpvaUGN0Y7URkFPeuQlhmCrX3yS+K+K6mQxGIlQJISVUSyb9XUKu5Euk2jrUsYqS4upIIC3Re9xRNourhJUnA/pOEBcCyxH7mCDO1tr0NkEQGOGLC/0kWj6iJNctYo7ZgxJYrxiEtOqb0mVBwP9ggVj7FVir6rT5fXiKSL1AGKWyjKLAWveg6YGSNhno3qGUJ7DW+5hvAXuFvBsDOjG0Shq2wFqxakOE7qEzgJ/XfM9MCmqLCKwV0zphnkcsI+fyuAP63cDlQdhcZnNOfHy2DZtBJFhOE+z3ElgvHk7d2BD4RTjJ54mUCSB9wPqArt/VYp9rnmn+RJtOsgTW8ZMFouISI+s+rTrLPj8l1E7ea9Puz1XmclrZLIF1Hru6Y3B9JmAC6QQmB41B/B4Vz/mXILKW2PqFihBbJfCq2FcXNwETMAETMIGmEGjV89cC66ZMG8dhAt0jIKcwCat1lF1a0u5z7S7VUXVOJmACJmACJmACJmACJmACJmACJlAngRsBHZM+Ny200ELcdNNNvP3tb6+zDddlAibQUQJHHHEEe+whzeY86ZvBHbajvR65bi0QBHwSdcWTBGKbA5dUIPLmIH5dL1GHhPrbDeBY8wqhNraoRG9aW/5GiPCE4Lj65/D/ZeahdeWtALlQ7wRIaBMljcGxgFye5R7+CeDO2OcSQZ8d/r/KygU7SlmCwqKwqpbv1U5S2PgwIFHmpb0Khs+rCKxVRbJ9XTNytpaByqA2D4yawDop+pQT+5Vh/PIE1sqiDQM/DHnjwuyC02O+bOMhsO431iLl+hVYF6m7jjyrhnuaNlHo3iWB4R9jFfcSWOvHzhnAKuE51MuFWe1ow4nE+Gn3yrz7mZzBJQLXfVYbk/YHbu7zPhB3go+6a4F1HTPKdZhA+wnoe5q+E+p+lZYeCnqD/6rQ1VYJvCr000VNwARMwARMoEkEWvX8tcC6SVPHsZhANwgM44dON0i5FyZgAiZgAiZgAiZgAiZgAiZgAoMgIOe1L8YrPuWUU9h+e51e7WQCJmACxQhss802nHGGNErzJLlYSyTr1H4CMoU4DUjalUsktiPwZMUuprlxqsq4ULJiE50t/vrgwrtb6GFSXK0/y91Vmx70vL8N+Cjwu5A/Lq6+D9AXAB1hIfflNwFyrJXAeuuQ/xTgs0DkOFtVIF21fN7A6p2eBJdyNhYDpWnBMfbvBWdEVYG1mokLK/X/45wLhlEq26gJrOWOfDowCbgGmBIYC1ovgXVcoKtNCDLCmQOkCVhLDULFzINycy8bVtMF1vHNI+qbxMs/jnWyl8BaTtvRkT0HhXHv5eyq61mbWTRfbkoA7XU/e2e4F0mc/Y+ygxHLb4F1BXguagIjQmCQxm6tEniNyHi7myZgAiZgAt0n0KrnrwXW3Z+Q7qEJDItAkaN6dEyPXKt7LegMK2a3YwImYAImYAImYAImYAImYAIm0C0CEiGcF+/SLrvswvTp0Qnr3eqse2MCJjA4Ak888QSrr746DzzwQLwROeBKvFZUyDi4AF1zVQJxEWK8rr0BidKqJp2icAGwRKIiOf3K8dMpnYDcVw8F/iN8/BPg/CAqlbD0XcHBUALUeIpEiHE3Vn1+DvA34C3Av2VAT7qk9hIU9hq7quXz6n9PcLeN+i82uwCP9goq9nkdAmtVtxJwMrBWqDvN/bZEWLlZR01grc08FwUiul9ow8az4f/3ElgvHsTZGybE2RZY/xNg0wXWem+/T9hkonj3C/8i8UEvgbXuB9EPnzqeN4O8n8Uvegus67pbuh4T6DaBlwU36z0BbUhJS/peJz2CTtYomlol8CraKeczARMwARMwgYYTaNXz1wLrhs8mh2cCLSDwIUA/ZOSmkJb0wikSVj/dgv44RBMwARMwARMwARMwARMwARMwgXYSkJPjrUFENbcH73jHO7jlllt4+ctlWulkAiZgAuUInH/++XzkIx9JFjo2uN2Wq8y5m0bg34GrUoLaNjhbV403yyG7KS6uVfs3qPJZzt+92ouE8UXL/w9wL7BKqDjuEltVUFi1fFZfk67R2vDxsfDdpxef+Od1CaxVpxzZvw9Egu8ZwOeAut8DjJLAWuKxfYPzsBgnRbK9BNYLBkdzOcBrnm8MXGsH67FLoOkCawUaF9ifBejU2L+EHuQJrBcADg6CfGXX2P+yzM0hJe+g7mfJpuLC8Oiz5OaXil1JLZ6cD1GmXwDq+xODaNR1moAJVCbwmpjQOmuxRydASJ8QPwUgq+FWCbwq03MFJmACJmACJtAMAq16/lpg3YxJ4yhMoI0E5IDw1bDYkxX/UeHHyyNt7KBjNgETMAETMAETMAETMAETMAETaBWBE4IAYSzoiy++mA022KBVnXCwJmACzSKw++67c+SRRyaDkupazrFO7SWQJbBeG7i6hm7FRZDx6pJutDU01akqNC4/A7RpKi3dDEh0dwPwOCBh9WrAd4E9gsO8TrKIO4dLZHp9EJnqf38NaL16BeCMILKOO5dXFRRWLZ/W74XDyZASzSqpTxLeyp0x+VKy14SoU2AtUZO4S9QZpWlB4Fun0/8oCawXA04FPgA8DGwG3BTj20tgrazxjQbbAxK+ty29GtCGlyyH0n7784rAVvcapWOAeY6q6LfiWLnngR+G+0w/1WnDwunB1Og24KPA70JFeQLrRcPc2TTcJ7cBfl8igOi+q/tLlPLuZ9IYvA54qo/7UDKseDvRZ38AtupjE0mJLs/naB6VPRH4AjCnTGXOawImMHQCbwomcF/MaVkbTXS69sU5eVol8Bo6ZTdoAiZgAiZgAoMh0KrnrwXWg5kErtUEukxgYhBWz2ffE+u0XmprV+g9XQbhvpmACZiACZiACZiACZiACZiACTSGwJaAHN7G0j777MP+++/fmAAdiAmYQHsJrL766nPd8GNJa14rAxJRObWTQJbAWo68V9bQJQus+4M4ATgIeAj4EyCX5geB+4KoOC7ajYsJJUj9DKB3XhLqSUD9x1BOzq//SAlH5U8O4kqVl/haL/jiQr8DgSNKdmUL4PhQpg7H8jQRs+KSy3E/IuY6BdbqZlL8LVGwhLGXluSWlz0+JpoLEl6mjWmRJiWwlSj/9SGz3J2rOG5LDCumSnVsoIhvMki6F6uNIgJrnToabQLS9fQ14IUicBqUJ+se2qAQM0Op6rycdFWOO1HnCaxXDb+HVgz/G3e+7sVNDvnfAeSCLTfpR0OBPIG1npea8/8F6J1gP/ejKC6JwSVKT6a6Nj1l9T/+HInnqeNa7sXcn5uACdRHYPkgtN45p0ptwJPQelZKnlYJvOrD5ppMwARMwARMYFwJtOr5a4H1uM4VN24CrSKgxZk9gSk5UZ8WfpzoSGYnEzABEzABEzABEzABEzABEzABExgGAR2F/ltg2aixNddck+uuu24YbbsNEzCBESBw2WWXsf766yd7enRwNxwBAp3sYpbAWsJQrXFWTYsHB1KdAhhPdQhuq8bWlfJ6/n8+CKQvD6LqMqJbvR+TePl/E0DSnFT7ZVZ1vBXjZGB6zNVbwtm4ALJsbHULrNW+BJ0Sqa8VgpELvK6le8sGl5G/zjGpKaTUaqqKMl8WhPMSRCvJHVxHKMRfPBcRWMeFttHmg7gr8SAZ1FX3KAusxTDuQr57mAf6e57AOn6d7AfoXxGH+zcDxwIfDoOnEwF0eu0ziQ0n8fvZSmGDSnTNy8VeGz/6nWdZz+S4uLyuuRWvJ2ueleE3iLhcpwmYQH8E9PzT/Uv3w6ykEwJkEhfXMrRK4NUfGpcyARMwARMwgcYRaNXz1wLrxs0fB2QCjSNQdddn4zrkgEzABEzABEzABEzABEzABEzABDpFQCLHz8V7dNVVV/Hv/x6d/N2pvrozJmAC40Rg2rRpHHKI3sXPkwYt/Bmn3o5Es28HzgBWSfS2LrfXuMAx3kRcKDcSoBvWSb0Tk+OwXIzlgpyW6hTzVhVYyyH2+yFmxardY58Izt79oh2EwFqx6H4ox+VFQmDHBJHTs/0GGitX55jUEE5mFVUF1ksAMwBtzJAT+GbATYnWigisNcclIJsEXBNMc+T8HSXVofG6KmxQSL7Y1uYFuRGnORLL8VcOy3KZT0uq+681nPDw6iDSf23NA6Zr/wNA9ENB8/SBmtvQ6RZyY5aTfr9pHeCKUFiCZ4ntn8sRWMt5WiJnCbOVJJb+cYHGNVckrt405JVAeldgZoqjf/x+9q+AfoPFf3CdGdrXqQNlU9Yzua5NT1nxJO+HUT4/q8uOoPObQLMIlD2Nu1UCr2ahdjQmYAImYAIm0DeBVj1/LbDue5xd0AQ6T0CLedrl+cWcnv4y7PK8pPM03EETMAETMAETMAETMAETMAETMIEmEpCl7Dy/Sffee28OOOCAJsbqmEzABFpOYNVVV+W2226L9+LXwLtb3q1RDV8iQTm7RqKyiMPFwHZB3FiFzY7AiSkVWJRfnOo7ATlS35Uh9MyrSc7U+idBYpTksnxoEB7mCWElTNwtUflrwv9/unj4c3P+BPhOyTJR9qRDrASy28dEl31WO48DrupYG5DjdNUk3tOAb4WKJNScCshxu2qSCHTspJKKlUkAvk/MbVtjfWfFOqPiTwF6SLzQZ30bAReFslnO00UE1hIl6/6zVdhIoP+NO3XG2zkC2DsIojcHPhVEsx9MzAuJ1TS2GwDJjSgvBd4BSJSqe6pQBVuJAAAgAElEQVTGPepHnygGVkzicLmCywW+zvlfd8ArBJG2vmP8NDB9MkdgvWQ4feF9YSOGnO//2COolQHdCyORtK5ZCbS1qSMS18c3NyQ3jLwpnGir8Y6S7iVie0dJIPH440WrblLpFYb4XgDofWg8FRWo96rfn5uACYwvAT2zdDq3nntZ6agULYQ1VOM7bm7dBEzABExgNAhYYD0a4+xemkBnCWixWMJq/eDQomhakuuBLHuK7IDvLCh3zARMwARMwARMwARMwARMwARMYNwJyMlxzSiKVVZZhVtvjetHxj0+B2ACJtAhAj//+c/54AelOZsn/SfgXR3tG+eXAfsCX0sJfUvgnApdknhborWtE3WkOclWaKbTRTU+EnPuBdwcRO+3hx6vAawHvAuQKEbfBaK0Vrge9d1A4yshZZS07i2xcySg/whwfQGKWiPfD1gN+AwQdwIuULyvLElxddJVtq9KQ6FBOVir+jeGuS9xopLElnKgvbdKwDWXjQuUVXVdAvOqYb4yiFU/HyraCTgppdIiAmuJiCUi/20Q+cc3BiSdjuVWrPuVkoSx08N/J52D4678lwMS3kYu1opdz0G5LCvJyVh1SRDctNQWgXVcJC8X848Bd+cIrNUv3f+2CMD1fi/LPV7CQbnja6x1P1DSPUabDeR8ro0tUcoTWCuP2tX7xG/EyuierHtl0n09by5o44OctONibeWPu3cPYi59KGUTSJZ7/CDad50mYALDIaBrXfdFnexQJFlgXYSS85iACZiACZhANQIWWFfj59IdJbA08G9hEVJHPcltQLubXwfouDEluUloh7+OzdLO6t8BtwDXAvd3lEsTu6XFMS2upCWNh4TVOh7MyQRMwARMwARMwARMwARMwARMwATGk8CXgxPlWAwXXnhhmvhxPGN02yZgAh0j8OlPf5rp0yP92VjnJFCSy65TuwhIhHteinOl3EIlbtQ6ddkkQYYEaXKfTSYJhiXU7dfdtmwsbc6/WGD4ASAp5twmOLuqf3J0nhHrqJyOJRCUgOasMI5/iX0uB3H9XWK+IuOh8ZQTrC56lfkVsAPw/2J1SoAtt225ID9fA3TdTySsjbvKymFYMUSuslWaGaTAWnHp3YIccDUWSgcGsXsdsVfpd1S2ToG15oecnd8LHAM8UzHAt4R7hMYoy4G4iMA6Lwy9m9P7HYlx/xBcrqPdievEHNKTzsFJAWzSjV8C7B8C2hxQp3t5RaTzFW+LwDouhBdP8da70vj1q/d1uh/+vgQkuY1LrK3NJq8P5bRpRO7j5wJJkUMvgbWq0D1Q92JtaNE8UVJsnwZmFYxN15I2xehfPMXduwtWVSqbHLvl4h5PyWdOqQqd2QRMoNEE9GyV0Fqb5vKSBdaNHkYHZwImYAIm0BECFlh3ZCDdjeoEtBgjpwLZumhRpUrS4uTPwk7iK6tU5LI9CWi8Lkzk0kLbtzOOtexZoTOYgAmYgAmYgAmYgAmYgAmYgAmYQM0EJgRRiBzz5qaddtqJE044oeZmXJ0JmIAJzEvgqaee4m1vext/+tOf4h+cEUROxtUuAgsHUaQEs8kk10y5cpYVTCbFpVG9ErBtBdzYAER6dr47/JMwTy7DZfs56G4ovguC+F3uuhLBRW6s8c8OCi7kkWg9LkpMikcVs9zFJV7ePDhfZ4lYo/4lx3MacHhM6CxhoRyAJSKWa69cg/sR5kftSah9YhC/Rn9LtlmV/aAF1mKimCVgV2rS3Fc8dQmsdR1NAQ4LQlU5+OodSpZrcNFxkwD2DcBjGZsxqgqsd4y959FGEDkNS8CrFHepTl53+jwuRpX7v1yro5fiyVMBJNZVW01zsW6LwFq85QIu5rq3fC84hlcRWKvvchnXsy0SQusZoHvYFSniasVQRGCtfBIj6r4qsXK0uUJ1fwoo+k43vnkmul7i7t1Fr6Gi+ZJu7lE53YO/AMwpWpHzmYAJtI6ANlLqXrhiRuQWWLduSB2wCZiACZhACwlYYN3CQXPI9RHQsVX6wfyJGkTVWVFJbH0ycDwQd5+orxeuSbvCNwkLNloU/C8jMQETMAETMAETMAETMAETMAETKEWgVQtEpXrWjMxaFxgTxL32ta/lrrvu4g1vkB7FyQRMwAQGS+DEE09k5513TjbykZRj5gcbiGuvg8B7gqNxJAiL1ymRtUSTEjr2ShJFyrji2Ji4LF6mbpFsr3iyPn9jcC7dOpZBAmsJIcu4oPbbftFyEhZGVvES/0nsGaW4S3WaEC4uCNwWOC3RaFxgKoGNBNdpSUJujaecfpXSRPcSzf93TKwolp8Hfl20o7F8ckKWiDLuqliXaDcezqAF1mrrzcGBfL3QcJpYtw9EtRSpS2AtgapO+5RLb5SGcZ1XEVjr/Z3mtK4RpeT8XzJcL+8D0pyD4w7XaQ7xybm1JXBOLaNWXyVtEli/ImzmiP+uLCKw1vNIm0n0/jRyjtd9Uw7TEkFH6aIgJNZpwlmpqMBa5SVI1KkDuo9Fz9Trwjy7vcAQxgX+8eza6FJUpF2gmbEs8ZMS4uXk5i1WTiZgAt0noM0UElrr+RdPFlh3f+zdQxMwARMwgfEn0Kr3Z/5yMP4TpisRaGFGX0C1m1oLFMNIcgLQj1wJgC20rpe4Fsp0BKHY+sjKetm6NhMwARMwARMwARMwARMwgdEg0KoFopYNyfrAJfGYjz76aD73uc+1rBsO1wRMoM0ENtpoIy6++OJ4F24BVm9zn0Y0dr0jkYuxxLyRo2cchUTHElGel+HEKiHbO4CvANtlMDw/OJE+Os6Mkw6z8XBOAT7bECdrjYNEoFOBh4HNALmYRknvIiSslrj5F0Es+kTs8zyHa2VbFpgZhNNJB9+omqSTdNYYysVYItVvBhdjlZdjswR6cvBNfh/MmwISJKrfm4ZMgxBXq+phCKzVjk43FV+N5x3hOrttnK8BNV+XwFp1yQVf71B2C/2SE7Q2BGh+lRn7MliqCKw3CPNSYyIjI2200NhESaJcjZnm4DXBoVvzOUrxzQ1pDvG6x+g9oRzdlZroYt0mgXXavEgTWN8V7j+692ns3g/cG+6NchDX5h8576tslDTOGqtejvtlBNaqO0tkLVMuzbm8FL+3x/MNSvCcJujWNSxe2izjZAImMBoE9OyKNqNEPbaGajTG3r00ARMwARMYXwKten/mLwfjO1m60rreYO4XdkRn9mmdddZhzTXXZNVVV2WFFVZgqaWW4l/+5V941av+qcd+9tlneeKJJ3jggQe4++67ufXWW7n++uu58sqeG5O1QLBvcN7oClP3wwRMwARMwARMwARMwARMwARMoN0EWrVA1DLUOsJaG4PnpokTJ3LNNdKAOJmACZjA8AjMmjWLSZMmJRsclAhoeB0bzZZeDuwBHNyj+9cCvwIiMe/b9RhKiNaSVcghVMJliRHHOy0OnA5smBKINghs0xAX67jo7edBaP14LOYFg1hQota0uOMuvGkuu3GBZZpINOlcLQfWPHGg3rPpZiBxdOQ+LZGezGi+nyLayZsHcn5WPTcH4a5MZupOwxJYi/NBQbR/VEEn+Lr7mlZfnQJr1S9XeDl0S1CuJEHy9oC+rw4i9Suw1mYAicHlsK50dBDYPh8LMn5tpF1bC4XTTrWpQOljwI8SnYzPL10H2gih+2BTUpcE1tqAcivwlpTnULT55LmUTQB6nytH/iL3l7ICa42z7ol6nuhe9npA8+AzwR39HzkTQeX2Ab6VyDMoB/x436ImtXNOm6XE1skETGB0CHj9bnTG2j01ARMwARNoDoFWPX8tsG7OxGljJFrolIO0nKNS0+TJk9liiy3YZJNNWGghrb2UT3PmzOHCCy/knHPOYeZMbfzPTJeGRUstKDiZgAmYgAmYgAmYgAmYgAmYgAmYwHgSaNUC0XiCKtn2DsDJ8TK/+MUv2HjjjUtW4+wmYAImUJ3Abrvtxve+9714RTKCWA54qnrtrmHIBCQ+1DHh/5nhZN1POHJvlcg27gDbTz11lYkLj5N1NkVgrXdWYia3VaWvAQekuAHr73KNTnO4jotA5XwtEejdiQ5LQHdMcNiV266cypUkmNdFHQmle4mr49XK3VfvSzYPf5SoUEJB/S3pjJg3phL8S4SYJ0SsMieGJbBWjHKFbNoJmWUF1q8GdH9QkjhXDujql66nCcERW5sW3hUblDLzpuxY9iuwfg+gDQeap5qbmqfznAgDLBA2mugaVFo7xclXnx0RPpdQV//iv3uSTvlNcsePxlDX5C45fSw7JoPOr3vCUmEjx38A+pd24kI8jjNDH/W9JNoEICG2NhPpXWpRh/V+BNaKIzodQqwPK3Ef1Mm6P0v0L81NvSpzzVPdn/dKVKS/aU437b5Vtb8ubwImkE/A63eeISZgAiZgAiYwfAKtev5aYD38CdKVFncOu/Lnm0NLLrkkn/3sZ9l5551ZbLHFau3v448/zgknnMAxxxzDQw89lFa3LkAtjJxQa8OuzARMwARMwARMwARMwARMwARMwATKEWjVAlG5ro1rbjlNrhBFMGXKFE477bRxDciNm4AJjC6BRx99lOWWWw4ZRMSShERfGV0qre75S4OZiAS3a1ToicSLhwYR4jMV6qm7aNK5NV6/xOA7AhLjjWdaApgRXLYlnv4IcH1KQJHAWh8lRaB6Z6ETL/VPY6FdWHIfjye5qkq0+KfwR5VZF5gec4KVSFauqxJpF00SPUoQrlM/ozQtCMbLiKyLttdPvmEKrPuJT2X0YumdYXPC0yUqeUMQk6YVWRhYCZBg+qPhv5VPcyNq4zXAv5VoLy+rrim9q3qspvqiavoRWGuuSzS6d6gkLr5Nhhe/tnRNJI+Y3SjmSJ3mEK/6ZM70w8A47zqOt61rRxsbFOsgk0Tknw73FrUjJ/w7B9lgqPt2IO7En9Wk+v+mMP81F3V/W7OAoFqbRORa/VPghpR7uTYDSDSc+mI1p//9CqxVpfqiEwF0Dy16/9O1fyrwgURMcoj/cY3jlLbhKGvjQY3NuioTMIGGEvD6HSwKnBTbKJg2VLsGfVBDh9Fh9UEgufEwXkV0GkZ0elNe9cnfF/G8gzqJoo/uukiNBOK/GZLVpm3SrLFpV9UhAq16/lpg3aGZN8SuyD1Cx13OkxZccEG+/vWvM23aNF7yksFOrRdffJGDDz6Yb37zmzz3nE64mi9pB712YjuZgAmYgAmYgAmYgAmYgAmYgAmYwHgQaNUC0XgA6qNNCRZ1tPlYuvPOO3n729/eR1UuYgImYAL1ENAa5V57JQ0QeSugDSFO7SQgIaYcjiXCW6VEF/4chGFHA38s4RBaoonKWSUw1UkQa8VqksP29sAVlWuvXoFEdBLXSWyZJd5UK3HRnxyqf5RoOu6yK4H1L3NCk7B+yyCKl7uvksTVOwESRZZNErJ/FfhGrGCTRNZtEFjniTTKjsd45h/EuPcjsI67V4uH5vs5GWDiYoltgeRORn3xPiPcG7OcheX4re/snw9tFHEF7sqYZ823XkITnX6h95o6MbiXO7XauBn4OXB5EDDr+VPUlToeo17mamNBmrBdGxa0WWjTUODrwfV5kNdU8hSDqK2DwokGdTlLpzllN2Wj0SD5um4TMIF0Al6/gw3CyS55zyDfJ7t3BVlg3b0xLdoj/Qb+IPBIyQ3FUf0WWBcl7Xx5BFr1/B2sCtYTpYsEtJgyJdmxyZMnc8ghhzBhgjZBDy/Nnj2bPffck5kzZ6Y1enpYaB1eQG7JBEzABEzABEzABEzABEzABEzABP5JoFULRC0YNLkN3s8/XXXmpj322IPDDpNRrJMJmIAJjC+BFVZYgXvuuScexH8HN+DxDcytVyUgwZnE8hIcTALeknC3lTD5juAWKpGbXEOb5Fid1f+lAYmS1wkivR8Acj8d7yRh+zHADiEQCZzlpJeW4gLrNBHo1kEU+Cvg4uCEnFaPhKCfCq7TkaDkIuCzFTdJaO7IAObg0KicUeX6pxcZ/Ygg6xybNgis89zW62RRpC6N3W+AZ0PmW4DIyW92zBFY94Pngf8MmzOUfRCbF8oKrDXH5aoeGRL1Ekf1urbi7Wc5xKvvcaGWNixMDhtPspiPusBav3G0uSQSM8c5STwtMfslgO5pul//tcjkLZgnviElr0jdLtJZba0MyGVdG4KipGes5mZZB+60Nl4WTjiQMCie8p45BVE6mwmYQEsJjPr6ne6L2gw1367hxHja6b+lEzwnbAusuzemRXqkdQ2dbqNN5b02AWbVZ4F1EdLO04tAq56/Flj3Gk5/HidwNrBFEsn06dPZZReddDZ+6bjjjmPXXbU+OV/SLnztxncyARMwARMwARMwARMwARMwARMwgWESaNUC0TDB9NmWXvZIsDI3LbLIItx77728/vWv77M6FzMBEzCB+gj893//NzvuuGOywn8N4tX6GnJNJtBtAnFB5tWAhNP3ZnQ5EoHKxVUvh8/vE43ekW0enGPlXi1Rn8SGD/ZZX7xYXGRtgXV5oHrpND2n2LXA0z2qlRjzd4k8csC9M7EZ4ilAYukoSSjdr4B1xSCUjVziJWhWXx4rjyC1RFmB9XuB8wB9adY8nNrjeokLrPcG5BwcT0nxe5qDvPJLMKwNErq+lPJcs/W5HJzV1utq4tS0asTyppygFggbMnT/0dyWkPoq4NfBWfDvA+zQquHEAM3drKR7o+bxkwOMI6o66YAe/b3XaQRFQ1sCmAFsGCtQZBNA0fqdzwRMoH0ERn39btmwCTB+wk3WKOqkHp3Uou9KTu0nYIF1+8ewTA+0oVmbi7W+Hi2oW2BdhqDz1k2gVc9fC6zrHv7u1jefc/Xyyy/PqaeeysSJExvR61mzZjF16tSkW4xis5N1I0bIQZiACZiACZiACZiACZiACZjASBFo1QJRw0dm8SB60cv2uWn//fdnn332aXjYDs8ETGCUCKyxxhrceOON8S7LqXa+kwBHiYn7agIlCeiYYjmF7wlcBhyZ4/YsMeLfStaflV3vyT4Q3Ml1NIZEqHUlfXf5Yvge0wT3avWrDQ7WdfEfr3rk9Cs3Yrmiy9lewlRtBqgjlRVYq803AB8F3g5I6JsnTJfAWo7XEpzqveCPU4KWCFjfz+X2nufcr51Huo7PAr6Zs2GiDi5dqENjq/tPXfe2okySpwfEy8kt+5Qglq9rk0CRuOIbbqL8dYn6NgpzNx6HNvNqs442YDiZgAmMHoFRX7+Lb67qNfrapKaTYnSKj1P7CVhg3f4xLNID/d59V/iu8x+JAhZYFyHoPIMi0KrnrwXWg5oG3ar3cGD3eJf0wuDss89mwoQJjerp7Nmz2XLLLbnhBq3pzJOOiB2B1qiYHYwJmIAJmIAJmIAJmIAJmIAJmEAnCbRqgajhI3BwEFvNDXOJJZbg/vvv5+UvlzGkkwmYgAk0g8CZZ57JRz8q/do8SS5g1zcjQkdhAq0hIKG1/g3SsXWYMNQXfS9MfjccZgzxtiT6XQ2IvkjdDjw+XsF0tF0J6yVSltvzN2p0rx4GrpfVKDJdMojM72rQ/B8Gwza28WpgbDNr6MAc4Nlx6sxrgO+Eo+ujEG4BtgEk+u43pblj3wdsBcyzS67fBlzOBEyglQRGef0ub5NN1mDu0WMjZCsnwYgGbYH1aAz8p4FDwvfyZI8tsB6NOdDUXrbq+WuBdVOnUXPi2hk4Ph6OxNUXXnghiy22WHOijEXy+OOPs8kmm6SJrHXcwQmNDNpBmYAJmIAJmIAJmIAJmIAJmIAJdI1AqxaIGgxfjnsPAK+IYjz88MPZffd59oE3OHyHZgImMEoE3vve93LVVVfFu/wj4GOjxMB9NQETMAETmEtAAvZ/hH9GYgImUJ5A3Ak+Kq33vCdWEOyvDJwJrBQLRyZjOhrp+fIhuoQJmEBHCIzy+t27gQvkZZAYy1+FtbjJKWN8cdgA83BHxn+Uu2GB9WiM/tfCaTJpvbXAejTmQFN72arnrwXWTZ1GzYhrVeA3wNg8WX755bnssssa51ydxCUn6/XWW4977rkn/pEuztWBW5uB11GYgAmYgAmYgAmYgAmYgAmYgAl0mECrFogaPA4HAntF8ekkLblXO5mACZhAEwmcd955bL755snQ3gPc1MR4HZMJmIAJmIAJmIAJNJTAosBxwNax+KqI+vSu+0uABNVRsnt1QwffYZnAkAmM6vpd2n0xQv9dQCLrmSlj8T+AfvReMuRxcnP1E7DAun6mTazRAusmjopjEoFWPX8tsPakzSOgL0XrxzNcc801TJw4sRXUZs2axaRJk5KxXgps0IoOOEgTMAETMAETMAETMAETMAETMIE2E2jVAlFDQb8WeAhYKIrviCOO4Etf0ntxJxMwARNoJoEUF+tTE0fcNzNwR2UCJmACJmACJmACzSKwMXBW4kj7LYFz+gjzLcAPgH+PldVm3n2Bv/dRn4uYgAl0h8Cort/JtXoGsGHKUO4KXBQE1mulfH408FW7/7f+IqhLYN16EB3vwCAE1h1H5u4NiUCrnr8WWA9pVrSwmc8B+mI0lqZPn84uu+zSqq4cd9xx7Lqrvv/Nkz4PfKdVHXGwJmACJmACJmACJmACJmACJmACbSPQqgWihsLVUc37R7EtscQSPPjgg7zkJV7Oauh4OSwTMAHg7LPPZquttkqy0FH0vzMgEzABEzABEzABEzCBwgReBRwJxF9Onxn+/5OFa/nnSc07AcfHytwJfMynHpeg6Kwm0F0Co7p+J1PCcxObWDTKcqj+IPDrlHtwNAt0D9UJA3d0d1qMRM8ssB6JYcYC69EY5zb2slXPX7+RauMUG3zMcoj6I6Djl+amyZMnc/rppw++5QG0MGXKFGbOnOf0Ev3oXhb4ywCac5UmYAImYAImYAImYAImYAImYAImIAKtWiBq6JA9DLwpiu2ggw5i2rRpDQ3VYZmACZjA/xFYY401uPHGG+NIjgU+a0YmYAImYAImYAImYAKlCLwnuFgvE0pJ+DcVOL9ELW8GdKLIerEyXwxGY8nf7SWqdVYTMIGOEBjF9btXAt8GZEyYTNcAU4D7gI8H9/+0od4jCLB9H23vhWCBdXvHrkzkFliXoeW8wyTQquevBdbDnBrtaesAYO8o3AUXXJC77rqLCRMmtKcHsUhnz57NW9/6Vp577rl4/Dr2SU5YTiZgAiZgAiZgAiZgAiZgAiZgAiYwCAKtWiAaBICKdX4a+G5Ux6tf/WoeeeQRFl544YrVurgJmIAJDJ7A97//fXbYYYd4Q3omvBF4bPCtuwUTMAETMAETMAET6AyBlwG7ByFg1KkyLtZp7tU/DY7Wj3SGkjtiAiZQhcAort/JjFAOhWulgDsO+BLwLPA24EfAain5Lga2A2SO4NROAhZYt3PcykZtgXVZYs4/LAKtev5aYD2sadGeduRerS9BOnZpbjrwwAPZa6+92tODlEjlcrX33mOaceXQF8Il7GLd6mF18CZgAiZgAiZgAiZgAiZgAibQZAKtWiBqIMhbgFWjuPbcc08OPvjgBobpkEzABEwgncCKK67I3XffHf/w68C3zMsETMAETMAETMAETKAUAZ1qdCKwaazUtsBpBWp5S3Bf/feQVw7YWwEXFSjrLCZgAqNBYBTX73YM99W0Ed4JOCl8kOd0rSxbAueMxjTpZC8tsO7ksM7XKQusR2Oc29jLVj1/LbBu4xQbbMxfie8CXnLJJXnggQd4yUvaPVVefPFFllpqKR566KE4va8Chw4Wp2s3ARMwARMwARMwARMwARMwARMYUQKtWiBq2Bh9KHnk83333cfSSy/dsDAdjgmYgAlkEzjiiCPYYw+dmjyWHgSWMjMTMAETMAETMAETMIHSBNYFvg8sE0peBkwF9P0qK8n9Wu+CdapxlPTf+wJ/Lx2BC5iACXSVwKit3y0CHBvuockx/UPYhHJr7IMtgLMzBj/udt3V+dHlfllg3eXR/b++WWA9GuPcxl626vnbbtVsG6dH82P+LbDS2K/MDrhXR31JcbG+E3hH84fEEZqACZiACZiACZiACZiACZiACbSQQKsWiBrG9wLgP6KYtt9+e0455ZSGhehwTMAETCCfwJw5c3jDG97AM888E8+4QxAHGZ8JmIAJmIAJmIAJmEBxAi8HtHMtfqzRF4GjgeRv76hWnYj0w9h77/OBXYBHizfrnCZgAiNAYNTW79YEzgunvSeH91TgM4Dc/qO0LDATWCtlLkhvszVwxwjMky520QLrLo7q/H2ywHo0xrmNvWzV89cC6zZOscHFvA5wRbz6xx57jMUWW2xwLQ6x5scff5zFF1882aJ2PF85xDDclAmYgAmYgAmYgAmYgAmYgAmYwGgQaNUCUYOG5J3AbfF4rr76aiZNmtSgEB2KCZiACRQjsPvuu3PkkUfGM18FvLdYaecyARMwARMwARMwAROIEXgN8B1gu/C3W4DJgAR+yfSqcGLzZ8MH9wHbJ9+Dm64JmIAJpGzS6LKGSn3bB/hWxsjvCsiVOp50GoDy75VRRptf9KM3a7PLMCfZS4EJwAeA9wFvA94VC+Bm4PfANcAlwF0NONFgYWANYGPg34DVgNeHmP8M6Fl3Y3h+Ke4nawTaZoH1ooGbFozfA6wQxjvCo3G+O7ATtxtqZpc3DAsAywOKTXNQYyqhWnwuqnw0vtr4pTG+KYx3nWOsdrogsBbTVQJTcX1LuF6icdCmkN8A9wBad9M//XdTTizRfFXc0idqHqwYO5Ulil3vQ34FXB42Azbhnlrj7Sa1qla9P+vyl4NBD3QX6z8c2D3q2OTJkzn99NM71c8pU6Ywc6Y22I2lI8KO5071050xARMwARMwARMwARMwARMwARMYdwKtWiAad1r/F8A8axPrrrsul1+udUUnEzABE2gfgd/+9resvPLKycD1UmVW+3rjiE3ABEzABEzABEzABEzABEygcwRGaf1uCWAGsGHKKP4B2Aq4NeWzDYBzgUVSPrs4bFTCN+4AACAASURBVHx5uOaZoY0yEm7r5IFk2hY4LfZHCaslXNwTeH+JOCRoPD44dD9RolxW1n8Pws7k578APg7E25DgVn37UkxQ3SsECTE1DtOB64B/9CrQ4/O6BNYSEf8oCImTTUqwrz4+WzFWFdeckHB+t/jJhyXq/QlwVBCr1y28VWzaTK+5uWmJMU0LX3F+Nwhty3DLu2ZKYBrLmrzO4nUMQ7QtPevbw3UytQ+m2lx3EiBnfv13HYLlMte44tdpKtJgbp5x/8waF82BY4HLgOf7GbyWlGnV89cC65bMqiGF+dvYMUmceeaZbLWVvkN1J5111llsvbVOKRlL2tX8ju700D0xARMwARMwARMwARMwARMwARNoCIFWLRA1hJnWqfSyQa4Oc9OMGTOYOlVrqE4mYAIm0E4CH/rQh7jgggviwesFbtpL4nZ20FGbgAmYgAmYgAmYgAmYgAmYQHsJjNL63YeA8zOG6hRArv/PpHyeJ8xW9i2Bc2qeAkUF1nJ7lrv2lyu0L7fjbwJnVxQzFhFfau1zfUAGE3I27jdJKL8vcG+/FQBtEVi/MgiqJaCX23fVJPGq2MnRvKroVrFtEeagHJbrTHLd3hu4tKCYvksCazlU7xc7taQKV21MkGBd19xjVSoCilzjakIbKOTur80AaRtTioahuSoxu9y5u5ha9fy1wLqLU7C/Pi0ddm2MlX7mmWdYaKGF+qutoaXmzJnDwgvrlI150jLA/Q0N2WGZgAmYgAmYgAmYgAmYgAmYgAm0k0CrFogagngH4OQolje+8Y088sgjDQnNYZiACZhAfwTOPfdctthC79vGktxn9CIz7cV1f424lAmYgAmYgAmYgAmYgAmYgAmYQD8ERmX9TkLQbwOfz4CU51YrXZlciCVQTEt54ux+xkRligispfORy6scg+tIEmFKzPjnPivrJb78C7B9cOauIrqMwpMw/IuAHLL7EQq3QWA9ATgEmNznmGQV0xj/J3AC0K+btdyVD+3TTbtodyQO1nWra6+Xm3UXBNa6T+0UNjxo80SdSdeLxlybQfp1f+91jcs45l+Bo4MYu4745b4tF2y51/dzndcRw6DqaNXz1wLrQU2D9tX70XBsw9zI11lnHa644or29aJAxDpe+Morr4zn3AY4o0BRZzEBEzABEzABEzABEzABEzABEzCBogRatUBUtFMDzndJcHGZ28xXv/pVDjlEa+hOJmACJtBuAssttxx//OMf453YFdBRuU4mYAImYAImYAImYAImYAImYALjR2BU1u9WBs6Mn2gfQ35dELDO86M1MSTvBnQ0k9ysk+lh4CPA9TUOYy+B9eVBXP3hGttUVXL4/gzwYB/15okvdTzf+4OTbh3i6ig8CXDlknt6H6LRpgusJwLfq+j03WsYpwXxclmR9TqATid7W68Gavq8SJxtF1hLUP2tMJ9rwjZfNWUE62kx9BJYv3VAc1Yia23O6JqIs1XPXwusB3VZtq/eA8LxAnMj//KXv8yhh2qzTffSV77yFQ477LB4xw4E9uleT90jEzABEzABEzCBjhE4MizuaOHIyQRMwARMoPkEWrVA1ACc7wDuiMdx++23s/LKev/jZAImYALtJrDvvvvyzW/qxOGxdBXw3nb3ytGbgAmYgAmYQCoBr195YpiACZiACbSJwKis3+0InJgxMHp2S8D5t5yB0zHxxwA6fS4tyflZmqO6HFbzxKJfANYGts6IRe7EPwV+DjwU8iwPbBDchnsJnCWy3gV4tOREzhNfyjVXIqWstiVyV8zXAv8LiPcagI7DWqVHHBKNahP3zJL8myywLitg1pjfEti9FFgRkMN5kVREvByvZ6VwAuNaRSoPjuhRbCpSNj6V0RhvBVyU02abBdZvBL6Tc02ndVvXytPhg8WBdxUcD2WTRlD/yp4sl3eN6/4nkWXReVEi3LlZrwZ00sC9ZQs2OH+rnr8WWDd4Jg05tLPDw3luszNmzGDqVG2i6l469dRT2W677eId05eZLbvXU/fIBEzABEzABEygQwTeB1wW+iOB9X6AhdYdGmB3xQRMoJMEWrVA1IARkEOFjumbm9Zff30uuUSG1k4mYAIm0H4Cd999NyuuqPd786TVgFvb3zv3wARMwARMwATGCHj9ypPBBEzABEygbQRGYf1uUeAkYPOUwZFwU38vsgiXJ9K+GJAIR27WdaQ8sajaSHPSlsh2/9DXSHiZjEWi4k8GQbkcc7OSxORfBZ4t0Zks8aUYq543pNT1k/C+79cZDtQS404C9gzi8Kxw5HD78SDCLBpyUwXWRQXMvwKmA78IIub4tSwtpES7EuHLkTzPabqMO7Dq1Glkec7pmoenBlfx23LmkOa4hP+6/nRt9RKEy4Fewv8nMwb4ZUGM/7rE51OAnTPKyP38zozP5GgvNmlJGyrmcRGIZdLmB4mBiyZtJvh2AedqxaL7mLSNdwFJ1/EFgNUBCR3l9txrI0VZYb36k3WNi+HjGUYKmg/a/HAWoPmg8fsHoDmqsdLa4CfCPOgV896B1QtF4TY8X6uevxZYN3w2DTE8PbDHdnRcc801TJyoExe6l2bNmsWkSfoOMpZuBv61ez11j0zABEzABEzABDpEQOJqvaSKJwutOzTA7ooJmEAnCbRqgagBI3B3WFSeG8qJJ57IjjtqbdnJBEzABLpB4P3vfz8XXTSP2dBB8RMFu9FL98IETMAETGDECXj9asQngLtvAiZgAi0kMArrd2sC52WIkssIo5cNQsEsh1aZGsrcsI5U1o1XP7blbP27Ao1LJ/ee4Jib1ReJoj8F/LBAfVGWLPFlWhWqfx/geOD5Am1IhPoVYN+cvOcGAe5jBepTliYKrIuIbX8fxL0S2hZhJ3djieW/XJGd5s3ngaNy6pGwWm09UnAMomyvCfNXY5wlstWc+WBJ8bLqr1MMHcVbV50vB/YADu7BS+7vEmEXndtvCQ7Vk3PqHcY1/l3gvwpsPNHckl5T64Qb58Qsp3v1SeL3LqRWPX8tsO7ClKunDzoaY2yX1/3338+ECRPqqblhtcyePZull146HpV2uC3ZsDAdjgmYgAmYgAmYgAlEBLTjVhvCspKF1p4rJmACJtBMAq1aIBpnhOvHnXIWWGABnnzySRZaaKFxDsvNm4AJmEB9BE455RQ+8QmZ0oyle4AV6mvBNZmACZiACZjAuBLw+tW44nfjJmACJmACfRLo+vqdXG0lypUgMi1J3HgkkOSQllcOsRJCfimjrlOAzwLP9DkW8WJlBNbnB5fiB0u228spWRvH5IZbtN6iAmsJO+UcfHqGa3VWN4qIUSUKP7HgeDZRYC1naImUs0TGckaWi/MdJcf6lcDuQXSbVXRb4LScenttMJCYVuLqfue/3MrlNq16svqv6/iAguMbdaUuMXQcTV116poR8yz3brk/fy5sdJDrc5mke4jG4xs5hSRY1jX+h4IVF73G5bYt5/SflbzGizik17mRpWC3B5atVc9fC6wHNg9aV/EcQDeYuemZZ57p7IvMOXPmsPDC2vg0lnQch9/atm7KOmATMAETMAETGCkCcq/Wj8B1c3ptofVITQl31gRMoAUEWrVANM48vwfsGsUwdepUZsyYMc4huXkTMAETqJfAs88+y6KLLsrzz89jsKQNJnpp62QCJmACJmACXSDg9asujKL7YAImYAKjRaDr63cyGpSAMXlCqkZZRoQfAa4vMeQbAHJKThOA9lNfVtNFBdYSSGon850l+hDPqndu388ReJYRLBcVX04DDgf+3kfMvRyey4jCmyawXhQ4Cdg8g0vVse7FTvNaxyk+mdG+PpN4PS1J+C2B9r19jGm8SK95r/bl1C59X9FUlxg63l4ddWo8jgF2yOiINiLofcHMkoLyeHVFNiUcGDahFLkei1zjEldvD1xRdIAS+bTxQ31eLaO8NsToHvK3PutvUrFWPX8tsG7S1BnfWLTbY2w+/OMf/+AlL+nm9HjxxRd56Uu1+Wcs6aKd5w/jOxRu3QRMwARMwARMwAQyCfhFlSeHCZiACbSHQKsWiMYZq473WyyK4cc//jGbbbbZOIfk5k3ABEygfgLaQPKDH/wgXvGxweGr/sZcowmYgAmYgAmMHwGvX40fe7dsAiZgAiZQjkDX1++2AM7OQNKP4/QSgFwRNsyo81vAfsAL5YZhvty9hKYqIEG3RK2XVmhLoqidgOMz6rgY2C601auZIuLLE4IDeL8ux4rhzcHleb2MgNQfCZV7paYJrPPmah1jLR6rBjdkiViTKW+DgDYUaP1GbsdpqYwQv9e4bARclJHpF8DHgSd6VRL7vA4xdLK5OurM26yh9qpsRIjH20tYr80ZWxd0RS9yjX8ROLqCKFz3JJ0SoE0YaemnYR5mbQQoMTXGPWurnr/dVNCO+xxoZQAWWLdy2By0CZiACZiACZjAiBLwi6oRHXh32wRMoFUEWrVANI5kNwV+ErW/+OKL86c//Wkcw3HTJmACJjA4Aueddx6bbz6PGZNe4MlRzMkETMAETMAEukjA61ddHFX3yQRMwAS6RaDL63e9RMpFhbjxEe8l/pPL8GTgjxWnSa/YVX0Z59m8cN4ASPj8oYxMGwO/LNCfXuJLCTk/BtxaoK5eWSSynWf3dqzAqcBnADkA56UmCax7jbfEpvsA8xwJ1gtSyucvC27FEginpd0BOQQn09uAH2W4Ctc156M2lwFOByalxHFTmEN3l+h7HWLoZHNV63wl8G3g8xn9+DGwM1DXS4JertB7hHFPPg+S4fW6xss4yOcN4buBCwBtaEmmfuZAieky1Kytev5aYD3UudHoxnSEgB5ac9MzzzzDQgst1OiA+w1uzpw5LLywNqmMpWeBbna2X0guZwImYAImYAIm0BYCflHVlpFynCZgAqNIoFULROM4QHqBoRc6c9Muu+zC9OnTxzEcN20CJmACgyWw6KKL8tRTT8UbkfPXJYNt1bWbgAmYgAmYwLgS8PrVuOJ34yZgAiZgAjkEurx+tzJwJpDm1ltFFLomcF6G+E+otwTOqTjreglu6xQrK9QdgRMzYpbgVm66f+vRp17iy7oE4Qojz0lcG7l1NKCEmHmpSQLrPAFznrN0P9NM4/QzQK7UyXRccA+WhiyeJL4/P6OxgwAJjqu6tkfV543LLcA2wO9LdLyqGDqtqap1LgvMBNbK6Ecd95B41b02hvw8uEI/XvEaF5cDKrhXR83LiOE0QL+hkqmfOVBiugw1a6uevxZYD3VuNLqxh+JfgO6//34mTJjQ6ID7DW727NksvfTS8eJ2iukXpsuZgAmYgAmYgAk0hYBfVDVlJByHCZiACfwfgVYtEI3jwD0KyClmbvrZz37GBz7wgXEMx02bgAmYwGAJfOITn+CUU3QS81j6To5rz2CDce0mYAImYAImMFwCXr8aLm+3ZgImYAIm0JtAl9fvvgQckYHgaOCrfToCy83wGGCHjLr1g/ez8nXsjT8zRy+BdZX40xrNE/heDsgxWpqqvJQnsK5bJCytnxydv5UR0K6AxMJ5qUkC6zwBc1FH7qLTTeLVk4Jg/kbg9uC4fh/wF+AfKRUtALwWeAuwVNi0sEr4/xJYy3G5rpQ39/sR11YVQ6f1q2qdeeN9MbAdoGumzpS34URu7x8Erq5wjReto0ifJP4/Noi+k/n/AGxVkxN+kVgGmadVz18LrAc5FdpV96+Bd0UhX3PNNUycOLFdPSgY7axZs5g0aZ7TFG4G/rVgcWczARMwARMwARMwgSYT8IuqJo+OYzMBExg1Aq1aIBqnwdkA0KLp3LTYYovx2GOPjVMobtYETMAEhkPgvPPOY/PNN483di8g9x4nEzABEzABExgVAl6/GpWRdj9NwARMoPkEurp+t2gQkc7z4zM2HBsDv6wwPHmOz3WIiXsJrLcNDq8VujBP0TxBo4ST4nVtj8byBNZFHXLL9Gcj4KKMAt8F9gCey6mwKQLrlwWh+F4ZsRYRi5fh1vS8XRdY9xrvuh3Bo/HudU/ZHZBbfV7Ku8avAaYAEupXTb1iXbuAGLxqDMMo36rnrwXWw5gS7WjjbGCLKNQZM2YwderUdkReMspTTz2V7bbThpexpONJdMSAkwmYgAmYgAmYgAl0hYBfVHVlJN0PEzCBNhNo1QLROIGWi47cdOamHXbYgZNPPnmcQnGzJmACJjAcAi+88AKLLLIIzz47z4mzOhb1+uFE4FZMwARMwARMoDEEvH7VmKFwICZgAiYwsgS6un4nU4NzAQmHk6kOh1htEp4J6LdsWpKz8n7AC33OrDyB4aAcXCXwPTAj3u2BGT36kie+HIRodAXgh8C7M8ZYYs88J4umCKzlDH1icOVNdqWouL3PadbIYl0XWOeNtwbkwzU7gscHeRdgesaoF9mUkHeNnwXsFFzQq04sOaYfHH9vkqjQAuuqhPsob4F1H9A6WuQAYO+ob1/+8pc59NBDO9nVr3zlKxx22GHxvulLko7PcDIBEzABEzABEzCBrhHwi6qujaj7YwIm0CYCXX1BU+cY3Am8ParwrLPOYsstvf+5TsCuywRMoJkEtt56a3TPiyW9eP5GM6N1VCZgAiZgAiYwcAJevxo4YjdgAiZgAiaQQaCL63dyiN0X+FpGn/V36YOSfS8zSV4JfBv4fEah64DJwB/LVBrLmycy/Skgt8gn+6w7q9iHgPMzPtRvdv3LY5YnvvwY8KOa480Tqt4GfBT4XU6bTRFYLwOcDkxKifUmQOzurpld06p7ObAU8N5gjKoNEmmbI24BtgF+X6IDut6/mZG/X6FulTrzxrvIvC3R9fmyrgNckVHBL4CPA0/kNJB3jR8XBNHzuClUCLYK4wrNDrVoq56/FlgPdW40ujE9XMce6Oussw5XXJF1X2l0P3oGt+6663LllVfG8+kBdEbPgs5gAiZgAiZgAiZgAu0l4BdV7R07R24CJtBeAq1aIBoHzCsDt0ftvvSlL+Wvf/0rr3qV3p84mYAJmEC3Ccit/5Of/GS8k3r5/G/d7rV7ZwImYAImYAI9CXj9qiciZzABEzABE6iZQBfX7/LcpR8GPlLTCUp5LtkaJrm5ntTneOUJrIs4zfbTrH6TX5QhbC0inswSXw7KhXlB4HBgt4zO9hLPNkVgLQfuC4AlUvoxKDF9P/OjjjLSaL4GWDKYjqjvmndrZsy7ZJtdEFivCshxYMUUoHLX7+W8XmUc3hZ0kaulVFKEbZ7AusgmjDKxW2BdhtYQ8lpgPQTILWliaeC+eKzPPPMMCy20UEvCLxbmnDlzWHjhhZOZtUPm/mI1OJcJmIAJmIAJmIAJtJqAX1S1evgcvAmYQMsIdPEFTZ1D8CXgiKjCD37wg1x44YV11u+6TMAETKCxBB5++GGWXFLv0+ZJ+oNedjuZgAmYgAmYwKgT8PrVqM8A998ETMAEhkegi+t3WwBnZyCUsFHC57/UgFiC2BnAhgNoK09g/XXgWzXEn6wiT3xZxd22iHCz3+7kiTC3BU7LqbgpAuthugL3y7lMuZcCiwLLBVfqlYBVgDcDqxcUUme1189cGoRQt0qdeeN9KvAZQJsSBpHy5vwfgK2AW3Mazou97vtSFcaDYDeIOlv1/LXAehBToL11/hbQzX1uOvPMM9lqK90/upN09KaO4IwlHUf8ju700D0xARMwAROoSKDKcVgVm3ZxE2gcgcvDkWf6XycTMAETMIHyBFq1QFS+e5VLyIFkk6iWo446ii984QuVK3UFJmACJtAWAhMnTuTaa6+Nh7sdoJdJTiZgAibQi4DXr3oR8uejRMDrV6M02u6rCZiACdRPoGvrd3IbPAbYoX5UpWus4padJ7DeFZCjdN1pUAJrfVf5OPBQ3QEDXRBYi80PMtgMyq28zqGQoFpz5/3hn0S4i9TZQKyuLgistwF+mMGniFN8FbR5AmvV28v13QLrKvTnL9uq568F1vUOfttr0/ERu0edmDx5Mqeffnrb+zRP/FOmTGHmzJnxv8kta49OddKdMQETMAETqELAL6iq0HPZrhLwi6qujqz7ZQImMGgCrVogGjSMRP0vA+YAC0R/v+OOO3jHO7z/ecjj4OZMwATGkcDXvvY19t9//3gE32/IS/BxpOKmTcAEChLw+lVBUM42UgS8fjVSw+3OmoAJmEBtBLq2frcqIJfqFWsjVK0iOU3vB7xQspo8gXUvZ+aSTY1lXxyQQCrNkbuIsDVLfFnE/brfmLVRW2sJaamXo25THKzzBNa9+tAvtzrKvRL4D0COIe+to8ICdRSZh8lqBuGEXKXOvPE+EpgG/K0Ai36y5N1XVJ8F1v1Q7b9Mq56/Flj3P9BdLLkOcEW8Y4899hiLLbZYJ/r6+OOPs/ji+k40T1oXuLITHXQnTMAETMAE6iDgF1R1UHQdXSOg74ffAOxk3bWRdX9MwAQGTaBVC0SDhpGoXy8qfhn9bbnlluOee+4ZcghuzgRMwATGl8Dll1/OeuutFw9iNrD0+Ebl1k3ABFpCwOtXLRkohzlUAl6/GipuN2YCJmACnSHQpfU76b++BMhYsSnpOmAy8MeSAY2HwDpPcFxE2DoeAusq4mQLrEtOypBd19lE4Chgjf6qyCx1H3AaoI0SEm8nU5F5mCxTRQydFWiVOqvM2aq4LbCuSrDe8q16/lpgXe/gd6G23wIrRR058MAD2WuvvbrQLw466CD23nvveF/uBGyP1YnRdSdMwARMoDYCfkFVG0pX1AECfjHVgUF0F0zABMaVQKsWiIZMSu41/xm1ueOOO3LiiScOOQQ3ZwImYALjT2DhhRdmzhwZ+o+ldwJ3jH9kjsAETKDhBLx+1fABcnhDJeD1q6HidmMmYAIm0DkCXVq/k3PiqcAHGjZKOwEnlYzJAutiwKqIVS2wLsY4nuvlwK7AgcAi5YvPV+J/gKsBuZxfBNwFvAKQk/MuKfVbYF0NugXW1fjVXbpVz18LrOse/vbX9xXg21E3llxySR544AFe8pJ2T5UXX3yRpZZaioceeig+Ql8FDm3/kLkHJmACJmACJmACJlCYwPuAfQH9b1byi6nCOJ3RBEzABHIJtGqBaMhjqZOkxo5OPPXUU9l2W53u6WQCJmACo0Vg00035cILL4x3ejfge6NFwb01ARMwARMwgfkIeP3Kk8IETMAETGBYBLq0frcBcG5Nws86+SumHYEnS1Q6HgLrtwE/AlZLifMaYAogh+GsNB4O1nlOwrsHoW5WvBZYl5iQgMTVewAHlys2lvvPwA3AjcBNwG+AB4G/JerLm/tdF1hLWD4thUmfyOcrJlH8scDUjArXDoL3ste48n8dkKlMXamKS3hdMQy6nlY9f9utmh30UI5m/a8FHgZ0056buuBineJe/SywBPCX0Rxm99oETMAETMAETGDECPjF1IgNuLtrAibQCAKtWiAaIrEFgOeAsTWp++67j6WXXnqIIbgpEzABE2gGgUMOOYRp0/TuaCydDsiByskETMAETMAERpGA169GcdTdZxMwARMYXwJdWb/TepuEn18aX5yprculd3PgkhKxNU1gLYdh/VZ/IqcPTRNYy83itJx42yCw/m4QNWstebzTx4DjC25g+D3wY2AW8DtgNvDXgh3ousB6G+CHGSyOC/cw6fkGkfLmvO5TGwPX9nGNq4gF1uVHrFXPXwusyw/wKJQ4ANg76uiCCy7IXXfdxYQJE1rZ99mzZ/PWt76V556b55mrIxv2aWWHHLQJmIAJmIAJmIAJFCfgF1PFWTmnCZiACdRNoFULRHV3Pqe+9YBLo8/1e/33v9eas5MJmIAJjB6Bq6++mrXXlkHOWJIb1ltGj4R7bAImYAImMOIEvH414hPA3TcBEzCBcSTQlfW7ZYGZwFoZLOW+fNEAOUtc/IMc8elBgBxZXygYQ57ItG4hYxTSu4ELglFjMsyzgJ16GDhmCaz7cR0ugqmXqP7DQeSbVVdTBNYb5czNQQtui3BWHq3TaH5rjLOS1nO+E0TtjwLJe0vRtmSKeiKwVUqBfubSIJyQq9SZdZ2ou6cCnwEkdh5EWjKMT9opz0XY5sVe932pCuNBsBtEna16/lpgPYgp0P46dcP+I7Bo1JXJkydz+ukyUGlfmjJlCjNn6rvkWNLRI/qCaffq9g2nIzYBEzABEzABEyhGwC+minFyLhMwARMYJIFWLRANEkSibm3o1sbuuWmHHXbg5JNPHmLzbsoETMAEmkVA5hbPP/98PKjlwtpsswJ1NCZgAiZgAiZQPwGvX9XP1DWagAmYgAmUI9CV9bsdgygzrffXABJYSwA6qKTT42cAG2Y0cB0wucRv3TyBdVmxdtE+5wl9izgpZ4kv/xDEsrcWDaRgvkWAY4GpKfmLuPE2RWD9b0Fgrf4k009D/6TxGq8kXaWc4Q/PCUBxShhcxzWWNy5FRMDJMAch1K1S56qANiysmMLz4nCvemxAg/124AxglZT6i9wnLbCud2Ba9fy1wLrewe9SbZ8Djo53aPr06eyyyy6t6uNxxx3Hrrvumoz582HnUKv64mBNwARMwARMwARMoAABv5gqAMlZTMAETGBIBFq1QDQkJmpGxyNuFrWn3+2f+tSnhti8mzIBEzCBZhFYb731uPzyy+NB6aVz1nGpzQre0ZiACZiACZhAfwS8ftUfN5cyARMwAROon0AX1u8WBo6Rj0EGnkEJkuPNFRGhygH6pIJDmCewHpTLrcRQ0zPi2x04skfseeLLjYFfFux70Wx5brxFxKJNEVi/DfgRsFpKx4v0oyivfvP12jxwWRCBP9hvA4lyiwNyP03brNAFgfUyoX+TUngNajNC1FTeJooiYn4LrGua5KGaVj1/LbCud/C7VtslwPrxTl1zzTVMnDixFf2cNWsWkybNd0/WMcQbtKIDDtIETMAETMAETMAEihPwi6nirJzTBEzABIZFoFULRMOCAjwCvDFq75ZbbmHVVWVc4WQCJmACo0lg2rRpHHLI+OcaMQAAIABJREFUIfHO66WtXt46mYAJmIAJmEDXCHj9qmsj6v6YgAmYQPsJdGH9bk3gPEBC0GSSk/HmgLQ/g07vBi7IiENtnwvIabuIG3GewHoQotsFgIODU3EapyIC6TzxZRGBdtnxyeNdRITeFIF1XhxFnLjLclN+CW21ECPH6V8D94T/vht4Gng2VmmeKFfZtgTO6SeIjDJ5LstdEFi/Nrjtb5XR/w8Hg5YakY5VJSfyIzIqruJSryq/DnyrxqCruITXGMZAq2rV89cC64HOhdZXrjecvwHG5snyyy/PZZddxoQJExrdudmzZyP3l3vu0XNwLOniXB2o++iNRrNwcCZgAiZgAiZgAp0m4BdTnR5ed84ETKDlBFq1QDQk1ssDWqiemxZZZBGeflpr1k4mYAImMLoEzjnnHLbcUu/jxtJVwHtHl4h7bgImYAIm0EECXr/q4KC6SyZgAibQEQJtX7/r5Rx9MbAd8PAQxquXk3YZsXeewFr1fBC4usY+5blBFxW15gmsjwvi7bhwt2r4eY7bEmceACTnd7zNpgise4nbdwXEr86UJ7TdFjgt1lheXh1H9nHgoRqDyxN0F52L8XAGIdStUufLghB5rwxmg3LcXwQ4NriNpzVdZBOEHaxrnOgp96dGa5gbHVy94+La+iSwM3B8vOwaa6zBhRdeyGKLLdZnlYMt9vjjj7PJJptwww03JBvSmcMnDLZ1124CJmACJmACJmACQyHgF1NDwexGTMAETKASgba/oKnU+YzCWwNnRJ9pY/Sll+qgKScTMAETGF0C999/P8ssoxNSx5JeuC40ukTccxMwARMwgQ4R8PpVhwbTXTEBEzCBjhJo+/qdXKtnABtmjI8cVfcDXhjS+Mmh+sScto4Gvgo83yOePIG1iu4B6PSnPAFxmS5vEBy2JcJMpiJu0CqTJ768DpgM/LFMUDl5e4nZizhuN0VgrW7micXrFqfnzS1tRNgMuCmwl6Zy3/AvbTjqjq3XhonbgI8Cvysxj6qIobOaqVrnh4DzMyof1KaQlYEzgZVS2i26acMC6xITr0DWVj1/LbAuMKLOwuHJYyklsj777LMb52Qt52o5vqSIq2Xzry9ZTiZgAiZgAiZgAibQZgJ+MdXm0XPsJmACo0agVQtEQxqcA4Exd4o99tiDww47bEhNuxkTMAETaC6BN7/5zTz00DyGR6sAtzc3YkdmAiZgAiZgArkEvH7lCWICJmACJtAWAm1fv8sTKhYVDdY5VssCM4G1Miq9E5ABwx09Gu0lsK5ThPlK4NvA5zNi2gk4qQCkPPGlihetp0BTrAmcB0hgn0xF2TRJYL0qcBawYkp/is6ZItyU523Aj4DVUgokHal7zcOvBzfmom33ytdrw4TKr13Svb2qGDot5qp19rpPJF3Ee3Hr9blcs7WxQ+8m0lJRJ3ILrHuRLvd5q56/FliXG9xRzq0jEKbEASy//PKceuqpTJw4sRFcZs2axdSpU7nnnnuS8ZwejmVoRJwOwgRMwARMwARMwAT6IOAXU31AcxETMAETGGcCrVogGhKrC8MRnnOb+8EPfsDHP65TFJ1MwARMYLQJbLrppnNPDIylqbpNjjYV994ETMAETKCFBLx+1cJBc8gmYAImMOIE2rx+10sYfC4gR+knhzjGCwAHA1/KabOI0LiXsFXV1yXCfE8Q985ztFSIv4y4t5fA+sfAzsCfKo6Hxv2AHIPJoq7lTRJY93Lk3juI4OtwYs9zWT8IkHg4amdBmGtIulvGmH03jMNzFcdUxaXf1EK5HNPzUlmBtcxOsoTFZeuK4qoqsO517/pp2JDwSA1cVYVcq7XxI01Ur8+LXjMWWNc0IKGaVj1/LbCud/C7XtvZwBbJTk6fPp1ddtGJDeOXjjvuOHbddde0AM4Bthy/yNyyCZiACZiACZiACVQmsDpwc04tVwDfALTD1skETMAETKA5BFq1QDQkbA8Ab47auu2223jnO985pKbdjAmYgAk0l8Dee+/NQQfpPd5YOjS46zQ3aEdmAiZgAiZgAvMS8PqVZ4QJmIAJmEAbCbR5/W5l4MwgHkxjrxPejwSSfRz0OG0ASNy9SEZDRYTfRQTW1wHanPyHCh16DfAdYLuMOiSu3Qd4vkAbvQTWqkIuukfEBLwFqp0vy8ZBEJ7G9z5gK+DGAhU3SWCtcKVFkyYtLZXpV17XtS4tAfN6KZnk+L45cEniszwxcZG5XGAo5maRCPjkHPf3qJ6yomiJtrM28Pe7SaGqwFp96XWfmBbE7X8vCjAjn8T7cqjPEsk/DHwEuL5AOxZYF4BUIkurnr8WWJcYWWedS2A+J2v9cfLkyRxyyCFMmDBhqJhmz57NnnvuycyZ2mwyX7Jz9VBHw42ZgAmYgAmYgAkMkIDE0+sm6reweoDAXbUJmMD/Z+8+wOWq6v3/vy/GSAv8QalSvChdEURAUcQgIiIt9CogKFgQSRQDXFAUJaAUsUAELqFXlYiAUgPSpUgTKf4ERDoiREpo9/98cU+cDGdm9pQ9s9fMez8PD5Cz91rf9Vr7ZM5Z85m1FeiCQFILRF0Yb7MmFqjeoWX06NHMmJHnvYlmzfp1BRRQIH2BM88884311arjImCD9EfmCBRQQAEFhkzA9ashm3CHq4ACCgyAQMrrd4124o3Q4EbAzX2Yo0WAk4F16/RdL8hafXqegHWcfwzwTSDabPUYle0+HDtuj3S0GurNE7CONj8HXNFm8L1ZCLeVQHjZAtYLAscBG9eZj6lA7Pz5eKsTnZ0f830QELthj3TEhxWi/dod3yN8f1Kda+L7bBvgqjZrqly2EDAZ2CRHO4MSsG62a3l8T8cuqxEGbPdDIs2+x4O7le8ZA9Y5btAWTknq9deAdQsz66kzBeIvmPG1HrPPPjsHHnggEydO5L/+q9hb6//+7/+YNGkS3/nOd3jppRGfthCf+opP5HkooIACCiiggAKDIBCPWI0FlzgMVg/CjDoGBRQYBoGkFoh6MCHxQaGZT1tYZZVVuOWWW3rQrV0ooIAC5ReIHf1XWmml6kIfAkZ6PHH5B2OFCiiggALDLOD61TDPvmNXQAEF0hRIdf1uPuCEbMfdkeTPBXYDnu3DtERYaO8suFiv+6Oz3Zzr7b6QN2Ad7bcTsn5blnn6fgOf+Nq3gLw76OYJWEd37Yas4zGAxzfY4fjuLOx7e845L1vAOsqOsPLPG+x+HiHouLf+nnOMldMiaBvXxc7LI+38HWHe2A09Qty1x6rA+UB8cGCkIz5MsCfwXIs1VU6PXbVjp/ktc14fO5hfkvPcOK3RDtbxKLUwea2F9uLUbuxgHe18MNuNvd76V8xLzFsE3PN+H1aGEn+HxI7x8QToeker3zMGrFu8UZqcntTrb7Ep2O7C2lq5BD6ffYLmTffQoosuyle+8hU+//nP8453vKOrVT/11FMcd9xx/OQnP+GRRx4Zqe34BoxPFcUnmzwUUEABBRRQQIFBEjgKOK86nDZIg3MsCiigwAAKJLVA1AP/2HEi3vB449h+++059dR6TyfsQTV2oYACCpRI4PXXX2fUqFHEphJVx7wdvEFXotFZigIKKKDAkAm4fjVkE+5wFVBAgcQFUl2/Wz17v6he6DPW4WJH3H4dzUKpEWyMQOlddQpsJWAdTfwG+Abw5xwDXhj4XraTdL3TY8OjCNy2EuTNG7COPv8BHJgFpps94m82YDPgYGDZBuP7QtZe3t1+yxiwjl2NDwO+1GCcfwC+BlyXc2fjeKpiBG2/3qDNn2TnvDjCOc12Wo5LIowf/zyf4/6rnBLz+gngB8D7W7huB+C0Fs5vdF9G2H+nbGOv6iYjkB7jrvcBjW4FrN+SfdAh5rzR8cPsvngy57jflc3HLI+Kq7m2nR2yDVjnnICcpyX1+mvAOuesetqIArGtSnySZp16PvFoy80224wNNtiAOeecsy3GF154gQsvvJBf/vKXnHFG7P5f97g8+/RK3k9ktVWPFymggAIKKKCAAgoooIACCiiQQyCpBaIc4+n0lAha7FVp5OCDD2b//ffvtE2vV0ABBQZGYIUVVuDuu+M95plHvGEebxx6KKCAAgoooIACCiiggAIKFCOQ4vpdhBJjZ+UIOY50NAsvFyM5a6t5QqnxRPrIG40UCG41YB29R2g5NmKMHYXvrdnxNsKsEbqMcGqsT87fAKFe6LSZWysB60pbv88M4ql/z9R0EIYfy+r9VJPOf5YFhFsJ+JYxYB3DXBo4pcFO3RWKCI/FbtexblI77pjvxYGts7B2oyeE3QDsAsyyIFPjvUlW00i7X1dOjZD/QUA8svH1BvM1GvhQFhIfV+e8RxvsmD0+u2ea3Y+Vr0euL3a0D9eRjvi+CcuLgJeA+HBEfJ+c2KCfbgWso548ofrK9/ePsrHUfn/H18N1ZWC77MMRjb7H4/xoK96caOV7xoB13rsu33lJvf4asM43qZ7VWCAedxAvFPEYkrrHxz72MVZfffU3Hnf5nve8h8UWW4y3v/3tzDFH/GwEL774Ik8//TQPP/ww999/P7fffjs33ngjV111VTP/+EEjfoD8cbMT/boCCiiggAIKKKCAAgoooIACPRJIaoGoByYXABtU+jn77LPZcsu8Tz7sQXV2oYACCvRZYNy4cZx3XjywZubR6q5EfR6B3SuggAIKKKCAAgoooIACyQmkuH63aLaD7cfraE8BvtJicLCIids121G5Xtu/zYKQT41wQqOAdew8GzsNL9ig6Djnj9l5b812CG4WuIzm2tnVtlJGo/DlE0CMqVFA9x4gwt1xxK7Lq+SclKnA7sDjOc+vnFbWgHXU997s3lkj55iq7cI5graNrCvN5g3T5w0BR7u3Apdm998jWUdx/YrAB7Ndq+vdi3H/xW7Ol2SB7pFC0fGhhInAyzltmv19Ua+ZRv10M2Ad/S+U5f1aebPg+qqnvs2ThdZzktDOBxKibQPWeYXznZfU668B63yT6lnNBeKRlfFYhb2zHwyaX9H5GfFDU/ylHi8w9R5N0HkvtqCAAgoooIACCiiggAIKKKBA6wJJLRC1PryWr4iF7mUqV916662svHKsdXsooIACCoTAPvvsww9+EE+GnXl8O9vUQiAFFFBAAQUUUEABBRRQQIFiBFJcv9sM+EUDjrJ8WPe/s51x64VkI0waO/heNsJYGgWsb8t+V/5mjl2OW7lrYiffLwNn1dlVu1lbjcKXBwP/AiY1a6TFr58DxIaYrYaro5syB6yjvg8AR2eh1hZZcp0ea9V7AFfmnO9lgRMKrCfC3t/IvrcXbvAhikYfTBhp4M12vK+HFbte71Yni9ftgHXUEB8qODz70EWuCWzzpO8D8U8rO1dXujJg3SZ6ncuSev01YN3dybc1iKD1F7JHKCxfEEg8miEeRxCPezBYXRCyzSqggAIKKKCAAgoooIACCnQkkNQCUUcjzXfxq0As6L5xTJ8+nbnnnjvflZ6lgAIKDIHA5MmT2WOPeG9v5hGPNd5pCIbuEBVQQAEFFFBAAQUUUECBfgmktn7XKHgchjcA2wJ/7RdoVb+js0BxbNJY74gAbWzkOKPmhGYB662BUcDkLgVe/wB8DbguZ9h2pPE0C1/GxpF7Af+Tc3flRlMY4fQfZ77x3+0cZQ9Yx5gWBw7N7ul2xljvmouBCOjHLuetHEWFrH8FfB34f1kxje7/R4FNgRtbKDyye2dkO7nnvWwasD1Q2YW7+roiAtbRfoz7S8C3uvA9UjvOCNTH994vgdfzItSc1+x7/LtttjvSZUUZd7HEjptK6vXXgHXH820DDQQ+BmwCfBroNGwdoeqLgHi8xVWqK6CAAgoooIACCiiggAIKKFBygaQWiAq2fFf1GzsLL7wwjz4aa8EeCiiggAIVgUsuuYT11luvGuT3QKyveiiggAIKKKCAAgoooIACChQjkNr63YpA7FpcL39TL7BcjF7zVj8BRHh0TJ1TIwe0JXBXzdfzBKwjMBm73sbTnyKU2c4Ru1Yfm+2cG//dyZEnfDlblp+KnXojrNvOEWsFMeYrOgiDR78pBKyjzrcBmwMHdmBWcY45jt3EYzPPdnYwjnZid+nvAZ9rZ/JqrolgfwTIfzPChwx2BY6v00cEeQ8CXstZQ2RD1weOAZbMec19wBbA7SOcX2T4N2pdJRvfhjlrbXRa5Xv8KODJDtvL8z3eYRczLy/SuFs1dtpOUq+/Bqw7nW6vzyuwBPCh7BMxywHxOJDFsh94qtt4Avh79sbrn4F4vMf1wEN5O/I8BRRQQAEFFFBAAQUUUEABBUogkNQCUcFeawOx68UbxxprrMH118ev+h4KKKCAAhWB++67j2WWWaYaJNZD877xJaQCCiiggAIKKKCAAgoooEDrAqmt38Vu0Ec0GGYEUWOH1rIciwDxdKZ1GxQ0ATiyJiycN2AdzUZoOdYeY0fiT+UceIQujwN+1sUsUivhywiG7w7EfM6fs+YIVkcY99IRwrg5m5jltFQC1pWi5wEicBuP/lqrxQE/CJwAnNSl+Y57bk1gPDCuxVri9AhUx70X6+Uv1rk+MnWx6/QaI3w9cnSxi3t8yKCVY2Ugwtl5g8uxC8AlI3TQi/BvGMfYY77DuN6HNOqN/44sSH82EDnEbhytfI932l8vjDutsdPrk3r9NWDd6XR7fScCK2WPKJk9a+QlID5xV3nsQSdte60CCiiggAIKKKCAAgoooIAC/RRIaoGoYKgdgFMqfWy11VacddZZBXdp8woooEBaAjNmzGD22SvLpDNrjzeUal9P0hqY1SqggAIKKKCAAgoooIAC5RVw/a6cc9NKwLoygvj9OXaFjpB1BK5jl+/KLtERsI1dsmPHh8uBWxoEW9sVaSd8GaHhCAtvALwPiABsJUgatcamlBFwjXD1w64PvDE1Mc+LA+EdXrHb8dI1H1C/NQsfXwvEPxG2fbndiW1wXWQuFwJWBz7aoJZHgJuyWmLX6mcKqCVvk6OyOmNH69gkNTJ6lQ/3R2A77MLsMuBe4NW8DRd43lzZXEe9HwTiaZnx35UjPjARofPYEf+a7J+/Aa8XWJNNdy6Q1OuvAevOJ9wW2hcwYN2+nVcqoIACCiiggAIKKKCAAgqUWyCpBaKCKScCh1T6GD9+PIcfHk/C9FBAAQUUqBZYeOGFefzxx6v/KJ4KGG8KeSiggAIKKKCAAgoooIACCnRfwPW77pt2o8V2Atbd6LeTNtoJWHfSn9cqoIACKQsk9fprwDrlWy392g1Ypz+HjkABBRRQQAEFFFBAAQUUUGBkgaQWiAqexKOBPSt9RLg6QtYeCiiggAKzCqy66qrccktspDXziB15btBJAQUUUEABBRRQQAEFFFCgEAHX7wph7bhRA9YdE9qAAgooUGqBpF5/DViX+l4a+OIMWA/8FDtABRRQQAEFFFBAAQUUUGBoBZJaICp4ls4Btqj0cfrpp7PtttsW3KXNK6CAAukJbLjhhlxwwQXVhY8DzktvJFasgAIKKKCAAgoooIACCiQh4PpdOafJgHU558WqFFBAgW4JJPX6a8C6W9NuO+0IGLBuR81rFFBAAQUUUEABBRRQQAEFUhBIaoGoYNCrgLUqfVx++eWMHTu24C5tXgEFFEhPYLfdduOEE06oLnwPYHJ6I7FiBRRQQAEFFFBAAQUUUCAJgdTW734FbJqEbPMiG+XVOg1Y185r82qan9EsX/cR4Oo6zRwIfLdBF0XU23xEnqGAAoMiEJszxCYNKR1Jvf42ewFICd5a0xMwYJ3enFmxAgoooIACCiiggAIKKKBAPoGkFojyDants+4Glqtcfeedd7Liiiu23ZgXKqCAAoMqsO+++zJp0qTq4R0AHDyo43VcCiiggAIKKKCAAgoooECfBVJbvzNgDbcBWwP3NLh3iggsN8vXGbDu8zez3SswxAIGrAue/GYvAAV3b/NDLmDAeshvAIevgAIKKKCAAgoooIACCgywQGpv0BQ5FU8C76h08Nhjj7HQQgsV2Z9tK6CAAkkKHHHEEUyYMKG69qOAvZMcjEUroIACCiiggAIKKKCAAuUXSG39zoC1Aevyf1dZoQIK9FrAgHXB4gasCwa2+YYCBqy9QRRQQAEFFFBAAQUUUEABBQZVILU3aIqch9eA2SodvPLKK4waNarI/mxbAQUUSFJgypQp7LLLLtW1nwJ8NsnBWLQCCiiggAIKKKCAAgooUH6B1NbvDFgbsC7/d5UVKqBArwUMWBcsbsC6YGCbbyhgwNobRAEFFFBAAQUUUEABBRRQYFAFUnuDpqh5mBf4Z6XxMWPG8NxzzxXVl+0qoIACSQtMnTqVTTfdtHoM5wMbJz0oi1dAAQUUUEABBRRQQAEFyiuQ2vqdAWsD1uX9brIyBRTol4AB64LlDVgXDGzzDQUMWHuDKKCAAgoooIACCiiggAIKDKpAam/QFDUPSwAPVhpfbLHF+Nvf/lZUX7argAIKJC0wbdo0xo4dWz2Gq4C1kx6UxSuggAIKKKCAAgoooIAC5RVIbf3OgLUB6/J+N1mZAgr0S8CAdcHyBqwLBrb5hgIGrL1BFFBAAQUUUEABBRRQQAEFBlUgtTdoipqHFYE7K42vsMIK3HXXXUX1ZbsKKKBA0gK33HILq666avUYbgU+kPSgLF4BBRRQQAEFFFBAAQUUKK9Aaut3BqwNWJf3u8nKFFCgXwIGrAuWN2BdMLDNNxQwYO0NooACCiiggAIKKKCAAgooMKgCqb1BU9Q8rA7cUGl8tdVW48YbbyyqL9tVQAEFkha45557WG655arHcC+wbNKDsngFFFBAAQUUUEABBRRQoLwCqa3fGbA2YF3e7yYrU0CBfgkYsC5Y3oB1wcA231DAgLU3iAIKKKCAAgoooIACCiigwKAKpPYGTVHz8HHgikrja6+9NtOmTSuqL9tVQAEFkhZ4+OGHWXzxxavH8DAwyx8kPUCLV0ABBRRQQAEFFFBAAQXKJeD6Xbnmo1LNHMCRwO4jlHcbsDVwT8lK/whwdZ2aDgS+W7J6LUcBBRTop0BSr78GrPt5q9i3AWvvAQUUUEABBRRQQAEFFFBAgUEVSGqBqMBJWB+4qNL++uuvz0UXzfzfAru1aQUUUCA9gaeeeooFFliguvCngFn+IL1RWbECCiiggAIKKKCAAgooUFoB1+/KOTUGrMs5L1algAIKdEsgqddfA9bdmnbbaUfgXcBdwJzZxS8ASwLxxoFHfwWq/yKr/Uut6P+PkQ9CH7Vj6MW4+tGn4/rP92qn962WWja7hwb1HvHvLu997/3u3QNaDpZlL/7eH5Q+yvpacnPNr3Wr1Px/Gb5ne3EPrAtMrox94403ZurUqf39jdfeFVBAgZIKTJ8+nXnmmae6uunALH9Q0tItSwEFFFBAAQUUUEABBRRIUSCpgFeKwG3WbMC6TTgvU0ABBRIRSOr114B1ee+q2YF3APHvQTyeBZYCfg+8NRvgy0Dsah1fm3sQBw28mAXIZ5R8fCMFFEpesuUpoIACCiiggAIKKKCAAgqUXWDzzTfn3HPPLXuZ1qeAAgr0ReCll15ijjnifeSZx+vA7VX/PywfzunHh6f60WdMbbM57fbXe9HnoPQxqPfEoMyP4/jPi0Ozvyd6YeX3S/750KrcVs5PueenF3+fDUof3sv57+X4nav6MEPVl9+G39SpAetyzINVKKCAAkUJGLAuSnaI2l0UOAQYC4wZ0HHHN0rsXP22mvH9C4ig9WwDOu74Af1i4EvAMyUeowHrEk+OpSmggAIKKKCAAgoooIACqQpsvfXWnHnmmamWb90KKKBAoQKvvPIKo0ePLrQPG1dAAQUUUEABBRRQQAEFFKgrYMDam0MBBRRQQIHiBQxYF2888D2sCpwBLD3wIx3OAb4AfAi4o8TDN2Bd4smxNAUUUEABBRRQQAEFFFAgVYFtttmGM86IJQ8PBRRQQIFagddee41Ro0YJo4ACCiiggAIKKKCAAgoo0B8BA9b9cbdXBRRQQIHhEjBgPVzzXchoDVgXwlqaRlMIWFewan+B6Pb/Rz/dbrNZe73o0z7+8+3WbD5G+iW11WtaPX9Q5ke79u8z7dq368X3j/PT/vxo176d97Z2g/r9M6jj6sX3bDf6+EBpfgstUSEGrEs0GZaigAKlEzBgXbopsSAFFFBAAQUUUEABBRQYLgED1sM1345WAQUUUKA/Agas++M+UL0uCkwC1gHGDNTI/jOY+EaZA6h95mWEj18GZhvQcb8OXAx8EfjHgI7RYSmggAIKKKCAAgoooIACCoBPBhrhLth6660588wzvT8UUEABBUYQeOWVVxg9epbl0leB1WpObfWD5p2eH9132kaz63vRx6B+8Mxx/ecbpNl91uzr3oftW2rXvp3fw2nZDep8+T2c1n3ofDlf/fi7qB99luVe93dXBRRQQAEFFOi+gAHr7psOZYsRPl4AmH1AR/8ssBRwJfDWbIwRrF4ZiK/NPaDjfhF4EnhpQMfnsBRQQAEFFFBAAQUUUEABBf4tkNQCUYGTtgVwTqX9zTffnHPPPbfA7mxaAQUUSFfgpZdeYo45Yll45hFriLP8Qbqjs3IFFFBAAQUUUEABBRRQoHQCrt+VbkosSAEFFFBgCASSev318RZDcEeWeIjvAu4C5sxqjN2rlwSeKnHNlqaAAgoooIACCiiggAIKKKBAHoGkFojyDKjNczYBzqtcu/HGGzN16tQ2m/IyBRRQYLAFpk+fzjzzzFM9yOnALH8w2AKOTgEFFFBAAQUUUEABBRToqYDrdz3ltjMFFFBAAQXeEEjq9deAtXdtPwVWAm6o2qU7dmRZEfh//SzKvhVQQAEFFFBAAQUUUEABBRTogkBSC0RdGG+9JtYHLqp8cf311+eii2b+b4Hd2rQCCiiQnsBTTz3FAgvEQw1nHrERxSx/kN6orFgBBRRQQAEFFFBAAQUUKK2A63elnRoLU0ABBRQYYIGkXn9zkdIOAAAgAElEQVQNWA/wnZjA0AxYJzBJlqiAAgoooIACCiiggAIKKNCWQFILRG2NMN9FHweuqJy69tprM23atHxXepYCCigwZAIPP/wwiy++ePWoHwZm+YMhI3G4CiiggAIKKKCAAgoooECRAq7fFalr2woooIACCowskNTrrwFrb+N+Chiw7qe+fSuggAIKKKCAAgoooIACChQpkNQCUYEQq2dPr3qji9VWW40bb7yxwO5sWgEFFEhX4J577mG55ZarHsC9wLLpjsjKFVBAAQUUUEABBRRQQIFSC7h+V+rpsTgFFFBAgQEVSOr114D1gN6FiQzLgHUiE2WZCiiggAIKKKCAAgoooIACLQsktUDU8ujyX7AicGfl9BVWWIG77ror/9WeqYACCgyRwC233MKqq65aPeJbgQ8MEYFDVUABBRRQQAEFFFBAAQV6KeD6XS+17UsBBRRQQIF/CyT1+mvA2tu2nwIGrPupb98KKKCAAgoooIACCiiggAJFCiS1QFQgxBLAg5X2F1tsMf72t78V2J1NK6CAAukKTJs2jbFjx1YP4Cpg7XRHZOUKKKCAAgoooIACCiigQKkFXL8r9fRYnAIKKKDAgAok9fprwHpA78JEhmXAOpGJskwFFFBAAQUUUEABBRRQQIGWBZJaIGp5dPkvmBf4Z+X0MWPG8Nxzz+W/2jMVUECBIRKYOnUqm266afWIzwc2HiICh6qAAgoooIACCiiggAIK9FLA9bteatuXAgoooIAC/xZI6vXXgLW3bT8FDFj3U9++FVBAAQUUUEABBRRQQAEFihRIaoGoSAjgNWC2Sh+vvPIKo0aNKrhLm1dAAQXSE5gyZQq77LJLdeGnAJ9NbyRWrIACCiiggAIKKKCAAgokIeD6XRLTZJEKKKCAAgMmkNTrrwHrAbv7EhuOAevEJsxyFVBAAQUUUEABBRRQQAEFcgsktUCUe1Ttnfgk8I7KpY899hgLLbRQey15lQIKKDDAAkcccQQTJkyoHuFRwN4DPGSHpoACCiiggAIKKKCAAgr0U8D1u37q27cCCiigwLAKJPX6a8B6WG/TcozbgHU55sEqFFBAAQUUUEABBRRQQAEFui+Q1AJR94c/S4t3A8tV/uTOO+9kxRVXLLhLm1dAAQXSE9h3332ZNGlSdeEHAAenNxIrVkABBRRQQAEFFFBAAQWSEHD9LolpskgFFFBAgQETSOr114D1gN19iQ3HgHViE2a5CiiggAIKKKCAAgoooIACuQWSWiDKPar2TrwKWKty6eWXX87YsWPba8mrFFBAgQEW2G233TjhhBOqR7gHMHmAh+zQFFBAAQUUUEABBRRQQIF+Crh+1099+1ZAAQUUGFaBpF5/DVgP621ajnEbsC7HPFiFAgoooIACCiiggAIKKKBA9wWSWiDq/vBnafEcYIvKn5x++ulsu+22BXdp8woooEB6AhtuuCEXXHBBdeHjgPPSG4kVK6CAAgoooIACCiiggAJJCLh+l8Q0WaQCCiigwIAJJPX6a8B6wO6+xIZjwDqxCbNcBRRQQAEFFFBAAQUUUECB3AJJLRDlHlV7Jx4N7Fm59PDDD2f8+PHtteRVCiigwAALrLrqqtxyyy3VI/wQcMMAD9mhKaCAAgoooIACCiiggAL9FHD9rp/69q2AAgooMKwCSb3+GrAe1tu0HOM2YF2OebAKBRRQQAEFFFBAAQUUUECB7gsktUDU/eHP0uJE4JDKn0S4OkLWHgoooIACswosvPDCPP7449V/uATwN50UUEABBRRQQAEFFFBAAQUKEXD9rhBWG1VAAQUUUKChQFKvvwasvZv7KWDAup/69q2AAgoooIACCiiggAIKKFCkQFILREVCADsAp1T62GqrrTjrrLMK7tLmFVBAgbQEZsyYweyzz15b9GxA7etJWgOzWgUUUEABBRRQQAEFFFCgvAKu35V3bqxMAQUUUGBwBZJ6/TVgPbg3YgojM2CdwixZowIKKKCAAgoooIACCiigQDsCSS0QtTPAFq5ZG5hWOX+NNdbg+uuvb+FyT1VAAQUGX+C+++5jmWWWqR7oQ8CSgz9yR6iAAgoooIACCiiggAIK9E3A9bu+0duxAgoooMAQCyT1+mvAeojv1BIM3YB1CSbBEhRQQAEFFFBAAQUUUEABBQoRSGqBqBCB/zT6LuCvlf9deOGFefTRRwvu0uYVUECBtAQuueQS1ltvveqifw98LK1RWK0CCiiggAIKKKCAAgookJSA63dJTZfF1gjEU68WBiJ79QFgNeDtwMrAmKpzHwTuA+4FbgFuBu4BXlRUAQUU6JNAUq+/Bqz7dJfY7RsCBqy9ERRQQAEFFFBAAQUUUEABBQZVIKkFoh5MwqvAWyr9TJ8+nbnnnrsH3dqFAgookIbA5MmT2WOPPaqLPRnYKY3qrVIBBRRQQAEFFFBAAQUUSFLA9bskp22oix4FrAJsA3wGWLZNjenAZcDPsycPGrZuE9LLFFCgLYGkXn8NWLc1x17UJQED1l2CtBkFFFBAAQUUUEABBRRQQIHSCSS1QNQDvdgVZZlKP7feeisrrxybqXgooIACCoTAPvvsww9+8INqjG8DB6mjgAIKKKCAAgoooIACCihQmIDrd4XR2nCXBeYCtgAmAO/rctuxbvtjYArwfJfbtjkFFFBgJIGkXn8NWHsT91PAgHU/9e1bAQUUUEABBRRQQAEFFFCgSIGkFoiKhMjavgDYoNLP2WefzZZbbtmDbu1CAQUUSENg3LhxnHfeedXF7gCclkb1VqmAAgoooIACCiiggAIKJCng+l2S0zZURb8N2Bw4sIPdqvOC/QHYD7gceD3vRZ6ngAIKtCGQ1OuvAes2ZthLuiZgwLprlDakgAIKKKCAAgoooIACCihQMoGkFoh6YHcUsFeln4MPPpj999+/B93ahQIKKJCGwAorrMDdd99dXezqQLy56aGAAgoooIACCiiggAIKKFCMgOt3xbjaaucCkedbJXuy1YadN5e7henZbtaTgPhvDwUUUKAIgaRefw1YF3EL2GZeAQPWeaU8TwEFFFBAAQUUUEABBRRQIDWBpBaIeoC7B3BMpZ/tt9+eU089tQfd2oUCCihQfoHXX3+dUaNG8X//N8tLx7zAc+Wv3goVUGCIBD4ObALsPURjdqgKKKCAAgooMNgCrt8N9vymOrpRwPbAEcD8fRrEOdnP/X/vU/92q4ACgy2Q1OuvAevBvhnLPjoD1mWfIetTQAEFFFBAAQUUUEABBRRoVyCpBaJ2B9nCdWsD0yrnr7LKKtxyyy0tXO6pCiigwOAK3HHHHay0UiyVzjweApYc3BE7MgUUSEwggtXfAuLfcYyt/rkusbFYrgIKKKCAAgooUC3g+p33Q9kE5gL2y/5ppbbrgd8DjwJ3Aq9kF78FWBZ4F7Butit23nanArsDj+e9wPMUUECBnAJJvf4asM45q55WiIAB60JYbVQBBRRQQAEFFFBAAQUUUKAEAkktEPXAawHgiUo/o0ePZsaMGT3o1i4UUECB8guceeaZbLvtttWFXgRsUP7KrVABBQZcoDZYXRlufGguQtYeCiiggAIKKKBA6gKu36U+g4NVf4SrvwfslWNY04FfAScCfwCez3FNnLIgsFHWx/tyXGPIOgeSpyigQMsCSb3+GrBueX69oIsCBqy7iGlTCiiggAIKKKCAAgoooIACpRJIaoGoR3IPA++s9BU7tr73ve/tUdd2o4ACCpRXYL/99uOQQw6pLvAHwD7lrdjKFFBgwAXqBaurh70K8McBd3B4CiiggAIKKDD4Aq7fDf4cpzLCObJ1gG/nKPhk4CDgr0DtPZzj8jdOif7ik96x/jB/k4sOB/YH3C0jr67nKaBAM4GkXn8NWDebTr9epIAB6yJ1bVsBBRRQQAEFFFBAAQUUUKCfAkktEPUI6kLg05W+Tj31VLbffvsedW03CiigQHkFPvOZz3DhhfFX5MxjR+DU8lZsZQooMKACeYLVVwIR+ohdrD0UUEABBRRQQIHUBVy/S30GB6P+yO7FIukpTYZzG/AN4DLg9S4NfTngR8B6DdqL3bK/AJzZpT5tRgEFFEjq9deAtTdsPwUMWPdT374VUEABBRRQQAEFFFBAAQWKFEhqgahIiKq2vw/sW/n/CRMm8MMf/rBHXduNAgooUF6Bd77znTzyyCPVBcZjeu8sb8VWpoACAyZgsHrAJtThKKCAAgoooEBuAdfvclN5YoECawMnAUs26OMC4MvAgwXUEf3+FPhMg7avAXYAHiigf5tUQIHhE0jq9deA9fDdoGUasQHrMs2GtSiggAIKKKCAAgoooIACCnRTIKkFom4OvEFbWwJnV74+duxYLr/88h51bTcKKKBAOQUeeughllxylvdQXwTmLGe1VqWAAgMmYLB6wCbU4SiggAIKKKBAywKu37VM5gVdFlgAmAyMa9DuVGB34PEu913d3PLAicAaDfrYDzgMeK3AOmxaAQWGQyCp118D1sNxU5Z1lAasyzoz1qWAAgoooIACCiiggAIKKNCpQFILRJ0ONuf17wbur5w7ZswYnnvuuZyXepoCCigwmAK//OUv2XzzzasHdzWw1mCO1lEpoEBJBAxWl2QiLEMBBRRQQAEF+i7g+l3fp2CoC4jM3leBoxoo3ADsAtzdA6ltgJ8DY+r0FTXEBhp39aAWu1BAgcEWSOr114D1YN+MZR+dAeuyz5D1KaCAAgoooIACCiiggAIKtCuQ1AJRu4Ns47rHgIUq1912222stFIsD3gooIACwykwceJEDj300OrBHwmMH04NR62AAgULGKwuGNjmFVBAAQUUUCA5AdfvkpuygSr4v4EzGuwa/SCwE3Blj0Y9BxBrErFbdr1jQnZO7fdOj0q0GwUUGBCBpF5/DVgPyF2X6DAMWCc6cZatgAIKKKCAAgoooIACCijQVCCpBaKmo+neCb8GNqo0N3nyZL7whS90r3VbUkABBRITGDt2LNOmTauuelvgzMSGYbkKKFBuAYPV5Z4fq1NAAQUUUECB/gm4ftc/+2HvOfJ6ewOHN4DYDzgMeK2HWB8EzgWWrNPnpcBngUd7WJNdKaDA4Akk9fprwHrwbsCURmTAOqXZslYFFFBAAQUUUEABBRRQQIFWBJJaIGplYB2eG28MfK/Sxs4778yJJ57YYZNeroACCqQrMPvsszNjxozqASwF/DXdEVm5AgqUSMBgdYkmw1IUUEABBRRQoJQCrt+VclqGoqhFgJOBdeuM9hpgB+CBHmu8LQt1f7VBv5sAsYmGhwIKKNCuQFKvvwas251mr+uGgAHrbijahgIKKKCAAgoooIACCiigQBkFklog6iHgWODySn/LLLMM99xzTw+7tysFFFCgPALXXHMNH/3oR6sLisf/vqs8FVqJAgokKmCwOtGJs2wFFFBAAQUU6LmA63c9J7fDTGAz4BcNNCYARwK192gvAD8B/AoYU6ezQ4ADuriz9ijg3UAskMQ/8d8r1/R/fRY2vxaIf+4AXu4FRoM+lgC2ATYA1s7OuxW4LdsF/PfAc12oca7M4yPAh7PdxVepajfWku4Dou8rM59nutCvTShQpEBSr78GrIu8FWy7mYAB62ZCfl0BBRRQQAEFFFBAAQUUUCBVgaQWiHqIPBp4CZi5JvXggw+yxBKxHu2hgAIKDJfAoYceysSJE6sHfTqw/XApOFoFFOiigMHqLmLalAIKKKCAAgoMhYDrd0MxzaUb5BxZeHr3OpXdDWwJ3NWnyucDTgDGVfU/HYhdtX+X/TvCvK92WF8sCO8E7JqFhltp7h/AKcDxwJ+A11u5uM65EWC+eoSvxZhjrebp7Gsxf3sA/wPM36DfqPE44GfAQy3WF6HzNYAvZPNQL+xer9nfAD8FrgBmeWxai3V4ugJFCST1+mvAuqjbwHbzCBiwzqPkOQoooIACCiiggAIKKKCAAikKJLVA1GPgq4C1Kn2ecsop7LBDPPHSQwEFFBgugc985jNceOGF1YP+EnDMcCk4WgUU6IKAweouINqEAgoooIACCgylgOt3QzntfR/0ssBZwPvrVDIF+ArwfJ8qjSzhXsCawGVArOX+pYs7Ri8AxA7dsQbSanB4JJKTgW9lO1x3QpYnYB27Se+X/ZO3rwimbwv8LccFYR+7Ux8EbJjj/GanRDj828ANfdoNvVl9fn14BZJ6/TVgPbw3ahlGbsC6DLNgDQoooIACCiiggAIKKKCAAkUIJLVAVARAgza/m+3w8cYpu+66K8cfH5uNeCiggALDJTDXXHPxwgsvVA/6vX3coWq48B2tAoMhkCdYnWek8RdRBAXyHnO2GPaw/cay+nTXJ+997HkKKKCAAgqEgOt33gf9ENgYmNqg49gdeXI/Ciu4z9mAzYCDgQiZd/OI3aIPzHa0bnfH5mYB62ezYPikFgs/EojHl73c5Lr4nWw88I0uBc8r3cXu44cBhwMvtli7pytQlEBSr78GrIu6DWw3j4AB6zxKnqOAAgoooIACCiiggAIKKJCiQFILRD0GXhe4pNLnUkstxV/+EpugeCiggALDIzBt2jTGjh1bPeDYySgej+uhgAIKNBPoVrC60o8B38bi+qTl0+z7x68roIACCihQLeD6nfdDrwUipxe7Lcc/Ix2PAhsBN/e6sIL7myMLJ+/T5fBwbdk/Aw4AInDd6tEsYB0fij8JWLKFhiPcPC7bCbzRZbGrdwSgd2yh7VZPPSWbgydbvdDzFShAIKnXXwPWBdwBNplbwIB1bipPVEABBRRQQAEFFFBAAQUUSEwgqQWiHtu+BYigyuhKv3fddRcrrLBCj8uwOwUUUKB/AgcccAAHHxybNs084k26nftXkT0roEBCAhGwjsc8r92lmg0QN4bUJy2fLn1b2IwCCiigwJAIuH43JBNdomHOm+2yvEWdmi4FtgMGKQQbOzN/D9irhXm4tcpgHuBDLVzbbpC4UcB672wMEZZu5Yj5/CwQwfl6x0LZjuWb5Gw4Qtt/rNqNOgLfeXcEPwfYE3g8Z1+epkBRAkm9/hqwLuo2sN08Agas8yh5jgIKKKCAAgoooIACCiigQIoCSS0Q9QH4AmCDSr9HHXUUe+3Vyhp7Hyq2SwUUUKCLAh/+8Ie5/vrrq1uMN9ziTUAPBRRQIK9At4LWBogbi+uTlk/e7x/PU0ABBRRQIARcv/M+6LVAhGFPB9as03HswDwBeKnXhRXU36hsPJOatB87TseaSNhEePjlmvOjnWWACKbHIvL8TdoLx9gt+/kWxlUvYB0h6ZuAiS20VTk15vLIEf6uqXw9wueHAV9q0vYdwM+BXwKPAa/XnB/tRAj9y9mO2Y2aa8emjaF7iQINBZJ6/TVg7d3cTwED1v3Ut28FFFBAAQUUUEABBRRQQIEiBZJaICoSok7bsevHEZWvffrTn+bCCy/sQxl2qYACCvRe4NFHH2XRRRet7Tj+oNGORr0v1B4VUCAVgTxB62nAQUD820MBBRRQQAEFFFDg3wKu33kn9FpgVeB8YJE6He8HHNLrogrqLzKJ2wLHAmMa9HEGEON+IGcdC2Th6a83OT8C1rH+/FrOdusFrOtdHqHnE4CLgSeACIEvD6wL7JA9vXFT4MY6DeQJn0fwPB5/FuHqPGHx2YB1gO8DqzUY99eAoxsEv3OSeZoCbQsk9fprwLrtefbCLggYsO4Cok0ooIACCiiggAIKKKCAAgqUUiCpBaI+CK4I3Fnpd7bZZuNf//oXc8wxRx9KsUsFFFCgtwInnngin/vc56o7vaHFx932tmB7U0CBVAQMWqcyU9apgAIKKKCAAmURcP2uLDMxPHV8Mgvk1htxBHNPGxCOpbNdqdeoM57pWXj4R8CMFscc4eSdst2h64W3HwS2B67J2XbegHXU/R3gmAah59hRenUgHl32Yp3+Iwh9aoOw/W3ZjtTXthGEfmdms2WdvsMmdgOPnbk9FOiHQFKvvwas+3GL2GdFwIC194ICCiiggAIKKKCAAgoooMCgCiS1QNSnSbgbWK7S97nnnsvmm2/ep1LsVgEFFOidwJZbbkn8nVd1xK6y3+5dBfakgAIDLmDQesAn2OEpoIACCiigQNcEXL/rGqUN5RSIwG+EausdH20hEJyzy76c9hbgW8ABDXqfCBwOvNpmhXl2yD4Z2BN4LkcfeQLWEa6OJzOe1EHdUcp8wGSgUQA6AuRX5qi73ikLZX1sUueE6D/GUi8A3kHXXqpAU4GkXn8NWDedT08oUMCAdYG4Nq2AAgoooIACCiiggAIKKNBXgaQWiPokFY9ojEXcN46dd96Z2NXVQwEFFBhkgddee40xY8bw4ouzvH8VuznVe2TsIHM4NgUUKFbAoHWxvraugAIKKKCAAukLuH6X/hymNoLdgWPrFP0osBFwc2qDGqHeeHrhOcDydcbyM2CfBjtA5yWInawnAJPqXBCB6HHAZTkazBOwPi5bz34+R3uNTonQ8ynASLtvR817AGe0sXN1bZ+RyzuzzjzE/bap61EdzqSXtyuQ1OuvAet2p9nruiFgwLobirahgAIKKKCAAgoooIACCihQRoGkFoj6BPgJ4NJK3+94xzt48skn+1SK3SqggAK9ETjvvPMYNy7e25t5PAD8d296txcFFBhSAYPWQzrxDlsBBRRQQAEFmgq4fteUyBO6LBA7On+nTpu3AVsD93S5z143F1nE2FQjdqce6ej2OBcGjgc+U6e/o7Mw94wmEM0C1t0KJM8F/CT2G6lTT3wtwufd2Fm62Vx8F4inqr3W65vE/oZeIKnXXwPWQ3+/9hXAgHVf+e1cAQUUUEABBRRQQAEFFFCgQIGkFogKdGjW9OPAgpWTLrroItZff/1m1/h1BRRQIFmBXXbZhSlTplTX/2Pgq8kOyMIVUCAlAYPWKc2WtSqggAIKKKBALwRcv+uFsn1UCwxDwHo+4IRs5+iRZj92nD6yC7szV7e9GfCLOrda3kB3s4B17Dj9ZSB2mO7kiKzcucDSIzTSrRB3ddPxof7YDTuenlZ7XAtsBzzYyYC8VoE2BJJ6/TVg3cYMe0nXBAxYd43ShhRQQAEFFFBAAQUUUEABBUomkNQCUR/t4rGKu1X633333Tn22HpPyexjlXatgAIKdElgvvnm45///Gd1a+vmfFRtlyqwGQUUUACD1t4ECiiggAIKKKDAvwVcv/NO6LXAMASsVwXOBxYZAfduYEvgri7DR18nA7HGMtKxA3Bakz6bBazHZ8HwTkvfHai3AB6fyP8K8HynnVRd/zbgsAYf7t8E+HUX+7MpBfIIJPX6a8A6z5R6TlECBqyLkrVdBRRQQAEFFFBAAQUUUECBfgsktUDUR6x4dONvKv0vsMACPPHEE30sx64VUECB4gTOO+88xo0bV91B7Ey0aHE92rICCijQUMCgtTeIAgoooIACCgy7gOt3w34H9H78wxCwbhQg7tYu0LUzF/nH/YHv1pnS2DF7IvBygylvFrBeD7ikw1tmjiykHUYjHXsAkzvsY6TLtwdOrdNu3JPf6/KO4gUMwSYHTCCp118D1gN29yU2HAPWiU2Y5SqggAIKKKCAAgoooIACCuQWSGqBKPeoijnxSeAdlaZ//etfs9FGGxXTk60qoIACfRTYcccdOfXUWd7P+mm2M1Efq7JrBRRQwB2tvQcUUEABBRRQYGgFXL8b2qnv28AHPWA9GpgE7F1HuFu7QI/U/CeBi+v0ewGwI/BMg5lvFLC+A9gK+HOHd058yD520o4Pu9Ye8SH8WBS/ucM+Rrq80a7iRYXeCxiGTQ6QQFKvvwasB+jOS3AoBqwTnDRLVkABBRRQQAEFFFBAAQUUyCWQ1AJRrhEVd9IxQOzO8cYRAcSTT44nOnoooIACgyPw4osvMt988zFjxozqQa0DXDE4o3QkCiiQuIA7Wic+gZavgAIKKKCAAi0LuH7XMpkXdCgQweMj6rRxG7A1cE+HffTz8nmB44Et6hSxNnBVQQUuB5wNvG+E9vPYNgpYXwpsB8RGIZ0cjYLO12Z9PNhJB3WufQ9wJhD91x5F9lvAUGxyQASSev01YD0gd12iwzBgnejEWbYCCiiggAIKKKCAAgoooEBTgaQWiJqOptgTImB4WaWL0aNH88wzzzDnnHMW26utK6CAAj0UmDJlCrvsskt1j38B4g0uDwUUUKBsAnmC1qsAfyxb4dajgAIKKKCAAgq0KOD6XYtgnt6xwPbALI+2qmnxo8A1HffSvwYa7dDcrV2g643u7dnu0J+qc0Iz20YB627t8txol+3fAXF/PF3A9DWyuS8LxN9eQL82qUA9gaRefw1YeyP3U8CAdT/17VsBBRRQQAEFFFBAAQUUUKBIgaQWiIqEyNn2/cC7K+cef/zx7Lrrrjkv9TQFFFCg/AKf+tSnuPjiWZ5UewiwX/krt0IFFBhigXpB6yvrPNJ6iKkcugIKKKCAAgokKuD6XaITl3DZjQK2Mawid3juBduywFnA+0fobFoWIH6koELmAI4Edq/T/nrAJQ36bhSwngzE7uMvdlh7o4D9P4DYafuVDvsY6fK3ZnMyf522m4XPCyjJJodcIKnXXwPWQ3639nn4Bqz7PAF2r4ACCiiggAIKKKCAAgooUJhAUgtEhSnkb/i7wP9UTl9nnXW47LKZm1rnb8UzFVBAgRIK3H///Sy99NK1lcWbje4OVML5siQFFHiTQG3QeiwQ4QgPBRRQQAEFFFAgdQHX71KfwfTqXxU4H1ikTuk7ZLswpzeyf1f8ISA+XT5mhAEUuUNzdNcsYN3MtlHAOoLbE4GXO5yYA4DvdNhGEZdvAvy6iIZtU4E6Akm9/hqw9j7up4AB637q27cCCiiggAIKKKCAAgoooECRAkktEBUJkbPtFYC7qs+98847WXHFFXNe7mkKKKBAeQW+9a1v8Z3vzPL+2dXAWuWt2MoUUECBEQUiaL0p8DV9FFBAAQUUUECBARFw/W5AJrbpU8cAACAASURBVDKhYbwHOBOIoPVIx4FAbESR6tEopHwusBvwbIGDaxRg7iRg3a15KWvAuplNgVNm00MqkNTrrwHrIb1LSzJsA9YlmQjLUEABBRRQQAEFFFBAAQUU6LpAUgtEXR99ew3GltXrVC7dZ599OPTQQ9tryasUUECBEgkstdRS/PWvf62uaA8gHi/roYACCiiggAIKKKCAAgoo0D8B1+/6Zz+sPc8LHA9sUQcgvrYX8EKiQI0C1rEOsjfwYoFjM2DdHq4B6/bcvKp9gaRefw1Ytz/RXtm5gAHrzg1tQQEFFFBAAQUUUEABBRRQoJwCSS0QlYRwZ+DESi0LLbQQjz32WElKswwFFFCgPYFf/epXbLbZZtUXzwDeDjzfXotepYACCiiggAIKKKCAAgoo0CUB1++6BGkzuQXeku1QvW+dK6YB2wOP5G6xXCcasG48H+5gXa771Wr6J5DU668B6/7dKPYMBqy9CxRQQAEFFFBAAQUUUEABBQZVIKkFopJMQqxTPQ3MV6nn5JNPZscddyxJeZahgAIKtC6w8cYbc/7551df+HNg99Zb8goFFFBAAQUUUEABBRRQQIEuC7h+12VQm8slEAHqU+uc+SiwEXBzrpaKOymC4AcCCwC/BW4CYieM15t02ShgfS6wG/BsQWU3C68326W5Ue1h8d0u1G3AuguINjEQAkm9/hqwHoh7LtlBGLBOduosXAEFFFBAAQUUUEABBRRQoIlAUgtEJZrNw4HxlXrWXnttpk2LjVs8FFBAgfQE/vSnP7HiiivWFr4mcF16o7FiBRRQQAEFFFBAAQUUUGDgBFy/G7gpTWJAkZWKsPHSdardA5jc55G8AzgFWL+qjnuAy4DfNQhcfwi4GBgzQv1xXYTLY4ONIo45gCMbfKh9G+CsBh33O2BdhnkvYl5sU4GRBJJ6/TVg7U3cTwED1v3Ut28FFFBAAQUUUEABBRRQQIEiBZJaICoSosW23wvcUX3NNddcw5prRh7RQwEFFEhLYPz48Rx5ZLy3N/O4GlgrrVFYrQIKKKCAAgoooIACCigwsAKu3w3s1JZ6YPMCxwNb1Kkygs1fBqb3cRSrA+cBi9SpIRY7JgIv13x92SzE/P4RrotdNCJg/UhB44pQ90+Beo9D/ChwTYO+exGw3hs4ok4N3doluyBem1WgqwJJvf4asO7q3NtYiwIGrFsE83QFFFBAAQUUUEABBRRQQIFkBJJaICqZ6vnAhpWadtppJ6ZMmVKyEi1HAQUUaCzwwgsvsOCCC/L8889Xn7gzcJJ2CiiggAIKKKCAAgoooIACpRBw/a4U0zB0RURWL4K28SS/kY5HgY2Am/sk06y+KGsH4LQR6ls0+/OPj/C12FRjK+DPBY1rAeB0YN0R2s9j2ouAdQTMT60z/p8BE4CXCvKxWQXKJJDU668B6zLdOsNXiwHr4ZtzR6yAAgoooIACCiiggAIKDItAUgtEJZuUjYGp1TU9+OCDLLHEEiUr03IUUECB+gJHHHEEEybE+2Izj78Di2mmgAIKKKCAAgoooIACCihQGgHX70ozFUNXSLMdovcDDgNe64NM7Fp9cp2gcpRzG7A1cM8ItTXbnXs94JKCxhQZtHOBpUdoP8Lq2wD3N+i7FwHrRn1ckO2+/UxBPjarQJkEknr9NWBdpltn+GoxYD18c+6IFVBAAQUUUEABBRRQQIFhEUhqgaiEkxIL9bFu8MbxzW9+k0mTJpWwTEtSQAEFRhZYeumluf/+Wd6381Gv3iwKKKCAAgoooIACCiigQLkEXL8r13wMUzVzAT8B4klXIx03ANsCf+0DymbALxr0OznbgfvFEc4ZDcQibuzQPdIxHjiyoDG9adOOqn7yhJd7EbBeDjgbeN8IBvcBWwC3F+RjswqUSSCp118D1mW6dYavFgPWwzfnjlgBBRRQQAEFFFBAAQUUGBaBpBaISjgpXwTisYhvHHPPPTePPfYYc80V7z14KKCAAuUWOOmkk9h551neI43XhIWAJ8tdudUpoIACCiiggAIKKKCAAkMl4PrdUE136QbbLMh8QBZWfrWHlS8IHAdEWLnesTnwywZf3x04ts7XTwG+DEzv8pjeAnwX2LdOuxHqngi83KDfXgSsm+3wvQNwWpdtbE6BMgok9fprwLqMt9Dw1GTAenjm2pEqoIACCiiggAIKKKCAAsMmkNQCUUkn51Fg4UpthxxyCBMnxjq4hwIKKFBugdVWW42bbrqpusifAl8pd9VWp4ACCiiggAIKKKCAAgoMnYDrd0M35aUa8CLAycC6dap6ENgJuLJHVUeG8KvAUQ36+zXweeCJBuesCpwPxPhqj7uBLYG7ujymZpZ5gsu9CFhHEPxbQITnRzqmZOtHz3fZZ0XgROBZ4N5sZ/SYi5jHB7I/bxQ+73I5NqcASb3+GrD2ju2ngAHrfurbtwIKKKCAAgoooIACCiigQJECSS0QFQnRQdv7AwdXrl9kkUX4+9//zn/9l8tZHZh6qQIKFCzwi1/8gi22iCe6znIsD/y54K5tXgEFFFBAAQUUUEABBRRQoDUB1+9a8/Ls7gvsChzfoNkrgB2Bv3e/6ze1uDZwErBkg77yBJXnA04AxtVpZz/gMOC1Lo5pe+DUOu3dB8RCze1N+utFwDpK+ATwK2DMCPXEhiObAjd20SYW0/cGDq/T5rXAdkAE+j0U6JVAUq+/viPVq9vCfkYSMGDtfaGAAgoooIACCiiggAIKKDCoAkktEJV0EuKRiY8Ac1bqO+KII9h771gP9lBAAQXKKbDWWmtx9dVXVxcXj7/9bDmrtSoFFFBAAQUUUEABBRRQYKgFXL8b6ukvxeAXACY3CCNHkVOB3YHHC6w4PhgeOxyv0aCPCAVHHU82qaNZoPc2YFsgdlDuxhFPQIyQ+mfqNJZ3V+heBayb7bZ9XBaI7tYu1u/KwucxvpGOI4F4bKQ7WHfjbrSNvAJJvf4asM47rZ5XhIAB6yJUbVMBBRRQQAEFFFBAAQUUUKAMAkktEJUBrE4N3wf2rXxt8cUX56GHHipxuZamgALDLHDeeecxbtybNmj6IHDzMLs4dgUUUEABBRRQQAEFFFCgpAKu35V0YoasrHWyAGwEb+sdEW6OXSeK2GV4xSzkXS+AGzXFzsqxe/XlOecm2jwHiOD2SMfPgH2ATkPEo4AJwKQGdW0O/DJH3b0KWEdW86vAUXVqmg7sAZwB1P4dlWMYs5wSPgcBsWv4SEf0FQtZl7XasOcr0KFAUq+/Bqw7nG0v70jAgHVHfF6sgAIKKKCAAgoooIACCihQYoGkFohK7Lgg8DDw1kqNhx9+OOPHjy9xyZamgALDKjDC7tVnAdsMq4fjVkABBRRQQAEFFFBAAQVKLuD6XcknaEjKyxMSDorY+fkbWRj29S7YzAZ8GjgcWLZJewdkIeZXc/b7FuBbQFxX74hdk6PvvG3WthOZx9gJ+1hgTJ1OIuQdu24/k6PuXgWso5Rmu0pHkP5zwBUdhKzz+JwM7Ak8l8PHUxTopkBSr78GrLs59bbVqoAB61bFPF8BBRRQQAEFFFBAAQUUUCAVgaQWiEqOGjuQfLNS4yKLLPLGLtajRsV7Dx4KKKBAOQTOOeccttpqq9pi4tG6N5ajQqtQQAEFFFBAAQUUUEABBRSoEXD9zluiLAILZLtIv+mxWCMUGKHYWC/9cwfh2yWyYG2Ej+uFkytdT81Cyo+3iNUsRBzNfRs4DHixxbZjYXgn4MgG9cfuzFsAF+dsu5cB68hrbg+c0qC2CFl/EfhtG/Mc7a8PHAMsWaePVn1yMnqaArkEknr9NWCda049qSABA9YFwdqsAgoooIACCiiggAIKKKBA3wWSWiDqu1bjAuINhr8Bb6ucdvDBB7P//vuXvGzLU0CBYRJYbbXVuOmmm6qHHI9y3W6YDByrAgoooIACCiiggAIKKJCYgOt3iU3YgJe7NPATYL2c4/wN8DPgKuD5HNdEKHmVLNi7IzB/jmtuAHYB7s5x7kinxFO9ft4kxB3rJ/sBD+TsI9aK9wG+3uT8VnfI7mXAOkqfKwuXf6nBOCIEHXMcO30/mdMn2o1g9oFN3KPNWGCfkbNdT1OgmwJJvf4asO7m1NtWqwIGrFsV83wFFFBAAQUUUEABBRRQQIFUBJJaIEoA9bvA/1TqHDNmDA888ADzz5/nfYAERmeJCiiQtMD//u//suuuu9aO4QPArUkPzOIVUEABBRRQQAEFFFBAgcEWcP1usOc3xdEtC5wARNi3leN64PfAPcBfqi6cD3gvsDqwZs5QdeXyTsPV0U6EuidkO243Gk8EiU/KdnT+I/ByzcnRzjLA5kAswNTblbly2TnZDt2t7Lrd64B11Lo8cCIQT0BrdMRu1nFf/AK4F3i15uTZgMWBzbLdxuM+anS0uyt5K/ek5yrQSCCp118D1t7M/RQwYN1PfftWQAEFFFBAAQUUUEABBRQoUiCpBaIiIbrU9tzAQ0C8KfDGMWHCBH74wx92qXmbUUABBdoXeM973sNf/lL9/iX/m73h136jXqmAAgoooIACCiiggAIKKFC0gOt3RQvbfjsCER4+EhjXzsVduuZi4CvAfV1oL3ZU/h6wVwttxQfWKzs2zwGs3GQ35uqm2w0P9yNgHXVHAP74HCHr6jFGoP657A9a9elGcL6FqfRUBUYUSOr114C1d3E/BQxY91PfvhVQQAEFFFBAAQUUUEABBYoUSGqBqEiILrb9jeyxiTObvPvuu1luueW62IVNKaCAAq0JTJo0iX333bf2othVqRtvQrZWjGcroIACCiiggAIKKKCAAgq0IuD6XStanttLgTHAxGwX5vjvXh4/Aw4A/tHFTiNkvV/2TxebfVNTp2Q7ZlfC2a301a+AddS4IjC5jZ3LWxlfnHtNtsP1Xa1e6PkKdFkgqddfA9Zdnn2ba0nAgHVLXJ6sgAIKKKCAAgoooIACCiiQkEBSC0QJuUZg8T2VerfbbjtOO+20hMq3VAUUGCSBxx9/nKWWWooXXnihelixtX58IMRDAQUUUEABBRRQQAEFFFCg3AKu35V7foa9utmAdYDvA6v1AOMPWQD6cuD1AvobBWyVjSd26e7mEWHwA7OdoGe02XA/A9ZR8sLZTt+fa7P+ZpfF09b2Bx5rdqJfV6AHAkm9/hqw7sEdYRd1BQxYe3MooIACCiiggAIKKKCAAgoMqkBSC0QJTcLOwInV9f7ud79jvfXWS2gIlqqAAoMi8KUvfYljjjmmejjPAEsB/xyUMToOBRRQYMAERmePF/8U8KFsp7hKuCNCGbcB8bjteCR6BEyeH7DxOxwFFFBAAQUUmFXA9TvviBQE5gA2zD7MXUTQ+h7gx8CUHv38+y7gIOCzXcCfDpwLfAd4oMP2+h2wjvKLCNXfARwC/BJoN3zeIa2XK/AmgaRefw1Yewf3U8CAdT/17VsBBRRQQAEFFFBAAQUUUKBIgaQWiIqEKKDtK4GPVdr98Ic/zLXXXltANzapgAIK1Be47rrrWHPNNWtPGA8cqZsCCiigQOkE3g7EB/X2BPLulheB6/g7PR7V3c4jxkuHYEEKKKCAAgoo8CYB1++8KVISiB2gl892gd4SWLaD4iOYfBnwc2Aa8GIHbbVzaeQVlwN2B3YE5m+xkQeBE4BTgPjv2u/lFpt74/QyBKwrdb8NGJv5fAIY08aAYn7jd5nf9GF+2yjXS4ZMIKnXXwPWQ3Z3lmy48WL/R2D2rK7YCWAZ4JGS1TmM5awNxDtEhwGvDSOAY1ZAAQUUUEABBRRQQAEFOhRIaoGow7H2+vJ4NGYsEM88jj76aPbcM/IyHgoooEBvBD75yU9y6aWXVncWu56u3Jve7UUBBRRQIKdA7AD3aeDwDgIo8ff7BCAeld6N4EbO0j1NAQUUUEABBQoWeAvwak0fZqgKRrf5rgnEz7nxIcIVgVWA2OBy0ezDhLXB69ihOkLI9wO3ADcDfwJe7lo1nTUUT5l5H7AGEDt0vztbX6mEiiMMHtmyvwBXZ//Ef9d+/3ZWRXmvnhd4bxYA/zCwcPY0nuqKb83mOJ7Cc1P2NJ54ypqHAmUVSOr9M384KOttNBx1bQBcUDPUeKbvJcMx/FKPMuYl5ifC7hGy/lGpq7U4BRRQQAEFFFBAAQUUUKB8AkktEJWPr2lFJ2a7EL5x4rzzzsu9997Lggsu2PRCT1BAAQU6FTj++OP5/Oc/X9vMpsDUTtv2egUUUECBrgnErm97Af/T5o5v1YXEbtZfBs4yZN21+bEhBRRQQAEF+ikQPyPskwVSq+swQ9XPWbFvBRRQQIFhEUjq/TN/OBiW27J841wImAKsX1NahKu3BZ4uX8lDU1Hs5nBhzWjvy4LWxw+NggNVQAEFFFBAAQUUUEABBRQos8DiQPyuGsGZN47ddtuN4447rsw1W5sCCgyAwD//+U+WXXZZnnjiierRnA1sPQDDcwgKKKDAoAjE49Nj1+lJDQYUu7xdBzwExA6W8RSCePx2vceTx65/OwFXDgqS41BAAQUUUGAIBXbLgtVL1xm7GaohvCkcsgIKKKBAzwUMWPec3A5TE3gr8D3gG3UKPxQ4sESPo0jNt9N6pwFr12kkHoUX83NGp514vQIKKKCAAgoooIACCiiggAIdCnwd+EF1GxdeeCGf/nR8bthDAQUUKEbgi1/8Iscee2xt4/H43XuL6dFWFVBAAQVaFIhgVGzkE39ZVx4rXt3EycBBwF9H2I16DmDzbNfr2kerRxvXADsAD7RYk6croIACCiigQH8F4meDbwLvb1KGAev+zpO9K6CAAgoMh4AB6+GYZ0fZgUD88HoaUO+H09ezxa/Y+cWj9wLzZJ/ajF8wYpeHkY5rs6D1r3tfnj0qoIACCiiggAIKKKCAAgooMFPgBmD1yv+9733v4/bbb5dHAQUUKETgt7/97Ugf4vifbDOJQvq0UQUUUECBlgVWAs4Elq+58h/A+Oz9qVebtLoc8CNgvRHO2y974udrLVfmBQoooIACCijQa4GNs2D1mjk7NmCdE8rTcgtcAXw899meqED/Bc4DxvW/DCsYcAED1gM+wQ6vM4F403MqsHBVM38C/glU/1Abj2TbFIhHtHn0R2CRLGj9tQbdX5IFrS/rT4n2qoACCiiggAIKKKCAAgooMOQC6wCz/E6633778b3vxYOzPBRQQIHuCqy00krccccd1Y3eAqza3V5sTQEFFFCgA4HYgfpIYPeaNqYDe2RP56x9I7dedxHQjqd51u50GR/wi42EYgdsDwUUUEABBRQop8AnsmD1JxuUdxRQm4UwYF3O+Uy5KgPWKc/ecNZuwHo4573XozZg3Wtx+0tGYD7gImCNqopfzoLVTwG3AfNWfe1mYH0gvubRP4F3Z798fL5BCfECexhwXf/KtGcFFFBAAQUUUEABBRRQQIEhFTga2LN67FdffTUf+chHhpTDYSugQBECEydO5NBDD61tOnY2jQ0IPBRQQAEFyiEQYapfAWNqypkIHA4027m6+rIIWH0ViPBV7bFDthN2OUZtFQoooIACCihQEfhwtolcbOZX7zgu20TuL0BSAS+nOUkBA9ZJTttQF23Aeqinv2eDT+r1109f9ey+sCMgflDdrUoiwtU7Amdnf7Y1cDowW/b/8c10LPDlEX6wFbT3AvFYvW8C2zXo+rQsaO3zmHs/P/aogAIKKKCAAgoooIACCgyrwOxAPB3rvysAq6++OjfcEJsLeiiggAKdC1xxxRWss05smD/LER/u2Kvz1m1BAQUUUKBLAm/L3p+IUHT1cU62o/UzbfQTP1/GLtbVGwdFM7FLdoS2430uDwUUUEABBRTov0BkGfYBtm9QSmRR4lOz1VmGpAJe/We2gjYEDFi3geYlfRUwYN1X/qHpPKnXXwPWQ3Nf9n2guwDHALHAVTmOACbUVBZ/tnfVn80AvgIc3/cRWEBFoNVPfSqngAIKKKCAAgoooIACCiigQNECmwPnVney//77c/DBBxfdr+0roMAQCKy88srcdls8fG/mETudrQjE2qWHAgoooEA5BOLv5QhTL19VznRgC+DiNkusF9r+XRbgerrNdrt52WjgXcALwGMt7tLdzTpsSwEFFFBAgX4IdPo07qQCXv0Ats+OBQxYd0xoAz0WMGDdY/Ah7S6p118D1kN6l/Z42MsB1wPzVvUbi1nbAv+oqSXO+QUQj3GrHI8DHwPu7XHddtdYYN3sU6CfbHBaPDovPgUai3oeCiiggAIKKKCAAgoooIACChQpUPvkLC699FI+8YnqJYYiu7dtBRQYRIHx48dz5JGxUeksRzxueuogjtcxKaCAAgkL7J49FbV6CL8CdgXa2b260s5nge8A9wGvA/dn/31mn9/7iPd44/XoEGDZrNhrgNjB+5aE59HSFVBAAQUUyCOwcPb07a81OPmS7OkWlzY4J6mAVx4YzymdgAHr0k2JBTURMGDtLdILgaRefw1Y9+KWGO4+5gGmAatUMTwAbAncVIdm1WyXgZmP9gVii5i1gNhtwKNcAhtnv7ysWaesV7OQ9WHAc+Uq3WoUUEABBRRQQAEFFFBAAQUGSGBM9pjX2MHvjWOFFVZ4Y9fZUaNGDdAwHYoCCvRKYOrUqWy6aWTXZjl+mj1xr1dl2I8CCiigQHOBOYD4NEyErKuP3YATml+e5BkfzJ7gsmRN9RHi2RH4e5KjsmgFFFBAAQUaC0T+ZJ8sn1BvsefaLJ/w6xyYSQW8cozHU8onYMC6fHNiRY0FDFh7h/RCIKnXXwPWvbglhrePt2QLWntWEcQjyr4InNyEZWcg3qyYs+q8ydm1td9kwytcrpHHjuTfBN5fp6xnq4LWr5WrdKtRQAEFFFBAAQUUUEABBRQYEIFNgFgEnnnsvvvuHHvssQMyPIehgAK9Enj66adZeeWVefjhh6u7vBtYCYgNBTwUUEABBcojECHj04HqjWBix+ktsg/glafS7lWyL/D9Os1tA5zVva5sSQEFFFBAgb4LRPakEqyufnJ6dWGxaV88XfuMFqpNKuDVwrg8tTwCBqzLMxdWkk/AgHU+J8/qTCCp118D1p1Ntlc3FohdquMRabNVnRaLPfvnhPsB8PWqcyOUux1wds7rPa0/ArEjRPxys3Sd7h/JHsXzo/6UZ68KKKCAAgoooIACCiiggAIDLhC7F87yiNgpU6aw0047DfiwHZ4CCnRTYOutt+bss9+0DPlJoNHjpbtZgm0poIACCuQX+BhwZc3p8fd1vKf0ZP5mkjlzNDAJ2LtOxTsApyUzGgtVQAEFFFCgscBeWf5g0TqnxYeq4mnax7cBmVTAq43xeYkCCiiggAJlFEjq9deAdRlvocGoaRngemC+quFcAmwF/DPnEP+/bMeBT1ed/wywGvCXnG14Wv8EivxFp3+jsmcFFFBAAQUUUEABBRRQQIEUBG4CVq0UOuecc3LzzTez3HLLpVC7NSqgQJ8FjjjiCCZMmFBbxXeAb/W5NLtXQAEFFBhZ4LPASTVfiqeiRgD5xQFF27VOkGw6MA64bEDH7bAUUEABBYZHoBcbuyUV8BqeqXekCiiggAIDLpDU668B6wG/G/s0vAWAc4C1q/qPXYvXBeIxmq0c7wMuABavuigeobFZC0HtVvrz3O4KxKN6vpl9orSbj+rpbpW2poACCiiggAIKKKCAAgooMGgCa2Qf/J45ro997GNceWXtxoaDNmzHo4ACnQrE3xMf//jHa5uJXVBj92oPBRRQQIHyCcR7nfEBmNoPwRwIfHeEcucB1gI2AOI9qJWBMUAEk/8IXA1cDNxQ8nD2QkCEyDepGePPsvdkni/fVFmRAgoooIACuQS2zTIG769z9rPZjtWHAvEU9E6OpAJenQzUaxVQQAEFFCiRQFKvvwasS3TnDEgpb80eSza+ZjxbA296pmbOMW8BnAlEWLdy/BiIPl7N2Yan9VcgFiz3yX4RGlWnlGuB+CXo1/0t1d4VUEABBRRQQAEFFFBAAQUGRCCerHRU9Vj22msvjjpqlj8akKE6DAUU6IbAc889x2qrrca9995b3dy/gA8A8dhpDwUUUECB8gnMARwJ7F5T2k7AyVV/tgTwJeDzwPw5hnFP9p5FvLdV1rBybHgUO1lvCLwEnJvt5D2ou3bnmDZPUUABBRRIWGDjLE+wZp0xRDYk8gSHAc91aZxJBby6NGabUUABBRRQoN8CSb3+GrDu9+0yeP3vmD2SbHTV0L4P7N/BUGcDDskCupVmXgHikW8RvPZIR2CRbB6/1qDkS7JfjHx8XTrzaqUKKKCAAgoooIACCiigQFkFTgW2ry7uhBNO4HOf+1xZ67UuBRToo8BWW23FOefEg/lmOeLvkNP7WJZdK6CAAgo0FpgPOAX4TM1pOwCnAbHpS/xdfkTOYHVtb78BvgH82YlQQAEFFFBAgUIEPpEFqxs9NSg+LR/B6ke7XEFSAa8uj93mFFBAAQUU6JdAUq+/Bqz7dZsMZr/xiJbYfTh2Aagc8Qi1j3Th0SyxADYta6vS9t+zT+XHI9s80hJ4d/ZLUuwUUe84L/sl6bq0hma1CiiggAIKKKCAAgoooIACJRKYC/gDsHx1Tddffz1rrLFGicq0FAUU6LfAQQcdxLe//e3aMiKMN6Hftdm/AgoooEBDgdjFOT4Is27NWWsDNwP7Zf90whi7WX8BuKqTRrxWAQUUUEABBWYR+HC2OdumDVyOyzZn+0tBdkkFvAoysFkFFFBAAQV6LZDU668B617fHoPb39xA7Dz8oaohxqcH1wK69cPuu4AIbC9Y1ccV2a4EPu4szXtrpSxovV2D8mOHifg06u1pDtGqFVBAAQUUUEABBRRQQAEF+iwQj5a9prqG5Zdfnuuuu4555523z6XZvQIKlEHg7LPPZuutt64tJZ6uVhvWK0O51qCAAgooMKvAssBZQGwCVH18PHvPatIIYP8A4u/52MDnNeDt2ftZdiTqDgAAIABJREFU1e9x1V72ILATcKUToIACCiiggAIdCURGYJ/aJ47VtBgfnjq0BxmBpAJeHal7sQIKKKCAAuURSOr114B1eW6c1CuJTw7uClTuqVey/4/HsnXziHc6TgZGVzV6PNBoJ+Ru9m9bxQiU4dOpxYzMVhVQIAWB1YB43erGExHiQ0BzAg/0cOBLA5tl/d0JXNDDvjvp6i3Al4HXgbOBJzppzGsLEVgY2AZ4G/AscCrwrzZ6ip8PVwG+BHwLiKeQdHLMk+0adW6Pv9c6qbnb18achOnsVd/7T3W7k6y9LYHFgBOA57rQR8xfPJo5/h2/PMc8/r8utGsTCiigQDOB3YFjq0/aZJNNOO+8eHiShwIKDLPArbfeypprrslLL71UzfA4ENvcR5jOQwEFFFCg3AL1AtaxjrEJMKaq/HiyyUHA5cBIG/cskr23tTcw/wjDjk2AdgTuKzeJ1SmggAIKKFBKgTI+5TqpgFcpZ9WiFFBAAQUUaF0gqddfA9atT7BXvFkgws1HVwU84pvgmCw0VYTXT2rajnc/9gJ+XkRnttlTgdgVKD6t+skGvR6VfVr1sZ5WZmcKKDCoAvGo0JOywX0D+EUW+G11vNVvvsQbLLsAdwNzZIHrvO1F2DiCrPHvvMdHgKuzkw8Evpv3wuy8UdkbTbO1eF3e0+uNqfrNr0uBzwLx9AuP8ghUz9HvslDs0y2WF/dV/Kz4g+w++1n2Wv98i+1UTo/fXyKcGx/ii92mIrA9OfuQRJtNJnlZ7KwVT/n4VFb9R2t3Zu3SqN6ZWY/NwkXxBvOvOmz7E1kb8Qa33/sdYnq5Agq0LPAj4KvVV40fP57DDz+85Ya8QAEFBkPg2Wef5aMf/Sh33hmfVZ3l2AC4aDBG6SgUUECBgReoF7CuHXisSRyQrSc0Qom1h3gCyk9H2BU7rosfHvcHZgy8rANUQAEFFFCgOwKxmcs3ga81aC6elh5PtY41414eSQW8egljXwoooIACChQokNTrrwHrAu+EIWk6Ht8SbzYsWjXeeKza+sCrBRnE7tXRRwRJKsfDwDjgpoL6tNneCmyc/ZIVi5gjHXFvxSOB4pesbuyk2NvR2ZsCCpRFIHZ+npK9YRI1TQcOBiJ4k+cNkgiOrgDEbojxeNDq3XAi+LgnEG/Kx245eY92QqydBqzzvgmVdwy15400pgh1x25B+2UnfwGIJ1LU/iDdbp95r6sNqea9rqznhechXSyuGwHrKGd54MRsB8D4/07mu7qt+J6Nts5sc8zzZT9LLNHm9Z1cdiPwPWCWbRJbaLAXAevYZX58ZhSl3QFsBfy5hTprT402IxQfb2jHEf8Oh15/73cwBC9VQIEBEPht1QdU3hjO0UcfzZ57xo9uHgooMGwCG220Eb/5zW9qhx0/Ax05bBaOVwEFFEhYYFXgfCA2QKh3tPOB72g3QtbxRIPqIzYIiCd+XZWwmaUroIACCijQC4F4imFsrhbh6nhfaKTj2ux9/1/3oqAR+kgq4NUnI7tVQAEFFFCg2wL/P3tnAn7dVLf/+1LkVcYypIRK/0QZM6Uoc6YMJd5MGUOIMjSQmZQhGRKZx2QqKjNvhoi8JGSu1xQyhIfH9L8+rF3r2c/e++y9zz7DPuf+XtfvMpw1ftba873u1arrrwXWTQ//eJWH0BnHzE9G3b5P0nqSbu4xigWDy+gHo3pukIQT6cQe1+3i+0dg/fDAtUBOlbi8JkLr1/rXLNdkAiYwQgTmC+63iJST2F8Sf3kOu7hSLxt2T0jcY5O8OOoi0mZXBfLjtGuB9VscYufjRSWdI2lOSVy/Eck+0sC8YgEOC2/KijVHTWDNtrdNvoRsSmDNMwfX9GPCQgS2WWdOXFtxzN8ZxL7bhHw/k4Sjcl037EGOP67btD3ejvhdkr4iafrQv3MLthzuh8CahZSI1xG1lz0/dhpSPnafLIldSxDIr1JjHnSqw7+bgAmYQCcCs4ZzD9vS/jvOPfdcrbUW67YdJmAC40Jgm2220dFHswnfJIEAb9txYeB+moAJmMCIEIjNB7K6dEEwSHi8Yn/T7zPi7OzqimCsjElDxWqd3ARMwARMwARaTwCjjURYnbzvTnfqf8N3/jMG3NtWCbwGzMrVm4AJmIAJmEBTBFp1/bXAuqlhH79ycO3E4XO7qOsImnDxrOsiWJXiJpJ+IgmxTRLHS9q8akFOP/QEGFMewnCbzQpEebhZMycdJmACJlCVwPuCO9kXo4x8ZWdFPQLAOFDd4LQ8U+r/Ixg9Ijhix0LiJcLiH5K/P7puXhy53CDYxhUWEWPa7RlXbBaZsLIf8TAvnNJtatLB+g/BTTZdR9zdDSRtEf4HQtc7OwDHofdP0QcnHAtgtVHVgSqRPku0WpRtkALbEt2plIS5wSK3uyvlkmDAfd0TGfnKCqyZw8z1WyU9nVM/abhWJ/eOVT9u8tyCKPuUUD7zDreo2yr2N04+yPHPmqtVRNNV0tZBxP01ro3JsR6XkXd+LFPPcpLOC0J7/rlZwZwpU57TmIAJmEBdAktK+h9JfPB7M6aeempdddVVWnzxtEFh3SqczwRMYJgJ7Lvvvvre95JNNf7dUnbpYxcihwmYgAmYQLsI8E7iktTuckkPeMe1bvi9Tq/Y/Ypn+Pi9IeXUfQ9Tpw3OYwImYAImYAJtIrBD+K4f74Aet/+e8K2Ab23DEK0SeA0DMLfBBEzABEzABBog0KrrrwXWDYz4mBaxTnCejLt/oKTd+8iD+XuYpO1TdeKQ2C+Rdx+766qCWyxC67Y8kHnQTMAE2kNgZkk/krRh1OQsEWHakRphDq687CnNQqOiWEMSolJiD0n7hH+PhZJpgXUscM37cNOkwDpdf1Z/UCHsHX5YuqL7LNduFs3g8N2LqCqwRliMewL/7EWwywciDeL2ICa9v8GKNg7zliIRHuO0VySOj6tG6I64lZedOArvJSm9G0RZgXWSjp1FTpP07RzR7FzB0T1xjOeafkhGvVmIYtdzfsf1nBewZd3Ks8rsNP58ROX4RhTcafymDsf0pqEi2ocDdV5kua1XEU1XSVt1yqXF7CwgYdvjL0Qfq3EP300Srv1lAxEj570mnxdwwuecwq4mDhMwAROoSoCFSZO8O5hzzjl15ZVXau65565altObgAm0iMCxxx6rrbbCI2KSuEPSZyre37So126qCZiACYw0gfj9RbqjTSzuzduhrumdxEZ6kNw5EzABEzCBkSfQVsO0Vgm8Rn4WuYMmYAImYALjQqBV118LrMdlWjbbz49IukESopMkfhtcAOpu0V63hTMEsRofQJJAWLSgpCYFTHXb53zNE0Ccg6ssoqxh31Ko+d67RBMwgV4SwJWaxUKxYyvbQ3O+Sa5v8QeVfSXtKen1ko2K834lCFHJOk4C62UknSRpTkmINuHHP5uKZ4IQNi0Ubqr8quXE4vemnY1whMZhOFGG7BT+u2wb55P0i+CcfllwFH80lbmswDpePNBJ5M7HR8TguLMz9hwX13Zo9KzBLYq8RPq4LNvnquniY7PT+KXHIz7Gy9ZbRTRdJW3Z+pN0uOmzLSPu+QTnQBY1IkSEPWNHVBVZc9yfLmmpqg0qSM+Cj/26FNrnFc/uBszVz4YEV4ZFOA9nZJgl8OBYIJjTzIEHG+yrizIBE+gNgZ0l/TAuetFFF9Xll1+u6aZjLZLDBExg1Aice+65WmcdfCMmCZ4jeFbpZneUUUPl/piACZhAmwgUCayrvi/J6vdHJZ0t6eOpH2MDhTbxcltNwARMwARMoEkCmN/x7T55n5wuG3MMdrc8qKTZSpNtK1NWqwReZTrkNCZgAiZgAibQAgKtuv5aYN2CGTVkTZxG0sXho0PStP+TtIikfwyorR+SdJWk90f1/yGIISYMqE2utvcE+NqN4IcHtrfnVHddeFi7sPfNcQ0jSAAxP+LPZM/gTuK6bhG8UxJutytKYltLXkQg+CXulnSnpKsl4TDMf5cV9XbbrnHLnyWyPlzSd4LIOhZJV/2I8o3g1gvT2OFmXATWiDZPkLR4mFQ7Svpxj4SRwzJveymwjj8eIozGXfjGCh1/R3ipmewEgsok7bhcRmA9VViYwPwmcKk4vqAd1IsgFkEbgXv21wsc4Dk38vJ1m5Ceezxcojkn9jrKOMgnbRgVgTW8Ee4nC01w+kLE/4Qknh0RWR8ZXZ+qiKzXlvTL6LpWZ3EFnFlIicibRZVrSbq8BxMhPU+popNoPl48QPp+LQToQfddpAmMHQEE1sl16c3Or7DCCrrkEnaZd5iACYwSgSuuuELLL7+83nhjsk1QVg7P2qPUXffFBEzABMaJQJHAmnetl3YJI73IOSmu0yLzLqt1dhMwARMwARMYagKYTfCdPs9Qg10cEVXzfr/TDrCD7GirBF6DBOW6TcAETMAETKBBAq26/lpg3eDIj0lRuNexlXwSr0j6vCScDwcZiIpwYYyFtrQ1EfsMsm2uu7cE3huE1gj18oIXqDzA9UKA09veufRBElhU0jnBaZd29EpgPXMQr3G+SgTVnfr9P5IQ/f5a0sudEvv3ygQYkx8Fp1Iy42CK6AaBYV2BNfdcCPb5I5aOXHuHSWBdGVZBhvgj06AciJvsT1IWY8lfmUUOvRRYbybpuNCoutvdriApUY8hdmfhUnxOKSOwjl2JET1/URLbqxfFPOG4QmzPgpFNwu4oWXmWlXSMJNqCIHfjsNikF2ObLnPcBNbMawT33EMTWQ7jpMGRhDFJnKzLCInTAvStgyt51XGM5ywLLDknP1K1kBLpvyzp2KiPnRYCUCSL/44IbvD8NwJw+okb+GQqrhJtcBITMIH+EmCHjY3iKnG4PeccHgccJmACo0Dgpptu0oorrqhnnsGsepLg2OeZz2ECJmACJtBeArzLY8ek5VNd4LkMgTU7snYT6WfapCxuFllojjOnwwRMwARMwATGhcByQVjNu9q84B0zwur0rpnDyKhVAq9hBOg2mYAJmIAJmEANAq26/lpgXWOExzjLV4MTG45uSXxf0j4lRUa9RIewmrbgMJrEa0G0WOSi2Ms2uez+EsDJnFWyieNiVu3nh4e56/vbNNfWQgK8lEccijNmEk0LrKeQtEoQ8iLiqxMIrHHYvrVOZucpJJAIgtmdYTdJ/wypOwmsGVf+WJkfBztAIIrno0t6Lo26wBoeeQ7EM4bfPtDFfEQhsbuk+7soo0pWFl/gwHywpCs63AP1SmCNy/BPgjCZtrMAANfhqiJOFikhHOUDZNY5rozAGpeKCwLAEyVtF9zei5jyDMJ9JUJrFjOweKEo5pK0b9hFpZ9i1XETWC8jCYEhonkCwf0hGds2ZomsY6f/rLGcLyyGxMn+HknrSrqtyoEXFjZwr8+zB8Gc5/w8sWI5nZLHCwBIy0cABNfXdMoo6TOSzpTEsUX003G9RPOcxARMoAMB7q1XjdNstNFGOukkTo0OEzCBNhO44447tNJKK+nhhx9Od4OFzsnisjZ30W03ARMwgXEnwPslFstMci/XoGFGnsCanQZ5V/jUuA+A+28CJmACJjAWBJYM74wxvssLdjzE9Oy+FhFplcCrRVzdVBMwARMwARMoItCq668F1p7MZQlww4wDAAKXJHCN44XVi2UL6XG6GSTh4IjTYRJ/C06KN/a4bhc/PAQ+EYTWGxQ06bQg6Ksq7BmeXrolvSTAgg3EigemKmlSYE0duFruH7lj1u0TDqNfk/TbGuLKunWOSz5ErLgUT4g6nCewRkS8cHCovi6cY1jok8Tskjj3cI1Kf3yJXXbSv5UReMYi3j0i8WHZcYrrwIH47FSfy5ZDOlzYNwziQhYpfDOIgJO5nnYgzttitUqdTR6bnepNf1A7IIw5O3pkRa8E1tzzbCppveCaW8Y1Oqt9PAvEglUWAMQL0zoJrFl0h3ge12Minb8Tzyq/c4zxoFVVRF6ljnTaMsdfkic9N74Sjvkq9aePh9jpPl1OlbRl2pAWFfMiHMHRCzmZs66ViJ0RzKcXmFDEVsH1mn8vK8RPV80Hc+ZnsvhpHUnnlulchTTMaRZQcB+QRJUtn7PysxgCsXp8LanQJCc1ARPoI4Gpw/bxnH//HVtuuaV++lNOBQ4TMIE2Erj33nu1yiqriH+mYq9g1tDGbrnNJmACJmACkxLIE0A39c7IAmvPOBMwARMwgXEmwLd33m/yfSwv0JEgrG7jt/dWCbzGeSK67yZgAiZgAiNFoFXXXwusR2ru9awzswRxNdu9JMFW3ItIeqxntdYreG5JfwwCr6SES4PY6/F6RTpXSwmM6iralg5Ha5qNYGzj4Io5barVTb2QLyOuvlvS5ZJYJELg7ss5OM/pOi1abQ3wFjY0T2D9vuCU89kcdxyumb8KwuOjgnjvpdD/IhFrGYFnkwLrbp134vYmokT6uVBwmcZ9mMVQyQ3zuyQhRJ2+i7nwcnCM7cc9yZphnDk/4GqLU0PRIq54bG6XtFmXTtsIV59LiYxxR4cxiwHqxGKS2OEBx920kLSTwDr+Hafe9SU9EJyGp5PE+a7fwcK/poSscf9YWMjxzz1wVrRZYM1ikjyX+aLxI9+3wx/p2HqZxUNpl/G0MLquED8+jzZ1TU73j62j2eI5uQfg+orbNs8XZYMPDrhY49adcGHhSeL0XrYcpzMBExgMAd5/cD+0YFz9NttsoyOPPHIwLXKtJmACtQk88MADWnXVVXXnnawjnSTYpSNeUFW7Dmc0ARMwARMYGgLs8rd3RmuKFi+XbXyewPqi8O3p6bIFOZ0JmIAJmIAJtIjAuOwe3SqBV4vmj5tqAiZgAiZgAkUEWnX9tcDak7kMgSPCdu9JWoQriASadowr05YyaXBxZDs4HOSSYNvyHctkdpqRI7B8WFW7QkHP2A6WVbX9EOeNHOAR6hDuqDifI35Ni6vpZlNirmUksc/4nBns2JYcF61bMsSSsUPyahl5ETdybr5nhMZkGLuSJ7Dmngq3V9xbCT7WHxoJYXEaRnBH7BR+S/qXJUpOBKKjILBuSuw66PkQi+hpC2ON+zMC77yIBdZNtL+Kk27Z+mLxa/o810lgjWD8uFAR8x0H44mS8j48lm1TN+nqOEfn1dep/3G+tgqs007UVRfsILJm7LcIAut9wn/HLtYsEGJhBdfWWIhfdZw5xyKGIuq6YBfVyW4CHGOJQzZpcd/fM8eVO68smHItR3yexIWB0T+qdtrpTcAEBkKAnbsQWX8krn277bbTEUfwesRhAibQBgIPPvigVlttNd1xxx3p5h4taZs29MFtNAETMAETqEQgfvcWZ2SxPM9k3QTPs6y2491rHL14T9NNO53XBEzABEzABJogMFvYLbpIW4HBHaYdlzVR4YDLaJXAa8CsXL0JmIAJmIAJNEWgVddfC6ybGvbRLQexBNtaTxW6iDsiwoZvDXmXedn1teCgSFMRP+0QRBND3nQ3r0cE1ggPg0vllI8QCJE1D4O4gzrGi0CRc3VCogmBNY54P5PEfEzH98P86yRG5YX+fpK+nlFGGcHneI1s873NE1hT03ySfhFcS3mptFFwOX6bJESHu4fm4JDKy6ckcDvFMXWeDg7CeXNw2B2sO83p5kep+RLTDr+MBW7Nk1nhpapug8A6vTgg/vBYJDCOhdk4FyNKxXmfGBWBdTx+ndzd2yiwzlpYhEiea0kskO50ROHU/HNJp0k6JpWXBY/cW20fCuFciPj4tU6Fpn5Pf8zGKZsP2U0FxwHO2sdGBXJ8f7nmtpbx9SApcsuwICH9wqCpPrgcEzCBZgl8VNJvJCG2/nfYybpZyC7NBHpF4L777tMaa6yhv/zlL+kquGdhkaDDBEzABExg9AjEux7FvcPZmnep3TyLzR6eeZdNYeP5lr9uyh69kXCPTMAETMAE2kqAXSl3Cd/T83anvC58T+928dIwMWqVwGuYwLktJmACJmACJtAFgVZdfy2w7mKkxyArgi8EYri5JcH26J9vcOv1XmGcRtKVktj2PomnJK0i6aZeVepyW0EAQdyukhbIae2zkdC6qvinFQDcyMkIIIrDbZiXBlnO1UmGJgTWsdtr3BBcs6n/hZLjw0sO7PMQ8MaB8+i6kv5Yshwnq04gT2DNtZJ5hBNaMo/WCbs9vCfsrLCyJF4+4ZTOWCURizhjF2B+77eD9T+DW/sr1dG8mYPjacHAIO3iw2ItmHygZtmdsl0t6YZOiWr8zv0y1w6Eo4wtYmLEnWeU+IAWjy35bu3yHurG8FHwpRr9KMpCOxGR0b/442CRwJqFAiwMIA/uxJzfki1xpw7u3vF9WJkmcxwtFBJyjODIz+K+KsH59IIqGQrSxuPXadvftgms0/MaDFWvRTE6BPfcQ6XHK0to3O3wMC+41t3WbUFRfgSUp0pizJPoZtESC2twvuZDfhLXSsJh/cEG2+2iTMAEektgfkkXS5ojrmaLLbbQscfG6zF62wiXbgImUI3AnXfeqTXXXFP33DPZ5k7sJLVJtdKc2gRMwARMoEUE4vdvcbPT7yzqdClPvM2i3LPqFOg8JmACJmACJjBEBHiXmQirp89pF99IMSrju8ioRasEXqMG3/0xARMwARMYWwKtuv5aYD2287Rjx3GbQwS2cJTy75JWkHR3x9zDkQBBB4JwXqwlwbbky0t6fjia6FYMkAAuhTws4hibFY8Ex8XDB9hGV917AmxzhbNmenvHrJq7FVjHbq9x+XXLRbh4vqT3phqLyBeRrp1TejN/0gJr5g+i4T2CGDquNREYcy1NxKtZW4dybb0kZKQcHF6T6LfAuklq6b722tUY4SIOuk0G98qfDe68c4aCEV3iRl5GhB4LdOse6032J6+s2IkJ0TTXSMSyeQJrHL3Z4SQRqJD++AYaGh9fvdxml/tchNwIwYsCZ2ZExwTnW7aTn5iTgQUE7J7yhfA7QnXuQ4vi8ZQL+rvDHF4pZFpaEqLcrKiSNp0/a17jPs5uL4/VGEcWD2RxSbuj1yg6M0s8R5sok3bisH1YVNijYSxZ1FA3sq7TvkbXpel8JjA4Ah+X9Ov0ArENN9xQJ5988uBa5ZpNwAQyCdxyyy1aa6219Le//S39OwfsxsZmAiZgAiYw0gSyFrrS4fSuW1Uh5D3bsuvRFyXdUbVApzcBEzABEzCBISLAO2G+l/ONICtYucp3sOOGqM1NN6VVAq+mO+/yTMAETMAETGBABFp1/bXAekCzpAXVIiDBnTEJnBIRkOHe1Kb4kiQ+oiCkSQIBEEIghwlAwA+O4zkPppC0nKSDC9zM02S6FUc2LYjGNfbIDHF408KzUZ8hCGBnCsKZMqL0WACKeJKPN5+OIPFR5dUwr3C85VqKCDURTfPfCEcJ7sPmDqv+cWMl0iLhfgusyzhYIzSmXQSO0c/lTJK023IssE67OXNMsuCFstPOxVMGnowTi7xi92/c3JfIYdfE3F1GEk53ibiaMmk7oluE1k90qKQtAmvEwQeGMcCFgkV2OBHnCaw5/+Cgv5WkF4PD9wMNAO+XwDotTm6g6bWKSC+oqCKarpI23TjmJYsRknn9j+A+X7SLQ1EH84TgLADiPpzFjU3GTmEhUVNlZrlXnyhpuwo7S2S1Jb0QgTQs9sQRv4njpan+uxwTMIHOBHCyZutb7tv+HWuvvbZ++ctfds7tFCZgAn0hcM0114jj8qmn2MBukjhB0lf70ghXYgImYAImMGgCee9fu1nE/b6wMx0L8ONo4rlx0LxcvwmYgAmYwPgSsBHZf8a+VQKv8Z2y7rkJmIAJmMCIEWjV9dcC6xGbfQ11Zz1JZ6bKQgCyX41t2htqUu1iEGyxqhK3uCQQDCF2O6V2qc44agQQSO4aVuiO49ZHozaenfqDkApnUcSBWYFb6PWSvpn6sVuB9TckHZIqE4fM1SXd3KnROb/jort/6jfKYnvKe2uW2XQ27jUQxiK0e3DIdhDAnZaP7R+T9B1J7PX+cgGAt4e58+2MNAiT9w1lLCWJsf2LpFkjgWHibHNXEFwzfnFkzYd+C6x/JwmR62SqhKih35O0d/jvIofdNKZYYJ0+nuLf0h+9YiFpWpAaC5ibdrD+TBjPREye7g9i7yPC/USeyLwtAmv6hss+rtXcJyWRJ7BOfuc+a5YgNH+tgZOHBdZvCZ977WDNYgbugxcPDtncA3FcJ/VWHcq88wDC/bqi7bgN7DbB+Tk5t3Zz3czq22YZDiwsLD23KoiM9GtLSqsv7WLdAFgXYQIDIMA18YL0jiXLLbeczjnnHM0wwwwDaJKrNAETSAhceOGFWnfddfXKK5NtMsOzRWwgYWgmYAImYAKjTSBroSs9ZrE8OxhyP1cl+G7AIl++MaWjqefGKu1xWhMwARMwARPolgDmD7wPXiCnIL4RcN3DiKWJd/7dtrcf+Vsl8OoHENdhAiZgAiZgAn0g0KrrrwXWfZgRLauC7W+vDiKbpOm8dNpU0tMt60vS3JmDiCQWjUwIopLbW9onN7s3BHBCZRskHiwRUmYFrp48VOJg5mgXAUSauFbtFgS/Wa0/TxJCaMRip6YSdCOwnjq43W6TKvO34eX+kzVRxmLEpAi268IN+baaZTaZjfMvrriJWxgfM3gxg/Mv5+FBBqJvXIhZVJQEYnX+XshpWCKWXjH6nT7hGo7gGAF5OsjDOYXtqDlvJI6oa2R81GFuwgYH7CQssJb6LbDm/hhXop9HDr+4ZjOOjH3a/Y7f2B0DwSr/Hj8MtElgnTXtOwmsmz6GLbDuj8CacVsziI22l8QCkVjYXXVcqyy0qFo26VeQdEnIyHUaQXRTzyVZLttNukyztSZsl406fllY5MWiGocJmEC7COD8z3loobjZCy+8sM4++2x96EMfaldv3FoTGBECJ554ojbdlNeWk8Vh4fl+RHrqbpiACZiACZQkwLsb3tWlF/zyrIdb559LlpP1fijJyju+LSSxI9Sgg3ZyI8oubLxv5fvew4NulOs3ARMF2sheAAAgAElEQVQwARMYOgJ8k+IbByYWWcF3Kb5/8w0vz1Bm6DrVUINaJfBqqM8uxgRMwARMwAQGTaBV118LrAc9XYarfgRMOKzxIiYJHFARYODC2eZYOPQN59okcKj9vKRn2twxt70nBBDbILTesaD0S8OD5uU9aYEL7QWB2HU3XX7iPnxMeBGdJVzuRmBNfTh54vTKFuOck3AOvV8SLsYv1exwVjspqtditzLNfUfY+SDeQSDJt2VwC03fNJUpt8k0H5V0eBDNJuX+LIjwmRPp4L6JDzE4qRJnhPMAYvZOfeG88h5JycIeBDqnS2Kb0auCk/b/ZOwUYYF1fwXWODLjAI8zNSJ8Aqdq5uw1kvj9c0GI/8mMOcLHOlxvL5Z0XzjWfx/SdXsOaXLuly1rVAXWZfsfXzdwrj+gIGPswk6yOo7q8WKCTufyKmmzms1cnrKDa3+8QKCMu31ZrlXSce1koQ6Lnwicww6tUkCHtFkO05TPgpeJDdSD29k+4VofF2enswbguggTGBAB7ue41n86rn+OOebQWWedpSWXXHJAzXK1JjCeBH7wgx9o113RCEwW7C7EvZzDBEzABExg/AjwfI44DJODdPBuZltJmKgUvcvjHeDKko6OFt8nZdV1w+7FSGASw/My17xEUM47Tfp4Von3lb1ok8s0ARMwARMYLgLLBWE1JhZ5weJUrp3jagjRKoHXcE0vt8YETMAETMAEahNo1fXXAuva4zxyGXkRg2vnt6KesUU8rs+4rI1CIKDAuSCe9ziFIqCI3UJHoa/uQzMEcH7gSx1uFHlxfnjoRLDvGG4CeQLrX0vaU9KfopfOvRBY94IO4mzO3XEMi4jzw5LOlLRIRscvCs7dTTmQdsMWl22uBWwTmsQvwseJLLcXBNFcN/hIwccYrpVZwbUGd2zcAM6WdGNNsV6/BdYsGmEL7aKxQeCI2JRYRdJNHQbgxbBwIRagpudp/BvbePNxKHE575eDNR+iGNuvRx+laOfXJKXP8bR3rZCe3T/ygheSiOsJxPU47/41OEB0EuV3M6/L5EUgxoKPomC+c36cRxLi8f3Ctrp5ebifghkfG+tEvxysy7QtLeztJJhum8C6DINhEFgni1E4l3I8rS7p5jKNL5EmPWZJFhaXNrlTSezAndRxYrSjQYmmOokJmMCQEeAawbsFzkn/jimnnFJnnHGG1lmHNRQOEzCBXhP4xje+ocMOQwcwWfBu84e9rt/lm4AJmIAJDDUBdpTj/RLPd+ngnQW/HZmxExlpeY+zgyR2Iky7YPM77xG/02HBcr/gIJpjh5V0O++U9EVJd/SrIa7HBEzABExg6AiwAhwzsS8UtAzDIVyrMYsZ52iVwGucB8p9NwETMAETGCkCrbr+WmA9UnOvq86sH5w040IQ1OC4NmgBUFcdizLjILdXePmV/G/6hlMl4jeHCeQR+EQQWm9QgIjt31ndi5OtYzgJpAXWuNLuHdztX041uQ0C6zxhGG7ItP+RAQ8DwupfReLSuDmDckLNQ/LOIBhORMOkQwSO28tDNTmyG8RJkcsNTtmId6u6lfdbYF2zu4XZEmFqPGf5mHVrJKLGTRcRL2JKmN8Tiddx2V0gOEpz3MZjMp2kJULtnQSwRY3EzfxgSatFiS4JH9TuKsiIU/tnw1yJ85bhmPQFZyHE168FYTL/n3+vE8xlOOKs+bcOBcTi2Tp1ZeXpdoHHMAmsEaCfEhyrmK9sMXxDASgLrJuaRZOWw9aVF4T/hZiRXQSebaiq+SSxoGbeqDwWEvBc9EBDdVBMLBJPiuUct67vGxuk7KJMYDAETpC0SbpqBJ877IAmx2ECJtALAhMnTtR///d/65xzuDWYLFjQ+PNe1OsyTcAETMAEWkeAZz3u19hFMC94zmdHuaeCSJldAeMdXtP5eD7dStLjQ0CD77t8w+MvK7p5TzYE3XMTTMAETMAEahLgmzbCat615wW7qyKs9jfttwiNiham5pRxNhMwARMwARMYCgJDrWEe6sYNxfCNRyMQJiEueH/UXVyrETQk7pGjQmKGIDpCDJUEIkRcKHEXdZhAEQGv9m33/EgE1ogXj5CEe+QLOV1qg8A6SxhGdw4NQt6JAx4u3F5OlrR8RjuG0bkToSxKmO9Gri8IbNlOFCFclUh/wPmHpD0knRGci6uUNaoC6yoMyqat8+GIcWfxDA53M0UVIazlJeRjZSuXNEuY7zgE4SCU5XJUobjaSX8bHNmf7FCCBdbFgBaTxC4VnMtwq2eeFC24sMC69pTNzcjxyeK17UMK3PVxGWsq+Ch+TKqwtIN+E3XlLYhiNwCu2Q4TMIF2E+A8Fe8E9mZvdtxxRx16qA/xdg+tWz+MBO6++25tuOGGuummyTbR4f0lOwixyNdhAiZgAiZgAgkB3p/ynMc7kG6Db2jsejYM4mr6gqEQBknscJgVdd6TdcvI+U3ABEzABAZHwLsy12dvgXV9ds5pAiZgAiZgAk0RGGoN81A3rqkRcDmFBBADnRncF5OETwQ3yPtHlB0ulQhlZoz6d42kLw3Ry7ERRT8y3UIwivCOLd/zgn1qWf1bRZw3MoCGtCO4ET8t6dclRK7DLrDGpRYxB1tVxoHLKs6buC8POrjHoC2I12KhKQLFjSVdPegGZtT/dkkI+PaP2nytJFzQEOaXiSJ3HPp+bHDPebRMYZL6IbBmfHCIpv+9CJxg6ftUktaR9IFeVBLmVJHDcFwt83OhsLNF7DzNMcSxxXav3SwyQ1A5l6SlJC0s6eOSFuyT6PoASSwo6eSCjcs8c70o6EfSbpy2cah+pSDDM+HDHveQLOArcn3KKmZ+SXwAJDj2EIsX1Zcu488Nnf+YH98I84A6yohuLbB+azTeLYldPVbq0XFeplgcx5g/RcF5j+2gN0wl6pXoOUvM3bQjdxk2TmMCJtAbAlwzDkkXvfrqq+ukk07SjDPGrx560wCXagLjQOCiiy7SxhtvrKeewmR0kmA7a549J1NdjwMX99EETMAETKAjgZnDu/xvdkyZnYB3RZh1HBh2HqtZTE+yZb3DpiLeO37BpkI9Ye5CTcAETGDYCMwWdmHesaBhl4bvHhjsOSYnYIG1Z4UJmIAJmIAJDJ7AUGuYh7pxgx+7kW8BK9yxVGLVfRKIcdaWdOGI954+/jLVR1ggmn11xPvu7jVHAJf3XYOALqtU5hIia8R6zzVXrUvqA4FhFljj6IkALEsYiWM05/RhmW9TBIElomVWz/9J0o8l3d6HMaxbBSJjBOBcExJh+M6SWDTxeodCEYceF209inM1osu0kzEfZk4KdSA+Lnp50w+BdV1Wbc7HfDw1iICTfiAeZqyv6OGWcMyHaSRNJ2nOUDELJhDmc1+WBCJVRO91Yj9JLBxrIuL597uwreBkipacivI+8jXRrrwycIrHvanbQBzP/Egcrsq4PjUhsEaBxz1Dsgjh25JuzulMWshcRlRclUvscl52/NsisI7ndsyFRQFNHT9xubD8Tep6wO4I63orzqrT0ulNYGgJsIMFC0ymjFv4//7f/9MJJ5ygJZdkMySHCZhAXQKHHHKIdt6ZW/XJ4qpwj8rudA4TMAETMAETyCPAt9BPhHf5LMopG+xGx/v923r4rqhsW7LS5Zlw7BYWjftbVzd0ndcETMAEhpsA3xjQNfCdOs88B8M5rmOjrvvodqQssO6WoPObgAmYgAmYQPcEhlrDPNSN6569S+hAALEIQjDEekkcHG7GxwHe4dGW4/R3oqTNJZ0yDp13HxslwEtZHmDzxHDPRkLrTo6ijTbMhdUmMIwC6zzH3aSTOAQj1Ppj7V47Y0IgdrLmmsBLqhcK8DA2OBXjhpqcBxDrfk3SrZKWDW7jsVMyxSG0xsF0X0l5QmsLrHs3LxFSInRH6PzDIGxlF48mg7mEwJ7FBgj0GfM2fdwaR4E1x/P2YVEFc+EPwRGRY7QomhBYV5l7Fljn0yojNmeR3AWpIhCzf1nSvVUGomRazjOnZyzKo76zSpbhZCZgAsNPYLHwPuEj6aYed9xx2mwzNkVxmIAJVCWw+eab6/jjj8/KdqKkTauW5/QmYAImYAJjTYBn/lnDuzp2XmK3U3bgSgJzCN7psciYRTyPD6mwOh5ERNarS1pT0kth0R9tb9P7p7GelO68CZiACVQkgFFLIqyePicv1zKE1SwUcpiACZiACZiACZiACXRJwALrLgG2ODur9a+WNEPUh0uilzAt7lrppiMsv1JSbCWF2ygv1hDEOUygKgEE+jzUzpOTEUclnCkR9zuGm8CwCKynkjSLpE9K+qqktEA3oYi4GjHvb1vw0n+4R/4/rUMYu1b4mFIkuiUd84Vt4WcK2RFkbptynuWei4822wSH7NjVGtHtT8N2o39LARoGgTXCwLmHYOD4qHVng+1gTPj49Hxwre7kUF6n6jLjV6fcfuXpRmDNB0pE7FUCF3gWABLXhnPaKxUK+LOkiyqkz0rKPfKZwVWc33GR5trdaYFU2wTWTTuMJw7XT0vixT6LCqoGuzPAm9hS0rlVCwjpOaeycDIvOPb3DH9xGha8cC/Hwrimg3M+i3A2TBV8gKTvlZhfTbfH5ZmACfSOAFvQs4BrlXQV22+/vQ4/3I+CvUPvkkeNwG233aYttthCN954Y1bXuH6yUNVhAiZgAiZgAiZgAiZgAiZgAuNCYIfwHXr2nA6zYx7vsjHYc5iACZiACZiACZiACTREwALrhkC2rJh3ha2vF4rafb8knNzuaFlfum0uQh4EIfGDyO2ScL57rtvCnX9sCfgBt/1DP0iBdVqk14nmTZJ2lHS9xdWdUDX+O4I5xIBsu5kEotCtOlxP3ysJC8NvRKJs8v8ziASwZ0uuQWUEup+S9PvQgD0k7dNwT5sWYtZtXi/6VrctZfOVGb+yZfU6HQs6iFiY2klgzQIDnieqiKCL+hHPNRYdcIxM6HXHo/LZVvEISRuF/4fTx3qS7i7RBgus31ps8lQJVnlJEErtHX5EaH9aF2UVZc0TOx8azudF4uy6TcJZhnPz7qkCeinqrttW5zMBE2iGAOcU7tEniU9/+tP66U9/qnnnnbeZWlyKCYwogRNPPFFbbbWVJk6c7LL8YnCtPntEu+5umYAJmIAJmIAJmIAJmIAJmECagA2+PCdMwARMwARMwARMYIAELLAeIPwBVv2z4M6WNAHnxi2CW98AmzWwqjeRdLSkqaMWsLITJg4TqEsAIc2uYSWxt2iqS3Fw+QYpsJ4xbC2+aofuJ2LcYyW9MDhUY1vzgmGLtRUjAqeEY/6xklQQWrMgA1fr2NEa0Tziwr9KKiPQtcC6JPABJCszfgNoVmaVK4R7QRygcdrFiT1PYP1uSesHl2HSIoZuIgYpsEYsvrOkA6OO4KLMPeEbJTpngfXkAmuY4gxf1h2+XwJrXPlPl7RUalxx0EYQ2atg8c0xqcJvlvRlSff2qlKXawImMFACXEcmu0ZOM800Ovroo7XRRsl6noG20ZWbwNAR2HbbbXXUUUdltYvnJBaqYozgMAETMAETMAETMAETMAETMIFRJ8A7eL41L5DTUXbiw7H6IO+QN+pTwf0zARMwARMwARMYJAELrAdJfzB1cyPOdrVTRtW30RGyaXo/DKKapFwschBBnNh0RS5v7AjghrlLeABGaJQV14WH3wvHjs7wdniQAmsc9XHtXLYEnocknSrp55IeKCkCLFGskxQQQES5taTvptynfy0JFUBVt112jnhPcE1NVDb7S9pT0qtDKLCmbYf0cYasLYlFBES/7lewlJy1oT6+L4zlPJLYnm8vSQ83VPbjku5sqCyKwS06GVsEn2cVCKwXk3S+JBYJNOk0PSiBNc9E3CMjfk0WO5ws6esVdjTpt8B65iASXj7MAXZfwUG/bNDeaTok/qSk34Q0l4dz39M5eRBR80I/EVNTPi/3uQ/ifPZgiYbVEVi/Q9JXJdEu5mwZMfwikn4V5m/crGTel2hqrSQsYrgklfNfklioc0OtEp3JBEygDQSWlMQi9/nSjd166631k5/8RG97G2tzHSZgAjfccIMQV99yyy1ZMHjmxbWtzLXeME3ABEzABEzABEzABEzABEygzQTYdRxhddogIukT344QVfP+1Ttyt3mk3XYTMAETMAETMIFWELDAuhXD1FgjEffg9hK76Z4XttZEEDHOgRMjzqOrRBDY4pwHFxxEHSbQLQFEaAitJ9smOir40vBAjIjJMVgCgxRYx46xZSkg0ELc+yNJT5TN5HSVCHDPtFAQyK4W5cRJHJH0pyuV9p/EiSgSkeA6essBdttIjFjGAbmfDtb9EjknhOJjsV91xyLPmsPal2xN8mAXD84fuKk/Kml1STjr5jlYsyiA+6aVg9M14mQWeXQbgxBYZ4mrce/etKKAvd8Ca0S550SC8KoC6zJjFZ9bfhfOT9wfd4o0U86T3wyC8JcLMlcVWM8haV9JLE5hwdHGkq7u1DhJWUJnsvWCYdycJYLAOt6xgN/XlORFdiUGzklMoMUEWNDCgiR2KJkk5p9/fh1xxBFadtkyaytbTMBNN4EOBA4++GDtsguvTDKDRW8/MUQTMAETMAETMAETMAETMAETGHECywVhNe8v8+KwIKzmPb7DBEzABEzABEzABEygDwQssO4D5CGpAgExYupYAHZ3EHMhDHNIi0o6U9KHIhiIi3iYGXcBuudHcwSYX6w63qKgSFxBWXV8fXPVuqSKBAYpsEbQhtCKBTF/lIR4Gls7tgBbXNKcBX3BvZQtkzm/O5ojMENYILFdJGakdK6riAZxJsRJvE6kBX2M9WtRQRZY/4dtk4LiorEaR4F17IZ8VRDSPlIgsGae7iNp9wCyKYFovwXW7CyBKPfQ6NiuItSN51ETAmu44k7ykXDu51wenw+oj11oOOdsEMaH//e/ktbrwbm/rsB6rrALzDKpA+2McA/095wDsKzAOlmQwjmBc2QS7DyzfWBXdIxnXeNvl/QlSXfVOZGXzJO3gIpdERBeOkzABEafwA6S+BA6Weyxxx7aay82unCYwHgRuPfee7Xjjjvqoosuyuo49zhcJ73Tw3hNC/fWBEzABEzABEzABEzABMaNAO97WXH6hYKOszsWrtX3jRsc99cETMAETMAETMAEBk3AAutBj0B/6keIsZ+kb0XVvRTck37Znya0phYcpXhAwckxCUQ3PNSw3Y7DBJoi8IkgMkIglRenBaH1bU1V6nJKExikwBrB3+vhL91gfktetMQuynG6Os6rpcGMaUK47yzpwNB/RI97S+IaihsrrqRpISFJ3y8JUTaB+P23kl5JMTxX0j0FXIdNYH2xpGv6OA/mj9weByGwZqwR3NYNRLcLBvEuiyVulTShZmFTSGI3kmSRRZM8uCbhhkz5x0lCAPZigcCaLiAEviD0BUUYf91u2d5PgTVjw/3d96PxYKy/Fo7Vqn3JElgjKGbnGMaO8zpzoNP9JAv7WLyRdjkumja4j38nnI9qTq/MbHUF1hQGD1z5v5sSQXNMsZsHjthpxp0E1nBcWNKekuJrIFwPlnSIpBdKAMhaRNErkXrcnA+HxZyLpNrY5LFcovtOYgImMGAC3DceGc5nkzTlU5/6lA455BAttthiA26iqzeB/hA4+uijtdNOO+mll3hFOVkcE3b24R7KYQImYAImYAImYAImYAImYAKjSID38ryj5r14XpwehNX+VjyKM8B9MgETMAETMAETaAUBC6xbMUxdNxJHO4SauOIlgTAMcYJjcgI4B8didJwDvxyER+ZlAk0T8Krkpok2U94gBdZleoB7JwtCYtfVOB/bJ/NSpq6Qs0wbxi3NO8OCh3eF6+eDJQDE4kTcSb9RY0yGTWBdots9S9IvEWIsvuy2zjLjVxZYWsDbbdvieuNz3rclHRB+jNuPIJZ0T2X8hjh78wZ2/OinwJrnoJWCkyj97EZcDRLusz8uCcd74gFJz4d7cOopK+CdUdLxktYqOTFOCQtAniiZPk4GAxaCrC2JXVt+nyqjk8D6vUFAzQKSKyQ9niGani0s9PxqVDaCaAThx6ZE4XkCa4TVLFRgx4D1U21kt4fdJF1ZQeCfJbCOndtroCyVhR2FeCZjPsTB8Uab0m7lpQp1IhMwgdYSODy47k/WAZyscbR2mMCoErjnnnv0rW99SxdckKzVm6Snz0j6ehc7BI0qNvfLBEzABEzABEzABEzABExgdAh4t+PRGUv3xARMwARMwARMYAwIWGA9+oP80SB4QACRBAIE3PGqOvONPq23eohwEYfOz0UdRrTy6R5svT4uTN3PzgSWD4LYFQqSsp002z891rk4p+iSwLALrOke13CEZjh7pZ1OEa8hzru8Sw7jmh2x5dLBaTR2Qy1yF89iZYF1szOoSUFxUcvGTWCNMHgfSbsHKGtKujD8e5HAmvMODpwbBhf2dSV166LRT4F1MgdwREbsu38QGTc5a2NBbVmBNfXDYaPQkMS5fKaUAzrlXRoc5XHSrxqUy5jvGzIy79nxJn4+6CSw5jnj7CAsL1pEwrnzS4Fx4sBOtThZsyAoERbnCaxnlUT5zM0k/hnajki7jGt1km+qsBsBC17iSC8gqMqzTPo8gXXdBThl6nQaEzCB4SbAAheE1ix2mSRwsT7ooIO07LLLDncP3DoTqEjg0EMP1S677KJXX83c1OP8sJPK3yoW6+QmYAImYAImYAImYAImYAIm0AYCmFHsGt6L5rWXd76YwV3Whg65jSZgAiZgAiZgAiYwDgQssB7tUUaI8WtJOOQmgVAYdz0c5hz5BOaS9EdJCCGSwNVvdUm46ThMoFcE1ggP10vlVMBXSETWPFw/16tGuNw3xW2npjhUEcf1CyELQhDE7ZxR4Y+DaL+O8K5f7R/WerYKwvW7A8NEbFq1vaMosO6XyDlhHR+L/ap73ATW75GEC/LKkm4PQti7wgAUCaxJgkAXYTIRC7OrHitZ4z0KotO6Auu6/KrmY1HXJSHTeZI2k/R0VEgngfVnJF0d0pdxYeaZ5GhJC0jCspJzbfxMkiewpop5JZ0g6WNhVxl24ymzk0CaSdoJPvndAuuqs8fpTcAEmiLAzgWHSNokq8AddthBBxxwgP7rvzh9OUygvQSuv/567b777rr66uTWYZK+8J6DxU8svHKYgAmYgAmYgAmYgAmYgAmYwKgRmC58a0JcjRlFVlwXvv/W/R41aszcHxMwARMwARMwARMYGgIWWA/NUDTeEMYWAQPChST4YPEFSRc1XttoFojQFfec+Dg5TtKWdv8ezQEfsl7hTMyDNiKkrHg2Elp7S/nmB68tAmt6Pp+kXwTxWUyClzEbSHqoeTwjXWJafPcVSafV7LEF1jXBRdkssP4PjPTcbEpwvoikX0lit5NzJG0uiWsM0UlgHQt095LE39SSDk3dg3Y/E6qV0M1xW62m4tTDLrDGTfp0SSzqejQsJLw56lIngTUu2yeF9FsHl+lO/JhTu0hCIJ2+PhUJrCmX3WSelMQCgLo78Vhg3WmE/LsJmMCgCPD890NJs6cbMMccc2jffffVRhslmxsMqomu1wSqE5gwYYK++93v6pBDWEeQGRhDfNM7xlVn6xwmYAImYAImYAImYAImYAJDT4DdI3kXyvfe6XNai7kTxlpnDH1v3EATMAETMAETMAETGFMCFliP7sAjAj5MUmxzxMe6b41ulxvvGccHX4DYvjyJCZK2l4TQ2mEC/SCA0I2H73lyKnskuFmztbSjOQJtEljnicWgsbSka5vDMhYlxYLSPNfyVSXNX4IG271vF9IxDr+V9EqHfGyH/UtJE0O6Mu2JRZBNiW7jZg5C5JzUP4i6x83BOnFshzl9xxU/Ea92Elh/VNLZYXeURJzN3LXA+q0ZPOwC6/T1Y2NJJ0cHf5HAmo8D+wQXc7KsKIntK7uJTgLrbspO8lpg3QRFl2ECJtArAjOEZ7stsir4/Oc/r7333luLLMLaKIcJDD+Bn//859pjjz308MMPZzX2+fCuA3MIhwmYgAmYgAmYgAmYgAmYgAmMGoEdwjPPZAupQ0fvCe8ArDkYtZF3f0zABEzABEzABEaOgAXWIzekb3Zo0SDO+kDUPba9XqULt7fRJNW5V2zTc5UkBCZJIH77kqQ/dM7uFCbQGAE/iDeGslRBbRJY0yG2U86yBPuypLNK9diJEgJrh2so/32KpG0l/SuFJxYBNk3up2E8WdBDDJvAuun+VimvF+LxrPrHSWD9zrAV+yYBRFok20lgPWM4Tlh0gPMx5xwUNBZYvwV02AXWtDEW2DNuu0ULPIoE1jiu8PJ/XUl8DOCft1U5oDPS9kNgnRaGJ83gWYlr/1Nd9qEoezwf4nTp834Pm+CiTcAEWkJgNUkHhp1qJmvyDjvsoD333FMzzshl2GECw0fgmmuu0V577aUrrrgir3HsEMQ9x/8NX+vdIhMwARMwARMwARMwARMwARPoioCNs7rC58wmYAImYAImYAImMHwELLAevjHptkXvkHS1pMWjghA9rCnpzm4LH9P8uJReJCkWrP+PpBUkvTymTNztwRBAFMQ2Ujhaeyup3o5B2wTWWe2F0Fck8fHaUY4A19AfhJ0KyLG1JIRv6bDAuhzPplNZYD2pcLkJHrGA+jpJG0h6KBq4TgLrqYIAjEUexDKSrml64PtQ3mxBHM45oMnALZlFefNKejSI0f/ZZAWSnpV0qiRcIOsENqi/kvReSZeFOfBEKKhIYP1hSWdKIj/u/BtKerJCA1AFviQpWUxC1iKBNYseWRBAf7uNrHM4Cyq5lrIzSK8iT2C9lyT+Euf4XtXvck3ABNpHYO9wbpys5TPMMIO+973vaaeddmpfr9zikSVw//33a5999tGJJ56Y18e7JH1H0rkjC8EdMwETMAETMAETMAETMAETGFcC64dvuAvkAOC9Jt+fDpL02rhCcr9NwARMwARMwARMoI0ELLBu46jlt4i1MLgAACAASURBVJnxPEbSllESbtYRiCGAcNQngLPjT4KwIynlBElfrV+kc5pAbQLTBZE1YmsER1mBUI6H9Atr1zLeGS2wHs/xn1vSGWGRUpEjK2LJWUsgIt1RId35ktj+emKHfM9Iuj16wTZsDtYX91lAyyInFgoQTQiKSwzbJCLPu1OC4zL54zQIbBeUNG1wQr81JSitUt4UkuaRNGeDPOJzXdq9mGo6CaxJEzvo5y1KqNLPQaSN+zmI+rups1vn5fcE4ffKGU7URQJrFhpeEhqeNXeK+gTv4yX9b7ifeSEkzhNY84zDB4pvB6Eh59NuxMi7S9o/1UDasp4kjvleRSxKj+vo17mtV/1yuSZgAr0lwL3QPpK+kFXNxz72Me2+++76yleS26XeNsalm0AWgeeee04HHHCADjwQ4/XcYDHR903QBEzABEzABEzABEzABEzABEaMwBpBWL1UTr9eDd9rEVc/N2J9d3dMwARMwARMwARMYCwIWGA9WsOM8ODkSHD5uqRDJH1rtLo5sN4cKelrkpLjhtWlW0hCaO0wgUEQwG0SN+sdCyq/NDy4Xz6IBra4zqYF1rhWfkzSRyQh4kVwOXs4h9zcAKeNJJ2UUc6XJZ3VQPnjUkQ87udIYiu3btxSY3EiTtgIUWO31jJch01g3W8hYDwm/aq7lw7lZca8bJpueeAGzOIxFpER62S4CZYRWMdC2wOCALZtDhzjLLBOu5Cz602yOCtPYM29MO6TCP6IjcMzSJm5i1DwuGi3nd0k/UgSHxryBNY4o3ONY3HBv0Ldx3axk0zWNb5oUU2ZfpVJkzfPqvArU4/TmIAJjCaBLwa3exbwTRaf+tSntOuuu2r11Vcfzd67V0NJ4I033tBBBx305t8zz7BONDN4Ht2zx4uYhpKPG2UCJmACJmACJmACJmACJjDSBJYLwmrej+fFYcG1mt0NHSZgAiZgAiZgAiZgAi0lYIF1Swcuo9k4Gt4gaaboN1wm1yrhljk6FHrbk2kk/UbSZ6Jq2Ap9SUn39rZql24ChQQ+FB7iEfznBW6PrI6+3ixLEWhaYM154+qMmhHw4uLZTbwtiNxw5IwDEdqK4drQTfnjkjctNmW/dVxZOwUOxTgLJw6scfoyAmvEhrgb/0ESC6PSYYG1dGqA0q2guNNYJr+Pi8B6Pkm/kIRQi10PNshw6y4jsF5E0q8ksegna2ECotjFwjnwHxmDwP3VSxnzn+cUnOJxff9nRj5+n1nSUw1sqTibJBakvKPsJCmZjvPDlwJjXqKfktOXksVlJmMRCMfI810UEi/SwSUaoTyRJ7CePoik15VEv1DzlVksxFxhweLiofyHgjg7uT5mCawZ55Uk8TGC+ZjEEUFozbWuauRdk5eWdG3Vwiqkj3nG2WJRe4XinNQETGBMCbCLEfdEXD8nixVWWEHf/OY3teKKPAY4TKB3BA4//HAdfPDBevjhh/Mq4flmb0m8m3SYgAmYgAmYgAmYgAmYgAmYwKgQQBeA+VXmTlOhkz8L5lf3jUqn3Q8TMAETMAETMAETGGcCFliPxujjPHdNJFagV9yws3IS4YKjOQI40P46ONAmpf4psH+luWpckgnUIvCJILRGJJcXpwWh9W21ahifTE0LrD8q6WxJH08hPFHSdjni3LK0ETWye8HyqQxXSaIfj5QtaMzTxWLTsk6mjOvBkn4fObDGGDsJrKeThEgQcSMCw60ynN2GTWC9f9gdo1/TZW1JONUS/RJYIzhG2NtEvC849rEQjnnF1ui5KpSKFT4u6c6KeeLkzLdjwv/Ic54uI7BGQH26JLZA5LyzoaT/iyqK60kWLnDvyrz/iqQZJK2Xmvu4abMDC0LcrSXhAJ/E28PiNhzhOQYRRg/rNY3dC7juIhD+34x+djF8jWZdQtIlYbHHUZJ2DqL3PIE19xuI6ZnX50naTNLTBS3imRMXauZbIpLmGYWdYX4r6Y2QN8/Bmp8Z68PDwqGkKhYIMA+qHlNx++NmMx8Zr14F24VekCq8ikC9V+1yuSZgAu0jMEtYZLJ9XtNXXnll7bjjjlppJS5BDhNojgDC6kMPPVQPPZT7upEf9pOEoMBhAiZgAiZgAiZgAiZgAiZgAqNCgHeKCKv57pYXvCc/aIjfV4/KWLgfJmACJmACJmACJtBXAhZY9xV3TyrDNROHzfjDGi6ArJr8XU9qdKFszYsDYexyiBgFkWQiEDElExgkAa+e7p5+0wLr2O0zbh3CKs7XN3bRZASov8zIz7VhN+9iUJosIr1DQuoywneEs6RD2M44Isy7IlVbJ4E1rqVcT3CwRiiIEDUtUoyddV+WdKakxwrq6YUIOet4KA22wYS96FuDzcssqoxAvtdtyCp/xuCez04nOADzz8szEpYRWCMi/n5wJ0RgPSEqJ33uw07zUklp5/20czDbKiL4JThGtg3t5L9pO4Jr7seIHwWRGcfHsEVbBNaxSP6iIJLnXJQnsGZxyKeDYByR/4EF98A8qyCCZzFJstMOwquvSroyla9IYM3Ykp+64h07aC/zo8qi0tmDkHrZ1ISJ3bt7MZfi60xSfp57fC/qd5kmYAKjR4CdULjfz/24+7nPfU7bb7+91lyT206HCdQjMGHCBB1xxBH68Y9/XORY/Vy4Tic7YdSrzLlMwARMwARMwARMwARMwARMYLgIeBfh4RoPt8YETMAETMAETMAE+k7AAuu+I2+8Qj6knRSEKknhiFz2ydhqvfHKx7RAnBP3lPTdVP83Di6yY4rF3R5CAgg/WU2NUC0vDgurqdOCzSHsTl+b1LTAmsZnCav4/wgF+S0WJZbt7FySTg0iuDhPkWCybNnjlC4Wm9LvzYP4tBODWCCNyI988bFUJLBGOH2cpFWDcHTdSFDaqd7073E9vRAht0FgjcAdQShixSIn3apsu03fpMAaoSoLMpiv3Pu92kXjeAZYKDhqswNHngNxGYF1UTMWk3S+JJz20676OFjTDyLtHBwLYLMc5RFq46DM4gSEtRw/f+yCR6+ytkVgHQvhbw6C6HsLBNZlebEYcYdwz8xYETh541x9fUYhnQTWZPmvcG/D804SiPFZ6MhcKRPTBDdsztlxxO7dZcqpkgbXdsThXO/jSC8gqFKm05qACZhAQoBdJNj5IXd74sUWW0zbbLONNt6Y1xYOEyhH4OGHH9ZRRx2lI488Us8++2xeJu4l2dXnB5JyE5Wr0alMwARMwARMwARMwARMwARMYGgI8A1nV0k7FrQIMxGehS4bmla7ISZgAiZgAiZgAiZgAo0TsMC6caR9LXCRsM00LppJsM02jn7P97Ul41cZIpEzgjAu6T2iupWDcGT8iLjHw0yALel5CcCH96xApMeWVbwEwHXK8ZYLHMLlOBCFrSfp7pqA5g7njcVT+RFDbx1+q+KCP3Nwbt0woz1lHJhrdqNytncGkR5CTYR7/A2b0+xyks4LYs0/SFpf0gMleop4kO2vdw5pWdCAC/Zr4b/zBNYs1MFtkMVQRLcOvL0WWONuy/wtClggcFwtJNpGEs62ebFB5EK7VxDfdkL+eEGZiTCT4wnx7Q2dCuvT700JrDmOdgriKZqOSLNbkTXlMBdnkfRIDo9uBNa4VLMgjbEhcDPk35PjI3apTi8MSItR0wJsePxE0iah7B8H0e2wnVvaIrBOHMU/J+ksSSdIeqZLgTVu05zjOBckcW1w6r8jZ76VEVgn85br5v7hvM3/o2wWCpS9Ru8e8sdNid27mz5F5O1kwfmPvyrX/6bb5vJMwARGh8Bnw/1Ccj82Wc/mnntubb311tpyyy01wwwzjE7P3ZNGCdx000069thjddxxrAfNDe7pePbhWYb7dIcJmIAJmIAJmIAJmIAJmIAJjAIBdu/jWw/fVXl/nhUYvfBd9cJR6LD7YAImYAImYAImYAImUEzAAuv2zpD3SDo95UzLB40F/GGjb4OK4Awh3qxRjVcEAeaTfWuFKzKB8gQQjfJCgPNEVuA2lQitEwFc+dJHK2UvBNZcc7eXhGt4Ov4ZxBCnlXSl/aCkH0paK6MsRK1flnTbEAwJ4szjUw7bv5D09SG6ViEMZnEBY0NUFWrGAtQ0+zyBNc7jh0ti8QPXEUTyZZ1Xs4a11wLrMlPpE5LOlDRvcGvAnfjRgoxlhZRl6sbR9tAg3MxyOy5TRq/SNCWwZjHdkZJwTSfqLsyo2s9uBNbvD/eqnw7t5Xx1edQA5gwu1PNIynIOjh2uGV8WJUyM8n8mzDncsZlruHbeWLWDPU7fFoE1GBC1x3z5f/G55Xd6a/HRUylmfGTgowP3EMm9w8LhXEr+JHBq5sNE0Y4ZVc4L1IsNK3Mjcce+QNK2kh4uMa6xwD9JfrukL0m6q0T+qkniYynOyzHtDzFVaTq9CZhAJwLLBoet5L5hsvRTTjmltthiC2222WZaeGFO2w4TkM4++2wdf/zxuuQSNofIjZfCswzPtd4JyxPHBEzABEzABEzABEzABExgVAhgQpEIqzFLyAqMmPiOigmbwwRMwARMwARMwARMYEwIWGDd3oFGmJWIwegFjn0IV37T3i61suUrSfqVpCmj1iP0wGXSYQLDSmDz8JIAUVtW4GSK4JTzzLhGLwTWsESEdoQkhINZcXLYXvkvkl7PSIDTLGJcBMos8khHv0SXZeZF2mE2zoOrKY6dwyDkn08Som+EwfBLi0A79TUWzpP/25KODn3LE1hT5hSScDOfIOnWVCUIBxn/rDmQ1Z5BC6wZa84ZiVMtW+YhVC9yZK0ipOw0BrEz7FVBBJrnyNyprKZ/b0pgTbtY0PXTSGT9UBCYXt10o6PyuhFY4yac2B6yRWJadP/hIJBmRxaE1lyb4m3l+f/cYyGgzhrXWFhPk6sujughtn8X3SaBdadzSyKwfloS22MuKmltSYj42EEHV3XOWbjTswAIB+skDgxu0Zwji6LqeSFPZL1ViUU8XENZrJre3aNXgucsQXe3O2P0Yw67DhMwgXYTWCI8N3Buzo3llltOm2yyib7yFTaMcIwbgYceekgnnXSSTjjhBD344INF3X8i7CDC8yz3Aw4TMAETMAETMAETMAETMAETGBUCO4TvprPndAhjF76BFG7zMyow3A8TMAETMAETMAETMIFJCVhg3c4ZsWVwQEVYQiBg4qYeZz9HfwlwDCEU/E5ULW4+iMsQQTlMYJgJ+IVB/uj0SmBNjWkn2qxW3B2cXv8WfkSkhwssIom8QLiGwO2kki7YvZ6bH5V0tqSPZ1SU54Ta6zaly+ccDjO2tSbOk4QotKpggDGlDASe10fC4iKBddIWXGMRzs8fxhexIteRLKfYPD6DFFhzL4Krw/dD464MiwA6OchWFVIWzY1YKJkl1O33vIrra1JgTbksBDghiPP5bxzQN5WEe3ovoq7AesbgXp+47O8cnIZj0X0sPs46J8wcBLDLh8UPK0q6IdXJ2MV6mNz7k2aOksAaQf8dkliUkl7gwz0v51IWEaUXAbDohGvBqyUmaJ3zAiJr6iYvTta0k/N47JaeVXVaoJ+koZz9OiwQKdGVSZJwreFZgWeGOE6UtJ2kF6oW6PQmYAImUJEA9+UshPtawfbGmnnmmbXhhhu+KbReaKGFKlbh5G0jcO655+rUU0/VeefxCFQYLP5lASk7jpRdANqpTP9uAiZgAiZgAiZgAiZgAiZgAsNAwIZUwzAKboMJmIAJmIAJmIAJDDkBC6yHfIAymrdYcPmbI/oN58KVgyCrfT1qf4unDs59y0Rd+T9JX8wQArW/t+7BqBFgy6tdg0DSW179Z3R7KbCmFsRpuN0n4sNu5xWCsm9J+uUQffT+RLheZTmlD4vAGmH0KZI+GwaAl2nHdzsYUf5Y+IyzwZ5BTP0xSQsWiOar8hmEwJp7SJQ3OJGvFvr8qCSsD68owbCOkDKvWPrPDh6IKw8IQsthcEenvVUE1jBFoIpglODfEyHrhyS9R9IHJC0Xyk14XCCpjGNviWGZLEldgTUuwBxbjAnCZ+6JEOfGETuPZzn5svgA52PEs8TGknD5jyPtlD9M7vi0s40Ca7gz3xCvc2wnx3fR/MGxmmOaxSHJIgDcyLm/SDv0F5VT97zAMYOIn8Ue20o6q6RAOuta34tFGhwHR4bFJ3H/m77m1DnGnccETGC8CLC7AAv2+Zu7qOtLLrmk1l9/fa233nqaZRbWAjpGgcBNN92kM888U2eccYYefZRb98K4RNKx4RmzU1r/bgImYAImYAImYAImYAImYAJtIrB+eHe5QE6jebeJud1BQ7ITa5vYuq0mYAImYAImYAImMHIELLBu15DOIOnCIMhKWv738N+I6xyDI4AA6iZJuC0mwXb260p6anDNcs0mUJoAQj6ESYihEnFfOvN14WUC56FRj14LrOGHMHCnIIxGfFU3fh2EbVVEbHXrqpIPMSgCSxYApQOnZ+bby1UK7EFaXE6TLd1wAual2gMN1INAEQdfhIl1toy7LAhm7y/ZljUkIbIl9shwSS1ZTKlkzFsEzQgDEc0mgYM6TrXH1HCq3bqLXR9woeVFJy6wBALv00r15D+JuIYjXGbsJ1TIy2I37s2ygvH/iCSETBtKem9wYeY4TergnqEpe8ifhGOqSvvLdLWOwJrrCVvHbxQqwN0d99708R47CN8u6UuS7ko1CuE4c4pgUQq7tUxMpcHZGlEs59GyxzHnJ1zjex20ib4vLoltJFmQ0Mndvds24RSNYJ1jslNwrmKhCQs+liyxU0JS3p8kXRQWGDKn0w7MLKzh/vefnRqQ+r2uwJpiODfh0HpLSXE1eeL5nTQFtdnqkm6u2Pai5FkLjvIWHjRYrYsyARMwgUIC60n6qiSuo4WxxhpraN1119U666yjaaaZplNy/z5kBO6++26dc845b/7demvHR0bu134eFp02eS0cMipujgmYgAmYgAmYgAmYgAmYwJgS4FsK30GXyuk/71YRVfPN4bkxZeRum4AJmIAJmIAJmIAJpAhYYN2uKYHzGdu6JoGYAfHKue3qxsi2dh1JJwWBR9JJtlDFSc9hAm0hgAgQ4euOBQ2+NLxguLwtnarRzn4IrGkW12Hc474bFmRUEVojrOa6cOUQCJXzEOPsz3kxceElHQLITYOrbY2haSwLVnw/k8QLNaKq8+27griW8UNIyz8RKX445S7cqcEIFa+XdK0k/v3BDJEvTvNE2pWZNiCO3DfMH9I0JbCeQhIOw7MF0WKR+PLuMIe5Hym7bXh8jCEGPSQ4XyMQfrGD0BlRKMcKAt0tgsNxkVNypzGIHbA7pR3W3xHTIlQ/o4K4tExf6gisY/dqxKpfkHRjRmWxwJqflw7HQZwUF2V2aiHynIURs+M8n+wIUMYVOHZ9L8OhTWmy3MDT7V9EEqL8JUp2jDHgmo87/Z8l4eBSJ5LzCv9MB3ON8wBidKLOYomqbXpH+FiyfSpjN4s+stqQdU8xLAuNqjJzehMwgdEjwCKQTcK7JXZeyI23v/3tWmuttbTmmmsK0fW001Z5dBk9cMPcozvvvFMXXnihzj//fN1www1lmophAM9t/D1fJoPTmIAJmIAJmIAJmIAJmIAJmECLCLArJMLqFQrafFh4V9hxu58W9dtNNQETMAETMAETMAETaICABdYNQOxTEbgfxtuiI2Bi23Rc8RzDQ4AVrd8MoklahRgO90WEPw4TaBOBD4WXDYgX8+L88LIBcaijewK4viJ2Wzb8k63JcL8lEE9iN4bL6/9IwiH/8YaFlN33YPISuM/AUXSD4NR7jaRTJT3Si8oqlrl2tN11GSdRRM7fCIJshNRVFSU4uSJcQOHAP/8i6bGSjsksfOAeYPkSfSwrSkSUyrgg0kZMk2yFh+i1bP+Yj2wbjqi36m4Nc4W5gNC1qchzSu5UfpHbeqe8Tf/OPEEg+0r447hPnIj/KunpcG+B2/bUkn4oCUEz0YvFC1UF1syrn0bu5p1EpLFjcZbAOq4fF8UvS7o3A3rsRn+eJP4bVnkx7gJrFoKcKQmhdTrYFYe5hJiac3bWoo+6857FETy/cC4til64SOfVx8cV5kx8Tmf3BRZIlnEB78QCZ23E7IgXk6BcFgSM8kK1Tlz8uwmYwHASYEEIf6uUad5qq62mVVddVaussormnDNeT1kmt9M0TeD666/XxRdfrF//+tdlnKqp/hlJp4fdX9itymECJmACJmACJmACJmACJmACo0YA4xhMpTAByQuMeHCtvm/UOu/+mIAJmIAJmIAJmIAJNEPAAutmOPa6FEQQCGz4QJ/E7ySxpWtdB7let3lcy0eohsPiShEAnDgXk3THuEJxv1tNAEczVnUjxMyL04LQ+rZW99SNHycCiKVxud0/iNjLCnPZNQJXt6JAnMj5HjdqRNT8IYZlO7k3akKmvXtKQoxaFIgEWdTzRIl6KBPX7t1LpI2T4GR7sSQc1BH8smVe3eDl5tGRuLtuOeRDELlzyb6n6+nEIlnggLt2USD8/VsqwcTg+ItgOgkWR/wj+u9Ojt1FdSIU5hycqJoQcvLCuFNby7KuKrBG4M9YEBwL60r6Y0FlscAa8fRZqbSI/+kf91WMw4phkUK6SBzkEfrjflzkmp3kQ1jM8T+KgViK4/r+gs7hTn9c4Iq7+O8lIazivMViibJO9HX44RJzSYeMZc/JdepP50k7oPP7PWHuNnFfM5+kX0iaN6q4zCKAJvrmMkzABEygLgEWwnFd5p0TC+86xqKLLqoVV1xRK6ywgpZdlvWijl4TePLJJ3XZZZfpkksu0e9+9zs98kjpNawXhHsu7p0cJmACJmACJmACJmACJmACJjCKBPi2yXtyFhHnBQtOEVY38Q5wFBm6TyZgAiZgAiZgAiZgAoGABdbDPxUQ7CJmWjhqKisoWWnJFt2O4SPwcUkXSuKjZBIIVhBBNSV4Gr5eu0WjTsCrvEd9hMezf5ynvxtcmBEZdgpEmb8KYmnEozgN3x2ExoioESb26jyf5bKatBfhKYt7EGH/vVMnot/zykxclBECc/1CMI5Q/GFJCIabDAS0q0taRtLsUcFTSJonEg7j/I1IPQ7aiYs2juA47b7cZMNaUhb38ttLYvtCgvuPHYLrcBNdqCqwpj2Ivdl5hTHcr4MIH4E1L7nZCQHn6/Qe9jiqfzvMOxYXsuAwaw4mixBwHT4m8Ciz0KAJRm0sA16IrDmmulkkUafvRY78OGeziAXH/hfqFF4zT+yAnhTBgo1Du1gYk5TDohfmZBws8PHuNjUHy9lMwAT6ToD7XxZMsfvLR8rUPu200+pzn/vcm0Jr/hZcsJRGu0zRY51mwoQJuuaaa3TVVVfpyiuv1B/+wGWzdLBrwi/DM4PvkUpjc0ITMAETMAETMAETMAETMIGWEfDuvC0bMDfXBEzABEzABEzABNpAwALr4R4lxgcHt3gbbUQQn5d06XA3fexbt2b4eIWAJYmjJG3XgFBj7OEawEAJLB9WfeNAmRcI/Vj1/dhAW+rKTaB5AghGcaGu60TdTYveLmnaIFpNl4PAuo7wOV0mAuXnu2mk8w6EAA68OIEjhD+kz8LUbjvMfdJr3RYS8iPIZw6nXcQbKt7FNESA55vpJHH+iaPueayJZr0vOK9/Nirst2GhwJNdVJDljn2tJJzeH+yiXGc1ARMwgUERWEIS7zrWkPSxso2YeeaZtfTSS2uppZbSkksuqSWWWEJve1v8qqRsSeOV7vHHH9cNN9yg6667Ttdee+2bfxWDHSNYfHd+WChZMbuTm4AJmIAJmIAJDAmB2cLuIu8IO9qeWvP9Hc/jC0naJpg0YKTQTfBsv2VYwDWuz7iMCUynDiAxxermPULReHxR0vvDgu20CUWdcWT8MD3gn7zrxryjaDe0OnU4jwn0kwDnSnbj3bGgUrQVP5B0WT8b5rpMwARMwARMwARMwATaT8AC6+EeQ7ZjPTPVRJw2D+jx1t3DTaUdreNrIduz7xM1l5cUG2SMaTt65FaawKQE+KjOy4qlcsCwGASRNS8rmnjhZ/4mYAImYAL5BKYMTsSDEP97XEyg7QTSTvD0B8E3jq2I0+pG1i4BfOT58YAW6tTth/OZgAmYQBYBtlteVdIqkj5dBRHi6sUWW0yLLrqoFllkES288ML6+MfZCGx847nnntOf/vQn3XLLLbr55pt100036a9//WtVIM9KYoHQxZIuCrvrVC3D6U3ABExgkASmCgvLe9mGF3u481iT7ebbAhfHGZostAdl8f6X3d14fnL0jkDV3cWyWoJpxBaSDg7HGWZAu3SxSJ/naMS5p0hihzl21WNnsld6h2EoS2ZnvtMkrRRat7SkyqviSvQsXhjOroqYcp1XIl9RkvidBWLTjSQ92mWZzm4CgyDAIgHOZ3yvTBs6JO25LnyvZAGqwwRMwARMwARMwARMwAQqE7DAujKyvmX4ZHhA5sE5iV8FJzU+mjiGnwCudT+X9IWoqaxeX1nSzcPffLfQBEoRWD+8uFggJzXnq0Ro3ZRLaamGOZEJmIAJmIAJmIAJlCQwlyRcwD4VpT8x7D7zQsky4mS4WLHIbPvof9q9ugZIZzEBE2gFgZklrSiJXY7Y8Sh+j1WqA1NPPbU+8YlPvCm0nn/++fWxj31M8847r+aYY45S+duS6NVXX9Vdd92lO++8U3fccYf+/Oc/6/bbb68jpk66zLslBDEsCLqiLRzcThMwARPIIcC9+O97TIfdZBBDEuzMsEyP6ztX0j016vgvSYdK2qpG3n5mQVyNSdDdXVaaFql2WdzAs387mCQ11ZAmBNa0ZV5JJ0haPDQM9+njai4AjstCYE9ZabOosv3nOxrPzx8om6HBdDdK2k/SSzXL7IfAmgUXOwVGNPN2SV+SdFfNNpONMhHFfy+UwT/hYOOGLqA6a98JMI8TYfX0ObVzneL75Bl9b50rNAETMAETMAETMAETGCkCFlgP53CyjQ0rv/kwlQTbdbGiuNuXehbVagAAIABJREFUVcPZ49FtFS+acA6aO+rilWFLt3+MbrfdszEksHl4mTFPTt8fCS8BDx9DNu6yCZiACZiACZjAcBPguZh7mWOjZuLcxEJJPrhWjUXD9rpzRhm7+XhdtX6nNwETMIFBElhQ0rJBtPYZSTPVbcy0006rj3zkI/rwhz+sD37wg5p77rk111xzac4559T73/9+TTPNNHWL7lm+J598Un//+9/10EMP6cEHH9T999+v++67T/fcc8+bf10GQpprJF0liXdLj3VZnrObgAmYwDAR6LfAGvddFln2Muq62Vpg3ctR6X3Za0pq0iW1KYE1z72YpRwTXKxxQuY4qOq4/M7wnn+bgPJnwVG5zuJkihikwB7XbdygJ0TT4l2SWIyRCDaLFkr0Q2DNzjGI1/nWmMT+kviry/y9kk4O36ARyLMrTdV50PsjyTWYQD6BHcL3yNlzkvDgxcINFpE4TMAETMAETMAETMAETKBrAhZYd42w8QJwO9s7PBgkheP6ytarv2u8NhfYDwKrScJ9PI4DJX1f0sv9aIDrMIE+EvCLjT7CdlUmYAImYAImYAKNEZhFEh+G14hK/JGk71S8Z2c70r0k4VqWBCK4DSWxaNZhAiZgAuNGYKGwQ8CSwS30g00BePe7363ZZ59ds802m2addVbNPPPMes973qOZZppJM844o6affnpNN910QqiNGJs/3LKnmmoqTTnllHr729+uKaaY4s3mvPHGG3r99deFy/TEiRP18ssv66WXXtKLL76o559/Xv/617/03HPP6ZlnntHTTz+tp556Sk888cSbf4899tibf4888sib6RsMFvncIIktrRG9/F+DZbsoEzABExg2ArHAmnPebyW90kAjWezz+VBO7GBtgXX3cO1gPTnDukwQ6nJT8kTGsJQVWCPMx5n9VklP5wwvaRAdbhd+vyA4pT9ecjrwTZljB4Mo4s5gJnRbyfxZyYZNYF1FNF0lbR1EiNlxs98iI/PRYWdRBNJVAzOv84LQnn9uVjBnqpbt9CbQSwI2euolXZdtAiZgAiZgAiZgAiaQS8AC6+GbHLzwYzvq2PGYFx67Dl9T3aIKBBDNJ9ttke1v4cXT9RXKcFITaAsBtubinMX2XN6aqy2j5naagAmYgAmYgAngNMaH4mkDChy91pX0xwpo0u5SfOxEXM2Ha4cJmIAJmICEy9gnJS0iaWFJCLDznMfGidefJf1J0i3hunNTxQU+48TKfTUBExhNArHAOstVtm6veSfPu3kiFlgjNC27FQICbdxeifOD420ZUSNpJtZt+BjlQ1jMO+S3Vj01H9x3/CYUe3sQk97fYDUbS2JxLsHz5LaSyswP0k8X2oNpCXOMxboYLsVRVmCdpGMx22lh0W+W0Hqu4N7OMUfwDv+QjHqzEKV3a2pip6ZO4z9jcN1GFNxp/KaWtI+kTUPjaR8O1HnxqqTnWGsXJagimq6StuqUS4vZeT/BTibstJW8s2CR+G6S/lmhcL7dwGj3Cnk6JT0n7Ar2bKeE/t0EahLAfZ9vjgvk5GfuoaU4qOS5rGYznM0ETMAETMAETMAETGBcCVhgPXwjzwuVH0taO7xQ4mM+Lw7SL1WGr+VuUREBXlpcLYkXUAQvuHjR9pKxmcAIE+B8xgtaXnzg5pgVOHHx0qPJbRNHGKm7ZgImYAImYAIm0EMCaTcvqqriYp3lXt3tdsk97K6LNgETMIGhIcA25R+XNL+k+cIW6B+VhKBm1AJxzF2S/iLpjiAUwvXR74dGbaTdHxMwgaoE+i2wrtI+hIj7hwwHBCMVf6+pQnCwaeO5VddhOq8HPEPiMLxVSLBT+O+yPea+5xfh3ucySRtJejSVuazAmt2YkoW9nRYpxIuLuTfBlRrn+KKYVRLlkpc4Krz7f6FsZ2umi0XMncYvPR7xooqy1VcRTVdJW7b+JN28ks6IBKV8ZzlM0nqBfV2R9ZySTpe0VNUGFaRnIct+KaF6U8W/Lyxc+GwosGiHMAzMzpTEswVR5X1OU+11Oc0S4LzG98W8+coiCb4vIq5msYTDBEzABEzABEzABEzABHpCwALrnmDtulDGhVXIrMhka+l7uy7RBQwDAZwBjpd0RHjRFa+KH4b2uQ0m0CsCvNDiBeCOBRVcGl6EXN6rRrhcEzABEzABEzABEyhBIP0Rk4/bXw5OUZ2yp928mtguuVOd/t0ETMAERpnAbJLmkfQhSbgxstsbopA5JL2/YCHvIJngWPn3sHPZg5IekIRLJu/27pHUaxHSIPvuuk2gFwR4p4Sr6/Kh8E6iwV60IV0m5yVcahePfhiGdvWj772sY1gF1mnBJs8GZ/UShMtunEAvBdax+JlnR77r3VihB+8IwsDtQ551MhyXywisp5J0YHBXp6jNw7eovKZQL4LYnUMCzrNfLxAovjO0c5uQ/g/BJZpn3l5H3P9xEVjDG+H+FgHueUHE/4Qkvh8jsj5S0kzh9ypO1ph7/TLku1sSAvuqwXlxweCkzb3vWpJ68V0nPU9pZ5FoPp2etm0dhOr+Hlt1lAebHuM5hNUrFDSDBQcIq9OLUgbbctduAiZgAiZgAiZgAiYwkgQssB7uYZ1S0ivD3US3riIBth18sWIeJzeBUSHAR3FeiiQvBrP6xTabvBS5flQ67X6YgAmYgAmYgAm0igDPyCx0PSbadrfTx2Y6mBZe8P+a2C65VfDcWBMwARPoMwEE2LNLwlFxFkkzS8JJELEJ7tfTh3M5Dn+8j+FczdbxiC/YdYA/tqUnEF28LgkXtInhb4Ik/p4Pf7iiPSPp6bAV+5OSELo8LukxSY9I8tbofZ4Erm6kCXBfhugQAU0SgxYyp0WGw9KuUZgIsQgWJ93fNvRtBEfTzwdAddxsuc6wG+WyQcS1uqSbRwF4y/vA+YE/rt2dopcC680kHRcagAiW/+Y+oUogILwkZGB3W4xKXo4KKCOwjl2JET1/MeyUUdSOeLEIQttNJN2Qk4H5zzMybUGQu3HYsbVKP+umHTeBdfral+UwnvXeooyjePq9BeJjrqtVI56zVwUHdO6Dmw4WtBxb8d3MJ4KLNYvniX4uBmi6/+NY3pLhHMhilbxgQQGu1feNIyD32QRMwARMwARMwARMYDAELLAeDHfXagImYALjTICXXAitNyiAwIcLhNZslewwARMwARMwARMwgX4SSAtncD3aMNpuOastK0o6J/rwV+bjZj/75LpMwARMwARMwARMoG0EEEXyfgjhYBKDFFhnCdqGoV1tG9e89sYi2F71qY7AehFJv5KEm/pl4X0mi2scgyXA7kE4MB8s6YoOQuteCax5bvxJECZDAzdoXIerOuXGTv1ZDs1lBNZrRM+rJ0rarsSuGZzTvhp2C/lRWDRWNKrs0LqvpIv77Ag8bgLrZSSdFF37ENwfIum11OBkXZMOl/SdgrGfT9IvJCE+ZmeVdWt8f6Fe6tgntIc5v1tYnNjkWSG9W0TZ3cXeFgS6+0eN8fuZJkemN2XxzZC5/t8FxZ8ehNX+ZtibMXCpJmACJmACJmACJmACBQQssPb0MAETMAETGBQBr0YfFHnXawImYAImYAIm0InA+8LW758NCS8K2yzjUJoOHFMR+7AtLmGHpE50/bsJmIAJmIAJmIAJFBPAmZ77qzVTyQYpsEaQdoakBTKaPsh2jcpcGlaB9VbBuRfOvRISjsoY9qsfaRfeAyTtWeB43iuB9QySNpW0nqTpSrpGZzFKC1Y3l3R8lLCTwJqdOTAqwfGfSOdvclzY+QMBeVUReTdtGCeBdVpUjFPvNwoE0+zGgrD/wAgwYmcE8+zKko74fFZWiJ8ug11imJ/J+491JJ3bzQBn5GVOs4CCviVR5TrLYoBTJXHsEyyaZ4exMxtup4vrnoB3ve2eoUswARMwARMwARMwARPoAwELrPsA2VWYgAmYgAkUElg+rE5na7m8YDtYtv3KEjUZrwmYgAmYgAmYgAmYgAmYgAmYgAmYgAmYwGgQmCmIxbbI6E4VgVWTNBCUUfcXcwodVLua7OOgy4pFsCdI+p6klxpo1E6Svh3KqepgnXYo3ljSyQ20yUV0R4CFF6eE3YNwtf2CpBsLiozn1u2SNpN0fxdNQLj6XEpkPE2Yr6/XLHcxSecHp/T0+aSTwDr+ncW+60t6QBLffxF+I8Ltd7woaUJDlcb9uyo43D6SU3ZafF/1mKfYd4fdE1YKdSwt6dqc+qqk7YQjvZNW2YXb5OMcl5znEBNvneEynhZG1xXix67+WY7rnfpZ5vf0DmEPBbftP5bJHOY+/Ts2Ss8YMh8eLFmGk/WWwGxhl9sdC6q5NCweYfcIhwmYgAmYgAmYgAmYgAkMlIAF1gPF78pNwARMwAQiAmxluKukpXKo8PIakTWOHLzEdpiACZiACZiACZiACZiACZiACZiACZiACYwOgWnDu5+v5XRpEELmt0lCpMv7qLwYRLtGZ9Tf6kksgm2SJ0LtvQOsPLEl7uS4pqcDAdgekvid2EbSnR3AI2xFDOjoDYH0TkM49X5H0ssF1TXtjt7k/EyaHYtf06LVTgJrBOPHhYJil/W02Lg3I5Jdah1hc177OvU/ztdWgXXaiZpzCAs6ri45aIisGXsWJiGw3if8d+xivZyk88LChFiIX7KKfyfDUfuQ8F91XbCL6kzvEEba/YNLfZYrd15Z6XMF6RChcy1/rWqnnb4xAiz62CV8B8xb/HFduBe8sLFaXZAJmIAJmIAJmIAJmIAJdEnAAusuATq7CZiACZhA4wRw2UBonbXlKpU9Gwmt/TKscfwu0ARMwARMwARMwARMwARMwARMwARMwAT6TqDIuTppTC+EjZ06uoykkyTNWZBwEO3q1O62/T5IgXUswu6WW5PC0m7bMmr50w6/CJF5j9xJ9N4GgTXfahGuIhgncOlOxIVFAuNYmI2wdi1Jl4cyRkVgHY/f74KD9VM5k7uNAuspJG0g6aggfqZru4W5UEVQzEKQnwf37WMkxXnfEYTF2wduCLD3qiE0ZhHUkZI2DOXglM31r6ngOEg7T3N8f1nSbTUqiRcfkL2bsmpU7ywRARarJcLq6XPIcE7HYOkMkzMBEzABEzABEzABEzCBYSNggfWwjYjbYwImYAImkBDgZRovXebJQcJWgDgOHG5kJmACJmACJmACJmACJmACJmACJmACJmACrSWAeBn3TcSBRdFvITOuxtSJ2HGY2tXagS5oeCyiPF/S0ZImNtBRhIu4uhJ54mcLrBsA3eMi+JaJmBrhKCJPxMSIOxHivdGh7nhuke9WSRO6aO+NkvaT9FIXZWRlpZ2/Cf1D/MoffSsSWK8o6ZyQB3diBKVPh8KnDu7ei1VsJw7CC4U8OCnfI+n1imUgFr6gYp685PH4XRTEvUkf03naJrBOz2v6Azu+ibxQgx+Ce8xp0uM1n6RfRG78NYqeLAvzYt2awue8+ueSdGrY0SBJU8alPq+890o6WdLyUYJuymuC2ziWsUOY07PndJ65xHe+xIl/HBm5zyZgAiZgAiZgAiZgAkNOwALrIR8gN88ETMAETEB+AeNJYAImYAImYAImYAImYAImYAImYAImYAKjR4DvE0sFR8y8ncziXvdTYM3W9biI4vTZKfrZrk5taevvTbsMZ3EoI7D+k6QnKkJkgQAiWMIO1hXhlUjOeeKzwZ03cZJHJLm7pFdK5I/nFg6p60m6u0S+fidBfHiapGWDaBrzEcSyeQJrHL1/ImmT0FDSH99Ao/87iFwpqpfnNlyVEXIjBC8KnJkRHROdFl9MJelrkr4Q0iNSv6pD+Y+nXNDfHcZhpZBvaUnX5pRRJW26iKx5jfs430IeqzGOLB7IWpSSdkevUXRmFoT9yRxtokzaicP2YVFhj4axZFFDncjqe7dl1mnHuOaxgdK4jrz7bQImYAImYAImYAIjSMAC6xEcVHfJBEzABEaQAFuI7RpWunsLsREcYHfJBEzABEzABEzABEzABEzABEzABExgrAggDkQIt0dwXy3T+V6K/dL1x86wyW+I33CtXTWVuJ/tKsOpjWmGRWBdRyAdO2DXyd/G8epnm5eRdJKkRFxN3YhJEd0itO4kiG+LwBpx8IFhN8eDJF0XnIjzBNY4eW8kaStJLwaH7wcaGJh+CazT4uQGml6rCK5B8UKaKqLpKmnTjWNeIqhP5vU/JOHAzbjWiTwheJaLc53y03l2CjtPNFEWZWS5V58oabuabt5Ju7Lcu38cvjO93FTjXc4kBNhtgG95eQvnWDiCYzXnudfMzgRMwARMwARMwARMwATaQMAC6zaMkttoAiZgAiaQEJguvPziBQ1OQlnBy2dezlxobCZgAiZgAiZgAiZgAiZgAiZgAiZgAiZgAkNFYApJn5O0v6RP5rTsBEnvkvTF1O/9EjJnCb3ulPTV4BaLoDGOfrWr7kDyHWgmSQjtHpT0fN2CephvHklr97B8ir5a0g0ZdXQrkK6b/+uSVutxnwdV/DPBYfr+LhvwGUnHRg7h6eJwoj5C0imSnsupqy0Ca5o/Y3Ctfj3qS57AOknCOXWWIDRvQqxogfVbwudeO1hzzmPeLh4csvnewbkkqbfqoZMnsEa4X1e0HbdhtnAssusELtCrS7q5aiML0m8m6bjU7+tIOrfLOnBKR8yLO3YSdrHuEmpO9jWCsJo5khWvhu92jEfe+bo3LXOpJmACJmACJmACJmACJtAlAQusuwTo7CZgAiZgAgMhwAehXSTtWFD7peGFDe5CDhMwARMwARMwARMwARMwARMwARMwARMwgcER4FvERyXtFlxXs1qCKy3CG5xpEWAPQsiMgyhtwDUzji0lnR4ccwfRrrojN3NwxUUcTiSMcf6dULfQEctXVyCdYKibP843Ykj1v5LWk4QAuk5wvvispJ9HDr8PBfEe7vLJfE7K5rfjg2CVf38jqrRNAussVp0E1nX4FuX5/+y9BxR0RX3+/zn2owEbSjNBRfLXWECIovysERBjpAiKEEGJIkgvGkA8ICE0laICIiUgXVFBkKgUKaGIiijoD4kxYAMMAoIioiD/88jcH+Pk3t1b5u7e3X3mnPfw8u6U73xm9u7uzDPPWGA9GYG1xmA9YOsg/r0jOFrnFljnmh9rAeeFys4EJIi+M1PlZS7bV2V0ZY9jL0KWa/k+dlDOMoKvC89mca5Kh4XvVhK3O5mACZiACZiACZiACZjAzBGwwHrmhswBm4AJmIAJRARWDIs3W46gclZYvLnS5EzABEzABEzABEzABEzABEzABEzABEzABKZC4KljxGPfDOLri4DHAYdOQWCt/RJdbX9U4vh5DLAzIFfZacTVdsDk3LkfsGtJBRKMyy00FqK2baePcuuHefDVhiK+lwOrAP8O/DSM2bj42gqki3rblrfAunxk5Mj8tuBMLed1JQm1NWcvBca54EuYKddbzYEfAasCl4V6ugq/x82lPl6fV4F1XVbx++QDwAEjCuqATPyMfnv43KnblvKln1VVztBN85bFoLn8aOC+EQHGBwT0PJQA/vYmHcqQVy7YB4bPQVW3S+Ccoeo/VaHbCz6fVKZx1IGs32doZLkwD14T1ZVTwJ0hxJmsQp+3MkHS53VV0vcn3TarZ7GTCZiACZiACZiACZiACcwsAQusZ3boHLgJmIAJmEBE4EVBaL3pCCq62k8ORNeanAmYgAmYgAmYgAmYgAmYgAmYgAmYgAmYwEQJVAms5agsx2o5Kt8WIkpFckWgnwoCr76cl58HHA+sHpGRCGsL4HpgWnG1HajnAKcDq5VUcC6wWUPxcts4mpZ7cnAj3gCQ2+WbgKtrVPJIYG9AgkyluiLAtgLpIqS25d8IvKBGv7pmeUbkyC6eJwFyy+0zSTCquXdrw0aWCKLK7aNDDhJFvxdIzTP0ftQckQjzhSPaUZ/lkKt0XXDe/U/g7gEcMFiqxhxYPszrlQA9j3RoQs/NqnQ//MlBfFSeUcMyKQfrOlMjFfaOE0zPmsC6DoMhCKxXCDc4rNHwmVynf1Wfq3L3PrtOBTXy6LNBjtV7JHnfHT5ralThLBEB7cVJWK1nRVXSjR8SVnsvzlPHBEzABEzABEzABExgLghYYD0Xw+hOmIAJmIAJBAI+Ne+pYAImYAImYAImYAImYAImYAImYAImYALDI1AmsP5SEA5ekwgdpyFkfkJw5IxvSZNAcWvgtBDfNOLqMpISVp8TiUvjuqblhFqnPxLWSQQsse0JQRx8T42CEtGeCKwZBPFvAb5fo1xbgXRRddfyNULslCUWaA7Zwfm5wEeAf4h6ex6wI/CDEQTk1P5aYNukbB1ocsb+cRCcS3z9QBAm69/19zZJzxKJoeWi/ZMxFcRj06atsjJdx3hIAmsJ0PUsWCeMy9rA10eAssA61yz683rWBb4Y/ulzgITJd2Vq6vnAGYAOOBWpD3fpuA9FO5pbem60PYyQCcHMVOPbZGdmqByoCZiACZiACZiACZhAbgIWWOcm6vpMwARMwASGQEAbKTpFv9aIYA4Lp+ibOqkMoX+OwQRMwARMwARMwARMwARMwARMwARMwARmiUAssJa4V86GlwB/LOnEpIXM2ieRYOzoJJbDw/pS4Zg96bi6jm8sOE7raiJc7hpHk/Jyr5ZTucTREr3JZbsQ9qme/y+4bv9PSaVaB5QgV+njYezkpKwkN+9nA/8BpA7osUC6Saxlecc57Hatv035oQusJZDWrYQfBZ4SdVDiR63vNlm7fXoQ2Gv+vC5ywW7DrUuZr4S5+8sxlVhgPRrQS4GzwiGRK8I8kSC+Kllg3WXWlpfV+1O3gu4QXtahIz2jc6WtgKOSyvq4rUKfHZ8BVo7aanJDQq7+zmI9y4TbY3caEfz5YZ5cMIsddMwmYAImYAImYAImYAImMI6ABdbjCPl1EzABEzCBWSYgZ4LdAF1fV5Z0ZaI29LRIqGshnUzABEzABEzABEzABEzABEzABEzABEzABPITkHD2fcC/A3Kn1JpMVZq0kFkix1OAFaKAFKPEvT+M/m3ScXUdBe3/bBLEa3KDLpIEiu8IAveubeQuH7vnyo16+2jNTuLZY4Jb8dnAXsB/hwDkGixB/DsBiebWB74RXhOHnYGDATkT7xfGuxD3W2CdexTr1adxeTGwT+I8LWG91mo1XqkYvl7ND+XS+/WZYV14VeCFwCoTEl0fAGhejXPBlsv8/mM6pX4Ucd8ByKH6DyPK/ArYI7w3Xga8ugk04AWADgooXQ5ILD6qvbT67wHnNmyzLHv8vtXrdUS3Flg/RLLsxogMQ9KoileE+TOqkD6XjgiftXG+XcKNEo0aHJN5km3ljHuadS0ZDrlof+1RFYHo4IP21/SZ7GQCJmACJmACJmACJmACc0vAAuu5HVp3zARMwARMICKgzSQtBMUOBTEgXWlXCK3HLXwbrAmYgAmYgAmYgAmYgAmYgAmYgAmYgAmYQH8EJilkXjoI99aLulPmnKyXJxlXLrqPCAJLuY6uCFwT3J2vy9VAxnqWB+Ra/FpAInCJrSXwVEpdxiW0lmj6nvC63IrPDOJZCXP3BAr36rheia/fBlwaxW2BdcZBbFCV5uPJgETARZJ4eFfga8CDDepqklXv48cDEg8Whyok0H8e8MioIolUq9aSx7UnEX88x8blH/V67Lwr93+9L26vWWF8YKFmkc7ZdPBh3861PCSO1/zQARilOu7wOQTWOgwkgf9fhXY/AFxd0Z9UyFxHVNwUTexyXnf8Z0VgXeYqLT46FJDr/VPw1meIPhfSuanPnG3DjQlNx2Ze8+s5qNsDtJ/2xIpO6lmt/bTT5hWC+2UCJmACJmACJmACJmACMQELrD0fTMAETMAEFomArnvV4tBKFZ2+OSygfmyRoLivJmACJmACJmACJmACJmACJmACJmACJjAgApMSMsuRUWLOA5O+y1F27xKX7UnFNaChmFgoGovdI/Gb1u8OiRyAY7GlxNcbAd8K0UkQKXfbtwDXBwH1tVHk7wKODf+fiq/1z7HAuo6IM4XStXzfkGOBpkRxGwcn777brVO/hJSfDkLnj4Z12dvqFGyQR3NL7rU6bCDXch2gGOWg36DqiWRdRIG19q53AA4LhHWjgAxUbhxDPIfAusmgWmBdTauO2Fy3j34xqUJidh2C+a8mA1Ez76TbqxnWoLLtGPbPlquISrd66ABC8Zk6qOAdjAmYgAmYgAmYgAmYgAn0RcAC677Iul4TMAETMIEhE/BC0ZBHx7GZgAmYgAmYgAmYgAmYgAmYgAmYgAksMoFJCZn/LjikLhvBvgjYDPh5yQBMKq5FHPt4LOREvRVQCG1T8fVOwYVbDseps3X8mjjG7tVl4mvl6SqQ7lq+7/EessBa4yf3+N8E12oJoHOnWKA8NIF5nb52EVjLHVwi9ibpBcEtWmXkIP8V4A8NKvgecG6D/GVZXwScHlzF9bpcpCXqHHfz5KwJrHM7jBcO13cG52EdKmiadgm8Ve49wBeaVhDy6yDD70eU1XtfB5n0J06fA2SSoxtHcyfNK9Wfmu+sDZyfu7EZq8/GRDM2YA7XBEzABEzABEzABExgsgQssJ4sb7dmAiZgAiYwHAK66kzXnMkRx1edDWdcHIkJmIAJmIAJmIAJmIAJmIAJmIAJmMBiE5iEkDkW3ha0bwnCwq9V4J9EXIs48s8DjgdWB+RUu0Vwoi5YjBJfxw7IxwA7A/cAjwHkbP3eSMCXumIX9XcVSHct32bMJTrX/l4d4euQBdZt+t60zCwJrDVvlWJh6jiBdZO5UIddLPqVM7zeU/fWKZgpz5LAJ4DNQ31NRPEWWIPG7/YOYzGp55lc5Y8IB5ricA8NtxmMEme37Z5cmU8BXpNUIFG52l3EJGd47ZGtXNF5Cd11uOGgGgccFpGf+2wCJmACJmACJmACJrAgBCywXpCBdjdNwARMwAQqCWjRVhssWkjSgnRZuiIsIp1tjiZgAiZgAiZgAiYnQzSVAAAgAElEQVRgAiZgAiZgAiZgAiZgAr0S6FvI/FhgP2DXpBe7AwcD91f0ru+4eoU60MqXBiTilIux0p6A1uEkhPtLQOt2GwISmf6Yh8SDctVVWgo4Nip7DXAfINfeNMlRVw6dt5a81lVQ2LV8m6F5GyC37g/WcH5uI7B+dniPSLQuV3e5hc9qmiWB9VrBuVnzVeJTHTioElg/FZA4Ui7Dyqv3UY40TYG11ub1XD4w6oj6p/d5nTlogfX/FliLqZzh67rDT+p5tgJwKrBGMmn7FDtXibqPDPPudzneQDNSx7phPyzlX4Sv70ESVUtcffeM9MlhmoAJmIAJmIAJmIAJmEBvBCyw7g2tKzYBEzABE5gxAroOVkJrbU5UJV0Vp4WlC2esbw7XBEzABEzABEzABEzABEzABEzABEzABGaFQN9CZolTjwYktirSF4GtgF+MgNR3XLMyPjnjlMhL7Ouk1IFaDtUnAW8cU/jXwEbAeRX5ugoKu5av0/c4T+q+fgLwvhGutU0E1prjWwfh9lOCqP0dwCVNg+yYX67mEt/nSOK1N7AS8ENgH+DnOSoOz4vrM9WlauQWfUioT8+pz4wQWL8UOAvQmnZOp+lpCay1Xy3B+FHRs/lEYPsGAs9JC6yfFkTCa4Yxe0V0AKTOtFC8jx+T8SXAl0Me7Uno/XlnRRmJqOU4XIipVb8EsjqoovfATTWCavM806Glfwpxac7WEcOvBpwT5m8cVjHva4TaOItuNN0X2CMpqQMNm43g2rihARd4XRBW6zBHVToszBvd6uFkAiZgAiZgAiZgAiZgAiYQrhAzCBMwARMwARMwgYcJrBgWmbYcAUWL11qcvNLgTMAETMAETMAETMAETMAETMAETMAETMAEshLoU8gs4ebxwOpRxHJGriMi7TOurABnqLLYnXdU2HJSlvj0nijT44Lj+DZBCCzx7M+AHwTR3o4hr1zJ5Ywtd+uy1EZQGNfTtXyT4ZIbrZzWJRJUknhcDr+nj6ikicD6EcCmgBxdiwMIclHeAsgpJB7X55jpuLzTfH2vaCy6xhHPZwkb3wRcPUJgLQd3HTBYJzhdS5x8Y9cggkv8yaGenMLtUaGViavbzLtJC6zXBj4XvVeaCqzrDFf8/v1qGJ/baxRMmd4RDmLINbrqWahqmz7PdNPAvwKbNzyQIYFv2aGXPhjGuCSu3j/hp1sT9NzTd4F5TS8P5kLrj+igPmdlLvSjeYXgfpmACZiACZiACZiACZhAWwJ2sG5LzuVMwARMwATmncCLgtBai2tV6ZQgtL523mG4fyZgAiZgAiZgAiZgAiZgAiZgAiZgAiYwIQJ9CZmfENZxJMiNU+qMXNXNvuKaENZBNiPn0xcDEpcq/Qr4aXAbPhyQy+kooaXGVGLB+6PeLQMcG5ytLwfePsa5NRYUXgPc1pDUCkEEq2JqS+uFfSWJLVW/2lQqE56nbTcRWKusRNxyyZUIsRBZ13F4z9nnRRRYx27IFwch7c0jBNapG+96wNkZBmHSDtaabzrgcmg03+oeekm7m0NgLa5y1v/rcIDhBuCBpKFHAxKsat9Ah0SUvgtsDCh/ztRWYP1MQO72r06COS3seeg5W5bqCqz17N4Q0CGDgoHqU5s7BHajOMTzrMh3HfDWcEgmJ8O4rrJ2dThHtxzM4x6P9rj0HUf9rkoS3UtYPY/972seuV4TMAETMAETMAETMIEFI2CB9YINuLtrAiZgAibQmIBP9zdG5gImYAImYAImYAImYAImYAImYAImYAIm0JpAH0Jm7YVIYCTH1zidAWwF3Fkj2j7iqtHswmVZGpBzrgSjTYWWEmvuA3wAkAuwBM9fCwQfE/77+4RoTjFvnwLrJwcubwnxy1H6bTVEcU0F1qpeHHcFDoxYfTIIM+Wa3XeKx0SC1S7OsnrfrhLEu4r9O8C9LTsgh++VIoF7TgdrCSHlhqz6dUBADuy/HSGwVhckBJb4XUnzXn8ebNm3otgkBdYaG4k/PxTFrLF+L/CVFn0pE1hLUPxEQGP3xyD8jQ9klOF6HXBmJPiug3ScU36dOsrytBVYqy7xkAj6g4kIWu+pnQA5YqfzZZzAWhxXBfYG/iEKWO+tjwCHJDcNVPW77Lnbl0g9jkEi+DLH/76ds9uOf9tyvqW1LTmXMwETMAETMAETMAETMIESAhZYe1qYgAmYgAmYQD0Ca4YFX11fV5UOC6f9b61XpXOZgAmYgAmYgAmYgAmYgAmYgAmYgAmYgAkkBPoQMku8KFHV86K26gpUiyJ9xOXB/3MCckyWk6YElhLsyUlZAsnHA68CJC4+AJDjaJq037UJcFQQRu4OSPS4PPD+8Nq/AB9PRIWzILBW3+QKq7XHIr0nCHHHCWrbCKzVhtzBJVTXnyIdGdZH7+l54sZj0lXELHfdzwArZ3AZTp8BXWOLMcbCZjHXPFeK45cgVvluL3lN4ux3A3d1HJtJCqw1r18f5rX62UVcrW7LffqFwJMCgxuB3wTXd7VTV8CrwwzHARvUZKmDOzqQ0NT9XtWLwTOANwNXA5clbY4TWC8bBNRy69dhkl+UiKbl6r8f8E9R3Xq+7gkcHW4BKF6qElhLWK2DCu8Lz9I4zG8Cet5e1EAUX/bcjZ3ba6JvnC3mGRdeGzi/cW3DK6Cx3i0I6KuiUz8/DFwwvPAdkQmYgAmYgAmYgAmYgAkMk4AF1sMcF0dlAiZgAiYwXAJyBtEi1RoVIcoBQxtBWqS6e7jdcGQmYAImYAImYAImYAImYAImYAImYAImMEgCuYXMTwvOv6lYrq5AtYCUO65Bwp9iULG4WmEUAmmttcWOsnJk/UJJnK8GPh3chWMhsASIJwIyT5Ar7mbAL6PysdBPc6Ks7lFYdolEyH05WEsUeErknKz+bF9z7bGtwFp9lshaa5zbRADkfJuK1HNPm0UTWEsYvC+wRwAp9/azw99HCaz1njkizGkdOtiohqP5uLGapMC6iEWOyBL77h9ExuNibPL6U1sIrFW/OGweGiqcy5+SOKBLsC2x6qWJSLlufKpXY/6voYDmvYTQ8aGJcQLr5wKfDcJyOf/vXOHQLlf6twbGKyTv58OBB6IYdBBFKX6exTcLFMXvCLFLpN3k0IVuE5A7vmKNU3qAoC7HJvmqBNZ9PbubxNYl75Lh8Iv2rTTWZemKsG9VPFu6tOeyJmACJmACJmACJmACJrBQBCywXqjhdmdNwARMwAQyEpAjjhas5H5SluQWUgitiwXKjM27KhMwARMwARMwARMwARMwARMwARMwAROYSwI5hcwSGslZVGKuOB0TxF1NRGE545rLgevQKQkXNUZbhjo+FIS994b/lyDw1GB4cGgQX/8+au8Fwc15deCLwFbByVVZtA8mIZ/crOXaKqH9hVHZKsfWut3pWn5cO6mwUaJOrUvKgb1O6iKwVv1p+3IZfgdwSZ3GW+ZZNIH1UoBckNcBrgtC2B8EdqME1soiga6EyUqxMLsl+j8Ji08OhUcJdtvWP+lybQXWk4pTt2WeFxo7E3gXcGfU+DiBtZz9i/eiXM/13hm1F/Fy4JNhTyN9VqrZUc8z3QBxPPA3gBzTJcS+qQWoqs9SC6ybw9ThjH8O+1RPrCiuzwztU+k2CCcTMAETMAETMAETMAETMIEWBCywbgHNRUzABEzABEwgIqCrF7WItVIFlZvDhtDHTM0ETMAETMAETMAETMAETMAETMAETMAETGAsgZxC5tjVuGj4KmCLBgLVolzOuMZCWKAMEk9LNF04jKfiaqFYJrgmvwW4ANgUuC0wisXV8djKJXV5YO1Q9+tDfjkF71PDsbXuEPQpsE4PCEggvnUQysUut6Ni7SqwVt2FsFICdqW276E2TPcK7s51y6b5YoGyhIYbAze0rCx9BnSNrQhjNeAcQG7rEq5qvVnmHUrjBNaxQFfzWn8eF95TOmgwrTQUR+ChC6zjwyO3AG9KXLzHCazlsi3nfiU9GySKH5c0p7SfIYG0DkzEadzz7JXhBgAdAKj7DErjscB63AjVe33HMI7LVWSXq71uIDi2XnXOZQImYAImYAImYAImYAImUEXAAmvPDRMwARMwARPIQ8ALWnk4uhYTMAETMAETMAETMAETMAETMAETMIHFJpBTyByLxSZNdRJunJPuU872tD8lN9XDgJeEio8L4sIlgb8Kwl7dHieH6yLFIsTYjVWvnwA8CZBo8cUVwX4F2CyIBJVlnKBwXJ+7lh9VvxyJ5Wy8RMh0ZBDUNXFezyGwVvPpYYUy99txrOq+vmgO1hJCHxXgqO/7ReLVcQLr5wKfBV4YibPl7q5DCxZYw9AF1unnndzhT4zeKKME1nIv1oERuZgr6TDJ+XXfZBX5+nyeFU1aYN1tkGz4042fS5uACZiACZiACZiACZhAYwIWWDdG5gImYAImYAImUElAi5q7hY0OX8nmiWICJmACJmACJmACJmACJmACJmACJmACzQlYYN2c2SyWkMP0gcDOLYJ/G3Bmg/J3AL8Igu3UJbaroLBr+arup67RFwVh+M8b8solsNZ+4iZBCFwIvvcH9gbubxjTuOyLJLB+AnA48M4AJRXJjhNYPzmI8N8YDifovaE5YoH1Q0CHLrBWjLHAXuO2OyCRvNIogbX2H+ROvBEgt2L999pxb64xr/f1PIubTYXhxWuTOJQU84xjGorj+qjh0fNXe086dFSW5Hovx+qDohsaOk4HFzcBEzABEzABEzABEzABExABC6w9D0zABEzABEwgPwG57OiaPS146SrPsnRFWOw6O3/zrtEETMAETMAETMAETMAETMAETMAETMAEZpaABdYzO3SNA/9H4OQRpb4OfDv8+WNw9l0W+ABwAPBm4PNJeYmpte52JfAt4BrgduAVwCUhr0Sonwl/7yoo7Fq+rPtLA58C5GCt9GNAzrZF/E1A5xJYq02JgSXg2yYE8Gtga+C0yHG5SWxVeRdJYB0LqDVvNw3jXbAZJ7BODyrIafzSHIMw4TqWAfS+fGzmdvV58tbocIUc4fWMyJkkbNVz7DctK10NOAfQs+2CMAduC3WNElg/BzgdUPnUmb9OKBLn/w64N8o86nmmfQ49A9TfrqnsdomLAX0m3Ny18hHlqwTWQ37frBv2mdao6JcOuEhUrWfz3T2yc9UmYAImYAImYAImYAImsLAELLBe2KF3x03ABEzABCZAQIuiElrvNKItXdunBbALJxCPmzABEzABEzABEzABEzABEzABEzABEzCBoROwwHroI5QvvhcB+wDfDyLo7wE/A24NIj6JqosUiwklrpZAT0LkDYH/Dn8kzJPA7MGSEFX+34L4VCLLG0KeWOj3HuALDbu3SxB8q1gOF9RUxKx6FZecasv6NS7cnAJrtZWKv78bnK2vHxdIg9fjMdE4SWDeNul5sgog120Jwr+TCEqb1PsIYCVghVBoL2DfJhWU5I0PGaTuxco+TmCtPHKBPyTULcG7xPmzluJ+zlrsXZ2Xlwou5OuUOFGPElivBZwXYJXNnVEcxfs4QO9f7V/cU/I8jJ9nhYO9Drfo/XlWy+dREdMegBzw46RYNo6ezX3MA9UvUXqadADn8j4a7FDn64KwWuNclQ4LwmrdzOBkAiZgAiZgAiZgAiZgAibQEwELrHsC62pNwARMwARMICKwYlgM23IEFS1KymVA7jpOJmACJmACJmACJmACJmACJmACJmACJrCoBCywXtSRH91vua2+P4jg5GwtF9omgmOJY/VHbp9xKnNSbTsCXQXWcojdFTgwCuDIRADZNLbcAmu1rzpPiYTGZwBbAXc2Da4if84xyRRSaTVdBdYS0x8OvDPUrsMCqcC/jsA6FtoWhw8e6LPjPdS9yALr1IVczvXFrZdVAmvt7+8ZCfzlcH9izXF5QTiwsXrIvztwcHg2VjlYy+H50+E9r4MKavto4L6ababZym4v+CGwEXBtyzrrFCtr97rgcv6DOhVMIM/LwzN//RFtHRNMe340gXjchAmYgAmYgAmYgAmYgAksPAELrBd+CkwdgBY0dfWXFt7ia6imHpgDMAETMIEeCMiVZ7dwzV9V9dqckNC6z4XEHrrmKk3ABEzABEzABEzABEzABGoSeCrw++CiWLPIQmarEsItJAx32gQWjEBOgfVfAI/NxO9xQcy2RVLf8cHR83fJv8t9+S4gdmHOFIqrqUlAnyUSbmoc5G5dlnKKebsIrAuH2KOC27Ji/WIQLv+iZn/LsvUhsFas7w4Cy6JNueDKRTmHsDfnmHRAN7ZoV4H18wGJ058HXBHWjFO37joC69WAcwDdpvi5MDaa80WS4/ZLgUuA/ynp1eMBPb/SZ5XGWY7l+t6qAw1p0utPC+7zXcdd+4Rvy/i8LmLV58lbA2O5/Mq9vqwvYwd7RAaxPhn4TYdKNg8CZlUhl2gJ5ZWqBNZPDCJpCZLVrzcBV9doX3PlCKAQV2u+SZytuaFUJrDWOL8ekFuy5mORPhGE1hJcN02vitqMy/btJF32bKl67zXtU9f82jvSc1Qi8Kp0ahBWe++oK22XNwETMAETMAETMAETMIEGBCywbgDLWbMR0GlsXcmmH/xvCT/Iu1xxly0wV1SLgDYldJ2irlrU1YtOJmACzQnYhaA5M5cwARMwARMwARMwAROYPoG/Bd4bnPW0EZ3LpXD6Pes/Aq2FSNiiW202CIIkOb+1dX3rP+LptJCuGX0S+HhDh9K2kUtAJGHDhQ3EkHKeXBv4io0D2mJ3ORMoJZBTYJ0T8VDjytnHadYlIeHPgJ82eA4X8erzQ0lC0CJp/e0g4JVBsChDgzIR6PbAPyQd12Go37Z4tsttWqLoNil2iFX5qwCJ+a9vU1lUpg+BtarXZ+Ch4buN/l9CTYk9v9UxXhWX4FifyznS8sDewEqAHHL3AX6eo2JAwvcu4yPXbwnqlaqcp+sIrCWglvByDeBiYLPwXiq6GbezSxg3vWck6tWhgCcBGwM3RFzkpi3HeAlxtwY+Fb0mp3W9v3YGnhuE0UMVfOq9LEMTCYS/W9LPTFOhczUvA84Lhyv0HJGTvUTvVQJrfWeVmF7z+kzgXWN+m0kPoGeM5lshktZ7Vr/t9D22uA2gysFaHdRYfyx89y06rAMCmgdN31Nx/DG8LodUxg1C6hRe5C87lDCurpyv+/bTnDRdlwmYgAmYgAmYgAmYgAn0QMAC6x6gusqxBLQwpsUYXXNVpCEvbIzt0JxmkLuHrl3UAs2qwEvColmx+HJucEK4dU77726ZwCQIrBlcCXSNY1WSM4Q2g/xem8SIuA0TMAETMAETMAETMIEqAo8M4hRtuivJqUxXE+v/JUByGk1A4giJOySAKfhJ/NJWhDWvvNNruy8Pwp+beu6whEISXMkxUKKWDwG3jWlTwjKJ9bYJbohynPPvtp4HytUvDIGhCpmHGtc8TIwlgquqPhu17ixBqAR7+v4hUaA+R7VO/S/Af0UdXj/cFidxovYbzo5ek7BWbrWvDWLlTYAba8BaEpAzqw5B7d6D221ZCKm4OnWVrRF2ZZa+BNZqUEJoObgXbrgSW2rshnQILxYoD2kfSnsvx4WDd/perQN4OuSVpjoCa4mI9d3l34PAOr4tNnY6Vt06GHZ+eG/tC+wRGkydg7VeLcGvkt5H20a3ryh27fHJQEnp4OBkPMSDg7MisI5F8noG6lmo91GVwFrPKR0ekTBeIv8DRxxI1F6f3MH1XHtKGDM9Y/4JuCgpN0pgraIqr7Z0aLRIilfzI3VfH/XcWi78NnpNkil27+7y3Csrm74Xijw6KKJnfXxAJ3fbZfXJtV23ne40ojG9V/V744JJBOQ2TMAETMAETMAETMAETMAEyglYYO2ZMS0C6YKh4tg/bNbeP62gFrRdLa5oYUELOH8T3MW1IC2XcS1sj0o5r/1bUPzutgn8icC6YTFNLiNlSc9Fiay1mCb3eKf+CGiTQc6CWli9p79mXLMJmIAJmIAJmIAJzByBWNyh4CUEaSMQrhKnTRrIV8P1y7dPqGEJxOQYqO/0Rer74LLW/SS+kHi4j6Q5kFuIEIuNipjfHQRIffRBdYqTRHdy9CvWQa4J86PKlfKxYTy1llUkiZB2BH7QV6ADq7fsivVJhdinu+Gk+uB2RhMYqpB5qHHNw3yKv2ekYk4JQIvnrfYVLo06vBpwDrBsWMuJRXJ6vusz5OiQv87niT4z5RwrAaHS6cB2QPx9QQds5Dj6vRZO22Vj9aoQY+wqq+8McqUtXGW7jHGfAuuyz9Ch3VaaU2CtvRSJ+vV95dNAl70ssXtxOOD1hxEOxHUE1qPmh9Y5zwrvEblb6zDbzaGAHKzVD6X0szUWwMr5W+7ksUu11lDl/KvvTjndy7vM9bKysyKwjsW/VwdBtA6TVAms63LSd1Z9P/1g9D1XBw3kXH1lSSXjBNYqos9C7Q1K1B9/D9azUnOlTnp8cMPWczlOsXt3nXqa5IlF7HG51KG9SZ1t8ur3mfhJXF31O023RWk/KD401KYtlzEBEzABEzABEzABEzABE8hAwALrDBBdRSsCZRuLQ16EadXJARXSj3QtdOlE9DOAF4Rrb3Wll8TUbZPHrC05lzOBcgLa1NfC2soVgO6KhNZlV5qaa3cCuhJRV0bKIeQQC627A3UNJmACJmACJmACc0FA60e6+lnudEU6Edi+xQHARRVYi5t+kx8LvDHiKMeyj2cSUKWTrW/WqdNhrsmuK87FqUhybJMA6JZcDST16IpyCejkwlkkiTskfKg6dKmbvv6t5LfbDcGFTgL+HKK4si5rHsmFUIKZPtJPgM/XEM9bYN0HfddZEBiqkHmocY2bORIES6QnoaaEe/ozNKdZmQ8Utzro+bJf9ByNX0uFcLEoMRWPisuzgNOCw7IEy/qMqXJXTsXCOkik9lS+eKaLpRxW9R1IbrASYitfm6T25K6tz5P4hou0zTZ1x2X6FFirHTGRUUHhaDup2yfqcsklsFY/JXx/f2hY3427iqxVlfZunh6JntN+dRFYpzfQHBBunynWlWOX6r0AOVoX6TFhfqufSqkAWzwOB94ZXtf3WX13GtqzZVYE1hor8f874DPBGf5XHQXWcptWnbptpUh6f8pl/vsVb6A6Auti3upZpcMvxQFF1a1nrL4P10nx4Zkif+zeXaeOJnniAzlxufTgTpM6m+TVGBfCan12lSWJ3yWs1ueOkwmYgAmYgAmYgAmYgAmYwEAIWGA9kIFY0DC0aKTrhLVAWiRdK6YFm/gKswXFU7vbWujSAoYW+LVgrNPP2hQUX4k0tThbuF/UrnRMRgmrrwIuC3/0o/+PuSp3PSZgAn9y19Fim64+LUtyGZHz3cfMKisBOa9ICBEnC62zInZlJmACJmACJmACM0ogFiepCxISycWuuDa8Sbf6Fv3WjWXSDtZFXOuFa9ZjIYIEKzfVDbxBvr5Z9yWwlgupBPxrRn3dEPhCg77Xzbp0uOJe41IkrXdsEa5bH1WP1lskKNsgyXRHEGCd0tHZsqrt1E2+bl/r5qu7NmeBdV2izteGwFCFzEONaxRjPTOOCyK9It8ZQSD8izaD00OZQlgosZ2S1mfOj9qJRXH7BMffQvCsPa49g4hQ30/eAEjkV6RYYKrX9cy+sKQPqmcd4JOR2Flu2DpcVrgUy71YB6PiA2cSbWs/Q+vlTZLaUyw63B+Lq3OJduNY+hZYq630sJJE6Fq7HIJBRC6B9fLAEUDxnaFMgN9kDtTN20VgLbOdU4FXhu/v6fzXuMmFWmvQZc7BscO1vvPEDvGKX+7rOqSm7246CCd372/U7diE8s2KwFo4tNeX3g5Tx8FaIn3tC8qcpXjP6TCgRO8qXyTdDqA9h1tHsK8rsFYVavcd4ftw8dtGB2W2BX5eY3xjgX+R/TrgrT3dCCP39pOTuOQUvWmLZ3iN7v1ZFrmIi72c4cuSnL/1zIwPmTZtw/lNwARMwARMwARMwARMwAR6ImCBdU9gXW1tAm8OrjhFgVGLnLUrnYGMhSi6LFQthBSLqnpd1839dcioRYpVgEf3JJwui+frwLfDwvT/BXQt2W9mgLFDNIF5IOCFt8mOYuFeXdaqhdaTHQu3ZgImYAImYAImMBwCWjvaATgsCqmte7Wq6Fv0W5fctATW+s0vx0sJVorUl4t136z7EliXOaafAOja8SpH6brjHueTuFpj8ZboH5seHtA6jURkEhzFSfX8azgUm9vJ0QLr/+2i2Wb8XWbYBIYqZB5qXFWjmTrMxvnkaiqx8hAEsBKc6VDKa4AysZvWyiUSXSMcikkNWkY5XKvPLwXOCiLQ1MFXr5c5SVfdZKDnvp75crAuBIUyH3kvcGXDt5WE4xLsrh7Er32IqxXSJATW6fdF3T4hZ+M6IsuG2BpnzyWwVsPpwSwJ6yUwvaRxVPULdBFYx7eClN0I8pwgkNZclNBaph8S6RYpPtxQ5hCfPhOH6GI9SwLrsllRJrDWOrVuNPlbQHusenZqXVvPEBkhSTD8UUAO1kWS277cpsc57jcRWKvuKpG1XLLHHeKJn+1x33WI4ez6b5FaOdODPEWhugcLazVSkslGOm3JuZwJmIAJmIAJmIAJmIAJDIiABdYDGowphqIfli8EnjSFGJ4WriRT+0XSKWpdrTapxV05UGgRdNzCQls8fW9oto0rLqe+fwfQ6XCJqX8QhNS39+S2lCNm12ECi0JAz+jdgsOBr47rd9QfH5zmdN2nDreUJQut+x0D124CJmACJmACJjA8As8MTl+F+1nXg9Flv5HrCnVzlp2WwFojHLv96f8vAjbrQYSU8pKzstY//tBymqU3ZNUdtzbNxY6KKp/bFVGiQ7nExVemq53UrbRO7BKWyBFPLqSxkEVlJeCWs2rONaehCqz3Cg6ydZg1zZO6Zcv1XWJMp/klMFQh81DjqpoJzwU+G9b+0zzT/BxMY4ldTMvEblqj0Z7BG8PNY3rmat26SPFnRoz3u8wAACAASURBVJnL7lKhvByqU5FomXO1HFhHiQPlZK2bFT4SGaVIaCuRtUSOhbt2nXfoC8Itn3It1Z5I4ZZdp2zdPJMQWCsW7fVIYCsH46MzH4qq29eyfDkF1qpft4ceH4Tx+v+6N1+07UNbgbXeN3KvL27a2DU4DcfzMxYflz0TNKY63KBbRfRdRu7yMuSJU/y99nrgbcC1bTvbQ7l5EljrOfN94PmJSZOwFc9OHebU3wundZXRYUB9FtR5vjQVWKttfReWuFtldfBEbUrcX3ZbQDzEVZ+pqme/hs/ScVMn/hyI80oArfdJ7rRJ2NPRLcNlSQcZ9FvkoAnuhefuo+szARMwARMwARMwARMwgYUhYIH1wgz1yI7OggC4z5HS5uLGwA09NTIUvsVGqhY3tMD1PeBnwM3A3ZkXK3pC6WpNYKEJaHFU18hJbK1Fy7Iklx8tyuV2eFg08BZaL9qIu78mYAImYAImYAJVBMrcq7u6fOUUSSvuuiLftN1pCsvKGPSxuZ+zz7qJS853Ek8o6RrrjXoU0JS5rpYJg9q8e6vE1VVupXXa0Hvl1cBRgIRQcZIoULHfVqeiGnlSgbXETBLN3FujbFmWZwR38OK1uu/xVPRsgXXLAXCxUgJDFTIPNa6qaZQeVonzTfNzMI7jsUFkptsylMoOUMTcyxyuYxHoueHQkg7IF0nP6L2D67REzFo7k7Oq/l3iUx2QKW6UHCeujmNfNQiKi0NoWn/fFvhMw7V23VYp4WMTYXaTR8ekBNaKSUYRkzLOqcugicBac0JrsMXaa3zb6IqARJp/Bbwu+bxvMm/qxl3kayuwlsBW30EkeNV3Bd3YIXFunGTmIXG/vtOV7ZOl3//k1q2bbOKUfmcbkju+4pxFgbW4a75JvP4P4c+4eSPHan03+110CEAiXu0lyFypbmojsFbdes/o+672L5o8B3Vg5uQkuDI39brxV+Ur+zysel90aUs3Koi5blwoS3rW6zNI4mrtyzqZgAmYgAmYgAmYgAmYgAnMAAELrGdgkCYQ4lAEwBPoamkT8yCwLsTTvw2LJXLwkID6V8BNwG86bLRNa1zcrgmYQDmBZcNCpa4Rr0rnh4W6cS4RZjyagIXWniEmYAImYAImYAKLTiB1r9aBXQkwvtUBjAXWD8GTMOfMIHrR/+vvcnqLBWEdMP+paE6Bder61kb4IPHasxp0So6mctwr0n+E3zn3jKlDojkJJsqSREYSNchlNE65hFFyFJRAuRDbFW2cEcTpP2/Q/6qsqcC6q0gyFt6pzXkWWKei8Jhx3X5nGMI/qyLln9Zf9xBJWm6IfW3CbqhC5qHGVcW2yrFT+eU0LCHcfU0Gpoe8em7qGSlXYDkBy/XzxqSdmHvZWr7Wbz4G6LDS1cFB97+SOpYLa+SFoE0u1HLa1U0Dxe0DEmdLGKjvO3XT8sEVWOJVJbn8bg2c1qNgum5sRb5JCqybxlbk13cECZc19k0ODP3liJtZ5eD812F8dVOI1lSLmzyLNiTOf3HboJNyh4f3VJP46zTdRmAtYbjm9uahgYPDjRrp+z1+b+l207eG203juOTmrgNkSmUO8fp3OVvru6G+Z1W9j9O+6vkkB/e+k2LSbSKrhwOC+/Rwa0zahya35kpMrefIKsDLgVcCL6sB5RpAzyy55ktAnX4/Xik4/WvvsElqK7BWGxLb6+YE3ZJb98BI2c0surnmTeF53iT2UXnjeVzkOyEcMhz326JODPptJ2G1fr9UpcOCsFr9czIBEzABEzABEzABEzABE5ghAhZYz9Bg9RiqBdbTcbDWQq0cn/5YMbZaBP5J9Np/RhutKqvFYC3U2H26xzeHqzaBAROQi4UW7bYcEeNZYdHuygH3YxZCs9B6FkbJMZqACZiACZiACeQmoDUjuRVLkFGkKnFGk7ZnXWD9uCDSeGmTTpfkFQcJKST6UEoFP02r/1IQ0sTlcgqsVwPOCeIktdHm6u4yh7qm/ayTv8pJWQI6uXCnv6HaCOpGxSGR2BHAG5NMudqxwLrc4bbO3Bii6NgC6/KRG6qQeahxjZr/cteXa3Ph0Ky8EkBuMeIwSp33U4486U0ZVeLN4nPnX8LnpcScX48CiF1269ywINfs9wD7RZ/DOmgjcXWbgzDp58vQRNazILBWjF+OxiPH/Jp0HX2NexuBdexeLTHn+sA3Kr6P6n0n8alS2aEeuShfEl6vOmAnMftxwRFeWevczDLu82/S45ezvTqmTvpuLVF+HTG1YtMYyEzla8FcSe7UbZIOl8i5XP9Nk+aaHP0lRlcqu1GgTZujyqS3GBR5dVBFh99ypKrP7g2BL3RsQKJ4HVbSe6wqHRMOeP6oY1subgImYAImYAImYAImYAImMCUCFlhPCfzAmi37cakrmeSAPI9JV+6tE7kJ1Vns6MKhy+Zxl3Zd1gRMYDEI6Ho7Ca03HdHdU4LQ+trFQNJbLy207g2tKzYBEzABEzABExgggVTEKUdgOT3W+U6p9SZtluuK6jR1+Y2cs2xb19+hHlIvExXnFFin4miJ23RzTpMkR7fzmhRombeMReowWlR9eXAOv6FlW1XF5IipAwlyzIyT+r9dOHDftkkLrNsLfiywfmjWTcutu+2cd7luBPSZLEdRrRvJqfdSQGv/N3erNktpOQqfCKwZhNMbBAFhWeXx+7dMBPp+QDdv6LmuZ+0vKyLUwSbdjrB79PpJwK7AbR16JefWDwPbhDpkkPKOSJjaoerORWdBYD3Kbb0zgIYVFLeF/gHQH7kDSzytVJjgPBDctnXw7qOABM1KfRxeaCqwlthZz/nCVX2cW/2491bcfpVDvPqum1iODRzq3Myy6ALr5wCnAxJap0nPD80lian1zNYttbmc0eMDKaPeGn24SFe1l97so3x6LuvQS/Hea/g2/rPs8U0JxQsXBIf3tm7S2pORsFq/karSqUFYXef3c5f+uawJmIAJmIAJmIAJmIAJmEDPBCyw7hnwjFRftjk4iZPJ08KT9tcC62mNhNs1ARPIScBuCTlpjq7LQuvJsXZLJmACJmACJmAC0yHwKEDXZ0uAVCT9XcIhCUrGJW04SzClK6t1pbhEAsU10TlF0oqjTGRVFl8usfEiCqxTIUbbdZRJCWlSgfWqgMRFaj9OfYmrizaqHLO7iqwtsLbAetwzWK8PUUxeJ27nWSwCsSDzjOCie2cFgmJOy7laB1Uk9GyT9B1Hzqj7B7fkT4SbKXKI+GKRtQXWzUbnkcC+wB4Vxere9JHeCqrqfh/MhCSWLtIvgP+J/v+3HQSs+n4hc4vCJV6uxBJe5hLENhVYa29P4lQlzcONgG+NGI7480KHKT+T5H1q6N/rKxzki+zPAk4L7sejXLOL/BIW6304j+lXYS7/94jOyUVagnRxlbv4ZcAVwDXA7SNuvs3Bq86hxxw3F9WNNXVAV7k6txHUrT/+rCnK6FCN3NuL36h16/KtonVJOZ8JmIAJmIAJmIAJmIAJzBEBC6znaDA7dKVPgfXSgDbiftbih2qHLo0saoF1X2RdrwmYwBAIyPVHi/haKK1KhwX3hFuHEPAMx2Ch9QwPnkM3ARMwARMwARMYSSAVikiIKrGG3NPGJYmLtFm9ZcgoQcwngQ8FoYkF1uMItnu9Twfr1FWyraPcpIQ0XwIkmNPV57r6+yOR6Kmg27e4umhHTqkHAe9NhvXc4Mon4VPTZIG1BdZ15owF1nUoOc+0Cei2C61j7Q0cCHyhIiDtY0kYHQtku8SuunTDgL6zHAPc16WypKye+xIKy8H3koz1dqlqFhysu/Rv2mU1P3cAtN6qdDawY83vzXVibyqwVjwSe2uO67vQfsD9IxrS54VceK8Mztc6xBAnfXfXQUsJ1XUDjBy99fc0SSSv97Jch3XAUjy6uMLXYTPLecRLIuu7x4xPH32Mbw9I65dz9qfDYdl7+mi8os6cIui4CT2Tj0huldHNTHJ4/36D/i0TbhHdaUQZ3e6jA8lyx3YyARMwARMwARMwARMwAROYIwIWWM/RYHboSl8C63hTVZtbRwIXZzy537bLFli3JedyJmACs0Rg3bDot0ZF0FpY10a/Fv20kOvUnoCF1u3ZuaQJmIAJmIAJmMDwCCwZxKmbR6HVveVK60ybBFGFNrOV5GCn8rriWmnWBdbqoxhJnFWWJBR7I/BBIJco4WWhPolWqhw7JQ77TRJQLtduCaPPASTGUNoliOiHN3sfjkh9lzOdDp8Wc7F4tYu4uU2fq0TWXwxurXLRbJIssLbAus58scC6DiXnGQoBCQ2V6tySMZSYR8UhUatcUZs6o/bVNx2UekGoXOuBuokih2N3X/HOYr1y4NWBQgk2D8n4HXASLPT+y/XeWykcWPjJJAJ3G60JVP2e0XOhTDzfuqEGBZcPzuuvjcroNiQdFPhlg3rSrC8Fzop+x+j1Ju7c+t2n3xO7jfj9J+dx7bPocIWTCZiACZiACZiACZiACZjAHBKwwHoOB7VFl/oQWGtu6dR7cRVZEZaEfFrgn9aPdMVhgXWLSeIiJmACM0tAAhctAK5c0YO7IqF1rsX0mYXVMXALrTsCdHETMAETMAETMIFBENDV4EdHotQzggj0zhrRSVShdYDVo7y6+lvC4MI5b9YF1lUY1K9tQl8ldF4/XPddA9vYLFsF0fodwL+Gv9e5dj6XwLpoX4FKePEGQA7QQ03PBj4KbFASoObzzsDPJxy8bniTq7bc8uIkt9b3hKvg64ZkgbUF1nXmigXWdSg5jwmYgAnkI/Do8H13KML6fD1zTSbQP4HUCb743bERcF7L5gtXdX0nKpJuj1Gd3xpTp8oWwmo5jZclHVaRsPq0lvG5mAmYgAmYgAmYgAmYgAmYwIwQsMB6Rgaq5zD7EFi/CDgdeF4Ue5MrhfvssgXWfdJ13SZgAkMl8O6wKCjRS1m6ObhZf2yoHZihuCy0nqHBcqgmYAImYAImYAJ/RuCZwMmArpJXSt2nR+F6bLiCXK7BRSpbB5hHgbUENfsAe0R93zf8W9dDjI8LLmsSbxdpe+DwGnM3h8A6rUM3k+lAvX4/DDFprXOd4CK5QhKgBM57TtG1UyLrTwHrhbgk8JAb+JkNXU4tsLbAus57zwLrOpScxwRMwARMwARMYCgE0t+iiusEYLuWrvDPCuLn+PBvHffqHcM+ynIVYH4Y9lGOHQo4x2ECJmACJmACJmACJmACJtAvAQus++U7K7XnFlinG0biIIcjXeWk60+nnSywnvYIuH0TMIFpEvAC4eToW2g9OdZuyQRMwARMwARMoDuBRwVB8AeiqupsQBfZ1wY+FzlfV60DzKPAWgwkOpY4vUgXAJsHkXqX0dHG/inAa0IlTRykcwisJVI+FVgjtH8osPuUbyYbx1Prna8OTt8SI4uZnL91mPS+cYV7fl1GBMcDywDvBXT1eVOnSwusLbCuM00tsK5DyXlMwARMwARMwASGQkDf4WUSo9uUiqQDv21uBipzxL4e0G1N11Z02AY1Q5kJjsMETMAETMAETMAETMAEBkbAAuuBDciUwskpsH5COLkbOyupW1rUPzC6EnhKXf1TsxZYT5O+2zYBExgCAV1xt1twYvAVd/2PiIXW/TN2CyZgAiZgAiZgAt0JpALpq8JBaTl0jUvLAycBr40yymFZ1yrfmxSeV4F1mUOamJ4/Dt6Y1+Um/uVIuC5Brg6w/7JGvTkE1msl13K/PQi+azQ/9SyrAR8FjgQ+D/xx6hE9FIDG9BHAZS3E1SpvgbUF1nWmsgXWdSg5jwmYgAmYgAmYwJAIPB04Blg3CqrJod+iWNnv0/2BvUv2qTcJeyUrV4C4K+x7HwR0vZ1oSKwdiwmYgAmYgAmYgAmYgAmYQE0CFljXBDXn2XIJrOV2pauAJaSOk1yrtwJ+MRCOFlgPZCAchgmYwNQJLBlELxJb6xlelq4AtHh49tSjnf0ALLSe/TF0D0zABEzABExgXgmUbUBLxCvn5HHuumXO16PE2fMqsNYhRm3YS9RYpBxuzzsDh0R1HhDaqLO531VgrXXDPYF9Q/sS2280wvVtiO8PjYtYyTFajnWPnVKQcs4+Hbg1Q/sWWFtgXWcaWWBdh5LzmIAJmIAJmIAJDI3AeuHw7hIhsB+H3yDfqhlomRP25Tz0/fGmqA6JuLUvUtzUk1Z/f9gX+TBwd822nc0ETMAETMAETMAETMAETGAOCVhgPYeD2qJLOQTWVeJqhfMp4MYWcXUtUrV5ZYF1V7IubwImMG8Elg1C651GdEzOexJaXzhvnZ9Cfyy0ngJ0N2kCJmACJmACJlBJQILT/cKB6SKTXMMk7L2nBrfU+frXwHuCmLSs+LwKrNXX1wFnRm7TOqy4KSBRQJskUcERwbG6KN/EFburwFq33RwbBA1qXy7l2wIa41lLqSh50vF/F9gYuCFDwxZYW2BdZxpZYF2HkvOYgAmYgAmYgAkMjYB+w0jUvF0UWBMX63GHh/WbTcJq3dRTlQ4LMdwyNDiOxwRMwARMwARMwARMwARMYPIELLCePPMhtthVYC1xtTZetXBfnCgeQj+rNq+GILDWVck/GwKkDDF8Dzg3Qz2uwgRMYPoEVgyLi1uOCOWssLh45fTDnfkILLSe+SF0B0zABEzABExg5gloXUhXIh8V/Z7Xb2n92/UjevcXgESeawJbhL8X2fV795+BeyvKz7PAeqkgQl4n6rsc2NreBvN84AzgeaG+i4F/BG6uOfO6CqxfBHwOWCm0twsgV+6uSUy26VpJSfkvAZ+oqNcC62rg/we4LHpZRgla56t6DxdZUwGvDmac2sO4qkodVIh/p8qBUA77TdMQRccp/7RPrwDkutg0DbGvTfvg/CZgAiZgAiZgAotJQL9/TgNWDt2X0Fm30Vw6Bod+3+4ASCBdpBOB7QH9ttLv1PVH1KHvszKZ+dFiYnevTcAETMAETMAETMAETMAEyghYYJ1nXmhjUVeO6oqgcVfn5mkxby1dBNZyutoR+ODAxNUiNGSBdd4RnG5te0XXBU83ErduAiaQi4CEFHJx0CZ2VdJmtpwkrs3V6ALXU1doLTGLroev4yS5wDjddRMwARMwAROYCIFZXwcoIOl73+mRgFfOxFuHzexifUN9/UvgxYCEgC8Pfy8DfVVwW/7hiFGYZ4G11tn2TH4jHxAOpD/QYma+KzhIF0Wb1tVVYL1VEN+rfc2NN7QUeqZdl0j85BY8xhUZtT5hgXU1vVwC63Hjk/N1C6zH07TAejwj5zABEzABEzABExgmgbKDwIVQWnvxVSn9zq9Dw/qNIFG1foNUJR0SlLDaex3DnA+OygRMwARMwARMwARMwASmSsAC6/b4xe61wIeAV4ZqrgP2D+4+97eveuIl2wqsnwB8IPyZeNA1GrTAugakDFkssM4A0VWYwEAJSDxjV4fJDY6F1pNj7ZZMwARMwARMoA2BeVoHUP+XBuRUKzfhIl0EnAM8NYio5fK1Qk1YEuC+Jwi2RxWZZ4G1+i2x6pejQ+gXAJsDTa+XTjmJ7wbAhTXHQ9m6CKzTsm37URauBdYNBrEkayoc+WoQjNzesloLrB8CV9e5uyXmymJ2sM5N1PWZgAmYgAmYgAnMAwHtQcvgpbj5Rr+HNgO+WNE53ba8T7RnLZOSb4S9/Coevq1zHmaK+2ACJmACJmACJmACJmACPROwwLodYHHbGDgCeEpJFbsDBwOzIrJWf5YE9OOzSL8dcxXoMuGHrX7Mpul9wNXt0LYqpU1hubJo4zdOuhpWbkvp1blyG38h8KSQWeMkMbZ+nPeRyjaP+2hnWnVaYD0t8m7XBCZHQFe/S2i91ogmde2eXB5unVxYc9uShdZzO7TumAmYgAmYwAwTmLd1AP1O1Wb1dhnHROsgcm++b0yd8y6wXgo4CVgncGjr/Kw1jjMid/E2AucuAutUxNvUPXvUNBiCwLrqUH6ut0TKL2d7FliDHazHz1Q7WI9n5BwmYAImYAImYALDJrB8+G0lwzOlc4F3V+xB6NCabt2sc0D4/PB7WL+xnEzABEzABEzABEzABEzABExgJAELrNtNkGeGq0z1Y60s/RjYCPhWu+oHX2pV4OPBlaks2GMAiczvmEBP9ENZQvc3Jm3pWuItAF3/NO1Utnn8dWDUNVbTjnlU+2KuzbwiWWA95NFybCaQl8C6wG7AGhXV6sCKRNYS68zqMy4vsW61WWjdjZ9Lm4AJmIAJmEBOAvO2DtD2ILB+518D/A2wbARYztc6gP3zGtDnXWCtQ937AntELHYBDq3BJs7yLuDY6B92DXU82KCeLgLrNwOfj9qS0/nZDdoet67wrEx1xdX8YsQ6UJ+C57Ku9NneUAXW/w5c2sO4qspXAX8f1W2B9XjQFliPZ+QcJmACJmACJmAC80NARmIyidH+RWwoFvfwirB/ket3zfzQc09MwARMwARMwARMwARMwAQqCVhg3W5yyMHzvDFFtw5XS7ZrYZil9INULkOHVDh3x1HLrUmbf7f12JUqofflgDYib+ix7SZVd9k8btLOpPKmGzQWWE+KvNsxgeEQ2CQsVK5cEdJdkdD6geGEPbORWGg9s0PnwE3ABEzABOaIwDyuA9RxEZaY+kpAzl76uwTU7wSOjsb2Fh5yk/1azfHu8hs5Z9mvhjWO22vG3SSbDibGV1drjWTbBjdnPRk4DtggNCrGb2pxW1hbgfVjw6HJHUL7EiJsCshQYFZTn4LnMiZ9tjdUgXWf60PpWpQF1uPfiRZYj2fkHCZgAiZgAiZgArNPQAdcC2H1Eyu6o9tkZAxz2ux31z0wARMwARMwARMwARMwAROYNAELrNsRr7MJ2eemQruou5VaBtgP+KeSav4tnAbePHlNVzVpAzH3BtwjgA2Bj5Rc9dRXm13oddkA7tJuX2UtsO6LrOs1gdkjoOv4tHi5UkXoNwdhxsdmr2uDjNhC60EOi4MyARMwARNYEALzuA4QizR/DXwH0G1L+q/E1D8FfpOMb9m1y7rB6mBAt5nUSV1+I+cs26fA+jnA6cBqAYg29DducBD8dcCZwBKh/AnAdsA9dQBHedoKrOUuLfHB6qEu3WKm7/33NWx/SNn7FDyX9bPP9tK6c3P+FLAzcO+Yiie5PmSBdfNRtsC6OTOXMAETMAETMAETmC0CO4bfKctVhP3DsD8R3ww0Wz10tCZgAiZgAiZgAiZgAiZgAlMnYIF1uyHQhuKXo42uslraOqm0i6i/UhIzvyFslmoDJ066GljX3J4CaNNOAuztkzxXBZH11ZlCfEq4Zvd9JfUdA2hjV3ENKcl5Sm5Vb4yCegUgp+1ZTJPcQJtFPo7ZBBaRgBcyJzvqFlpPlrdbMwETMAETMAERmMd1AN1StSxwd/jz4JihXjrc1LVelE8i4K0a3l6VUyStUOr+vm4rNm7zDpAw+ghgs6jw2sD5NSpL3aNVRIfMv1CjbJqlbZ/fDHw+qmwe1rj6FDyXDU2f7Vlg/ZBrvtYjm6Yhio71+XLZiI7UfcalVQyxr03Hy/lNwARMwARMwARMoIyAjV88L0zABEzABEzABEzABEzABCZGwALrdqglmJWby1sqiks4q4X+m9pVP5hSzwT2AVJnagWoPuqq2G9H0WrjTo5GH0p6IAfr94fNuT+27J3mqpyfDgsb23E1ctr6cBCBj3PXadl8p2JPDZs+r49qabs50imQTIUtsM4E0tWYwJwR0FV8u4XPAV/FN5nBtdB6MpzdigmYgAmYgAmIwKKsA1SNtsTYOtC8b5RBrsybANc3nCKLILAWkj2A/SM2HwAOqMHq+cAZwPNC3gvCuswtNcqmWdoIrFOBd1P37RZhTqRIn4Lnsg702Z4F1hZY13nTWGBdh5LzmIAJmIAJmIAJzBIB/f7UHsTKFUHfFfaLDwIemKWOOVYTMAETMAETMAETMAETMIHhErDAuv3YSOwrN6LiutSiJomJ3wt8BRjn/tS+9X5LPgF4D/BBQI7Rafpo2BQsc4rWpquuTj6kpOyocqN69DRgV2CbEtfwG4CdAF3tO1TeFlj3O19duwmYwLAILBlE1lro1GdCWboC0CLn2cMKfWajsdB6ZofOgZuACZiACcwYgXleBxg1FFo70kb2UdFvch103ho4rcVv8UURWK8FnBeB1bXUuvnltyNgi/XO4QB5kU1rHh9vwVnl2wisnxXGtVjvOgHYDrhnxt6vabh9Cp7L0PTZngXWFljXeTtaYF2HkvOYgAmYgAmYgAnMAoF1g7B6jYpg7w/7DTLj0g1NTiZgAiZgAiZgAiZgAiZgAiaQjYAF1t1QSvgrd+fXAo8Gvgd8YoadqyWE0wagXKtfUoJGYmYJnb8MjHKi1rzSj1wJ0NNTxN8Mgugra2wOyjVJ1+DuBWjzKE3ayJWA76fdhrH30hZY947YDZiACQyQgK6b160GEoRUJV2RLqH1hQOMfxZDstB6FkfNMZuACZiACcwagXlbB6jDX07KxycHzOXMvDegjeymqUxg3bSOHPl1UFsHxG9vUJnyn9wg/6Szpm7TbQTWbw43kBWxS0ivW9xmPfUpeC5j02d7ad1t5nIc8/8BLov+QeMtof+4W+ImecNZ2pZuDjylxaQcoug45Z92q+0teEPsa4shcxETMAETMAETMIEFJvC6sA+sveuqpJuPJaxuc+PPAqN1103ABEzABEzABEzABEzABOoSsMC6LqnFyFfmSlX0/N+APYFbG6BYATgU2CApI6erI4Mj020l9T0iCLQlnv6HktflnP0+4FTgvgbxTCurBdbTIu92TcAEhkBgxbAIuuWIYM4Ki6A6fOPUnYCF1t0ZugYTMAETMAETMIGHCCwdxLXrRUC+CGwF/KIlJAusW4KrUayrwPqRgESZEs8X6Zggts3pYK35pFvKcqcvBeODsnr7FDxPur2hCqx3CeuAucdV9Vlg3ZyqBdbNmbmECZiACZiACZjAMAi8PJi3rD8iHP1OkXnLN8xVOAAAIABJREFUj4YRsqMwARMwARMwARMwARMwAROYVwIWWM/ryLbvl1ys5VJ9YKiirmt1VYvaONWmmTbnlkgyqe5/Cc5IEkpLWL0q8IESUXZRVK7Vev2m9l2ceEkLrCeO3A2agAkMkMCLgtB60xGxyYFMbhPXDjD+WQzJQutZHDXHbAImYAImYALDIaD1Ad1wpd/gRZKAdxPg+g5hWmDdAd6Yol0F1qq+TFS/ezgk38axvCzkvpzAdQPavhWMLLCunjy5HKzbukrXeUdYYF2H0p/nscC6OTOXMAETMAETMAETmC4B7SHoVkz9XqhKMt+SsNp7CNMdK7duAiZgAiZgAiZgAiZgAgtDwALrhRnqRh3VJqpcZ54ywmW6SYWaZ6sBuqZJmzZp+o9wxe46I4TVqRi7SfvTzpsKrNMNz2nH17T9SV4B2zQ25zcBExg+AbtPTH6MLLSePHO3aAImYAImYAKzTqDshivdRrU1oIPPD5Z0UMLp1wD/BHwI+H4FBAus+5sdOQTWik5rNzr8qJvJlDT2GwHnZQrdAutuIIfqYG2BdbtxTQXuaS2vAC5vUbUF1i2guYgJmIAJmIAJmMBUCPgWzKlgd6MmYAImYAImYAImYAImYAJ1CFhgXYeS8+Qi8ATgPcAHg3i7Tr3axDsyk9C7Tnt95HkaoBPVa4bKLbDug7LrNAETmDUCeibKjWKtEYHrYI7cKG6dtc4NNF4LrQc6MA7LBEzABEzABAZI4NXApyOBrUIc5WK8AXBolF8uwnK/fqCkb2UC67oCwpxlvxqc0W4fIP9cIaW86va5TGAvgacEtDluFLPAutsIW2D90FzUIYCmaYiiYwusm46i85uACZiACZiACcwLgWXCrZc7jejQ+eHWywvmpdPuhwmYgAmYgAmYgAmYgAmYwGwRsMB6tsZrHqJ9JPDW4Gb99DEdOjFsyN5Y4Y41KzwmfQ1t31zsYN03YddvAotFYN2wiLpGRbd1DblE1h8G7l4sNL311kLr3tC6YhMwARMwAROYCwLPA44HVo96o4PPOhx3T0UPnw+cAais0lXAJoB+z6cpp0hadbcVZ9cVG8/yoLYVWKvPjwX2A3aNAOwP7A3oO3qXpLj0nTR3ug/4TUWl6dqMDvR/B7g3dxChPvVxFWCJ8P85D9tbYG2BdZ1pO0QxeZ24nccETMAETMAETGD+CSwZfl/uBuhW5bJ0RdgXOHv+cbiHJmACJmACJmACJmACJmACQyZggfWQR2d+YtM8ewbw5rDBGm/SjurldcDRwGeB/5lhHBZYz/DgOXQTMIGJEZAARwuqK1e0eFcktC5zQpxYoHPUUBOh9cHAb+eo7+6KCZiACZiACZhAOYGlgU8B60Uvnwu8e8ytItoUl2P1B6JyEubK1frBpCkLrCc3+7oIrBXlM4GTATnsKt0CvA24dHJdyNZSujaTreKaFc2bwLrsfbw2IIfBPlIqFraD9XjKFliPZ+QcJmACJmACJmACkyUgEy4d3NU+wBMrmtb3ZhmunDbZ0NyaCZiACZiACZiACZiACZiACZQTsMDaM6MvAo8A/hL4+yCqfmXHhr4EHANcPIMOphZYdxx8FzcBE1goAhLvaJF1pYpe3xzcrD+2UFT67ayF1v3yde0mYAImYAImMCsEnhC+Z20TBfxj4B3AJTU6IRHulyPHXl3hvHkQ5cbFLbCuATNTlq4Ca4Uhsf1J0bjqtrHt52BtJhPi2tUsgsC6rpt8bWhRRgusm1OzwLo5M5cwARMwARMwARPoj8COYd1/uYomfhh+jx7bXwiu2QRMwARMwARMwARMwARMwASaE7DAujkzl6gmoNPGLwbkWCO3agmLx6XCpfoL4Srh9wOvH1FIV7heGK4e/hrwixI3rHFtTvr11YBzgGVDwzk31SbdF7WXbtDsBew7jUDcpgmYwFwT8ILr5IfXQuvJM3eLJmACJmACJjAUAnKgluP0gVFAdwDbAp+p+bv7ycBxwAZRHRsC+r0fJwusJzfqOQTWEt7LiXzLELbWZTYDvji5bmRpyQ7W1Rh1OOKy6GW52O8M3DuCvH476NCrDsgWyQLrdlM15Z/W0parBdbtxsOlTMAETMAETMAE8hKwoUpenq7NBEzABEzABEzABEzABExgwgQssJ4w8DlrToLqFwB/B7wOeHXN/mmTVhtx2ni9Crg/Kifn678BdgE2ihySqqpWeV1XLLH194C7asYwyWzpRolcvDYFbptkEBnbssA6I0xXZQImMJKArgzUdYFytPaVgZObLBZaT461WzIBEzABEzCBIRCQuFpiSv3WWyIEJBHt1uFa5gdHBKnf8MsAfxsOS2ttID5s/fHwXe6+qA4LrCc36jkE1or2VcDp0cHxE4DtgHsm15XOLT0bOAB4UkVNSwIvi167AZCDe1nSvNeNOytEL359jKv3r4A9gP/u3JOH3mM6+LByqOurwD8Ct7esu43A+qnAKZFJwi3Am4CrW8YwrpgdrMcR+t+vW2DdnJlLmIAJmIAJmIAJ5COwSVjbL76zpjVrP/fDwEHAA/madU0mYAImYAImYAImYAImYAImkJeABdZ5ec5zbY8BlgdWAdYEXh7cquv2uXCePh64uOZVsk8H1gfeDryyZkPXABIwy3nn28CtiYC7ZjVZs6UbVV03vrIG16IyC6xbQHMREzCBTgQkdpDIWmJrCYDK0hVhMfbsTi25cEzAQmvPBxMwARMwAROYfwISiuoA8JHJAefdgYNLfk9rbWDF6Paq1yQi05RY2Q1OFlhPbl7lElg/Nogfdgiha41HTuW6YWxeUrp2M+q2ri5zOAevIQisnwacGtYI1ScJrE8CZKrQR5LI/++jirVWKIF30zRE0bEdrJuOovObgAmYgAmYgAkMmcC6YR1/jYogZbolUbXE1XcPuSOOzQRMwARMwARMwARMwARMwAREwAJrz4OUgDZX5RIqF57VgFXDn9jFpy41barIXfpk4PIOzkaK6ZnB0VobKC+sG0DIJxeh/wC+A/wQuBGQc1DsnN2wykbZ5SIkBkWywLoRPmc2ARMwgf9HYNkgtN5pBJPzwwLtPIk9pj0FLLSe9gi4fRMwARMwARPoh4DWhOQqdlQirpbYWofb7gXkUvtiQJvjElPXvbkqjjgVQnYRp+YsO+u/zevMilwCa7Uld/Izo7kiN2iJVefFbc4C64dn1KeCq72eAVUpFXnXmY8581hgPZ7mEMXk46N2DhMwARMwARMwgVkloN8LMkhZa0QHDgvCah3OczIBEzABEzABEzABEzABEzCBmSBggfVMDFNvQS4VrhPVpsjzg3BZDtXFlcBtGr4qiKq1USlB8+/bVDKijMTWfxlcazYMG3xtm5Dbta57ldO1rlHV9a/Ff0dtIjVtLxVYNy0/9PyjXJ2GHrvjMwETmE0Cck3UYu2WI8I/KyzWXjmbXRxk1BZaD3JYHJQJmIAJmIAJtCJQJa7Wb+TPAVonkKj6KQ1qL26u0m/rbaK1hY8HwfZ9oa6cImlV+YpwqHtcqDnFxnFb49xnx8XV5fVxfc/Z5ycDxwXnasWsG2Tkfq45Mw/JAuuHR7GOwPpF4Vmx0pQG3wLr8eAtsB7PyDlMwARMwARMwAS6E9CNxzqgqxuJq9IxwRTlR92bcw0mYAImYAImYAImYAImYAImMFkCFlhPlvfQWlsS+ASweYfAJFL+CnAx8E3gzg51tSkqt225aa0NvDlsAreppyijU9NaBPhGl0qSsqM2NDI2M7WqLLCeGno3bAILT0Cb+hJaS9hRlXRttK4bvHbhaeUDYKF1PpauyQRMwARMwASmQUAHl/X9SU7VXQ5YK/b4kPV1wfV6OUDfweR4rZQKcS2wzjfqkxRYK+qtguN50YP1gLNbdOcvAAlktaaTK/0E+HyHg/4WWD88EnUE1tM8WKBILbAe/86xwHo8I+cwARMwARMwARNoT0Br8xJWy2SqKp0ahNVem2/P2SVNwARMwARMwARMwARMwASmTMAC6ykPwACa/9vgOLNCjVjkRnU5cFH47/eAu2qUm1QWzWe5a70QeGW4uvilDTeMTwC2A+7JFPQjgX2BPTLVN8RqLLAe4qg4JhNYLAJ2yZjOeFtoPR3ubtUETMAETMAEuhJ4AnA48M4WFV0CXAh8DahaE3gMcCCwc6hfawlviFymLbBuAb6iyKQF1qsB5wDLhngOACTifKBhl54aRPivb1huVPY6ouBR5TcGTo8y7AIcWlGgyxzO0WU5zH8m3Eqn+nSLnIQtupWtTUrF0nVYpre1yZVQApq+kg6FxDcY9SGwPhfYbArmEaPE6np+ylTi6y3AWmDdApqLmIAJmIAJtCKgg5XaNxxC+nTL3zlDiH1WYvDtkrMyUo7TBEzABEzABEzABEzABEwgCwELrLNgnOlKNAd2AA5LenFHcKTWAr7+aOP0VuD+Gevto4BlgBcAqwKrhw2oKkH5hsAXMvaxbNMtY/WDqMoC60EMg4MwARMA1gyuGWuNoKHPu4PCZ5qh5SFgoXUejq7FBEzABEzABCZJ4F3AsWMavAG4ErgsuFDfFByq68SZii+3BiTaVOoiTs1ZtqsoteAwTSffSQuslwJOAtYJnf8c8O4Wh++HKLBO3blHCXi7zMM6759xeYYgsJaRwP5RoPF7fFz8bV5PxcJtBdY6+HFIRQC5nglN+zfqGfJdQOJ/PY+bJgusmxJzfhMwARMwgbYEhiKw1uemYvlV24643EgC2mvVbZI7jch1frhN8gKzNAETMAETMAETMAETMAETMIF5IWCB9byMZLd+aGNrE0Ci6v8L3AjcDTzYrdpBl9Z1tE8DnhPE17rK6l5gz8xONWWbhu/JLOKeNuj7gN9MOwi3bwImYAIRgXXDYu8aFVR0WEgi6w+HzzvDy0PAQus8HF2LCZiACZiACUyCQCrQLMTU3wS+HcR8Eia0XRfQb2y5Aau+o4GrogPbXcSpOcvmElO2cf9tM8Zt+p6W6drn1J38auBtwH817NDQBNZaH907/Cm6ItdgCUTKUpuxaIhoZPZpC6wfBxwMbBNFuR5wds5OJnXlElinhz/iZrq+P9p2f1RMFli3pepyJmACJmACkyQwBIG1bttVHN+ZZMcXpK0lg6mJxNUytSpLV4T19j6/Dy4IbnfTBEzABEzABEzABEzABExgaAQssB7aiAw3Hm0eSTg1i+mPwU1J/510klO2rkiNRX7jHKYmHaPbMwETMIF5JaDDQ1r4Xbmig1p4L4TWTa81n1dmOfploXUOiq7DBEzABEzABPol8FjgxeG3chNn6rpRaeP9CRXOxl3EqTnL5hJTLpLAWuMfOwD/GpAQWTefNUllAuvDgZ81qOQZwHZRfjmkKzYdnm+algCOADYLBW8B3gRIQF6WuszDprGV5Z+2wPqJwQF/o5q8cvQ5l8Bah3G/WBFQFzFzlz5uDny6ogK5P24K3NaiATtYt4DmIiZgAiZgAq0IDEFgvQVwQqvoXaiKwCMjYbW+/5UlfX/S+vppxmgCJmACJmACJmACJmACJmAC80rAAut5Hdn8/RrlppK/tbw15to0bRPVasA5wLKh8LQ2a9rE7jImYAImMC8EdG35PwMrVXTo5uBm/bF56fBA+mGh9UAGwmGYgAmYgAmYwMAIdBGn5iyba61g0QTW6frQKKfnqqlXJrBuehg9J/f0cLwc+CRq/XFFB7rMwxxvx2kLrHUbnBzqtealdDGgeaHfVX2lXALrdN7E8f4QkGj82r46UVHvKCH0uUH4f2eLmCywbgHNRUzABEzABAZDQIc1dXhuF+DJY6LSQaV3Diby+Qhkx7CevlxFd/S9SbdDHjsf3XUvTMAETMAETMAETMAETMAETKCagAXWnh11CVhgXZfUn+dLnXG6bIy0i8ClTMAETMAECgJeGJ7OXLDQejrc3aoJmIAJmIAJTJOAPv9/B5TdJNVFnJqzrAXW7WZIus7xduCUhlUNTWAt0e2XATlZK30O0CFN3XhTlrrMw4aoSrOnAuvrgc+2dO9WA03dwF8GnBfxOgnYFpCjeV8pl8D6uYHVCysCbXNgoEuf9azUQV/Nt7LUxZndAusuI+OyJmACJmAC0yLQRFitGGVqJAftX00r4Dlr10Ylczag7o4JmIAJmIAJmIAJmIAJmEB3AhZYd2e4KDVYYN1upOOrc1XDocDuwO/bVedSJmACJmACHQnoasPdggOHrzbsCLNhcQutGwJzdhMwARMwAROYEIFVgUcB140RaEpUukwQTafOvlpf+mtgPeDvgScBGwM3lPShizg1Z1kLrNtNsFcBl0RF50Fgna7dHABInPpABaIu87Ad9T8vlQqsc9QZ1zFO1Ls5IKfIIu0D6M+DuQOJ6sslsH4acCqwZkWsWwPq/6SSXCF1QEHCsLK0F7Bvy2AssG4JzsVMwARMwASmQqCOsFrfzbS2WyQdhtNn6HemEvF8NbpJWDNfuaJbYi3H6oNGfEeeLyLujQmYgAmYgAmYgAmYgAmYgAkEAhZYeyrUJWCBdV1SD+cr23B7B3Bi86pcwgRMwARMIDOBJYPIWmJrCYrKkq4G16Lx2ZnbXvTqLLRe9Bng/puACZiACQyNQCzCk3D2X4CvRUE+GzgBeGX4tzIxpdaX9kyEgBJbl32P6iJOzVnWAut2MzFdH5p1gbVcq48ANotwjOtTl3mo3yEbAt8E/rPlAfxpCqwfAxwISJRepLcBn2k3nWqXyiWw7tMxunZnooyrAecAy1YU7sLWAus2I+IyJmACJmACkyZQR1h9J3AT8OIkuC3C75RJxzxP7el2Gq2Pr1HRqfvD+rjE1XfPU8fdFxMwARMwARMwARMwARMwAROoS8AC67qknC/dQOvioNI3zfSq2Vybpk3jTl1obgHeBFzdtCLnNwETMAET6I2ANrL/GdhpRAvnB4eOC3qLYjErttB6McfdvTYBEzABExgWgTKx4auBS6Mw09/YxwI7Ar9NuvJ/gC8DEqwqVbkAdxGn5iyba61A/b4sYjHO/bftDGjT97RMjj5vBRwVdWKcGLmsv+mcUp5XAJc3gJOL+4uAzwErhbZ/CGwEXDsiljZjUVS3QnBQlojljtD23sCtDfo+TYH1UsBJwDoh3kmtdeUSWCvsPYD9K3hfBcjB8cYG49Ela+qeHtfVla0F1l1GxmVNwARMwAT6JlBXWH0I8D8lN0zoNo139h3kHNev2zy0Jr7WiD4eFtbE9Z3EyQRMwARMwARMwARMwARMwAQWloAF1gs79I07boF1Y2R/Wpg4Lyr2leCI9MvmVbmECZiACZhAzwRWDG4dW45o56ywqHxlz7EsWvUWWi/aiLu/JmACJmACQyIQiz0Vl27w2BT4cRRkKia9GNAawc1JR9JDxlW/gbuIU3OWzSE2FoJcQt9x86JN33MLrNvEUNavoQistS4qgevBUZASW78b0DXoVakLh1QcXfaeGzcX0jquBz4L3DuuYMXrzwC2i14bdUggdVzWIVQ9M25r2XbdYjkF1ul6XRqDxv+4uoF1yPfk0M4GFXV0XUe0wLrD4LioCZiACZhAbwSaCKslrv5r4CLgSVFE3wVeA/yqtyjnt+KXB2H1+iO6eExwrf7R/GJwz0zABEzABEzABEzABEzABEygPgELrOuzWvScFlg3mwGPBORApM2MIu0L6CrlB5pV5dwmYAImYAITJCAHO12LKJFAVTolCK1HudpNMOS5acpC67kZSnfEBEzABExghgi8LBwMLlyn5Uy7LfDrqA9aO9LvW/1RqnL4fQxwYBCsKl+V+2oXcWrOshZYN5+ofxsclyXMV5K4ZWPghoZVDUVgrdtsTgTk4FekXYBDx/SnyzxMxdFt5mGOOuIuNjkk8C5ALvZFEqvdgd83nANNs+cUWKeHQdJYzg0i+yau4k37o/xrh/dT8fxN6+i6jmiBdZtRcRkTMAETMIG+CDQVVuu2HImqJa5eJQpKh+Akrv5OX4HOab1a85ZjtfZ6q9KpQVjtNe85nQTulgmYgAmYgAmYgAmYgAmYQDsCFli347aIpSywbjbq6SadNqflSHNhs2qc2wRMwARMYEoE7OYxJfBA3Q0XiTnkNqgNl0knbfDYJWfS1N2eCZiACZhAHwS2Ao6KKpYgbz/gwaSxzQFdw10kCQPPLwkoXTt4O6DDaXHqIk7NWbaNsLVsDJqIU7uMYZu+53SwXh44Algv6kSZIL9OH4cisH4z8Pko4KrDA2mf2oxFUUc6X9rMw2kJrMv6XfYerzMHmubJKbAuM0VI45FoXL817m8aaM38SwNyCo/fT3FRrSO+Abi8Zn1l2Syw7gDPRU3ABEzABLIRqLvOJ7dq/YnX+Y4H3plEsgVwQrbo5r8i39o4/2PsHpqACZiACZiACZiACZiACfRMwALrngHPUfUWWDcbzHSTTlemakNaDl5OJmACJmACs0NAbnZy99A10lXpsODu0bfD2exQyxNp3Q2YSQut5ZJzZnDn9IZOnrF2LSZgAiZgAtMh8LggINwmal5iv7NLwlkX+GL071sHcWCaVc5onwNWCi+Uudt2EafmLNtG2Fo2UrMusJYb9V8BNwL3Jh1cEng2IOdqiVkk7I1TW3HtEATWTwaOC4fhiz7pu912wD1j3pJd5mE6X+SWvBlwZ4PHwLQE1s8CTgNWD7HWFaQ36Fpl1pwCazXyUuAsQAYJZUkCZz0b5eT4xxwdiOrQ75wPh/qrqpaz+vbA3R3atsC6AzwXNQETMAET6Eyg7rpembBajUtYLYF1nHTgMxVcdw50TitYJtzSuNOI/unArL6TaP/SyQRMwARMwARMwARMwARMwARMoIKABdbdp4YYasPpEYCupsq96N49wjw1WGBdn6PmwyeCoLootWu4YjZ1Aatfq3OagAmYgAlMk4BERbsBa1QEIWezg8KidJdN8Gn2cahtd92QydmvvYEPhQrlYP1aX0maE6/rMgETMIGZITAv6wDLBXdpHR5S+i6wMXBDyUikotC9gH1L8j0tCBJ1SE3pK0E8+ssobxdxas6yFlg/NCirAeeMEJpWvTHPAOSA3kQYXNQ1BIF1us4lQe1GwHk1nkRd5mF6WEEuxjuXiNtHhTEtgXVqJqDDFO8O66E1sHXKkltgXTaGaYCaE3sCRwP3dYr+4cJPCc/O+GBLWbt15+KosCywzjRorsYETMAETKARgRzreKsAFwG6Qa5I+q2i3y2+UW70cGh/UmYhWsd+VEXWK8I6dtnB2kaD7cwmYAImYAImYAImYAImYAImsAgELLBuP8piJ1GNRDavDNVcBxwAfCHjwnv7CPOWtMC6Pk9dlaxNpiVCkeuBtwDfr1+Fc5qACZiACQyUwCZhgXrlivh02KoQWj8w0D7Malg5Nmi69P2ZQUz9xKiS74Tvg97c6ULWZU3ABExgdgjM2zqARNNfjn67ngRsC0hUmKZU0FklCk1dscscbruIU3OWtcD6oVFeCtDYr9PgrSjXZc2VHzcoE2edtsB6+dBnresVqYlgvMs8TNfXjgR0KP93DVjmFlhLZL9/1P43gP2SmPRd/PDENXKSZgK5BdbqrpzZtX4nF/dR6UuADlpeA7Q1TpDASfNNXF8ypj1xljAqdZRvMEX+lNUC66bEnN8ETMAETKALgVzrdhJVS1wtkXWRtN4qcbXW4ZzKCTwyElbHa5dxbonUtW6tG0mcTMAETMAETMAETMAETMAETMAEahKwwLomqCSbuElgdVS0ERln2T1csys3y3lJFljXG0ldMauNZgmqi/TxsLCRy+2mXiTOZQImYAIm0CcBObVp03ulikZuDm7WH+sziAWtO9eGTRt8ZdeT6ir5LdpU5jImYAImYAIzRWDe1gHUH7nmHhyNgsR4Ev+VCQglQDw1us1jlHOt6tVV30VaD4jd0bqIU3OWtcD6oRGSGENu5HvUeEfKWOCTwInAPTXyV2UpE1i/AfhmgzolUtUBgSLVdYKW0FXrdrEDexP3arXXZR6KcyxmrnKDH4Uit8C6DvbnAxKhPy9kvgVYH5AYexKpD4G1noM7AIfV7ICE1scA/1HTuf0xwIqAjBjeBbywRjuXA28HbqqRd1wWC6zHEfLrJmACJmACOQjkXqc7PjnQpRi17qb1N6dyAjuGdWrdUFSWdOj1w8CxBmgCJmACJmACJmACJmACJmACJtCcgAXWzZmphBwMTwbk9lSW5OCjqxy/1a76QZaywHr8sOj9JE5yfiqSNpzeBlw6vrhzmIAJmIAJzCABL2BPb9Byb+DU7Yk2dN6RZPZGT116zmcCJmACs0tg3tYB5GqmDXatXRRJIsDzK4YoFcSOEievBZwX1fOBcNtX8U9l4tRtAN3+NC5JsPjeIOws8rYt25fAWgLJrwB/GNeZhq8/OrhMx2tRrwDUXlVKWVf1+fXALiWV3AFIVK2x+TbwU+CPDeMuy14msO5abV2B9d+FNb1lowbrlh01h8eNhcqWidm3Dgf1m/T/2eE9JYdHpZ8EUc2dTSppkLfsQMaZQTTcV5tpeH0IrNWGflNIcKTnSJN0A/BfwUkzdv3XM2pVYBngZU0qBK4KzvBXNyxXld0C60wgXY0JmIAJmEApgT7W5cqMDT5dIrj2kDxEwAYgngkmYAImYAImYAImYAImYAImMAECFli3g5xuFpbV0maDpF00kyllgfV4znIxlbh69Shr00268a04hwmYgAmYwNAISCixWxA1+ArGyY9OHxs6o3ohIcvFwMpRpl+FK799Venkx98tmoAJmMCkCMzbOsBqwDlAITK9AtgU0IHxsqTbmvR7943hRQkAdZhYAsM0vQiQw3Vx04eE3DqU9tuQsUxgPalxjNvpS2A9yb6ME/XWFVhPMma1NS2BtdyX5YoYr9tIPK65fG0DCG0drB8P6IYbiWGKlDq8NwhjYlmXD+//10YtTnrdsy+Btbq0BHBQOLwxMahJQ98N7V+ZMQALrDPCdFUmYAImYALPa8LOAAAgAElEQVT/j0Bf63CrABcBxQEyNajPx9cAWndzepiAbljWWnS8NhnzuSscINP3mwcMzgRMwARMwARMwARMwARMwARMoBsBC6zb8UvFxmW1tLnis100kymV9vnfB+zKrI2ut0bXlubaNB1FuszxZh6dzCcz29yKCZiACcwmgSWDyFoL3Lp6vCxJvKTF7bNns4uDjrqvDZ6yTmvTRyLrWFAvcbVEJ970GfQ0cXAmYAIm0JrAvK0D7AwcEtE4FNgd+H0FoVRQKrHDxoBcXNOkq6lPCWIIvXZBEG/fFjJaYN16Gv6vghZYP4xk3AH3pYNTtATNcdoszNcHGwxLW4F1+t7Qde1ykW8i7m4QZras70qulJco/S3A97O1ML6iPgXWal1jumv4PSfB9STTl4D3Az/I3KgF1pmBujoTMAETWHACfa67SVQtcbXW24okkbDE1TYzeJjJukFYvUbFXLw/rDvrdo67F3y+uvsmYAImYAImYAImYAImYAImkI2ABdbtUL4KuGRMUV0df2K76gdZqs5m8iADB/oWWOt9tANwWAJgf2BvQIsaTiZgAiZgAotDQE6Q/wzsNKLL5wcnEQmOnPIS6HPDJ4607NrSE4At8nbHtZmACZiACQyEwDytA+iAkFylJews0obAF0awTgWl14WDzWWCQIkTjwAkXFVKxdgWWOeb1BZYP8xylMC6yqH4yPC9/Z6GQ1I2h9cG9B1/VJK4W07whYA3PXzQMIyJZC9zr/544HbfRCJ4qJG+BdZq4xHA3wFaz3vJBPr2a+Aj4bBL0zlYJzwLrOtQch4TMAETMIFxBCaxzqYbRrTOFietr2mdzQnWDN+9dKtSVdL+pITVtxiYCZiACZiACZiACZiACZiACZhAXgIWWLfj+XTgGECnhcvSKCendi1Ov5QF1tVj8Grg08AKUZbLgbcDN01/6ByBCZiACZjAlAisGFxFthzR/llh8TvnVdBT6u7gmp3EBpA2enSoLk7eABrcVHBAJmACJpCFwP/P3r1AX3LVdaL/LtMiD+kkKJrExzjmxpGrk44XR02PI6Dd6jhOTxBUOlx5jIkgrzQE04iKDwTsKKGjgEriBMQkMqLGnsELdmuQO3R0ZhzSEa+yMhFRTFqURzdPpRvv2mT/8eTwr/M/jzrn1Dn1qbWyWPS/au/f/uz6P07Vt3at03WAr0lS/gYpD4WV7Q+TlNdMv3OE1CQr9t4vyU8lKatkb2yDQeDN2vqDBayyVsKTFwx8dm/rYex/neS/DV0PeGOSj7dy5v1TI5+Z5FuTlP42c92su2HrtsY869A+p64a/S0TjGW4z2H3poD1Q+r5OPw3+W8leUqSv5liMJudw79TQ8B3NbRXArvl+2LwVe5brRw/RWmtHrLZggIltHNJkv/eak+jGyt1lAUMyn8bWwmrz+utQOVzRAl5PTPJv5jDOEuw+vU1XF0eUplk9fRJyhGwnkTLvgQIECAwLLCI62qlz80WMCj324YD132coYtrsLr87dW0lXvV5W2JTX+D9tHNmAkQIECAAAECBAgQINCqgID19Jxl9apXbXKhvVwkf2qSm+d4gXz6qqc/UsB6c7vNwtXlHPi+JL86PbcjCRAgQGCNBC6sQetLR4zpxhq07vrrwVdxWuZ5Q6i8wvTNQ0GZDyR5lFeYruKpomYCBAhsKbAO1wHOqCHFErzb2MZZjbYc98IkPzhw3KjVk8t+35Tk15P8dpK/SvKJeuwkYe0tJ2WCHeYVNh436DtBqZvuOo3bvMY861gWFbAuD8KXEPOjhwouDxWUh+L+dMqBbPZ9NGlT5dpRqet3Jz1wgfs/rF7fHAyFj1opfB6lfXaS8rNmMJx+Z12Bf96fncr3z9cmeUKSEuguYf1ZtnLelTcF/Ock71rAdWMB61lmy7EECBDor0C5jvac+rDk2Q0M769vYLgmyUdmoLooya1JyvW1ja0sYPXIJOX6Wl+3ci25vB2x3Jdt2m6qwep5/z3U1zkwbgIECBAgQIAAAQIECHxKQMB6tpPhS5I8K8l31Nd7lpWAfibJ2xZwkXy2yic/ejhgXZ6KLh/gu7iVV63+UL0JUuqb1wpND6+vPS43Wwa3l9b+F/mq1C7Og5oIECBA4L4CVh1Z7hkxr6B1uRlUQtZnDgzv9hqy7vPNoOXOtt4JECAwP4FVvw5QVq3+5dz7mumN7TE19LeV2nBYb1TAugRQTzc0OE1QeKvaxvn6vMLGAtbj6N93n3kHrMv1zm9MUq7PDIaDSxUl5HpZkrdPXvZ9jvjqugrx4NvMJmnylTU48+FJDlrgvuX7pbxm/hkDfZbVqx+X5C0z1DG4gv47atB4sLmyUnuZs1Fh5vIWmVLXIu22JfnCJF+V5CuT/F/17//Nai3h6RICf3eSEnoq14n/OMn71vB68QyngkMJECBAoGMCiwxWl6GXUHUJV5frahvbiRquLtfV+rh5G2IfZ92YCRAgQIAAAQIECBDovICAdeenqDMFDgesX1BXr+pMgQOFDN+om0fAunzvlFco/0IN1290P8srZrtoqSYCBAgQaF+gBJrKKiS7RzR9sK5Ccrz97nvf4jyC1pu9zrQEP8rKiDYCBAgQINAlgfKAeFlVemM7mqS8ZaMEAkdt96sryJZgagk8lFdQv7iGCCcdn4D1pGL37j+N27xC5dON4J+OmmfAuoy5/K39tKHrNaX3tyZ5SpI/mXUASZquC43T9GuTXJnkb8fZeUn7lCB1eXNfWcRgY2tjQYHyt/jLk5S/n6fZys+qco2yzKWNAAECBAgQmF1g0cHqjYpv2OTvgXIdrVxP69t2Tn374b4RAz9cH3470jcc4yVAgAABAgQIECBAgMCyBQSslz0Dq9O/gPWnz1VZvabcECuvKS3brK+YXZ2zQaUECBAg0IbAnnrxfGdDY6dqyLqsHHeyjQ61cR+BcYLWZQXqEiQZ55Wn5QbQE4eM+3pjyKlGgAABAt0U+Iwkj60rv/6bWuILk/z4iNWmN0ZSrh99VpKPtTC0aYLCLXT7aQHlth7GtoL15LPTRsC6hP4Hw7/lb+fyN3P59yuS/PDQ13+zvup+q4cJJhlN+b74hiTPTfLtWxxYVi/+3ST/qa7W2PW3nj20XvPaCKr/aV29uo3X0A8/6DGueZm75yQpc/mP4x5kPwIECBAgQGBTgWUFq0sxmy1U8JoZHsBa1SneXh8M3J+k3G/cbCsPxB5IcmhVB6luAgQIECBAgAABAgQIrLqAgPWqz+Di6hew3ty6XIQqwbd/V0NVv7+4KdETAQIECKyJQHkjQrmQPvz68o3hlddjlgvp5ffN6TUZc5eG0VbQurza9M1D81gC2o+qK312acxqIUCAAIF+C5Sg9f+Z5HuSvC7J/1owh4D1dODTuK3zCtajFEtA5al1lfUSwv6ZJC9JUkLOtvEFys+Kb6yO1yW5vqVg89lJfinJo8cs5R1J3pDk55L8xZjH2I0AAQIECBDYXGCZwepS0ZckeVuSch1tYzuW5JFJynW0PmxnDASrz2wYcDEp14Nv7gOIMRIgQIAAAQIECBAgQKDLAqsUsLYySZfPJLURGC2wSj9rzCUBAgSWJXBZvbh+QUMBd9eQ9bXLKnDN+20jaH1RDVkP3hy5vYas+3KTaM1PE8MjQGDBAq4DLBhcdwQIECBAIInreE4DAgQIrJ/AsoPVg6I/luRH6z+UhSVKuLpcP+vDVt60clWS8xoGe2e9/lsebLMRIECAAAECBAgQIECAQAcEVuliqRurHThhlEBgSoFV+lkz5RAdRoAAgdYEXGhvjXKqhmYNWm/2mtNXJ3nyVNU4iAABAv0WcB2g3/Nv9AQIECCwHAHX8ZbjrlcCBAjMQ6BLwerB8ZVQ9S1J9iUp183WfbOwxrrPsPERIECAAAECBAgQILC2Aqt0sdSN1bU9DQ2sBwKr9LOmB9NhiAQIrIBAeVXk/rqiiVdFLmfCZglalxtDTxwquwSs+3DDaDmzpVcCBNZVwHWAdZ1Z4yJAgACBLgu4jtfl2VEbAQIExhPoarB6sPqzkqz7G9/21mu8OxqmrazgfXWSA0lOjze19iJAgAABAgQIECBAgACBRQqs0sVSN1YXeWboi0C7Aqv0s6bdkWuNAAECswlsryHrErbe1tDU0XoR/tBsXTm6QWCaoHW5QfTmJIM3T8oNo0f16JWnTigCBAi0IeA6QBuK2iBAgAABApMJuI43mZe9CRAg0CWBVQhWd8lrXrXsqcHqnQ0dnKrXc0u4+uS8itAuAQIECBAgQIAAAQIECMwusEoXS91YnX2+tUBgWQKr9LNmWUb6JUCAwCiBc2vQurw2s2k7XFc8OYJyLgKTBq2/rIasB1cgv72GrNd9dZ65TIBGCRDopYDrAL2cdoMmQIAAgSULuI635AnQPQECBKYQEKyeAm0Oh+yq13B3j2j7YL2Ge88c+tckAQIECBAgQIAAAQIECLQssEoXS91YbXnyNUdggQKr9LNmgSy6IkCAwMQC59fVTy4fceQt9SL9bRO37oBxBCYJWr8nyS8ONfrqJE8epyP7ECBAgEBcB3ASECBAgACBxQu4jrd4cz0SIEBgWgHB6mnl2j3u4hqsvmREs9fVVavvardrrREgQIAAAQIECBAgQIDAPAVW6WKpG6vzPBO0TWC+Aqv0s2a+ElonQIBAOwIX1qD1pSOau7EGre9op0utDAmMG7R+Z5KvGjq2BKxL0NpGgAABAqMFXAdwhhAgQIAAgcULuI63eHM9EiBAYFIBwepJxeazf7lGe1WSx49o/qYarHaNdj5zoFUCBAgQIECAAAECBAjMVWCVLpa6sTrXU0HjBOYqsEo/a+YKoXECBAi0LGB1lJZBp2hunKD16SRnDLT9gSSPSnL7FP05hAABAn0ScB2gT7NtrAQIECDQFQHX8boyE+ogQIDApwsIVnfjrPCWwW7MgyoIECBAgAABAgQIECAwdwEXS+dOrAMCBAgQIECAwNwFdtXVUnaP6OlgXS3l+Nyr6WcH4wStB2VKuLqErEvY2kaAAAECBAgQIECAAAECBAgQIECgSUCwuhvnxjn1rYL7RpRzuL5V8Eg3SlYFAQIECBAgQIAAAQIECMwiIGA9i55jCRAgQIAAAQLdEthTL/LvbCjrVA1ZX53kZLdKX5tqJglavzrJk9dm5AZCgAABAgQIECBAgAABAgQIECDQpoBgdZua07e1vS5usT/JtoZmjtbrroem78aRBAgQIECAAAECBAgQINA1AQHrrs2IeggQIECAAAECswvsrUHrHQ1NnRgIWp+evbuVbeGRSW5dcvUlYF2C1jYCBAgQIECAAAECBAgQIECAAAECReCBSa5M8uwkZzeQvD/JNfW/j2Cbi8AZA8HqMxt6OFavs948lwo0SoAAAQIECBAgQIAAAQJLFRCwXiq/zgkQIECAAAECcxW4rN4EuKChl7vrKyuvnWsV3W28CwHrDyR5VJLbu8ukMgIECBAgQIAAAQIECBAgQIAAgQUICFYvAHnMLq6o11XPa9j/znpd9fox27MbAQIECBAgQIAAAQIECKyggID1Ck6akgkQIECAAAECEwq4IbA5WBcC1qWyEq4uIesStrYRIECAAAECBAgQIECAAAECBAj0S0CwujvzbcGK7syFSggQIECAAAECBAgQILB0AQHrpU+BAggQIECAAAECCxEor7TcX1de8UrLe8m7ErAutbw6yZMXcibohAABAgQIECBAgAABAgQIECBAoAsCgtVdmIV7a9hbr53uaCjpRF2x+kCS090pWyUECBAgQIAAAQIECBAgME8BAet56mqbAAECBAgQINA9ge01ZF3C1tsayjuapNwsONS98lVEgAABAgQIECBAgAABAgQIECBAYKUFBKu7M317arB6Z0NJp+p10quTnOxO2SohQIAAAQIECBAgQIAAgUUICFgvQlkfBAgQIECAAIHuCZxbg9b7RpR2uK7McqR75auIAAECBAgQIECAAAECBAgQIECAwEoJCFZ3Z7p21Wuju0eUdLBeG72nO2WrhAABAgQIECBAgAABAgQWKSBgvUhtfREgQIAAAQIEuidwfl2l5fIRpd1Sbybc1r3yVUSAAAECBAgQIECAAAECBAgQIECg0wKC1d2ZnotrsPqSESVdV1etvqs7ZauEAAECBAgQIECAAAECBJYhIGC9DHV9EiBAgAABAgS6J3BhDVpfOqK0G2vQ+o7ula8iAgQIECBAgAABAgQIECBAgAABAp0SEKzuznSUa59XJXn8iJJuqsFq1z67M28qIUCAAAECBAgQIECAwFIFBKyXyq9zAgQIECBAgEDnBKzi0rkpURABAgQIECBAgAABAgQIECBAgMAKCQhWd2eyvL2vO3OhEgIECBAgQIAAAQIECKycgID1yk2ZggkQIECAAAECCxHYVVd12T2it4N1VZfjC6lIJwQIECBAgAABAgQIECBAgAABAgS6KyBY3Z25Oae+rW/fiJIO17f1HelO2SohQIAAAQIECBAgQIAAgS4JCFh3aTbUQoAAAQIECBDonsCeejNiZ0Npp2rI+uokJ7tXvooIECBAgAABAgQIECBAgAABAgQIzFVAsHquvBM1vr0uGrE/ybaGI4/W65mHJmrZzgQIECBAgAABAgQIECDQOwEB695NuQETIECAAAECBKYS2FuD1jsajj4xELQ+PVUPDiJAgAABAgQIECBAgAABAgQIECCwOgKC1d2ZqzMGgtVnNpR1rF6/vLk7ZauEAAECBAgQIECAAAECBLosIGDd5dlRGwECBAgQIECgewKX1ZsVFzSUdnd9tea13StdRQQIECBAgAABAgQIECBAgAABAgRmFhCsnpmw1QauqNcrz2to9c56vfL6VnvVGAECBAgQIECAAAECBAisvYCA9dpPsQESIECAAAECBOYi4MbFXFg1SoAAAQIECBAgQIAAAQIECBAg0FEBwepuTYyFILo1H6ohQIAAAQIECBAgQIDA2gkIWK/dlBoQAQIECBAgQGBhAuXVm/vrCjFevbkwdh0RIECAAAECBAgQIECAAAECBAgsUECweoHYY3S1t16T3NGw74m6YvWBJKfHaM8uBAgQIECAAAECBAgQIEBgUwEBaycGAQIECBAgQIDArALba8i6hK23NTR2NEm5qXFo1s4cT4AAAQIECBAgQIAAAQIECBAgQGABAoLVC0CeoIs9NVi9s+GYU/X649VJTk7Qrl0JECBAgAABAgQIECBAgMCmAgLWTgwCBAgQIECAAIG2BM6tQet9Ixo8XFeQOdJWp9ohQIAAAQIECBAgQIAAAQIECBAg0KKAYHWLmC00tatec9w9oq2D9ZrjPS30pwkCBAgQIECAAAECBAgQIPBJAQFrJwIBAgQIECBAgEDbAufX1WQuH9HwLfWmx21td649AgQIECBAgAABAgQIECBAgAABAlMICFZPgTbHQy6uwepLRvRxXV21+q451qFpAgQIECBAgAABAgQIEOipgIB1TyfesAkQIECAAAECCxC4sAatLx3R1401aH3HAurRBQECBAgQIECAAAECBAgQIECAAIFhAcHqbp0T5ZriVUkeP6Ksm2qw2jXFbs2daggQIECAAAECBAgQILBWAgLWazWdBkOAAAECBAgQ6KSA1WY6OS2KIkCAAAECBAgQIECAAAECBAj0WmCSYPXLkny411rzH7y34s3fWA8ECBAgQIAAAQIECBAgMIGAgPUEWHYlQIAAAQIECBCYSWBXXX1m94hWDtbVZ47P1JODCRAgQIAAAQIECBAgQIAAAQIECGwuIFjdrTPjnPoWvH0jyjpc34J3pFulq4YAAQIECBAgQIAAAQIE1llAwHqdZ9fYCBAgQIAAAQLdFNhTb5rsbCjvVA1ZX53kZDeHoCoCBAgQIECAAAECBAgQIECAAIEVEyjB6ufU/85uqP39Sa5JYsXq+U/u9roYw/4k2xq6O1qvEx6afzl6IECAAAECBAgQIECAAAEC9xUQsHZGECBAgAABAgQILEtgbw1a72go4MRA0Pr0sorULwECBAgQIECAAAECBAgQIECAwEoLCFZ3a/rOGAhWn9lQ2rF6XfDmbpWuGgIECBAgQIAAAQIECBDok4CAdZ9m21gJECBAgAABAt0UuKzeVLmgoby76ytAr+1m+aoiQIAAAQIECBAgQIAAAQIECBDooIBgdfcm5Yp6HfC8htLurNcBr+9e6SoiQIAAAQIECBAgQIAAgb4JCFj3bcaNlwABAgQIECDQXQE3WLo7NyojQIAAAQIECBAgQIAAAQIECKyKgGB192bKAgvdmxMVESBAgAABAgQIECBAgMAWAgLWThECBAgQIECAAIEuCXhFaJdmQy0ECBAgQIAAAQIECBAgQIAAgdUREKzu3lztTbI/yY6G0k4kOVBXrT7dvfJVRIAAAQIECBAgQIAAAQJ9FhCw7vPsGzsBAgQIECBAoLsC2+vrQssNmG0NZR6tN2AOdXcYKiNAgAABAgQIECBAgAABAgQIEJizgGD1nIGnaH5PDVbvbDj21ECw+uQU7TuEAAECBAgQIECAAAECBAjMXUDAeu7EOiBAgAABAgQIEJhB4Jx6M2bfiDYO11VujszQj0MJECBAgAABAgQIECBAgAABAgRWS0CwunvztasumrB7RGkHa7j6ePfKVxEBAgQIECBAgAABAgQIEPgnAQFrZwMBAgQIECBAgMAqCJxfg9aXjyj2lhq0vm0VBqRGAgQIECBAgAABAgQIECBAgACBqQQEq6dim+tBF9dg9SUjermuBqvvmmslGidAgAABAgQIECBAgAABAi0JCFi3BKkZAgQIECBAgACBhQhcWIPWl47o7cYatL5jIRXphAABAgQIECBAgAABAgQIECBAYBECgtWLUJ6sj3Kt7qokjx9x2E01WO1a3WS29iZAgAABAgQIECBAgACBJQsIWC95AnRPgAABAgQIECAwlYBVcaZicxABAgQIECBAgAABAgQIECBAYOUEBKu7N2XeNte9OVERAQIECBAgQIAAAQIECLQsIGDdMqjmCBAgQIAAAQIEFiqwq66Ss3tErwfrKjnHF1qZzggQIECAAAECBAgQIECAAAECBGYREKyeRW8+x55T3y63b0Tzh+vb5Y7MpwStEiBAgAABAgQIECBAgACBxQgIWC/GWS8ECBAgQIAAAQLzFdhTb+7sbOjmVA1ZX53k5HxL0ToBAgQIECBAgAABAgQIECBAgMAMAhvB6iuTnNXQzvuTXJPkZUk+PENfDh1PYHtd5GB/km0Nhxyt198OjdekvQgQIECAAAECBAgQIECAQLcFBKy7PT+qI0CAAAECBAgQmExgbw1a72g47MRA0Pr0ZE3bmwABAgQIECBAgAABAgQIECBAYI4CgtVzxJ2y6TMGgtVnNrRxrF5vu3nKPhxGgAABAgQIECBAgAABAgQ6KSBg3clpURQBAgQIECBAgMCMApfVmz8XNLRzd31V6bUz9uNwAgQIECBAgAABAgQIECBAgACB2QQEq2fzm9fRV9Tra+c1dHBnvb52/bwK0C4BAgQIECBAgAABAgQIEFimgID1MvX1TYAAAQIECBAgMG8BN4LmLax9AgQIECBAgAABAgQIECBAgMB0AoLV07nN+ygLF8xbWPsECBAgQIAAAQIECBAgsBICAtYrMU2KJECAAAECBAgQmEHAq0xnwHMoAQIECBAgQIAAAQIECBAgQKBlAcHqlkFbam5vkv1JdjS0dyLJgbpq9emW+tQMAQIECBAgQIAAAQIECBDorICAdWenRmEECBAgQIAAAQItC2yvrzUtN4q2NbR9tN4oOtRy35ojQIAAAQIECBAgQIAAAQIECPRdQLC6m2fAnhqs3tlQ3qmBYPXJbg5BVQQIECBAgAABAgQIECBAoH0BAev2TbVIgAABAgQIECDQbYFz6k2jfSPKPFxX4znS7aGojgABAgQIECBAgAABAgQIECDQeQHB6m5O0a66GMHuEeUdrOHq490cgqoIECBAgAABAgQIECBAgMD8BASs52erZQIECBAgQIAAgW4LnF+D1pePKPOWGrS+rdtDUR0BAgQIECBAgAABAgQIECBAoHMCgtWdm5JPFnRxDVZfMqK862qw+q5uDkFVBAgQIECAAAECBAgQIEBg/gIC1vM31gMBAgQIECBAgEC3BS6sQetLR5R5Yw1a39HtoaiOAAECBAgQIECAAAECBAgQILB0AcHqpU/BpgWUa2BXJXn8iPJuqsFq18C6OYeqIkCAAAECBAgQIECAAIEFCghYLxBbVwQIECBAgAABAp0WsHpPp6dHcQQIECBAgAABAgQIECBAgEDHBQSruzlB3uLWzXlRFQECBAgQIECAAAECBAh0XEDAuuMTpDwCBAgQIECAAIGFC+yqq/nsHtHzwbqaz/GFV6dDAgQIECBAgAABAgQIECBAgEA3Bd6Y5FsaSnt/kmuSvCzJh7tZ/tpVdU59a9u+ESM7XN/admTtRr+8AX1ukqclKba3La8MPRMgQIAAAQIECBAgQIDArAIC1rMKOp4AAQIECBAgQGBdBfbUm1A7GwZ4qoasr05ycl0RjIsAAQIECBAgQIAAAQIECBAgMKZACVeXkPXgJlg9Jl6Lu22viwfsT7Ktod2j9brWoRb71dS9ApcneVWS30vyTVAIECBAgAABAgQIECBAYHUFBKxXd+5UToAAAQIECBAgsBiBvTVovaOhuxMDQevTiylJLwQIECBAgAABAgQIECBAgACBTgq8Kck3JxGsXvz0nDEQrD6zoftj9TrWzYsvrzc93i/JO5Ocl+QRSd7Sm5EbKAECBAgQIECAAAECBNZMQMB6zSbUcAgQIECAAAECBOYmcFm9SXVBQw9311eqXju3CjRMgAABAgQIECBAgAABAgQIEOi2QAlXf02SlyX5cLdLXavqrqjXrUqod7Ptznrd6vq1GnV3B/PsJNck+WEXOUQAACAASURBVK0kl3S3TJURIECAAAECBAgQIECAwCgBAWvnBwECBAgQIECAAIHJBNywmszL3gQIECBAgAABAgQIECBAgAABAvMRsCDAfFxnbfWBSX64rhZe3n5nI0CAAAECBAgQIECAAIEVFBCwXsFJUzIBAgQIECBAgMDSBbxydelToAACBAgQIECAAAECBAgQIECAQG8F9ibZn2RHg0AJ9R6oq1af7q2SgRMgQIAAAQIECBAgQIAAgRkEBKxnwHMoAQIECBAgQIBA7wW219evlhta2xo0jtYbWod6rwWAAAECBAgQIECAAAECBAgQIEBgFoE9NVi9s6GRUwPB6pOzdOTYTwncP8k3JXkDEwIECBAgQIAAAQIECBDol4CAdb/m22gJECBAgAABAgTmI3BOvbm1b0Tzh+uqQUfmU4JWCRAgQIAAAQIECBAgQIAAAQIE1lRgV33If/eI8R2s4erja2qw6GE9IMnTkzw3yUOTXJDkzxddhP4IECBAgAABAgQIECBAYHkCAtbLs9czAQIECBAgQIDA+gmcX4PWl48Y2i01aH3b+g3fiAgQIECAAAECBAgQIECAAAECBFoUuLgGqy8Z0eZ1NVh9V4v99rmpByd5ZpJnJ/ncAYibk1zaZxhjJ0CAAAECBAgQIECAQN8EBKz7NuPGS4AAAQIECBAgsAiBC2vQetRNlxtr0PqORRSkDwIECBAgQIAAAQIECBAgQIAAgZURKNeWrkry+BEV31SD1a4ttTOtZ9ZQ9bOSnL1Jk59I8hVJ/qyd7rRCgAABAgQIECBAgAABAl0XELDu+gypjwABAgQIECBAYJUFrDK0yrOndgIECBAgQIAAAQIECBAgQIDAYgW8HW2x3qW3hyS5Mskzkmxv6P59SX46yc8m+cjiS9QjAQIECBAgQIAAAQIECCxDQMB6Ger6JECAAAECBAgQ6JvArrrq0O4RAz9YV7S+p284xkuAAAECBAgQIECAAAECBAgQ6LnAufXa0b4RDofrtaMjPbdqc/gvS/LUJPdvaPSDSV6apOx3ss2OtUWAAAECBAgQIECAAAEC3RcQsO7+HKmQAAECBAgQIEBgfQT2JNmfZGfDkE7VV7te7abN+ky6kRAgQIAAAQIECBAgQIAAAQIEGgTKislX1etF2xr2OVqvFx2i2LrA7yb5xk1a/VBdrbqsWv2B1nvVIAECBAgQIECAAAECBAishICA9UpMkyIJECBAgAABAgTWTGBvvXG2o2FcJwaC1qfXbOyGQ4AAAQIECBAgQIAAAQIECBDou8AZA8HqMxswjtXrQzf3HWuO4y9vnSsrg29sH03yiur+d3PsV9MECBAgQIAAAQIECBAgsAICAtYrMElKJECAAAECBAgQWFuBy+rNtAsaRnh3ffXrtWsrYGAECBAgQIAAAQIECBAgQIAAgX4JXFGvB53XMOw76/Wg6/vFsrTR/s8kX5nkVUl+Msl7llaJjgkQIECAAAECBAgQIECgUwIC1p2aDsUQIECAAAECBAj0VMCNtZ5OvGETIECAAAECBAgQIECAAAECvRHwoH03p/rhSY4n+etulqcqAgQIECBAgAABAgQIEFiWgID1suT1S4AAAQIECBAgQOC+Al4N64wgQIAAAQIECBAgQIAAAQIECKyfwN4k+5PsaBjaiSQH6qrVp9dv+EZEgAABAgQIECBAgAABAgRWU0DAejXnTdUECBAgQIAAAQLrK7C9via23Hjb1jDMo/XG26H1ZTAyAgQIECBAgAABAgQIECBAgMBKC+ypweqdDaM4NRCsPrnSI+1O8c9I8mdJjnSnJJUQIECAAAECBAgQIECAwKoKCFiv6sypmwABAgQIECBAYN0Fzqk34faNGOjhurqRm0brfjYYHwECBAgQIECAAAECBAgQILAqArvqw/O7RxR8sIarj6/KoDpc5wOSPDXJDyQ5N8mxJBd1uF6lESBAgAABAgQIECBAgMCKCAhYr8hEKZMAAQIECBAgQKC3AufXoPXlIwRuqUHr23qrZOAECBAgQIAAAQIECBAgQIAAgeUKXFyD1ZeMKOO6Gqy+a7mlrkXvD0pSVqy+MslDh0b06CTlepmNAAECBAgQIECAAAECBAhMLSBgPTWdAwkQIECAAAECBAgsVODCGrS+dESvN9ag9R0LrUxnBAgQIECAAAECBAgQIECAAIH+CpRrNlclefwIgptqsNo1m9nPkwcneXpdsfohDc39XpJvmr0rLRAgQIAAAQIECBAgQIBAnwUErPs8+8ZOgAABAgQIECCwigJWQ1rFWVMzAQIECBAgQIAAAQIECBAgsG4C3jq22Bk9K8lzkjwryZkNXb8nyUuTvCLJhxdbnt4IECBAgAABAgQIECBAYN0EBKzXbUaNhwABAgQIECBAoC8Cu+rqSLtHDPhgXdH6nr6gGCcBAgQIECBAgAABAgQIECBAYM4C59ZrMvtG9HO4XpM5Muda+tL8tyX5tSQPbBhwCVZfXYPVH+sLinESIECAAAECBAgQIECAwHwFBKzn66t1AgQIECBAgAABAvMW2JNkf5KdDR2dqq+gLTeZTs67GO0TIECAAAECBAgQIECAAAECBNZUYHsNVpfrMNsaxni0Xoc5tKYGyxrW5yR5d5L7DxXwV9X7+iR/v6zi9EuAAAECBAgQIECAAAEC6ykgYL2e82pUBAgQIECAAAEC/RPYW4PWOxqGfmIgaH26fzxGTIAAAQIECBAgQIAAAQIECBCYSuCMgWD1mQ0tHKvXXW6eqgcHjSPwM0murDu+M8lLktyQpCwuYCNAgAABAgQIECBAgAABAq0LCFi3TqpBAgQIECBAgAABAksVuKze9LugoYq76ytTr11qlTonQIAAAQIECBAgQIAAAQIECHRf4Ip6neW8hlLvrNdZygrKtvkKlFWsb01yTZLXJrGAwHy9tU6AAAECBAgQIECAAIHeCwhY9/4UAECAAAECBAgQILCmAm4ArunEGhYBAgQIECBAgAABAgQIECAwdwEPsM+dWAcECBAgQIAAAQIECBAgQKDbAgLW3Z4f1REgQIAAAQIECBCYRcArbGfRcywBAgQIECBAgAABAgQIECDQN4G9SfYn2dEw8BNJDtRVq62g3Lezw3gJECBAgAABAgQIECBAoFcCAta9mm6DJUCAAAECBAgQ6KnA9vo623KDcFuDwdF6g/BQT40MmwABAgQIECBAgAABAgQIEOivwJ4arN7ZQHBqIFh9sr9MrYz8M5OUFcIvT1K8P9ZKqxohQIAAAQIECBAgQIAAAQItCwhYtwyqOQIECBAgQIAAAQIdFjin3izcN6LGw3UVpiMdHofSCBAgQIAAAQIECBAgQIAAAQJtCOyqD6XvHtHYwRquPt5Ghz1u4/5Jvq96f0F1eF617TGLoRMgQIAAAQIECBAgQIBAVwUErLs6M+oiQIAAAQIECBAgMD+B82vQuqwU1LTdUoPWt82vDC0TIECAAAECBAgQIECAAAECBJYicHEN+l4yovfravj3rqVUuD6dPiDJ05M8N8nnDw3rRJIStv7w+gzXSAgQIECAAAECBAgQIEBgXQQErNdlJo2DAAECBAgQIECAwOQCF9ag9aUjDr2xBq3vmLx5RxAgQIAAAQIECBAgQIAAAQIEOiVQroVcleTxI6q6qQarXQuZbeoenORZSa5McnZDUyeT/NskR2frytEECBAgQIAAAQIECBAgQKB9AQHr9k21SIAAAQIECBAgQGDVBKzatGozpl4CBAgQIECAAAECBAgQIEBgEgFv85pEa7Z9z0yyL8kVI4LVf5fkmiQvT/LB2bpzNAECBAgQIECAAAECBAgQmI+AgPV8XLVKgAABAgQIECBAYBUFdtVVnHaPKP5gXdH6nlUcoJoJECBAgAABAgQIECBAgACBXgmcW691lMBv03a4Xus40iuZ+Q327Um+oqH5Eqx+SZKfT/LR+ZWgZQIECBAgQIAAAQIECBAgMLuAgPXshlogQIAAAQIECBAgsG4Ce5LsT7KzYWCn6qtyr05SXuVqI0CAAAECBAgQIECAAAECBAh0SWB7DVaX6xvbGgo7Wq9vHOpS4WtQy+VJXjU0jr+uIfby7x9bgzEaAgECBAgQIECAAAECBAj0QEDAugeTbIgECBAgQIAAAQIEphTYW4PWOxqOPzEQtD49ZR8OI0CAAAECBAgQIECAAAECBAi0JXDGQLD6zIZGj9XrGTe31al27iNQ5uCdSb4oybuS/FSSX0rycU4ECBAgQIAAAQIECBAgQGCVBASsV2m21EqAAAECBAgQIEBgOQKX1ZuTFzR0f3ddheja5ZSnVwIECBAgQIAAAQIECBAgQIBArqjXL85rsLizXr+4ntXcBR6TpATc/9Pce9IBAQIECBAgQIAAAQIECBCYk4CA9ZxgNUuAAAECBAgQIEBgDQXcqFzDSTUkAgQIECBAgAABAgQIECCw4gIeDF/xCVQ+AQIECBAgQIAAAQIECBDoooCAdRdnRU0ECBAgQIAAAQIEuivgVbvdnRuVESBAgAABAgQIECBAgACBPgnsTbI/yY6GQZ9IcqCuWn26TzBzGOtDkrxvDu1qkgABAgQIECBAgAABAgQIdFZAwLqzU6MwAgQIECBAgAABAp0W2F5fu1tuZG5rqPRovZF5qNMjURwBAgQIECBAgAABAgQIECCwSgJ7arB6Z0PRpwaC1SdXaWAdq/Uzkzw5yQ8m+b0k39ux+pRDgAABAgQIECBAgAABAgTmKiBgPVdejRMgQIAAAQIECBBYe4Fz6k3NfSNGeriuFnVk7TUMkAABAgQIECBAgAABAgQIEJiXwK76sPfuER0crOHq4/MqogftflaSy+v1ni+s4y0rgH9Zkj/vwfgNkQABAgQIECBAgAABAgQIfFJAwNqJQIAAAQIECBAgQIBAGwLn1xtv5QZc03ZLDVrf1kaH2iBAgAABAgQIECBAgAABAgR6IXBxDVZfMmK019Vg9V29EJnPIB+Q5PuTPDfJuZt08dokT5hP11olQIAAAQIECBAgQIAAAQLdExCw7t6cqIgAAQIECBAgQIDAKgtcWIPWl44YxI01aH3HKg9U7QQIECBAgAABAgQIECBAgMBcBco1hquSPH5ELzfVYLVrDNNPxYOSPCPJlUke2tDMySQvS/Jj03fjSAIECBAgQIAAAQIECBAgsFoCAtarNV+qJUCAAAECBAgQILAqAlaXWpWZUicBAgQIECBAgAABAgQIEOiWgLdkLWY+zkzyrCT7kjykocv31mD1zyb54GLK0gsBAgQIECBAgAABAgQIEOiGgIB1N+ZBFQQIECBAgAABAgTWVWBXXW1q94gBHqwrWt+zrgjGRYAAAQIECBAgQIAAAQIECGwpcG69hlACv03b4XoN4ciWrdlhK4GvSfKHDTu9J8lLk7wiyYe3asjXCRAgQIAAAQIECBAgQIDAOgoIWK/jrBoTAQIECBAgQIAAge4J7EmyP8nOhtJO1Vf6Xp2kvHbWRoAAAQIECBAgQIAAAQIECPRDYHsNVpfrBtsahny0Xjc41A+ShY2yBNbLw/EbW3n4vVyb+YUkH1tYFToiQIAAAQIECBAgQIAAAQIdFBCw7uCkKIkAAQIECBAgQIDAGgvsrUHrHQ1jPDEQtD69xg6GRoAAAQIECBAgQIAAAQIE+i5wxkCw+swGjGP1OsHNfcea0/g3VrH+q+p8fZK/n1NfmiVAgAABAgQIECBAgAABAislIGC9UtOlWAIECBAgQIAAAQJrI3BZvYl6QcOI7q4rJl27NiM2EAIECBAgQIAAAQIECBAgQGBD4Ip6XeC8BpI763WBEvi1zVfg25P81/l2oXUCBAgQIECAAAECBAgQILB6AgLWqzdnKiZAgAABAgQIECCwTgJuqK7TbBoLAQIECBAgQIAAAQIECBAYLeCBa2cIAQIECBAgQIAAAQIECBAgsBICAtYrMU2KJECAAAECBAgQILDWAl4JvNbTa3AECBAgQIAAAQIECBAgQCB7k+xPsqPB4kSSA3XV6tO8phZ4bJLXT320AwkQIECAAAECBAgQIECAAIFPCQhYOxkIECBAgAABAgQIEOiKwPb6euByw3VbQ1FH6w3XQ10pWh0ECBAgQIAAAQIECBAgQIBAo8CeGqze2bDHqYFg9UmOUwmUayhPTPL8JF+a5FuTvGmqlhxEgAABAgQIECBAgAABAgQIfEpAwNrJQIAAAQIECBAgQIBA1wTOqTdf940o7HBd1epI14pXDwECBAgQIECAAAECBAgQIJBd9SHq3SMsDtZw9XFeUwl8ZpLLkjwvyRcPtHAsyUVTteggAgQIECBAgAABAgQIECBA4FMCAtZOBgIECBAgQIAAAQIEuipwfg1aXz6iwFtq0Pq2rg5CXQQIECBAgAABAgQIECBAoEcCF9dg9SUjxnxdDVbf1SOXNod6/yRPSfIDSb6goeFvT/KGNjvVFgECBAgQIECAAAECBAgQ6JuAgHXfZtx4CRAgQIAAAQIECKyewIU1aH3piNJvqjdn71i94amYAAECBAgQIECAAAECBAisvECfPrufleQDS5ixByR5epLnJvn8hv5PJvm5JD+zpBqXwKJLAgQIECBAgAABAgQIECAwHwEB6/m4apUAAQIECBAgQIAAgfYFrILVvqkWCRAgQIAAAQIECBAgQIDALAJ9e/vUk5K8LMmjk7x5FrgJj31mkhck+dyG496f5Nr63zLC3xMOx+4ECBAgQIAAAQIECBAgQKD7AgLW3Z8jFRIgQIAAAQIECBAgcF+BXfV1w7tHwBxMcnWSe+ARIECAAAECBAgQIECAAAECrQucWz+b7xvR8uH62fxI670vp8GLktyapKxgXbYfS/LjCyrlFUmetklff5fkmiQvT/LBBdWiGwIECBAgQIAAAQIECBAg0AsBAeteTLNBEiBAgAABAgQIEFhLgT1J9ifZ2TC6U0kO1Ju55RW5NgIECBAgQIAAAQIECBAgQGA2ge01WF0+j29raOpo/Tx+aLauOnV0CVWXcHUJWW9sJ+r//4sFVHpOkncluV/t63iSn0nyyiQfXUD/uiBAgAABAgQIECBAgAABAr0TELDu3ZQbMAECBAgQIECAAIG1E9hbg9Y7GkZWbnhuBK1Pr93oDYgAAQIECBAgQIAAAQIECMxf4IyBYPWZDd0dq5+/b55/OQvv4YYkTxrq9clJXr3ASsrbuh5bHyR/VZKPLbBvXREgQIAAAQIECBAgQIAAgd4JCFj3bsoNmAABAgQIECBAgMDaClxWb/Ze0DDCu+tNyGvXVsDACBAgQIAAAQIECBAgQIBA+wJX1M/b5zU0fWf9vH19+113osUSrC4B68HtNZsEruddbAm2l4fIbQQIECBAgAABAgQIECBAgMACBASsF4CsCwIECBAgQIAAAQIEFirQ9xu/C8XWGQECBAgQIECAAAECBAisrYAHmZOLktya5KyBWS4rdT8yyQfWduYNjAABAgQIECBAgAABAgQIEIiAtZOAAAECBAgQIECAAIF1FOj7q4vXcU6NiQABAgQIECBAgAABAgQWI7A3yf4kOxq6K6soH6irVp9eTElL6aWEqku4uoSsN7Yy9hKuvn2Gis5N8iNJ3p/kh2Zox6EECBAgQIAAAQIECBAgQIDAHAUErOeIq2kCBAgQIECAAAECBJYusL2+xrjcGN7WUM3RemP40NKrVQABAgQIECBAgAABAgQIEFiewJ4arN7ZUMKpgWD1yeWVubCeb0jypKHenpzk1VNW8HlJnp/kKUnun+RDSb7ISthTajqMAAECBAgQIECAAAECBAjMWUDAes7AmidAgAABAgQIECBAoBMC59SbxPtGVHO4rr51pBMVK4IAAQIECBAgQIAAAQIECCxGYFd9OHn3iO4O1nD18cWUtPReSrC6BKwHt9dsErgep9CH1GsSz0jywKEDXpDkheM0Yh8CBAgQIECAAAECBAgQIEBgsQIC1ov11hsBAgQIECBAgAABAssVOL/e1Lx8RBm31KD1bcstVe8ECBAgQIAAAQIECBAgQGCuAhfXYPUlI3q5rgar75prJd1q/KIktyY5a6CsY0keOeFq0+X45yUpweoHNQzx7iRf0K3hq4YAAQIECBAgQIAAAQIECBAoAgLWzgMCBAgQIECAAAECBPoocGENWl86YvA31ZvId/QRyJgJECBAgAABAgQIECBAYG0FfCZuntoSii7h6hKy3thO1HD17WOeEZ+d5NlJnjMU0h48/INJXpHkp5O8b8x27UaAAAECBAgQIECAAAECBAgsUEDAeoHYuiJAgAABAgQIECBAoHMCVuvq3JQoiAABAgQIECBAgAABAgTmJOCtTlvD3pDkSUO7PTnJq7c+9JN7lGD27yU5u2H/k0muTXLNhKthj9m93QgQIECAAAECBAgQIECAAIG2BASs25LUDgECBAgQIECAAAECqyywq74WefeIQRxMcnWSe1Z5oGonQIAAAQIECBAgQIAAgd4JnFs/8+4bMfLD9TPvkd7p/NOAS7C6BKwHt9dsErgeRXS/JO9Kcs7QTu9NUq4rlHB1Wb3aRoAAAQIECBAgQIAAAQIECHRcQMC64xOkPAIECBAgQIAAAQIEFiqwJ8n+JDsbej2V5EC96VxWnbIRIECAAAECBAgQIECAAIGuCmyvweryOXdbQ5FH6+fcQ10dxILqKitP35rkrIH+jiV55BQrTX9/klfWdt6T5KVJXpHkwwsai24IECBAgAABAgQIECBAgACBFgQErFtA1AQBAgQIECBAgAABAmsnsLcGrXc0jOzEQND69NqN3oAIECBAgAABAgQIECBAYJUFzhgIVp/ZMJASHi4PEN+8ygNtqfYSqi7h6hKy3tjK5/4Srr59ij7KKtb/b5JfTfLzST42RRsOIUCAAAECBAgQIECAAAECBJYsIGC95AnQPQECBAgQIECAAAECnRa4rN6UvqChyrvratblFb82AgQIECBAgAABAgQIECCwbIEr6ufY8xoKubN+jr1+2YV2qP8bkjxpqJ4nJ3l1h2pUCgECBAgQIECAAAECBAgQILBgAQHrBYPrjgABAgQIECBAgACBlRRwg3olp03RBAgQIECAAAECBAgQ6I2AB4Snm+oSrC4B68HtNUOB689J8t7pmncUAQIECBAgQIAAAQIECBAgsKoCAtarOnPqJkCAAAECBAgQIEBg0QJesbxocf0RIECAAAECBAgQIECAwFYCe5PsT7KjYccTSQ7UVatPb9VYz75+UZJbk5w1MO5jSR6Z5ANJPi/J85M8NclXJ3l7z3wMlwABAgQIECBAgAABAgQI9FpAwLrX02/wBAgQIECAAAECBAhMIbC9vm653MDe1nD80XoD+9AU7TuEAAECBAgQIECAAAECBAhsJbCnBqt3Nux4aiBYfXKrxnr49RKqLuHqErLe2EoYvYSr/zLJ85I8PckD6xd/Lcl39dDJkAkQIECAAAECBAgQIECAQG8FBKx7O/UGToAAAQIECBAgQIDAjALn1JvZ+0a0c7iuEnZkxr4cToAAAQIECBAgQIAAAQIEisCu+tDv7hEcB2u4+jiyRoEbkjxp6KslUH1ekiuSfPbQ1z6R5MuT3MmUAAECBAgQIECAAAECBAgQ6IeAgHU/5tkoCRAgQIAAAQIECBCYn8D5NWh9+YgubqlB69vmV4aWCRAgQIAAAQIECBAgQGCNBS6uwepLRozxuhqsvmuNHdoYWglWl4D14HZ7kvL5/sEjOvjuJP+5jQK0QYAAAQIECBAgQIAAAQIECHRfQMC6+3OkQgIECBAgQIAAAQIEVkPgwhq0vnREuTfVm913rMaQVEmAAAECBAgQIECAAAECSxbwWbPdCbgoya1Jzhpo9lSSbQ3dfCjJzyf56SR/224pWiNAgAABAgQIECBAgAABAgS6LCBg3eXZURsBAgQIECBAgAABAqsoYFWxVZw1NRMgQIAAAQIECBAgQKBbAt6W1P58lFB1CVeXkPVWWwlW/2ySa5K8d6udfZ0AAQIECBAgQIAAAQIECBBYPwEB6/WbUyMiQIAAAQIECBAgQKAbArvq65t3jyjnYJKrk9zTjZJVQYAAAQIECBAgQIAAAQJLFji3fpbcN6KOw/Wz5JEl17pq3d+Q5ElbFP3+JOWz+rVJTqzaANVLgAABAgQIECBAgAABAgQItCcgYN2epZYIECBAgAABAgQIECCwmcCeJPuT7GzgKa8iPlBvjp9ESIAAAQIECBAgQIAAAQK9FNheg9Xl8+O2BoGj9fPjoV4KzTboEqwuAetlbo9K8uZlFqBvAgQIECBAgAABAgQIECBAYHwBAevxrexJgAABAgQIECBAgACBWQT21qD1joZGyspYG0Hr07N05FgCBAgQIECAAAECBAgQWBmBMwaC1Wc2VH2sfl68eWVG1a1CL0pya5KzllyWgPWSJ0D3BAgQIECAAAECBAgQIEBgEgEB60m07EuAAAECBAgQIECAAIHZBS6rN88vaGjq7rqadXkdsY0AAQIECBAgQIAAAQIE1lfgivr58LyGId5ZPx9ev74Ecx9ZCVWXcHUJWS97E7Be9gzonwABAgQIECBAgAABAgQITCAgYD0Bll0JECBAgAABAgQIECDQooAb6S1iaooAAQIECBAgQIAAAQIrJODB28VN1g1JnrS47kb2JGDdkYlQBgECBAgQIECAAAECBAgQGEdAwHocJfsQIECAAAECBAgQIEBgPgJeBT0fV60SIECAAAECBAgQIECgiwJ7k+xPsqOhuBNJDtRVq093cQBqIkCAAAECBAgQIECAAAECBAj0RUDAui8zbZwECBAgQIAAAQIECHRZYHt9LXS50b6todCj9Ub7oS4PRG0ECBAgQIAAAQIECBAg8GkCe2qwemeDzamBYPVJfgQIECBAgAABAgQIECBAgAABAssXELBe/hyogAABAgQIECBAgAABAhsCc7v2ogAAIABJREFU59Sb7vtGkByuq5kdwUaAAAECBAgQIECAAAECnRbYVR+m3T2iyoM1XH280yNRHAECBAgQIECAAAECBAgQIECgZwIC1j2bcMMlQIAAAQIECBAgQGAlBM6vQevLR1R7Sw1a37YSI1IkAQIECBAgQIAAAQIE+iNwcQ1WXzJiyNfVYPVd/WExUgIECBAgQIAAAQIECBAgQIDA6ggIWK/OXKmUAAECBAgQIECAAIH+CVxYg9aXjhj6TfWm/B394zFiAgQIECBAgAABAgQIdErAZ7hOTYdiCBAgQIAAAQIECBAgQIAAAQLTCwhYT2/nSAIECBAgQIAAAQIECCxKwOpni5LWDwECBAgQIECAAAECBCYX8Baiyc0cQYAAAQIECBAgQIAAAQIECBDotICAdaenR3EECBAgQIAAAQIECBC4j8Cu+prp3SNcDia5Osk97AgQIECAAAECBAgQIEBgrgLn1s9o+0b0crh+Rjsy10o0ToAAAQIECBAgQIAAAQIECBAg0KqAgHWrnBojQIAAAQIECBAgQIDAQgT2JNmfZGdDb6eSHKg38U8upCKdECBAgAABAgQIECBAoD8C22uwunwu29Yw7KP1c9mh/rAYKQECBAgQIECAAAECBAgQIEBgfQQErNdnLo2EAAECBAgQIECAAIH+CeytQesdDUM/MRC0Pt0/HiMmQIAAAQIECBAgQIBAqwJnDASrz2xo+Vj9HHZzqz1rjAABAgQIECBAgAABAgQIECBAYKECAtYL5dYZAQIECBAgQIAAAQIE5iJwWb3Jf0FD63fX1ayvnUvvGiVAgAABAgQIECBAgMD6C1xRP3ed1zDUO+vnruvXn8IICRAgQIAAAQIECBAgQIAAAQLrLyBgvf5zbIQECBAgQIAAAQIECPRHwA3//sy1kRIgQIAAAQIECBAgsBgBD7QuxlkvBAgQIECAAAECBAgQIECAAIFOCQhYd2o6FEOAAAECBAgQIECAAIGZBbyyemZCDRAgQIAAAQIECBAgQCB7k+xPsqPB4kSSA3XV6tO8CBAgQIAAAQIECBAgQIAAAQIE1ktAwHq95tNoCBAgQIAAAQIECBAgsCGwvb6+ugQCtjWwHK2BgEPYCBAgQIAAAQIECBAgQOCTAntqsHpng8epgWD1SWYECBAgQIAAAQIECBAgQIAAAQLrKSBgvZ7zalQECBAgQIAAAQIECBDYEDinhgP2jSA5XFddO4KNAAECBAgQIECAAAECPRXYVR9S3T1i/AdruPp4T40MmwABAgQIECBAgAABAgQIECDQGwEB695MtYESIECAAAECBAgQINBzgfNr0PryEQ631KD1bT23MnwCBAgQIECAAAECBPojcHENVl8yYsjX1WD1Xf1hMVICBAgQIECAAAECBAgQIECAQL8FBKz7Pf9GT4AAAQIECBAgQIBA/wQurEHrS0cM/aYaHrijfzxGTIAAAQIECBAgQIBATwR8NurJRBsmAQIECBAgQIAAAQIECBAgQGAaAQHradQcQ4AAAQIECBAgQIAAgdUXsErb6s+hERAgQIAAAQIECBAgMLmAt/tMbuYIAgQIECBAgAABAgQIECBAgEDvBASsezflBkyAAAECBAgQIECAAIH7COyqr8PePcLlYJKrk9zDjgABAgQIECBAgAABAisqcG797LNvRP2H62efIys6RmUTIECAAAECBAgQIECAAAECBAi0JCBg3RKkZggQIECAAAECBAgQILDiAnuS7E+ys2Ecp5IcqGGDkys+VuUTIECAAAECBAgQINAfge01WF0+72xrGPbR+nnnUH9YjJQAAQIECBAgQIAAAQIECBAgQGCUgIC184MAAQIECBAgQIAAAQIEBgX21qD1jgaWEwNB69PoCBAgQIAAAQIECBAg0FGBMwaC1Wc21Hisfr65uaNjUBYBAgQIECBAgAABAgQIECBAgMCSBASslwSvWwIECBAgQIAAAQIECHRc4LIaRrigoc6762rW13Z8HMojQIAAAQIECBAgQKB/AlfUzzPnNQz9zvp55vr+0RgxAQIECBAgQIAAAQIECBAgQIDAOAIC1uMo2YcAAQIECBAgQIAAAQL9FRBM6O/cGzkBAgQIECBAgACBVRPwoOiqzZh6CRAgQIAAAQIECBAgQIAAAQIdFRCw7ujEKIsAAQIECBAgQIAAAQIdEvBq7Q5NhlIIECBAgAABAgQIEPg0gb1J9ifZ0WBzIsmBumr1aX4ECBAgQIAAAQIECBAgQIAAAQIEthIQsN5KyNcJECBAgAABAgQIECBAYENge33NdgkubGtgOVqDC4ewESBAgAABAgQIECBAYM4Ce2qwemdDP6cGgtUn51yL5gkQIECAAAECBAgQIECAAAECBNZIQMB6jSbTUAgQIECAAAECBAgQILAggXNqiGHfiP4O19XhjiyoJt0QIECAAAECBAgQINAfgV314c/dI4Z8sIarj/eHxUgJECBAgAABAgQIECBAgAABAgTaEhCwbktSOwQIECBAgAABAgQIEOifwPk1aH35iKHfUoPWt/WPx4gJECBAgAABAgQIEGhZ4OIarL5kRLvX1WD1XS33rTkCBAgQIECAAAECBAgQIECAAIEeCQhY92iyDZUAAQIECBAgQIAAAQJzEriwBq0vHdH+TTXkcMecatAsAQIECBAgQIAAAQLrK+Azx/rOrZERIECAAAECBAgQIECAAAECBDopIGDdyWlRFAECBAgQIECAAAECBFZSwGpyKzltiiZAgAABAgQIECDQWQFvzens1CiMAAECBAgQIECAAAECBAgQILDeAgLW6z2/RkeAAAECBAgQIECAAIFlCOyqr+3ePaLzg0muTnLPMgrUJwECBAgQIECAAAECnRY4t36m2DeiysP1M8WRTo9EcQQIECBAgAABAgQIECBAgAABAispIGC9ktOmaAIECBAgQIAAAQIECKyEwJ4k+5PsbKj2VJIDNRRxciVGpEgCBAgQIECAAAECBOYpsL0Gq8vniG0NHR2tnyMOzbMQbRMgQIAAAQIECBAgQIAAAQIECPRbQMC63/Nv9AQIECBAgAABAgQIEFiEwN4atN7R0NmJgaD16UUUpA8CBAgQIECAAAECBDolcMZAsPrMhsqO1c8NN3eqcsUQIECAAAECBAgQIECAAAECBAispYCA9VpOq0ERIECAAAECBAgQIECgkwKX1dDEBQ3V3V1Xs762k9UrigABAgQIECBAgACBeQhcUT8nnNfQ+J31c8L18+hcmwQIECBAgAABAgQIECBAgAABAgQ2ExCwdl4QIECAAAECBAgQIECAwKIFBCgWLa4/AgQIECBAgAABAt0T8ABm9+ZERQQIECBAYNUE7pfkH1ataPUSIECAAAECBAishoCA9WrMkyoJECBAgAABAgQIECCwbgJeAb5uM2o8BAgQIECAAAECBMYT2Jtkf5IdDbufSHKgrlp9erwm7UWAAIFeC5yT5HFJPitJ+Rn6K0k+NIbI1yV5RN3v7UneMMYxbe/y8CQvro3+9yQvSvKxKTt5WH0jwv9KcjTJ7UnW9ffI2fX35BdXq+cn+aMp3Vb5sM9L8qok/1j/9y1JPrxiA3p8/Z4tZb8gyQuXUP+XJnlJkrOS/GX9Pnr/EurQJQECBAgQIECgcwIC1p2bEgURIECAAAECBAgQIECgVwLb60X7ErDY1jDyclOsBCwO9UrGYAkQIECAAAECBAisl8CeGqze2TCsUwPB6pPrNXSj6bFAWVn1wXMe/0eSfHTOfbTRfHnQ+l/WAF8b7c2rjfKz6FiSD86rgzm0+y+SvK4+uPKmJCWw+d4x+ulCsPNfJ/lvtdZfTPLsGc7n707yq7WtEhb9kTUOWH9OkhuTfEsd79cneesYc75Ou5SsS3kbRglYl61835Zz4B0rNsgufB9O+zNkxaiVS4AAAQIECBCYXEDAenIzRxAgQIAAAQIECBAgQIBA+wJltaUSst43ounDdXWeI+13r0UCBAgQIECAAAECBOYksKs+VLl7RPsHa7j6+Jxq0CyBZQkMhkfnVcP/XYOWpf3BFYnn1d9vJLlzisYfkORlSZ4yxbGLPKStkOYsgfKygvPbkvz9mAOfNhzZhWBnWwHr4l1W/v3Bajb4fTEm40rtJmCdlBXLbx54I8b3Jbm+rma9SpPZhe/DaX+GrJKzWgkQIECAAAECUwkIWE/F5iACBAgQIECAAAECBAgQmJPA+TVoffmI9m+pQevb5lSDZgkQIECAAAECBAgQmF3g4hqsvmREU9fVYPVds3enBQKdFFh0wHowqDcvkGlXyu1bwHqW8U6yCnWZ52nDkV0IdrYVsP7cJK9N8q31AYDHJrljXt8EHWi36wHrZyb59hmcXpnkt0Yc/6B6bfBpdZ/y1rtyLfE9M/S5rEO78H047c+QZZnplwABAgQIECCwMAEB64VR64gAAQIECBAgQIAAAQIEJhC4sAatLx1xzE01jLHON8wmILMrAQIECBAgQIAAgU4I+Fu+E9OgiI4IDIZH35rkjUk+3kJt35Dk22o7gyv1CljPjtvWCtYC1uPNRVsB669JUh7IPzfJ65NcluTEeCWs5F5dD1j/SJKfmEF21ArkJeOyN8kvJHlw7eN1ddX3Gbrc8tBJV+//jCRnJ3nfFqtqTxKwLvNezutTW1Y72Q4C1pN52ZsAAQIECBDokYCAdY8m21AJECBAgAABAgQIECCwggJWvVvBSVMyAQIECBAgQIBALwW8jaaX027QWwi0FR4d7mYwvDgYRCyh3geOOSsloP3Ldd8STH12kg+OcWzZ5x/G2K/vuwwHrF+e5N0jUB6S5HtqQHhwBevB4OOyTUeFXkfVtjtJefjm9iR/PLTKcFvfI+X8vaYWUb4/XrRFqHXZlrP23+eA9SOSvCbJP5sVccLjx129/7OSPCrJviSfnaR83/zFiL7GDVjfL8lPJdmV5FV1xfbBhwjKz5yn1u+x30vyiQnGJ2A9AZZdCRAgQIAAgX4JCFj3a76NlgABAgQIECBAgAABAqsqUG4eXJWk3JRr2g7W14Pes6qDVDcBAgQIECBAgACBFRQoq4WWv9VLkKhpO1z/Vj+yguNTMoFZBNoKjw7X0BSwnqTWH0zy4nrAS5KUNk9P0oB9RwoMB6y3Cmc2BRzXIWA9GCAtAdBfHJBr43vkzCTXJ3lsbfebk5TfO8vaShD2MUm+eI4FlPPru5I8rPaxVYB/1lJKkPdXknxozIZKsLgEjafdPpLko5sc/GV15eoSYF70ttX38EY925P8XJIn1H94fv0bqOnn67gB6/OS3JjkkUnurOf7xlv9tiW5sgawy0Mwr6x9ltWzx9kErMdRsg8BAgQIECDQSwEB615Ou0ETIECAAAECBAgQIEBgZQX2JNmfZGfDCMorMg/UmwgnV3aUCidAgAABAgQIECDQfYESICrB6vL3eQn2bLYdrX+fH+r+cBZaYQmll5WDy4OkZSthw7L66mZhsjYKOzvJv6qfo8r/fsXQyp9vS/KuJL+f5C1JSmCrfLayzS7QRnh0sypmDVgPh38fl+R1sw9XCwMCbQWsvzRJCcCfNUK39HVRkgcnKYHKY0k+PsZsPDTJV9X93lF/Dow6rIQ2f2uMdod3eUoNxZZ/H14Fu43vkYcn+S919e83JymB1bunqLOtQ4bnvq12l9nO4Krqy6rj8+vvy/9QCyjn+W8k+fs5FVS+N757oO1xA9blkBLyf339nvzTJN+Z5E8a6hw3YF0Wnfid2sZrkzx94K0D5Xf7DfX3+0Y3Zd/yN1pZOX6rTcB6KyFfJ0CAAAECBHorIGDd26k3cAIECBAgQIAAAQIECKy0wN56k2BHwyjKyjobQWsrcK30VCueAAECBAgQIECgYwJnDASry6qhm20l9FT+Hr+5Y7V3oZxyb+5ZScobeDa2eQSsSz8XJnlOkkfXkNe44y9h67L65quTvHfcg+y3qcBgePStSd44ZvB1K85vSPJtdafhwOpWx5avD66EWt4C9e+T/NE4B9pnbIG2AtbjdDhtOHLcYOc4NYzaZ/CBgEfUBzk29p81YF1+1pUHVF5aG3xZkucl+YdZi57heAHrGfAaDi0PA5Q5/p769fJ76on1waD2e7t3ZfASWP7a2nh5sKA8KPA3Y3Y2vIr1C5P8eMNbAsb5Pix/e5U2ypsHylZ+t5dzfXD7kvpWgnLNdGMrTj+Q5NeTfGJE7dP+DBmTw24ECBAgQIAAgdUVELBe3blTOQECBAgQIECAAAECBAgkl9VwxwUNGGXFoquTXAuLAAECBAgQIECAAIGZBa6of3+XcOZmW3llffn7+/qZe1rfBkqY8MahFaTbDlg/pM7T0yYMVg+rlxVtr0zy/2wRzFrf2Zp9ZIPh0dlb27yFaQLWgyv+HklyaZK/nVeBPW1XwPreib9fkp+qIejNwvyzBqyH3wjwK0nePodz7i9rSHWc4HYZ82OSfPEc6thospxf35V7g8Ble3mSd8+xv7KQQbH90Bz7aGr6C2qYuKwCXbYPJnlqfYjrH+dQz/BK2dOGuctK22Wl6bKyfHnwrKyGXX6vDm/jBKz/eR1vCXyPeiimnBfld/+PDvz+L14/Wa+NNq32LWA9hxNJkwQIECBAgMB6CAhYr8c8GgUBAgQIECBAgAABAgT6LiDo0fczwPgJECBAgAABAgTmKeDBxnZ0h0NbG622GbAuD5+WoN03t1PyJ4NsZdXMslLmqZba7FMzXQ1Yl5VYf6FORBdW/F3Hc0LA+t5ZfWANdpbfI2WV9Mcl+d8DEz5rwHp3kt9ZwAnU5s/pNsr9nPqwzrfUxr4+SVklf922L6/nz8bvtPI7qQSIbxrjwZ/yFocXJfnTJLdXnxKWHrU9qD4oVvoo2yxh7rOT/FJ9i0RpqzywVH7eDofCxwlYf0cN+Jd2Smj76bW2zcZSMkDlvChvyijB6Y2tvJnihxqOE7Bet+8c4yFAgAABAgRaExCwbo1SQwQIECBAgAABAgQIECCwZAGvKl/yBOieAAECBAgQIEBg7QTKa+b3J9nRMLKyouWBGkY6vXajb3dAZVXpsorr5Zs021Zwb5xw9dvqSpp/VusoK2t+XZKv2WK16+cleamQ9cQnxWB49IYkP5LkYxO38ukHPCfJ8+s/T7qCdQkQlhD+k+rxT0zyyy3UpIn7CghY3+sxGAR+U5ISJn3vANUsAevhc3me52BbP6fbqrEPAeuSZSl/h5SHQcrvqvfVYPHrNgkpD7tuT1ICxU+oXxi1gvTGsdtqCLr8rt7Yyu+9EkpuWvl5q/n83oG3epS3BZR6ygrUg9tWAevh87w8rFCC21ttw+H0sn8JZ5eg9/AbCwSst9L0dQIECBAgQKC3AgLWvZ16AydAgAABAgQIECBAgMDaCpSbKFfVIEi5ObLZdrQGQQ6trYKBESBAgAABAgQIEJheYE/9e3pnQxNlJeONYPXJ6bvpzZElGFa8vr9hxG0E94ZX3RzsqqzA+Zq6cuY7G4Jp5XPUY+q8D654udFOaeN7kvxWb2atnYHOEh4dVUEJav9E3aEpYP2wJGXV9OHtnCQvSFK+XrayUmtZ4XXUVs6brVZ+bUdsfVppO2A9HKhdpNQsqyMPBjc3+1k3y/dIeTDkliTn1vOzrGpcHvwZ3L4hybfVf/iVJG8f+voXJnlG/bffTvKWga8Pfq2Nn9NtzlkfAtbFayNk/dwkz0xSrucNrwA97LpZULr8/rpxxLHlmGfXh2DK7+yyld93ZbX/v5lh4v55kpuTfG1to/ye/Y2h9rYKWH9Tkt+sIfM/rKHz8jN5nO0L6u/+7xzY+deq5eC4BKzH0bQPAQIECBAg0EsBAeteTrtBEyBAgAABAgQIECBAoBcC5aZxWW1v34jRHq6r7ZVVZGwECBAgQIAAAQIE+i6wqz6suHsERHnlfAkLH+871pjjH7Vy9UYTbQT3BgNag6WVUGwJdr9xjFBaOa58jrq6hqmHh3hr/fe/HnPsdktmCY+O8hsnYD24z6xzMekq2bP2tw7HC1jfO4uD3wPDAeby9cEQ81vrz6qPb3IC/H6SPxj4989K8qK6Gm/55xcn+dGhVfbvX1feLw8RlO2bk5TrQIPbdyf51foP5cGDFw58cV7fv22c330JWBerkmkpAejNzothy7LfU+v5sBGULitGl/B0CRZ/ogG/HFdW839ZDTKXcPXTk8z6+668ba+cl+Xncdk2+30/KmBdzvPyO/lZ9fifrX+nTbKi9mZ/h5SQ9/cNrCYvYN3Gd6U2CBAgQIAAgbUUELBey2k1KAIECBAgQIAAAQIECBAYEDi/Bq03exX3xm5lxaNyw+I2cgQIECBAgAABAgR6KHBxDexcMmLs19Vg9V099Jl2yP+shrUevUUDswasy+qtv5ykBOQHtxKuLoGxEkycZCurHpea/sMmB5UHWEvAa6sVRCfpb533HQxols+dP5/kH1oY8KVJNj7jNoWfBaxbgJ6hieGA9SRNvSlJCV2+d+CgVV3Buunhj0k8yr7D5/lXJ3l9kvJztqzA/rgkdww1+tAkZVXr8rPxj+o+/3tonyfUFf4360PAetJZSkog+KuSlHD7LNvHkrwtySRB4tL3FUl+uIakB/svb2F4ZQ3c/21DYZ+RpPxsLcHq/zjGyv7jjm9wBepjSUqo/x0DB48KWJcV2MsDAOX3fAmKl/N8cJX1cWsYfJNG+dvgOXVV7I3f5QLW40rajwABAgQIEOidgIB176bcgAkQIECAAAECBAgQINBbgQtraKTcuGjayo23shrf8E253qIZOAECBAgQIECAwFoLlL+Ry1tfSqCoabuxPozob+TxT4Vy/21nklck2THGYbMGrPckKattDm/Pr3N3eowahncp50YJdT1s6Au/meR7k7x/ijb7eMhgQHNe4x8nYF2Cik2hwqa6SnC1hO7KZgXryWev7YD1qAqmDUeOCnZOPuJPP6L8LCyr95b/Zt0Gz8FxVq8u/T08yX+p4dTX1uBsCdoOboMPIjxiKLzaZsD63yX5ylkRBo4v59d3DfyMfnmSd7fY/tuTvGGK9tp6EGCzhwxGlfNF9Xre3oGdfifJX9SVmjf+uQSbfyLJrzeEtydZLXtcnvOSlL+lHtnw87Tp+/BB9SGtjYdpXp3kGUk+PG7HQ/uVkHVZob0EtMvv8sEHpab9GTJlKQ4jQIAAAQIECKyOgID16syVSgkQIECAAAECBAgQIECgHQGr87XjqBUCBAgQIECAAIHVFfCWl/nNXQlEfX+SF2yygmZTr7MErO+X5KeSPHuo8T9MUoJm75xyqGfUUGQJHw5uZQXNf19Xg52y6V4d1pWA9TQB6cHg6TTH92qiNxmsgHVSAp3lQZPvqavvlpDz+4asvrCGRss/vzXJG5N8fBPPshL/H9R//8Ykv1KD02X16u9M8iebHDMYXC3n84uGQqWDc3RnkscOPXDfZsC6zRXlF/G9VX6HlTDupNuiA9ZlDh9TV63eeCCk1FzOtauSvCfJdyT5yYEHRsrX/0eSn07yX5N8dNJBTrj/xu/psur6L9Q+Tw600RSwPivJ05JcmeQz6/lZQuOzbGWV7hKsHn4LhYD1LKqOJUCAAAECBNZaQMB6rafX4AgQIECAAAECBAgQIEBghEB5RWdZrW/3iH0O1hXfSojARoAAAQIECBAgQGDVBcor5kvgaN+IgRyuq0D+7qoPdsH1l9BSCf29OMm/auj7hiSfXcOAg7vMErAeXhlzo92XJXlekn+YwaF8VtoszPW4JK+bod22Di33OR9SQ5ZlldIPtdVwi+1cUMN9LTb5aU0NBk8HvzhrQHra45+Z5NvnOeAltv2BJD+Y5M/HqGE4YP31NUDcdOgsAcdpj533CtZlFfTyprCyon9ZDbkErYdXv580xPzQJOVn5qMrZNNK/WWV66uTPKvu981Jyu+3we3sGsQtq0sfrW9zeNfADoNvB5jl53Rpsi8B62Ja3L94jO+RUbv8Zf17peltCdvrz5ny98zg79yyQvmPJ3nlUHD6S+q/P2Go0zLfJaxffqeVsP6pGetuOvyBST6W5BOb7LDV92EJrZfVr8v5OxjMbrPUaX+GtFmDtggQIECAAAECnRQQsO7ktCiKAAECBAgQIECAAAECBBYoUG6YlaB1ueG32VZurhyoN4jmdSNjgcPVFQECBAgQIECAQA8FShCpBKvL373bGsZfwmXl795DPfSZZcjlXtuX1zDzcHBro90S+CqBsxL4KgHspwx1OEtw78Ikr09SgryD2xOT/PIsA6urfZbQ2Y6hdkqg8SUztj3r4SVkWVbu/o+1oQ3jly5gNdJZa1/U8dMGpDfqm/b4VQuSTjIfx5J8d5J3jHGQgHXyDUnKAwBla3roY5KAdfl5WwLT5WH4st1aQ9t/vcl8DIa7NwtPl0P+jyS/muThNWj99CTlZ8nGNhh8neXndGlv8Pvit5O8ZYxzaNQu5fz6riQPqzu9PMm7Z2yzzNe31TamXcF6xhJGHl7eEFHC1GWl8fKGhvKAzeBWVqP+0SRv22SF5rJfeRCqXPsrfwtt9hBICVuXuSmrqP/PJMcbAtFtj3GrgHXb/W3WnoD1IpT1QYAAAQIECKykgID1Sk6bogkQIECAAAECBAgQIEBgDgLl5ky5yTIcHtjo6sRA0Pr0HPrXJAECBAgQIECAAIG2Bc4YCFaf2dB4CQyWYPXNbXfek/bKypI3JvmWhvH+jxq+LkHA+9eQYZsB66ZVph/RQoBvMHA1OLxlB+/KyrQvSnLlJubfl+T6hnBdF07JS+p58KZNVvIdVd/FSS6q4b+/GjP0N21AeqOOaY8XsL5XsK2AdVn1vpzzo7YvTfJLSf5lkvL2gaeOeX59R5JX1YbLwx/XjPFN8pEJHmJ49kCbpaYSUh7eJglYl59rr0lSwtMlCF2+30tAerNtcPXppnD319VV+h9cHxop5+7g9Z7B4OusbwW0m7yIAAAgAElEQVQY/L5o42fo8O+erVZIH2Nq7xMCb6PGcfoctU+Zl7Jy87+p/5X52mz74zp/v5Hk78fotAStv7Z+n5SV0Es/m23vS1J+h5ew9R8leU+S/2/M760xyvjULgLWk2jZlwABAgQIECCwYAEB6wWD644AAQIECBAgQIAAAQIEOi9wWQ2hDK8At1H43XX1uWs7PxIFEiBAgAABAgQI9Fngivp37XkNCHfWv2tLGNU2vUBTwLqE/8qK1WVF5b+tzQ8HLjd6nWVl1BI03JXkc+tK2mW+y799b5K3Tj+sTx7Z1YD14Kqzw0N8Q13R9v0zjn0eh59dQ7Al0HdPkv+fvTsBv2O+2z9+/yvUkz5ClFjKY6sSe+2J9REJikTQplQkGhFiSSQlVFFbJVRiDxGSWEqtkaIEtbSExlJrSqT2XR6RIqjlf93p9+h0epY558xZ5/29rt9VzW/mu7xmzpyTnHs+s3sI7ZUayzdKuCqrA5puI0JQv9R+lQakc/1Wuv+uktYrNbkUfr+SpMNCP/a8QpIDkbVsDm860OvKtqVaWgHrZgus7xduKim1fodWLwivR18PdylwTUoasF4uBLT7hIEvkeQA90d5JuJAup8a4GrXbt4n39MZ/NQBB7bd8lX9TzP4SsC61Bnzn78vdjONt/6jpPMkuXL1gvK7X7hHl1AJ3Oe1Q9fFms9jX799E0OaLY3zzLkfv2e/IMlP4iu3UcG6XDG2RwABBBBAAIHMCBCwzsyhZqEIIIAAAggggAACCCCAAAJlChBIKROMzRFAAAEEEEAAAQSaQoAbBut7GPIFrB32ciD28Vgl5VoErGu52m0l3ZdngHxBxFrOI973JpJ+J2mFPIO6MrTDanPrOaGEYznk6RCwg6eTQzg4Xzg03p3XeXkI0s+S9ENJzyQYs9KAdK7ravdPMMWqNokGc12Jv5+k56rqMd2dsx6wjgY2H5S0r6SX8xAnCVh/KwSmh4b9H5Z0gCS/HvK1JGP7xoVTJB0bqmH3kvRQrLM0gq/5Xk9pVIfOQgVr23UNT9jIPW3Or/ErJd0QXu9fpvSydW7GIf4dJPlJAz0kLR3r29fhwyXNLzGmr/W5czXJ9JaV9P2wodeX73US78efMxwud/PcHfx2BXo/jcTV6B0GL6cRsC5Hi20RQAABBBBAIFMCBKwzdbhZLAIIIIAAAggggAACCCCAQJkCPFK9TDA2RwABBBBAAAEEEGiYwD6SRknKhZDiE/lA0pgQUvuiYbNsv4GjITeHe23sUHK+0FcrBaz9HeJxIYAYP2rbSbq/gYcyGjiOT6Oc4HI9l+Dq1a5U7nC0g2/9Jd0cmYDDba66/U6eSfWUND38+bmhMr0rKbu5mvfqoZJrvIJrmpWPk1YtrqdpVgLW1VYEj1b6dlX72yX9o4oD5etbPIicr7toOLlYlf4kAWuHbM+W5BC0Xz8HhyDpVwXW4Qr+uaczOER9kqT4+96SYZu9JRUKgBOwruJESWlXvxf5utkhVEB/tcD7a0rDfd2Nx1s+VOPfOFS39jnlm3tKteh5U2rbSn+fC+nbxzeXuFp8LhDuG3lGRp6ekWQMAtZJlNgGAQQQQAABBDIpQMA6k4edRSOAAAIIIIAAAggggAACCJQp0Cl8ie3Air9kydf8hZzDFPkeO1vmcGyOAAIIIIAAAggggEBigd4hWN29wB5+VHwuWF2q6mLiQdnwawEHZ38m6TZJrqpq70KtlQLW3wnVlv83tphilWjrdVr4+03fUHBRqAadG9dVP11dO1/V7XrNrdA40cBdvApqF0mXSLK1/z7p4NzfQkeu3Hu+pIGS3gyVVf8cfmeHIyWdFSq5nibpqkj4kIB1Y496WhWsq11FkgBztWPE9/9muJnniPALP1nh0gKDJJ2fXwsjJPnmAlfqLXStzb2e/N4Yf81Ep7CBpOslrRlufvBrKX6TAgHrtM+Mf/bna5f/na3Qv6/VZtTivfqmKIf3i72HJ51XPQPWntMqksaFKta5Od4q6dCE1bC9DwHrpEeX7RBAAAEEEEAgcwIErDN3yFkwAggggAACCCCAAAIIIIBAFQKuXuOQ9fAifdwZvki8q4px2BUBBBBAAAEEEEAAgVICO4abAF3dtlBzxU+Hq98q1Rm/r4tAqwSs/f2hA5ET8qjEKyjXBS7PIN+Q5ErarmS7hqTHJXluTzVqQkXGjYbVHQJ3+M6VhN3i1g5aO+j5Ufh9D0k3hSC5g9SuKp6rXh3t10HSH8cqixOwbuzJkOWA9WqhwvQWkmZLcpXoJwscjqQB66RHc09JN4SNi1W0j4ZgHdx2QDXeCFgnVS9vu0LvheX1ku7WT4RK0M+l0K3X17GMfnzO5t5vfxVuICi1u98HPoxstIQk32RzeOTP/D7jau5J1kTAupQ4v0cAAQQQQACBzAoQsM7soWfhCCCAAAIIIIAAAggggAACVQj4C3wHrQcX6WNqCFrPqGIcdkUAAQQQQAABBBBAIC7QLQSr9yhC45Cmg9Vz4GsqgVYJWHcN4cgNY3qu7tlX0t1Npdrck3GF1mMknRKmeXQIz30R/v+qkq6U5JCpw9cOoj4Sfufq6BdL+qGkWSFAHQ2pOjg3MWwbD1/7j6MB6/1CdetytKrdv5yxKtk2GsxNMxxZyVzy7RN/vbsS+WtFOl9aUn9JK0i6IwTx56YwmbQDzEmmFA0mXxEq6fr6ka+lOb/oa8Zj7SXpxjyDLiZpdLiZwfPaJXLTQ3Tz6GvA1fFdfb7SluYND5XOoZz9XEk/d90qZ78k27Z7wDqJQXSbtIL8rhw/TNIvIk938JM1fMPU0yUmRcC63KPG9ggggAACCCCQGQEC1pk51CwUAQQQQAABBBBAAAEEEECgBgJ+pKy/IPeXIYXab0K4pVC1phpMiy4RQAABBBBAAAEE2lDAnz19k9++RdZ2VbjJj8+ezXkCtELA+luhkmu+m0kd9nV15QXNyduUs9ohBKgdmnUl6iGS3g0zjYev/aQkV+H+Kk9l6+jvvHu0enW+8LW3qTYgXe3+tT4grRawLsejlQPWi4Zzz+ePm8OdlxZZfJoB6z6SHOh2Nd9p4ab4d/KMvWK44WB7SbeHYPt7ebZL8zVAwPpfwPH3QldY9g0m9W6ex0bhfGnkTRppBazt5/cVP9nBlbD9OnBzyPqAcKNOIWMC1vU++xgPAQQQQAABBFpGgIB1yxwqJooAAggggAACCCCAAAIIINDEAlQRbOKDw9QQQAABBBBAAIEWF+DpKS1+ACPTb/aAtYNZI0Nl17h6vLpy+xyV2q3ElcAnSdqiQMCtWPh6O0lTJK0iyRXpHWz/SJIr77pK7yGSTgxTj1fFzq2o2nBotftXIutz0N9f/yPBzlkNWK8pac8EPrlNVpJ0WPg/D4RAcRJf7/KppGskvVXGeN7Ux9Dnrp+04BsLioVn0wpYdwmvld5hrsWqtveUND1sd3oIhOeqykeXmuZrgID1v2Tj74W1rJZd7NSNhorbJWDt9X4j3Ix3YRkhawLWZV7k2BwBBBBAAAEEsiNAwDo7x5qVIoAAAggggAACCCCAAAII1F6gR6gq6C/rCrWzQ1XBN2s/HUZAAAEEEEAAAQQQaGEBV7x1cNKVawu1O8PTUu5u4XVmaerNHLB2sHVAqF6dq3oZPTYHSZoYqitn6ZhVutblJLnityvquh0n6UFJrpy7sqROkvaS5FCbw6euYOrwq9sywTq37+Mh6LplnsncGioE5wvAVhsOrXb/Sux+HK55v5D0B0lfFumkkoD16pJOC0Hce2p8Psdf7+dLeq3IepYOlZR97S9WwTq67kqMy9mnHqHTJAFrB0Y3l/RSgbC3Mw+ulD0hLK5Y9epFJJ0i6VhJf5fUV1Kh99A0XwPRvlxdeGw5ByLPtr7R4iJJ/ncot10kzayyzxGSfh76qGXoOYsBa99w4GvAHyX9TpKrdueub4UqWPuGGp/3vi4uLmlYuNEmyWHOF7K+OTxF4e08HRCwTqLKNggggAACCCCQSQEC1pk87CwaAQQQQAABBBBAAAEEEECgxgKumOTHt3cvMM7nIQhzhqT5NZ4L3SOAAAIIIIAAAgi0loCDlw5W+/OkQ6/5moOaYyQ5REZrHYFmDVjnC2JFVV0F0+ekKyjTkgn474QOsyVp8QrUDk5eIWnXEjs7HLp3pBJvfPNqw6HV7p9k7dFtvhPW/b/hDydL+pmkuQU6Kidg7dfewZIc3HaQ2aF231BwX7mTLGP7+Ot960iIPl83SQOOWQpY+z3Q1dyPkrS8pH4hmBr3c1Vvv2ZcLd6vi/5FXn+rSbo6bHuXpP0l5bsB3uHW0aF6vMfzPO4v4/gXez2mEV7+tqSrJO0UBip1fiWZevQ1n8YcC42ZxYD1tpHrjc/VQ8O5aqNCAevouepz1EHrcs5Bv3583XOgP3fjVKGQddLrT5LziG0QQAABBBBAAIG2EiBg3VaHk8UggAACCCCAAAIIIIAAAgg0mcA+IRizYYF5fRCqWTsck+9xtE22HKaDAAIIIIAAAgggUEMBV9V0qNphyyULjONqov7s6HAYrfUEmjFgXSpcXaziZesdgfrNOBpWKzbqJSHAGQ2vu1LpWZKGhiDw7FD5+K+SXN3YVUzdvI0rY39aYIBqA9LV7l+OtoOAx4TKwt7PIVlXTb+mSCflBKzznecPSzpA0qxyJlrGtvUIWE+VNF7SZ0Xm1VWSb5JwS7K9g8WHSNpDUqMqWC8qabdQzXyzMPdCc/lmqEo+Mmx3uaTDi9zMPihUiPfmPsdd0fyrPH7lHr9Sp0ba4eV2CljfVmZwuJR10t9Hq8bX+lw/MlK1/CRJ/smdd4UC1s7yeD9f693ODZ8RC13z863b11a/NnyzQK7lu2mKgHXSs4btEEAAAQQQQCBzAgSsM3fIWTACCCCAAAIIIIAAAggggEADBPyoWgdlXFUpX3sjBK3PacDcGBIBBBBAAAEEEECg8QIOTPrz4ooFpuKApZ9+MrHxU2UGVQg0W8A6X3XL6PJuDVU2Xe2XVp6AQ5/fl+SwtNs8Sa+GvxOeL2kTScUCvt8KwWk//SjXXMHX1wBXtn5A0n6SXioyrWig83FJ75a3BK0iyaE7N4/larm1ag5Lu3+P6ZYveB4fu5yAtfctp5prGussN6CbNOAYXffFIYC5oMiEy90+Ou9ah0497ej87gg3Fbgyu8Ov0fZQOA/nxP7cVX0nhAq9vlZ530cKeLg6/KWS+oaq1Q6R/7nAtuUev1LnDAHrfwkVei8sZVjL39fyXO8oyf/e538bdOsTewJJoYC1t11X0nWSfKNEqfO7kI/fT/wZ0jft+OaVUySNkxR9f0l6/anlMaBvBBBAAAEEEECgKQUIWDflYWFSCCCAAAIIIIAAAggggAACbSpAcKZNDyzLQgABBBBAAAEEKhTgRrwK4Vp0t2YKWDsA7L+f/CIEE+Ok0yUdJsnhflo6AstJciDW4ToH5QZIui9h1w4Hu+Lpz0Mw1IHnP4R9XXHYLV7FOBroTDhMwc1qGbB26NUuPwyju6K0Q7NPlph0uQFrd5evmqsrQPvpAQ4eptnKDegmDTiWG5gud/tGBqzz+T8VqnQ7gD8/toFDp5MkbRH+3DcqjS3yhLAekm4K17zJ4RoXrR4f7T7q4HOjlySHvCttBKz/JZe1gLVvHPmNpO7hPdU3AUSvb8UC1n6vdjj6iMDncLTfC8p9Ct53JF0hyTcxuCJ2NFztrpNefyo9/9kPAQQQQAABBBBoWQEC1i176Jg4AggggAACCCCAAAIIIIBAiwr40e/+0s9f4PLo9xY9iEwbAQQQQAABBBCoUmCf8HlwwwL9fCBpTAjVlBuiqXJq7F5DgWYJWC8h6TRJhxdYK5Wr0z8JbO7X9CEhyHuwpKslubLptiFcfHqBQLu/z/U146IQDD0mBOQcmDsq/O5kSedK+ioy9VYIWHttDg6eHZn3QaFSd3Qt+Y5IJQFr9+Nqrg6q+yfXLgx/Ty8Utq3kjCBgXVjNx92h0/6SBkUql0f3+KOk8yTdIilfhW4fR1fhHRx2ulnSEElvFxg2HlTdS9KNRQ7st0NV9Z0kpVHdmID1v7Djrw1XrHcAud7N19ATw5MF0jjGhebfU5JvWnK7PlSy9ue8XCsWsPY20RsD/OQDvx+8WAFWF0n/lydc7a4IWFcAyi4IIIAAAgggkA0BAtbZOM6sEgEEEEAAAQQQQAABBBBAoPkEOkWC1q6ila89GL6En9Z802dGCCCAAAIIIIAAAhUI9A7BalcxzNdcUTAXrI5X6qxgOHZpMoFmCFg7UOZQYq5acJzoOklHSnq9yexaeTrRcLXXkQtI+/UeDc4VCnxuJ2lKCKFGg8ArSLpc0o6Sbg9h1fciUNFAp0PLxcKk+XxHRELItapg7ZC0KxM7bOvm9Tj4n+T6V2nA2uM4nOuqsEMjCx+eJ6RezXlHwPo/9VytfBdJPw3nfnwLV4p2hekJkhwkjVfZzW0fr0TuivAOqT5Q5IBtLmmqJL9u/G8sDma/U2R7AtaSqyXXosVfGyeodmMVm380VFyrgLWLLDjE7euxm2+k8X9Hb54rFbD26+ZSSX1DH7W4HhOwrsWZTp8IIIAAAggg0BYCBKzb4jCyCAQQQAABBBBAAAEEEEAAgRYWWD6EbPxlbqF2Z/jy964WXidTRwABBBBAAAEEsizgAKSfYuIqhoWaK7g6XP1WlqHafO2NDlhvHAKkDqbma64i6vCvK1zS0hFYWtLoSJXdX4a/2+Uq8jpY7MqtvunCwXf7fxYZer1QzXkLSfEKvf6e12H4s0JVbIfv7o7sGw1YVxLIq3b/UoLLSbpYUp+woQOOrsw6q9SO4ffVBKzdRXx8h3QHSLov4filNqtHwLrUHKr9fRqhU4dDXQW6XwhV+4aDQs3ng8/pfBWrc/vEK7r7z0tVPY8fiwNDYLWYTzRg/aikH0t6oQrQ6OvpOUk+36ppi0ryUzB8jXF7KOGNCcXG9PXIQVu3WoaesxSwXkbSFZJ2Dq6+3sWLKJQKWHtXvy7Ghj4mSzpMUpoV90sFrH3MlpX0fni/qebcZV8EEEAAAQQQQKClBAhYt9ThYrIIIIAAAggggAACCCCAAAJtLLBGCFrnHm+bb6mutuQqWzPa2IGlIYAAAggggAAC7STQLQSr9yiyKIdaHaye004LZy15BRoVsPb3gQ53jY9UCo5P8FeS/JNmYCvrp4HDig5N56qOxsPV9vENt+eGiuK+oXZfSe8GuGi42tV8Dwjh48UkuRJ5r9C3w6turjZ7UqQyarUB6Wr3L3b84xWIXbn4YElXS/oq4YlTbcDaw3SVNEmSA+xuUeeE0yi4WVYD1t+QtLKkH0hyVXZXac/XctWqnwnvgd4mScA6WtHd+0Sruhc6GH6tXC/J4W6/zvaX9GaJA1wqcFru+RF9PZW7byO2J2CdjrqvU78P516hGxaSBKw3kfS7UIF9tqS9JT2ZzhQX9hI9332jjittryrJN2b5s+z3Q7DaryWH+WkIIIAAAggggEBmBAhYZ+ZQs1AEEEAAAQQQQAABBBBAAIEWEdgghHD8BUuh5gpnDuGk+WVKi/AwTQQQQAABBBBAoCUE/JluVAhLFprwVeHmOT7TtcQhTWWSjQhYO8jq4KrD0/kqxzrk+HNJF0n6PJVV0om/f3UgzVXpNwscl0pyFdxOkv4nBHuj1We9mQOfu4ftvL8D8d7GzRVLlwoBeQfd8rXbJfWX9F74ZbUB6Wr3L3YmuIqrq7rmzskkIdl4f2kErN1nPLAbrxRe6Rkdf72fL+m1Ip25ErGP3wqS7pDkfxOYm2f76LornVvS/SqpYB2v2Bsf64+SfGOR1/iOpOh6SgWs44H4JMfKFbTd7w/DRJJWcydg/c+bNmrR4q+N2yTdX4uBSvQZfc1Vcq6XmrLfC44LN79420Lnd5KA9ZLhaQYOVrv5fd39VdN8M4Qrta8taVtJh4brT6lrd7wCdzVzYF8EEEAAAQQQQKDpBQhYN/0hYoIIIIAAAggggAACCCCAAAIZFaDaYUYPPMtGAAEEEEAAgZYW4KkkLX34aj75egesPd7Rklw5OV97WdIISTeVUTW45khtMIArTI+WdGQFa/lxOB5J9/8/SW+HwHY0oO2hqw1IV7t/oeXHQ7L3hGDx62V6pRWw9vfl+4SbDHKBb9+QcGKVNx0Uer0nWWbSgHWpQLLHKifA7O2j864kdLpICJQeG1noc5KulHSDJP/3l5HfJZ1fJdXGfWwPlDQhjHedpCGS3k9wEBw6vVbS+qH6tfv5IMF+hTbZVZKr0qfVfJx+FF777rNUgL/ccZ+WdGu5OyXcvprXRsIhyt6sknO91CC+WeJySTuGDX0O+WabeEsSsI6/rsaGm6M+LTWJ8Hu/L3UJ5+CWkvzjG4AcMk/a/H5zuCQXfaAhgAACCCCAAAKZESBgnZlDzUIRQAABBBBAAAEEEEAAAQRaVMCP03X1w55F5u/KaGckeMRtixIwbQQQQAABBBBAoOkFHKJxkHV4kZneGZ5C4kev07IpUM+AtYOip4UwVD7th0O1SldVpqUvEA3M5ev9IUmPhR+HTX2sfB1xNfHTJe0ZwqjRfR1ue1DSDEmPSHo8VDjeWtJ9YUMHtH8b/rvagHS1++db93Kh6qorWLs55D8gMv9yjkRaAWuP+a3wd+qhYQKu7O4KsVdXcfNBNSHSVg5Ym7CfpJMkOdDskPKsImH1JAHrFUPV6x+Ued44lO1j6ErwPqau/js94UmWZF4Ju6rJZq487Cdh7BR693XggZqMlH6n1bw20p/NP3usRcDa/57nG5j8fuzXgKuoP5NnAUkC1t5tN0m+kW+qpFdjNypEu7XvqpL8tIONJG0TAtXl2Pna7M8Jf5L0F0l/De830ZsjyumPbRFAAAEEEEAAgZYVIGDdsoeOiSOAAAIIIIAAAggggAACCGRMoHcIWncvsG4/zntM+FJ4fsZsWC4CCCCAAAIIINAogU4hWO0b4joUmIQDkf6cxiPVG3WUmmfcegWsHebyOXdIgaW7KumhIdzaPDrtNZMNQsDUYbq5klwN9jVJb4UquNGQ2nclXSNpkxCudrDZQeS9JP0t/LwhyX/P+yoPk/e/TNL9kq4IFYK9WTQgfZCkG8skdnVzB77d9gthzjK7+LfN4yFm/9LzmlhhiDnNgLXnEg9/O3DpytYORlbSXHHW1Y+XCjt/U9Jhkp5KEPL9JATo81WnLTf4W+721Vaw9nL9fuhzPEkYM+n8Vpf0a0kbJwzlx8+3syQdJylpxd+k86rk3Ehjn3YKWLtivCsy17v5nHJFab9O0w5Y+/XuQghHhEUVqzafNGAd93HWx9cXvwf4Pcchez8Nb60yIR2m9vuT+/Dnh2I3eJTZNZsjgAACCCCAAAKtL0DAuvWPIStAAAEEEEAAAQQQQAABBBDIloC/4HWAxxWY8jU/stZf4jhQ8UW2aFgtAggggAACCCBQNwEH5/yZzFWrlywwqsM6/kzm6pk0BCxQj4B1vhBrVP8SScdIcjVkWnMIdJZ0VKg+68rWPjb5gtSFZvsNSf7xTbfRFg1YV7vSagPWDtyOlDQ6MpELwzX0owonl3bA2tNwn64KvEqYkyswD5H0foVzjO62bqjo7CC3w+seJ37MkgxTbvC33O3TCFgnWUdum3Lm57mtJOmFEq8RZyAcWvUNB26uxHtAmWF53+R+c9j/BEmnlLOoOmzbTgHrRvk6iOyK//73tbQD1rnXu6uou/mGmUI3uVQSsO4raVzkWpX0lPOTD/wUBD9BwU+w8GvpwxDKzlkQsE6qyXYIIIAAAgggkAkBAtaZOMwsEgEEEEAAAQQQQAABBBBAoA0FDgxfRq9ZYG2ucOag9TltuHaWhAACCCCAAAIINFJgWPgctmKBScwOn8NclZWGQFSg1gHrUuFqVwn1T6WBVo5m8wg4UO1woG+w9d/98rVmCVj7+2jfKHxRqI7quTq46uDy21WQ1iJg7bn679oTIvPyjTSurlvNDczu90hJrqLsdm54H4lWU/aNO27RcbaUtF3MyAFjV8J2e0DS7ZL+UcSx3O0XlbRzCJu/GULK0Rsy7pPkGwHSauUErJOOabMpIXz6d0kHh5udyrlxoZLQa9L5pbEdAevqFWsVsI6/3v0kk32LPDWiknMt+rrJJ+Hz/s/hteog9V8kvS7pswJsUQsC1tWfW/SAAAIIIIAAAm0kQMC6jQ4mS0EAAQQQQAABBBBAAAEEEMikAAGfTB52Fo0AAggggAACDRDgBrcGoLfZkLUMWOerEBzl+3kIiUYDnW3G27TLcRDuNUmvSvqyzFkuFraPhuK6her420jycfWNtfnCv4dL2i02nkOZH0taUOY8XG06V823zF0XBoRzYVfvW0k14Xxj1iJg7XF8o4Irww4Og74saW9Jj5S78Mj2rlJ+qSRXnXWLVrPtFP7cFb5/GatyGw1eVjF8qrtWW808Ppm0A9bLS/INTruGgSqtlO4bAHxTgNsASZenqlh9ZwSsqzesVcB6tRDo3yJM0dXPTypyk0YlAeu1JV0raf0Q3PZ11YFqh6mfkTS3zPcbAtbVn0/0gAACCCCAAAJtKkDAuk0PLMtCAAEEEEAAAQQQQAABBBDIlIArXbmqlh9TzyPqM3XoWSwCCCCAAAII1EHAlVf9OcuPkM/XXEF2TJGQYx2myBAtIlDLgPUOkq6UtEIei2NC5dzPW8Spnaa5hKQLJPWXdGuo2uwqov47nIPHDpf6qUQnS3ohsvA9wnXHFYz7SJoW+d13QlXh/w1hZV+jXkyA5iDveZIcsvc5Ea1KnGD3ijaJh6sdVnZY1VWQq221Clh7Xl0lTZKUC0heF47d+xVOuoekm0IF73g122i40tsMkpQbh4B1eeDxKv6u8O1A+EvldbNw62gF+HJC5dGgagXDNv0uW4fK6dVMNP5e+FyR6s7VjFNqX89jo/C6fKERyUUAACAASURBVEJSP0meSzXN+ZsjJJ0dOpkl6ceSnizSaSUBa7+3rBqu/R9WM+GwLwHrFBDpAgEEEEAAAQTaU4CAdXseV1aFAAIIIIAAAggggAACCCCQTQF/YZ4LWruCXb7mL3MdAIp+QZ9NLVaNAAKtLODKdCtKWk5SF0nLSnIVt6UluUKgbzbxl87+6SjJX54vLumbknx99M83AoAfFe5qkg6duTqkf1zV0T/+sto/8yXNC2EXh5Hek/RueKz9W5LekOSAJQ0BBNpLoHcIOHYvsCxfN3LBal8naAiUEqhVwDoauI3PodLqraXWwu+TCURDa1dIOlTS38Oux0r6VfhvB5Hvj3S5iaTfhcC8qyk7EJ2rYu3vd11Rf0LY3v/t6sjFWrzC+TWSDgtVTnP7OZy6hqSny6x8WmjcbcMcbeDmcPWIEDT2569qWy0D1jZ2cN0VjP150u2gUBm53Ln786erjDt06RavZlusuvUqklwNN9oc/vbr2m2qpPGRc6NaU+/vqumHSHLIf3aovOubAnLNYX4fy7RaWhWsff66ort/3KoJ8/sGCB8nv0bd4q/PYmsnYF36zCj0Xlh6z9ptkVbA2q9nX9cdmva149zw73TFnh5RScA6bQkC1mmL0h8CCCCAAAIItI0AAeu2OZQsBAEEEEAAAQQQQAABBBBAAIGvBRw8dJXF4UVM7gxf8t6FGwIIINCEAr6OuZqjQz6rh2CJAyYrS1opBKSbbdoOS70q6ZVQJc/hk7+FapQOp3zUbBNmPgggUFBgxxCG6VnEyJUJHa72TRY0BJIK1CJgnXuaTS6oG53LzaHq7ttJJ9hi2zlQ6XCmg2GPhp9iIbZGLM83avg4uLki7mmScgHd6O8OlnRxZIK+WWyipL0l3RvCer6hK9ccur06VFiOVz2OrzMeFvZnFo/n/XNzyYVTDw9VrkdHguDlunk8V9e+TJI/v7nlG7PcfuPb1zJg7bFs4nD74DBwpdWQNw9BaFeXfzMEl/8cW8yekm4If1aqWnZageRC/tHrVFqh02LHOo31xG8gqPZ8ixq4r16SHkp4whKwLg3VzgFrr97XQF/79pU0XdIjJUgIWJc+Z9gCAQQQQAABBBBomAAB64bRMzACCCCAAAIIIIAAAggggAACNRdwMNFB69wXwvkGdMUrV9OaUfPZMAACCCDwnwIOmqwvaT1J64bHsa8dqlC3m5er6P1V0rOSnpH0VHhU9CfttlDWg0ALC3QLwWpX7SzULgnB6jktvE6m3jiBWgSs/f7pQKar2sab/y4QD3KmsXoHtmel0VEVfTjE6KrNDmfmmh0cEG6WQHm8Cq5Dmr7RNdeiVapPCpWCc4Fnf4d7XKii64DnLpIc8M01931iCG37930l3Z3H0/3sHKoc58LOroZ9Vnh6h3fxUz18c67/LNcc2j6ygkrFHs9zGRsLV7uvKZExqzj0X+9a64C1B9pAkqt9515fro7svz9/kXAB0ePkXSaHyuHxG+/8RBa/vzh0X+x4uo80AsnFpt9qAWuHq31++QaGXLXx+Dme8HB9vZmrELvi/K6Syg2Zew4b1uGGUI/ja8QWYdZD63RddoV7P82nmubrhJ/AVujJa+7bld99zfylpD+GtdbyhlU/0civPT+dpN6NgHW9xRkPAQQQQAABBBAoQ4CAdRlYbIoAAggggAACCCCAAAIIIIBAiwr4S+GjQ9WzQkv4TQgLPdmia2TaCCDQ/AIrStpMksNEG0v6viT/WdabQwqPS3osVDebKanZqm9m/Rix/vYX8GclB1FdabBQuyqE6vis1P7nQy1XmHbAOh7erOXco32fEIK/9RovPo4rC58vaWCeCZwSgspJA7C1XIM/5/jasb2kB8M1xjdc5ZoDz/57WPdQvdoh0QWR3xercO3NopWRTw8B0+i681WSvjD83TAeVHRY06FUB9RzIVUHSw+p4GZcf9a7IAQ/HVisRbja669HwNqGR0jyUwvc/AQon3evJzxxojdA2KJ/pKJ5vItBoWq5//zccJzyfSYkYP0vuXzh6kLneMJDtnCz6GvXx9yfD94tp4M6bPvtcH3ZKYy1dewmjDpMoSZD+H1yN0lHhb875gapJjTvpyB9R9JzkuZFKvfXZAEVdErAugI0dkEAAQQQQAABBOolQMC6XtKMgwACCCCAAAIIIIAAAggggEDjBajK2PhjwAwQyJKAA9QOgPjas6Wk1dNa/Le//W2tuOKKWn755bXccstp2WWX1TLLLKOll15anTt31pJLLqlOnTppiSWWUMeOHRf+LL744lpsscW06KKLqkOHDvrGN1ysUfrqq6/05Zdf6vPPP9dnn32mTz/9VJ988ok+/vhjffjhh/r73/+u+fPna968eXr//fc1d+5cvfvuuwt/3nrrrYU/b7zxxsLtU2yuNurHkDuM5WqVr6XYN10hgMC/BHjaB2dDvQXSDlj7SRCXS9qxzgtpdMDaT7u4NjwFI770O8KNpXPrbJJvuJ6SpodfXByCxtEAdbRKbr55++aP6yWtKWlcCEB/FhlomVBl1xWq7w3rfiP8Pl/l6pslDSlS4dsfjvaSdGak+rQD4Q5Z315mKNFPJ3FF5ok1qFydI6hHwNpjLRsCz/58NkFS0iq6vgHCNzr/KkzYVcEdon6/wLm5qqQrw+dnV4j/YXjqSXxzAtb/FHGF4xERX/+Zq06PTCEMHX3tuc9DQ3XjJrisfD2FdgpY+3rlG058A4JfI7lq+7nF+uYEX0tOk1Tutd3niffzeeHmkLWf4OZr7v2S3pLk6tWNbASsG6nP2AgggAACCCCAQAkBAtacIggggAACCCCAAAIIIIAAAghkT6BHqNLoL/wLNVfo8qOP38weDytGAIEKBTYKFRq3k7StpKUr7GdhMPp73/uevvvd72r11VfXaqutplVXXVWrrLKKVlpppYWB6WZr7733nl599VW9/PLLeumll/S3v/1Nc+bM0ezZsxf+VNn+GgIADk/dE4IAVXbJ7ghkWsChVIfehhdRuDM83ePuTEux+LQF0g5Y+wYmB3hzFYfTnm+h/hodsI6GH+NzbJaAtUN9/vuUqx+77ReqzUbnGz0f8lW4drDXFa4doL81hA+j4Vx/z3tiqDo9JVyz3pbkP+8raWwkqFgqXB2dl5804grKDvK6/V8ImP62zJD1opI+L3Ofcs7hegWsPSeHpcutir6WJJttGBbl8PqNRRbo43ZcpDq8A6EO1n8V24eA9T+veQ7NuuJ6rl0X/r9fA9U0H4cDQ5je/eSrDl9N/2nt2w4B607h74+DQ9XquI2vPb5Rw1XJX6kQzn8vvUaSP/vla76J5LZwjfV1uNANEBUOn2g3AtaJmNgIAQQQQAABBBBojAAB68a4MyoCCCCAAAIIIIAAAggggAACzSDgR06PCo+kzjcffxk+JgQD5jfDhJkDAgg0lYBDP70k+WYNB3/82OWymqtKb7DBBlp//fW13nrraZ111lHXrl218sp+inP7NFfH/utf/6pZs2bpmWee0dNPP62nnnpKzz//fKWLfDQ8ot6huj9U2gn7IZBBAQd5HKz2558OBdbvcI0//0zLoA9Lrr1A2gHraCir9rP/1wiNDlhHKzfH1+1gsF/nn9YTJM9Y60py4LOrpIcl7SPpxdh20fPhCUn9QnXV3Ga+o+ycEPb0e/+PJb0Q62NFSR9Kyv19zVWovd15kZvdHM52BV4HCZM2f65zuNdVlN1cQfZgSVfXMDCddG657eoZsC53bn6POUnSz8OOPhdcPbxUeHNzSVNDGLRQxetaB6yj512+87Jci1Lbl7ue+Lnp/tMKV7svv2YnSdoiTDzfzRGl1lSP37dqwNqV+7eRdIAk3/yf7wahp0LA3debcitWR+19PfQNI7tI8k3Afn2VuiHJN9bdEELXr9apujUB63q8YhgDAQQQQAABBBCoUICAdYVw7IYAAggggAACCCCAAAIIIIBAGwn4y34HjXKVteJL+yCErB02KrdqVxsxsRQEEJDkipG7hi+p/cV44rbIIoto880316abbqpNNtlEG2+88cJgdZbb/Pnz9fjjj+uxxx7To48+qpkzZ1YSuvY1+vZI5bVqQghZPhysvb0FXHnUn3UculyywFIdIvNnHYd5aAjUSoCAdXqyDsu5avMqkS4dZHZob1Z6w1TUk79/deVqPxXIzUHlYyR9lqe34yWdHALMvnHtocg2i0kaLelISX4cxt6SniwyI1fNPihU9s2FCF252uHq1ytYiZ9G4vFdXdat2ULWzRyw3lTS9eH8tFt/ST4Wpdq3JJ0vaWC40WeYpJdiO5UbSC41ZvT3Pnfd/4QQNG7GgLXPbQfX/Zpyc4Vj/7erHVfTHIrfWtKpkertfnKMj10lr59q5pJk31YJWPtz13qSdgh/j8wF1+Nr9OvENxX43PO13Df8p918TV0jVM12wQGf68UC156Hq85fG25QiVeTT2t+BKzTkqQfBBBAAAEEEECgBgIErGuASpcIIIAAAggggAACCCCAAAIItKiAH4Pr4NGaBeb/Rghau4oaDQEEsiOwpaQ+kvwl9DpJl73ssstq6623Vvfu3dWtWzdtueWWcsiaVlzg7bff1kMPPaQHH3xQDzzwwMKfMpurWrvyrqsfNmMYpMzlsDkCVQs4nObPN67ymq85tHiGpIlVj0QHCCBQTwF/x7m2pH0lfV/S/ZKulOS/szS6rSDp8vCED4cG+0pyVdR8LRew9u8c7oy/8R8ladXw536Pf69AP/HQqTe7QtJISe9WAeLAr6+RQ0MfroI9QNJ9VfSZ1q7NGrCO30hxcQjJL0i48J0l+QY6hzu/zLNPtQHrPUOF3iTTcUjc/07g+dSqVbIeVybeS5IrxZ8p6aMik/M57H/DWF3SP8J2Do77pkRfQ/z5wMdso1jY1q9d37BwTa0WXmW/zRqw9o0Ze0jaJFSoXqvEOn1t9M0yd0h6p0qTcnd34NrHffdQrb/YXP8Ywt++UcLnRpqNgHWamvSFAAIIIIAAAgikLEDAOmVQukMAAQQQQAABBBBAAAEEEECgDQQIIrXBQWQJCFQp4C/EXSXRAYzvJelriSWW0A477KDtt99+4c9GG/m7alq1AgsWLND999+ve++9V/fcc48efthZm8Qt94hrh2OqCVclHpANEWgiAW4ca6KDwVQQyJjAoMhNG9dJGiLp/QIGuYC1K1cfJunRCq1cffdgSb8KIdHzJB2XUhAwGrImYF36AHWVdFUI/tvLn6kfKb1b4i0qCSRHO18tPK2hUCXh3Lb1ChhXu54kcOWEyt2f1+4q2RfVqJJykjmX2qZZA9adJPn6s3+RBeRC1XdKeltSrSpDlzKM/t6h/ZUl/SCE93vk2bnU9byc8aLbErCuVI79EEAAAQQQQACBOggQsK4DMkMggAACCCCAAAIIIIAAAggg0IICLjPrao+jJPmRrvmaqz6NCV/OtuASmTICCMQEXB3xx5L6hUpeJYE23XRT9erVSz179lwYqqbVXuC9997TXXfdpenTp+uOO+7QG28kLtTpamu/5Zpd+2PECA0X2Cd8ftmwwExchdOfX1yR9YuGz5YJIIBAOwp8M1SvPlHSaEk3Flikv6d1MDpXVbdaC/fVX5ID0ZdI+rTaDiP7u0L2KZJuapLq1Z5as1aw9txcGdlVk++SNDbl95tqA8n+u76P5bFFzg9X63Vl6FsLVNFO8dT6t+NYbrXvpPMoJ1R+e3jdPt4kwd9Ca2zWgLXn63CyrxW+brg9F66DrsI/s0TF8aTHtJbb+dq8XHiC036Stgmhe98s4TWk3QhYpy1KfwgggAACCCCAQIoCBKxTxKQrBBBAAAEEEEAAAQQQQAABBNpQwNWHckFrf2Gfrz0YgkrT2nD9LAmBLAj4C13/7JJksbvttpt23XVX7bLLLlpllVWS7MI2NRSYMWOGbrvtNt1yyy36y1/+kmSkeZJ+Eyor+vpNQ6BdBHqHYHX3Agv6PBKsnt8ui2YdCCDQ1AIOsrq1y80crvDqSrPNUG3WrstIWi8Y+xrvG4BdebhZmm9U9rw+SnlC0XX7c91TFZxj/yWpY4F5OZj/YcpzLtZdGuspNV1nIlaStEaRDV1t/C1JC0p11iS/9+vR55j/183n/mdNMjefX3tJelHSs5J8njbLdaNcIp87/kvv1pL8b161+AwZfT3W+/WX83AY3jcn+t/9PpHkGwzSvEmnXHe2RwABBBBAAAEEmkaAgHXTHAomggACCCCAAAIIIIAAAggggEBTCywfQkvDi8zSj3d1NUhX6aIhgEBzC2wgaWB4dLOrnxVsHTp0UN++fdWnTx/17t1bSyyRK0TW3AvM4uxmzZqladOmaerUqXrooYeSELiC3JTwU88gTZK5sQ0CSQV2DDeD9Syyw9khXO3gFA0BBBBAAAEEEEAAAQQQQAABBBBAAAEEECgpQMC6JBEbIIAAAggggAACCCCAAAIIIIBARMAVn0ZJGlxEZWoIWs9ADgEEmk6gn6SfSupVamYOU++9997aa6+91LFjoQJ3pXrh940SeO6553T99dcv/ElQ2drVyS6TdKmkRxs1Z8ZFoEyBbiFYvUeR/S4Jweo5ZfbN5ggggAACCCCAAAIIIIAAAggggAACCCCQcQEC1hk/AVg+AggggAACCCCAAAIIIIAAAhUKuPrt0ZJ+UmT/34RQ05MVjsFuCCCQjsDSkg4KP6sV67Jbt27aZ5991K9fP3Xp0iWd0eml4QIzZ87UNddco6uvvlpvvvlmqflMlzRB0g2lNuT3CDRIwJ9BfLPXvkXGvyrc7MVnkAYdJIZFAAEEEEAAAQQQQAABBBBAAAEEEECg1QUIWLf6EWT+CCCAAAIIIIAAAggggAACCDRWgOqRjfVndASKCawtaaikQyR1KLThsssuq/79+2u//fbT97//fUTbXODGG2/UlVdeqZtuuqnUSp+VNF7ShZK+LLUxv0egDgI8RaMOyAyBAAIIIIAAAggggAACCCCAAAIIIIAAAv8UIGDNmYAAAggggAACCCCAAAIIIIAAAmkI9AjVJHsW6ezsUE2yZPnUNCZEHwhkWGBLSYeXqO6qHj16aODAgQuD1bTsCbz88suaMmWKJk2apJdeeqkYwLuSzpd0nqT3syfFiptAYIXw1IzhReZyZ3hqxt1NMF+mgAACCCCAAAIIIIAAAggggAACCCCAAAJtIEDAug0OIktAAAEEEEAAAQQQQAABBBBAoIkEeoegdfcCc/o8BKDOkDS/iebNVBBoB4HtJTmA2KfQYhZddFENHjxYgwYN0sYbb9wOa2YNKQhce+21uvTSSzV9+vRivX0i6RxJvlnmrRSGpQsESgl0CsHqUUWq8D8YPldMK9UZv0cAAQQQQAABBBBAAAEEEEAAAQQQQAABBMoRIGBdjhbbIoAAAggggAACCCCAAAIIIIBAUoF9QtB6wwI7fBCqWY+R9EXSTtkOAQTyCvyvpBGSdivks9pqq+nggw/WQQcdpKWWWgpGBPIKzJw5UxMmTNDEiROLCfmaPVbSWZLehhKBGggsEj5DHC1pyQL9PxGC1VfXYHy6RAABBBBAAAEEEEAAAQQQQAABBBBAAAEERMCakwABBBBAAAEEEEAAAQQQQAABBGopcGCoPrlmgUHeCEFrV0WlIYBAeQKuFH+UpD0K7bb55ptr6NChGjBgQHk9s3WmBV5//XVdeOGFuuCCC/TBB74fJm/7h6QzwzW84EaZhmTxlQgMC58bViyw8+xwzhW9C6CSgdkHAQQQQAABBBBAAAEEEEAAAQQQQAABBBCIChCw5nxAAAEEEEAAAQQQQAABBBBAAIF6CBCYqocyY2RFYD1Jx0j6SaEF77DDDjriiCPUp0+frJiwzhoILFiwQOedd57OPfdcOXRdoM2XNFrS6TWYAl1mR4AbsrJzrFkpAggggAACCCCAAAIIIIAAAggggAACLSFAwLolDhOTRAABBBBAAAEEEEAAAQQQQKAtBBYJVSlHSVqywIqekDRG0tVtsWIWgUC6Al0kHSfpiELd7rzzzho+fLh22mmndEemt8wLnHPOORo3bpxefvnlQhb+xWmSLsk8FgDlCOwjyZ8LNiywk6uj+3PBGZK+KKdjtkUAAQQQQAABBBBAAAEEEEAAAQQQQAABBKoRIGBdjR77IoAAAggggAACCCCAAAIIIIBAJQKdIkHrDgU6eDAEqqZVMgD7INCGAg4gniCpY7619ezZUz/72c/Uq1evNlw6S2omAQetzzzzzGIVrR+WdLKk25pp3syl6QR6h2B19wIz+zwSrHaVdBoCCCCAAAIIIIAAAggggAACCCCAAAIIIFBXAQLWdeVmMAQQQAABBBBAAAEEEEAAAQQQiAgsH8JVw4uo3BmqVt6FHAIZFfihpJMkdc23/q222kqjRo3S7rvvnlEelt0Iga+++kpjxoxZ+DNv3rxCU/itpBMlPdeIOTJm0wrsGG6y6llkhmeHcPVbTbsKJoYAAggggAACCCCAAAIIIIAAAggggAACbS9AwLrtDzELRAABBBBAAAEEEEAAAQQQQKDpBdYIQevBRWY6NQStZzT9apggAukIrCfpFEl75OtunXXW0bHHHqv99tsvndHoBYEKBObPn6/TTz9do0ePLra3bxD4ZQXds0t7CXQLweq817Sw1EtCsHpOey2d1SCAAAIIIIAAAggggAACCCCAAAIIIIBAKwoQsG7Fo8acEUAAAQQQQAABBBBAAAEEEGhPgQ1C+OonRZb3mxC+erI9CVgVAgsFTpZ0fD6LpZZaSscff7xGjBgBFQJNI/C3v/1Np5xyiiZPnlxoTn+VdJykG5tm0kykXgJ+bx8lad8iA14VbqLivb1eR4VxEEAAAQQQQAABBBBAAAEEEEAAAQQQQKCkAAHrkkRsgAACCCCAAAIIIIAAAggggAACdRagymWdwRmuaQR2k+RSwOvmm9GwYcN04oknqnPnzk0zYSaCQFTg/vvv10knnaQ//OEPhWAcpD1G0mvItb0AT6do+0PMAhFAAAEEEEAAAQQQQAABBBBAAAEEEGhvAQLW7X18WR0CCCCAAAIIIIAAAggggAACrSzQI1S97FlkEWeHqpdvtvJCmXvmBZYK5/HgfBI/+MEPdPLJJ2uTTTbJPBQArSFw2WWX6YQTTtDrr7+eb8IfhqcVjG+N1TDLMgVWCMd3eJH97gxPo7i7zL7ZHAEEEEAAAQQQQAABBBBAAAEEEEAAAQQQqJsAAeu6UTMQAggggAACCCCAAAIIIIAAAghUKNA7BK27F9j/8xDUOkPS/ArHYDcEGiWwj6RfS1oxPoGVV15Zp556qvbff/9GzY1xEahYYMGCBfrFL36hsWPHFurjFkk/k/RcxYOwYzMJdArB6lGSOhSY2IPh/XpaM02cuSCAAAIIIIAAAggggAACCCCAAAIIIIAAAvkECFhzXiCAAAIIIIAAAggggAACCCCAQKsIOIjq4NaGBSb8QagCPEbSF62yKOaZWYHOkpw8HZhPYNiwYTr99NP1X//1X5kFYuHtITBjxgwde+yxuu+++/ItyDfIHCnp/PZYbSZXsUh4bz5a0pIFBJ4IweqrMynEohFAAAEEEEAAAQQQQAABBBBAAAEEEECgJQUIWLfkYWPSCCCAAAIIIIAAAggggAACCGRa4MBQJXPNAgpvhKD1OZlWYvHNLLCnJJ+fK8Unufnmm2vMmDHafvvtm3n+zA2BsgXGjRuno48+Wp9/7kz1f7SpkoZJeqXsjtmhkQI+Zg5W/0cF/jCp2eH9eGIjJ8nYCCCAAAIIIIAAAggggAACCCCAAAIIIIBAJQIErCtRYx8EEEAAAQQQQAABBBBAAAEEEGgGAYJdzXAUmEO5Ag5WH5Fvp5NOOkknnHBCuf2xPQItIzB79mwdddRRuvnmm/PNeZ6kwyVd2TILyu5EudEpu8eelSOAAAIIIIAAAggggAACCCCAAAIIIJAZAQLWmTnULBQBBBBAAAEEEEAAAQQQQACBthRYJFTPHCVpyQIrfELSGElXt6UAi2oVgS0lXSBp4/iEt9pqK40dO1auXk1DIAsC48eP14gRI/TJJ5/kW+5Fkg6V9GUWLFpsjftI8vvthgXm/UF4vz1D0hcttjamiwACCCCAAAIIIIAAAggggAACCCCAAAII/JsAAWtOCAQQQAABBBBAAAEEEEAAAQQQaAeBTpGgdYcCC3owBL+mtcOCWUNLCbja+tn5ZuyK1a5cTUMgawIvvPCChg8frltvvTXf0n1jzMGSHsqaS5Out3cIVncvML/PI8Hq+U26BqaFAAIIIIAAAggggAACCCCAAAIIIIAAAgiUJUDAuiwuNkYAAQQQQAABBBBAAAEEEEAAgSYXWD6EwIYXmeedklxd864mXwvTa32BjpIulrRffCnrrbeezjvvPG2//fatv0pWgEAVAmeeeaaOPvroQj0cLun8Krpn1+oEdgw3L/Us0o1vHvFTIt6qbij2RgABBBBAAAEEEEAAAQQQQAABBBBAAAEEmkuAgHVzHQ9mgwACCCCAAAIIIIAAAggggAAC6QisEYLWg4t0NzUErWekMyS9IPBvAt0kXSJp3bjLwQcfrPPPP1+LLLIIZAgg4DLVDz2kQw89VI899lg+j8skHSjpK7DqJuDrl1PvexQZ0dc3B6vn1G1WDIQAAggggAACCCCAAAIIIIAAAggggAACCNRRgIB1HbEZCgEEEEAAAQQQQAABBBBAAAEE6i6wQQiJ/aTIyL8JIbEn6z47BmxXgYNC5ep/W1/Hjh01fvx47b///u26btaFQFUCDllfeOGF+fqYKWmQpKeqGoCdSwn4PXOUpH2LbHhVuDmJ98xSmvweAQQQQAABBBBAAAEEEEAAAQQQQAABBFpagIB1Sx8+Jo8AAggggAACCCCAAAIIIIAAAgkFqMaZEIrNqhYYJ2l4vJdtttlGF198sbp27Vr1AHSAKolcyAAAIABJREFUQDsLTJ48WUOGDNFnn30WX+bHkg6QdG07r79Ba+OpDw2CZ1gEEEAAAQQQQAABBBBAAAEEEEAAAQQQaF4BAtbNe2yYGQIIIIAAAggggAACCCCAAAIIpC/QI1Tn7Fmk67NDdc430x+eHttYYFlJUyTtEl/jEUccoXPOOaeNl87SEEhX4Mknn9TgwYP15z//OV/Hx0s6Nd0RM9vbCuEpD/9xU0hE5M7wlIe7M6vEwhFAAAEEEEAAAQQQQAABBBBAAAEEEEAgkwIErDN52Fk0AggggAACCCCAAAIIIIAAApkX6B2C1t0LSHweAmVnSJqfeS0ASglsLukKSd+Lbzhx4kQNGjSo1P78HgEE8ggceOCBuvTSS/PZTA7VrHGrTKBTCFaPktShQBcPhvfBaZUNwV4IIIAAAggggAACCCCAAAIIIIAAAggggEBrCxCwbu3jx+wRQAABBBBAAAEEEEAAAQQQQKA6gX1C0HrDAt3cJ2n76oZg7zYX+KGkqyQtGl3nWmutpUmTJqlbt25tvnyWh0BtBcaOHauRI0fmG+ReST+R9EZtZ9CWvdtuuwIreyIEq69uy5WzKAQQQAABBBBAAAEEEEAAAQQQQAABBBBAIKEAAeuEUGyGAAIIIIAAAggggAACCCCAAAJtLXBgqOa5ZmyVP5D0+7ZeOYurRuBISWPjHey+++6aMmWKOnfuXE3f7IsAAkHg1ltv1YABAzR37ty4yRxJvlFmJlhlCewi6bbYHrMl+akNE8vqiY0RQAABBBBAAAEEEEAAAQQQQAABBBBAAIE2FSBg3aYHlmUhgAACCCCAAAIIIIAAAggggEBFAsNC0HrFED7btaJe2CkLAg4iHhVf6PDhwzVu3LgsrJ81IlBXgeeee079+/fXzJn/kaVeIKmfpN/VdUKtP9itknwTkSuA+3p2TusviRUggAACCCCAAAIIIIAAAggggAACCCCAAALpCRCwTs+SnhBAAAEEEEAAAQQQQAABBBBAoD0EFgkh6wcl3dceS2IVKQtMkjQw3ufZZ5+tYcOc0achgEAtBD777DP95Cc/0fXXX5+v+0GSLqvFuG3a57aStgrh6i/adI0sCwEEEEAAAQQQQAABBBBAAAEEEEAAAQQQqFiAgHXFdOyIAAIIIIAAAggggAACCCCAAAIIIJAxgcUkOdm5e3Tdiy66qK6++mrttddeGeNguQg0RuDII4+Ub2jI01xV/teNmRWjIoAAAggggAACCCCAAAIIIIAAAggggAACCLSTAAHrdjqarAUBBBBAAAEEEEAAAQQQQAABBBBAoFYCy0i6UdI20QFWXnll/fa3v1W3bt1qNS79IoBAHoEzzjhDo0aNymdzqqTjQUMAAQQQQAABBBBAAAEEEEAAAQQQQAABBBBAoBoBAtbV6LEvAggggAACCCCAAAIIIIAAAggggEAWBFaRdJOk70cXu/HGG+vaa6/VGmuskQUD1ohA0wlMnjxZBxxwQL55ubz1kU03YSaEAAIIIIAAAggggAACCCCAAAIIIIAAAggg0DICBKxb5lAxUQQQQAABBBBAAAEEEEAAAQQQQACBBgisJelmSf7fr1uPHj10/fXXa6mllmrAlBgSAQRyAtOmTdPee++tf/zjH3GUiyUdjBQCCCCAAAIIIIAAAggggAACCCCAAAIIIIAAApUIELCuRI19EEAAAQQQQAABBBBAAAEEEEAAAQSyILCepGmSVosuds8999QNN9yQhfWzRgRaQuD++++XX5dz586Nz3eSpJ+2xCKYJAIIIIAAAggggAACCCCAAAIIIIAAAggggEBTCRCwbqrDwWQQQAABBBBAAAEEEEAAAQQQQAABBJpEYH1Jt0j6n+h8+vfvr8svv7xJpsg0EEAgJ/DYY4+pb9++euWVV+IofsEOQAoBBBBAAAEEEEAAAQQQQAABBBBAAAEEEEAAgXIECFiXo8W2CCCAAAIIIIAAAggggAACCCCAAAJZEHDl6tskrRxd7ODBgzVhwoQsrJ81ItCSArNmzVKfPn00e/bs+PynSBrYkoti0ggggAACCCCAAAIIIIAAAggggAACCCCAAAINESBg3RB2BkUAAQQQQAABBBBAAAEEEEAAAQQQaFKBtSX9XtKq0fkNHTpUF1xwQZNOmWkhgEBOYM6cOerdu7eeffbZOMplkgYhhQACCCCAAAIIIIAAAggggAACCCCAAAIIIIBAEgEC1kmU2AYBBBBAAAEEEEAAAQQQQAABBBBAIAsCDlXfIel70cUedthhOu+887KwftaIQFsIvPTSS9ptt930zDPPxNczXtLQtlgki0AAAQQQQAABBBBAAAEEEEAAAQQQQAABBBCoqQAB65ry0jkCCCCAAAIIIIAAAggggAACCCCAQIsIdAnh6o2i86VydYscPaaJQEzgxRdf1K677qpZs2bFbcZKGgkYAggggAACCCCAAAIIIIAAAggggAACCCCAAALFBAhYc34ggAACCCCAAAIIIIAAAggggAACCGRdYHFJd0raOgpx0EEH6eKLL866DetHoGUFXnjhBe2yyy7y/8baSZJ+2bILY+IIIIAAAggggAACCCCAAAIIIIAAAggggAACNRcgYF1zYgZAAAEEEEAAAQQQQAABBBBAAAEEEGhygVsk7Rqd4/77768pU6Y0+bSZHgIIlBJ45plntNNOO+n111+Pb3qkpLNL7c/vEUAAAQQQQAABBBBAAAEEEEAAAQQQQAABBLIpQMA6m8edVSOAAAIIIIAAAggggAACCCCAAAII/FPAKer9oxh77bWXrr/+enwQQKBNBGbOnKlevXpp3rx58RX5tX9FmyyTZSCAAAIIIIAAAggggAACCCCAAAIIIIAAAgikKEDAOkVMukIAAQQQQAABBBBAAAEEEEAAAQQQaCmBX0saGZ1xz549NX369JZaBJNFAIHSAn/4wx+044476quvvopvvLOkO0r3wBYIIIAAAggggAACCCCAAAIIIIAAAggggAACWRIgYJ2lo81aEUAAAQQQQAABBBBAAAEEEEAAAQRyAg5WO2D9ddt000119913q1OnTighgEAbCtx4441yhfpYc1nr7SQ92YZLZkkIIIAAAggggAACCCCAAAIIIIAAAggggAACFQoQsK4Qjt0QQAABBBBAAAEEEEAAAQQQQAABBFpWoJ+ka6KzX2WVVXTPPfdotdVWa9lFMXEEECgtMGHCBA0ZMiS+4TOStpX0f6V7YAsEEEAAAQQQQAABBBBAAAEEEEAAAQQQQACBLAgQsM7CUWaNCCCAAAIIIIAAAggggAACCCCAAAI5gW6S/ihpkdwfLL744rr33nu1xRZboIQAAhkQOPXUU3X88cfHV/p7ST/IwPJZIgIIIIAAAggggAACCCCAAAIIIIAAAggggEACAQLWCZDYBAEEEEAAAQQQQAABBBBAAAEEEECgLQSWk/SApDWiq7nxxhvVt2/ftlggi0AAgWQCQ4cO1fjx4+MbXyjp0GQ9sBUCCCCAAAIIIIAAAggggAACCCCAAAIIIIBAOwsQsG7no8vaEEAAAQQQQAABBBBAAAEEEEAAAQSiArdL2in6B+eee64OP/xwlBBAIIMCu+++u2655Zb4ykdIGpdBDpaMAAIIIIAAAggggAACCCCAAAIIIIAAAgggEBEgYM3pgAACCCCAAAIIIIAAAggggAACCCCQBYFzJB0RXeiIESN01llnZWHtrBEBBPIIfPDBB9p666319NNPx3/7A0m/Bw0BBBBAAAEEEEAAAQQQQAABBBBAAAEEEEAguwIErLN77Fk5AggggAACCCCAAAIIIIAAAgggkBWBIZIuii62T58+mjp1albWzzoRQKCAwOOPP67u3bvrk08+iW7xtqQtJL0MHAIIIIAAAggggAACCCCAAAIIIIAAAggggEA2BQhYZ/O4s2oEEEAAAQQQQAABBBBAAAEEEEAgKwLdJT0QXWzXrl01Y8YMLbnkklkxYJ0IIFBE4Nprr1W/fv3iW9wtaUfgEEAAAQQQQAABBBBAAAEEEEAAAQQQQAABBLIpQMA6m8edVSOAAAIIIIAAAggggAACCCCAAAJZEPiWpJmSukYX+9BDD2mLLVycloYAAgj8U+Ckk07SL3/5yzjHWEkjMUIAAQQQQAABBBBAAAEEEEAAAQQQQAABBBDIngAB6+wdc1aMAAIIIIAAAggggAACCCCAAAIIZEXgSkk/iS720ksv1U9/+tOsrJ91IoBAGQI/+tGPdN1118X38DXkN2V0w6YIIIAAAggggAACCCCAAAIIIIAAAggggAACbSBAwLoNDiJLQAABBBBAAAEEEEAAAQQQQAABBBD4D4Fhks6O/umwYcN09tn/9kewIYAAAl8LzJ8/X5tttpmef/75qMqHkjaWNBsqBBBAAAEEEEAAAQQQQAABBBBAAAEEEEAAgewIELDOzrFmpQgggAACCCCAAAIIIIAAAggggEBWBLaQ9FB0sdtuu63uu+++rKyfdSKAQIUCvk5sv/328b3vktSzwi7ZDQEEEEAAAQQQQAABBBBAAAEEEEAAAQQQQKAFBQhYt+BBY8oIIIAAAggggAACCCCAAAIIIIAAAkUFHpG0SW6Ljh076tFHH9Xaa68NGwIIIFBSYOzYsRo5cmR8u5MlnVhyZzZAAAEEEEAAAQQQQAABBBBAAAEEEEAAAQQQaAsBAtZtcRhZBAIIIIAAAggggAACCCCAAAIIIIBAEBgnaXhUY/LkyRowYABACCCAQGKBfv366dprr41v7yrWrmZNQwABBBBAAAEEEEAAAQQQQAABBBBAAAEEEGhzAQLWbX6AWR4CCCCAAAIIIIAAAggggAACCCCQIYE+kqZG1ztkyBBddNFFGSJgqQggkIbA3LlztdFGG+m1116LdjdL0gaSPk9jDPpAAAEEEEAAAQQQQAABBBBAAAEEEEAAAQQQaF4BAtbNe2yYGQIIIIAAAggggAACCCCAAAIIIIBAcoElJD0padXcLuuss46eeOIJdejQIXkvbIkAAggEgZtvvll77LFH3OMCSYeBhAACCCCAAAIIIIAAAggggAACCCCAAAIIINDeAgSs2/v4sjoEEEAAAQQQQAABBBBAAAEEEEAgKwKXSDowuti77rpLPXr0yMr6WScCCNRAYMSIERo3bly8Z6eub67BcHSJAAIIIIAAAggggAACCCCAAAIIIIAAAggg0CQCBKyb5EAwDQQQQAABBBBAAAEEEEAAAQQQQACBigX2knR9dO/jjjtOp556asUdsiMCCCCQE9hoo40WVsOPtDmS1pX0KUoIIIAAAggggAACCCCAAAIIIIAAAggggAAC7SlAwLo9jyurQgABBBBAAAEEEEAAAQQQQAABBLIisLikZyWtllvw5ptvrocffjgr62edCCBQY4F77rlHO+ywQ3yUcyUNq/HQdI8AAggggAACCCCAAAIIIIAAAggggAACCCDQIAEC1g2CZ1gEEEAAAQQQQAABBBBAAAEEEEAAgVQEHHI8PNrTn/70J2211VapdE4nCCCAgAWOOeYYjRkzJo7RS9KdCCGAAAIIIIAAAggggAACCCCAAAIIIIAAAgi0nwAB6/Y7pqwIAQQQQAABBBBAAAEEEEAAAQQQyIqAS8reHV3sz3/+c5122mlZWT/rRACBOgpssMEGeuqpp6IjPiZpkzpOgaEQQAABBBBAAAEEEEAAAQQQQAABBBBAAAEE6iRAwLpO0AyDAAIIIIAAAggggAACCCCAAAIIIJC6wMOSNs/1uv766+vJJ59MfRA6RAABBCxw++23a5dddolj/EISd3VwiiCAAAIIIIAAAggggAACCCCAAAIIIIAAAm0mQMC6zQ4oy0EAAQQQQAABBBBAAAEEEEAAAQQyIvAzSWdG13rbbbflCz9mhINlIoBAPQQOOeQQXXTRRfGh1pL0fD3GZwwEEEAAAQQQQAABBBBAAAEEEEAAAQQQQACB+ggQsK6PM6MggAACCCCAAAIIIIAAAggggAACCKQnsLKk2ZK+mevywAMP1CWXXJLeCPSEAAII5BGYN2+e1lprLb3zzjvR314rqR9gCCCAAAIIIIAAAggggAACCCCAAAIIIIAAAu0jQMC6fY4lK0EAAQQQQAABBBBAAAEEEEAAgeYR+Co2Ff4NJt1jM0nSwFyXSy65pJ5//nl16dIl3VHoDQEEEMgjMHHiRA0ePDj+mz0k3QwYAggggAACCCCAAAIIIIAAAggggAACCCCAQHsI8OVeexxHVoEAAggggAACCCCAAAIIIIAAAs0lQMC6dsdjB0l3R7s/99xzdfjhh9duRHpGAAEEYgI9e/bUXXfdFf3TJyRtBBQCCCCAAAIIIIAAAggggAACCCCAAAIIIIBAewgQsG6P48gqEEAAAQQQQAABBBBAAAEEEECguQQIWNfueNwnadtc9926ddODDz5Yu9HoGQEEEMgjMGPGDHXv3j3+mxGSxgGGAAIIIIAAAggggAACCCCAAAIIIIAAAggg0PoCBKxb/xiyAgQQQAABBBBAAAEEEEAAAQQQaD4BAta1OSYDJU2Kdn3HHXeoV69etRmNXhFAAIEiAkOHDtX48eOjW7wvaXVJ84BDAAEEEEAAAQQQQAABBBBAAAEEEEAAAQQQaG0BAtatffyYPQIIIIAAAggggAACCCCAAAIINKcAAevaHJfZkr6b63rffffVVVddVZuR6BUBBBAoIfD2229r9dVX18cffxzd8teSjgIPAQQQQAABBBBAAAEEEEAAAQQQQAABBBBAoLUFCFi39vFj9ggggAACCCCAAAIIIIAAAggg0JwCBKzTPy4OLJ4R7XbWrFlae+210x+JHhFAAIGEAqNHj9axxx4b3/p7knxDCA0BBBBAAAEEEEAAAQQQQAABBBBAAAEEEECgRQUIWLfogWPaCCCAAAIIIIAAAggggAACCCDQ1AIErNM9PP8t6RVJnXPdjhw5Ur/+tQvF0hBAAIHGCnz3u9/VnDlzopO4TNKgxs6K0RFAAAEEEEAAAQQQQAABBBBAAAEEEEAAAQSqESBgXY0e+yKAAAIIIIAAAggggAACCCCAAAL5BQhYp3tmnCLpF7kul1hiCb300ktaeuml0x2F3hBAAIEKBC677DINGvQfeeqNJT1eQXfsggACCCCAAAIIIIAAAggggAACCCCAAAIIINAEAgSsm+AgMAUEEEAAAQQQQAABBBBAAAEEEGg7AQLW6R3SZSW9KumbuS5PPfVUHXfccemNQE8IIIBAlQKbbbaZHnnkkWgvV0vat8pu2R0BBBBAAAEEEEAAAQQQQAABBBBAAAEEEECgQQIErBsEz7AIIIAAAggggAACCCCAAAIIINDWAgSs0zu8oyWNynW3wgor6JVXXlGHDh3SG4GeEEAAgSoFrrvuOv3oRz+K97KFpD9X2TW7I4AAAggggAACCCCAAAIIIIAAAggggAACCDRAgIB1A9AZEgEEEEAAAQQQQAABBBBAAAEE2l6AgHU6h7iLpNckLZrr7qyzztKIESPS6Z1eEEAAgRQFttlmG/3pT3+K9vhbST9OcQi6QgABBBBAAAEEEEAAAQQQQAABBBBAAAEEEKiTAAHrOkEzDAIIIIAAAggggAACCCCAAAIIZEqAgHU6h/tXko7NdbXyyisvrF5NQwABBJpRYOrUqerbt298aptKerQZ58ucEEAAAQQQQAABBBBAAAEEEEAAAQQQQAABBAoLELDm7EAAAQQQQAABBBBAAAEEEEAAAQTSFyBgXb3pkpLekNQx19XYsWN15JFHVt8zPSCAAAI1EshTxfoKSfvXaDi6RQABBBBAAAEEEEAAAQQQQAABBBBAAAEEEKiRAAHrGsHSLQIIIIAAAggggAACCCCAAAIIZFqAgHX1h/84SafmullhhRX0+uuv6//9P/45q3paekAAgVoJ3HDDDdp7773j3XeV9NdajUm/CCCAAAIIIIAAAggggAACCCCAAAIIIIAAAukL8I1U+qb0iAACCCCAAAIIIIAAAggggAACCBCwrv4ceFPS8rluTj/9dB1zzDHV90oPCCCAQI0FNttsMz3yyCPRUS6QdFiNh6V7BBBAAAEEEEAAAQQQQAABBBBAAAEEEEAAgRQFCFiniElXCCCAAAIIIIAAAggggAACCCCAQBAgYF3dqXCIpAtzXfz3f/+33nrrLX3rW9+qrlf2RgABBOogMGXKFA0cODA6kt8TlpP0bh2GZwgEEEAAAQQQQAABBBBAAAEEEEAAAQQQQACBFAQIWKeASBcIIIAAAggggAACCCCAAAIIIIBATICAdXWnxBOSNsh1MWrUKI0ePbq6HtkbAQQQqKPAmmuuqRdeeCE64gmSTqnjFBgKAQQQQAABBBBAAAEEEEAAAQQQQAABBBBAoAoBAtZV4LErAggggAACCCCAAAIIIIAAAgggUECAgHXlp0ZvSTdHd3/55Zf1P//zP5X3yJ4IIIBAnQXGjh2rkSNHRkd9XdJKdZ4GwyGAAAIIIIAAAggggAACCCCAAAIIIIAAAghUKEDAukI4dkMAAQQQQAABBBBAAAEEEEAAAQSKCBCwrvz0+J2k3XK7DxgwQJMnT668N/ZEAAEEGiDw8ccfq0uXLvroo4+iow+UNKUB02FIBBBAAAEEEEAAAQQQQAABBBBAAAEEEEAAgTIFCFiXCcbmCCCAAAIIIIAAAggggAACCCCAQAIBAtYJkPJssp6kp6J//sADD6h79+6V9cZeCCCAQAMFRowYoXHjxkVn8CdJ2zRwSgyNAAIIIIAAAggggAACCCCAAAIIIIAAAgggkFCAgHVCKDZDAAEEEEAAAQQQQAABBBBAAAEEyhAgYF0GVmTTsySNyP3/7bbbTvfee29lPbEXAggg0GCBZ599Vuuuu258Fr5jZEaDp8bwCCCAAAIIIIAAAggggAACCCCAAAIIIIAAAiUECFhziiCAAAIIIIAAAggggAACCCCAAALpCxCwLt/U/041V1Ln3K6XX365+vfvX35P7IEAAgg0iUDv3r31u9/9LjqbCZKGNMn0mAYCCCCAAAIIIIAAAggggAACCCCAAAIIIIBAAQEC1pwaCCCAAAIIIIAAAggggAACCCCAQPoCBKzLNx0oaVJut+WWW05vvfVW+b2wBwIIINBEAjfddJP23HPP6Iw+lfRtSR810TSZCgIIIIAAAggggAACCCCAAAIIIIAAAggggEBMgIA1pwQCCCCAAAIIIIAAAggggAACCCCQvgAB6/JN75a0Q263o48+WmPGjCm/F/ZAAAEEmkxg9dVX14svvhid1cGSLm6yaTIdBBBAAAEEEEAAAQQQQAABBBBAAAEEEEAAgYgAAWtOBwQQQAABBBBAAAEEEEAAAQQQQCB9AQLW5ZmuI+mZ6C5PP/201l133fJ6YWsEEECgCQVOPPFEnXzyydGZ/UnSNk04VaaEAAIIIIAAAggggAACCCCAAAIIIIAAAgggEAQIWHMqIIAAAggggAACCCCAAAIIIIAAAukLELAuz/QUSb/I7bLDDjvo7rtd0JqGAAIItL7ACy+8oDXXXDO+kA0lPdn6q2MFCCCAAAIIIIAAAggggAACCCCAAAIIIIBAewoQsG7P48qqEEAAAQQQQAABBBBAAAEEEECgsQIErMvzf0HSGrldJk6cqEGDBpXXA1sjgAACTSyw0047afr06dEZni7p5008ZaaGAAIIIIAAAggggAACCCCAAAIIIIAAAghkWoCAdaYPP4tHAAEEEEAAAQQQQAABBBBAAIEaCRCwTg67g6Svy1Uvtthiev/999WxY8fkPbAlAggg0OQCkydP1gEHHBCd5RxJ323yaTM9BBBAAAEEEEAAAQQQQAABBBBAAAEEEEAgswIErDN76Fk4AggggAACCCCAAAIIIIAAAgjUUICAdXLc8ZIOzm3ev39/XX755cn3ZksEEECgBQQWLFigzp0769NPP43O1jeY3NMC02eKCCCAAAIIIIAAAggggAACCCCAAAIIIIBA5gQIWGfukLNgBBBAAAEEEEAAAQQQQAABBBCogwAB6+TI70paJrf5tGnTtPvuuyffmy0RQACBFhHwDSRXXnlldLYXSDqsRabPNBFAAAEEEEAAAQQQQAABBBBAAAEEEEAAgUwJELDO1OFmsQgggAACCCCAAAIIIIAAAgggUCcBAtbJoHeVdEtu02WXXVbvvPNOsj3ZCgEEEGgxgalTp6pv377RWb8pacUWWwbTRQABBBBAAAEEEEAAAQQQQAABBBBAAAEEMiFAwDoTh5lFIoAAAggggAACCCCAAAIIIIBAnQUIWCcDv0TSgblNhwwZoosuuijZnmyFAAIItKBA586dNW/evOjMd5R0dwsuhSkjgAACCCCAAAIIIIAAAggggAACCCCAAAJtLUDAuq0PL4tDAAEEEEAAAQQQQAABBBBAAIEGCRCwTgb/tqQuuU1///vfa+edd062J1shgAACLShwwAEHaPLkydGZnyfpiBZcClNGAAEEEEAAAQQQQAABBBBAAAEEEEAAAQTaWoCAdVsfXhaHAAIIIIAAAggggAACCCCAAAINEiBgXRq+h6S7cpsts8wyevfdd0vvxRYIIIBACwtMnTpVffv2ja7gJUmrtfCSmDoCCCCAAAIIIIAAAggggAACCCCAAAIIINCWAgSs2/KwsigEEEAAAQQQQAABBBBAAAEEEGiwAAHr0gdgrKQjc5sNHDhQkyZNKr0XWyCAAAItLPDFF19oiSWW0IIFC6Kr2ELSn1t4WUwdAQQQQOD/s3Mn0FaWZf/4vz9FforhUKJmImlFispfxQmHFEsccCIcMhxQnLIMhVLUrCx6lVQwrRRzQKVUIgNTLAckX02UwleFCIcUZ1P/GfoqZOpvHXXL5niQc+Dsc/bez2evdZZrP/t+7vu6PtcDrIVfNgECBAgQIECAAAECBAgQIECg7gQErOtupBocNMfzAAAgAElEQVQiQIAAAQIECBAgQIAAAQIEqkBAwHrJQ5idZMPSsgkTJmTAgAFLvssKAgQI1LjAAQcckIbf88peZyb5fo23pXwCBAgQIECAAAECBAgQIECAAAECBAjUlYCAdV2NUzMECBAgQIAAAQIECBAgQIBAlQgIWH/0IDZOMrO0ZLnllstrr72WlVZaqUrGpwwCBAhUTqDh2/qPPPLI8gPuTbJt5U60MwECBAgQIECAAAECBAgQIECAAAECBAi0VEDAuqVi1hMgQIAAAQIECBAgQIAAAQIEliwgYP3RRiclGVVasscee2Ty5MlLVrWCAAECdSDw3HPPZZ111mncScOF5+qgPS0QIECAAAECBAgQIECAAAECBAgQIECgLgQErOtijJogQIAAAQIECBAgQIAAAQIEqkxAwPqjB3JTkj1LS84///wMGTKkykaoHAIECFROoHfv3pk2bVr5AYclubpyJ9qZAAECBAgQIECAAAECBAgQIECAAAECBFoiIGDdEi1rCRAgQIAAAQIECBAgQIAAAQLNExCwXrzT8kleT9KxtGTWrFnp0aNH82StIkCAQB0InHHGGRkxYkR5J1cmGVQHrWmBAAECBAgQIECAAAECBAgQIECAAAECdSEgYF0XY9QEAQIECBAgQIAAAQIECBAgUGUCAtaLH8iXktxa+niDDTbIY489VmXjUw4BAgQqKzB16tT06dOn/JCnkqxX2VPtToAAAQIECBAgQIAAAQIECBAgQIAAAQLNFRCwbq6UdQQIECBAgAABAgQIECBAgACB5gsIWC/e6odJvlP6ePDgwbn00kubL2slAQIE6kRg5ZVXzuuvN3yh/wevTZLMqpP2tEGAAAECBAgQIECAAAECBAgQIECAAIGaFhCwrunxKZ4AAQIECBAgQIAAAQIECBCoUgEB68UP5s4kO5Y+vvrqq3PIIYdU6RiVRYAAgcoJ9OvXL5MnTy4/4PgkF1XuRDsTIECAAAECBAgQIECAAAECBAgQIECAQHMFBKybK2UdAQIECBAgQIAAAQIECBAgQKD5AgLWTVt1TDI/yQd/JzV37tyst956zZe1kgABAnUiMHLkyAwfPry8m18lGVgn7WmDAAECBAgQIECAAAECBAgQIECAAAECNS0gYF3T41M8AQIECBAgQIAAAQIECBAgUKUCAtZND6ZPkimlj7p37545c+ZU6QiVRYAAgcoK3H333dlhhx3KD5mb5NOVPdXuBAgQIECAAAECBAgQIECAAAECBAgQINAcAQHr5ihZQ4AAAQIECBAgQIAAAQIECBBomYCAddNepyX5UemjQYMG5YorrmiZrNUECBCoI4EVV1wxCxYsKO9ogySP11GLWiFAgAABAgQIECBAgAABAgQIECBAgEBNCghY1+TYFE2AAAECBAgQIECAAAECBAhUuYCAddMDuiHJ3qWPxowZk2OOOabKR6k8AgQIVE6gT58+mTp1avkBBye5tnIn2pkAAQIECBAgQIAAAQIECBAgQIAAAQIEmiMgYN0cJWsIECBAgAABAgQIECBAgAABAi0TELBu2uv5JGuVPnrggQfSs2fPlslaTYAAgToSGD58eEaOHFne0egkQ+uoRa0QIECAAAECBAgQIECAAAECBAgQIECgJgUErGtybIomQIAAAQIECBAgQIAAAQIEqlxAwPrDA/pMkkdLlzt37px58+ZV+RiVR4AAgcoKXH/99RkwYED5IXcl2bGyp9qdAAECBAgQIECAAAECBAgQIECAAAECBJYkIGC9JCGfEyBAgAABAgQIECBAgAABAgRaLiBg/WGzA5KML13u06dPpkyZ0nJZdxAgQKCOBJ588sl069atvKM3knSqoxa1QoAAAQIECBAgQIAAAQIECBAgQIAAgZoUELCuybEpmgABAgQIECBAgAABAgQIEKhyAQHrDw/ov5KcWro8bNiwnHvuuVU+RuURIECg8gKf+tSn8uyzz5YftGmSmZU/2QkECBAgQIAAAQIECBAgQIAAAQIECBAgsDgBAWvPBgECBAgQIECAAAECBAgQIECg9QUErD9sOjnJHqXL48aNy8CBA1tf3o4ECBCoMYF+/fpl8uSG3yI/eB2aZFyNtaFcAgQIECBAgAABAgQIECBAgAABAgQI1JWAgHVdjVMzBAgQIECAAAECBAgQIECAQJUICFh/eBBPJ/lU6fJDDz2UTTbZpErGpQwCBAi0n8Bpp52Ws846q7yAc5Kc3H4VOZkAAQIECBAgQIAAAQIECBAgQIAAAQIEBKw9AwQIECBAgAABAgQIECBAgACB1hcQsF7UtEuSf5QudezYMQsWLGh9dTsSIECgBgWuvfbaHHzwweWV35xkzxpsRckECBAgQIAAAQIECBAgQIAAAQIECBCoGwEB67oZpUYIECBAgAABAgQIECBAgACBKhIQsF50GDslmVq6tPnmm2fGjBlVNC6lECBAoP0EGr7Rv2fPnuUFPJmkW/tV5GQCBAgQIECAAAECBAgQIECAAAECBAgQELD2DBAgQIAAAQIECBAgQIAAAQIEWl9AwHpR0+OSXFS6NHDgwIwbN6711e1IgACBGhR4++2306FDh7zzziJ/dKyaZF4NtqNkAgQIECBAgAABAgQIECBAgAABAgQI1IWAgHVdjFETBAgQIECAAAECBAgQIECAQJUJCFgvOpDzkwwpXRoxYkROP/30KhuZcggQINB+Aj169Mjs2bPLC9g6yfT2q8jJBAgQIECAAAECBAgQIECAAAECBAgQKLaAgHWx5697AgQIECBAgAABAgQIECBAoDICAtaLut6UZM/SpfHjx+eAAw6ojLxdCRAgUIMC/fv3z8SJE8srPyTJL2uwFSUTIECAAAECBAgQIECAAAECBAgQIECgLgQErOtijJogQIAAAQIECBAgQIAAAQIEqkxAwHrRgcxJ0r106f77789mm21WZSNTDgECBNpP4OSTT84555xTXsD3k5zZfhU5mQABAgQIECBAgAABAgQIECBAgAABAsUWELAu9vx1T4AAAQIECBAgQIAAAQIECFRGQMB6Udf/JFm+dOnVV1/Nxz72scrI25UAAQI1KDBmzJgcd9xx5ZVfleTwGmxFyQQIECBAgAABAgQIECBAgAABAgQIEKgLAQHruhijJggQIECAAAECBAgQIECAAIEqExCwXjiQTyd5vPR27bXXznPPPVdl41IOAQIE2lfg1ltvTd++fcuL+O8kX2jfqpxOgAABAgQIECBAgAABAgQIECBAgACB4goIWBd39jonQIAAAQIECBAgQIAAAQIEKicgYL3QdqckU0tvt9lmm0ybNq1y8nYmQIBADQo88sgj6d69e3nlTybpVoOtKJkAAQIECBAgQIAAAQIECBAgQIAAAQJ1ISBgXRdj1AQBAgQIECBAgAABAgQIECBQZQIC1gsHckiSq0tvDzzwwFx33XVVNi7lECBAoH0FFixYkBVXXLFxEcslafznSfsW6nQCBAgQIECAAAECBAgQIECAAAECBAgUREDAuiCD1iYBAgQIECBAgAABAgQIECDQpgIC1gu5hyc5q/R26NChOe+889p0GA4jQIBALQisvfbaeeGFF8pLXS/JU7VQuxoJECBAgAABAgQIECBAgAABAgQIECBQbwIC1vU2Uf0QIECAAAECBAgQIECAAAEC1SAgYL1wChckOaH0tiFc3RCy9iJAgACBRQV69eqVGTNmlF/cNsm9nAgQIECAAAECBAgQIECAAAECBAgQIECg7QUErNve3IkECBAgQIAAAQIECBAgQIBA/QsIWC+c8a+T7F96+6tf/SoHH3xw/T8BOiRAgEALBfbaa6/cdNNN5Xf1TzKxhdtYToAAAQIECBAgQIAAAQIECBAgQIAAAQKtICBg3QqItiBAgAABAgQIECBAgAABAgQINBIQsF4IcmeSHUtvp0yZkj59+nhgCBAgQKCRwFFHHZXLLrus/OpxScaAIkCAAAECBAgQIECAAAECBAgQIECAAIG2FxCwbntzJxIgQIAAAQIECBAgQIAAAQL1LyBgvXDGs5NsWHo7c+bMbLzxxvX/BOiQAAECLRQ49dRTc/bZZ5ffdUaSES3cxnICBAgQIECAAAECBAgQIECAAAECBAgQaAUBAetWQLQFAQIECBAgQIAAAQIECBAgQKCRgID1QpAXk6xRevv8889nrbXW8sAQIECAQCOBUaNGZdiwYeVXz09yEigCBAgQIECAAAECBAgQIECAAAECBAgQaHsBAeu2N3ciAQIECBAgQIAAAQIECBAgUP8CAtYLZ/xWkuVKb99888106NCh/p8AHRIgQKCFAmPHjs0RRxxRftfVSQ5r4TaWEyBAgAABAgQIECBAgAABAgQIECBAgEArCAhYtwKiLQgQIECAAAECBAgQIECAAAECjQQErN8DWTXJKyWbzp07Z968eR4WAgQIEGhCYNKkSdlvv/3KP/ldkn1gESBAgAABAgQIECBAgAABAgQIECBAgEDbCwhYt725EwkQIECAAAECBAgQIECAAIH6FxCwfm/G6yWZWxr3uuuum6eeeqr+p69DAgQILIXA1KlT06dPn/I770yy01Js5RYCBAgQIECAAAECBAgQIECAAAECBAgQWEYBAetlBHQ7AQIECBAgQIAAAQIECBAgQKAJAQHr91A2TjKz5NOjR4/MmjXLA0OAAAECTQjMmDEjvXr1Kv/k/iRbwCJAgAABAgQIECBAgAABAgQIECBAgACBthcQsG57cycSIECAAAECBAgQIECAAAEC9S8gYP3ejLdOcm9p3FtttVXuu++++p++DgkQILAUAnPmzMmGG25YfufDST6/FFu5hQABAgQIECBAgAABAgQIECBAgAABAgSWUUDAehkB3U6AAAECBAgQIECAAAECBAgQaEJAwPo9lJ2T3FHy2WmnnTJ16lQPDAECBAg0IfD000+na9eu5Z88nWSRC+AIECBAgAABAgQIECBAgAABAgQIECBAoG0EBKzbxtkpBAgQIECAAAECBAgQIECAQLEEBKzfm/fuSW4ujX733XfPzTd/8LZYT4RuCRAgsASBl156KV26dClf9VKSRS5AJECAAAECBAgQIECAAAECBAgQIECAAIG2ERCwbhtnpxAgQIAAAQIECBAgQIAAAQLFEhCwfm/e+yaZWBr9Pvvsk0mTJhXrSdAtAQIEminw6quvZpVVVilf/WqSRS40cyvLCBAgQIAAAQIECBAgQIAAAQIECBAgQGAZBQSslxHQ7QQIECBAgAABAgQIECBAgACBJgQErN9D2T/Jr0s+AwYMyIQJEzwwBAgQINCEwPz587PSSiuVfzI/ySIXwBEgQIAAAQIECBAgQIAAAQIECBAgQIBA2wgIWLeNs1MIECBAgAABAgQIECBAgACBYgk0DlgXq/vFdHvQQQfl2muvZUGAAAECTQi8+eab6dixY/knbyZZ5AI4AgQIECBAgAABAgQIECBAgAABAgQIEGgbAQHrtnF2CgECBAgQIECAAAECBAgQIFAsAQHrJub9la98Jddcc02xngTdEiBAoJkCb731Vjp06FC++q0ki1xo5laWESBAgAABAgQIECBAgAABAgQIECBAgMAyCghYLyOg2wkQIECAAAECBAgQIECAAAECTQgIWDeBImDt1woBAgQWLyBg7ekgQIAAAQIECBAgQIAAAQIECBAgQIBA9QgIWFfPLFRCgAABAgQIECBAgAABAgQI1I+AgHUTszzooINy7bXX1s+UdUKAAIFWFHjzzTfTsWPH8h3fTLLIhVY8zlYECBAgQIAAAQIECBAgQIAAAQIECBAg8BECAtYeDwIECBAgQIAAAQIECBAgQIBA6ws0DlgX9e9g9k/y6xLvgAEDMmHChNbXtiMBAgTqQGD+/PlZaaWVyjuZn2SRC3XQphYIECBAgAABAgQIECBAgAABAgQIECBQEwJF/Z97NTEcRRIgQIAAAQIECBAgQIAAAQI1KyBg/d7o9k0ysTTFffbZJ5MmTarZoSqcAAEClRR49dVXs8oqq5Qf8WqSRS5U8nx7EyBAgAABAgQIECBAgAABAgQIECBAgMBCAQFrTwMBAgQIECBAgAABAgQIECBAoPUFBKzfM909yc0l3t133z033/zB29ZXtyMBAgRqWOCll15Kly5dyjt4KckiF2q4PaUTIECAAAECBAgQIECAAAECBAgQIECgpgQErGtqXIolQIAAAQIECBAgQIAAAQIEakRAwPq9Qe2c5I7SzHbaaadMnTq1RkaoTAIECLStwNNPP52uXbuWH/p0kkUutG1FTiNAgAABAgQIECBAgAABAgQIECBAgEBxBQSsizt7nRMgQIAAAQIECBAgQIAAAQKVExCwfs926yT3lpi32mqr3HfffZVTtzMBAgRqWGDOnDnZcMMNyzt4OMnna7glpRMgQIAAAQIECBAgQIAAAQIECBAgQKBmBQSsa3Z0CidAgAABAgQIECBAgAABAgSqWEDA+r3hbJxkZmlOPXr0yKxZs6p4bEojQIBA+wnMmDEjvXr1Ki/g/iRbtF9FTiZAgAABAgQIECBAgAABAgQIECBAgEBxBQSsizt7nRMgQIAAAQIECBAgQIAAAQKVExCwfs92vSRzS8zrrrtunnrqqcqp25kAAQI1LDB16tT06dOnvIM7k+xUwy0pnQABAgQIECBAgAABAgQIECBAgAABAjUrIGBds6NTOAECBAgQIECAAAECBAgQIFDFAgLW7w1n1SSvlObUuXPnzJs3r4rHpjQCBAi0n8CkSZOy3377lRfwuyT7tF9FTiZAgAABAgQIECBAgAABAgQIECBAgEBxBQSsizt7nRMgQIAAAQIECBAgQIAAAQKVExCwXmj7VpLlSm/ffPPNdOjQoXLydiZAgECNCowdOzZHHHFEefVXJzmsRttRNgECBAgQIECAAAECBAgQIECAAAECBGpaQMC6pseneAIECBAgQIAAAQIECBAgQKBKBQSsFw7mxSRrlN4+//zzWWuttap0bMoiQIBA+wmMGjUqw4YNKy/g/CQntV9FTiZAgAABAgQIECBAgAABAgQIECBAgEBxBQSsizt7nRMgQIAAAQIECBAgQIAAAQKVExCwXmg7O8mGpbczZ87MxhtvXDl5OxMgQKBGBU499dScffbZ5dWfkWREjbajbAIECBAgQIAAAQIECBAgQIAAAQIECNS0gIB1TY9P8QQIECBAgAABAgQIECBAgECVCghYLxzMnUl2LL2dMmVK+vTpU6VjUxYBAgTaT+Coo47KZZddVl7AcUnGtF9FTiZAgAABAgQIECBAgAABAgQIECBAgEBxBQSsizt7nRMgQIAAAQIECBAgQIAAAQKVExCwXmj76yT7l97+6le/ysEHH1w5eTsTIECgRgX22muv3HTTTeXV908ysUbbUTYBAgQIECBAgAABAgQIECBAgAABAgRqWkDAuqbHp3gCBAgQIECAAAECBAgQIECgSgUErBcO5oIkJ5TennfeeRk6dGiVjk1ZBAgQaD+BXr16ZcaMGeUFbJvk3varyMkECBAgQIAAAQIECBAgQIAAAQIECBAoroCAdXFnr3MCBAgQIECAAAECBAgQIECgcgIC1gtthyc5q/S2IVzdELL2IkCAAIFFBdZee+288MIL5RfXS/IUJwIECBAgQIAAAQIECBAgQIAAAQIECBBoewEB67Y3dyIBAgQIECBAgAABAgQIECBQ/wIC1gtnfEiSq0tvDzzwwFx33XX1/wTokAABAi0QWLBgQVZcccXGdyyXpPGfJy3Y1VICBAgQIECAAAECBAgQIECAAAECBAgQWFoBAeullXMfAQIECBAgQIAAAQIECBAgQGDxAgLWC212SjK19HabbbbJtGnTPDsECBAgUCbwyCOPpHv37uUmTybpBokAAQIECBAgQIAAAQIECBAgQIAAAQIE2kdAwLp93J1KgAABAgQIECBAgAABAgQI1LeAgPXC+X46yeOlt2uvvXaee+65+p6+7ggQINBCgVtvvTV9+/Ytv+u/k3yhhdtYToAAAQIECBAgQIAAAQIECBAgQIAAAQKtJCBg3UqQtiFAgAABAgQIECBAgAABAgQIlAkIWC/6OPwnyfKlS6+++mo+9rGPeWAIECBA4H2BMWPG5Ljjjiv3uCrJ4YAIECBAgAABAgQIECBAgAABAgQIECBAoH0EBKzbx92pBAgQIECAAAECBAgQIECAQH0LCFgvOt85SbqXLt1///3ZbLPN6vsJ0B0BAgRaIHDyySfnnHPOKb/j+0nObMEWlhIgQIAAAQIECBAgQIAAAQIECBAgQIBAKwoIWLcipq0IECBAgAABAgQIECBAgAABAu8LCFgv+ijclGTP0qXx48fngAMO8LAQIECAwPsC/fv3z8SJE8s9DknyS0AECBAgQIAAAQIECBAgQIAAAQIECBAg0D4CAtbt4+5UAgQIECBAgAABAgQIECBAoL4FBKwXne/5SYaULo0YMSKnn356fT8BuiNAgEALBHr06JHZs2eX37F1kukt2MJSAgQIECBAgAABAgQIECBAgAABAgQIEGhFAQHrVsS0FQECBAgQIECAAAECBAgQIEDgfQEB60UfheOSXFS6NHDgwIwbN87DQoAAAQJJ3n777XTo0CHvvLPIHx2rJpkHiAABAgQIECBAgAABAgQIECBAgAABAgTaR0DAun3cnUqAAAECBAgQIECAAAECBAjUt4CA9aLz3SnJ1NKlzTffPDNmzKjvJ0B3BAgQaKbAQw89lJ49e5avfjJJt2bebhkBAgQIECBAgAABAgQIECBAgAABAgQIVEBAwLoCqLYkQIAAAQIECBAgQIAAAQIECi8gYL3oI9AlyT9Klzp27JgFCxYU/iEBQIAAgQaBa6+9NgcffHA5xs1J9qRDgAABAgQIECBAgAABAgQIECBAgAABAu0nIGDdfvZOJkCAAAECBAgQIECAAAECBOpXQMD6w7N9OsmnSpcbvrF1k002qd8nQGcECBBopsBpp52Ws846q3z1OUlObubtlhEgQIAAAQIECBAgQIAAAQIECBAgQIBABQQErCuAaksCBAgQIECAAAECBAgQIECg8AIC1h9+BCYn2aN0edy4cRk4cGDhHxQABAgQ6NevXyZPbvgt8oPXoUnGkSFAgAABAgQIECBAgAABAgQIECBAgACB9hMQsG4/eycTIECAAAECBAgQIECAAAEC9SsgYP3h2f5XklNLl4cNG5Zzzz23fp8AnREgQKCZAp/61Kfy7LPPlq/eNMnMZt5uGQECBAgQIECAAAECBAgQIECAAAECBAhUQEDAugKotiRAgAABAgQIECBAgAABAgQKLyBg/eFH4IAk40uX+/TpkylTphT+QQFAgECxBZ588sl069atHOGNJJ2KraJ7AgQIECBAgAABAgQIECBAgAABAgQItL+AgHX7z0AFBAgQIECAAAECBAgQIECAQP0JCFh/eKafSfJo6XLnzp0zb968+pu8jggQINACgeuvvz4DBgwov+OuJDu2YAtLCRAgQIAAAQIECBAgQIAAAQIECBAgQKACAgLWFUC1JQECBAgQIECAAAECBAgQIFB4AQHrph+B55OsVfrogQceSM+ePQv/sAAgQKC4AsOHD8/IkSPLAUYnGVpcEZ0TIECAAAECBAgQIECAAAECBAgQIECgOgQErKtjDqogQIAAAQIECBAgQIAAAQIE6ktAwLrped6QZO/SR2PGjMkxxxxTX5PXDQECBFog0KdPn0ydOrX8joOTXNuCLSwlQIAAAQIECBAgQIAAAQIECBAgQIAAgQoICFhXANWWBAgQIECAAAECBAgQIECAQOEFBKybfgROS/Kj0keDBg3KFVdcUfiHBQABAsUVWHHFFbNgwYJygA2SPF5cEZ0TIECAAAECBAgQIECAAAECBAgQIECgOgQErKtjDqogQIAAAQIECBAgQIAAAQIE6ktAwLrpefZJMqX0Uffu3TNnzpz6mrxuCBAg0EyBu+++OzvssEP56rlJPt3M2y0jQIAAAQIECBAgQIAAAQIECBAgQIAAgQoKCFhXENfWBAgQIECAAAECBAgQIECAQGEFBKybHn3HJPOTfPB3UnPnzs16661X2AdF4wQIFFdg5MiRGT58eDnAr5IMLK6IzgkQIECAAAECBAgQIECAAAECBAgQIFA9AgLW1TMLlRAgQIAAAQIECBAgQIAAAQL1IyBgvfhZ3plkx9LHV199dQ455JD6mbxOCBAg0EyBfv36ZfLkyeWrj09yUTNvt4wAAQIECBAgQIAAAQIECBAgQIAAAQIEKiggYF1BXFsTIECAAAECBAgQIECAAAEChRUQsF786H+Y5DuljwcPHpxLL720sA+KxgkQKK7AyiuvnNdff70cYJMks4oronMCBAgQIECAAAECBAgQIECAAAECBAhUj4CAdfXMQiUECBAgQIAAAQIECBAgQIBA/QgIWC9+ll9Kcmvp4w022CCPPfZY/UxeJwQIEGiGwNSpU9OnT5/ylU8lWa8Zt1pCgAABAgQIECBAgAABAgQIECBAgAABAm0gIGDdBsiOIECAAAECBAgQIECAAAECBAonIGC9+JEvn6ThK1s7lpbMmjUrPXr0KNxDomECBIorcMYZZ2TEiBHlAFcmGVRcEZ0TIECAAAECBAgQIECAAAECBAgQIECgugQErKtrHqohQIAAAQIECBAgQIAAAQIE6kNAwPqj53hTkj1LS84///wMGTKkPiavCwIECDRDoHfv3pk2bVr5ysOSXN2MWy0hQIAAAQIECBAgQIAAAQIECBAgQIAAgTYQELBuA2RHECBAgAABAgQIECBAgAABAoUTELD+6JGflGRUackee+yRyZMnF+4h0TABAsUUeO6557LOOus0br7hwnPFFNE1AQIECBAgQIAAAQIECBAgQIAAAQIEqk9AwLr6ZqIiAgQIECBAgAABAvsuUjIAACAASURBVAQIECBAoPYFBKw/eoYbJ5lZWrLccsvltddey0orrVT7k9cBAQIEliBwxRVX5MgjjyxfdW+SbcERIECAAAECBAgQIECAAAECBAgQIECAQPUICFhXzyxUQoAAAQIECBAgQIAAAQIECNSPgID1kmc5O8mGpWUTJkzIgAEDlnyXFQQIEKhxgQMOOCANv+eVvc5M8v0ab0v5BAgQIECAAAECBAgQIECAAAECBAgQqCsBAeu6GqdmCBAgQIAAAQIECBAgQIAAgSoRELBe8iBGJTmptGzQoEFp+FZXLwIECNSzwFtvvZXOnTvnjTfeKG9zmyT31XPfeiNAgAABAgQIECBAgAABAgQIECBAgECtCQhY19rE1EuAAAECBAgQIECAAAECBAjUgoCA9ZKn9MUkt5WWrbHGGnnxxReXfJcVBAgQqGGBiRMnpn///uUdPJFk/RpuSekECBAgQIAAAQIECBAgQIAAAQIECBCoSwEB67ocq6YIECBAgAABAgQIECBAgACBdhYQsG7eAF5IsmZp6c0335zdd9+9eXdaRYAAgRoUOOKIIzJ27Njyyi9M8s0abEXJBAgQIECAAAECBAgQIECAAAECBAgQqGsBAeu6Hq/mCBAgQIAAAQIECBAgQIAAgXYSELBuHvwvkhxVWnrsscfm4osvbt6dVhEgQKAGBVZfffW88sor5ZV/KcntNdiKkgkQIECAAAECBAgQIECAAAECBAgQIFDXAgLWdT1ezREgQIAAAQIECBAgQIAAAQLtJCBg3Tz4fkluLC3t0qVL/vGPfzTvTqsIECBQYwITJ05M//79y6t+Lsk6NdaGcgkQIECAAAECBAgQIECAAAECBAgQIFAIAQHrQoxZkwQIECBAgAABAgQIECBAgEAbCwhYNx/8xSRrlJbfcMMN2XvvvZt/t5UECBCoEYFDDz0048aNK6/2Z0m+USPlK5MAAQIECBAgQIAAAQIECBAgQIAAAQKFEhCwLtS4NUuAAAECBAgQIECAAAECBAi0kYCAdfOhL0pyXGl5QwDxqquuav7dVhIgQKAGBN54442svvrqWbBgQXm1uyS5owbKVyIBAgQIECBAgAABAgQIECBAgAABAgQKJyBgXbiRa5gAAQIECBAgQIAAAQIECBBoAwEB6+YjNwQMby8t79ixY/75z3+mU6dOzd/BSgIECFS5wNixY3PEEUeUV/lYks9WednKI0CAAAECBAgQIECAAAECBAgQIECAQGEFBKwLO3qNEyBAgAABAgQIECBAgAABAhUUELBuGe6jST5TuuXSSy/N4MGDW7aD1QQIEKhigd122y233HJLeYVnJTmtiktWGgECBAgQIECAAAECBAgQIECAAAECBAotIGBd6PFrngABAgQIECBAgAABAgQIEKiQgIB1y2B/mOQ7pVt22WWX3H77B19q3bKdrCZAgECVCTz66KP53Oc+17iq/y/Jg1VWqnIIECBAgAABAgQIECBAgAABAgQIECBA4H0BAWuPAgECBAgQIECAAAECBAgQIECg9QUErFtm2iPJrPJbZs6cmY033rhlu1hNgACBKhT43ve+lx/84Aflld2VZMcqLFVJBAgQIECAAAECBAgQIECAAAECBAgQIPC+gIC1R4EAAQIECBAgQIAAAQIECBAg0PoCAtYtN234yupdSredfPLJGTlyZMt3cQcBAgSqTGCDDTbI448/Xl7VcUnGVFmZyiFAgAABAgQIECBAgAABAgQIECBAgACBMgEBa48DAQIECBAgQIAAAQIECBAgQKD1BQSsW246KMkVpdvWWmutPP/88y3fxR0ECBCoIoHf/va3+fKXv1xe0YIkn0jyv1VUplIIECBAgAABAgQIECBAgAABAgQIECBAoJGAgLVHggABAgQIECBAgAABAgQIECDQ+gIC1i03bfh7qpeTrF669aqrrsqhhx7a8p3cQYAAgSoR2GefffK73/2uvJpLkhxbJeUpgwABAgQIECBAgAABAgQIECBAgAABAgQWIyBg7dEgQIAAAQIECBAgQIAAAQIECLS+gID10pmel2Ro6daddtopU6dOXbqd3EWAAIF2FvjrX/+ajTfeuHEV2yW5p51LczwBAgQIECBAgAABAgQIECBAgAABAgQILEFAwNojQoAAAQIECBAgQIAAAQIECBBofQEB66Uz3STJQ+W33n333dluu4Y8ohcBAgRqS2Do0KEZPXp0edF3JdmxtrpQLQECBAgQIECAAAECBAgQIECAAAECBIopIGBdzLnrmgABAgQIECBAgAABAgQIEKisgID10vv+LslepdsPP/zwjB07dul3cycBAgTaQeD111/Pmmuumf/93/8tP31QkivboRxHEiBAgAABAgQIECBAgAABAgQIECBAgEALBQSsWwhmOQECBAgQIECAAAECBAgQIECgGQIC1s1AWsySfZJMKv9s7ty5WW+99ZZ+R3cSIECgjQVGjRqVYcOGlZ/6TJJ127gMxxEgQIAAAQIECBAgQIAAAQIECBAgQIDAUgoIWC8lnNsIECBAgAABAgQIECBAgAABAh8hIGC9bI/HA0l6lrY45ZRTcvbZZy/bju4mQIBAGwp87nOfy6OPPlp+4neT/LANS3AUAQIECBAgQIAAAQIECBAgQIAAAQIECCyDgID1MuC5lQABAgQIECBAgAABAgQIECCwGAEB62V7NL6W5OelLT72sY/l+eefz8orr7xsu7qbAAECbSBw5ZVXZtCgQeUnNfyZsFaSF9vgeEcQIECAAAECBAgQIECAAAECBAgQIECAQCsICFi3AqItCBAgQIAAAQIECBAgQIAAAQKNBASsl/2ReC7J2qVtzjrrrAwfPnzZd7UDAQIEKiyw1VZb5c9//nP5KT9L8o0KH2t7AgQIECBAgAABAgQIECBAgAABAgQIEGhFAQHrVsS0FQECBAgQIECAAAECBAgQIEDgfQEB62V/FE5PMqK0zSc/+ck888wz+T//x19nLTutHQgQqJTAb37zm+y///6Nt98oyd8qdaZ9CRAgQIAAAQIECBAgQIAAAQIECBAgQKD1BfwfqdY3tSMBAgQIECBAgAABAgQIECBAQMB62Z+BVZM8m6RTaatRo0blpJNOWvad7UCAAIEKCey444656667yne/OslhFTrOtgQIECBAgAABAgQIECBAgAABAgQIECBQIQEB6wrB2pYAAQIECBAgQIAAAQIECBAotICAdeuM/7+SnFraqmvXrnnyySdbZ2e7ECBAoJUFJk6cmP79+zfedcskf2nlo2xHgAABAgQIECBAgAABAgQIECBAgAABAhUWELCuMLDtCRAgQIAAAQIECBAgQIAAgUIKCFi3ztjXTPJ0khVK25133nkZOnRo6+xuFwIECLSiQBPfXn1dkq+04hG2IkCAAAECBAgQIECAAAECBAgQIECAAIE2EhCwbiNoxxAgQIAAAQIECBAgQIAAAQKFEhCwbr1xn53klNJ2n/zkJ9/9FusOHTq03gl2IkCAwDIK/PrXv86BBx7YeJdtkty3jFu7nQABAgQIECBAgAABAgQIECBAgAABAgTaQUDAuh3QHUmAAAECBAgQIECAAAECBAjUvYCAdeuNuEuSp5L839KWI0aMyOmnn956J9iJAAECyyiw1VZb5c9//nP5Ltck+eoybut2AgQIECBAgAABAgQIECBAgAABAgQIEGgnAQHrdoJ3LAECBAgQIECAAAECBAgQIFDXAgLWrTveHyb5TmnLzp0754knnsjHP/7x1j3FbgQIEFgKgcsvvzyDBw9ufOcWSe5fiu3cQoAAAQIECBAgQIAAAQIECBAgQIAAAQJVICBgXQVDUAIBAgQIECBAgAABAgQIECBQdwIC1q070o8leTLJ6qVthw0blnPPPbd1T7EbAQIElkLgs5/9bB577LHyOy9P8qHE9VJs7RYCBAgQIECAAAECBAgQIECAAAECBAgQaCcBAet2gncsAQIECBAgQIAAAQIECBAgUNcCAtatP95vJ/lx+bazZ8/Ohhtu2Pon2ZEAAQLNFDj77LNz6qmnNl7dPckjzdzCMgIECBAgQIAAAQIECBAgQIAAAQIECBCoQgEB6yocipIIECBAgAABAgQIECBAgACBmhcQsK7MCBsCi58tbf3Vr341v/zlLytzkl0JECCwBIEXXnghG2ywQV5//fXylQ1frd/wD0K8CBAgQIAAAQIECBAgQIAAAQIECBAgQKCGBQSsa3h4SidAgAABAgQIECBAgAABAgSqVkDAujKjGZTkivKt//CHP6Rv376VOc2uBAgQ+AiB448/PhdddFH5in8m2SDJK+AIECBAgAABAgQIECBAgAABAgQIECBAoLYFBKxre36qJ0CAAAECBAgQIECAAAECBKpTQMC6cnP5Y5IvlLbv3bt3/vSnP1XuNDsTIECgCYF77rkn2223XeNPhiYZDYwAAQIECBAgQIAAAQIECBAgQIAAAQIEal9AwLr2Z6gDAgQIECBAgAABAgQIECBAoPoEBKwrN5Ndktxevv0FF1yQE044oXIn2pkAAQKNBHbdddfcdttt5VcfSLIZKAIECBAgQIAAAQIECBAgQIAAAQIECBCoDwEB6/qYoy4IECBAgAABAgQIECBAgACB6hIQsK7sPK5IMqh0xKqrrpqHH344a665ZmVPtTsBAgSSXHrppTn66KMbW+yXZBIgAgQIECBAgAABAgQIECBAgAABAgQIEKgPAQHr+pijLggQIECAAAECBAgQIECAAAECRRLomuSRJP+31PRRRx2VX/ziF0Uy0CsBAu0g8Morr+Tzn/98/vGPf5SfPj7JQe1QjiMJECBAgAABAgQIECBAgAABAgQIECBAoEICAtYVgrUtAQIECBAgQIAAAQIECBAgQIBARQW+leSc8hMmT56cPfbYo6KH2pwAgWILfO1rX8vFF1/cGOHzSR4utozuCRAgQIAAAQIECBAgQIAAAQIECBAgUF8CAtb1NU/dECBAgAABAgQIECBAgAABAgSKJHBvkq1LDW+66aZ58MEHi9S/XgkQaEOB3//+9039I47vJPlRG5bhKAIECBAgQIAAAQIECBAgQIAAAQIECBBoAwEB6zZAdgQBAgQIECBAgAABAgQIECBAgEBFBHZJcnv5zqeddlp+9CNZx4po25RAwQV69uyZhx56qFxhRpJeBWfRPgECBAgQIECAAAECBAgQIECAAAECBOpSQMC6LseqKQIECBAgQIAAAQIECBAgQIBAYQQuSHJCebd33XVXtt9++8IAaJQAgcoLDB8+PCNHjmx8UN8kt1b+dCcQIECAAAECBAgQIECAAAECBAgQIECAQFsLCFi3tbjzCBAgQIAAAQIECBAgQIAAAQIEWlNgxSR/TbJ+adOtt9469957b2ueYS8CBAoscMcdd2SXXRq+MH+RV8M/7hhSYBatEyBAgAABAgQIECBAgAABAgQIECBAoK4FBKzreryaI0CAAAECBAgQIECAAAECBAgUQmBAkgnlnZ5++ukZMWJEIZrXJAEClRXYbLPN8sADD5Qf8liSjZMsqOzJdidAgAABAgQIECBAgAABAgQIECBAgACB9hIQsG4veecSIECAAAECBAgQIECAAAECBAi0psAvkhxVvuFtt92WL37xi615hr0IECiYwNChQzN69OjGXe+XZFLBKLRLgAABAgQIECBAgAABAgQIECBAgACBQgkIWBdq3JolQIAAAQIECBAgQIAAAQIECNStQOckDyb5dKnDHj16vPutsx06dKjbpjVGgEDlBCZNmpT99mvIUi/y+lmSb1TuVDsTIECAAAECBAgQIECAAAECBAgQIECAQDUICFhXwxTUQIAAAQIECBAgQIAAAQIECBAg0BoC+yaZWL7Rsccem4svvrg19rYHAQIFEnj55Zez2Wab5emnny7venaSnkn+UyAKrRIgQIAAAQIECBAgQIAAAQIECBAgQKCQAgLWhRy7pgkQIECAAAECBAgQIECAAAECdSswOsmJ5d2NHTs2hx9+eN02rDECBFpf4KCDDsr48eMbb7xrktta/zQ7EiBAgAABAgQIECBAgAABAgQIECBAgEC1CQhYV9tE1EOAAAECBAgQIECAAAECBAgQILCsAn9O0qu0SadOnfKXv/wlG2644bLu634CBAogMGrUqAwbNqxxpz9I8r0CtK9FAgQIECBAgAABAgQIECBAgAABAgQIEEgiYO0xIECAAAECBAgQIECAAAECBAgQqDeBbZJMK2/qC1/4Qv74xz/WW5/6IUCglQUafp/YeeedG+/a8K3VDd9e7UWAAAECBAgQIECAAAECBAgQIECAAAECBREQsC7IoLVJgAABAgQIECBAgAABAgQIECiYwJAk55f3PGTIkJx//iKXCkaiXQIEPkpg3rx52WqrrfLwww+XL3styRZJHqFHgAABAgQIECBAgAABAgQIECBAgAABAsURELAuzqx1SoAAAQIECBAgQIAAAQIECBAomsC4JAPLm77sssty5JFHFs1BvwQINEPgwAMPzK9//evGKxt+D/lVM263hAABAgQIECBAgAABAgQIECBAgAABAgTqSEDAuo6GqRUCBAgQIECAAAECBAgQIECAAIFFBFZOMj3JRuVXp02blm222QYVAQIEPhA488wz8/3vf7+xyKgkwzARIECAAAECBAgQIECAAAECBAgQIECAQPEEBKyLN3MdEyBAgAABAgQIECBAgAABAgSKJLBdkrvLG95oo41yzz33ZNVVVy2Sg14JEFiMwPjx43PQQQc1/vT2JF+CRoAAAQIECBAgQIAAAQIECBAgQIAAAQLFFBCwLubcdU2AAAECBAgQIECAAAECBAgQKJLAsUkuLm943333zcSJE4tkoFcCBJoQuP/++7Pddttl/vz55Z++kKTha+7nQiNAgAABAgQIECBAgAABAgQIECBAgACBYgoIWBdz7romQIAAAQIECBAgQIAAAQIECBRN4CdJvlne9NChQ3PeeecVzUG/BAi8L/Cvf/0rO+ywQ2bOnNnYZM8kN4MiQIAAAQIECBAgQIAAAQIECBAgQIAAgeIKCFgXd/Y6J0CAAAECBAgQIECAAAECBAgUTeD3SXYrb/qCCy7ICSecUDQH/RIgkGTvvffOjTfe2NhiaJLRgAgQIECAAAECBAgQIECAAAECBAgQIECg2AIC1sWev+4JECBAgAABAgQIECBAgAABAkUSWCvJ3Uk+U9709ddfn/79+xfJQa8ECi9w/PHH56KLLmrs8PMkXy88DgACBAgQIECAAAECBAgQIECAAAECBAgQiIC1h4AAAQIECBAgQIAAAQIECBAgQKBIAr2T/HeS5UtNr7jiipk6dWq22WabIjnolUBhBUaMGJEzzjijcf83J9mzsCgaJ0CAAAECBAgQIECAAAECBAgQIECAAIFFBASsPRAECBAgQIAAAQIECBAgQIAAAQJFEzgoybXlTXfr1i133HFH1l9//aJZ6JdAoQQuueSSHHvssY17npXkC0n+/0JhaJYAAQIECBAgQIAAAQIECBAgQIAAAQIEFisgYO3hIECAAAECBAgQIECAAAECBAgQKKLAsCTnlje+5ZZb5vbbb88qq6xSRA89E6h7geuvvz4DBgxo3OcrSXZK8mDdA2iQAAECBAgQIECAAAECBAgQIECAAAECBJotIGDdbCoLCRAgQIAAAQIECBAgQIAAAQIE6kygIWDdELT+4LXrrrvmlltuqbM2tUOAwJQpU/KlL30p77zzTmOM3ZP8gRABAgQIECBAgAABAgQIECBAgAABAgQIECgXELD2PBAgQIAAAQIECBAgQIAAAQIECBRZ4Mokh5UDNHzD7YQJE4psoncCdSUwffr09O3bN6+80vBl1Yu8Gn7tX11XzWqGAAECBAgQIECAAAECBAgQIECAAAECBFpFQMC6VRhtQoAAAQIECBAgQIAAAQIECBAgUMMCNybpV17/YYcdliuvbMheexEgUMsCs2bNym677ZZnnnmmcRsnJTm/lntTOwECBAgQIECAAAECBAgQIECAAAECBAhUTkDAunK2diZAgAABAgQIECBAgAABAgQIEKgNgRWT3Jpkh/JyjznmmIwZM6Y2OlAlAQIfEnj00Uezxx57pOG/jV5nJvk+MgIECBAgQIAAAQIECBAgQIAAAQIECBAgsDgBAWvPBgECBAgQIECAAAECBAgQIECAAIFkzSR/SLJZOcbxxx+fn/3sZ3wIEKgxgccffzz9+vXL7NmzG1c+KsmwGmtHuQQIECBAgAABAgQIECBAgAABAgQIECDQxgIC1m0M7jgCBAgQIECAAAECBAgQIECAAIGqFfj0+yHr7uUVfuMb38iFF15YtUUrjACBRQWeeOKJ7LXXXpk1a1ZjmouSHM+LAAECBAgQIECAAAECBAgQIECAAAECBAgsSUDAeklCPidAgAABAgQIECBAgAABAgQIECiSwIZJbk7SELb+4OWbrIv0COi1lgUee+yx7LPPPvnrX//auI3Lkwyu5d7UToAAAQIECBAgQIAAAQIECBAgQIAAAQJtJyBg3XbWTiJAgAABAgQIECBAgAABAgQIEKgNgU2STE7Stbzco48+OpdcckltdKBKAgUUmD17dvbdd9888sgjjbu/MsmgApJomQABAgQIECBAgAABAgQIECBAgAABAgSWUkDAeinh3EaAAAECBAgQIECAAAECBAgQIFDXApsmuTHJeuVdHnroobnqqqvqunHNEahFgRkzZqR///558sknG5ff8Av28FrsSc0ECBAgQIAAAQIECBAgQIAAAQIECBAg0H4CAtbtZ+9kAgQIECBAgAABAgQIECBAgACB6hZo+CbrG5KsX17ml7/85fzmN7+p7spVR6BAAnfeeWcafl2+/PLLjbu+IsmRBaLQKgECBAgQIECAAAECBAgQIECAAAECBAi0koCAdStB2oYAAQIECBAgQIAAAQIECBAgQKAuBT6fZFKShv9+8PriF7+YCRMmZLXVVqvLpjVFoFYEbrjhhuy///558803G5c8JslxtdKHOgkQIECAAAECBAgQIECAAAECBAgQIECgugQErKtrHqohQIAAAQIECBAgQIAAAQIECBCoPoFuSX6bZPPy0rbYYouMHz8+n/nMZ6qvYhURKIDA2LFjc8QRRzTV6flJTioAgRYJECBAgAABAgQIECBAgAABAgQIECBAoEICAtYVgrUtAQIECBAgQIAAAQIECBAgQIBAXQmskeT6JDuWd9W1a9dcd9116d27d101qxkC1S7w4x//OKecckpTZY5Icka1168+AgQIECBAgAABAgQIECBAgAABAgQIEKhuAQHr6p6P6ggQIECAAAECBAgQIECAAAECBKpHoGOSCUn2Li9phRVWyDXXXJMBAwZUT6UqIVDHAieddFLOP7/hS6o/9Pp2knPruHWtESBAgAABAgQIECBAgAABAgQIECBAgEAbCQhYtxG0YwgQIECAAAECBAgQIECAAAECBOpG4Iokgxp30xD4HDJkSN00qREC1Sbw73//OwMHDsyECQ3/zuFDr8FJLq+2mtVDgAABAgQIECBAgAABAgQIECBAgAABArUpIGBdm3NTNQECBAgQIECAAAECBAgQIECAQPsK/DhJw7flLvI68cQTM3r06PatzOkE6lBgzpw5OfTQQzN9+vTG3b2R5KAkv6vDtrVEgAABAgQIECBAgAABAgQIECBAgAABAu0kIGDdTvCOJUCAAAECBAgQIECAAAECBAgQqHmBk5KMatzF3nvvnSuvvDKrr756zTeoAQLVIHDTTTfl8MMPz8svv9y4nMeSHJzkQ6nraqhbDQQIECBAgAABAgQIECBAgAABAgQIECBQuwIC1rU7O5UTIECAAAECBAgQIECAAAECBAi0v8ABSX6ZZIXyUj7/+c/niiuuSO/evdu/QhUQqGGBUaNGZdiwYU11MDXJwCTP1nB7SidAgAABAgQIECBAgAABAgQIECBAgACBKhUQsK7SwSiLAAECBAgQIECAAAECBAgQIECgZgS2TnJ1ku6NK7700kszePDgmmlEoQSqSeCoo47KZZdd1lRJY5McUU21qoUAAQIECBAgQIAAAQIECBAgQIAAAQIE6ktAwLq+5qkbAgQIECBAgAABAgQIECBAgACB9hHokuTKJHs0Pv6b3/xmfvKTn7RPVU4lUIMCDz74YI4++ujcd999TVV/RpIRNdiWkgkQIECAAAECBAgQIECAAAECBAgQIECghgQErGtoWEolQIAAAQIECBAgQIAAAQIECBCoeoHRSU5sXOWOO+6YMWPGZKONNqr6BhRIoD0Fxo4dm2OPPTb//ve/G5fx+vvfWj2+PetzNgECBAgQIECAAAECBAgQIECAAAECBAgUQ0DAuhhz1iUBAgQIECBAgAABAgQIECBAgEDbCRyTZEzj4zp16pSLLroohx12WNtV4iQCNSTw9a9/PT//+c+bqnh6ksFJHqqhdpRKgAABAgQIECBAgAABAgQIECBAgAABAjUsIGBdw8NTOgECBAgQIECAAAECBAgQIECAQNUK9E7yiyQbN67wuOOOy09/+tMsv/zyVVu8wgi0pcC0adPSEK6eMWNGU8denuSoJO+0ZU3OIkCAAAECBAgQIECAAAECBAgQIECAAIFiCwhYF3v+uidAgAABAgQIECBAgAABAgQIEKicQKf3v8n6kMZHbLLJJrnwwguz8847V+50OxOoAYFzzjknJ5988uIqPSHJT2ugDSUSIECAAAECBAgQIECAAAECBAgQIECAQJ0JCFjX2UC1Q4AAAQIECBAgQIAAAQIECBAgUHUCQ5Kc31RV3/3ud3PmmWdWXcEKIlBpgUcffTQnnnhibrrppqaOeiDJcUmmVboO+xMgQIAAAQIECBAgQIAAAQIECBAgQIAAgaYEBKw9FwQIECBAgAABAgQIECBAj7sOsQAAIABJREFUgAABAgQqL7Btkp8l2aLxUdtvv31GjRqVrbfeuvJVOIFAFQhcdNFFGTp0aObPn99UNRcn+XqSt6ugVCUQIECAAAECBAgQIECAAAECBAgQIECAQEEFBKwLOnhtEyBAgAABAgQIECBAgAABAgQItIvAT5J8s6mTG77JuuEbrb0I1KvAI488km9/+9uZNGlSUy2+kuSEJOPqtX99ESBAgAABAgQIECBAgAABAgQIECBAgEDtCAhY186sVEqAAAECBAgQIECAAAECBAgQIFAfAl9O0hC0XrdxOw3fYj1y5MjsvPPO9dGpLgi8LzB69OicfPLJ+c9//tOUycQkQ5I8CYwAAQIECBAgQIAAAQIECBAgQIAAAQIECFSDgIB1NUxBDQQIECBAgAABAgQIECBAgAABAkUTWD3JqCSDmmp8yJAhOeuss7LSSisVzUW/dSZwzz335NRTT80f//jHpjprSFuflOSndda2dggQIECAAAECBAgQIECAAAECBAgQIECgxgUErGt8gMonQIAAAQIECBAgQIAAAQIECBCoaYGDk5ybZJ3GXXTt2jUjRozIYYcdVtMNKr6YAm+88Ua+853vZNSohn9H0OTrxiTfSjKnmEK6JkCAAAECBAgQIECAAAECBAgQIECAAIFqFhCwrubpqI0AAQIECBAgQIAAAQIECBAgQKAIAqsl+XGSo5tqds8998wPfvCD9OrVqwgWeqwDgcsvvzzf/e5388wzzzTVzWtJTk5yUR20qgUCBAgQIECAAAECBAgQIECAAAECBAgQqFMBAes6Hay2CBAgQIAAAQIECBAgQIAAAQIEak5gryRnJ9m4qcqHDBmS733ve1l99dVrrjEFF0PgzjvvzJlnnpkpU6YsruFfJhme5OliiOiSAAECBAgQIECAAAECBAgQIECAAAECBGpVQMC6VienbgIECBAgQIAAAQIECBAgQIAAgXoV+EGSM5pqbrXVVssZZ5yRoUOH1mvv+qpBgb///e/54Q9/mLFjxy6u+r8lOT3J9TXYnpIJECBAgAABAgQIECBAgAABAgQIECBAoIACAtYFHLqWCRAgQIAAAQIECBAgQIAAAQIEql5gkyQ/TLJfU5X26NEjp556ag455JCqb0SB9Sswb968nHXWWTn77IYvXl/s68wk369fBZ0RIECAAAECBAgQIECAAAECBAgQIECAQD0KCFjX41T1RIAAAQIECBAgQIAAAQIECBAgUC8CByRpCKhu1FRD22+/fU455ZTsvffe9dKvPmpA4J133snIkSPf/XnllVcWV/F1Sb6XZE4NtKREAgQIECBAgAABAgQIECBAgAABAgQIECCwiICAtQeCAAECBAgQIECAAAECBAgQIECAQPULnJLku0k6NVXqrrvumm9961vp27dv9XeiwpoW+MlPfpJzzjknzzzzzOL6uDfJD5JMrulGFU+AAAECBAgQIECAAAECBAgQIECAAAEChRYQsC70+DVPgAABAgQIECBAgAABAgQIECBQQwJrJjk9yTcXV/Puu++eE088MbvttlsNtaXUWhBoCFaPHj06c+fOXVy5DR/8KMkvaqEfNRIgQIAAAQIECBAgQIAAAQIECBAgQIAAgY8SELD2fBAgQIAAAQIECBAgQIAAAQIECBCoLYFNkgxPMnBxZe+yyy755je/mX333be2OlNtVQm88cYbufDCC3PBBRd81DdWz0tydpKzqqp4xRAgQIAAAQIECBAgQIAAAQIECBAgQIAAgWUQELBeBjy3EiBAgAABAgQIECBAgAABAgQIEGhHge2SfDvJfourYeutt87xxx+fww8/vB3LdHStCTzzzDP5+c9/np/97Gf517/+tbjy30xyTpIfJ1nsolrrXb0ECBAgQIAAAQIECBAgQIAAAQIECBAgQKBBQMDac0CAAAECBAgQIECAAAECBAgQIECgtgX6JBmaZK/FtbH++uvnuOOOyzHHHJPVVluttrtVfcUEpk+fnksuuSSXXnrpR53xVpJRSc5L8kLFirExAQIECBAgQIAAAQIECBAgQIAAAQIECBBoRwEB63bEdzQBAgQIECBAgAABAgQIECBAgACBVhTYOcmJSfZd3J4rrLBCjj766AwePDhbbLFFKx5tq1oWGD9+fC677LLccsstH9XG/CQ/SXJ+kudruV+1EyBAgAABAgQIECBAgAABAgQIECBAgACBJQkIWC9JyOcECBAgQIAAAQIECBAgQIAAAQIEaktg2yQnJPnqR5X9xS9+MYMGDcohhxxSW92ptlUE5s6dmyuvvDJXXHFFnnjiiY/a88UkP01yYZJ/tsrhNiFAgAABAgQIECBAgAABAgQIECBAgAABAlUuIGBd5QNSHgECBAgQIECAAAECBAgQIECAAIGlFNgwyfFJvpakw+L26NKlSw499NB3g9abb775Uh7ltloRuP766zNu3Lj89re/XVLJf01yUZKfJ3l7SYt9ToAAAQIECBAgQIAAAQIECBAgQIAAAQIE6klAwLqepqkXAgQIECBAgAABAgQIECBAgAABAh8W+HiSY97/Wf+jgHr37p2DDz44Bx10UNZcc02WdSIwffr0XHvttbnmmmvy3HPPLamrW5JckuQ3S1rocwIECBAgQIAAAQIECBAgQIAAAQIECBAgUK8CAtb1Oll9ESBAgAABAgQIECBAgAABAgQIEPiwwEFJjkzSd0k4++yzT/bff/8MGDAgnTp1WtJyn1eZwJw5czJhwoR3f/7nf/5nSdUtSHJ5ksuS/GVJi31OgAABAgQIECBAgAABAgQIECBAgAABAgTqXUDAut4nrD8CBAgQIECAAAECBAgQIECAAAECHxbomWRQksOSfOKjgDp06JD+/ftn3333TUPounPnzjyrVGD27Nm54YYbMnHixEybNq05VU5PcuX7P6815wZrCBAgQIAAAQIECBAgQIAAAQIECBAgQIBAEQQErIswZT0SIECAAAECBAgQIECAAAECBAgQWLzAwCQNP3s0B2mvvfZKv379sscee6Rbt27NucWaCgrcc889mTx5cm688cbmfFN1QyWvJPlVkl8m+VMFS7M1AQIECBAgQIAAAQIECBAgQIAAAQIECBCoWQEB65odncIJECBAgAABAgQIECBAgAABAgQItKrAp5N8JclBSTZrzs5bbrll+vbtm1133TU777xzc26xZhkFXnrppdx222255ZZb8oc//CHPPvtsc3eclOS6JNc09wbrCBAgQIAAAQIECBAgQIAAAQIECBAgQIBAUQUErIs6eX0TIECAAAECBAgQIECAAAECBAgQWLxAryT7J/lyku7NgercuXN22WWXd4PWDT+bbdasjHZzti70mjfeeCN33nlnpk6dmjvuuCP33ntvSzxuT/KbJBOSvNiSG60lQIAAAQIECBAgQIAAAQIECBAgQIAAAQJFFhCwLvL09U6AAAECBAgQIECAAAECBAgQIEBgyQLbJtk3yT5Jeix5+XsrunTpkh122CHbbbddevfunW233TbLL798c28v7LoXXngh06ZNy5/+9Kfcfffd7/608HVLkhuSTEzyTAvvtZwAAQIECBAgQIAAAQIECBAgQIAAAQIECBBIImDtMSBAgAABAgQIECBAgAABAgQIECBAoLkCPZP0S7JHkh2be1PDuoZw9dZbb50tt9wyvXr1yhZbbJFNN920JVvU3dp58+bl/vvvz4wZM/KXv/wl06dPz8MPP9zSPv+V5PdJJie5KcnLLd3AegIECBAgQIAAAQIECBAgQIAAAQIECBAgQGBRAQFrTwQBAgQIECBAgAABAgQIECBAgAABAksj0CVJ3yS7JvlSkk+1dJMVV1wxPXv2fDdovckmm6RHjx7ZaKON0rVr15ZuVdXr//Of/+Rvf/tbZs+enVmzZmXmzJl56KGHliZMXerzL0luS9LwbdVTqrp5xREgQIAAAQIECBAgQIAAAQIECBAgQIAAgRoUELCuwaEpmQABAgQIECBAgAABAgQIECBAgEAVCmyWZOckOyX5QpKPL22NnTt3Tvfu3fPZz342G2ywQdZff/18+tOfTrdu3bLuuuumU6dOS7t1xe576aWX8tRTT2Xu3Ll54okn8ve//z2PPfZYHnnkkXd/lvH1tyR3Jpma5I4kzy/jfm4nQIAAAQIECBAgQIAAAQIECBAgQIAAAQIEPkJAwNrjQYAAAQIECBAgQIAAAQIECBAgQIBAJQQ2T7J9kt5Jtk2yQWsd8olPfCLrrLNO1l577ay11lrp0qVL1lhjjXz84x/P6quvnlVXXTWrrLJKGoLaDWHshp+Gb8vu2LFjVlhhhXTo0CHLLbfcu+W88847efvtt9PwLdP//ve/s2DBgsyfPz+vv/56Xnvttbz66quZN29eXnnllfzzn//Myy+/nBdffPHdn+eff/7dn2efffbd9a34ui/JtCR/SnJ3kqdbcW9bESBAgAABAgQIECBAgAABAgQIECBAgAABAksQELD2iBAgQIAAAQIECBAgQIAAAQIECBAg0BYC6yTZKkmvJFskaQhgN1wr+mtmkvuTzEjy5yTTkywoOor+CRAgQIAAAQIECBAgQIAAAQIECBAgQIBAewoIWLenvrMJECBAgAABAgQIECBAgAABAgQIFFvgk0k2TbJJko2TbJRkwySr1yHL3CR/S/LXJLOSPJTkwSTz67BXLREgQIAAAQIECBAgQIAAAQIECBAgQIAAgZoWELCu6fEpngABAgQIECBAgAABAgQIECBAgEBdCqyd5HNJPpNkgyTrJ+mWpGuSdZN0qMKuX03yVJInkzyR5PEkf0/yaJJHkvxvFdasJAIECBAgQIAAAQIECBAgQIAAAQIECBAgQKAJAQFrjwUBAgQIECBAgAABAgQIECBAgAABArUm0BDAXifJWknWTNIlySeSfPz9b79eNUnn9386Jfl/7dx7sPVZXd/5dwHStggOEAfBqUGdMEgMMt7ACagYFDBGuUi4mG7EAgFNIDaUVgs1ENLFJSTQhpugMESguSjQoFJyM8JIJ0FhDMgUoUxFSUVaBGSgx+EyQE8tn98zs3tzLnvv89vnnH36tau60Oes9V1rvdY6zx+7Ps/3wuorqwumcPYIaN9gOvS11ZeqL1Sfn/77TDX++7+m/z5d/Z/VJ6u/rD5efaz6aPXn1UeqT+0aov0SIECAAAECBAgQIECAAAECBAgQIECAAAECewsIWHsZ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AECBAgQIECAAAECBAgQIECAAAECBAgQIECAAAECBCYBAWtPgQABAgQIECBAgAABAgQIECBAgAABAgQIECBAgAABAgQIECBAgAABAgQIECBAgAABApOAgLWnQIAAAQIECBAgQIAAAQIECBAgQIAAAQIECBAgQIAAAQIECBAgQIAAAQIECBAgQIAAgUlAwNpTIECAAAECBAgQIECAAAECBAgQIECAAAECBAgQIECAAAECBAgQIECAAAECBAgQIECAwCQgYO0pECBAgAABAgQIECBAgAABAgQIECBAgAABAgQIECBAgAABAgQIECBAgAABAgQIECBAYBIQsPYUCBAgQIAAAQIECBAgQIAAAQIECBAgQIAAAQIECBAgQIAAAQIECBAgQIAAAQIECBAgMAkIWHsKBAgQIECAAAECBAgQIECAAAECBAgQIECAAAECBAgQIECAAAECBAgQIECAAAECBAgQmAQErD0FAgQIECBAgAABAgQIECBAgAABAgQIECBAgAABAgQIECBAgAABAgQIECBAgAABAgQITAIC1p4CAQIECBAgQIAAAQIECBAgQIAAAQIECBAgQIAAAQIECBAgQIAAAQIECBAgQIAAAQIEJgEBa0+BAAECBAgQIECAAAECBAgQIECAAAECBAgQIECAAAECBAgQIECAAAECBAgQIECAAAECk4CAtadAgAABAgQIECBAgAABAgQIECBAgAABAgQIECBAgAABAgQIECBAgAABAgQIECBAgACBSUDA2lMgQIAAAQIECBAgQIAAAQIECBAgQIAAAQIECBAgQIAAAQIECBAgQIAAAQIECBAgQIDAJCBg7SkQIECAAAECBAgQIECAAAECBAgQIECAAAECBAgQIECAAAECBAgQIECAAAECBAgQIEBgEhCw9hQIECBAgAABAgQIECBAgAABAgQIECBAgAABAgQIECBAgAABAgQIECBAgAABAgQIECAwCQhYewoECBAgQIAAAQIECBAgQIAAAQIECBAgQIAAAQIECBAgQIAAAQIECBAgQIAAAQIECBCYBASsPQUCBAgQIECAAAECBAgQIECAAAECBAgQIECAAAECBAgQIECAAAECBAgQIECAAAECBAhMAgLWngIBAgQIECBAgAABAgQIECBAgAABAgQIECBAgAABAgQIECBAgAABAgQIECBAgAABAgQmAQFrT4EAAQIECBAgQIAAAQIECBAgQIAAAQIECBAgQIAAAQIECBAgQIAAAQIECBAgQIAAAQKTgIC1p0CAAAECBAgQIECAAAECBAgQIECAAAECBAgQIECAAAECBAgQIECAAAECBAgQIECAAIFJQMDaUyBAgAABAgQIECBAgAABAgQIECBAgAABAgQIECBAgAABAgQIECBAgAABAgQIECBAgMAkIGDtKRAgQIAAAQIECBAgQIAAAQIECBAgQIAAAQIECBAgQIAAAQIECBAgQIAAAQIECBAgQGASELD2FAgQIECAAAECBAgQIECAAAECBAgQIECAAAECBAgQIECAAAECBAgQIECAAAECBAgQIDAJCFh7CgQIECBAgAABAgQIECBAgAABAgQIECBAgAABAgQIECBAgAABAgQIECBAgAABAgQIEJgEBKw9BQIECBAgQIAAAQIECBAgQIAAAQIECBAgQIAAAQIECBAgQIAAAQIECBAgQIAAAQIECEwCAtaeAgECBAgQIECAAAECBAgQIECAAIHNBb6penr130wlfr96avXZNUrevHpm9d8focYay2089H+p/tnC7IuqKzaudt2JN6wuq+5d/bvqndVvV9fMVP8sldnmPZwlJ2chQIAAAQIECBAgQIAAAQIECBAgQIAAAQIbCwhYb0xnIgECBAgQIECAAAECBAgQIECAAIFuX72mutNk8aLqkuoza9jccgoq3+sINdZYbuOh2wz2jpD5y6sfnnb3juofVh/ZeLdnd+I27+HsqjkZAQIECBAgQIAAAQIECBAgQIAAAQIECBBYQ0DAeg0sQwkQIECAAAECBAgQIECAAAECBAgsCQhYz/MkvrV6bXW7qdzl1aXV5+cpf6aqCFifqet0GAIECBAgQIAAAQIECBAgQIAAAQIECBA4jQIC1qfxVuyJAAECBAgQIECAAAECBAgQIEBgFYHR4fgVqww8ZMxbpm7Jn9igloD1Bmh7TFm+y0dXoxu4z5cLCFh7FQQIECBAgAABAgQIECBAgAABAgQIECBAYMsCAtZbBlaeAAECBAgQIECAAAECBAgQIEBgawIC1luj3bPwtoK9N66eUV0yrXp19SPVe4/3eDuz2rbuYWcAbJQAAQIECBAgQIAAAQIECBAgQIAAAQIECGxbQMB628LqEyBAgAABAgQIECBAgAABAgQIbEtAwHpbsnvX3Vaw9zbVFdXdp2XfXF1cffx4j7czq23rHnYGwEYJECBAgAABAgQIECBAgAABAgQIECBAgMC2BQSsty2sPgECBAgQIECAAAECBAgQIECAwLYElgPWr6g+sMJiX1Hdu7rrNPYt1aj1ien/H3/+rhXqnIYhL5o6P3/miJv57upbqvdX/7n6ZPWlpZrbCvb+YPXWhbWeXo21vnjEM53V6du6h7Pq5VwECBAgQIAAAQIECBAgQIAAAQIECBAgQGBtAQHrtclMIECAAAECBAgQIECAAAECBAgQOCUCywHri6ZOyIdt78Lq8upR00AB63MB8xFQP/+5W3XVEuQ2gr03rJ48BarPL3ef6jcOu8QT/vlXVxec0B4eVz1hYe1HVq8/ob1cU33+hNa2LAECBAgQIECAAAECBAgQIECAAAECBAgQ2JqAgPXWaBUmQIAAAQIECBAgQIAAAQIECBDYsoCAdc3VwfqS6tnTfV1d/Uj13qX720bA+tbVy6ofmNZ6d/WQ6k+2/HaOWn7Z4qj1dnX+XkH8w85ykN1c7/mwPSz//LCu9Zucc6xxGs+6ro3xBAgQIECAAAECBAgQIECAAAECBAgQuF4KCFhfL6/doQkQIECAAAECBAgQIECAAAECZ0JgWwHr21X3X1HoFtXF1QgKj8/o+vzm6v9Zcf4YNjpqP7C6wwY1/kv1uhm6CC8GQd9XPaj60NIZthGwvkd1ZXXTaa2TCtiucV1/PVTA+pzYJsHj0xg6FrBe9zfAeAIECBAgQIAAAQIECBAgQIAAAQIECJxxAQHrM37BjkeAAAECBAgQIECAAAECBAgQOMMC2wpYr0N2++o11Z2mSZsEhG9ZXVHd6wg11tnz8tgbV8+oRhfr8XlHNWw/sjRw7oD18rpjuR+rXn+UwxzTXAHrc9AC1gc/uNMYJj+mXxHLECBAgAABAgQIECBAgAABAgQIECBAYLcFBKx3+/7sngABAgQIECBAgAABAgQIECBwfRYQsJ7n9kcH7curR03l3jR15f7kUvm5A9bfWL2qusu0zl9UL68+Ns+xDq3yuerV1Z8fOvLLBzym+vsbzJtjym2rEew///nDYzRb3v8TqveueajTGDrWwXrNSzScAAECBAgQIECAAAECBAgQIECAAAECZ11AwPqs37DzESBAgAABAgQIECBAgAABAgTOroCA9Tx3u2oH7bkD1g+vXjzPETaq8r7qQdWHNpp9cpPmvofjPomA9TnxTbrdH/ddWY8AAQIECBAgQIAAAQIECBAgQIAAAQLXWwEB6+vt1Ts4AQIECBAgQIAAAQIECBAgQGDnBQSs57nC0RH5ldXfmco9qbpsj9JzBntvXr2kut88R9ioioD1RmxHniRgfY5QwPrIT0kBAgQIECBAgAABAgQIECBAgAABAgQIbE9AwHp7tioTIECAAAECBAgQIECAAAECBAhsV+A4AtZfXV1wwDG+aQoK33Ea89JqBEg/u8bRR9j4hdU91qhxTfX5NdY4aOi3Vq+tbjcNuqi6Yo8Jcwasx1mvrG460xk2KSNgvYna0ecIWJ8zFLA++ltSgQABAgQIECBAgAABAgQIECBAgAABAlsTELDeGq3CBAgQIECAAAECBAgQIECAAAECWxY4joD1QWHQLR/vwPJ3q66aaQPfW71zodZ+tecKWF9YXV49amHN0TX79/Y4zwhgP7G6y/Szd1dPrUbAfPnz49VPTX949TTvTxYG3bj66eq+058JWM/0gNYsI2B9DkzAes2HYzgBAgQIECBAgAABAgQIECBAgAABAgSOU0DA+ji1rUWAAAECBAgQIECAAAECBAgQIDCngID1PJoPrX51KvXH1VOqP9uj9GKAefx4jHvHAVv4aPXBPX5+5+oN1a2nn729GnsYoejlz9+sXl19x/SDF1SP36ND+Pie88nTf2PoXuHp5WC3gPU872fdKgLW58QErNd9OcYTIECAAAECBAgQIECAAAECBAgQIEDgGAUErI8R21IECBAgQIAAAQIECBBniV16AAAgAElEQVQgQIAAAQKzCiwHrP+w+tgKK9ygul1122nsW6pR6xN7zD3rHayXg8kr8K08ZHSlvmxp9AXVM6vHLvz5I6sXV9fuUXm5u/bjpu7Xy0OXw9N73amA9cpXt9WBAtbneAWst/rMFCdAgAABAgQIECBAgAABAgQIECBAgMDRBASsj+ZnNgECBAgQIECAAAECBAgQIECAwMkJLAesN93JQQHrO1S3OqDw109dk0dge3xGZ+Zfqj6/xmZuWj2xussaNT5QfXyNNfYbOtZ+fnXxDLWWS+wVsB6B6dGR+nz36t+d1t6rY/aod0n17IXC96zetsdev2YKaT9g+tnLq39UXbMwdtsB61H/q7bguFxyhMyfsPCHI6D++i2v+6XqU9X436N+BKzPCQpYH/UlmU+AAAECBAgQIECAAAECBAgQIECAAIEtCghYbxFXaQIECBAgQIAAAQIECBAgQIAAga0KHEfA+rAD3L56TXWnaeAmoclbVldU9zpCjcP2ud/PRxfvV1Z/Z9MCB8xbDljfrHpu9dCFOY+oXrJPjeVA9L+tfrz68B7jbzMZ3n362eXVpUtB920HrOd6j1u4iiOXPOgfIaxbXMD6nNgmf1esa208AQIECBAgQIAAAQIECBAgQIAAAQIECGwoIGC9IZxpBAgQIECAAAECBAgQIECAAAECJy4wV6D1KOHRXQ9Yf3f11mp0sh6fV1SjO/Zen9F9+u8t/OCgsWPYqPOmhfH3qUZn6fNr/Ub1U9Vf7LPecvh7r67U56d+c/Vr1R2nPxgdnp++VHe5y/X7qgdVH5rpJc/1HmfazqxljvI7srwRAetzIgLWsz5RxQgQIECAAAECBAgQIECAAAECBAgQIDCvgID1vJ6qESBAgAABAgQIECBAgAABAgR2ReCrqxtWn66u3ZVNL+1zOdB60dTF+LDjLHcyPkp4dNcD1qOb9K8ugN2tumofwOVg7Kreo9zXT+Hq759qX1NdXL3xgMv6wSn8fX7I46rRmXqvz12rdy384MFTZ/HFscudwt9RjTf0kcMezIo/F7BeDUrA+pyTgPVq78UoAgQIECBAgAABAgQIECBAgAABAgQInIiAgPWJsFuUAAECBAgQIECAAAECBAgQIHAiAuO7oBFw/afV90w7+KPqadVrqy+cyK42X1TAenO7MfPG1TOqS6Yy761GMPk/7VN204D1japLq8sW6r6seswU8N9ruRH+f3I11hyfq6v7Vr+/z94W38IIb9+z+vdLY5cD1kcJ1u+1DQHr1d6jgPU5JwHr1d6LUQQIECBAgAABAgQIECBAgAABAgQIEDgRAQHrE2G3KAECBAgQIECAAAECBAgQIEDg2AXG90APqp5f3WKP1UcA9lk7FrIWsD7aM/obU1fpe09lRsj+EdWn9im7acD671avqG491f3w1Dl6v07ZY9jy3t48dbz++B57G297hLHHf+OzX1D8uAPWT1oKlR/ttv7/2ZvewzrrL3dmnzOMLmB97iYErNd5kcYSIECAAAECBAgQIECAAAECBAgQIEDgmAUErI8Z3HIECBAgQIAAAQIECBAgQIAAgRMS+IYp5HrXfdYfodcHVO85of1tsuw2AtYXVN9WfeWKG/r6Kdh7u2n8G6pfqj6/4vwx7KbVE6u7bFhjdB5/XzU6N6/z+Y7qNxeCz0+fOkZ/cZ8imwR7h8/Lp87p58uOOqNz9kEd08c7/e3JZswbc55aXbvH3r6q+ldTOHz8eL+guID16q9DwPq6VnerDvoHAfvJnsYw+eqvwEgCBAgQIECAAAECBAgQIECAAAECBAhcjwUErK/Hl+/oBAgQIECAAAECBAgQIECAwPVK4Aertx5y4kdPXVV3BWYbAevlEO4uWIxw9ehO/qE1N/uo6oULcx5cveaAGusGrG9SPbP6mYWavzt1ov6zA9a54RRaH+uNzwiO/9ABAdfbVFdUd5/G7xcUF7Be/YEIWF/XSsB69bdjJAECBAgQIECAAAECBAgQIECAAAECBM6EgID1mbhGhyBAgAABAgQIECBAgAABAgQIHCqwHEbea8KTqssOrXR6BghYn7uLTQLWF1aXVyNkPT5/PHUwf/8B17tOwPpG1eOnTtXnS46g9OiSfljQfzkw/eYplP3xffa23In7J6qX7TFWwHr1310B6+taCViv/naMJECAAAECBAgQIECAAAECBAgQIECAwJkQELA+E9foEAQIECBAgAABAgQIECBAgACBQwXuWv12ddMDRl40dQI+tNgpGSBgfe4iNglYLwdoX1s9ovrUAXe7TsD6e6srq1ss1Lu0elb1hUPez/2r1y2MGUHtEQa/dp95D61+dfrZ1dWPVO/dY6yA9eq/uALW17USsF797RhJgAABAgQIECBAgAABAgQIECBAgACBMyEgYH0mrtEhCBAgQIAAAQIECBAgQIAAAQKHCty8elH1D/YZeVU1AtZ/emil0zNgGwHrbZxunWDyNtbfq+ZyiHns8akHhJhHjXXOMb53HJ2lf7Ea4f43Tt2yP3rIAW9SPa962DTug9Ob/T/2mXfjqUv2JdPP31GNd/GRPcYvB6zH78OY95mZ0Jff47Y6wq9zD5seTcD6unIC1pu+JPMIECBAgAABAgQIECBAgAABAgQIECCwowIC1jt6cbZNgAABAgQIECBAgAABAgQIENhAYARen1/dZWnuh6ufrt58SMB2gyW3OkXAejPeC6pnVo9dmH7P6m2HlNsk2Ds6po+3NQLWH1phu3eu3lDdehr7nOrnq8/tM/dvVC+v7j39/AXV6Hj92T3G/83q1VPwe/xYwHr/CxGwvq6NgPUKv7yGECBAgAABAgQIECBAgAABAgQIECBA4CwJCFifpdt0FgIECBAgQIAAAQIECBAgQIDA4QJfWz20+v7qK6oPVM/dsc7V508pYH34fe814hurVy0E7Q/q+rw4f5OA9To7XA5+X1Pdr/qdA4qMfzTwmwuB7EdPwem9piyHhgWs94cVsL6ujYD1Or/JxhIgQIAAAQIECBAgQIAAAQIECBAgQOAMCAhYn4FLdAQCBAgQIECAAAECBAgQIECAwPVUYDlg/YopMH4YxwiWj47Hd50GvqUatT5x2MQNf77tYPK621p2u7y6tPr8IYW2fY7vrF5b3Xbax5XVw6tPHrCvR1UvnH5+dfUj1Xv3GX/cAevRsXt0h5/7M3zGWc5//rD62MyLXFj9T9XoQD4+c/6OLL+jxa3PHXpflWX8XfCuAwYLWK8qaRwBAgQIECBAgAABAgQIECBAgAABAgTOiICA9Rm5SMcgQIAAAQIECBAgQIAAAQIECFwPBZaDwpsSzBke3WsP2w4mr3Pum1TPqx62MOme1dtWKLLNc4zu1U+tHr+wj4uqKw7Y1wj/Pr+6eBrz5un//vg+c5YD1i+Y1vvsCmdfZchc73GVtY57zJy/IwLW527vpMLkx/12rEeAAAECBAgQIECAAAECBAgQIECAAIGdFBCw3slrs2kCBAgQIECAAAECBAgQIECAAIGp6/ToWn3Uz5zh0b32ss1g8rpnH98HfmP12CmM/L9XD61G9+fDPts8x3L36revsK9vqX69usO08bG/EdK+dp+DLAesn1Rddtih1/i5gPVqWALW55wErFd7L0YRIECAAAECBAgQIECAAAECBAgQIEDgRAQErE+E3aIECBAgQIAAAQIECBAgQIAAAQIzCMwVaF0lYD3XWkc99pyhzJtNYev3HxBKXtzvtgLWF1aXV49aWOwR1UsOwXp49eJpzDXV/arfOWDOd1dvrUbn6/ERsF79Na7yO7JqNQHrc1Jz/i6vam8cAQIECBAgQIAAAQIECBAgQIAAAQIECKwoIGC9IpRhBAgQIECAAAECBAgQIECAAAECp05gOfT8lOodK+zyxtVPV/edxq4SHj2LAesVqK4zZJ2A9Q2q76tuVL3tkIXuU718Ifj8G9VPVX9xwLybVM+rHjaNWaXj9V2rdy3U3HbAeu7657e+zj2se8fnxy93+17ld2TVtQSsz0kJWK/6YowjQIAAAQIECBAgQIAAAQIECBAgQIDACQgIWJ8AuiUJECBAgAABAgQIECBAgAABAgRmEVgOPV9UXbFC5eWOyauERwWsa5Vg7whUj2D1z1X3qg67k6+bulD/8HRvoxP1xdUbD7nH76h+s7r1NG7s7amHdOJeDlg/oXr6Cu9l1SHLb0TAem85AetzLgLWq/5mGUeAAAECBAgQIECAAAECBAgQIECAAIETEBCwPgF0SxIgQIAAAQIECBAgQIAAAQIECMwicJIB69E9+b+ueIrvrf7ewthXVB9Yce4Igz+wusM0/iRDmQcFrEdH6dGJ+mer71o420EB6xtWj6ueuTD+ZdVjqk8f4DO+07yketY05uqpG/nvH2K6HLA+LPy94hX9f8MErFcTE7A+53SSv8ur3ZRRBAgQIECAAAECBAgQIECAAAECBAgQuB4LCFhfjy/f0QkQIECAAAECBAgQIECAAAECOy5wkgHru1VXrei3Sufn/UrdcurKPbpBj89JhjKXzzE6Tb9r6jj98Oq2exzioBDzCDyPjuPn5324Gnd6mOvoWj2C2D8wrXdlNdb/5CH3sel7WfGa/3rvIzx//qOD9d5yAtYn/7u86ps2jgABAgQIECBAgAABAgQIECBAgAABAtdbAQHr6+3VOzgBAgQIECBAgAABAgQIECBAYOcFNg3Mjq7Ql1ePmgTeMgV7P3GAyPJaAtY1OkePsPN+n9+bOlS/Z48Bt5rC4qPr9fnPCN4+o/rCIS/z/tXrFsY8onrJCq950/eyQum/HiJgvZqUgPU5p5P8xxKr3ZRRBAgQIECAAAECBAgQIECAAAECBAgQuB4LCFhfjy/f0QkQIECAAAECBAgQIECAAAECOy6waWBWwHqziz8oGLtYcQTW/0X1zn3C0jeqHj+Fqc/P+92pE/afHbK1m1XPrR46jXt39ZDqT1Y40vJ7uWf1thXmrTpEwHo1KQHrc04C1qu9F6MIECBAgAABAgQIECBAgAABAgQIECBwIgIC1ifCblECBAgQIECAAAECBAgQIECAAIEZBASsZ0A8pMQIQ9+lemR1v+qmB4x/1RR+HqHnLx0wbnStfvlCrWuqB1RvXeE496iuXJh7WfWU6osrzB0dy1+4MG6dLuQrlNfBehWkSsD6HJSA9YoPxjACBAgQIECAAAECBAgQIECAAAECBAichICA9UmoW5MAAQIECBAgQIAAAQIECBAgQGAOAQHrORS/vMb4zvC21QOri6o7HrDMX1a/MgWXP1xde8iW7lC9dAptnx86ArfP2Kfb9WK5m1TPqx42/eFYbwSz37Miw3KwV8B6f7jbV6+p7jQNGV3Jx+/bJ1a0PmiYgPU5HQHrGR6TEgQIECBAgAABAgQIECBAgAABAgQIENiWgID1tmTVJUCAAAECBAgQIECAAAECBAgQ2LbASQasf6b64IoH/PHqpxbGjo7L71hx7ugY/cSFQPK2Qpnje8JbVT86haq/Z4X9jX2NwPOnVxg7hoz6Y/+jg/X5zxur0Vn6oyvUWO5e/Zzq56vPrTB3DFkM9v7xFM5+/4pzVxm2/B6fVj17lYlrjnlc9YSFOaO7+OvXrHHY8G+qXrIQrhewrqsOQ9vj56cxTL7BMUwhQIAAAQIECBAgQIAAAQIECBAgQIDA9U9AwPr6d+dOTIAAAQIECBAgQIAAAQIECBA4KwInGbA+KcM5A9aLoerRrXoEmNf5jO7WV6w4YXSffmY1gunnP6MD9bjDVYKrN6ueWz10mnx1dd/q91dc/4bVZdUvTOPfVz2o+tCK81cZtvweV5mzK2OOK2D9puri6pPHDHPX6l37rHlNdc/q32+wJwHrDdBMIUCAAAECBAgQIECAAAECBAgQIECAwGkQELA+DbdgDwQIECBAgAABAgQIECBAgAABApsICFivr3aj6n+s/n51/4XO2AdV+q3qBdXdp47R58euGrAeaz6+esbCIiO0+ujqVdW1KxxjdL1+eTU6eo/Put2rL6wun7plj/kC1iugLwyZM2B9yQGdvedcZ50THhSwPspbEbBe5xaMJUCAAAECBAgQIECAAAECBAgQIECAwCkSELA+RZdhKwQIECBAgAABAgQIECBAgAABAmsJLAesX1F9YIUKX1HduxqhyvFZJdR5WroTH7WD9e2r11R3OsRpdJd+yRRqHv/3CEEvh0VXCVjfoPrxKaB9Phw9lr60elb1hRXu6+uqF1c/PI0d+3lA9Z4V5p4fshywfsfUPfsja9Q4bOhpeSOH7XOTn6/yO7Jq3YOc5lxn1f2McQftScB6HUljCRAgQIAAAQIECBAgQIAAAQIECBAgcEYEBKzPyEU6BgECBAgQIECAAAECBAgQIEDgeigwV6B1lVDn8lo/VP3BiuaPq56wMPaR1etXnHvz6oXVPabxRw1Yf80UVh4B5eXP6Cp9ZfXS6t3VZ5YGrBuwHt89PmTa/2K4enTD/vnqr1YwGDUeW/3iwtinVU9eMZx9ftpwHB2wz4e0V7nzFbZ3nSFzvcd11z2O8XN6/Wj1xn02fZQw81EcHlr96j4F3j79I4GPbbCADtYboJlCgAABAgQIECBAgAABAgQIECBAgACB0yAgYH0absEeCBAgQIAAAQIECBAgQIAAAQIENhGYK9C6Snh0ea27VVetuOl1g8mLZW9ZXVHda/rDowasx/eBT6wum+qNUPXvTKHq0dX50wecaZ1zjHUeVD2/usVCzRGsfVT10RXtvrV6dXWHafymAdxlx1XufMUtHvuwde7h2De3woKjc/y79hn3x1N38vevUGfOIQcFod9UXVx9coMFBaw3QDOFAAECBAgQIECAAAECBAgQIECAAAECp0FAwPo03II9ECBAgAABAgQIECBAgAABAgQIbCIgYL2J2rlu2D9Rvab6t2sER9cJ9o6O0f+8+qmFLY5A+sOrD6247ZtVz61Gd+Hzn5+tnlNdu2KN88O+tnpl9QPTHxw1qL7m8rMOX+ceZl14pmLfXP1adcd96t2zettMa61S5quqf1U9Yp/BR3krAtar3IAxBAgQIECAAAECBAgQIECAAAECBAgQOIUCAtan8FJsiQABAgQIECBAgAABAgQIECBAYCWBC6sRjlz8PLB6TDWCuO9dqUp9qfpU5/53v89Z6WC9Ismew9YN9l5Q/Xj1L6vRmfgnqw+uuIHxveUIvP7ywvgrp+7XH1uxxuKw20+B8jtNf3iU0OwGy886Zd17mHXxGYoth92XSz66GvdzXJ/bTF3i777Pgk9a6Pi+7p4ErNcVM54AAQIECBAgQIAAAQIECBAgQIAAAQKnREDA+pRchG0QIECAAAECBAgQIECAAAECBAgcWeAm1fOqh01dkkfI+i0bdDveayMC1rVpsPdvVZ+t/vMaN/yd1Wur205zrq4uqv7NGjUWhy4HrJ/eufN8ccN6Jzlt03s4yT0vrr3NjtGbnPE7qt+sbr3P5AdP4fxNagtYb6JmDgECBAgQIECAAAECBAgQIECAAAECBE6BgID1KbgEWyBAgAABAgQIECBAgAABAgQIEJhF4M7VGxaCkqPj8cOrT65Y/QbV11Tjf5c/91/qpvxD1R+sWPdx1RMWxj6yev2Kc29evbC6xzT+pVMweASWFz/XVJ9fseamw44r2HurqYPxfRY2+rTqydUXNtz8d1dvrW46zT9KV+INtzDbtOO6h9k2vEehX6jGne71eXf1kOpPtrmBhdqXVM/eZ60R7P+RNbrhL5cRsD6mS7QMAQIECBAgQIAAAQIECBAgQIAAAQIE5hYQsJ5bVD0CBAgQIECAAAECBAgQIECAAIGTEBjfc42g5LMWFn98dflSB+sbVd83hbCvWPrZLavxZ/c6iQMccc27VVcdscZh048j2Du6kD+z+pmFzbypekT154dt8ICf37V618LPHz2FuI9Q8sSmHsc9bPtwPzgF3vdbZ9z3S7a9iWr8A4axzv32WevN1cXVxzfci4D1hnCmESBAgAABAgQIECBAgAABAgQIECBA4KQFBKxP+gasT4AAAQIECBAgQIAAAQIECBAgMIfArauXVT8wFVvuPDuC1T9a/Wz1PVMY+aLqTxcWF7A++Ca2Hewd31WOzsWjY/f5TtMfrn6ieucRH8m4+zcu1Bh3P8L0635uvLC3defONf4oHdHn2sNinS9Vn6rG/676uc3kf/d9JswRql9lL/esXnvAnV5WPaX64irF9hgjYL0hnGkECBAgQIAAAQIECBAgQIAAAQIECBA4aQEB65O+AesTIECAAAECBAgQIECAAAECBAjMIXD/6nULhf519Y+rv5r+7IbVk6sReDz/GWHr5yx0sRawPvgmth2wHp3Ff7W67cI2fr569hECrudL/cPqFQt1R7D2bRs8vOVO2BuUOHNT3lIN30+scbK9fh+Xp186daT/whp11xl6q6mL+X32mXRN9UNH7AwvYL3OjRhLgAABAgQIECBAgAABAgQIECBAgACBUyQgYH2KLsNWCBAgQIAAAQIECBAgQIAAAQIENhK4SfW86mELsx9RvWSp2rdUv17dYfrzq6rFLtYXVN9WfeUeuxiddkdA+/znZ6oPbrTb9SaNTs5PrO4yTXtD9UvV55fKfKD6+Hql1x69zYD191a/XN1+YVcvqEbA+nxIfu0NL0y4ZApqn/+ju20YnBWw/vJb2CRgParcuRrveXSf3+szAs7j9+yVa3bHXuWdjL8znjnV32/86Ij/mOrTqxTcZ4yA9RHwTCVAgAABAgQIECBAgAABAgQIECBAgMBJCghYn6S+tQkQIECAAAECBAgQIECAAAECJyMwvhO6WXWD6lNbCC8e96lGOPfVC0HNd1cPqf5kaSN7dc19ZPXihS7W++19uQPypgHddW2Wu2q/qBph4c+sW2iG8dsKWI/A+0sXQuRjq2+sHlV9dIZ9jxKLe/+j6oHVf9ygtoD1l6NtGrC+sLp8uuf9rmKErMc/MBjh+89tcF97TblFddkh4eqx7gOqtx5xTQHrIwKaToAAAQIECBAgQIAAAQIECBAgQIAAgZMSELA+KXnrEiBAgAABAgQIECBAgAABAgSOX2B8F/T91T+tvmdafoRNn169fsYA43GebHSdHp1oH7uw6AhPPqX64h4bWe5i/fbqodXVh2xawPq6IeXBNbp/X3HEy77d1H38ngt1RkD+J2fsED46kj9rIVD73urB1X/aYO8C1l+OtmnAelT6zuq11W0PuYvfmjrI/+EK/xhiv1I3mv7+e2r1XYesNzrij+7pR/2HDALWG/ySmUKAAAECBAgQIECAAAECBAgQIECAAIHTICBgfRpuwR4IECBAgAABAgQIECBAgAABAtsXGN8Dja7OL6xuusdyl04h1C9sfyuzrvCtU/fq0QV5fD48dZ59zz6r7NXF+semgPlBGxOwnj9gPUK1z69+eAF+3N9PVO+c8ZWM9z7WuXiqeZRA8Izb2rjUtjqJb7yhI0wcfy+NfxzxiyvWGEHrX6l+r/rkCnNuXP0P1QjwP7y64wpzrpr+8cCfrjD2sCEC1ocJ+TkBAgQIECBAgAABAgQIECBAgAABAgROqYCA9Sm9GNsiQIAAAQIECBAgQIAAAQIECMws8A3VK6rRgXevz2HB5Jm3M0u5vcLSz5k6z37ugBXuXL2huvU05l9X/7j6qwPmCFjPG7Deq3P1NdWjq1cdoUvxXlf4tdUrqx+Yfvji6p9U//csr/D4i5ylgPXQu8nUhf5n1qT80NSF/D9U4+2c/4xQ9bdXX1d995o1R/f0f1SNLudzfASs51BUgwABAgQIECBAgAABAgQIECBAgAABAicgIGB9AuiWJECAAAECBAgQIECAAAECBAicgMAPVm89ZN0Rbn3RCext0yW/pfr16nz36qurB1f/2yEFL5gCnaNz7viMefetfv+AeQLW8wWsx72Nd7YY9h8B2cuqy6u5u6h/c/VrC92Ln965s3xx04d3wvPOWsB6cI4u4/+8+ukTtH3ftP6/m3EPAtYzYipFgAABAgQIECBAgAABAgQIECBAgACB4xQQsD5ObWsRIECAAAECBAgQIECAAAECBE5OYDkgvNdOnjSFXE9ul6uvvFf36lU6UZ9f4R7VlVOwc/zZCPc+5YDQrYD1PAHr/7n6pepOS1d9afWsLYSrxzL3r163sN6u/UOC5d+KsxiwHme8sHr81IF+BK6P8/Nb1c9V/3HmRQWsZwZVjgABAgQIECBAgAABAgQIECBAgAABAsclIGB9XNLWIUCAAAECBAgQIECAAAECBAicrMD3Vu88ZAs/Ub3sZLe58urL3atHB+T7Vb+zYoWbVy+Z5owp76hGiPoj+8wXsD5awHp8Dznu59nVbZeMtxmuHvc8umX/g4U1v2+FLucrPqMTGXZWA9YD8wbV362eVn3XMeiOvzf+xfQu/2oL6wlYbwFVSQIECBAgQIAAAQIECBAgQIAAAQIECByHgID1cShbgwABAgQIECBAgAABAgQIECBw8gL/bfUr1Y/us5X3VQ+qPnTyWz10Bzeauk0/YWHkCNFeUn3m0NnnBozvxcb40TX5/Oc+1W/sM/+kAta3qa6o7j7ta91zrsix0rCjBHsvrp6/0DF8LDjCraNz+OVb6lw93snoiPyMhdO9vXpodfVKJz6dg45yD6fzRF++q5tUD6seU91+C5seb++1U7h6dK2+dgtrjJIC1luCVZYAAQIECBAgQIAAAQIECBAgQIAAAQLbFhCw3raw+gQIECBAgAABAgQIECBAgACB0yMwulj/8h6BxRE2fHT1qi0GDedU+M4pHHm+E/KHqwdU71lzkW+d6tyu+oPqSdWb96lxEgHrC6cw8AsX9vSCKTT82TXPOsfwowR7x1lG2Pnnp5D1eHMjID/O9oU5NrdQY3RB/lvVz01+i+V/tnrOjrzz/ViOcg8zU2+93NSlzsUAABbUSURBVHg3d5nucfwDiFscccV3V6+vfq0af29sK1h9fpsC1ke8MNMJECBAgAABAgQIECBAgAABAgQIECBwUgIC1iclb10CBAgQIECAAAECBAgQIECAwMkIfEP12Or+U9D1LdW/rP7wGMKGc5z4ZtVzl4KzT6uevEFQd3TJ/YXqd6t3HjJ/zoD1BdUzp3tY12QE4UcX65P4HDXYO4LPPzZ1rf5n1aurL61wkFtXI1j+VdPY0W39E0vzbljdsbpVdad9grhvrB5VfXSFNU/zkKPew2k+20F7Gx3J/7vq26q/XX179TX73PcIT/9x9V+r909/v/1R9Zc78vfcrt6RfRMgQIAAAQIECBAgQIAAAQIECBAgQODMCAhYn5mrdBACBAgQIECAAAECBAgQIECAwPVCYHSq/l+ncPg48OhIe/EUptwmwJwB67HPEXB/3ZobPq6z7retuYK9X1l9bo2g6/gO85LqWWt6LQ4fdj9ZffAINU7L1Lnu4bScxz4IECBAgAABAgQIECBAgAABAgQIECBAgMCpExCwPnVXYkMECBAgQIAAAQIECBAgQIAAAQIHCNy0ekJ16TRmhKuvWCOsuynu3AHr20z7vvuKGxodeX+6evMxnHW/LZ1ksPfO1Ruq0c163c+VU0B7GJ6Fz0new1nwcwYCBAgQIECAAAECBAgQIECAAAECBAgQIHCogID1oUQGECBAgAABAgQIECBAgAABAgQInDKBC6pHVt9e/ZPq08ewv7kD1jesnlyNsOx+n2uq/1C9tXpZ9V+O4ZwHLXGSwd6bVM+rHraiwQhTv7166dTl/AsrztuFYSd5D7vgY48ECBAgQIAAAQIECBAgQIAAAQIECBAgQODIAgLWRyZUgAABAgQIECBAgAABAgQIECCwr8C1bAgQIECAwAYCvrvfAM0UAgQIECBAgAABAgQIECBAgAABAgQIzCXgS9q5JNUhQIAAAQIECBAgQIAAAQIECHy5gIC1V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sIeAgLVnQYAAAQKbCPjufhM1cwgQIECAAAECBAgQIECAAAECBAgQIDCTgC9pZ4JUhgABAgQIECBAgAABAgQIECCwh4CAtWdBgAABApsI+O5+EzVzCBAgQIAAAQIECBAgQIAAAQIECBAgMJOAL2lnglSGAAECBAgQIECAAAECBAgQILCHgIC1Z0GAAAECmwj47n4TNXMIECBAgAABAgQIECBAgAABAgQIECAwk4AvaW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QMB6JkhlCBAgQIAAAQIECBAgQIAAAQIECBAgQIAAAQIECBAgQIAAAQIECBAgQIAAAQIECBDYfQEB692/QycgQIAAAQIECBAgQIAAAQIECBAgQIAAAQIECBAgQIAAAQIECBAgQIAAAQIECBAgQGAmAQHrmSCVIUCAAAECBAgQIECAAAECBAgQIECAAAECBAgQIECAAAECBAgQIECAAAECBAgQIEBg9wUErHf/Dp2AAAECBAgQIECAAAECBAgQIECAAAECBAgQIECAAAECBAgQIECAAAECBAgQIECAAIGZBASsZ4JUhgABAgQIECBAgAABAgQIECBAgAABAgQIECBAgAABAgQIECBAgAABAgQIECBAgACB3RcQsN79O3QCAgQIECBAgAABAgQIECBAgAABAgQIECBAgAABAgQIECBAgAABAgQIECBAgAABAgRmEhCwnglSGQIECBAgQIAAAQIECBAgQIAAAQIECBAgQIAAAQIECBAgQIAAAQIECBAgQIAAAQIEdl9AwHr379AJCBAgQIAAAQIECBAgQIAAAQIECBAgQIAAAQIECBAgQIAAAQIECBAgQIAAAQIECBCYSUDAeiZIZQgQIECAAAECBAgQIECAAAECBAgQIECAAAECBAgQIECAAAECBAgQIECAAAECBAgQ2H0BAevdv0MnIECAAAECBAgQIECAAAECBAgQIECAAAECBAgQIECAAAECBAgQIECAAAECBAgQIEBgJgEB65kglSFAgAABAgQIECBAgAABAgQIECBAgAABAgQIECBAgAABAgQIECBAgAABAgQIECBAYPcFBKx3/w6dgAABAgQIECBAgAABAgQIECBAgAABAgQIECBAgAABAgQIECBAgAABAgQIECBAgACBmQQErGeCVIYAAQIECBAgQIAAAQIECBAgQIAAAQIECBAgQIAAAQIECBAgQIAAAQIECBAgQIAAgd0XELDe/Tt0AgIECBAgQIAAAQIECBAgQIAAAQIECBAgQIAAAQIECBAgQIAAAQIECBAgQIAAAQIEZhIQsJ4JUhkCBAgQIECAAAECBAgQIECAAAECBAgQIECAAAECBAgQIECAAAECBAgQIECAAAECBHZfQMB69+/QCQgQIECAAAECBAgQIECAAAECBAgQIECAAAECBAgQIECAAAECBAgQIECAAAECBAgQmElAwHomSGUIECBAgAABAgQIECBAgAABAgQIECBAgAABAgQIECBAgAABAgQIECBAgAABAgQIENh9AQHr3b9DJyBAgAABAgQIECBAgAABAgQIECBAgAABAgQIECBAgAABAgQIECBAgAABAgQIECBAYCYBAeuZIJUhQIAAAQIECBAgQIAAAQIECBAgQIAAAQIECBAgQIAAAQIECBAgQIAAAQIECBAgQGD3BQSsd/8OnYAAAQIECBAgQIAAAQIECBAgQIAAAQIECBAgQIAAAQIECBAgQIAAAQIECBAgQIAAgZkEBKxnglSGAAECBAgQIECAAAECBAgQIECAAAECBAgQIECAAAECBAgQIECAAAECBAgQIECAAIHdFxCw3v07dAICBAgQIECAAAECBAgQIECAAAECBAgQIECAAAECBAgQIECAAAECBAgQIECAAAECBGYSELCeCVIZAgQIECBAgAABAgQIECBAgAABAgQIECBAgAABAgQIECBAgAABAgQIECBAgAABAgR2X0DAevfv0AkIECBAgAABAgQIECBAgAABAgQIECBAgAABAgQIECBAgAABAgQIECBAgAABAgQIEJhJ4P8FEqcD3XRo0YYAAAAASUVORK5CYII="/>
          <p:cNvSpPr>
            <a:spLocks noChangeAspect="1" noChangeArrowheads="1"/>
          </p:cNvSpPr>
          <p:nvPr/>
        </p:nvSpPr>
        <p:spPr bwMode="auto">
          <a:xfrm>
            <a:off x="765175" y="-1500188"/>
            <a:ext cx="6915150" cy="4400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39" y="737912"/>
            <a:ext cx="7126062" cy="453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899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68</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817648" y="-57151"/>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
        <p:nvSpPr>
          <p:cNvPr id="3" name="AutoShape 2" descr="data:image/png;base64,iVBORw0KGgoAAAANSUhEUgAAD5AAAAgoCAYAAACxyMkBAAAAAXNSR0IArs4c6QAAdLB0RVh0bXhmaWxlACUzQ214R3JhcGhNb2RlbCUyMGR4JTNEJTIyMjE3MyUyMiUyMGR5JTNEJTIyMjAwMCUyMiUyMGdyaWQlM0QlMjIxJTIyJTIwZ3JpZFNpemUlM0QlMjIxMCUyMiUyMGd1aWRlcyUzRCUyMjElMjIlMjB0b29sdGlwcyUzRCUyMjElMjIlMjBjb25uZWN0JTNEJTIyMSUyMiUyMGFycm93cyUzRCUyMjElMjIlMjBmb2xkJTNEJTIyMSUyMiUyMHBhZ2UlM0QlMjIxJTIyJTIwcGFnZVNjYWxlJTNEJTIyMSUyMiUyMHBhZ2VXaWR0aCUzRCUyMjgyNyUyMiUyMHBhZ2VIZWlnaHQlM0QlMjIxMTY5JTIyJTIwbWF0aCUzRCUyMjAlMjIlMjBzaGFkb3clM0QlMjIwJTIyJTNFJTNDcm9vdCUzRSUzQ214Q2VsbCUyMGlkJTNEJTIyMCUyMiUyRiUzRSUzQ214Q2VsbCUyMGlkJTNEJTIyMSUyMiUyMHBhcmVudCUzRCUyMjAlMjIlMkYlM0UlM0NteENlbGwlMjBpZCUzRCUyMkRFLWxhZ2tiRy1xT09kVFBYMzQtLTMwJTIyJTIwdmFsdWUlM0QlMjIxOSVFRiVCQyU5QS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Q3OSUyMiUyMHklM0QlMjIzNTIlMjIlMjB3aWR0aCUzRCUyMjYwJTIyJTIwaGVpZ2h0JTNEJTIyMzAlMjIlMjBhcyUzRCUyMmdlb21ldHJ5JTIyJTJGJTNFJTNDJTJGbXhDZWxsJTNFJTNDbXhDZWxsJTIwaWQlM0QlMjJERS1sYWdrYkctcU9PZFRQWDM0LS0xJTIyJTIwdmFsdWUlM0QlMjIlMjIlMjBzdHlsZSUzRCUyMmVuZEFycm93JTNEbm9uZSUzQmh0bWwlM0QxJTNCcm91bmRlZCUzRDAlM0Jmb250U2l6ZSUzRDIwJTNCZW50cnlYJTNEMCUzQmVudHJ5WSUzRDAuNSUzQmVudHJ5RHglM0QwJTNCZW50cnlEeSUzRDAlM0IlMjIlMjBlZGdlJTNEJTIyMSUyMiUyMHBhcmVudCUzRCUyMjElMjIlMjB0YXJnZXQlM0QlMjJERS1sYWdrYkctcU9PZFRQWDM0LS03JTIyJTNFJTNDbXhHZW9tZXRyeSUyMHdpZHRoJTNEJTIyNTAlMjIlMjBoZWlnaHQlM0QlMjI1MCUyMiUyMHJlbGF0aXZlJTNEJTIyMSUyMiUyMGFzJTNEJTIyZ2VvbWV0cnklMjIlM0UlM0NteFBvaW50JTIweCUzRCUyMi0xMzAlMjIlMjB5JTNEJTIyMjAwJTIyJTIwYXMlM0QlMjJzb3VyY2VQb2ludCUyMiUyRiUzRSUzQ214UG9pbnQlMjB4JTNEJTIyMTAlMjIlMjB5JTNEJTIyMjAwJTIyJTIwYXMlM0QlMjJ0YXJnZXRQb2ludCUyMiUyRiUzRSUzQ0FycmF5JTIwYXMlM0QlMjJwb2ludHMlMjIlMkYlM0UlM0MlMkZteEdlb21ldHJ5JTNFJTNDJTJGbXhDZWxsJTNFJTNDbXhDZWxsJTIwaWQlM0QlMjJERS1sYWdrYkctcU9PZFRQWDM0LS0yJTIyJTIwdmFsdWUlM0QlMjIlMjZsdCUzQmZvbnQlMjBzdHlsZSUzRCUyNnF1b3QlM0Jmb250LXNpemUlM0ElMjAyMHB4JTNCJTI2cXVvdCUzQiUyNmd0JTNCJTI2bHQlM0J1JTI2Z3QlM0IlRTUlQUUlQTIlRTYlODglQjYlRUYlQkMlOUElRTglQTElOEMlRTclODIlQkElRTglODAlODUlMjZsdCUzQiUyRnUlMjZndCUzQiUyNmx0JTNCJTJGZm9udCUyNmd0JTNCJTIyJTIwc3R5bGUlM0QlMjJzaGFwZSUzRHVtbEFjdG9yJTNCdmVydGljYWxMYWJlbFBvc2l0aW9uJTNEYm90dG9tJTNCdmVydGljYWxBbGlnbiUzRHRvcCUzQmh0bWwlM0QxJTNCb3V0bGluZUNvbm5lY3QlM0QwJTNCJTIyJTIwdmVydGV4JTNEJTIyMSUyMiUyMHBhcmVudCUzRCUyMjElMjIlM0UlM0NteEdlb21ldHJ5JTIweCUzRCUyMi0xOTAlMjIlMjB5JTNEJTIyMTcwJTIyJTIwd2lkdGglM0QlMjIzMCUyMiUyMGhlaWdodCUzRCUyMjYwJTIyJTIwYXMlM0QlMjJnZW9tZXRyeSUyMiUyRiUzRSUzQyUyRm14Q2VsbCUzRSUzQ214Q2VsbCUyMGlkJTNEJTIyREUtbGFna2JHLXFPT2RUUFgzNC0tNi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xNTAlMjIlMjB5JTNEJTIyMTgwJTIyJTIwYXMlM0QlMjJzb3VyY2VQb2ludCUyMiUyRiUzRSUzQ214UG9pbnQlMjB4JTNEJTIyMzYwJTIyJTIweSUzRCUyMjcwJTIyJTIwYXMlM0QlMjJ0YXJnZXRQb2ludCUyMiUyRiUzRSUzQyUyRm14R2VvbWV0cnklM0UlM0MlMkZteENlbGwlM0UlM0NteENlbGwlMjBpZCUzRCUyMkRFLWxhZ2tiRy1xT09kVFBYMzQtLTclMjIlMjB2YWx1ZSUzRCUyMiUyNmx0JTNCdSUyNmd0JTNCJUU0JUJEJUJGJUU3JTk0JUE4JUU4JTgwJTg1JUU0JUJCJThCJUU5JTlEJUEyJTI2bHQlM0IlMkZ1JTI2Z3QlM0IlMjIlMjBzdHlsZSUzRCUyMnJvdW5kZWQlM0QwJTNCd2hpdGVTcGFjZSUzRHdyYXAlM0JodG1sJTNEMSUzQmZvbnRTaXplJTNEMjAlM0JmaWxsQ29sb3IlM0Rub25lJTNCJTIyJTIwdmVydGV4JTNEJTIyMSUyMiUyMHBhcmVudCUzRCUyMjElMjIlM0UlM0NteEdlb21ldHJ5JTIweCUzRCUyMjMwJTIyJTIweSUzRCUyMjE3MCUyMiUyMHdpZHRoJTNEJTIyMTIwJTIyJTIwaGVpZ2h0JTNEJTIyNjAlMjIlMjBhcyUzRCUyMmdlb21ldHJ5JTIyJTJGJTNFJTNDJTJGbXhDZWxsJTNFJTNDbXhDZWxsJTIwaWQlM0QlMjJERS1sYWdrYkctcU9PZFRQWDM0LS04JTIyJTIwdmFsdWUlM0QlMjIlMjIlMjBzdHlsZSUzRCUyMmVuZEFycm93JTNEbm9uZSUzQmh0bWwlM0QxJTNCcm91bmRlZCUzRDAlM0Jmb250U2l6ZSUzRDIwJTNCbGFiZWxQb3NpdGlvbiUzRGNlbnRlciUzQnZlcnRpY2FsTGFiZWxQb3NpdGlvbiUzRG1pZGRsZSUzQmFsaWduJTNEY2VudGVyJTNCdmVydGljYWxBbGlnbiUzRG1pZGRsZSUzQmV4aXRYJTNEMC4yOTglM0JleGl0WSUzRDAuMDYzJTNCZXhpdER4JTNEMCUzQmV4aXREeSUzRDAlM0JleGl0UGVyaW1ldGVyJTNEMCUzQmVudHJ5WCUzRDElM0JlbnRyeVklM0QwLjc1JTNCZW50cnlEeCUzRDAlM0JlbnRyeUR5JTNEMCUzQmVudHJ5UGVyaW1ldGVyJTNEMCUzQiUyMiUyMGVkZ2UlM0QlMjIxJTIyJTIwcGFyZW50JTNEJTIyMSUyMiUyMHNvdXJjZSUzRCUyMkRFLWxhZ2tiRy1xT09kVFBYMzQtLTcyJTIyJTIwdGFyZ2V0JTNEJTIyREUtbGFna2JHLXFPT2RUUFgzNC0tMzQlMjIlM0UlM0NteEdlb21ldHJ5JTIwd2lkdGglM0QlMjI1MCUyMiUyMGhlaWdodCUzRCUyMjUwJTIyJTIwcmVsYXRpdmUlM0QlMjIxJTIyJTIwYXMlM0QlMjJnZW9tZXRyeSUyMiUzRSUzQ214UG9pbnQlMjB4JTNEJTIyNjQwJTIyJTIweSUzRCUyMjE4MCUyMiUyMGFzJTNEJTIyc291cmNlUG9pbnQlMjIlMkYlM0UlM0NteFBvaW50JTIweCUzRCUyMjQzMCUyMiUyMHklM0QlMjI3MCUyMiUyMGFzJTNEJTIydGFyZ2V0UG9pbnQlMjIlMkYlM0UlM0MlMkZteEdlb21ldHJ5JTNFJTNDJTJGbXhDZWxsJTNFJTNDbXhDZWxsJTIwaWQlM0QlMjJERS1sYWdrYkctcU9PZFRQWDM0LS05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E1MCUyMiUyMHklM0QlMjIyMjAlMjIlMjBhcyUzRCUyMnNvdXJjZVBvaW50JTIyJTJGJTNFJTNDbXhQb2ludCUyMHglM0QlMjIzNjAlMjIlMjB5JTNEJTIyMzMwJTIyJTIwYXMlM0QlMjJ0YXJnZXRQb2ludCUyMiUyRiUzRSUzQyUyRm14R2VvbWV0cnklM0UlM0MlMkZteENlbGwlM0UlM0NteENlbGwlMjBpZCUzRCUyMkRFLWxhZ2tiRy1xT09kVFBYMzQtLTEwJTIyJTIwdmFsdWUlM0QlMjIlMjIlMjBzdHlsZSUzRCUyMmVuZEFycm93JTNEbm9uZSUzQmh0bWwlM0QxJTNCcm91bmRlZCUzRDAlM0Jmb250U2l6ZSUzRDIwJTNCJTIyJTIwZWRnZSUzRCUyMjElMjIlMjBwYXJlbnQlM0QlMjIxJTIyJTNFJTNDbXhHZW9tZXRyeSUyMHdpZHRoJTNEJTIyNTAlMjIlMjBoZWlnaHQlM0QlMjI1MCUyMiUyMHJlbGF0aXZlJTNEJTIyMSUyMiUyMGFzJTNEJTIyZ2VvbWV0cnklMjIlM0UlM0NteFBvaW50JTIweCUzRCUyMjYwMCUyMiUyMHklM0QlMjIzNDAlMjIlMjBhcyUzRCUyMnNvdXJjZVBvaW50JTIyJTJGJTNFJTNDbXhQb2ludCUyMHglM0QlMjI0MzAlMjIlMjB5JTNEJTIyMzQwJTIyJTIwYXMlM0QlMjJ0YXJnZXRQb2ludCUyMiUyRiUzRSUzQyUyRm14R2VvbWV0cnklM0UlM0MlMkZteENlbGwlM0UlM0NteENlbGwlMjBpZCUzRCUyMkRFLWxhZ2tiRy1xT09kVFBYMzQtLTE0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2MCUyMiUyMHklM0QlMjIxMTAlMjIlMjBhcyUzRCUyMnNvdXJjZVBvaW50JTIyJTJGJTNFJTNDbXhQb2ludCUyMHglM0QlMjIyMjAlMjIlMjB5JTNEJTIyMTMwJTIyJTIwYXMlM0QlMjJ0YXJnZXRQb2ludCUyMiUyRiUzRSUzQyUyRm14R2VvbWV0cnklM0UlM0MlMkZteENlbGwlM0UlM0NteENlbGwlMjBpZCUzRCUyMkRFLWxhZ2tiRy1xT09kVFBYMzQtLTE2JTIyJTIwdmFsdWUlM0QlMjIlMjZsdCUzQmZvbnQlMjBzdHlsZSUzRCUyNnF1b3QlM0Jmb250LXNpemUlM0ElMjAxNnB4JTNCJTI2cXVvdCUzQiUyNmd0JTNCMTclRUYlQkMlOUElRTklODAlODElRTUlODclQkElRTglQTglODIlRTglQjMlQkMlRTklQTAlODUlRTclOUIlQUUoKSUyNmx0JTNCJTJGZm9udCUyNmd0JTNCJTIyJTIwc3R5bGUlM0QlMjJ0ZXh0JTNCaHRtbCUzRDElM0JhbGlnbiUzRGNlbnRlciUzQnZlcnRpY2FsQWxpZ24lM0RtaWRkbGUlM0JyZXNpemFibGUlM0QwJTNCcG9pbnRzJTNEJTVCJTVEJTNCYXV0b3NpemUlM0QxJTNCc3Ryb2tlQ29sb3IlM0Rub25lJTNCZmlsbENvbG9yJTNEbm9uZSUzQmZvbnRTaXplJTNEMjAlM0IlMjIlMjB2ZXJ0ZXglM0QlMjIxJTIyJTIwcGFyZW50JTNEJTIyMSUyMiUzRSUzQ214R2VvbWV0cnklMjB4JTNEJTIyMjAwJTIyJTIweSUzRCUyMjIxMCUyMiUyMHdpZHRoJTNEJTIyMTYwJTIyJTIwaGVpZ2h0JTNEJTIyNDAlMjIlMjBhcyUzRCUyMmdlb21ldHJ5JTIyJTJGJTNFJTNDJTJGbXhDZWxsJTNFJTNDbXhDZWxsJTIwaWQlM0QlMjJERS1sYWdrYkctcU9PZFRQWDM0LS0xNyUyMiUyMHZhbHVlJTNEJTIyJTI2bHQlM0JkaXYlMjBzdHlsZSUzRCUyNnF1b3QlM0IlMjZxdW90JTNCJTI2Z3QlM0IlMjZsdCUzQnNwYW4lMjBzdHlsZSUzRCUyNnF1b3QlM0IlMjZxdW90JTNCJTI2Z3QlM0IxJUVGJUJDJTlBJUU3JTgwJThGJUU4JUE2JUJEJUU4JTlCJThCJUU3JUIzJTk1JUU1JTlFJThCJUU5JThDJTg0KCk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YlRUYlQkMlOUElRTclODAlOEYlRTglQTYlQkQlRTclQjQlQjAlRTklODMlQTglRTglQUElQUElRTYlOTglOEUoKSUyNmx0JTNCJTJGZGl2JTI2Z3QlM0IlMjZsdCUzQmRpdiUyMHN0eWxlJTNEJTI2cXVvdCUzQiUyNnF1b3QlM0IlMjZndCUzQjExJUVGJUJDJTlBJUU3JTgwJThGJUU4JUE2JUJEJUU4JTlCJThCJUU3JUIzJTk1JUU1JTlFJThCJUU5JThDJTg0KCklMjZsdCUzQiUyRmRpdiUyNmd0JTNCJTI2bHQlM0JkaXYlMjBzdHlsZSUzRCUyNnF1b3QlM0IlMjZxdW90JTNCJTI2Z3QlM0IxNiVFRiVCQyU5QSVFNiU5NiVCMCVFNSVBMiU5RSVFOCVBOCU4MiVFOCVCMyVCQyVFOSVBMCU4NSVFNyU5QiVBRSgpJTI2bHQlM0IlMkZkaXYlMjZndCUzQiUyNmx0JTNCZGl2JTIwc3R5bGUlM0QlMjZxdW90JTNCJTI2cXVvdCUzQiUyNmd0JTNCMjUlRUYlQkMlOUElRTclODAlOEYlRTglQTYlQkQlRTglOUIlOEIlRTclQjMlOTUlRTUlOUUlOEIlRTklOEMlODQoKSUyNmx0JTNCJTJGZGl2JTI2Z3QlM0IlMjZsdCUzQiUyRnNwYW4lMjZndCUzQiUyMiUyMHN0eWxlJTNEJTIydGV4dCUzQndoaXRlU3BhY2UlM0R3cmFwJTNCaHRtbCUzRDElM0Jmb250U2l6ZSUzRDE2JTNCYWxpZ24lM0RyaWdodCUzQiUyMiUyMHZlcnRleCUzRCUyMjElMjIlMjBwYXJlbnQlM0QlMjIxJTIyJTNFJTNDbXhHZW9tZXRyeSUyMHglM0QlMjItMTMwJTIyJTIweSUzRCUyMjgwJTIyJTIwd2lkdGglM0QlMjIxNTAlMjIlMjBoZWlnaHQlM0QlMjI2MCUyMiUyMGFzJTNEJTIyZ2VvbWV0cnklMjIlMkYlM0UlM0MlMkZteENlbGwlM0UlM0NteENlbGwlMjBpZCUzRCUyMkRFLWxhZ2tiRy1xT09kVFBYMzQtLTE5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i0yMCUyMiUyMHklM0QlMjIxOTAlMjIlMjBhcyUzRCUyMnNvdXJjZVBvaW50JTIyJTJGJTNFJTNDbXhQb2ludCUyMHglM0QlMjItNzAlMjIlMjB5JTNEJTIyMTkwJTIyJTIwYXMlM0QlMjJ0YXJnZXRQb2ludCUyMiUyRiUzRSUzQyUyRm14R2VvbWV0cnklM0UlM0MlMkZteENlbGwlM0UlM0NteENlbGwlMjBpZCUzRCUyMkRFLWxhZ2tiRy1xT09kVFBYMzQtLTIx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zMCUyMiUyMHklM0QlMjIzMjYlMjIlMjBhcyUzRCUyMnNvdXJjZVBvaW50JTIyJTJGJTNFJTNDbXhQb2ludCUyMHglM0QlMjI0ODAlMjIlMjB5JTNEJTIyMzI2JTIyJTIwYXMlM0QlMjJ0YXJnZXRQb2ludCUyMiUyRiUzRSUzQyUyRm14R2VvbWV0cnklM0UlM0MlMkZteENlbGwlM0UlM0NteENlbGwlMjBpZCUzRCUyMkRFLWxhZ2tiRy1xT09kVFBYMzQtLTIy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I3MyUyMiUyMHklM0QlMjIyNjglMjIlMjBhcyUzRCUyMnNvdXJjZVBvaW50JTIyJTJGJTNFJTNDbXhQb2ludCUyMHglM0QlMjIyMzMlMjIlMjB5JTNEJTIyMjQ4JTIyJTIwYXMlM0QlMjJ0YXJnZXRQb2ludCUyMiUyRiUzRSUzQyUyRm14R2VvbWV0cnklM0UlM0MlMkZteENlbGwlM0UlM0NteENlbGwlMjBpZCUzRCUyMkRFLWxhZ2tiRy1xT09kVFBYMzQtLTI1JTIyJTIwdmFsdWUlM0QlMjIlMjZsdCUzQmRpdiUyMHN0eWxlJTNEJTI2cXVvdCUzQiUyNnF1b3QlM0IlMjZndCUzQiUyNmx0JTNCc3BhbiUyMHN0eWxlJTNEJTI2cXVvdCUzQiUyNnF1b3QlM0IlMjZndCUzQjUlRUYlQkMlOUElMjZsdCUzQiUyRnNwYW4lMjZndCUzQiUyNmx0JTNCJTJGZGl2JTI2Z3QlM0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lMjZsdCUzQmRpdiUyMHN0eWxlJTNEJTI2cXVvdCUzQiUyNnF1b3QlM0IlMjZndCUzQjEwJUVGJUJDJTlBJTI2bHQlM0IlMkZkaXYlMjZndCUzQiUyNmx0JTNCZGl2JTIwc3R5bGUlM0QlMjZxdW90JTNCJTI2cXVvdCUzQiUyNmd0JTNCMTUlRUYlQkMlOUElMjZsdCUzQiUyRmRpdiUyNmd0JTNCJTI2bHQlM0JkaXYlMjBzdHlsZSUzRCUyNnF1b3QlM0IlMjZxdW90JTNCJTI2Z3QlM0IlMjZsdCUzQmJyJTI2Z3QlM0IlMjZsdCUzQiUyRmRpdiUyNmd0JTNCJTI2bHQlM0JkaXYlMjBzdHlsZSUzRCUyNnF1b3QlM0IlMjZxdW90JTNCJTI2Z3QlM0IyOSVFRiVCQyU5QSUyNmx0JTNCJTJGZGl2JTI2Z3QlM0IlMjZsdCUzQiUyRnNwYW4lMjZndCUzQiUyMiUyMHN0eWxlJTNEJTIydGV4dCUzQndoaXRlU3BhY2UlM0R3cmFwJTNCaHRtbCUzRDElM0Jmb250U2l6ZSUzRDE2JTNCYWxpZ24lM0RyaWdodCUzQiUyMiUyMHZlcnRleCUzRCUyMjElMjIlMjBwYXJlbnQlM0QlMjIxJTIyJTNFJTNDbXhHZW9tZXRyeSUyMHglM0QlMjIyNzAlMjIlMjB5JTNEJTIyMTIwJTIyJTIwd2lkdGglM0QlMjI0MCUyMiUyMGhlaWdodCUzRCUyMjYwJTIyJTIwYXMlM0QlMjJnZW9tZXRyeSUyMiUyRiUzRSUzQyUyRm14Q2VsbCUzRSUzQ214Q2VsbCUyMGlkJTNEJTIyREUtbGFna2JHLXFPT2RUUFgzNC0tMjY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yMCVFRiVCQyU5QSVFOSVBMSVBRiVFNyVBNCVCQSVFOCVCMyVCQyVFNyU4OSVBOSVFOCVCQiU4QSVFOCVCMyU4NyVFNiU5NiU5OSgpJTI2bHQlM0IlMkZzcGFuJTI2Z3QlM0IlMjIlMjBzdHlsZSUzRCUyMnRleHQlM0J3aGl0ZVNwYWNlJTNEd3JhcCUzQmh0bWwlM0QxJTNCZm9udFNpemUlM0QxNiUzQiUyMiUyMHZlcnRleCUzRCUyMjElMjIlMjBwYXJlbnQlM0QlMjIxJTIyJTNFJTNDbXhHZW9tZXRyeSUyMHglM0QlMjIzMzAlMjIlMjB5JTNEJTIyMjAwJTIyJTIwd2lkdGglM0QlMjIxNzAlMjIlMjBoZWlnaHQlM0QlMjIyMCUyMiUyMGFzJTNEJTIyZ2VvbWV0cnklMjIlMkYlM0UlM0MlMkZteENlbGwlM0UlM0NteENlbGwlMjBpZCUzRCUyMkRFLWxhZ2tiRy1xT09kVFBYMzQtLTI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0NzklMjIlMjB5JTNEJTIyMzUxJTIyJTIwYXMlM0QlMjJzb3VyY2VQb2ludCUyMiUyRiUzRSUzQ214UG9pbnQlMjB4JTNEJTIyNTI5JTIyJTIweSUzRCUyMjM1MSUyMiUyMGFzJTNEJTIydGFyZ2V0UG9pbnQlMjIlMkYlM0UlM0MlMkZteEdlb21ldHJ5JTNFJTNDJTJGbXhDZWxsJTNFJTNDbXhDZWxsJTIwaWQlM0QlMjJERS1sYWdrYkctcU9PZFRQWDM0LS0yOC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jMwJTIyJTIweSUzRCUyMjE1MCUyMiUyMGFzJTNEJTIyc291cmNlUG9pbnQlMjIlMkYlM0UlM0NteFBvaW50JTIweCUzRCUyMjI3MCUyMiUyMHklM0QlMjIxMzAlMjIlMjBhcyUzRCUyMnRhcmdldFBvaW50JTIyJTJGJTNFJTNDJTJGbXhHZW9tZXRyeSUzRSUzQyUyRm14Q2VsbCUzRSUzQ214Q2VsbCUyMGlkJTNEJTIyREUtbGFna2JHLXFPT2RUUFgzNC0tMjklMjIlMjB2YWx1ZSUzRCUyM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hbGlnbiUzQSUyMGNlbnRlciUzQiUyMHRleHQtaW5kZW50JTNBJTIwMHB4JTNCJTIwdGV4dC10cmFuc2Zvcm0lM0ElMjBub25lJTNCJTIwd2lkb3dzJTNBJTIwMiUzQiUyMHdvcmQtc3BhY2luZyUzQSUyMDBweCUzQiUyMC13ZWJraXQtdGV4dC1zdHJva2Utd2lkdGglM0ElMjAwcHglM0IlMjB0ZXh0LWRlY29yYXRpb24tdGhpY2tuZXNzJTNBJTIwaW5pdGlhbCUzQiUyMHRleHQtZGVjb3JhdGlvbi1zdHlsZSUzQSUyMGluaXRpYWwlM0IlMjB0ZXh0LWRlY29yYXRpb24tY29sb3IlM0ElMjBpbml0aWFsJTNCJTIwZmxvYXQlM0ElMjBub25lJTNCJTIwZGlzcGxheSUzQSUyMGlubGluZSUyMCFpbXBvcnRhbnQlM0IlMjZxdW90JTNCJTI2Z3QlM0IxOCVFRiVCQyU5QSVFNSVBRiVBQiVFNSU4NSVBNSVFOCVBOCU4MiVFOCVCMyVCQyVFOSVBMCU4NSVFNyU5QiVBRSgpJTI2bHQlM0IlMkZzcGFuJTI2Z3QlM0IlMjIlMjBzdHlsZSUzRCUyMnRleHQlM0J3aGl0ZVNwYWNlJTNEd3JhcCUzQmh0bWwlM0QxJTNCZm9udFNpemUlM0QxNiUzQiUyMiUyMHZlcnRleCUzRCUyMjElMjIlMjBwYXJlbnQlM0QlMjIxJTIyJTNFJTNDbXhHZW9tZXRyeSUyMHglM0QlMjI0NDAlMjIlMjB5JTNEJTIyMjk1JTIyJTIwd2lkdGglM0QlMjIxNzAlMjIlMjBoZWlnaHQlM0QlMjIyMCUyMiUyMGFzJTNEJTIyZ2VvbWV0cnklMjIlMkYlM0UlM0MlMkZteENlbGwlM0UlM0NteENlbGwlMjBpZCUzRCUyMkRFLWxhZ2tiRy1xT09kVFBYMzQtLTMx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ElRUYlQkMlOUElRTglQUUlODAlRTUlOEYlOTYlRTglQjMlQkMlRTclODklQTklRTglQkIlOEElRTglQjMlODclRTYlOTYlOTkoKSUyNmx0JTNCJTJGc3BhbiUyNmd0JTNCJTIyJTIwc3R5bGUlM0QlMjJ0ZXh0JTNCd2hpdGVTcGFjZSUzRHdyYXAlM0JodG1sJTNEMSUzQmZvbnRTaXplJTNEMTYlM0IlMjIlMjB2ZXJ0ZXglM0QlMjIxJTIyJTIwcGFyZW50JTNEJTIyMSUyMiUzRSUzQ214R2VvbWV0cnklMjB4JTNEJTIyNTUwJTIyJTIweSUzRCUyMjE2MCUyMiUyMHdpZHRoJTNEJTIyMTcwJTIyJTIwaGVpZ2h0JTNEJTIyMjAlMjIlMjBhcyUzRCUyMmdlb21ldHJ5JTIyJTJGJTNFJTNDJTJGbXhDZWxsJTNFJTNDbXhDZWxsJTIwaWQlM0QlMjJERS1sYWdrYkctcU9PZFRQWDM0LS0zNCUyMiUyMHZhbHVlJTNEJTIyJTIyJTIwc3R5bGUlM0QlMjJlbGxpcHNlJTNCc2hhcGUlM0R1bWxDb250cm9sJTNCd2hpdGVTcGFjZSUzRHdyYXAlM0JodG1sJTNEMSUzQmxhYmVsQmFja2dyb3VuZENvbG9yJTNEbm9uZSUzQmZvbnRTaXplJTNEMTYlM0JmaWxsQ29sb3IlM0RkZWZhdWx0JTNCJTIyJTIwdmVydGV4JTNEJTIyMSUyMiUyMHBhcmVudCUzRCUyMjElMjIlM0UlM0NteEdlb21ldHJ5JTIweCUzRCUyMjM2MCUyMiUyMHklM0QlMjIyMCUyMiUyMHdpZHRoJTNEJTIyNzAlMjIlMjBoZWlnaHQlM0QlMjI4MCUyMiUyMGFzJTNEJTIyZ2VvbWV0cnklMjIlMkYlM0UlM0MlMkZteENlbGwlM0UlM0NteENlbGwlMjBpZCUzRCUyMkRFLWxhZ2tiRy1xT09kVFBYMzQtLTM2JTIyJTIwdmFsdWUlM0QlMjIlMjIlMjBzdHlsZSUzRCUyMmVsbGlwc2UlM0JzaGFwZSUzRHVtbENvbnRyb2wlM0J3aGl0ZVNwYWNlJTNEd3JhcCUzQmh0bWwlM0QxJTNCbGFiZWxCYWNrZ3JvdW5kQ29sb3IlM0Rub25lJTNCZm9udFNpemUlM0QxNiUzQmZpbGxDb2xvciUzRGRlZmF1bHQlM0IlMjIlMjB2ZXJ0ZXglM0QlMjIxJTIyJTIwcGFyZW50JTNEJTIyMSUyMiUzRSUzQ214R2VvbWV0cnklMjB4JTNEJTIyMzYwJTIyJTIweSUzRCUyMjI5MCUyMiUyMHdpZHRoJTNEJTIyNzAlMjIlMjBoZWlnaHQlM0QlMjI4MCUyMiUyMGFzJTNEJTIyZ2VvbWV0cnklMjIlMkYlM0UlM0MlMkZteENlbGwlM0UlM0NteENlbGwlMjBpZCUzRCUyMkRFLWxhZ2tiRy1xT09kVFBYMzQtLTM3JTIyJTIwdmFsdWUlM0QlMjIlMjZsdCUzQmRpdiUyMHN0eWxlJTNEJTI2cXVvdCUzQiUyNnF1b3QlM0IlMjZndCUzQiUyNmx0JTNCc3BhbiUyMHN0eWxlJTNEJTI2cXVvdCUzQiUyNnF1b3QlM0IlMjZndCUzQjIlRUYlQkMlOUElRTklQTElQUYlRTclQTQlQkElRTglOUIlOEIlRTclQjMlOTUlRTUlOUUlOEIlRTklOEMlODQoK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NyVFRiVCQyU5QSVFOSVBMSVBRiVFNyVBNCVCQSVFNyVCNCVCMCVFOSU4MyVBOCVFOCVBQSVBQSVFNiU5OCU4RSgpJTI2bHQlM0IlMkZkaXYlMjZndCUzQiUyNmx0JTNCZGl2JTIwc3R5bGUlM0QlMjZxdW90JTNCJTI2cXVvdCUzQiUyNmd0JTNCMTIlRUYlQkMlOUElRTklQTElQUYlRTclQTQlQkElRTglOUIlOEIlRTclQjMlOTUlRTUlOUUlOEIlRTklOEMlODQoKSUyNmx0JTNCJTJGZGl2JTI2Z3QlM0IlMjZsdCUzQmRpdiUyMHN0eWxlJTNEJTI2cXVvdCUzQiUyNnF1b3QlM0IlMjZndCUzQjI2JUVGJUJDJTlBJUU5JUExJUFGJUU3JUE0JUJBJUU4JTlCJThCJUU3JUIzJTk1JUU1JTlFJThCJUU5JThDJTg0KCklMjZsdCUzQiUyRmRpdiUyNmd0JTNCJTI2bHQlM0IlMkZzcGFuJTI2Z3QlM0IlMjIlMjBzdHlsZSUzRCUyMnRleHQlM0J3aGl0ZVNwYWNlJTNEd3JhcCUzQmh0bWwlM0QxJTNCZm9udFNpemUlM0QxNiUzQmFsaWduJTNEcmlnaHQlM0IlMjIlMjB2ZXJ0ZXglM0QlMjIxJTIyJTIwcGFyZW50JTNEJTIyMSUyMiUzRSUzQ214R2VvbWV0cnklMjB4JTNEJTIyMTQwJTIyJTIwd2lkdGglM0QlMjIxNTAlMjIlMjBoZWlnaHQlM0QlMjI2MCUyMiUyMGFzJTNEJTIyZ2VvbWV0cnklMjIlMkYlM0UlM0MlMkZteENlbGwlM0UlM0NteENlbGwlMjBpZCUzRCUyMkRFLWxhZ2tiRy1xT09kVFBYMzQtLTY0JTIyJTIwdmFsdWUlM0QlMjIlMjZsdCUzQmZvbnQlMjBzdHlsZSUzRCUyNnF1b3QlM0Jmb250LXNpemUlM0ElMjAxNnB4JTNCJTI2cXVvdCUzQiUyNmd0JTNCMjQlRUYlQkMlOUElRTklQTElQUYlRTclQTQlQkElRTglQjMlQkMlRTclODklQTklRTglQkIlOEElRTglQjMlODclRTYlOTYlOTklMjZsdCUzQiUyRmZvbnQlMjZndCUzQiUyMiUyMHN0eWxlJTNEJTIydGV4dCUzQmh0bWwlM0QxJTNCYWxpZ24lM0RjZW50ZXIlM0J2ZXJ0aWNhbEFsaWduJTNEbWlkZGxlJTNCcmVzaXphYmxlJTNEMCUzQnBvaW50cyUzRCU1QiU1RCUzQmF1dG9zaXplJTNEMSUzQnN0cm9rZUNvbG9yJTNEbm9uZSUzQmZpbGxDb2xvciUzRG5vbmUlM0Jmb250U2l6ZSUzRDIwJTNCJTIyJTIwdmVydGV4JTNEJTIyMSUyMiUyMHBhcmVudCUzRCUyMjElMjIlM0UlM0NteEdlb21ldHJ5JTIweCUzRCUyMjE4NSUyMiUyMHklM0QlMjIxNzAlMjIlMjB3aWR0aCUzRCUyMjE3MCUyMiUyMGhlaWdodCUzRCUyMjQwJTIyJTIwYXMlM0QlMjJnZW9tZXRyeSUyMiUyRiUzRSUzQyUyRm14Q2VsbCUzRSUzQ214Q2VsbCUyMGlkJTNEJTIyREUtbGFna2JHLXFPT2RUUFgzNC0tNjUlMjIlMjB2YWx1ZSUzRCUyMiUyMiUyMHN0eWxlJTNEJTIyZW5kQXJyb3clM0Rub25lJTNCaHRtbCUzRDElM0Jyb3VuZGVkJTNEMCUzQmZvbnRTaXplJTNEMTYlM0JleGl0WCUzRDAuNTA4JTNCZXhpdFklM0QwLjA3OSUzQmV4aXREeCUzRDAlM0JleGl0RHklM0QwJTNCZXhpdFBlcmltZXRlciUzRDAlM0IlMjIlMjBlZGdlJTNEJTIyMSUyMiUyMHBhcmVudCUzRCUyMjElMjIlMjBzb3VyY2UlM0QlMjJERS1sYWdrYkctcU9PZFRQWDM0LS0zNiUyMiUzRSUzQ214R2VvbWV0cnklMjB3aWR0aCUzRCUyMjUwJTIyJTIwaGVpZ2h0JTNEJTIyNTAlMjIlMjByZWxhdGl2ZSUzRCUyMjElMjIlMjBhcyUzRCUyMmdlb21ldHJ5JTIyJTNFJTNDbXhQb2ludCUyMHglM0QlMjIzOTQuNDA5OTk5OTk5OTk5OTclMjIlMjB5JTNEJTIyMTkwJTIyJTIwYXMlM0QlMjJzb3VyY2VQb2ludCUyMiUyRiUzRSUzQ214UG9pbnQlMjB4JTNEJTIyMzk0LjQwOTk5OTk5OTk5OTk3JTIyJTIweSUzRCUyMjEwMCUyMiUyMGFzJTNEJTIydGFyZ2V0UG9pbnQlMjIlMkYlM0UlM0MlMkZteEdlb21ldHJ5JTNFJTNDJTJGbXhDZWxsJTNFJTNDbXhDZWxsJTIwaWQlM0QlMjJERS1sYWdrYkctcU9PZFRQWDM0LS02OCUyMiUyMHZhbHVlJTNEJTIyJTI2bHQlM0Jmb250JTIwc3R5bGUlM0QlMjZxdW90JTNCZm9udC1zaXplJTNBJTIwMjBweCUzQiUyNnF1b3QlM0IlMjZndCUzQiUyNmx0JTNCdSUyNmd0JTNCJUVGJUJDJTlBJUU5JUExJUFGJUU3JUE0JUJB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xMDAlMjIlMjB3aWR0aCUzRCUyMjgwJTIyJTIwaGVpZ2h0JTNEJTIyNDAlMjIlMjBhcyUzRCUyMmdlb21ldHJ5JTIyJTJGJTNFJTNDJTJGbXhDZWxsJTNFJTNDbXhDZWxsJTIwaWQlM0QlMjJERS1sYWdrYkctcU9PZFRQWDM0LS03MCUyMiUyMHZhbHVlJTNEJTIyJTI2bHQlM0Jmb250JTIwc3R5bGUlM0QlMjZxdW90JTNCZm9udC1zaXplJTNBJTIwMjBweCUzQiUyNnF1b3QlM0IlMjZndCUzQiUyNmx0JTNCdSUyNmd0JTNCJUVGJUJDJTlBJUU4JUE4JTgyJUU4JUIzJUJDJTI2bHQlM0IlMkZ1JTI2Z3QlM0IlMjZsdCUzQiUyRmZvbnQlMjZndCUzQiUyMiUyMHN0eWxlJTNEJTIydGV4dCUzQmh0bWwlM0QxJTNCYWxpZ24lM0RjZW50ZXIlM0J2ZXJ0aWNhbEFsaWduJTNEbWlkZGxlJTNCcmVzaXphYmxlJTNEMCUzQnBvaW50cyUzRCU1QiU1RCUzQmF1dG9zaXplJTNEMSUzQnN0cm9rZUNvbG9yJTNEbm9uZSUzQmZpbGxDb2xvciUzRG5vbmUlM0Jmb250U2l6ZSUzRDE2JTNCJTIyJTIwdmVydGV4JTNEJTIyMSUyMiUyMHBhcmVudCUzRCUyMjElMjIlM0UlM0NteEdlb21ldHJ5JTIweCUzRCUyMjM1MCUyMiUyMHklM0QlMjIzNzAlMjIlMjB3aWR0aCUzRCUyMjgwJTIyJTIwaGVpZ2h0JTNEJTIyNDAlMjIlMjBhcyUzRCUyMmdlb21ldHJ5JTIyJTJGJTNFJTNDJTJGbXhDZWxsJTNFJTNDbXhDZWxsJTIwaWQlM0QlMjJERS1sYWdrYkctcU9PZFRQWDM0LS03MSUyMiUyMHZhbHVlJTNEJTIyJTIyJTIwc3R5bGUlM0QlMjJlbmRBcnJvdyUzRG5vbmUlM0JodG1sJTNEMSUzQnJvdW5kZWQlM0QwJTNCZm9udFNpemUlM0QyMCUzQnN0YXJ0QXJyb3clM0RvcGVuJTNCc3RhcnRGaWxsJTNEMCUzQmRhc2hlZCUzRDElM0IlMjIlMjBlZGdlJTNEJTIyMSUyMiUyMHBhcmVudCUzRCUyMjElMjIlM0UlM0NteEdlb21ldHJ5JTIwd2lkdGglM0QlMjI1MCUyMiUyMGhlaWdodCUzRCUyMjUwJTIyJTIwcmVsYXRpdmUlM0QlMjIxJTIyJTIwYXMlM0QlMjJnZW9tZXRyeSUyMiUzRSUzQ214UG9pbnQlMjB4JTNEJTIyMzgwJTIyJTIweSUzRCUyMjE2MCUyMiUyMGFzJTNEJTIyc291cmNlUG9pbnQlMjIlMkYlM0UlM0NteFBvaW50JTIweCUzRCUyMjM4MCUyMiUyMHklM0QlMjIyMDAlMjIlMjBhcyUzRCUyMnRhcmdldFBvaW50JTIyJTJGJTNFJTNDJTJGbXhHZW9tZXRyeSUzRSUzQyUyRm14Q2VsbCUzRSUzQ214Q2VsbCUyMGlkJTNEJTIyREUtbGFna2JHLXFPT2RUUFgzNC0tNzIlMjIlMjB2YWx1ZSUzRCUyMiUyMiUyMHN0eWxlJTNEJTIyZWxsaXBzZSUzQnNoYXBlJTNEdW1sRW50aXR5JTNCd2hpdGVTcGFjZSUzRHdyYXAlM0JodG1sJTNEMSUzQmxhYmVsQmFja2dyb3VuZENvbG9yJTNEbm9uZSUzQmZvbnRTaXplJTNEMjAlM0JmaWxsQ29sb3IlM0RkZWZhdWx0JTNCJTIyJTIwdmVydGV4JTNEJTIyMSUyMiUyMHBhcmVudCUzRCUyMjElMjIlM0UlM0NteEdlb21ldHJ5JTIweCUzRCUyMjYwMCUyMiUyMHklM0QlMjIyOTAlMjIlMjB3aWR0aCUzRCUyMjgwJTIyJTIwaGVpZ2h0JTNEJTIyODAlMjIlMjBhcyUzRCUyMmdlb21ldHJ5JTIyJTJGJTNFJTNDJTJGbXhDZWxsJTNFJTNDbXhDZWxsJTIwaWQlM0QlMjJERS1sYWdrYkctcU9PZFRQWDM0LS03MyUyMiUyMHZhbHVlJTNEJTIyJTIyJTIwc3R5bGUlM0QlMjJlbGxpcHNlJTNCc2hhcGUlM0R1bWxFbnRpdHklM0J3aGl0ZVNwYWNlJTNEd3JhcCUzQmh0bWwlM0QxJTNCbGFiZWxCYWNrZ3JvdW5kQ29sb3IlM0Rub25lJTNCZm9udFNpemUlM0QyMCUzQmZpbGxDb2xvciUzRGRlZmF1bHQlM0IlMjIlMjB2ZXJ0ZXglM0QlMjIxJTIyJTIwcGFyZW50JTNEJTIyMSUyMiUzRSUzQ214R2VvbWV0cnklMjB4JTNEJTIyNjQwJTIyJTIweSUzRCUyMjIwJTIyJTIwd2lkdGglM0QlMjI4MCUyMiUyMGhlaWdodCUzRCUyMjgwJTIyJTIwYXMlM0QlMjJnZW9tZXRyeSUyMiUyRiUzRSUzQyUyRm14Q2VsbCUzRSUzQ214Q2VsbCUyMGlkJTNEJTIyREUtbGFna2JHLXFPT2RUUFgzNC0tNzQlMjIlMjB2YWx1ZSUzRCUyMiUyNmx0JTNCZm9udCUyMHN0eWxlJTNEJTI2cXVvdCUzQmZvbnQtc2l6ZSUzQSUyMDIwcHglM0IlMjZxdW90JTNCJTI2Z3QlM0IlMjZsdCUzQnUlMjZndCUzQiVFRiVCQyU5QSVFOCVCMyVCQyVFNyU4OSVBOSVFOCVCQiU4Q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1NzAlMjIlMjB5JTNEJTIyMzcwJTIyJTIwd2lkdGglM0QlMjIxNDAlMjIlMjBoZWlnaHQlM0QlMjI0MCUyMiUyMGFzJTNEJTIyZ2VvbWV0cnklMjIlMkYlM0UlM0MlMkZteENlbGwlM0UlM0NteENlbGwlMjBpZCUzRCUyMkRFLWxhZ2tiRy1xT09kVFBYMzQtLTc1JTIyJTIwdmFsdWUlM0QlMjIlMjIlMjBzdHlsZSUzRCUyMnNoYXBlJTNEcmVxdWlyZWRJbnRlcmZhY2UlM0JodG1sJTNEMSUzQnZlcnRpY2FsTGFiZWxQb3NpdGlvbiUzRGJvdHRvbSUzQnNrZXRjaCUzRDAlM0JsYWJlbEJhY2tncm91bmRDb2xvciUzRG5vbmUlM0Jmb250U2l6ZSUzRDIwJTNCZmlsbENvbG9yJTNEZGVmYXVsdCUzQmZsaXBWJTNEMCUzQmZsaXBIJTNEMCUzQmRpcmVjdGlvbiUzRG5vcnRoJTNCJTIyJTIwdmVydGV4JTNEJTIyMSUyMiUyMHBhcmVudCUzRCUyMjElMjIlM0UlM0NteEdlb21ldHJ5JTIweCUzRCUyMjM3Mi41JTIyJTIweSUzRCUyMi01MCUyMiUyMHdpZHRoJTNEJTIyNDUlMjIlMjBoZWlnaHQlM0QlMjI2NSUyMiUyMGFzJTNEJTIyZ2VvbWV0cnklMjIlMkYlM0UlM0MlMkZteENlbGwlM0UlM0NteENlbGwlMjBpZCUzRCUyMkRFLWxhZ2tiRy1xT09kVFBYMzQtLTc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1OCUyMiUyMHklM0QlMjIyMDIlMjIlMjBhcyUzRCUyMnNvdXJjZVBvaW50JTIyJTJGJTNFJTNDbXhQb2ludCUyMHglM0QlMjI1MjglMjIlMjB5JTNEJTIyMTcyJTIyJTIwYXMlM0QlMjJ0YXJnZXRQb2ludCUyMiUyRiUzRSUzQyUyRm14R2VvbWV0cnklM0UlM0MlMkZteENlbGwlM0UlM0NteENlbGwlMjBpZCUzRCUyMkRFLWxhZ2tiRy1xT09kVFBYMzQtLTc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DklMjIlMjB5JTNEJTIyMTg0JTIyJTIwYXMlM0QlMjJzb3VyY2VQb2ludCUyMiUyRiUzRSUzQ214UG9pbnQlMjB4JTNEJTIyNTM5JTIyJTIweSUzRCUyMjIxNCUyMiUyMGFzJTNEJTIydGFyZ2V0UG9pbnQlMjIlMkYlM0UlM0MlMkZteEdlb21ldHJ5JTNFJTNDJTJGbXhDZWxsJTNFJTNDbXhDZWxsJTIwaWQlM0QlMjJERS1sYWdrYkctcU9PZFRQWDM0LS03OCUyMiUyMHZhbHVlJTNEJTIyMjIlRUYlQkMlOUE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0NjAlMjIlMjB5JTNEJTIyMTgwJTIyJTIwd2lkdGglM0QlMjI2MCUyMiUyMGhlaWdodCUzRCUyMjMwJTIyJTIwYXMlM0QlMjJnZW9tZXRyeSUyMiUyRiUzRSUzQyUyRm14Q2VsbCUzRSUzQ214Q2VsbCUyMGlkJTNEJTIyREUtbGFna2JHLXFPT2RUUFgzNC0tNzklMjIlMjB2YWx1ZSUzRCUyMiUyNmx0JTNCZGl2JTIwc3R5bGUlM0QlMjZxdW90JTNCJTI2cXVvdCUzQiUyNmd0JTNCJTI2bHQlM0JzcGFuJTIwc3R5bGUlM0QlMjZxdW90JTNCJTI2cXVvdCUzQiUyNmd0JTNCNCVFRiVCQyU5QSUyNmx0JTNCJTJGc3BhbiUyNmd0JTNCJTI2bHQlM0IlMkZkaXYlMjZndCUzQiUyNmx0JTNCc3BhbiUyMHN0eWxlJTNEJTI2cXVvdCUzQmNvbG9yJTNBJTIwcmdiKDAlMkMlMjAwJTJDJTIwMCklM0IlMjBmb250LWZhbWlseSUzQSUyMEhlbHZldGljYSUzQiUyMGZvbnQtc2l6ZSUzQSUyMDE2cHglM0IlMjBmb250LXN0eWxlJTNBJTIwbm9ybWFsJTNCJTIwZm9udC12YXJpYW50LWxpZ2F0dXJlcyUzQSUyMG5vcm1hbCUzQiUyMGZvbnQtdmFyaWFudC1jYXBzJTNBJTIwbm9ybWFsJTNCJTIwZm9udC13ZWlnaHQlM0ElMjA0MDAlM0IlMjBsZXR0ZXItc3BhY2luZyUzQSUyMG5vcm1hbCUzQiUyMG9ycGhhbnMlM0ElMjAyJTNCJTIwdGV4dC1pbmRlbnQlM0ElMjAwcHglM0IlMjB0ZXh0LXRyYW5zZm9ybSUzQSUyMG5vbmUlM0IlMjB3aWRvd3MlM0ElMjAyJTNCJTIwd29yZC1zcGFjaW5nJTNBJTIwMHB4JTNCJTIwLXdlYmtpdC10ZXh0LXN0cm9rZS13aWR0aCUzQSUyMDBweCUzQiUyMHRleHQtZGVjb3JhdGlvbi10aGlja25lc3MlM0ElMjBpbml0aWFsJTNCJTIwdGV4dC1kZWNvcmF0aW9uLXN0eWxlJTNBJTIwaW5pdGlhbCUzQiUyMHRleHQtZGVjb3JhdGlvbi1jb2xvciUzQSUyMGluaXRpYWwlM0IlMjBmbG9hdCUzQSUyMG5vbmUlM0IlMjBkaXNwbGF5JTNBJTIwaW5saW5lJTIwIWltcG9ydGFudCUzQiUyNnF1b3QlM0IlMjZndCUzQiUyNmx0JTNCZGl2JTIwc3R5bGUlM0QlMjZxdW90JTNCJTI2cXVvdCUzQiUyNmd0JTNCOSVFRiVCQyU5QSUyNmx0JTNCJTJGZGl2JTI2Z3QlM0IlMjZsdCUzQmRpdiUyMHN0eWxlJTNEJTI2cXVvdCUzQiUyNnF1b3QlM0IlMjZndCUzQjE0JUVGJUJDJTlBJTI2bHQlM0IlMkZkaXYlMjZndCUzQiUyNmx0JTNCZGl2JTIwc3R5bGUlM0QlMjZxdW90JTNCJTI2cXVvdCUzQiUyNmd0JTNCMjglRUYlQkMlOUElMjZsdCUzQiUyRmRpdiUyNmd0JTNCJTI2bHQlM0IlMkZzcGFuJTI2Z3QlM0IlMjIlMjBzdHlsZSUzRCUyMnRleHQlM0J3aGl0ZVNwYWNlJTNEd3JhcCUzQmh0bWwlM0QxJTNCZm9udFNpemUlM0QxNiUzQmFsaWduJTNEcmlnaHQlM0IlMjIlMjB2ZXJ0ZXglM0QlMjIxJTIyJTIwcGFyZW50JTNEJTIyMSUyMiUzRSUzQ214R2VvbWV0cnklMjB4JTNEJTIyNTMwJTIyJTIweSUzRCUyMjgwJTIyJTIwd2lkdGglM0QlMjI0MCUyMiUyMGhlaWdodCUzRCUyMjYwJTIyJTIwYXMlM0QlMjJnZW9tZXRyeSUyMiUyRiUzRSUzQyUyRm14Q2VsbCUzRSUzQ214Q2VsbCUyMGlkJTNEJTIyREUtbGFna2JHLXFPT2RUUFgzNC0tODAlMjIlMjB2YWx1ZSUzRCUyMiUyNmx0JTNCZGl2JTIwc3R5bGUlM0QlMjZxdW90JTNCJTI2cXVvdCUzQiUyNmd0JTNCJTI2bHQlM0JzcGFuJTIwc3R5bGUlM0QlMjZxdW90JTNCJTI2cXVvdCUzQiUyNmd0JTNCMyVFRiVCQyU5QSVFOCVBRSU4MCVFNSU4RiU5NiVFOCU5QiU4QiVFNyVCMyU5NSVFNSU5RSU4QiVFOSU4QyU4NCVFOCVCMyU4NyVFNiU5NiU5OSgpJTI2bHQlM0IlMkZzcGFuJTI2Z3QlM0IlMjZsdCUzQiUyRmRpdiUyNmd0JTNCJTI2bHQlM0JzcGFuJTIwc3R5bGUlM0QlMjZxdW90JTNCY29sb3IlM0ElMjByZ2IoMCUyQyUyMDAlMkMlMjAwKSUzQiUyMGZvbnQtZmFtaWx5JTNBJTIwSGVsdmV0aWNhJTNCJTIwZm9udC1zaXplJTNBJTIwMTZweCUzQiUyMGZvbnQtc3R5bGUlM0ElMjBub3JtYWwlM0IlMjBmb250LXZhcmlhbnQtbGlnYXR1cmVzJTNBJTIwbm9ybWFsJTNCJTIwZm9udC12YXJpYW50LWNhcHMlM0ElMjBub3JtYWwlM0IlMjBmb250LXdlaWdodCUzQSUyMDQwMCUzQiUyMGxldHRlci1zcGFjaW5nJTNBJTIwbm9ybWFsJTNCJTIwb3JwaGFucyUzQSUyMD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JTI2bHQlM0JkaXYlMjBzdHlsZSUzRCUyNnF1b3QlM0J0ZXh0LWFsaWduJTNBJTIwbGVmdCUzQiUyNnF1b3QlM0IlMjZndCUzQiUyNmFtcCUzQm5ic3AlM0IlMjA4JUVGJUJDJTlBJUU4JUFFJTgwJUU1JThGJTk2JUU4JTlCJThCJUU3JUIzJTk1JUU4JUIzJTg3JUU2JTk2JTk5KCklMjZsdCUzQiUyRmRpdiUyNmd0JTNCJTI2bHQlM0JkaXYlMjBzdHlsZSUzRCUyNnF1b3QlM0IlMjZxdW90JTNCJTI2Z3QlM0IlMjZsdCUzQnNwYW4lMjBzdHlsZSUzRCUyNnF1b3QlM0JiYWNrZ3JvdW5kLWNvbG9yJTNBJTIwaW5pdGlhbCUzQiUyNnF1b3QlM0IlMjZndCUzQjEzJUVGJUJDJTlBJUU4JUFFJTgwJUU1JThGJTk2JUU4JTlCJThCJUU3JUIzJTk1JUU1JTlFJThCJUU5JThDJTg0JUU4JUIzJTg3JUU2JTk2JTk5KCklMjZsdCUzQiUyRnNwYW4lMjZndCUzQiUyNmx0JTNCJTJGZGl2JTI2Z3QlM0IlMjZsdCUzQmRpdiUyMHN0eWxlJTNEJTI2cXVvdCUzQiUyNnF1b3QlM0IlMjZndCUzQjI3JUVGJUJDJTlBJUU4JUFFJTgwJUU1JThGJTk2JUU4JTlCJThCJUU3JUIzJTk1JUU1JTlFJThCJUU5JThDJTg0JUU4JUIzJTg3JUU2JTk2JTk5KCklMjZsdCUzQiUyRmRpdiUyNmd0JTNCJTI2bHQlM0IlMkZzcGFuJTI2Z3QlM0IlMjIlMjBzdHlsZSUzRCUyMnRleHQlM0J3aGl0ZVNwYWNlJTNEd3JhcCUzQmh0bWwlM0QxJTNCZm9udFNpemUlM0QxNiUzQmFsaWduJTNEcmlnaHQlM0IlMjIlMjB2ZXJ0ZXglM0QlMjIxJTIyJTIwcGFyZW50JTNEJTIyMSUyMiUzRSUzQ214R2VvbWV0cnklMjB4JTNEJTIyNDQwJTIyJTIweSUzRCUyMi02MyUyMiUyMHdpZHRoJTNEJTIyMTgwJTIyJTIwaGVpZ2h0JTNEJTIyNjAlMjIlMjBhcyUzRCUyMmdlb21ldHJ5JTIyJTJGJTNFJTNDJTJGbXhDZWxsJTNFJTNDbXhDZWxsJTIwaWQlM0QlMjJERS1sYWdrYkctcU9PZFRQWDM0LS04NSUyMiUyMHZhbHVlJTNEJTIyJTIyJTIwc3R5bGUlM0QlMjJlbmRBcnJvdyUzRG5vbmUlM0JodG1sJTNEMSUzQnJvdW5kZWQlM0QwJTNCZm9udFNpemUlM0QyMCUzQiUyMiUyMGVkZ2UlM0QlMjIxJTIyJTIwcGFyZW50JTNEJTIyMSUyMiUzRSUzQ214R2VvbWV0cnklMjB3aWR0aCUzRCUyMjUwJTIyJTIwaGVpZ2h0JTNEJTIyNTAlMjIlMjByZWxhdGl2ZSUzRCUyMjElMjIlMjBhcyUzRCUyMmdlb21ldHJ5JTIyJTNFJTNDbXhQb2ludCUyMHglM0QlMjI2NDAlMjIlMjB5JTNEJTIyNjElMjIlMjBhcyUzRCUyMnNvdXJjZVBvaW50JTIyJTJGJTNFJTNDbXhQb2ludCUyMHglM0QlMjI0MzAlMjIlMjB5JTNEJTIyNjAuOTEwMDAwMDAwMDAwMDI1JTIyJTIwYXMlM0QlMjJ0YXJnZXRQb2ludCUyMiUyRiUzRSUzQyUyRm14R2VvbWV0cnklM0UlM0MlMkZteENlbGwlM0UlM0NteENlbGwlMjBpZCUzRCUyMkRFLWxhZ2tiRy1xT09kVFBYMzQtLTg2JTIyJTIwdmFsdWUlM0QlMjIlMjIlMjBzdHlsZSUzRCUyMmVuZEFycm93JTNEbm9uZSUzQmh0bWwlM0QxJTNCcm91bmRlZCUzRDAlM0Jmb250U2l6ZSUzRDIwJTNCc3RhcnRBcnJvdyUzRG9wZW4lM0JzdGFydEZpbGwlM0QwJTNCJTIyJTIwZWRnZSUzRCUyMjElMjIlMjBwYXJlbnQlM0QlMjIxJTIyJTNFJTNDbXhHZW9tZXRyeSUyMHdpZHRoJTNEJTIyNTAlMjIlMjBoZWlnaHQlM0QlMjI1MCUyMiUyMHJlbGF0aXZlJTNEJTIyMSUyMiUyMGFzJTNEJTIyZ2VvbWV0cnklMjIlM0UlM0NteFBvaW50JTIweCUzRCUyMjU2NyUyMiUyMHklM0QlMjI0Ni45MTAwMDAwMDAwMDAwMjUlMjIlMjBhcyUzRCUyMnNvdXJjZVBvaW50JTIyJTJGJTNFJTNDbXhQb2ludCUyMHglM0QlMjI1MTclMjIlMjB5JTNEJTIyNDYuOTEwMDAwMDAwMDAwMDI1JTIyJTIwYXMlM0QlMjJ0YXJnZXRQb2ludCUyMiUyRiUzRSUzQyUyRm14R2VvbWV0cnklM0UlM0MlMkZteENlbGwlM0UlM0NteENlbGwlMjBpZCUzRCUyMkRFLWxhZ2tiRy1xT09kVFBYMzQtLTg3JTIyJTIwdmFsdWUlM0QlMjIlMjIlMjBzdHlsZSUzRCUyMmVuZEFycm93JTNEbm9uZSUzQmh0bWwlM0QxJTNCcm91bmRlZCUzRDAlM0Jmb250U2l6ZSUzRDIwJTNCc3RhcnRBcnJvdyUzRG9wZW4lM0JzdGFydEZpbGwlM0QwJTNCZGFzaGVkJTNEMSUzQiUyMiUyMGVkZ2UlM0QlMjIxJTIyJTIwcGFyZW50JTNEJTIyMSUyMiUzRSUzQ214R2VvbWV0cnklMjB3aWR0aCUzRCUyMjUwJTIyJTIwaGVpZ2h0JTNEJTIyNTAlMjIlMjByZWxhdGl2ZSUzRCUyMjElMjIlMjBhcyUzRCUyMmdlb21ldHJ5JTIyJTNFJTNDbXhQb2ludCUyMHglM0QlMjI1MTYlMjIlMjB5JTNEJTIyNzEuOTEwMDAwMDAwMDAwMDMlMjIlMjBhcyUzRCUyMnNvdXJjZVBvaW50JTIyJTJGJTNFJTNDbXhQb2ludCUyMHglM0QlMjI1NjYlMjIlMjB5JTNEJTIyNzEuOTEwMDAwMDAwMDAwMDMlMjIlMjBhcyUzRCUyMnRhcmdldFBvaW50JTIyJTJGJTNFJTNDJTJGbXhHZW9tZXRyeSUzRSUzQyUyRm14Q2VsbCUzRSUzQ214Q2VsbCUyMGlkJTNEJTIyREUtbGFna2JHLXFPT2RUUFgzNC0tODglMjIlMjB2YWx1ZSUzRCUyMiUyNmx0JTNCZm9udCUyMHN0eWxlJTNEJTI2cXVvdCUzQmZvbnQtc2l6ZSUzQSUyMDIwcHglM0IlMjZxdW90JTNCJTI2Z3QlM0IlMjZsdCUzQnUlMjZndCUzQiVFRiVCQyU5QSVFOCU5QiU4QiVFNyVCMyU5NSVFOCVCMyU4NyVFNiU5NiU5OSUyNmx0JTNCJTJGdSUyNmd0JTNCJTI2bHQlM0IlMkZmb250JTI2Z3QlM0IlMjIlMjBzdHlsZSUzRCUyMnRleHQlM0JodG1sJTNEMSUzQmFsaWduJTNEY2VudGVyJTNCdmVydGljYWxBbGlnbiUzRG1pZGRsZSUzQnJlc2l6YWJsZSUzRDAlM0Jwb2ludHMlM0QlNUIlNUQlM0JhdXRvc2l6ZSUzRDElM0JzdHJva2VDb2xvciUzRG5vbmUlM0JmaWxsQ29sb3IlM0Rub25lJTNCZm9udFNpemUlM0QxNiUzQiUyMiUyMHZlcnRleCUzRCUyMjElMjIlMjBwYXJlbnQlM0QlMjIxJTIyJTNFJTNDbXhHZW9tZXRyeSUyMHglM0QlMjI2MjAlMjIlMjB5JTNEJTIyMTAwJTIyJTIwd2lkdGglM0QlMjIxMjAlMjIlMjBoZWlnaHQlM0QlMjI0MCUyMiUyMGFzJTNEJTIyZ2VvbWV0cnklMjIlMkYlM0UlM0MlMkZteENlbGwlM0UlM0NteENlbGwlMjBpZCUzRCUyMkRFLWxhZ2tiRy1xT09kVFBYMzQtLTg5JTIyJTIwdmFsdWUlM0QlMjIlMjZsdCUzQnNwYW4lMjBzdHlsZSUzRCUyNnF1b3QlM0Jjb2xvciUzQSUyMHJnYigwJTJDJTIwMCUyQyUyMDApJTNCJTIwZm9udC1mYW1pbHklM0ElMjBIZWx2ZXRpY2ElM0IlMjBmb250LXNpemUlM0ElMjAxNnB4JTNCJTIwZm9udC1zdHlsZSUzQSUyMG5vcm1hbCUzQiUyMGZvbnQtdmFyaWFudC1saWdhdHVyZXMlM0ElMjBub3JtYWwlM0IlMjBmb250LXZhcmlhbnQtY2FwcyUzQSUyMG5vcm1hbCUzQiUyMGZvbnQtd2VpZ2h0JTNBJTIwNDAwJTNCJTIwbGV0dGVyLXNwYWNpbmclM0ElMjBub3JtYWwlM0IlMjBvcnBoYW5zJTNBJTIwMiUzQiUyMHRleHQtYWxpZ24lM0ElMjBjZW50ZXIlM0IlMjB0ZXh0LWluZGVudCUzQSUyMDBweCUzQiUyMHRleHQtdHJhbnNmb3JtJTNBJTIwbm9uZSUzQiUyMHdpZG93cyUzQSUyMDIlM0IlMjB3b3JkLXNwYWNpbmclM0ElMjAwcHglM0IlMjAtd2Via2l0LXRleHQtc3Ryb2tlLXdpZHRoJTNBJTIwMHB4JTNCJTIwdGV4dC1kZWNvcmF0aW9uLXRoaWNrbmVzcyUzQSUyMGluaXRpYWwlM0IlMjB0ZXh0LWRlY29yYXRpb24tc3R5bGUlM0ElMjBpbml0aWFsJTNCJTIwdGV4dC1kZWNvcmF0aW9uLWNvbG9yJTNBJTIwaW5pdGlhbCUzQiUyMGZsb2F0JTNBJTIwbm9uZSUzQiUyMGRpc3BsYXklM0ElMjBpbmxpbmUlMjAhaW1wb3J0YW50JTNCJTI2cXVvdCUzQiUyNmd0JTNCMjMlRUYlQkMlOUElRTglQTglODglRTclQUUlOTclRTklODclOTElRTklQTElOEQoKSUyNmx0JTNCJTJGc3BhbiUyNmd0JTNCJTIyJTIwc3R5bGUlM0QlMjJ0ZXh0JTNCd2hpdGVTcGFjZSUzRHdyYXAlM0JodG1sJTNEMSUzQmZvbnRTaXplJTNEMTYlM0IlMjIlMjB2ZXJ0ZXglM0QlMjIxJTIyJTIwcGFyZW50JTNEJTIyMSUyMiUzRSUzQ214R2VvbWV0cnklMjB4JTNEJTIyMzQwJTIyJTIweSUzRCUyMi05MCUyMiUyMHdpZHRoJTNEJTIyMTcwJTIyJTIwaGVpZ2h0JTNEJTIyMjAlMjIlMjBhcyUzRCUyMmdlb21ldHJ5JTIyJTJGJTNFJTNDJTJGbXhDZWxsJTNFJTNDbXhDZWxsJTIwaWQlM0QlMjJERS1sYWdrYkctcU9PZFRQWDM0LS05MCUyMiUyMHZhbHVlJTNEJTIyJTIyJTIwc3R5bGUlM0QlMjJlbmRBcnJvdyUzRG5vbmUlM0JodG1sJTNEMSUzQnJvdW5kZWQlM0QwJTNCZm9udFNpemUlM0QyMCUzQnN0YXJ0QXJyb3clM0RvcGVuJTNCc3RhcnRGaWxsJTNEMCUzQiUyMiUyMGVkZ2UlM0QlMjIxJTIyJTIwcGFyZW50JTNEJTIyMSUyMiUzRSUzQ214R2VvbWV0cnklMjB3aWR0aCUzRCUyMjUwJTIyJTIwaGVpZ2h0JTNEJTIyNTAlMjIlMjByZWxhdGl2ZSUzRCUyMjElMjIlMjBhcyUzRCUyMmdlb21ldHJ5JTIyJTNFJTNDbXhQb2ludCUyMHglM0QlMjI0MjQlMjIlMjB5JTNEJTIyLTYwJTIyJTIwYXMlM0QlMjJzb3VyY2VQb2ludCUyMiUyRiUzRSUzQ214UG9pbnQlMjB4JTNEJTIyMzc0JTIyJTIweSUzRCUyMi02MCUyMiUyMGFzJTNEJTIydGFyZ2V0UG9pbnQlMjIlMkYlM0UlM0MlMkZteEdlb21ldHJ5JTNFJTNDJTJGbXhDZWxsJTNFJTNDJTJGcm9vdCUzRSUzQyUyRm14R3JhcGhNb2RlbCUzRZfd4H8AACAASURBVHhe7N179P7/XOf7+2CoDA0dJLuhJovfqNRYDcWETJrZKslPjj+SY04lk9AMITImp0SOOfwcI6WyV0yTGGqrZNLYWLX20KwiJkb6jQi/vV6z3581l8v1+X6u4+dwfW/vtX5LfT6v4+31uq7vP5/H+/n38hAgQIAAAQIECBAgQIAAAQIECBAgQIAAAQIECBAgQIAAAQIECBAgQIAAAQIECBAgQIAAAQIECBAgQIAAAQIECBAgQIDAXgj8vb3YhU0QIECAAAECBAgQIECAAAECBAgQIECAAAECBAgQIECAAAECBAgQIECAAAECBAgQIECAAAECBAgQIECAAAECBAgQIECAQALkLgE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ECBAgAABAgQIECBAgAABAgQIECBAgAABAgT2RECAfE8O0jYIECBAgAABAgQIECBAgAABAgQIECBAgAABAgQIECBAgAABAgQIECBAgAABAgQIECBAgAABAgQIECBAgAABAgQIECAgQO4OECBAgAABAgQIECBAgAABAgQIECBAgAABAgQIECBAgAABAgQIECBAgAABAgQIECBAgAABAgQIECBAgAABAgQIECBAYE8EBMj35CBtgwABAgQIECBAgAABAgQIECBAgAABAgQIECBAgAABAgQIECBAgAABAgQIECBAgAABAgQIECBAgAABAgQIECBAgAABAgLk7gABAgQIECBAgAABAgQIECBAgAABAgQIECBAgAABAgQIECBAgAABAgQInHWBy1Tjv0+f9Y2ssf7xd4CXq/5ujb6rdBnzjP8+u0onbY9VwBkdK7fJCBAgQIAAAQIECBAgQIAAAQIECJxeAQHy03s2VkaAAAECBAgQIECAAAECBAgQIECAAAECBAgQIECAAAECBAgQIECAAAEC5xa4cvVd1X2r11VPOsYQ+a2qr5uW92fVL1WfOoEDu1b13OrN1YuqsZZdPLeo/m3176vfrD65i0lOaMybVv+6+sXq9dWHTmgd6077hdXNqvtNZ/Oz1aXrDqYfAQIECBAgQIAAAQIECBAgQIAAAQJnX0CA/OyfoR0QIECAAAECBAgQIECAAAECBAgQIECAAAECBAgQIECAAAECBAgQIEDgfBQYVbcfVj122vz7qztXbz0mjBGmfsw017OrB1efOKa5D6aZN/jV6l47CECPoP7Tq7tOEz+n+pET2O8ueL+iel41Xggwno9X31/9xi4m29GYIwA/Xh5wzerd1R2qd+5oLsMSIECAAAECBAgQIECAAAECBAgQIHAGBATIz8AhWSIBAgQIECBAgAABAgQIECBAgAABAgQIECBAgAABAgQIECBAgAABAgQILBS4RnVxdfPpty+uHlj99TF4nYYA+Y2rl07B4bHlu0z//za3P/7OcATzh/N4RlD/wuoPtjnJCY11xeqJU+XugyWMCuQ/WP3FCa1pnWnnXyTw+OpR1adXGGxUMX9KdZ8V+mzS9CbH+LKHTdapLwECBAgQIECAAAECBAgQIECAAIEzKSBAfiaPzaIJECBAgAABAgQIECBAgAABAgQIECBAgAABAgQIECBAgAABAgQIECBAYBK49RRuvtJUPfqi6rXHoHPSAfKrVaPy+dj/eF41hX8/uuW9X1C9oLrhNO5DqydXn9nyPMc93AiPP2L6b37uZ1Zjn5cc96I2mO+rq5dP5zSqkN+uetcK4wmQr4ClKQECBAgQIECAAAECBAgQIECAAIHTLiBAftpPyPoIECBAgAABAgQIECBAgAABAgQIECBAgAABAgQIECBAgAABAgQIECBA4FwCV66eXt11avTL1T2qbQep59dwkgHyUXH6IdUTZhb149XvrXlV/rZ6R/XJuf5XmULqI4w8njdUP1J9aM15Zrt9vPrUFsZZZ4hFfvPjjHD5CMrPm6wz37p9xjrHixEus+QAD6h+cmr78Oq5S/Qb+/ubSoB8CSxNCBAgQIAAAQIECBAgQIAAAQIECJwVAQHys3JS1kmAAAECBAgQIECAAAECBAgQIECAAAECBAgQIECAAAECBAgQIECAAAEChwl8W/WK6upTg9tWr9kx10kFyMff/d2xetYULt7GNl9f3bn6q5nBlglZbzL3Taq3bjLAmn3Hvh5cjfMb4ezxvK16YPUD1f1mxn1Y9aTq02vOtWm361SvrK6/6UDn6P/I6rFrjP9F1dOqe059b1q9eY1xdCFAgAABAgQIECBAgAABAgQIECBAYAcCAuQ7QDUkAQIECBAgQIAAAQIECBAgQIAAAQIECBAgQIAAAQIECBAgQIAAAQIECByrwHz15FdV99lxFfKTCpCPoO6LqmtuUXg+QD5C1vetHr/FkPr8ck8iQH5YePzu1burK1ZPPEUh8tMcIP/K6qXVzaq3V3eo/nSLd3LZoa5RXVzdfOrwxuqi6s8XDDD/oonxcoCfOOEq88vuUzsCBAgQIECAAAECBAgQIECAAAECKwkIkK/EpTEBAgQIECBAgAABAgQIECBAgAABAgQIECBAgAABAgQIECBAgAABAscoMMKe/7gaQdPx33WrG83M/5Hqj6bg5wjA/t/Vh3a0vvG3VlebwpLfuWAtY+73VGMdv7XDdexoe3sx7C2qX54Czx+vblP9xx3u7CQC5BdUL6huOO1r3P9Raf2TG+7zY9VLqr+pLlPdqXrmTHj8V6bP14bTfE73se4/2eaAR4x1hepHp1D8QdPh90PV7870/bKp6vgIIR88PzkFyz9xjOsdU53mAPkNql+rrj4FuO9fjc/dcT7jTB9XPWRm0rtMwfZF65hvP9Y7XpTw8urS41y4uQgQIECAAAECBAgQIECAAAECBAjsWkCAfNfCxidAgAABAgQIECBAgAABAgQIECBAgAABAgQIECBAgAABAgQIECBAYFWBUQX4rlOw8+tX7DwCxE+ufqf67Ip9FzUff2P1DdWPV3dccrwRSjxYxzsFE5dU+/xmN67esnbv5TuOEPHtq/cu3+V/tTzuAPkIEz+/Gi7jeX91t+pNh6x7BKH/6RSi//SSe1sUHn9u9bBqvLDhsOey1WeWnOMkml2pesS0j4P531aN0POonj3/LAqRP32qVn2cIenZAPl8lfhNHGfv7iOrx64x2H2qZ039xngjyH3cIexR9fw5My86eHH1wOqvz7Gf8X3+imq8jGE84x4cVKBfg0EXAgQIECBAgAABAgQIECBAgAABAqdTQID8dJ6LVREgQIAAAQIECBAgQIAAAQIECBAgQIAAAQIECBAgQIAAAQIECBA4HwXG3zPdvHpC9c0bAozqyaNq8Ic3GGcE2UfF4h+bCSiuMtwImo51PPGI8O0qY55PbQXI//dpX6969kx4/FyVk0eV5dtWIxj8lStUWL7c1PbxM/f9tdUICv/lIRfvH1U/UH1X9cNzlbxPy129RvWU6nYzC3rrtK93nWORV52+i+410+bi6qHVB49pc6c1QP6Fk+m4G+O5ZfUfjsnkYJprT5XPbzj94APVCJS/+Yh1jJcdjDMc9/zgGd/T42eXHPMeTEeAAAECBAgQIECAAAECBAgQIEBgZwIC5DujNTABAgQIECBAgAABAgQIECBAgAABAgQIECBAgAABAgQIECBAgAABAisILAqvrtB9YdMREr3HGpWlx2CLKhCvu57XTZWOR8Voz/ICAuQ1/sbvW6tnVNef6EZ4/H7Vy6rPLuAcAfLx4oODgOxRlcrHECMQPAK046ULB89R4fHxgoURzD4IWI/P212q9y1/xDttOexuUD11Jng/Jlzl8zgql4/K2qOq9cEz9vmg6g93uvr/f/BlAuSXrz614lo2rUD+1dXLqxHe/p3qTtVxfr+NOz7O5SEz+x4vWHhw9YklLK5VvWTuhQz3niqTL9FdEwIECBAgQIAAAQIECBAgQIAAAQKnX0CA/PSfkRUSIECAAAECBAgQIECAAAECBAgQIECAAAECBAgQIECAAAECBAgQ2HeBZcLjH6l+v/qDagRox3Pd6lumkOVhRm+r7l69ewXEZcLjb6reMq1lVLT9xuoW1ahavOg5Koy7wvLOm6YjGDsCvLt+Rgh73KlPrzjRbAh3lfDqstNcZqok/u+ra06dxjofUT3riPWOcPeofD+C5uMZoel7nqNy9r+cxjyYZ9zX+1d/fsRiL6heMAWJR9MnVT9RfXLZTe6o3QgYj1Dzz8x9Jkel6XFu4/tk2WdRuH6EpX+s+qVDQvzLjn1Uu6MC5FepnlON79Dxv7+9ZIB60wD59017H+vfxd0/ymVUPH/1zPfDOI8Lp38fjuo7fj/+dnZ8HobZwXPaXoCw1V4beAAAIABJREFUzD60IUCAAAECBAgQIECAAAECBAgQIHCogAC5y0GAAAECBAgQIECAAAECBAgQIECAAAECBAgQIECAAAECBAgQIECAwEkL3LR60UxIdnY9IzQ+ArS/fkgwcoRs/8kU5rzrIRt5VXWf6qNLbHQEMUdV2ycsaDvCuyOA+rTqAwt+P4Kmt63+zSGh9p+bqjwvUyF3iaVqcsICuw6Qj5DsqPJ88FKCcf9GheXxWVkm7H6N6uLq5tV7q/tOAePD2MYLGcbd/thUcfsvl/S99TTPCPuPNX7PEfMsOezazb6q+qlq9vtgrGsE20dgeJ1w+/heuHP15LlA+gio//SKgfRVNnZUgHw2SP2rUzX4Dy0xwVEB8n9QjRD+omdYjP7jBQPjGd+X404e9az7oob5cccLPkZo/TYzv3h89aglPxcH3WY/Hwc/Gy9nGC9e+MxRm/F7AgQIECBAgAABAgQIECBAgAABAqddQID8tJ+Q9REgQIAAAQIECBAgQIAAAQIECBAgQIAAAQIECBAgQIAAAQIECBDYb4Evr547hU7ndzp+/rAlw5mLqjXPjnfv6nnVpUdwflv1iurqc+1Ghdsfqn5jiTGuNwUcbzw3xgixXlSN6s6esy+w6wD5+Pu+URn856dKyw+c7uYI4i77fHf1tVNw+pIlOo2XIIzP0jJtD4YbgeJHV98whXjfscRnZImlrNxkBJ7HCxweOfcChxGe/5Hq9Ruua5zHt1bPqK4/s7rxkovxPfXGDcdftOGvqO4whblHsP8l1d9MDa9cPX0mKD8qaj9/SbVROf5qU9vxooB3z/WbvdtLDnlksz+qbj+9zODIxoc0WFQ5fKx9GL1zjUHvMf27cNB1k7HWmF4XAgQIECBAgAABAgQIECBAgAABArsTECDfna2RCRAgQIAAAQIECBAgQIAAAQIECBAgQIAAAQIECBAgQIAAAQIECBA4WmA+wHfQY1T6fuiKQdbx91B3rJ41BW5nZ39rdZfqfedY0hWrUSX8B+bajOD3qN48qkEfFUA/6DrCtCOIPoKas88q1dCP1tPiJAV2HSAfext3+ibTJt+ywv07bpe/P61tmcrou1jbtaYQ+2zV8THP+Mz+ePXftjjpqHD+76bvmoNhx3fE+M56UvXhLc51rqHWrT6+zPJOa4B8nPMI0c++nGOYj+ry61SWHy8KeXH1L2ZQNhlvGVttCBAgQIAAAQIECBAgQIAAAQIECByLgAD5sTCbhAABAgQIECBAgAABAgQIECBAgAABAgQIECBAgAABAgQIECBAgACBBQJfPFV/vXDud5tUqj2ohvyIBfON6sSvOcdJ/LPqVxZUH3929eDqEyuc4vjbrNFnhBFnnw9U31v93gpjaXo6BY4jQH7Yzm9Vfd3pZPmcVf2X6nU7XOeXVfeZPmtXnZnnI1Ml8uetGSw+asmj2vmo+P2YanbeUe18/OyXdjTvwbquUo3vpdsdtdBDfj+qsd+5+qtDfj97t8ee3r/mPOPFAqNa+zDa5Ht9TD++Ux9UPXVmLZt+ny76nt50zDWpdCNAgAABAgQIECBAgAABAgQIECCwXQEB8u16Go0AAQIECBAgQIAAAQIECBAgQIAAAQIECBAgQIAAAQIECBAgQIAAgeUFblD92oLA9kOqp2xQbfl61aj0PV/9e4z5sOpTC5a4i8D3qEL+6urac/P96LS/5aW0PI0CJxkg30WF6F0YP7J67A4GvmL1A9UDq+vMjf/r1fD5zzuYd37Ib5z2910L1vDo6g+rz+5gHSP8PSpxr/usEiDf5Ay/pHpp9Z1bCJAvqj7+wuoB1SXrQlSL/r342eqhO34JwAZL1pUAAQIECBAgQIAAAQIECBAgQIDA0QIC5EcbaUGAAAECBAgQIECAAAECBAgQIECAAAECBAgQIECAAAECBAgQIECAwG4ERuXgZ80NPaq/fnf19g2mvFL1jOqiuTFGJeTxs48uGPuwaugjAD4qDX9sjfWMKsEXV6Na9OzzzGqE5P92jTF30WX8HdmoEHz16n3V3+xikg3HHC8bePyGY8x2/7MpILroLiw7jQD50VKbhI8XjT6C4xdOn5+vn2vwoemFFOPlEZ88emlbazGqkX9/9YMLRnxx9YTqPRu8EGN+2EVB6lU3cxYD5PeoRkX52ee21WtW3fxc+3F+T5yqmx/8ShXyDVF1J0CAAAECBAgQIECAAAECBAgQOHkBAfKTPwMrIECAAAECBAgQIECAAAECBAgQIECAAAECBAgQIECAAAECBAgQIHA+Clx2qtz78LnN/2Z1p+rDG6IsqtA8Qul3qP50wdhfW72iGkHl2WeM87g1w59fOFUaH0H52WeEyu9ffXzDPW6j+5dNAdeD8OtY0whTPqn6xDYm2NIYN67esqWxxjDzAdprVl+94vjjnt5r6vMr1c8fUt3+sGH/a/X+Fec8aD57v0ew/slrjrPtbl8wfa7vPg28rQD5qGQ9vMfnZr7i+EemF1GMitxPmapdb3tfR433R9XDqjtWd13Q+OXVz0xV0TepSH65alQ2f8Q0x89NL0I412d1/J3oWNd4Wcd4ucZ4RnXtcWc+c8jGZu/XJme4rQrk4+UWI4z/L2bW+7ZpX+NztOnzHdUb5gZ57GR9mNGmc+pPgAABAgQIECBAgAABAgQIECBAYKcCAuQ75TU4AQIECBAgQIAAAQIECBAgQIAAAQIECBAgQIAAAQIECBAgQIAAAQKHCBxWJXxUmP3h6n9uKLcoQD5Cnrev3nvI2P+g+qrqm6pvrG5UPb0aFY3XeQ4LkB9V/XedudbpMyrvjnD8qIY+/9x7qvZ76ToD76DPrgPkd65GAPk4n7tUL11zwm0FfNec/tBu83d+k/DxZap/Ut2zuqi66oJZR6j4UdX7qtmw8rb3ddR4B98tf1J9ezX2/c8XdPr16hnVG9eskn7L6tVTEPzd0wsx3nnE4r6len51wdTumVOA/JJz9NvW/dpWgPz7ql+aW+94WcAI7X/qqMNZ4vdfOX0WbzbTdpsB9SWWoAkBAgQIECBAgAABAgQIECBAgACB7QoIkG/X02gECBAgQIAAAQIECBAgQIAAAQIECBAgQIAAAQIECBAgQIAAAQIECCwnMMLLN5nC2v9wCmxfuXpX9aNbqH69ToB8uZUv3+oq1ag2fqu5Ls+uHryFPS6/ksUtD6u6Plq/bgrtfnTTSbbU/0urr9vSWGOYv63eMRPiFSDfDu42A+TjpQEjYD+qw88/v1yNyut/WB1U9D4NAfKDl1OM77fvqn68+uYF6x937z7V76/Afu3p++SGU58fqX62OtdLHkZo/AXVQZ/XTvP+5RHznqYA+WEv4rh19asr+J2r6WWrUXH84XONxssLRvjeQ4AAAQIECBAgQIAAAQIECBAgQODMCQiQn7kjs2ACBAgQIECAAAECBAgQIECAAAECBAgQIECAAAECBAgQIECAAAECBI4Q+KLqaVPl4tmmv1ndqfrwMQlep3pldf25+X66GgHNzxzTOg6b5gbVr1VXX9DgtFRJPy4iAfLtSG8zQD7+vnEEeJ8zs7QRHH9y9TszwfFNVz5b3X7b93543GaqlP31Mwtdpgr47L6uWD2xut/MD0f4/N9Vo6r5JxcgXK0aL6sYQevxjIrad69G5fKjntkA+QjqD/N1nvESjWdVt6gOqrQfhOyXHe961atmKqgf7OWO1X9ddpAl2n1PNQL2s894Acj9q48v0V8TAgQIECBAgAABAgQIECBAgAABAqdKQID8VB2HxRAgQIAAAQIECBAgQIAAAQIECBAgQIAAAQIECBAgQIAAAQIECBAgsAWBw4Lbz6t+uPqfW5hjmSHuUY05559tVs5dZh2HtRnB8RdX/2JBgxdWD6gu2WSCPe87G7I97qrys3OfZuZHTpWd113jCE6PkPR4KcQIMf8/WwyOH6xplwHygzlGkHxUJP+xaf3LBrlH/8tVD6mecAjif6oeU/3WjM0Ijz+9ut3U5/3V3ao3LXkQu7hf6wbIR6X2EUKffXbxeVv078YHqu+u3r6km2YECBAgQIAAAQIECBAgQIAAAQIETo2AAPmpOQoLIUCAAAECBAgQIECAAAECBAgQIECAAAECBAgQIECAAAECBAgQIEBgCwKLqhYfDPuj1VO2MMcyQ1xQvaC64VzjEeC8a/Vnywyy4zbDalTxHeHMK83MtWrYdMfLPLXDC5AffTSbBsiPnmHzFscRID9Y5RWqEe5e9vM//xkdn83x0od/WX3z3NZHdfafqv6i+tm58PgPVm+sLl2S67QEyMf30jOqi+bWvYvv8uOca8lj0IwAAQIECBAgQIAAAQIECBAgQIDA+gIC5Ovb6UmAAAECBAgQIECAAAECBAgQIECAAAECBAgQIECAAAECBAgQIECAwOkTuEZ1cXXzuaWNSrLfW/3eMSx5rGGEHkel8fnn3lNV8mWDnLte7mWqm1b3rf5x9Y4pfPrHu554D8Y/LQHy51YvOyWel69+aPqsjSUJkG92MLeZvi+uWn18+py+fKrI/v3Vj1ejcvbBM9p8ovry6QezfVb5zpm92/9X9eY1tzEqr491jhdqrFOBfFFV8LGU8Z217poO28r4e9qfqB4712D8e3L/yX9NBt0IECBAgAABAgQIECBAgAABAgQIHL+AAPnxm5uRAAECBAgQIECAAAECBAgQIECAAAECBAgQIECAAAECBAgQIECAAIHdCFyuetiCAOCY7YXVA6pLdjP1/xp1VBe+7RSanQ11Hkz5quo+1Ud3uAZDH5/AaQmQn6aQ9ggMP2W65+MkTtPaDrsZx1mBfNXbOYLjT6juNX23Pan69MwgXzZZP7gabWefdcPjY4zZu73JGX5J9dLqO9cMkH9P9dq5fb29ukP1p6tiLtH+uOdbYkmaECBAgAABAgQIECBAgAABAgQIEFhPQIB8PTe9CBAgQIAAAQIECBAgQIAAAQIECBAgQIAAAQIECBAgQIAAAQIECBA4fQLfXr2kuvrc0kb18RE43HbF2jHNP6i+qrpldY/q6w9hed1Uxfb9p4/tTKzo2tX3bXGlH5vuyt9sMKYA+efjCZBvcKEO6TpC4jefgtSfPKTNLaYq9AeVxw+a/Xr1qOod1boVyE8qQD7+vnWsffw3+7y6umc1PsPbfr6hGuOP75vZZ3y//4dtT2Y8AgQIECBAgAABAgQIECBAgAABArsUECDfpa6xCRAgQIAAAQIECBAgQIAAAQIECBAgQIAAAQIECBAgQIAAAQIECBA4LoELqhdUN1ww4aja+xPVYeHLVdc4qou/srr+kh1/YZr/g0u21+zzBWarRG/D5/XVnau/2mAwAfLPxxMg3+BCrdF1/A3oqO791Gp8Ly16RiXyZ1bje/DDS85xGiqQX6l6RnXR3JpHhfuHVZ9aci+rNPvKqWL6zeY6/Wg15vUQIECAAAECBAgQIECAAAECBAgQODMCAuRn5qgslAABAgQIECBAgAABAgQIECBAgAABAgQIECBAgAABAgQIECBAgACBQwSuOQUNb7Xg92+cAoh/vkW9G1VvqEbA8VzP71ePqH6r+uwW5z8fhxIg/9xTnw34vrc6LZXtLzNVbx6fyfFsUr36uO757N3axosFjmvdI6z/kOqhM99Ff1T9WPV11b+prjqzmHFPxs9es8T30WkIkI879LLqW+dAdxnmPiy0PgL4w/pvj+twzUOAAAECBAgQIECAAAECBAgQIEBgUwEB8k0F9SdAgAABAgQIECBAgAABAgQIECBAgAABAgQIECBAgAABAgQIECBA4CQFrjGFx2+9YBEjVHu36k1bXuB3TAHyZYb9T9WLqldVf71MB20WCnzpFIrdFs8Igr5jw6r0p6UC+bZMdjGOAPkuVOtrqp+pbjMz/HipxQOqP5l+dq3q0dVd55bw4upR1fvOsbTTECC/QfVr1dXn1nmH6pW7Ye2y1WOrh8+N/7rpRSQf3dG8hiVAgAABAgQIECBAgAABAgQIECCwdQEB8q2TGpAAAQIECBAgQIAAAQIECBAgQIAAAQIECBAgQIAAAQIECBAgQIAAgWMSOFd4/OPVfauXV5dueT13rl6y4pij+u9jql/aMLS84rSa71DgtATIz5cK5A+svmsH53nl6kbTuB+pRhXvv9vBPL9XPW7DKtZXqG47VXa/zswaR4XscR/H+mefURH+26vHV98884vxco1RjXy82OKTC/Y6e7dH3yev6XGV6lnVLSbX21fjvi7zHPaijptUb11mgDXbjPD42PPs8zvVnarh5iFAgAABAgQIECBAgAABAgQIECBwJgQEyM/EMVkkAQIECBAgQIAAAQIECBAgQIAAAQIECBAgQIAAAQIECBAgQIAAAQJzAteufq665QKZER5/8FT5+9M7kBvhyhEiHxWs/7j6THWlKYT6z6b/+7Bpn1b9RHXJDtZlyOMVOC0B8tNU5fsLq6dU95mOYptrm/U+3pPezmzPnr6XPrHmcIsqio/A+L+uXnbEiymuWN17Co1fdWb+8YKNRyyoRr4L6xHMXyVAvuhFHeP79vur96xpuEy3RfOOqu4XVu9cZgBtCBAgQIAAAQIECBAgQIAAAQIECJwGAQHy03AK1kCAAAECBAgQIECAAAECBAgQIECAAAECBAgQIECAAAECBAgQIECAwCoC16tGGPPGCzqN8PgIRI6qt7sIj48pL1996pAFj2rGo0Lwj1ezFYJnm49qwQ8VIl/lyE9lWwHyzz8WAfLDr+q6AfLDwt9vmL5n/vOSn47x96LfVD16rpL7qAg+qpG/pvrsNNZpCJAvWsOqIfQlaT6n2Qi5v2JBx11XPl9nrfoQIECAAAECBAgQIECAAAECBAgQOFRAgNzlIECAAAECBAgQIECAAAECBAgQIECAAAECBAgQIECAAAECBAgQIEDgrAiMv3e66RQOXxTO3nXl8VWcvqx6XHWvBZ3GOkc14EUhxVXm0PZkBQTIP99/lwHyC6qr7eDIx7jjpQ7jedv0uR2f0W0//6MaFbQ/s+TAl6m+vXp89c0zfUbV8Z+qnrPmSyiuUN2zekw1W4384dWTqr+rZu/2CJi/f8k1zzf7+9X1p3lWDX8vCpD/djUqhP/FmutZptt4MclbFjS8ZfUflhlAGwIECBAgQIAAAQIECBAgQIAAAQKnQUCA/DScgjUQIECAAAECBAgQIECAAAECBAgQIECAAAECBAgQIECAAAECBAgQIHCUwAhT3qF6+lzo8aDfCFU+cAplH1TRPWrMXf9+VA5+YnW/BRP9ZnXX6gO7XoTxdyZwWgLkz61etrNdrjbw5asfqr536vbI6rGrDXHsrWcDw6+fAsp/deyr+PwJ71a9cO7Hv1w9onrPFtb3NdXPVLeZAuIXVn8wjTt7tzc5wy+pXlp9Z7VKgHzcoydUD57b53Gcz2EB8rtMe9kCvSEIECBAgAABAgQIECBAgAABAgQI7F5AgHz3xmYgQIAAAQIECBAgQIAAAQIECBAgQIAAAQIECBAgQIAAAQIECBAgQGAzgVHV+CHVQ6srLRhqVMcdodXfqC7dbKqt975W9ZJqhBLnn9tWr9n6jPs54JdWX7fFrf1t9Y7qkxuMeVoC5BtsYeddNwkf73xx0wSnNUB+lerZ1e2q35+C479VbfMFGQfVyEdg+2dnqqOfdIB8vpL9wV0QID+uT4V5CBAgQIAAAQIECBAgQIAAAQIEzryAAPmZP0IbIECAAAECBAgQIECAAAECBAgQIECAAAECBAgQIECAAAECBAgQILDXAledKtHe65Bdjqq2Izz+u6dY4R7V8xas7ynVw6pPneK1n5alHVYVeN31bSOIKkB+tP5xBsivMb0Q4L8fvazPabGtAPl4ucXlqo+uOP+5mt+w+urqtdUntjjuUUMJkH++kArkR90avydAgAABAgQIECBAgAABAgQIEDhVAgLkp+o4LIYAAQIECBAgQIAAAQIECBAgQIAAAQIECBAgQIAAAQIECBAgQIAAgRmBa1c/V93yEJU3VA+o/uSUq12nemV1/bl1biPEfMq3vrXlCZB/LuUF1dW2pru7gf6yevfuhm/8DeR1qx+rLqwurh5aXbLCnNsIkI91PGh6mcXTqxeuuIZllntYVe5l+s63uUn11nN0FCD/fBwB8nVumj4ECBAgQIAAAQIECBAgQIAAAQInJiBAfmL0JiZAgAABAgQIECBAgAABAgQIECBAgAABAgQIECBAgAABAgQIECBA4BwCN6ieUY0KvIueERR9SPXhM6D4xVMF8hFwnX3eXt2h+tMzsIeTXuJsyPcj1ag8/3crLurK1Y2mPtsI759kBfIVt763zcffQN6xelY1KoCP597T5+3SJXe9jQD5CPS/fOYlEQ+cXn6x5BKWanY+BcgvWz22eviczDY+t0dhH/ayCgHyo+T8ngABAgQIECBAgAABAgQIECBA4FQJCJCfquOwGAIECBAgQIAAAQIECBAgQIAAAQIECBAgQIAAAQIECBAgQIAAAQLnvcD4m6abToHQUbl70fOT1ROrT5wRrcOCnyMEffvqvWdkHye5zG2EfLcxxqzBWQiQf03109U/rP7HFMj9f9c8yNmx/myq9P3RNcfaZrfx+RrfBw+YBh0Vz8eLGd655CSb3osrVI+bXmgxpnxjdVH150vOv2yz8ylAPkxmP18HRr9d3bn6i2XR1mh3WIB8/Lv05jXG04UAAQIECBAgQIAAAQIECBAgQIDAiQgIkJ8Iu0kJECBAgAABAgQIECBAgAABAgQIECBAgAABAgQIECBAgAABAgQIEFggMP6e6ebVL1TXXPD7j1cPrl5UffoMCQqQb35Ym4Z8xwq2McbsTs5CgHy8hOGVU2XsTSvez451HJWgV7k116peMp3x6PfialQB/+slBtn0XtyyevVMBfRdVaqe/x4ZldZfs8T+RpMvmCp6331qf5PqrefoO3u3Hzn1XXKqz2n2JdVLq++sVn1hxqg+/vi5SVcdY501j5d6vGJBx6PM1plLHwIECBAgQIAAAQIECBAgQIAAAQI7ExAg3xmtgQkQIECAAAECBAgQIECAAAECBAgQIECAAAECBAgQIECAAAECBAgQWFFgVHgd4fBF4fH3Vz9U/UZ16YrjHtV8/B3VP66+uvq66murC6oPVfepPnbUAEf8/ouqp1X3nGu3aaB3w2Wdqe6bhnzHZrcxxizaWQiQX7f6xerrq01D36c5QD7O5dbVxTNB7lEFfISXj/q+2ORefEX1vOpW08V41fSdsYvK7PMB8lWC6vN9jwpDL6r+vekXxqrh71FpfLwUYPb5k+rCFarLr7PmRfP+cfX91XvWGVAfAgQIECBAgAABAgQIECBAgAABAichIEB+EurmJECAAAECBAgQIECAAAECBAgQIECAAAECBAgQIECAAAECBAgQIEBgXuBc4fERPBzh8d/dEdv4O6pHTf/NTvHu6nbVuzac9yunIOvN5sZ5XTVCrrsIm2645FPXfZOQ78FmtjHGLMxZCJBvc8+nPUB+hepx1UOmQxoVtkfI+n1H3OZ1jS43zfWEafzxkosRPj5XZe9NPljnW4D826o3LQA7Kvy+ifHouyg8/zvVnapxxh4CBAgQIECAAAECBAgQIECAAAECZ0JAgPxMHJNFEiBAgAABAgQIECBAgAABAgQIECBAgAABAgQIECBAgAABAgQIENhrgVHt+wXVDRfs8m1T5e7/smOBu07Vz+enGVXDn7/h3LeofnmmMvLBcD89hRU/s+H450P3dUO+szbbGGN2vF0HyHdRBfq03JVVq1Evu+7ZkPvo89jq0dW5PmPr3otvnypkX31a3DivESb/9LKLXbHd+RYg/4bq1dW155xWqby+InGXn87wwXMdxzrGvwUfW3VA7QkQIECAAAECBAgQIECAAAECBAiclIAA+UnJm5cAAQIECBAgQIAAAQIECBAgQIAAAQIECBAgQIAAAQIECBAgQIAAgSFwxeop1b0WcIzw+N2rUQl8188Nql+rDsKgB/ON4Pc9NqgSPqoiP7F60IIN3Lr61V1vbE/GXzfkO7v9bYwxO54A+fqXa1cB8vE3kSPo+5xpaeO74w7VO8+x1HXuxfxLL143zfvB9UmO7HmcAfLDFjP2/QvVM6qXVZ89ctXrN/jK6qXVzeaGeEQ1Xr6xi+eLq+dVF84NPv6Nelj1qV1MakwCBAgQIECAAAECBAgQIECAAAECuxAQIN+FqjEJECBAgAABAgQIECBAgAABAgQIECBAgAABAgQIECBAgAABAgQIEFhGYD7sOdvn/dXdqjctM9AW2hwWHBxDb1LxdoTEL15Qffw3q1H1/ANbWPv5MMQ6Id95l22MMTumAPn6N29XAfKxoi+vnlt9z7S8x1ePOkdl8FXvxdWqZ1fjsz2e4/quOukA+agE/nPVLauPV/c7JET+VVPF979Y/3r8r55fVD1tCubPDvXM6iHV3244/qLu15z29K1zv7zvdOY7mNKQBAgQIECAAAECBAgQIECAAAECBHYjIEC+G1ejEiBAgAABAgQIECBAgAABAgQIECBAgAABAgQIECBAgAABAgQIECBwtMB1qldW159rOsKJI7D38urSo4fZWovvq35pwWjrVkL/lurnF+xvTDGqJD9/ayvfbKBRBX6EaMd5vH3675ObDbn13quGfBctYBtjzI676wD5pohXme7YbaaBNg3Bzn5eX1/dufqrTRe5o/5jbS+Zxh5VyG9XveuQuVa5F+Oz8sQpPH0w3KhM/aRzBNS3tcWTDJAvCs3/YPXGue/og3bXmkLev7Xhd/jDq/ECgNlnVHu/qProtmBnxrlB9WvV1efGvmn15h3MZ0gCBAgQIECAAAECBAgQIECAAAECOxMQIN8ZrYEJECBAgAABAgQIECBAgAABAgQIECBAgAABAgQIECBAgAABAgQIEDiHwGWnqsAjhDv//MfqydX/3LLgp6tiJZwtAAAgAElEQVRR+XgE1Bc9I3A7KguPsOn889bqQdUfLrGmy1T/agqVjtDt/PPi6oHVXy8x1q6bjPWNIPsI0R48r5rW95e7nnyF8VcJ+R427DbGmB37tAfI71A9p7pSdVSIepmjOEsB8hEAHp+zf1pdPFXO/tNDNrnKvbhq9dApQD5cRzXs8f9fsgzghm1OKkA+Hx4/7AUfY30jXP+AaZ+j3aMno0+suffvqN4w1/ePq++v3rPmmOfqNvvigYN2v1Pdaao0v4MpDUmAAAECBAgQIECAAAECBAgQIEBgNwIC5LtxNSoBAgQIECBAgAABAgQIECBAgAABAgQIECBAgAABAgQIECBAgAABAucWuF41gsoXHCPUCI/fvnrvOeb8huoVh6zrI9UTqhdVH1owxgiO/5PqR6sLp+DufLN1q5nvgmlUU/656gcWDP7YKfz5mV1MvMaYq4R8Dxt+G2PMjn2aA+Tjc/WC6obTgkcV50dtWCX7LAXIx99Gjs/yf13iRQ2r3osx9jdNFdhHYPq4XrRwEgHyER5/+sxLNQ4Lj49rNly+tXpGdf2ZD8oI8I+Q/QfX+Nxfs3rZNO5s91tXv7rGeOfqMl5qMr73RtXz2We8VOTB1boh+C0v03AECBAgQIAAAQIECBAgQIAAAQIElhMQIF/OSSsCBAgQIECAAAECBAgQIECAAAECBAgQIECAAAECBAgQIECAAAECBLYrcI/qedsd8sjRlgmQj7+punn1C9UILx72vKl6y0w18+tW31Itqjh+MMYIj9+/evuRKz2eBmPNv1h9/YLpXj8FZP/qeJZy5CyzId8R5B9n+XdH9vrcBleubjT9aBv7O40B8kUh3jdWF1V/vqLXfPOzFCBfZaurBshXGXubbecD5PeuXrPkBF8whaPvPrW/SfXWI/qO778RBr/V1G6Ex+83Bbo/e46+o99TqtvMtBlVxH94jarh83s+GHJ89h5XXbrk/pdp9qVTtfp/Odf4ntXzlxlAGwIECBAgQIAAAQIECBAgQIAAAQKnSUCA/DSdhrUQIECAAAECBAgQIECAAAECBAgQIECAAAECBAgQIECAAAECBAgQOD8ERpjxSVMY8Th3vEyAfKxn/F3Vd1ZPPSIQvsra1w1QrjLHqm1HheZXV9de0HEbAetV13Ou9rMh322Mu439nbYA+ZdVD5k+V1eakN5bjaDxm7eAJkC+BcQNhjgsTL3OkEcFyP9p9bPV+NyNZ9nw+MFaxv17RPWwmcWN798fqn53xQXfuXrJXJ/xvTWC3R9bcaxzNV/0ffjuqfr6u7Y4j6EIECBAgAABAgQIECBAgAABAgQIHIuAAPmxMJuEAAECBAgQIECAAAECBAgQIECAAAECBAgQIECAAAECBAgQIECAAIEZgS+pXjqFtI8TZtkA+cGavqb6mblKuquudwQvn1k9sRqVs0/Tc1jF3bHGER59aPXJU7JgAfLFB3G56oLqHlOV8avONFs3sHvYkZ9UgPzy1W2rf7Sju/h/VA+Yxh6B4V+sPrGjucbn6RXVB9cY/zgC5JeZrP99NSqJj2d8b92/euWKFb+vML28YFQKP3ihwfurH6zeuMJYs/fugO0D1XdXb1/D8bAu96meNffLF05345ItzmMoAgQIECBAgAABAgQIECBAgAABAsciIEB+LMwmIUCAAAECBAgQIECAAAECBAgQIECAAAECBAgQIECAAAECBAgQIEBgRuCsBMjHkkdA9+bVqDb9z1c4xRG6vLh6dvWeFcKSK0yxlaY3rV40ExYdg76tuns1wrSn5ZkNkK8b8p0NCp/VCuQjRPwV1TdW31H9n3Nnd3BeL67+TfXftniAJxUg32Zweoscaw216kssZieZd3hH9eElVzGC4deeuSuLKpCPkPeoGP7AucD3qBr+G2t+h4157zS9RGPdEPkIoo8XcDxobq/3nb5flyQ4Z7PD7th4ccFrtjGBMQgQIECAAAECBAgQIECAAAECBAgct4AA+XGLm48AAQIECBAgQIAAAQIECBAgQIAAAQIECBAgQIAAAQIECBAgQIAAgbMoMP7WagSQR4h8BHevW91oZiOjsu67qt+vfnv637NQtXbsa+xlhDy/qXpz9ZLqL07ZIc0GyNcNf29jjFmW8VKBx0w/GC8KePAOK1ePab5tql599XOczX+a1vRb1We3fIYC5JuDbjNAfpfqpUsuaT4gPRsgH98B4yUZT6i+eWa8t06h7T9cco7Dmo3xb189o7rq1Gh8X96tetOSY9+i+uWZYPvoNl7QMSqjf3zJMc7V7HrVq6oLZhr9ZnXXalQ79xAgQIAAAQIECBAgQIAAAQIECBA4cwIC5GfuyCyYAAECBAgQIECAAAECBAgQIECAAAECBAgQIECAAAECBAgQIECAAAEC553ANsLf2xhjFv64A+SHVWIe1e5fWz1/qh7/6R3djpMKkF++GpWg/9GO9nWcw35yegnAB9eYdD4Evq0A+VjKCE6/oLrhtK4Rzn5otc46F21t/K3qHatnTSHwt1V3r969pMNVpvt9m5n2f1JdWL1zyTHO1ewe1fPmGjykesqalde3sCRDECBAgAABAgQIECBAgAABAgQIENhMQIB8Mz+9CRAgQIAAAQIECBAgQIAAAQIECBAgQIAAAQIECBAgQIAAAQIECBAgQGD3AtsIf1+7+r5pqR+bKq3/zQZLP+4A+VjqP6t+ZQr2/kb1hmOsdn9SAfINjmivuu4yQD6gxvmOgPerpzD1CLtv8zkIkf9kda8Vqo8frGFXIe8rTdXRL5rZ7Ai236561zYBjEWAAAECBAgQIECAAAECBAgQIEDgOAUEyI9T21wECBAgQIAAAQIECBAgQIAAAQIECBAgQIAAAQIECBAgQIAAAQIECBAgsI7AqEI9gp7j+Ww1AuDjf0/yGVWbrzYt4H9Uf1x9ZscLukz196tth3t3vGzDnxGBy+74Dl+u+trqvWtU9r5GNSqj33zGcrxEYQS///sGvgcvZbj6zBhPqn7C52wDVV0JECBAgAABAgQIECBAgAABAgROXECA/MSPwAIIECBAgAABAgQIECBAgAABAgQIECBAgAABAgQIECBAgAABAgQIECBAgAABAgTOITD+3vVB1VNn2ny8urB6w5pyIzD/qOrfzvR//zTmH6w5pm4ECBAgQIAAAQIECBAgQIAAAQIEToWAAPmpOAaLIECAAAECBAgQIECAAAECBAgQIECAAAECBAgQIECAAAECBAgQIECAAAECBAgQOIfAtaqXVDeeafPC6gHVJWvIfXX18uqGM31VH18DUhcCBAgQIECAAAECBAgQIECAAIHTJyBAfvrOxIoIECBAgAABAgQIECBAgAABAgQIECBAgAABAgQIECBAgAABAgQIECBAgAABAgQ+V2D8zes9q+fM/PgD1fdWv7ci1qKK5u+u7lC9c8WxNCdAgAABAgQIECBAgAABAgQIECBw6gQEyE/dkVgQAQIECBAgQIAAAQIECBAgQIAAAQIECBAgQIAAAQIECBAgQIAAAQIECBAgQIDAAoEvr55bfc/M79apGn6N6uLq5jPjPL56VPVp8gQIECBAgAABAgQIECBAgAABAgTOuoAA+Vk/QesnQIAAAQIECBAgQIAAAQIECBAgQIAAAQIECBAgQIAAAQIECBAgQIAAAQIECJw/Areewt9Xmrb8/urC6g+WJFhUyfyt1V2q9y05hmYECBAgQIAAAQIECBAgQIAAAQIETrWAAPmpPh6LI0CAAAECBAgQIECAAAECBAgQIECAAAECBAgQIECAAAECBAgQIECAAAECBAgQmBH4wuqJ1QNmfrZKFfJF1ccvql5aXUqaAAECBAgQIECAAAECBAgQIECAwD4ICJDvwynaAwECBAgQIECAAAECBAgQIECAAAECBAgQIECAAAECBAgQIECAAAECBAgQIEDg/BG4oHp5df1pyx+o7lC9+QiC8XezD6qeOtPuxdUDq78+f/jslAABAgQIECBAgAABAgQIECBAYN8FBMj3/YTtjwABAgQIECBAgAABAgQIECBAgAABAgQIECBAgAABAgQIECBAgAABAgQIECCwXwLj71/vWD2rutK0tWWC4NepXjkTPH/3FDx/537x2A0BAgQIECBAgAABAgQIECBAgMD5LiBAfr7fAPsnQIAAAQIECBAgQIAAAQIECBAgQIAAAQIECBAgQIAAAQIECBAgQIAAAQIECJw9gStWT6zuNy3949VF1WsP2crlqkdXj5hpf9+pkvmlZ2/7VkyAAAECBAgQIECAAAECBAgQIEDgcAEBcreDAAECBAgQIECAAAECBAgQIECAAAECBAgQIECAAAECBAgQIECAAAECBAgQIEDgLApco7q4uvm0+NdV96w+uGAzN65eWl1z+t0zq4dWl5zFjVszAQIECBAgQIAAAQIECBAgQIAAgXMJCJC7HwQIECBAgAABAgQIECBAgAABAgQIECBAgAABAgQIECBAgAABAgQIECBAgAABAgQIECBAgAABAgQIECBAgAABAgQIENgTAQHyPTlI2yBAgAABAgQIECBAgAABAgQIECBAgAABAgQIECBAgAABAgQIECBAgAABAgQIECBAgAABAgQIECBAgAABAgQIECBAgIAAuTtAgAABAgQIECBAgAABAgQIECBAgAABAgQIECBAgAABAgQIECBAgAABAgQIECBAgAABAgQIECBAgAABAgQIECBAgACBPREQIN+Tg7QNAgQIECBAgAABAgQIECBAgAABAgQIECBAgAABAgQIECBAgAABAgQIECBAgAABAgQIECBAgAABAgQIECBAgAABAgQICJC7AwQIECBAgAABAgQIECBAgAABAgQIECBAgAABAgQIECBAgAABAgQIECBAgACB/y3wlOq11W9DIUCAAAECBAgQIECAAAECBAgQIECAwFkUECA/i6dmzQQIECBAgAABAgQIECBAgAABAgQIECBAgAABAgQIECBAgAABAgQIECBAgMAuBG5WvXEaeATIHy1IvgtmYxIgQIAAAQIECBAgQIAAAQIECBAgsEsBAfJd6hqbAAECBAgQIECAAAECBAgQIECAAAECBAgQIECAAAECBAgQIECAAAECBAgQOEsCIzw+QuSzjyD5WTpBayVAgAABAgQIECBAgAABAgQIECBAIAFyl4AAAQIECBAgQIAAAQIECBAgQIAAAQIECBAgQIAAAQIECBAgQIAAAQIECBAgUN9YveMcEILkbgkBAgQIECBAgAABAgQIECBAgAABAmdCQID8TByTRRIgQIAAAQIECBAgQIAAAQIECBAgQIAAAQIECBAgQIAAAQIECBAgQIAAAQLHIDCqj/9kddNzzCVIfgwHYQoCBAgQIECAAAECBAgQIECAAAECBNYXECBf305PAgQIECBAgAABAgQIECBAgAABAgQIECBAgAABAgQIECBAgAABAgQIECBAYD8FBMn381ztigABAgQIECBAgAABAgQIECBAgMB5ISBAfl4cs00SIECAAAECBAgQIECAAAECBAgQIECAAAECBAgQIECAAAECBAgQIECAAAECawgIkq+BpgsBAgQIECBAgAABAgQIECBAgAABAicrIEB+sv5mJ0CAAAECBAgQIECAAAECBAgQIECAAAECBAgQIECAAAECBAgQIECAAAECBE6/gCD56T8jKyRAgAABAgQIECBAgAABAgQIECBAYBIQIHcVCBAgQIAAAQIECBAgQIAAAQIECBAgQIAAAQIECBAgQIAAAQIECBAgQIAAAQLLCQiSL+ekFQECBAgQIECAAAECBAgQIECAAAECJyggQH6C+KYmQIAAAQIECBAgQIAAAQIECBAgQIAAAQIECBAgQIAAAQIECBAgQIAAAQIEzqSAIPmZPDaLJkCAAAECBAgQIECAAAECBAgQIHB+CAiQnx/nbJcECBAgQIAAAQIECBAgQIAAAQIECBAgQIAAAQIECBAgQIAAAQIECBAgQIDA9gUEybdvakQCBAgQIECAAAECBAgQIECAAAECBDYUECDfEFB3AgQIECBAgAABAgQIECBAgAABAgQIECBAgAABAgQIECBAgAABAgQIECBA4LwXECQ/768AAAIECBAgQIAAAQIECBAgQIAAAQKnR0CA/PSchZUQIECAAAECBAgQIECAAAECBAgQIECAAAECBAgQIECAAAECBAgQIECAAAECZ1tAkPxsn5/VEyBAgAABAgQIECBAgAABAgQIENgLAQHyvThGmyBAgAABAgQIECBAgAABAgQIECDw/7F3J+D7lnP+/5+HEsNYR0gzthnz16DsYSxlX0tE5S9rWROFKP6yRb9QDUpStC9kyb5L9m0yYdJkrFPZYqJQlP/x0nn5nS73cl33fd2f9Xkex/fI9/s5r/M6z8e13PfX8X2dbwUUUEABBRRQQAEFFFBAAQUUUEABBRRQQAEFVpCAQfIVdDGcigIKKKCAAgoooIACCiiggAIKKKCAAutNwAD5ervirlcBBRRQQAEFFFBAAQUUUEABBRRQQAEFFFBAAQUUUEABBRRQQAEFFFBAAQUUWH6BPy7/FJyBAitG4DTgZUD+a1NAAQUUUEABBRRQQAEFFFBAAQUUUEABBeYWMEA+N6EDKKCAAgoooIACCiiggAIKKKCAAgoooIACCiiggAIKKKCAAgoooIACCiiggAIK9BQwQN4TzO7rQsAg+bq4zC5SAQUUUEABBRRQQAEFFFBAAQUUUECBxQsYIF+8sWdQQAEFFFBAAQUUUEABBRRQQAEFFFBAAQUUUEABBRRQQAEFFFBAAQUUUEABBRT4SwED5N4RCvy1wKeBl1qJ3FtDAQUUUEABBRRQQAEFFFBAAQUUUEABBeYVMEA+r6DHK6CAAgoooIACCiiggAIKKKCAAgoooIACCiiggAIKKKCAAgoooIACCiiggAIK9BUwQN5XzP5rWcDg+Fq+uq5NAQUUUEABBRRQQAEFFFBAAQUUUECBZRAwQL4M6J5SAQUUUEABBRRQQAEFFFBAAQUUUEABBRRQQAEFFFBAAQUUUEABBRRQQAEFFFBAAQXWtMBWwL5A/juuGRxf07eAi1NAAQUUUEABBRRQQAEFFFBAAQUUUGD5BAyQL5+9Z1ZAAQUUUEABBRRQQAEFFFBAAQUUUEABBRRQQAEFFFBAAQUUUEABBRRQQAEFFFBAgbUlYHB8bV1PV6OAAgoooIACCiiggAIKKKCAAgoooMCqFDBAviovm5NWQAEFFFBAAQUUUEABBRRQQAEFFFBAAQUUUEABBRRQQAEFFFBAAQUUUEABBRRQQIEVJGBwfAVdDKeigAIKKKCAAgoooIACCiiggAIKKKDAehcwQL7e7wDXr4ACCiiggAIKKKCAAgoooIACCiiggAIKKKCAAgoooIACCiiggAIKKKCAAgoooIACswoYHJ9VzuMUUEABBRRQQAEFFFBAAQUUUEABBRRQYGECBsgXRuvACiiggAIKKKCAAgoooIACCiiggAIKKKCAAgoooIACCiiggAIKKKCAAgoooIACCiiwRgUMjq/RC+uyFFBAAQUUUEABBRRQQAEFFFBAAQUUWAsCBsjXwlV0DQoooIACCiiggAIKKKCAAgoooIACCiiggAIKKKCAAgoooIACCiiggAIKKKCAAgoosBQCBseXQtlzKKCAAgoooIACCiiggAIKKKCAAgoooMBcAgbI5+LzYAUUUEABBRRQQAEFFFBAAQUUUEABBRRQQAEFFFBAAQUUUEABBRRQQAEFFFBAAQUUWAcCBsfXwUV2iQoooIACCiiggAIKKKCAAgoooIACCqwVAQPka+VKug4FFFBAAQUUUEABBRRQQAEFFFBAAQUUUEABBRRQQAEFFFBAAQUUUEABBRRQQAEFFBhawOD40KKOp4ACCiiggAIKKKCAAgoooIACCiiggAILFzBAvnBiT6CAAgoooIACCiiggAIKKKCAAgoooIACCiiggAIKKKCAAgoooIACCiiggAIKKKCAAqtMwOD4KrtgTlcBBRRQQAEFFFBAAQUUUEABBRRQQAEF/q+AAXLvBgUUUEABBRRQQAEFFFBAAQUUUEABBRRQQAEFFFBAAQUUUEABBRRQQAEFFFBAAQUUUOAKAYPj3gkKKKCAAgoooIACCiiggAIKKKCAAgoosOoFDJCv+kvoAhRQQAEFFFBAAQUUUEABBRRQQAEFFFBAAQUUUEABBRRQQAEFFFBAAQUUUEABBRRQYACB2wJnTBjn08BLgdMGOJdDKKCAAgoooIACCiiggAIKKKCAAgoooIACCxMwQL4wWgdWQAEFFFBAAQUUUEABBRRQQAEFFFBAAQUUUEABBRRQQAEFFFBAAQUUUEABBRRQQIFVJpBw+L1aczY4vsouotNVQAEFFFBAAQUUUEABBRRQQAEFFFBgvQsYIF/vd4DrV0ABBRRQQAEFFFBAAQUUUEABBRRQQAEFFFBAAQUUUEABBRRQQAEFFFBAAQUUUECBRmAr4FPlNwbHvS8UUEABBRRQQAEFFFBAAQUUUEABBRRQYFUKGCBflZfNSSuggAIKKKCAAgoooIACCiiggAIKKKCAAgoooIACCiiggAIKKKCAAgoooIACCiigwIIEDgbeA6QauU0BBRRQQAEFFFBAAQUUUEABBRRQQAEFFFh1AgbIV90lc8IKKKCAAgoooIACCiiggAIKKKCAAgoooIACCiiggAIKKKCAAgoooIACCiiggAIKKKCAAgoooIACCiiggAIKKKCAAgoooIACCiigwGgBA+TeGQoooIACCiiggAIKKKCAAgoooIACCiiggAIKKKCAAgoooIACCiiggAIKKKCAAgoooIACCiiggAIKKKCAAgoooIACCiiggAIKKKDAGhEwQL5GLqTLUEABBRRQQAEFFFBAAQUUUEABBRRQQAEFFFBAAQUUUEABBRRQQAEFFFBAAQUUUEABBRRQQAEFFFBAAQUUUEABBRRQQAEFFFBAAQUMkHsPKKCAAgoooIACCiiggAIKKKCAAgoooIACCiiggAIKKKCAAgoooIACCiiggAIKKKCAAgoooIACCiiggAIKKKCAAgoooIACCiiggAJrRMAA+Rq5kC5DAQUUUEABBRRQQAEFFFBAAQUUUEABBRRQQAEFFFBAAQUUUEABBRRQQAEFFFBAAQUUUEABBRRQQAEFFFBgxQtsBFy64mfpBBVQQAEFFFBAAQVWtYAB8lV9+Zy8AgoooIACCiiggAIKKKCAAgoooIACCiiggAIKKKCAAgoooIACCiiggAIKKKCAAgoooIACCixQYENgS+ApwNeBg4E/LvB8zdAPAW5dfvNN4ANLcE5PocA0gRsCOwJXAS4EjgMumnbQiJ8nx3A74BnAvsC5M4xRH3LN8oyeAnx/zrFW6+G5JjG9avXe+PmCFvMo4O+BI4FfDXCOXL//F8h/837NdfzuAOOu1CGuDxxe1pr/ng5cvFInO2ZeuV55/tNeArxiGeZ/c+DVwLWBHwJ7Ab9chnl4SgUUUEABBRRQYMUKGCBfsZfGiSmggAIKKKCAAgoooIACCiiggAIKKKCAAgoooIACCiiggAIKKKCAAgoooIACCiiggAIKKKDAMgs8AnhnmcOngJ0HCLt2WdL/B7y8dFyKcN62JczbZW5D9jH0N6Tm4sf6f4CTgS2Aj5TQ7wU9T3slYFfgNcA1gENL8HPWAG0yEQmzHgv8ogTS3wz8vue8Vnv3vwOOBx5QFnJ34HMLWNSmxXpr4AfAHsC75zzPfcoYuR8+DjwOOH/OMVfq4blfdykB8szxP4AdgLNX6oTHzGslBMiHeB+tMnanq4ACCiiggAIK9BMwQN7Py94KKKCAAgoooIACCiiggAIKKKCAAgoooIACCiiggAIKKKCAAgoooIACCiiggAIKKKCAAgoosH4ErlOq7G5XlpzgX6ruLrotdYC8DgMuem31+LOGkBc1x3YId1HnWapx9ykVeoc631CBzc2AtwFblok9BTiiVGTuO9d6rF+XSuQn9R2k9M/zfgBw4xmPn+ewLwP7Ab+bcZClCJBvAOxZjDLNbwCPBr4945xzWMZMFfq889Ly3zikEvlabLlfTyybMGR989z7y+ljgHw59T23AgoooIACCijQUcAAeUcouymggAIKKKCAAgoooIACCiiggAIKKKCAAgoooIACCiiggAIKKKCAAgoooIACCiiggAIKKKDAuhSog3KptPtk4JdTJFJl+VpA/jtLS0gz4d+0VwEHzjJIOeZy4EIg/x3XDJBfIbPWAuSpLP/eOe6d9qFDBciTY9gJOKxUIU8l69yDfStmX72EmZ9RJvqWUhF71mrmy3n9UzU91bx/W6H/LfDY8i7JH78LOGfM9VyKAPnmQML5CUE3Le+n/JrVfBPgGOC+QDYAeNAM98FQt/izgIfOMdihwKkTjm/fr3k2dwV+Osc5l+tQA+TLJe95FVBAAQUUUECBHgIGyHtg2VUBBRRQQAEFFFBAAQUUUEABBRRQQAEFFFBAAQUUUEABBRRQQAEFFFBAAQUUUEABBRRQQAEF1p3AjYDjga2A84GHA6kWPKktZxC1Pa8uVb5vAtxsxIIeUwKO+VHCuSf0vPrTjk+15TOAS3qOu6juK+m6zbvG/wB2AM7uOVAMsvHBz0Yc1zVA/jfAXYCvT9hsIX1S7Xu3cp4Eb58K/KTjfJOFSIj12NL/LGBH4MyOx4/qtpzXf1SAvE8ovE/fWYgSfj6oeh/UY7wJeEEJgPcd+z5ANua4Rvlvlw06+p6ja/9UP395184j+iXsn8+KUa29aUL6nFzef3OccuqhkzYdGHVwnv3rAL+YUgW+T4A892Y2MfnD1Nn269D1fdRvVHsroIACCiiggAJrSMAA+Rq6mC5FAQUUUEABBRRQQAEFFFBAAQUUUEABBRRQQAEFFFBAAQUUUEABBRRQQAEFFFBAAV/DXAQAACAASURBVAUUUEABBQYX2ADYF0i4MO0VwMuAyyacaTmDqO1pdQmQj1tKHah8SVl7H+B5j+9zriH6zls5ftoc7gR8qHT6Rqlm/91pB/X4+eOB15X+CVY/s0eo95plPs8uFaFH3eNdA5tNv5uXQO0+Y4LkNwWOA/61zHkv4MApz1bDcUfgFCCbH6Q9BThiSuh1GuW0659gbaqmJ/Q87fpdtTwvT6zmlzDvuJZw7a9a8+8TCu/Td5pD++ftsH4qxp9eNtNI8DstG0y8sASPu46fd2vep3t3PaBDv9wTu5TAcofuf9FlkQHyewFHV/dr37nN2v/uHSu6XwXYGngO0FS+//6Ek3YNkG8E7F8qzB9eNnxImLxp2UjiaeV5+iRweY+Fdn0f9RjSrgoooIACCiigwNoSMEC+tq6nq1FAAQUUUEABBRRQQAEFFFBAAQUUUEABBRRQQAEFFFBAAQUUUEABBRRQQAEFFFBAAQUUUECB4QXqKrkfBx5XqpGPO1PCeLcDEiKdpU2r3N1nzHmqfM8bAJ90fEKKcVpUSxAxQcU+gcRFzaUZN0Hpz5bfzFohfNwcE8RMhehU8U7bs/y+65puBbwD2AwYd493DWxuA6SieNqoytr1nLYtodIEkRNMTjD1c1MmfYMybo5NOxRI+PziroudsV8d0p52/drXY1J16nHT6RMK79O37/JzT5wIbFEOjPXBpcJ97GcNkSf8fwJwt74TmtA/75z9ZtxIYN530m+A346Y2z+XjQcS0F7q1jVAng0k3lA+2zLHbPpwwITNHLoGyG9UNpHYCjgH2B44syBsCDy3BMx/XZ7jnDPVz7u0ru+jLmN16bNpeVc11/FTwM7AuSMOvn7ZVCHvwrS80/IOmBTK7zIH+yiggAIKKKCAAr0EDJD34rKzAgoooIACCiiggAIKKKCAAgoooIACCiiggAIKKKCAAgoooIACCiiggAIKKKCAAgoooIACSyJwdSDViu8P3KUE965bznw2cBbwaSDVpfP7lRSSXRKggU9yC+ARE8aMfYJim5SKzm8dEyBPYDkVlS+ac37zBrfnPP2fD593HpOOn7fa77Q19q3APW28IX6+yAB5HaY8v1SH/nKPSSfMn/Dm7uWYRwLtitldAptNxeE9yjipBn3khHnkvAn8JkiadgzwrFKNe9RheTdmns8oP/wSkCrfeScuutXrXy8B8nhnY4JdC+67yyYFPwOSR9kBOARoPp/6VCLPO/ed1edaNhDo2xLUv20JsSeEvB3wib6DLLB/e7OD3Dd5ri5Z0DmzcUmuSdO6BsjTP983UsE9GwLkeXoU8K0x8+waIL8f8NEyRvudnO84bwOyeUXT0vcFwNc7+HR5H3UYplOX9nsqB03bFKLeHCP9l2qji04LspMCCiiggAIKrA8BA+Tr4zq7SgUUUEABBRRQQAEFFFBAAQUUUEABBRRQQAEFFFBAAQUUUEABBRRQQAEFFFBAAQUUUECB1SGwcQnnJXzZBPKmzfwzwL8B719gKG3aHFb7z+tg7zxrSaA/wboL5hkEmDe4Pefp/3z4vPNYzgD5tMrXQxnl3+TnV5dNHBYZIH8ycERZVEK++f0vey6yDnu+vlT1roOuXQKbdVXpaSHUZnrZwCHh0i3LhhhPAL44Zu6pZHwYkLkkcPz4splGz6XO1H29BchzX2dDgVQbTxtVIT59dirXpKlE3iUo267Q/rRSVb7vhanv2dPK+/e8voMsqH8+z19XNh9p/BZ5v6ZSfALZeY7STi3fJ37ScX3tKuSvAF42pgp5lwD5BkDG2Lucf8+yGUE9nZsCryr3UPPnuc+eXzYXmPRe7fI+6rj0qd12BA4v4fp0nrbRRfq0PbPBQe7zE4E/Tj2jHRRQQAEFFFBAgQEEDJAPgOgQCiiggAIKKKCAAgoooIACCiiggAIKKKCAAgoooIACCiiggAIKKKCAAgoooIACCiiggAIKzClwJeBBJWyWUNQsLQHyBHa7VO6cZfy1fIwB8tFX1wD59Lv+jqWC9muAT04Jki8qQJ4q0W8EErxOSzXvVI3uG1LcpAQj7wuMqrDdJbC5TQmuZh5HAbsBF09hTK7hSUCC5Ancprr1pJbQ6SuBDy5xGHO9BcjvBRwNZFOAtL2AA0cEikeFyLOpyYsmXPtUnX4HkNDzOcD2wJnTH7e/6JHz5hwJKaflnn8hcGnPcRbRfdMyn1TxTlt0eLhd6XzWzRXqqtmj3gGNVZcA+c3K85lA+/nAw4CvjcDOZgLPAPatAtrxyjOe+2hctfYu76Mhrm29wUXGy1oSKD+9w+D3BE4C8m5N+xLwxFLhvcPhdlFAAQUUUEABBeYTMEA+n59HK6CAAgoooIACCiiggAIKKKCAAgoooIACCiiggAIKKKCAAgoooIACCiiggAIKKKCAAgooMK/AhqUqZapwNhVcZx0zobGnAx+eITw66znXwnEJiD1igIVcCBwHXFTGug5wAHDjnmMnsNlsJHB2qfzbc4g/df9hCX32rUTdnGuRAfJR55i3angdapx3rC7e7SrKry4hyN+POXhRAfJrl1DiDqXqbUKr3+qygFafdiB3F+DIqs+0wOZVyv2eqtVp7eNnmNLYQ7LpRgLyfUPy88xhPQXI26HZtwB7TAiE53MsGxfsXwEnzJ0NAf4wAv2ppWp5ftR1o4H2MHm/5v7crvzgkcC75rnAAx17yxJ8vn8ZL2HoBKRPmLLBRLpvXjakOKtsBvO5Du//bCCRz5mcI22esHrbdNxmFF0C5PlMfWeZ07HAM8vcRjHn3fOAUu2+3kTnDWWTgKyp3aa9j4a4nHmn7Vfu7Wa8Pp8to47PZh/ZjOG3Q0zQMRRQQAEFFFBAgUkCBsi9PxRQQAEFFFBAAQUUUEABBRRQQAEFFFBAAQUUUEABBRRQQAEFFFBAAQUUUEABBRRQQAEFFFg+gS7h8QSIP1HCwJlpwsj3qQLG7dnPWnl0+RTW7pn/Dji+BOOWY5UfARL0u2DGky9FgLwOIh4BPBv4zYzz3RvIRgxpCXNn/pfNOFaXw+pqvalK+3DgyxMOrAPk3wCeDHy3y4nG9Ekw91etEPXVgN91CKqOO+2dgfeUirntoOS0wGb981Ta3Qn4HpDcwjWBvO+WuuVeGiqoWa/vtPJsnTdmQe3NBR5b3gV91t9+f9wdSKB4VOvTd9oc2oHkrlWTc9w+5VfOMS7I3A4pz7rRwB2A95V7dVK17GnrHfLn7WrsvyjB6ZM7bHaQZySB6ceVCXVZ06jgfkL7qcw+rnL3tPXmvZR3cdrHy3zyfqvbtAB57oUEpZ9QDup6jdvh+xye8HmC7D9rzWHa+2jaOrv8PJsAnFJt7pPvV9sDX+1ycOmTTQFShXyz8vs8FzsDp/YYw64KKKCAAgoooMBMAgbIZ2LzIAUUUEABBRRQQAEFFFBAAQUUUEABBRRQQAEFFFBAAQUUUEABBRRQQAEFFFBAAQUUUEABBQYRuBdwNJCK0+32fuBlwL+PCIOm+u7tS7Xjh444NoG/BJTOGWSWDjKrwKwVyGc9X/u41VCBPFWzE65LW+7Aex/3TUuwcetyUJfQZh0g73OucX37VMLter463NsOsE4LbNbB04OAVKC+FGiHqbvOZYh+swS3x5132vrr41ZrgLwdSO67IUmCw7n2u5YA+SvK7+sq5NkA5d0llFtvNND3eqci+oHloFmrmPc9Z5f+TYj8ecCzgM93CI+PCoLnMzwbkPxxzElzTAyyUcY1Sp+EklPd/SddJjqmz82AE4Ety89HVXafFiCf5xrn3Zp76FHV/N5RLOt19XkeZ+HYGMg7tqlwnzGyQcm+QH0/Txs71ynf5bK5QtPeW56Rn0472J8roIACCiiggALzCBggn0fPYxVQQAEFFFBAAQUUUEABBRRQQAEFFFBAAQUUUEABBRRQQAEFFFBAAQUUUEABBRRQQAEFFJhd4PrAW4BtRgzxUuCADpVzExrbrwSr2sN0CbTOPnuPXA8CS1GBvA5Vp9rtY0ZUmu1ivRGwfwlUpv+eJYTY5di+fdoVmhO0TrXts6YMtBoC5MkYJJSa90daqqwn7Jg2KbBZB89TYTehy0+U49ZKgLy+ftM2O1iNAfJsTJLn79AqkJxNAHIv9AnMptLyW0v4+bDWsVcpn227l3sjAfOEay/r+RDms++QslFKDn1aCfv2HGZh3fMcJTj8+w5nSL/MP+HkJgieit95DhOcvnzMGDnu8eU9l+MSHn8mcG6Hc07qskEJSef9nzZqo4pJAfL2NX49sFfPiujXLe/zbETQtHcBTwEu6PA+mpOAXL9UTT+8Gijv9x2BM2cY/FblWjZVyDNE1pJK7+M2CJjhNB6igAIKKKCAAgr8pYABcu8IBRRQQAEFFFBAAQUUUEABBRRQQAEFFFBAAQUUUEABBRRQQAEFFFBAAQUUUEABBRRQQAEFlkegrtZbzyDhvYStLu44rWsCbwAe1+qfyrHbA1/tOI7dFGgL1AHyDwKn9yS6J/DgcsxLgIRF2+2WwNuB2wDtitd9TjdEYLfL+ZrqwgnGJrSZsHTCn6nYOy0IWAeQc9zXO2wSMWlOXy4bSPyuy8R79Mk8P1TWl3BvfmVtkwLk9wdOKcekunTeb78s57wq8CLgzj3mkK6pAHy7ckzeZ+dMCNOOGzrv0wRrh2j19ftACS83a2yPP8T9+HclhP2AMvjdgc+NWUifvqOGaN/X6dP3s6geNxsKXDjieo0K0s57bXJf5LNulmBvzp3Ac+6z3KfztDyHZ/QMSufczwZeXIXHmznkHZFrkAD/z8ZMrAn9Jzj+pA6bWHRdX11BfNR7eVKAPO/9k4BNgAThE7ru+9mReeb9+n+ApwN5/rMpSN4tzXt2kRXIbwocB+SZb9o8m/K0Q/kZM8/yY4Hvd70o9lNAAQUUUEABBfoKGCDvK2Z/BRRQQAEFFFBAAQUUUEABBRRQQAEFFFBAAQUUUEABBRRQQAEFFFBAAQUUUEABBRRQQAEF5heoq/XWo80aoE0w8z0lsFWP99xSnXRasHX+FTnCWhSoA+Tzrm9cgPxGJSS7VQkbPgz42gwnawdo7zVjaHHSqfPv77cu1ZVvUjomVLh3x0rDdQB51md9Bpreh9TXJKHwVOJNGHhcYDMV2d8IPKGcKf2P7H3Wvz6gDqmOqoI8wCn+NETXAHGqByfQm5b37ZuAS8dMYqMSfH14+XlC+KdNmfBPWgHgPqHwPn3b0xh1X6d6fILNP54BOcHnUS7t6vYzDD3ykPoenWXMtt0sY+SYaVXp2+P+QwlI71T94KMlUJzq1E07G3g58M4x4fQ+1c67rq1+B+SYBJ2Prw4eFyDPu+AgoKkcfhSwW48NcdrzS4g8G48kgF6Hx9NvUQHyeO4OHFxNJkH4PMvZtGPWNup7mt/RZtX0OAUUUEABBRToJGCAvBOTnRRQQAEFFFBAAQUUUEABBRRQQAEFFFBAAQUUUEABBRRQQAEFFFBAAQUUUEABBRRYkQKpOph2+YqcnZNSQIFJAkMHvhOyOqRUxK3PO2+wbj1dxRuWSqkJk87a3lWqJOf4Oiw863jzHjepYnGXsZciQH4t4IhSQThzSiXrj3WZXKtPAt0nAHebM4g+6dQJpR8NNOHx9O1SJbgZc7UEyBN+3h+4RQm4fr581xgX2Mz753HAU4HfAAnEfm+Ga9g+ZKkC5EMFiOddcnuThT6h8D592/PMfZlwcHNf/xRIBfVc11nauPdOKlIfA9x3lkEnHJPK1Aktz9qGuv5dA+SxfWSpOp5nqmnHAnsB8X8E8MoSkm5+/hXgNcD7gd/OutiOxzXvgDsCh5Vz/qo6dlyA/NrAM4AEo69c3usJxc/T8vedbILT3ghnUQHyUdXH5w3CZ/3tjTbyZ18a8H05j7HHKqCAAgoooMAaFTBAvkYvrMtSQAEFFFBAAQUUUEABBRRQQAEFFFBAAQUUUEABBRRQQAEFFFBAAQUUUEABBRRYtQIbAletgjsJtVy3/LoekN/nvwnhJHSXlkDHBeXXz6v//QsgvxJuS9Ak/71k1co4cQXWlsAewIGtJaXC5azVlzNUqiC/qjVmKjnvCHxnhfDl3y/nnZZ32PeBi1bIvDKNOow267Tq4ORaC5B/cIaK3vcEHlwwx1Ugb4KKeSbSHl9Cpn2vweZANkxI6HkR1b2zlsNbgc56jqkS/AYgIdA6aFn3WS0B8sz5OqXqeL1JzbTAZoKe1wd+BlzW9wKO6G+A/Ipg9wOKzaQNIeYJkOeZyX27JfA54AVANo9oztv3Uo6bZ571WUPp9Ryy2UeexaE2i8i9fgBw474LbfX/YQmA/3LMONcEHgo8B7hT1Sffz1OhPtXt62B4gsz582zOULcfAMcBJ5eK9X+Yc97jDr8a8LsxG1WNC5A3Y+V+3KpsBjLufTjvtKe9j2Yd/8llU5P6+AT+s0HMvC0bA6SSfN2sQj6vqscroIACCiigwFgBA+TeHAoooIACCiiggAIKKKCAAgoooIACCiiggAIKKKCAAgoooIACCiiggAIKKKCAAgosv0AqESaY9hAgVYn/sYTDU7lviJaKfQmAJNiSYFCCCx8HLh1icMdQQIHeAtkk4nWlSmd98IdLBfFsBDFLqwNdzfHnlAqgZ84y4MDHbFyqGj+pjJvQXEJ7sVh0NdUuS1lkgDybeSTU/PsRE4nL7cqfJ4SccGC7JZibkGdTIfiLY0LK7X5DViAfFwCfZFtXMJ90fL2hQgKT+dWuNjvtGuZz9NOlU9dKwNPGzM/zb+63Bt5a+ecaJWSbaunN/dyMlZ8dWQK5+d/1OlZTgHyUzaICm+OugwHypQmQx39b4GnA7mXzoTq43uU5qfvM+96Zdr77AU1V63cDCfyOC21PG2vRP0/V6YTFty+VprOBSt1STXxf4Iwx77y80xOUz/sm4fN2yzsmm3vk+8NXgR+PCXwPvc5pAfKhz7dU76NsbnMMcN/qhENWCb8RVzzTCdc3LX8nyyYB2UTIpoACCiiggAIKDCpggHxQTgdTQAEFFFBAAQUUUEABBRRQQAEFFFBAAQUUUEABBRRQQAEFFFBAAQUUUEABBRRQYKpA/u1eqvKlyuFdgAeVwHiqKaYy4QZTR5ivQ4JsqQT4P8B/lsqACZykEvBKDd/Mt2KPVmBlCqQSayr13hq4fan8+t1SRTwbPszSRgXIM86iw3xd5noVYD8glTbb7Sml2mffwHCX8/bpk8q4WwAb9jmo1febQLMBQB0WnhRo7hLEy0YjBwFPLecbd0279uu6xK4B8HHjdT1+G+DUMsgRwLOB33SdZOmXAN7R5X+/GUgofd6NCRLe3LFUFm+Cnwn55549HcjP7w28qlVRuJl6goepWpuA53+XZ/2z5YeLqJLek6x397UaIO8KUd/P+wCvnnBg+1l8bAmOdj1X+vWpKt6n76g55F7OxkWXTJhg13danzX27ZvPzv3L851j9yzvxr7jLKp/PkcSDr5H+ZXv+qPaN8r9k/fDJPPm2FyfVIhPyH+7CZXcs1nJV0qY/GvAT8v3/aG/43f53FqUcTPuIt5HoyqE57P3hQNtvJW/572ifNerfYaqcL5oc8dXQAEFFFBAgVUmYIB8lV0wp6uAAgoooIACCiiggAIKKKCAAgoooIACCiiggAIKKKCAAgoooIACCiiggAIKKLCqBRISTZXxVCxNoGSekGKClk3YMv8ecJ5/E5iwSarZfgB4H/CjVa3s5BVYvwJ7lyBrLbBSQqr/BJwE3GHE5cm7Z+c1uIlF17BllyBe12B4135dn5KuAfBx43U9fnPglFJl/TQgJud1nWT5DEwV3/xKm6Vaevt0CYImNPisKqyZ5+npwBdaneOeUGf632bCvFNhNhVu0xIgTeXk/yobuyz3BgrXKxtaTGLftBjfAkg4PptC/HrCAX8AYjapz6TzLVUF8i63Wju4PC0QvtoC5F0Mur7Tuow1a5+bACeUqtx5nh4GJCi9UtqkzVIyx8+UDSlSeXzWDS6y+cyjgdyDCZVPann28m76xMBAXT63pp0yf3dJCPw7QN4VfdvQAfL2M9vMZ1vgvX0nN6H//YCPtn5+FLAbcPGA53EoBRRQQAEFFFBgrv+zWD4FFFBAAQUUUEABBRRQQAEFFFBAAQUUUEABBRRQQAEFFFBAAQUUUEABBRRQQAEFFJgucPVSvTRVY+/YIeh9GfA94Cwg1Yh/BlxYfqWqbf73RcD/VsGTnOM6QKqjpgLlxtWvBMLy5/mVwFcCcZPa70u45VDgPUDmY1NAgZUvMC74NEsYdxGrTXA8G1Q04dn6HJOqcy9iLks1ZtewZZcgXtdgeNd+XQ26BsDHjdf1+HxuJRR6X2CWUGg+2w4pGxFkLqkafnLXRY7od0vgNcBDq58l8JfK6N+eMG7Co1sDz2wd22UqqWz+AyCbuiRcns/fhD/z57N+Fuf7QT77U+X4h1MmUd+vXebbpc+8G1ispAB5vk8dCzywXJdsBpTNd8Y1A+Rd7pD+fbYBTi2HZdOJXcp34/4jLe6IzYATgS3KKfIMHwe8szzPlw906gSwbwDcG3g4cJ/yfb8e/piyCcavppwzIeln9JhX3tm3q9aXd9e0ltD8G0qnzD3B9gOL1atm2Ghi6AD5rYB3ALl+TctGGTuVv5tNW1/Xn9ebIDTHnANsD5zZdRD7KaCAAgoooIACXQTm2W20y/j2UUABBRRQQAEFFFBAAQUUUEABBRRQQAEFFFBAAQUUUEABBRRQQAEFFFBAAQUUUGC9CqS6eAId+5QqiVeeAJGqez8BTgcS9vwK8OPya96KpNcs4ZL896bAnYAHAX8PXAvYYMy8UhUxoc4EOlLZcaiwy3q9H1y3AosWGBV8yjkPKlWRL130BKaMn+B4gmwJCLfbWq28WQdyJ1Vr3qqqnP2WEqRuG6X6cSpfJySYlqBfNhqZ1u/uwOfmuPZdA+DjTtH1+KsCr6sCjNOqO7fPN1RV4gTAHwO8thXETHB4r/K53JUzVYJzvz+qBDunbeDSddy+/T5cgvXZhGZSM0A+2efOZWOdvMs+X+6TSaFZA+R979Tp/fN8HgDsXro+DXjz9MOWvEdyOnnu83eBvH9/tETfo3O+GwK3Bm5fqpMfUTZvmYZQb9Ywre+sP38J8IqymdYOZdOPbHCVlnfsc8vGWV3HHzpAns2+DmudPPfXHnNUix+1lnEb/uxZvrN1Xb/9FFBAAQUUUECBqQIGyKcS2UEBBRRQQAEFFFBAAQUUUEABBRRQQAEFFFBAAQUUUEABBRRQQAEFFFBAAQUUUECB3gIJAyZ8loq7k9oFwIeA44FPDxxOmDbpBKAeVgJQdwMmBdxTdfV5pSLqtHH9uQIKLL1AqgwnVNeuHprqxamc+YGln9JfnTH/bjlzSTirDtImgPn48g5cAdMcdAqLCOT2neBqCZBnXXV479VAwuddK2/HOp+nubeyEUvCkOf1wMr9mWq6L2tVDs8zlGcr4fZsrDJrS2Awm7jk8zbBztsAt209C7OOPe24rpb5zpJNYya1rKOZdyqlp8L47ycc8L/A3sB3gbsA95o22dbPE4TNZgJpCeImDD/pfO3hvznQ+y/3R0KkuQ/SuoRKDZBfYfV35XvuA3pe+yG7z/sezFxyD2QzpoS0V0rL5k55R2UjqnnbUgbIM9ds+pENblKFvGn5rvJMoEs18xwzZIA8nx2HlM02astFhbpHhdVPAXYBLpz3Ynq8AgoooIACCijQCBgg915QQAEFFFBAAQUUUEABBRRQQAEFFFBAAQUUUEABBRRQQAEFFFBAAQUUUEABBRRQYBiBqwH3LNXzth5T2TuBgG8DXwTeBSTYlHDVclb3TnD8xkDCd/cpa0jIrd0S2HpnCXukQvq8ldGHUXcUBRRIRdYEnEYFP1Px+1nAr1YI05VKgDRVY/8ROAN4/RrenMIA+RUh8JeX+6+pPjvudqxD4F2rZjdj1WG8LuHe9hxyPx5XQs7NzxKOTkXcTy7wMy8h43x/SDA1gcq0bAixWet7REK4W8z4HO8HnD7jse3D5glsLkVAtT3fafdcV5Z8L8r9kXs0LaH2bP4zqQ0RIL9O2cAg39PS9gG+Nuak7aD2EKHp9qnqd9pHykYN2QxpUlsrAfJxVaO73kOL6Jd3VCp5nz3A4M27qOtQjwAOL53z/ePADgdeAlxU9UtoO++nfE9pWjaKeHLHNc3zPpr0bqt/lk0vhnp/1uPWn3fNn58DbA+c2cHSLgoooIACCiigQCcBA+SdmOykgAIKKKCAAgoooIACCiiggAIKKKCAAgoooIACCiiggAIKKKCAAgoooIACCiigwESBO5cKmw8CEuZst1Qt/RhwBPAF4Ocr2DNVUXcEdgU2HjHPBN6PKhXWz13B63BqCqx1gXEVk5t1p4JngkhfXesQA67vb0sw9FpzjJnNQRICS9toiSpMT5puqtNeOsd6+gTAR52mz/E3KqHcrYDzgYdNCMvW52oHO2etGJug4NElyP3aEtz92Rx2ow5N9eKEJrOZwpDVgwee5tjh5glsrtYAed61uwMHF5UvATsB35uCPkSAvM91NUA+XmuIMP1aD5D3udfSt36e59moIX9vejbw4urzMs9YKnFno61JbZ73UXvcbYBTW3+YzRryd6Lv9MXp0D8bhpwA3K3VN+c7ucPxdlFAAQUUUEABBToJGCDvxGQnBRRQQAEFFFBAAQUUUEABBRRQQAEFFFBAAQUUUEABBRRQQAEFFFBAAQUUUEABBUYKJACWwMNLgVH/Ji/B8ZOA/YH/WmWGqYaaQEiC5Pnf7fabEvhIKN6mgAJLI5BA8vWBOwFPAh465rQJjz8dSBXnPy7N1NbEWYaolDtEUHElYfYJgI+ad5/jc3/n83KPMlAq1aea+LRWB/ESmM9mLqli27flc3zbUiE3VccT8B661YHHIasHDz3PcePNE9i8C5CQfp9267KpQ47J4VsQdgAAIABJREFUNc077fc9BkgA9QM9+o/qunn5Lpeq8GmpAn4AcNmUcVdbgHzogH9TofyXQDblyHfmvi2bQcQ77SlANuiYpc27kUbO2b6eqfqdz9qlbpnHbUvYejnfIUMFyOOXjTXyvk8l82ywkZYQ+ROBsyYAz/M+qofNu3/f8qv+81NKkP3CBVzkrPMQYOfW2K8G8rk57f2ygCk5pAIKKKCAAgqsRQED5GvxqromBRRQQAEFFFBAAQUUUEABBRRQQAEFFFBAAQUUUEABBRRQQAEFFFBAAQUUUECBpRC4LvCKEtJs/3u8hKvfD7wF+NQqDgEk7LNlCXXsMKK6+h9KRc4E/i5YCnTPocA6FOhb9fQrwHOALxge7323GCD/a7I+AfBR4H2Pr0OJRwG7ARdPuZL3Az5a+pxWKuOe1/vqL80BqylAnkB/Wl3BflpgM0HQfCfqE/KeJF/fD9lMIJsLZHOepWrZQOcNwOPKCfsEdg2QX1Glep7vh/X747HA8Ut14Uecp30956m6Pc8yVso7ZMgAeTzyd47HAIf2CJFPex91dR4X5j4IeGHrHdh1zGn9Nih/j9y71XGRofVpc/LnCiiggAIKKLAGBQyQr8GL6pIUUEABBRRQQAEFFFBAAQUUUEABBRRQQAEFFFBAAQUUUEABBRRQQAEFFFBAAQUWLnDjUo3yriPOlNBmQiUfX/gslvYE9wdeB6QaaLtlzTstUyXGpVXwbAosvcB1gGOBh0w59S+AVwKHdwjcLv0qVscZ/7ZUO0613FlbKuSe0zr4FsAjZh1wxuN+CLxzgOBbHeCccSp/PqxL4PJWwDuAVHtO5dlHAd+acOKE8FI5NvNMW2Tgb9715/iVEv7sspYE808qFbxTKTcVgccFNrP5Qr4HpEp0+napHN9lDssZIE8Y/rlANslpWtZ3RMfNOQyQ/3WAPKaXl19drr8B8r9WWsp3yE2ANwKfAd4HpOp6rl/auAB5Np64M7AjcFXg2T2+k4wKkZ8KPBX4yYgbZqgAedZ5AnC31jn2LJ8pXe7VWfpkXYe1DvxasfvOLAN6jAIKKKCAAgoo0BYwQO49oYACCiiggAIKKKCAAgoooIACCiiggAIKKKCAAgoooIACCiiggAIKKKCAAgoooEA/gQSkEiZKiLxuXwf2KhXHU5l7LbYEQbYDXgXctLXA84HnL3N1yLVo7poUuFF5rrbqQPED4DjgrcD3OoYcOwxrlzkF/hX47Jxj9D18qGrNSx0gv3oJLD6hLHgX4MgJi98EOAa4b+mzLfDevlhT+ifMfoOBxty0BN6zqUA2GngZcO5AYydgmdD9UC3Vvg8sgyUMevKEAHkCo+8Bcj2Guvdy6uUKkCdnke97CXemOnFa7rNnAb/qCLzUAfKNSwi2eRbuDnyu41zTLfO92pT+dwI+VPp8Anga8MsxxyRofGEVOM74BwCp6p5NH77fYW6zBMivAjypzCv37B87nKdLl/VYgfyewKcLTjayeSbw6/L7cQHymwEnAlsC+btB3h2ndwEufbLJQO6r/F2jefbGhciHCpDfoQTk8/6qW/Pe6zH9Xl2zScdHW0fEN5t2fbHXSHZWQAEFFFBAAQXGCBgg99ZQQAEFFFBAAQUUUEABBRRQQAEFFFBAAQUUUEABBRRQQAEFFFBAAQUUUEABBRRQoJtAqpwmOPFSIBWB6/Zu4HnAd7sNtep7bV4q8t27tZKEHl5TQh+XrfpVugAFVoZAHZDqOqM8i4cCrwN+1vUg+y1MwAD5FbRdKpCn35NLlef871OAhMgTRB3V7gPkMzhBw1TITug3mycM2YYM0Q85r/ZYXX27zCEbxuT98YwSAn0YkMq44wKb1wMSMH3gwNdhOQLko8Ljubee2DOgv9QB8oRO87w0odu+AfIu90X9LvtICfhf0OHAtukvyvfmVH2+ZMLxfQPk/wC8EngckA1VHl8FoDtMc2KX9vX8YM9g9Lznb46/LrBz2azhP4AdSmXwocavx6k3kchmF/nVBPLHBchzrXNc3h9pry8bbE26zu25J0T+3LJhV/OzfKfJRl0XV52HCpCPCnLnNIt4huq13qUEyJtntvnZIjZCWcT94ZgKKKCAAgoosAoEDJCvgovkFBVQQAEFFFBAAQUUUEABBRRQQAEFFFBAAQUUUEABBRRQQAEFFFBAAQUUUEABBZZd4MrAwSVI1Z7Ma0ugYagKh8u+2I4TSKD+EOCpI/qnUmCCJXXIo+OwdlNAgZZAAnupqPwV4Kul+meevy1Khc+bTBBL9dmEcc9WdVkF6tDlkNWZ24taRNi2DnCmImxTkbor6J7APqVz14BzHQpMBduHA18eccKNSsAwYcW0g4AXApd2nVzHfusxQF5Xsz6tfKafNyFAnnfSK4C9i+lQAchF3NOTLnuCqwkd515qQp2zBpGHCJDHdRvgn8u7P+/y9gY9+Y56V+Ax5fpkfYsKFs8aIL8pcBRwrxZ+KlW/APjRmIvSNUCequOPLJtU5P3RtJxz96pqdsdHfmS39vWcZ6yhjl3Udc78Uo3+38oGHvl9+5keFyBP31sB7wA2K0H+7cv3lz7rvnqpWJ9NLLIpTt4veS7/UA0yVIC8Xksz/DeARwPf7jPpnn3HbRCUCuz5rmBTQAEFFFBAAQXmFjBAPjehAyiggAIKKKCAAgoooIACCiiggAIKKKCAAgoooIACCiiggAIKKKCAAgoooIACCqxxgZuXEMTtW+tMJb2EXhKuWM/tOaUq+7VaCKlUmhDWt9YzjmtXYACBBBovL7/aw+VnCQ6mKudDx5xrlsq5A0zbISqBtRIg7xoAry9+HQDtenzCoAeU4GfGSnAwlW/bwdmbAQmgblkChtsBn1jAnVevIQHeBIpnbQmh3raEkxOK/Drw2xkHuxJwC6DZRKKrb5fTbV6qWWf8I4BnA7+ZECDPmAk6ZwOZtHa14i7nHNVnKQPkuTZ5l760mkiu9dOBD1eVl7uuZVSAPPdrvi/l2uW9nnugDsSOGvs+wLurQHuX86f684umVPfuMk67z6wB8owTj4S8X1wF3fPneabyXTIVzdubMU0LkMcx38/3bX0GxvU1ZcOLoTYzWm8B8rxXUiH+bsA5QELgZ1Y3xKQAedd3+LR7cFPg2HJv5J5uPytDBchHbRKyyHB+s+5/Ak4C7tCCGPJdPs3YnyuggAIKKKDAGhcwQL7GL7DLU0ABBRRQQAEFFFBAAQUUUEABBRRQQAEFFFBAAQUUUEABBRRQQAEFFFBAAQUUmEsgwamPVeGsZrCEqB5bAj1znWCNHPxA4Djg71rr+QWwA/DxNbJOl6HAShVIWCvvpLpqbj3XN5Zg5KxB1ZW67tUyLwPkV1ypPqG4OjQ7Lsj35BJuztgJ+O4M/HwBN8UsIfhx06gDj/MGFNuB1j6+05jqcGgqyL+6HDApsFn/7JRSufjCaSea8vOlDJAnW/EA4OAScJ4nPJ5lpXr4bYBrlzV+D7gIOL6cp+v1vw5wJJANErq0BG6fC/ysS+dWnxj8PfAIIBsBfbb182kB8k1KQPxzwCeBn4wIhd8Q2A94UjV2At8JvB/eCr2PC5AnOJ6NGJ4H7NSa41eAFwKfmiH0P4ms/by9pQSsZ2Ce65CEqhOYz99Rut5Ds5zwfsBHy4GjnudJAfIcVr/Ds5FNrlOegb7t+kD+PjFqo4VFBshPA7LG8/pOuEf//L2peR/Uh+V9m3u/vWlKj6HtqoACCiiggAIKXCFggNw7QQEFFFBAAQUUUEABBRRQQAEFFFBAAQUUUEABBRRQQAEFFFBAAQUUUEABBRRQQIHRAgn9fAD4h9aPzwB2LcEa7f6vwI2B1wPbtlB+WUJk7xJLAQUWKpB/F5yA1mEjKtUmnLeo6swLXdQaGbwOXS7Vkt4M7DFHdetmnvOGp2c9vh2aTSA2GyQ0FYoTKkyAM1Wv01LBOJ9B7QrGQ3jPuoZR514NAfIEn1P1fe+ygHyuv7f870mBzWsAh5Qg/6iKxbNci6UMkDfzS0XrhJlftYDvenVgtE/4Nw6PKxNsKs9ft1XBPuNl06PTZ6w8nnFzzV9ZzpP7PkHv+pmaFiC/JfD2Epyf9A7aEHh0MU6l66blOc6GJ01wdlyA/AZAxq+/cyZknLknhD5U1fH6nl3khg19no0h3yHjzpt3QELq8U8bFWieFiBvv8OzyU3C0kO2IQLkGwH7l8/Lem4fKQHyC4accGuscQHyoT6/Fzh1h1ZAAQUUUECB1SJggHy1XCnnqYACCiiggAIKKKCAAgoooIACCiiggAIKKKCAAgoooIACCiiggAIKKKCAAgoosJQCNwK+OCI8noqKTwH+cykns4rOdb0SutodSBCpaT8FttZtFV1Jp7paBVKJPIG/hG3bLeHavWYMFq5Wj1nmnUDiM2Y5sByTas2p3Fs3A+RXaPStkF1XGG9XsE2F5HcW5Hmq23a51OstQJ7P8lSxfiDwjRL0/XaBmhbYTAA5weu0OnjexXlUn+UIkM861y7HzRog7zL2EH3qqtPvBvIMZiOgpk0LkN8T+HTp3KWK8l2BNwFbAKcCTy1Vy5vzjQuQ5+ebAW8D/gVIheyXA98fAmHMGOspQF6/A8Y9y9MC5Dkum5gcWDyPAnYbONw/7X2Ua7ZxuYezkc6o1r6uTR8D5At8mBxaAQUUUEABBZZOwAD50ll7JgUUUEABBRRQQAEFFFBAAQUUUEABBRRQQAEFFFBAAQUUUEABBRRQQAEFFFBAgdUhkHDPh4A7taZ7YgnS/HZ1LGNZZ/n8EiBLhcmmJdRzd+DcZZ2ZJ1dg7QvcCnhHCdfVq/088BjgB2ufYK4V1qG4WQbKey6bjdStDl3mZx8Gfj/L4FOOuTWQKq9pQ1UwnTc8Pc/xm5YgczYgSWuqkF8bOBLYrvx5qmW/rKpaPDTtPGtoz2XI6sGLCrTeAXgfsEkJ5u4CXFgWMi2wWQeQc03y66qlenzCwcvVFlH9eJa1rPQAeaqBnwDcDTgfeFhrQ4xpAfJUST+6wDytvIemOeWeyuYmCYC3P58mBcgz7j2AnwPZ4KCulD7tnLP8fFHPW9+5DPkOGXfuXOf8XegaQCrb7wCc3ercJUBev0vOAbYHzuy74An9a4tPlErpNwVuD2RzgtsBCY7fv2wMNmooA+QDXhCHUkABBRRQQIGVJ2CAfOVdE2ekgAIKKKCAAgoooIACCiiggAIKKKCAAgoooIACCiiggAIKKKCAAgoooIACCiiwfAIbAR8F7lVNIYGUVE19LfC75ZvaqjvzA4B3AVerZv7vwFYlzLHqFuSEFVglAuPCUJn+qHDzKlnWkk1z0QHyoYLdo0AWUa153vD0PMfn37rvDhxcFtsEGbNJQlN9/CzgUcC3FniHzLOG9rSGDH8uKtCaoPdhZeJZ+35VOHdagPyWwNuB21Th80sNkP/5NljpAfL2PfV44JjqJp4UIN8AyGYOqUKfltDux+Z8LqcFyOccvtfhbZsPAqf3GmGYztcFdi4bPIwLd89zprx3X1SuZcYZ95nVJUB+LeCIEhzPWF03FZg0/ysBeY7yrknF+2cWi0nHbAu8d0wHA+Tz3C0eq4ACCiiggAIrXsAA+Yq/RE5QAQUUUEABBRRQQAEFFFBAAQUUUEABBRRQQAEFFFBAAQUUUEABBRRQQAEFFFBgiQSuDLwBqCtkJjyeENWzFljZdImWtyyn2Ql4G3CV6uyfBVKh1DD+slwST7pOBPYADhyx1h2Bk9eJwazLrENxbynVeCeNlQqtCdttWTpNq0BugLzflUk12eOABFfT8r83BrJJSdqiq4/nHOspQH514I3AE4pvOwQ8LUB+nVI1/iGlcnXeOecaIP/zTb/SA+SZaL2BwEHAC4FsApA2KUBeh4WHqja9kgPk/d5ki+m9iAD5JmXTgPuWKe8CHDli+l0C5O1NBfK9ZB/gko4c2djr+sCtgbuUX3cCEqLv2n5R/h53wpgD2nNsun0EyBov6HqiGfrV74P68EV+T5hhmh6igAIKKKCAAqtZwAD5ar56zl0BBRRQQAEFFFBAAQUUUEABBRRQQAEFFFBAAQUUUEABBRRQQAEFFFBAAQUUUGBIgVTYTKihbgk/72p4fC7m5wGvaY1wfKmemIC+TQEFhhcYV0X7sUCeP9t4gS6huProdgBsWoA8nysJRS5iE41HAIeXyQ0VQJs3PD3v8fn37gkwNuuq7RcRnhx1Z8y7hnrMlV6BvJ7f54HHAD+oFjAtQJ7A5/5ANrFIu9cyVWme9x13QyDh93oDnHnHzPGpdvxoYDPg/BK2T8B1yHZh2WjhohkHvQPwvlLV+ePlHvhZGWtSgPyfgJOAHP/h8j3v5z3mkM0H8l78bXXMpAD5hkA2PMh6l6KNq1S9FOced45FvAPvA7wbyOYoZwGPAr41YgJdPysfCvwj8B7gR8DlYxYT32wYcjvgtsA9SmC8j2/eVV8CslnV14FvlwD4uHM2Y9f3WfNnp5UA+Xl9JtCz77gA+cuA/PLvST1B7a6AAgoooIACfy1ggNy7QgEFFFBAAQUUUEABBRRQQAEFFFBAAQUUUEABBRRQQAEFFFBAAQUUUEABBRRQQIErguP7Agk+Ne0TwOOARQYH1oN9wlevAvZsLTbV3ndfDwCuUYFlEDBAPjt611Bcc4a+AfLZZ9bvyOUMkF8T2Ap4IpAwYoKIaS8pFcP7rQQS5j0CSFXruj0HeP0ShOzqcOHZrUB137UkJJlwZEx+XUKOdWC2z3hXAm4B3GRO3/qc9f3frj6dftMC5OmT8HgqDac9Dci9uNpavc7VNvd5KydfrwTbHwi0K4lPCpDfD/howRp170xyjHeqXCcQvRdwcek8LkCeHMxOZeOn9Ek4edFh23aAPN9tm/t8Ke+Rmxer2xSvHYC8l4Zo+c5+QPX9fNLnSN/PymZ+uXbXBrLhwOZANl25a3m39FlDwuL/U8bI+3Se+37v8neV+vyLCOe311dvulD/bNbPyj5+9lVAAQUUUECBdSJggHydXGiXqYACCiiggAIKKKCAAgoooIACCiiggAIKKKCAAgoooIACCiiggAIKKKCAAgooMFYgFVvfDmxQ9UhoPCGZ7+s2iEACKalmmXBR3Z4FvHGQMziIAqtLIKHjfwH+GbhZCZTeCNgV+NoAS8nmF0ePGCcVdU8eYPy1PETfUJwB8ivuhlQPfgCQMGMdGq/vlXlCcduWUGsTRk9Y8ElLtMnLqOq0K/EZmMc360k153wmP6Es7pHAu1oL7RIgr4PErwbid9lKBJswp/UcIG9Xkc+z995iNS5AnlzKi6oNIh4PHNPxmt+6bBCxZen/QuB1wB/KvfPy8uePBY4v/zuV7fMZl80TshFDzn04cEnHc87SrR0gn/d5m2UOOaa+N4cOOd8KeAew2YR3QDPvvp+VOW47IJsLNJtedDU4A/gC8O/lO9J3gIs6bmjR5RyjNt1pb57QZZy+fca9Z/o8P33PaX8FFFBAAQUUWGcCBsjX2QV3uQoooIACCiiggAIKKKCAAgoooIACCiiggAIKKKCAAgoooIACCiiggAIKKKCAAn8hkGqmx5VKeM0Pfgw8GviMVoMK3KCE/+oQeQJlCQSdNOiZHEyBlS9wT+DTI6a5S6ksOs8KshnGK4BU1KxbQnb3B744z+Dr4Ni+obi+AfJUyn0TcOkCLFP1e98y7qIrkG8I/D3wICBB44TGp7VZA5c513OB/asTnF8+Pz457aQD/Hy9BMjr8OjngceMqLbeJUB+h7JpzCbAKUDeaxdW1yHh0TuXd+BPR1yfqwG/Ay5v/SzZh3yXyLPzixHH5ecbAxcMEFhP1ftsuJENcIZsCSHnO2YCurmHjx2zlnnOGet8t03AdtZWb0KyD5CNANLGBcivVULg25d1PazjZii5Vw4BmvB4qkonPNt8Po6qQJ7rnM0qDm5VrX5DCZLns24Rba0HyOO6Rwnvx2/cO6Cx7ftZ2b5/Rl2jXLsvl+8p2Uzn68C5Ez4vu7yPutwL476TpTr657oMMGOf+nmqh6g3bZhxaA9TQAEFFFBAAQWuEDBA7p2ggAIKKKCAAgoooIACCiiggAIKKKCAAgoooIACCiiggAIKKKCAAgoooIACCiiwXgUSMvoQkPBK0/5Ygj0JPNmGF7gN8G7gH6uhzwISlEilP5sC60XglsDbgTwTdTsK2A24eA6IhDZT+fW+rTFOAxL4Om+OsdfDoX1DcX0D5EMFu0ddi3ruQ52nDnCmKvCngGy+8uApVWTPLiHWmwNPLJOdJUCef+++E3AY0FQfb9aeuexcAoaLvDcT9k1weYi2aQn536J87r1swPn/BMhn6qztqcU5x4+rHN4lsJmA+AnA3YC8d3KN/qeaVH2ePUtF4lS9Tmg5m8pcu1Syzz3UtGxS8PwSNH4akPu7adlg4K4l/Jp3a4LfZ86KsODj6vfF0NWjh5z6XYCPlmfu0LKBQ0L94wLkm5fNAnJf53vek4FfTphQnutUEc9znXsqLeHxpwMfBvJ9PG1UgLwZNtf638rGKM2fpXp2QtAJHQ/d1nqA/GbAiVWYPxvR5P2UzZ5Gtb6flRmj/u6T6/2lEhhPWPxbZfOH9sYRk65jl/dRl/ugvn/r/nXV+y7j9O2zDXBq66BsLNF1A4a+57O/AgoooIACCqxDAQPk6/Ciu2QFFFBAAQUUUEABBRRQQAEFFFBAAQUUUEABBRRQQAEFFFBAAQUUUEABBRRQQIE/CbwNeELL4lnAG/VZqMCtS2AkFUab9gHgoQs9q4MrsLIE6mqt9cwSHHp4CVTNOuNHAO8ccfBBwAsXVPl61rmuxOP6huLWcoA8gckXA6lA3KUlDPiuUn064d8EAesA6CwB8oRMj67C6j8Crg5ct0wo4da95tx0ocvahupTBx5XUoD4OsCRwHZAqgDnv58Ysegugc08Ey8FPlgC5L+txmm/++4PfAzYAEhgde/St135934l0Jwfp2r3M8s88/vMPYHyR5Vjs9HBi4BLhrpoA46zWgLk9SYA+Y6WTQASCB8XIL8mcI8S/M8mBvtXIfA235VKyD8Vw5vnOGHiJ5UNKprweI6bFCDPz3N8zrVr6ztl7o+MOWRrB8jzjhv6HF3mm3nctoT7h3qHJFe0e6nqnjnkGk7biKHvZ2XGzSYgNwW+B1zUZbFT+nR5H3U5zY2A44GtWp3z2ZfNNBbVstnBga3Bp1V+X9RcHFcBBRRQQAEF1qiAAfI1emFdlgIKKKCAAgoooIACCiiggAIKKKCAAgoooIACCiiggAIKKKCAAgoooIACCiigwESBVE99f6vHAcALdFsSgccDbwISgmnaY0rlwyWZgCdRYAUIjAoOZVrzVI5OMOu4EvKrlzgpELoCKFbUFPqG4voGyD9XKuz+fgGrzgYdqZg6y32U93Hun9uV+ycVnfO/J7XcVwkZp+rvJ4FUwK7Dnzl2ngD5PYHDqwrFCainmnnmVVckz8YICQ3/YQGmQw85ZIA8QdxsOJEAdUL286w/uYK4puJw7s1xFaTnDWzeGXgPsEkJl+d5O68gpwJ51pHWrvxbBzzPAbZvVRlPEP2UElBNqDc//+rQF2+A8VZLgLwO+qc6dMLE35kQIO9KcxXg2WVjioSJ0xKCTuXxL4wYZFqAPIfk3ZVNJLJpQdNSPX03IPfKUK0dIB9q3HnGGSpAnnfIq4A8j7kury+mkzZh6PtZOc86xx077/uoGTebWqWa/S6tE2WDkucCv1vA5Dcqmx/ku2Dd2htkLODUDqmAAgoooIAC60nAAPl6utquVQEFFFBAAQUUUEABBRRQQAEFFFBAAQUUUEABBRRQQAEFFFBAAQUUUEABBRRQIAI3Bt4LbFFxnFiqkV8q0ZIJpKrfftXZfghsC3x9yWbgiRRYXoGblU0TtmxNI6Hcp5WftcO4k2a8cQnRplJsux1VwnQXL++S/3T2VI9OFdsEvxJMzK+VVCm4byiub4B8qS5B340I6mDvpDmeAaQi8fuAbwB1delRx80aIN8MeBvQPB8JBWfzkU8DCaHm8yPBvrQ8MwnhzRuiXoprM1SAPM/RnsDzy6SHWv+GwPWrUHfbZJ7AZqqM71s2Fci4qeyb++OycpK6yni7Wn07bNkOmMfjjeW7XIbrEoBdiuvdPsdqCZA3FeHvDZxcnsX/nTNAnmrhqTL/jAolG2o8FfjWmIvRJUCeQ3Pf5nMzIegmmJ6xsxFCKoUP0dZygDw+yRal8nw2dEoAf9oGDH0/K4e4BkO+j9pj7V3un/rP81mX71S/XMDk600a6uGziUd+9fn+t4DpOaQCCiiggAIKrBUBA+Rr5Uq6DgUUUEABBRRQQAEFFFBAAQUUUEABBRRQQAEFFFBAAQUUUEABBRRQQAEFFFBAga4CCVImhNa0/wLuWAJoXcew3/wCqZz6ISBVQ5v2EeBBhibmx3WEVSGQf8e7O3DwiNn+ooRDj+9YVfjmwGuB7UaMdVapHnvmClBJ+PTIVoX0VK9+VqlevQKm+KcKrKnintYOsY6a31oJkLcDuM1aExj/cKkW/ZUZgnSzBMjb4fFRmyokjLo/sGuZ6KwbLyz1PTdUgHxT4JCy8UrWsFTrnydA/vfACcA9ynzzvkoF+6ZtXqqI3wIYVfm3rlB+EJDK8/XGP6lYf1Kpbn5+qc7+5aW+wFPOt1oC5FlGQvvtjZWy+cdnyxrznS3vywtaa06Y+5rAhdXmALcvof4c37RUWk7l8B9PMOsaIM8QOW++3+feaELkpwLPBM4d4D7IZ3bWlfOMa9ncIt9rUw39M8CLgEVu3HJ5eZb+MMD6+g7R97Oy7/hd+s/zPmqPX29g0fwsm6Q8Gvh2l8n07FPPvT40m2llozObAgoooIACCigwiIAB8kEYHUQBBRRQQAEFFFBAAQUUUEABBRRQQAEFFFBAAQUUUEABBRRQQAEFFFBAAQUUUGCVCCS48jEgVQTTErjaBXj7KpnqDaR/AAAgAElEQVT/Wpvmv5QQearCp6UKaQK1CY7ZFFgPAgmjvQFIMHJUOwZ4DfCfQIJi7ZZKwamOmQB2Koe221KFSrtcq3EB5RybqrSpuNlUIu4y3qL61KG4VK5N5etJ7crAFkACzWl3B1L5tm4JYjaBxvZYCRwmoJYxUp15qLBhAoW/6rkhR9aeQHZCvZ8EvllCoPNY9w2QjwqPp2JxgsftZ+AGQCqtJ3CXtpLu93FmQwXIM357/XWV9nmu2aRj5wlsphr0EWXwj5f3XoLeTfunEgC/QwmS5/tZQshNy5+n8v0mZUOD3K/nVT9vV4heiVXIV1OAfNR9MCpAnurMNyybMT0C2KpsOrFHeWZT0TobnDTvyIybzR9SLTzP7KTWJ0CeccaFyFPl/CeLeijK3yseCjwfuFN1nmxy8LqOG8G0p/cPQDaKyOdQqr+vtIrUay1Anu9Q+Zy5W+tCLCrQPSqw/h/ADuWaL/B2dWgFFFBAAQUUWE8CBsjX09V2rQoooIACCiiggAIKKKCAAgoooIACCiiggAIKKKCAAgoooIACCiiggAIKKKDA+hZIUPPTwG0rhrcAT1nfLMu++oRrXl3N4jdAguXTQpvLPnEnoMBAAu1KwqOGTYAsod4flh8mhJgqvneZMIcE8xLgO3rG8NpAy/vzMLcsm3XcZsTA4yrZDj2HLuPVobgu/dt9RgXIR41zJSBVeRMaT/AwbZ6w4SxzXYpj+gTIExBOVe0ty8RyD+8DHDbhHm4Hzn9RKg6fvAIDl1nWkAHyjNde/5eAJwJnLejizhogvw5wJJCq42nPLZWi61BsHa4e9U7YuAQ871uCx6n0/MXWOusq5DHYEThzQRazDLuWAuT5nvYt4FYjNjDJxg75/Ml373qThxyTZzobN3Wpmt03QJ5rkhB5zp1js3FHzpnNC+pq97Ncu/YxyeIkdJxNXDJ+exOXvL+yYcJ+I6q0Tzt/NhbJcXlO0vId4AtAnovTS9X2UZvKTBt3yJ+vtQB5ewOKxir3Ua7FkAH+3DupTp/Nc+p2FLDbgBvJDHm9HUsBBRRQQAEFVqmAAfJVeuGctgIKKKCAAgoooIACCiiggAIKKKCAAgoooIACCiiggAIKKKCAAgoooIACCiigQG+BA0plwObA7wP3qgKZvQf0gEEErleCRFtXo50EpGLlkGGNQSbrIAosSCDBs4OqcOW8p0lgLpVQ3zmmcvm8489y/OalqvAtRhy8ngLkCY5nI5PnATtVFgkb/lupzDuuCnmCkanU/qASJkyl8zOA/wYuneWiLMExXQLk+Tftqfqa8Hgqsad1CY830791CWo2wfOVHCLvEyCPSwK4ue5p+d9NSPUfgXx+3hi4TwmmNx6nAouquDxrgDxVfI8tgd4Eux9Vwsf1LXitch23B0ZV4t2oPB8JB6c9HjimdQ9fHXgj8ITy5wlo5pm5bAnu9S6nWI0B8rjnfks4P5tdNBteTFpvKo7n2f9dtclBqsm/APh6F6jSZ5YAeQ7NM5Pw9V4L2FAiz2GqrO86xiLvn2xQdegcf8eoN0IYxZXP+A8CHwA+D6QK/FK3tRYgj9+oDWROAXYBcv8O1bKxQT7vsvlA3XKebLRhU0ABBRRQQAEFBhMwQD4YpQMpoIACCiiggAIKKKCAAgoooIACCiiggAIKKKCAAgoooIACCiiggAIKKKCAAgqsYIF7lyDltcscEyRKeOndK3jO62lqqcKbqqlNSC7XJ+HXBGptCqwXgQQf9yz3fsJFs7b3l+Ben5DerOfqc1zCrgmQPnDEQa8vQb9L+gy4oL51gCwhwBOmnCfXKpVEm/DyuArkqW6a0OEzRoQOvwI8p4TCJ22ccccSwh9V6TZh8vcCnyyB8i7VfRdE+BfDTguQJ1D/SOA1VTg64fGEhI/uWKU4JxxVvbzvGM3E45tg9veA3/ZA+geg+Z7RPiwVuP8ZuG4JDW5SQvJ5TptzpML27Xqcb1LXhKgTnu0z/y6nniVAnsDtG4DHlRO8rjwz7ee9rgD8DeDRwLdbk0owPhXp0/Id4YUjNk9IZfKEPvNs5rtFNmrItZzU8n7KRgSLbvX74pwSbj93wSfNuyCB/DxX01rC4puWTS7uCtwDuMu0g8pGFgkzf7gExNubYGTjkAuAhKv7tFkD5DlHPlNvCfz7ABsS5fmNxRPLhg2jPqNzzx4OnDhDxfHaJO/EfC/ORiHZ6OrO5V6e5Jbq6tkwJqHyHy3RxjFrMUBev98a7/OBhwFf63PjTuk7akOdcRtrDHhah1JAAQUUUECB9ShggHw9XnXXrIACCiiggAIKKKCAAgoooIACCiiggAIKKKCAAgoooIACCiiggAIKKKCAAgqsL4ENgITz6lBWgkUJkNtWjkCqVaZaZNN+VSrRplK8TYH1IpB/23sz4MVAqvD2CZInOJ6Klp8CVkIQe9Q1SxguoeA6AJ2AZ0J5CU+thNY3FFdXFM786wB5goA3LVVNn9xad/qeDfwf4O3AuKrjjUk+yx5SqtQn2Jmg27iW6rTvKkHGVChfzjD5pAB5AsNNleDmXs/cs5FCNniZFKYftfZRIfIDgASW+wSp/xX4UM/nbyXcu/UcEhZ+WrkH+jpOWsssAfK6+njCmA8HvjziJHWAvP0sNd1TmfnT5TfjKgMn7JsqvtuVfl2q+uaaf3alXcSB5jOqmnt76Dw72XSgS1g8x+YaJLScDSu+OUd15rwjU3k+/2233GsHVptzPBY4fiCTacNkTtlQIBtQ5b3bbBDSPi7PWd5VCY7ns2wR79qmAnw2INkGyL066btB5pH3fz5X8j4d8vmv19/3s3Ka+Sw/n+V9NOk8VwHymbF7q1PepW+eZYJjjhlV6XwlbaQz4FIdSgEFFFBAAQWWW8AA+XJfAc+vgAIKKKCAAgoooIACCiiggAIKKKCAAgoooIACCiiggAIKKKCAAgoooIACCiiwaIH8o/83VSdJxcdUO02lQNvKEUgI8x3A1tWUEoB5PHDRypmmM1FgyQRStTdhvoTG8t8tSvXiTCChtVQuznvsM8BpwE8WGBQbatH5t8upCPuYsqnH6cBxwHlDnWCAcfqG4kYFyFOpNIHxVEu+zYg55brlcylhyGyW0bfFMZWu/6VDwDEBwlcARwGX9T3RAP3HBchTrTvh+VSHblqCrs8EPj/HvXyrEvRLyLJpqQj8vB73WapRHws8cID1zztEKjbH5fflV577ppL0fwG/LNc1FbavCmQzlgS20xaxOUPfwGbC3AleNpv2TAtJ1vdLvRlD41ifP8/ZjsB3RiDn+Tui/HkCvvl9rMa19R4g/yfgJCBB8nbLOyT3UsLieWdnY58+GzJMegYSjt4f2GPKg7KIKtD1Ka9bNjbI+u8zZYOOHJfwfDZD+Qjw03kf8p7Hx+y2pSp2nqtJm4nk+0HC7ad2rEDfZyp9Pyv7jN21b9/3UZdxc/3zzqhD+vk8yGdT8+7tMs64PlcvmzU8oeqQcbPhRe4rmwIKKKCAAgooMKiAAfJBOR1MAQUUUEABBRRQQAEFFFBAAQUUUEABBRRQQAEFFFBAAQUUUEABBRRQQAEFFFBghQkkCJKqvDes5pV/sJ/Qh23lCdwP+GhrWl6vlXednJECa1mgbyguAdlULL1xQdkH+PdSdTyhs7rl8+jQEvgfKoCZ8fNvwhOATAg21dwTgKsreqea/VeX6aKNC5C3q9Hn3f9s4NsDzPMWJaB3/zLWS8s16mqeau8J3e89Zi7NBg7Txkuw+YetMS4tFZsTCG9aNn+oQ6i/mSOgm3sgGxPcpAyeqtJ7zTFem6BvYDNVo5vnIEHkafdifb8kHH5yawL1hg25DrnGXxxxnW5Wqq+ncvSkqufNofm++KoB7r2VOMT/lnv5uxMml4rbCdw/oFSHTzX2bORwBnABcPkCFzbqu1/7dK8DXgRcsqB5ZMOWNwCPmzB+Exr/2ArasCWV27MZx4PL5lh597dbNmfKZiaTNlCYhbXvZ+Us55h2TN/30bTx8vN8ph9ZAt1N/2w+lnfXmV0GmNInm5zkmmxW9euyycUAp3YIBRRQQAEFFFiPAgbI1+NVd80KKKCAAgoooIACCiiggAIKKKCAAgoooIACCiiggAIKKKCAAgoooIACCiigwPoR+FCrguiHgYcsOAizfnSHX2mCMIcBu1ZDf7OEImep0jv8DB1RAQXWusBQobgmkJiAWypgvwv4nzkqa/dxz7kTKMxaEnjbF/hDnwEG7DsuQJ5TNCHyhOleDaTa9lBtYyCh04SME6C+eKiBV/g4yQfsDhxc5vneEsxP1eghWt/AZuaTMPvOQD7j95tyL+Z+yX37hVK5vB0O/xsgmzQkiJ/qz6nInv/dbtkEIPd9qgbne0U8fjYEwBodI14Jkee71lK/KzYBjgHuO8I2lc+z6VN+vuhnuF15+uzy3s7mFl9ZgvPPe2vlWbsBsA2QjRvuUd5/CT63N2ea91w5fqjPynnm0vd91PVcTy4bKtT9nwscNMBneML8eSfVbZcSWu86P/spoIACCiiggAKdBQyQd6ayowIKKKCAAgoooIACCiiggAIKKKCAAgoooIACCiiggAIKKKCAAgoooIACCiigwCoTSEXDBKeuWuadKqAJp6SKnG3lCiTAlOq9Ny9T/CPwEuCVK3fKzkwBBdaQQMKuqV6clsrQZ82xtiuXMGbeY8vR8m/F82uR1YOnrStVVhNqHOXZhIsTrF9EaPUqQIKxqei9nloq6L4J+BZw4CoIvtbXJtfrsoEuVirRp2J1uwr8QMM7zEACeQ9k04sNW+Nl84dRmwMMdNq/GiabEzwS+B7wn0Aqty/Xu3veNTbv1ruXvwstYhOmeF2tTDTP2UXzTnqG468BbFHund8BZwxUpX5T4Fhg62pO2YQsG2H8fIZ5NoeMqm7+uRL4H2qTjzmm56EKKKCAAgoosBYFDJCvxavqmhRQQAEFFFBAAQUUUEABBRRQQAEFFFBAAQUUUEABBRRQQAEFFFBAAQUUUEABBVLl8vPAlhVFKpC+RppVIfDEUvkv1zEtVUMTKF+OcMqqAHOSCiiggAIKVALLvXmBF0MBBRRYrQLJWe0OHFwtIBsazFvNvV3lPsM/B3j9Kt6sYLVeY+etgAIKKKDAuhEwQL5uLrULVUABBRRQQAEFFFBAAQUUUEABBRRQQAEFFFBAAQUUUEABBRRQQAEFFFBAAQXWlcCDgQ9UK/4m8BCrUK6ae+CGwKnAnasZPx04bNWswIkqoIACCiiggAIKKKDAahS4KXAc8K/V5I8CdgMunmFBVwEOKMH05nCrj88A6SEKKKCAAgoo0E/AAHk/L3sroIACCiiggAIKKKCAAgoooIACCiiggAIKKKCAAgoooIACCiiggAIKKKCAAgqsfIG/AU4GHlZNdddS0Xrlz94ZNgKpQv7WiuM/gIcD35dIAQUUUEABBRRQQAEFFFiQQLJWuwCHV+OfX/4u8uUZznlH4BTgJtWxTyl/P/3jDON5iAIKKKCAAgoo0EnAAHknJjspoIACCiiggAIKKKCAAgoooIACCiiggAIKKKCAAgoooIACCiiggAIKKKCAAgqsIoHtgaOBq5U5/w/wz8BvV9EanCpsBKRy/C0qjH2Bl4ujgAIKKKCAAgoooIACCixQ4PrAW4BtqnO8DngRcEmP824IvAzYpzrmU8DOwLk9xrGrAgoooIACCijQW8AAeW8yD1BAAQUUUEABBRRQQAEFFFBAAQUUUEABBRRQQAEFFFBAAQUUUEABBRRQQAEFFFjhAl8A7lLmeHkJHOcf7dtWn8BzgNcCG5Sp/zewOfCb1bcUZ6yAAgoooIACCiiggAKrSGBb4FjgGmXOPwCyWdlXe6whf3c5CdisHPPrEh4/tccYdlVAAQUUUEABBWYSMEA+E5sHKaCAAgoooIACCiiggAIKKKCAAgoooIACCiiggAIKKKCAAgoooIACCiiggAIKrFCBewGnVXM7A7g/8PMVOl+nNVngWsBngNtU3Z4NvF44BRRQQAEFFFBAAQUUUGCBAn8DHADsVp2jTxXyUdXHU9V8D+DiBc7boRVQQAEFFFBAgT8JGCD3RlBAAQUUUEABBRRQQAEFFFBAAQUUUEABBRRQQAEFFFBAAQUUUEABBRRQQAEFFFgrAlcH3g48uFrQ04HD1soC1+k6ngi8tVr7ucAdgR+vUw+XrYACCiiggAIKKKCAAksjkMrhJwJblNOdD+wInN7h9Pk7yynATUrfs8qxZ3Y41i4KKKCAAgoooMDcAgbI5yZ0AAUUUEABBRRQQAEFFFBAAQUUUEABBRRQQAEFFFBAAQUUUEABBRRQQAEFFFBAgRUi8MgSIL9SmU/+cf/tDRqvkKsz+zSuB3y8Cm1kpGcBb5x9SI9UQAEFFFBAAQUUUEABBaYKJHe1U9mU7Bql9zHl7yO/mnB0qpcfBDy16vMU4Ajgj1PPagcFFFBAAQUUUGAAAQPkAyA6hAIKKKCAAgoooIACCiiggAIKKKCAAgoooIACCiiggAIKKKCAAgoooIACCiigwLILJDR+GnCPaia7AYcs+8ycwBACTwKOrAb6T+A+bg4wBK1jKKCAAgoooIACCiigwASBqwMHAM8ofX4N7AycOuGY+5fq403o/FBgL+BipRVQQAEFFFBAgaUSMEC+VNKeRwEFFFBAAQUUUEABBRRQQAEFFFBAAQUUUEABBRRQQAEFFFBAAQUUUEABBRRQYJECOwBHAVctJzkLuAPw20We1LGXTGAj4OvAZuWMlwOvBPZdshl4IgUUUEABBRRQQAEFFFivApsCxwJbF4APALuM2dBqY+DNwHal75eAJwL5O6pNAQUUUEABBRRYMgED5EtG7YkUUEABBRRQQAEFFFBAAQUUUEABBRRQQAEFFFBAAQUUUEABBRRQQAEFFFBAAQUWJLBBCRffuhr/xcB+Czqfw/7/7N0J2H31vP//51UphBKZQqb8S0SmDKFMHVMD0XBElOooIUdHOEIoORWZ0qBoUFSUsYx1TKFfFCf9cIijkNAkzb/rdfrs819n2cNae6993/ve9/NzXd+r+t7rMz3W2kPXdb8+78UReBVwMLBSmf43wIOBvy3OcpxVAQUUUEABBRRQQAEFFFBAAQUUUEABBRSYTQED5LN5X1yVAgoooIACCiiggAIKKKCAAgoooIACCiiggAIKKKCAAgoooIACCiiggAIKKKBAc4GnAV+pXH4esAWQgLFtfgTuCnwGeGJlS1sDp8zPFt2JAgoooIACCiiggAIKKKCAAgoooIACCigwuYAB8skNHUEBBRRQQAEFFFBAAQUUUEABBRRQQAEFFFBAAQUUUEABBRRQQAEFFFBAAQUUUGDxBFKN+lDgnypL2BU4fPGW5MxTFHgRcFJl/NOAFwNXT3FOh1ZAAQUUUEABBRRQQAEFFFBAAQUUUEABBZaUgAHyJXW7XKwCCiiggAIKKKCAAgoooIACCiiggAIKKKCAAgoooIACCiiggAIKKKCAAgoooEBN4OGlAvUDy99fCdwXuEKpuRRYGfgdcOeyu6uA5wJnz+Vu3ZQCCiiggAIKKKCAAgoooIACCiiggAIKKDCGgAHyMdDsooACCiiggAIKKKCAAgoooIACCiiggAIKKKCAAgoooIACCiiggAIKKKCAAgooMDMC+wJvrazmOGCHmVmdC5mGwEeAXSoDvw94zTQmckwFFFBAAQUUUEABBRRQQAEFFFBAAQUUUGApChggX4p3zTUroIACCiiggAIKKKCAAgoooIACCiiggAIKKKCAAgoooIACCiiggAIKKKCAAgr0BL4PPLr8x1+AbYAz5ZlrgQ2BrwOrlV3+B5C/u36ud+3mFFBAAQUUUEABBRRQQAEFFFBAAQUUUECBhgIGyBtCeZkCCiiggAIKKKCAAgoooIACCiiggAIKKKCAAgoooIACCiiggAIKKKCAAgoooMDMCTwCOAdYuazsB8CTgWtnbqUuqGuBbwJPLIPeUCqSH9P1JI6ngAIKKKCAAgoooIACCiiggAIKKKCAAgosRQED5EvxrrlmBRRQQAEFFFBAAQUUUEABBRRQQAEFFFBAAQUUUEABBRRQQAEFFFBAAQUUUECB/P7bocAeFYq9gfdIsywE/rl2r/8d2BS4aVns3k0qoIACCiiggAIKKKCAAgoooIACCiiggAJDBAyQ+3gooIACCiiggAIKKKCAAgoooIACCiiggAIKKKCAAgoooIACCiiggAIKKKCAAgosRYF7A+cCdyuLvwp4DHDRUtyMa24t8BDg88D9Ss8bgQcBF7ceyQ4KKKCAAgoooMDCC6wMXL/w0zqjAgoooIACCiiggAIKLBcBA+TL5U67TwUUUEABBRRQQAEFFFBAAQUUUEABBRRQQAEFFFBAAQUUUEABBRRQQAEFFFBgvgReChxT2dKJQP7OIM583edBu1kJOAjYs3LBG4H9l8f23aUCCiygQN5vNgJ2AX4IvBe4ZQHmfw7w0DLPj8uhGQswrVMoMFTgHsC2wCrAFcBxwNVjmCXHsCHwSmBf4LdjjFHtcqfyGj0Z+NWEYy1E9xyAdHh5L8k/zwauWYiJO5zjH8v9z5BvAfbrcOymQz2gfPdbHfg1sDfw56advU4BBRRQQAEFFFBAgXkXMEA+73fY/SmggAIKKKCAAgoooIACCiiggAIKKKCAAgoooIACCiiggAIKKKCAAgoooIAC8ynwKWDrsrUE+RK0++J8btVdDRB4NHAOsEL5+feBLYFLFFNAAQU6FHg+cEoZ7+vADh2EXZss71+Bt5cLFyKcuUUJ8zZZW5fXGPrsUnP6Y/1/wEnAw4EzgISIL285bT63XwG8B7gj8KES/B03QJ1MRNZxLPCnEkj/CHBDy3Ut1OVZ784lQJ45fwRsA1y0UAvoaJ5ZCJB38Tx2xOEwCiiggAIKKKCAAgrMnoAB8tm7J65IAQUUUEABBRRQQAEFFFBAAQUUUEABBRRQQAEFFFBAAQUUUEABBRRQQAEFFFBguMDGQALkqYKZ9kfgvsC1wi07gVTlXb/sOtXnE8hKgMymgAIKdCVwZ+AoYKsyYN5n8t/TbgsdIK+GQae9t+r444aQp7XGuwDHA5tNa4IFHveNpUJzV9N2FdhdDzga2KgsbBfgyFKRu+1aq2NdVSqRn9h2kAW8Puv9RAnhZ9pJ9r6Ay/67qQyQL6a+cyuggAIKKKCAAgoo0EDAAHkDJC9RQAEFFFBAAQUUUEABBRRQQAEFFFBAAQUUUEABBRRQQAEFFFBAAQUUUEABBRSYKYF/A/YCer8Dd1ypCDtTi3QxCyKQgOW+wIpltlQHfuqCzOwkCiiwnASqQclPAzsBfx4BkCrLqwH55zgtn3MJ/6a9Czh4nEFKn5uBK4D8c1AzQH6rzLwFyFNZ/vQJnp16164C5PkOtx1wWKlCfnGpIv6tlmtdFTgQeGXpdwTwWmDcauavAp7bcg3Vy1NN/bQh/evrzb1JNfY/TDDnYnU1QL5Y8s6rgAIKKKCAAgoooEBDAQPkDaG8TAEFFFBAAQUUUEABBRRQQAEFFFBAAQUUUEABBRRQQAEFFFBAAQUUUEABBRRQYCYEEsS7CHhQWU0CfC8BPjcTq3MRCy2wbrn3DywT/xVIZc9fL/RCnE8BBeZa4F6lKvUmwKXAlsD3Rux4loLITap8rw3cv8+eti8B1/wo4dwTWt7pUf3/BpwHXNdy3GldPkv3bdI9/gjYpnxvajNWDPJ967I+nZoGyG8HPA744ZDDFnJNwt97lHkSvN4V+H3DxSYLkRDzseX6C4FtgfMb9u93WQ6mefsE/V9c3iv6DVEPzeeak8rzP8GUI7ueCvxs5FX//wW593cG/jSiInybAHmeqRxicWOLdTS5tOnz2GQsr1FAAQUUUEABBRRQYO4EDJDP3S11QwoooIACCiiggAIKKKCAAgoooIACCiiggAIKKKCAAgoooIACCiiggAIKKKDAXAs8DfhKZYdfKuGoK+d6125umMDHaxXoU7F3f8kUUECBDgVWBPYFEi5N2w94G3DTkDlmKYjcJEA+aCvVQO1byt7b0E7av81cXVw7aeX4UWt4DPDFctEFpZr9f47q1OLnLwUOKtcnWL07cFXD/ncq63k1kM/Wfs9408Bu77oHlEB1Pptz6E+93Q84Dnhi+cHewMEjXlu9MR4NnAzk8IO0XYAjR4SeR1FMM0D+FOBjlfWOWktXP98YaFLZfRVgU+A1wB2AhOF/NWQRTQPkKwMHAE8HDi+B/4TJey0HCewG5PXwNeDmFhtv+jy2GNJLFVBAAQUUUEABBRSYHwED5PNzL92JAgoooIACCiiggAIKKKCAAgoooIACCiiggAIKKKCAAgoooIACCiiggAIKKDDvArcB3l+qU/b2ujNw1Lxv3P0NFdgC+EzlilQgTUirX+VUKRVQQIFxBXKAyaeBO5aDTF5SqpEPGi9hzA2B24454ajK3W2GnaTK96QB8GH9E1KN07RagqgJqrYJpE5rLb1xE5T+ZvmPcSuED1pjgriHVL4n7VX+u+me1gc+Baw35BlvGtjdHEhF8bSPAK8Frh2wkHyOJ+ye19bFpar4qMDz3cu46Zv2ISDh82uabnbAdZM+k38dsM8HA4eVgPaES2zdvWmAPAcI5Ht23tvSEvpPhfhBB2U0DZDfqxwisEmphL51pUr8SsDrSsA8Bx3kPmbOVD9v0po+j03GanLNWuVZTdA+7evlEKPf9ul8N+AIIK+FtDzTo0L5TdbgNQoooIACCiiggAIKNBYwQN6YygsVUEABBRRQQAEFFFBAAQUUUEABBRRQQAEFFFBAAQUUUEABBRRQQAEFFFBAAQUWWWDdUrUz1SrTrgceCPzXIq/L6RdXYDXgHCAhol5LlcuvLu6ynF2BiQUSrEvoMMHlJ5RnPIHkXvsu8NMSRv0K8JsZC8pODLDAA6wDPH/InGuUoOA9S0Xnj2LhBKgAACAASURBVA4IkCewnIrKV0+4/kmD2xNO/z/dJ13HsP6TVnsetce2FbhHjdfFz6cZIK+GaS8FtgS+12LRCfMnvLtn6fMC4NRa/yaB3V7F6YTG00Yd9pN531mCxLk+1c9fBVw5YO2rlnW+svw83wFeBuQAmVls9bB7Dg6I63VTWmw+J7apjN00QJ4uzyxV3RPmj+cLgZ8MWGfTAPkzgDPLGPXX5GOAo4EcXtBrufZfgB828GnyPDYYptEl9ec0nRIIP35I7+rhCLmsq4MOGi3YixRQQAEFFFBAAQUUMEDuM6CAAgoooIACCiiggAIKKKCAAgoooIACCiiggAIKKKCAAgoooIACCiiggAIKKLBUBFKh8N8qiz0DeLaByaVy+6a6zgSNDqjM8EFgj6nO6OAKTE8gIbXnlgBdwnVNW94T3w2c5ftiU7L/dV012DvWAKVT7kOClZdPMggwaXB7wun/p/uk61jMAPmoytddGeV38vOnSaXzaQbIdwKOLJv6NJD//nPLTVbDvoeWqt7VoHOTwO7awAnl4ItRIeTe8nKAQ8LFGwEXATsCOSSjX0sl61TzzlpSsfyl5X2v5VYX5PI1gYPK4ROZcNrrTfX4BLLjmJYq8LsCv2+423oV8v2Atw2oQt4kQL4ikDH2KfPvBRxSW0sOhnoXsF3l7+P0euCUEa+rJs9jw62PvGxb4HAg4fq0UQcd5Jq6Z6qs7wZ8Arhl5IxeoIACCiiggAIKKKDAhAIGyCcEtLsCCiiggAIKKKCAAgoooIACCiiggAIKKKCAAgoooIACCiiggAIKKKCAAgoooMCCCXwJ2KzMdkMJ6H1qwWZ3olkWuA9wAZBq5GnnAY+fYnXPWbZwbUtbIMHLhOu2mmAbqXD6VuCyCcZYjl0NkPe/6wbIR78aHl0qaL8H+NqIwOu0AuSpyv2BErzOinPoTt5L2oZU71mCsU8HUik7lawT6O61JoHdzUtwOX2OKQe6XDOCMbmGlwMJkidwPer9K6HjdwBfmOEw7lrlHqSKd9q0w8P1SufjhtWrVbP7PQO9W9kkQH7/cn8SaL8UeB5wbp9n4XZAKsrvWwloxyv3+H1Dvs81eR5Hv4JHX1E94CBXZy8JlJ89uitPBk4E8tpKOwd4Wanw3qC7lyiggAIKKKCAAgooML6AAfLx7eypgAIKKKCAAgoooIACCiiggAIKKKCAAgoooIACCiiggAIKKKCAAgoooIACCiiwcAIJVaYS5T3KlL8plSevXbglONOMC3wVeGpZ419KOOczM75ml6dAVeBRwAcrlWMn0TmzhDZ/Nskgy6xvAoLP72DPVwDHAVeXse4MHAjct+XY+dxLODItAd6EQcdpvy5VpNtWou7NNc0Aeb85Jq0aXg21TjpWE+8EXxPUTpXntP1LCDYH3fRr0wqQr14+9xL4TtXjhJZ/0mQDtWuSL3hTqRqdH+0MHFW5ZlRgd5XyvO9Z+tT7j7GkgV1WKAH5tiH5LtcwaKx1S/D5meWChKETkE5l9lGV6jcoBxKkevsPgW81eP3nAIG8z2SOtEnC6nnPyj3vHWQy6DCCJgHyvKeminhaKszvXtbWzy3PXg6Kem/lvS/Xvb88k9lTvY16Hru413mm31kOZeiN1+a9pV//HPawN+D/x3RxhxxDAQUUUEABBRRQYKCAAXIfDgUUUEABBRRQQAEFFFBAAQUUUEABBRRQQAEFFFBAAQUUUEABBRRQQAEFFFBAgaUg8IpSWXPlstijS6XKpbB217gwAm8G3g7kdyMTJjsS2GVhpnYWBSYWWA/I+1qqtPZrCc4lRPht4PpSofVxwGMr1Vrr/U4rodbfT7w6B5hE4C7A8SUYOck44/Y9A0jQ8/IxB1iIAHk1iJr37lcDfx1zvfsA7yp9E+bO+m8ac6wm3arVmlOVeEvge0M6VgPkFwA7Af/ZZKIB19wIXFmrNH574G8NgsqDps37Sg5gScXkelB2VGC3+vNUWt4O+GX5bE6wfaUJ9jpu1zxLCxnUzfeQ7Puw8v78pxKcPqlBRfgYJTD9krLZYRXAex4xTcj7gApQqrjnIIDrxkTLc5nXYtpXynryfFfbqAB5Qu0JSu9YOjU9TKAevk/3hM+zx3pl+lHP45jb/1/dcgjAyZXP2hzmsTXwgxaD51CAVCHPZ31aPtN3API5bVNAAQUUUEABBRRQYGoCBsinRuvACiiggAIKKKCAAgoooIACCiiggAIKKKCAAgoooIACCiiggAIKKKCAAgoooIACHQmkwuTngGeV8RIE2x74ZEfjO8x8CDwZ+ARwr7Kdn5egTsJ1NgVmWaAeGKyuNcHDhAI/OiAAnIBnwrapOnvHPpu0yuni3/lxK5B3tfKlUIE8VbMTrkxb7MB7G/e1SrB109KpSWi3GiBvM9ega9tUQm46X7UCdT3APCqwWw0epzL7G8qhF/VK7U3X0sV1Ly6HOHQxVtMxeiHyfwZeVQ7/GFUpvV8QPCHjHEAxqG/6vLYclND7DOji8JD7l+9UvUNNXgCcWtv8qAD504BPl8+m6mECTQzz2srz88LKxZ8qltVDUUY9j03mGnbNmuUQhV419lybAyr2Bdp8v8x9ehvwxspkpwM5IOsPky7S/goooIACCiiggAIKDBIwQO6zoYACCiiggAIKKKCAAgoooIACCiiggAIKKKCAAgoooIACCiiggAIKKKCAAgooMOsCdwV+BaSSYdrPgFT8vHDWF+76FlQgVX5TobJ30EDCVg8GEiS3KTDLAtUQXnWdFwG7AWeNqFqb3wf+B+DDwNq1jabKaSqlnjnLAK5tpgUWogJ5NVSdasc5JKZeabgJ0srlwIUEatP2KiHUJn3bXpPvJAeWwxvSN0HrVJ0e9d1kKQTI854SwwTi0/KdK2HXtGGB3WrwPO89Cd1+tfRbbgHybDuOCQ7f0ODhynV5v084uRcET8Xv3IcEp28eMEb6vbQ85+mX8PjuwG8bzDnskhVLSDqv/7R+BxUMC5CvUl4fe5b+hwJ7t6yIvkZ5PSdk3WsJse9SOVBlmgHy3L9UTT+8Mn9e39sC54/hu365l70q5Bkie0ml91GHC4wxnV0UUEABBRRQQAEFFLj1f0psCiiggAIKKKCAAgoooIACCiiggAIKKKCAAgoooIACCiiggAIKKKCAAgoooIACCsyyQCoYJlDWa0cACaT8bZYX7doWReD1JbDUm/xlwDGLshInVaCZQDVwWe3RNvjdq3Z7WJ9K5HkN7AFc02xJXqXA/xKoBsi/AJzd0ufJwLNLn7cA+/Xpvy7wSeBhJYidiuQ5QKFtq4eUp1V5uv56y+s14d9PNAiCVgPk6fdD4Nq2G61c/z3gnVP4TpR1frG8n6Rycv4k5DossPtM4OTSJ5WnU438z2WttwXeBDy25V5TAXrD0uficojQoDD1oKE/VILVw6ZO4DnzZJ2TtHw3Pa9lUDpzvxp4c5/37zwjWX/C/IMOVVihHLqQ4PjLGxxi0HR/1Qri9Ur0GWNYgDyv+xOBewIJwid03fa9I3MkFP9u4J+A3P8cCpFnqxe4nmaA/H7AcUBeC72W+5Dn+LqmiJXr6qH8/OhbQN6nclCWTQEFFFBAAQUUUECBzgUMkHdO6oAKKKCAAgoooIACCiiggAIKKKCAAgoooIACCiiggAIKKKCAAgoooIACCiiggAIdC6TCZ4LBvfb8Eh7peBqHmwOBRwE/qOwjYb5Ud7x6DvbmFuZTIM/sZ0vIrrrDcUJqgyr8/qxUIR+nYup8qrurNgLVAHmbfv2uHRQgvxdwPLBJCZs+Dzh3jMnuUsbZrPR9ypih1WFT5/fvNwU+CqxdLszrdZ+GlaarAfJ+odwxtj2VLtV7klB4KjFfMSRAnorsHwB2LKvJ9Ud1sLJqSLlfFewOpvjvIerPzrjjnlGC1Zc3HOA+JSCd6vW9dmYJFOf7S6/lQIW3A6cMCC+3qXbecGlUn4H0qR/IMChAnmfhEKBXOXzSQ0wSIs/BEwmgV8PjWdO0AuTxzGFV761gJQi/JZBDG8ZtOUDhM7XP/NcVL6uQj6tqPwUUUEABBRRQQIGBAgbIfTgUUEABBRRQQAEFFFBAAQUUUEABBRRQQAEFFFBAAQUUUEABBRRQQAEFFFBAAQVmWSDBmoSAe9X/UtnxgcAls7xo17ZoAqsBvwRS1TntFyU4mwqvNgVmUeAlwMdqC0vF2WeVyqRt17z5gEq7qf56UtvBluH19yiVclMReNx2aqmSnP7VsPC4403ab+Mxn6XevAsRIM9795Hl/TrzppL1l8fYeALdJwBPmDCIPmzqhNLzmu2Fx3NtkyrRvTGXSoB8ZeAAYJ0ScP42kMrfgwK7Cfnm/WxX4K9AAtH5PJ60zWuAPAd+vKBUHY9prx0L7A38AciBSe8o5r2ffx94D/C5CSvXN7kvvWfg0cBhZc4rKx0HBchXB14JJBh9m/K6Tih+kpYq6wlY10PW0wqQ96s+PmkQPvuvH7SQvzunw9fLJMb2VUABBRRQQAEFFJhDAQPkc3hT3ZICCiiggAIKKKCAAgoooIACCiiggAIKKKCAAgoooIACCiiggAIKKKCAAgooMEcCLwJScTJhlLQLgEeUENMcbdOtdCSQ34tMqOrZZbwbgT3KM9TRFA6jQKcC/cK5CWpuD1w8xkzVMF21+6DKz2NMMXGXvE7XKBVYfwVcPfGI3Q0wyK/NDNXA9rwFyL8wRkXvJ1fekwc9h72g6msL9EuBj7dBL9duAKRadkLP06junb0cXgv0VpeZKtHvBxICrgZtq9cslQB51pzDWFJ1PMHxXhsV2E3Q927AZcBNY9zDepeFCpBnrwcC951wzb8uAfA/DxjnTsBzgdcAj6lck0MI3gZ8qBYMT5A5f59wfrXl8+G4cjDIhUC+70yj3R7I4U3VZ6A3z6AAee/nqeq+STkMYtDrYdI1j3oexx1/p3KoRbV/Av85IGTSloMBUkm+2qxCPqmq/RVQQAEFFFBAAQX6Chgg98FQQAEFFFBAAQUUUEABBRRQQAEFFFBAAQUUUEABBRRQQAEFFFBAAQUUUEABBRSYZYEjgJ3LAhNeeR+w1ywv2LUtukBCP4cCCT2lJaSz9aKvygUo0F+gX4D8DCDBvMvHQEtg73hgs1rfWQmQr1mqGr+8rC+hyYQ2D1qAarpNOKcZIP9TCTXf0Gchcdmw/H1CyP0OD0gwN8HoXuXr7w4IKdev67IC+TjPUfUZH9Y/4fGDi0ECs/lTrzY86h4m4H1WuWiS11F9nvzO/abARyv+uUf/Uqql957nXr/87KgSJM+/V/exlALk/bynFdgddG8XKkA+6tma5OepOp2weL6LpDJ7DtCothx8sy9w3oBnPq/pJ5TnLeHzesszlsMdvgT8APjdAh20NCpAPolZ077TeB7vWQ6weHplEV1WCb9X+ZxOuL7XvlIOCbi06ca9TgEFFFBAAQUUUECBJgIGyJsoeY0CCiiggAIKKKCAAgoooIACCiiggAIKKKCAAgoooIACCiiggAIKKKCAAgoooMBiCSRI9+AyeapZ7lhCMou1HuedfYFUPk3QJ1U7034OPKxU0Jz91bvC5SbQL0D+jRIgv2QMjASRTwCqwbcMM07wd4zph3ZZBXgnkEqr9bZLqfbaNjDc9RrvCDwcWGmCgX8M/LH0r4aFhwWamwQxbwccAuxaxh4UDG96XdMtNg2ADxqvaf/NgdPKIEcCrwb+2nSR5bpUaf5Y+fePAAmlX9tyjPrlCe9uWyqL94K/+W6SZ/ZsID9/KvCuWkXp3jj5PErV4gR8fwE8Evhm+eE0qqRPuN2R3acR2B026VIMkOd9JOHgJ5U/jxuwwQuA/cvzcd1I+VuftY2A3YCtgMzTr+Wwiu+XMPm5wB+A/wAGVUVvMHXfS5q8b407dtN+03ge+1UIz3vvG4Drmy5syHUrAvsB+9Su6arCeQdLdAgFFFBAAQUUUECBeREwQD4vd9J9KKCAAgoooIACCiiggAIKKKCAAgoooIACCiiggAIKKKCAAgoooIACCiiggALzJ5AKfb8CblO2lmqrzwL+Mn9bdUcdCySo+cwy5t9KNeYE/WwKzJpAtepyb20/K5Vqzx9jsesCnyyHJlS7v7EEFccYsrMuDwJOBB7VZ8TPAztMIeDY2eLHHMgAOTQNkG8AnFyqrI9ziEJ+Lz5VnPMnrYtDExLQTWj0VZWwbkLf/wR8p/ZMJLifUG+uz6Elg1oqDKfCcVoCxDsB/7dUk1/sAxTuCjx0xLO+VjFepxzWkkMhrhrS50YgZsOuGTblUgyQDzssI3v993IgQSqPj3vAQQ7LeRHw4hIqH2YY+zybXx3zfWxQty4C5HndJgSew37yrLRtXQfI6wdw9NazBXB628UNuf4ZwJm1nx8D7AFc0+E8DqWAAgoooIACCiiwzAUMkC/zB8DtK6CAAgoooIACCiiggAIKKKCAAgoooIACCiiggAIKKKCAAgoooIACCiiggAIzLJBq40dX1vfBEqyY4SW7tBkR2As4qKwlgbxUjuxX9XhGlusylrFAvxBZOHYGjhrDpRroq3bvOvw2xtL+Ozj+2Up4tjrGsOrc48w1K30MkDcPkK8JnAA8HUjI+nlAqic3bQl753tCDiJIS9Xwk5p27nNdDmN4D/Dcys8S+Exl9J8OGTfh4U2B3Wt9mywllc0vBlJBOuHym0rwOn+ffx+nrVpC+amC/usRA1Sf13Hm6tdn0irrSzFAHof1gE8ADy8ouYfHAacA+febOwJOHuTuwFOBLYGnAWvUxv54OQThyhFz5nPilS3WldfshpX95dkd1RKaf3+5KGtPsP3gYvWuMQ4a6DpAvj7wqXL/ens5B9gO+OWozbX4+drl/e4JlT6THB7TYmovVUABBRRQQAEFFFhOAgbIl9Pddq8KKKCAAgoooIACCiiggAIKKKCAAgoooIACCiiggAIKKKCAAgoooIACCiigwNIRSOApwZsEyHot4Y1Ur7UpMEogIbgvA6kkmfYL4BHA1aM6+nMFFligX4gsS0hF7oTIf9diPalIewSwea3PNMJvLZb1P5em6nKCjAkI19u8Vl6tBnJzHwZVa96kUjk79zBB6npbuVS+Tkg0LUHPCxtctzHwrXFuWOnTtIL4oCma9r9tOfijF2BNZeXjW6y7+loaJ4DemyoB8O2Bf6sFcY8F9h7jNZnn/YUl2JuQ+2K0L5Vg/R9HTG6AvLu7k5xG7vtK5fX3mw5D48NWmfnuUSrJP7JUJz+yHN4xaneDDiAZ1a/Nz98C7AfEZ5ty6EMv8J7XWA77uazFgF0HyHcFDqvN/xHgtRNUi++3nUGVznMAUg49simggAIKKKCAAgoo0ImAAfJOGB1EAQUUUEABBRRQQAEFFFBAAQUUUEABBRRQQAEFFFBAAQUUUEABBRRQQAEFFFCgY4GHlsDNncq415QqjgkC2xQYJZDw1GnAYysXPhhIdUebArMksGIJpabyar29sVRmva7BghMaTPDugAHjHDhBBeMG0ze6JL+3nINAEs6rBmlTtfalwFmNRllaF00jkNtWYKkEyLOvanhzf26tXt608nasv1ierW8ACcNe0gIrz2eqKb+tVjn8KiCvn4MmDJAmMHo/IBWHE+x9WDnYZCFC5U0tHwX0ey+qMmYfOZAl606l9FQYv2GI81+AfYD/BB4HPKXFPcml+T6YwwTSchBCwvDD5qsP/+NyIEfLaftenmck30vzfjsrLZXM84ze2MGCFjJAnuXm0IeEpVOFvNdyeMruQJNq5unTZYA8z/QHy2ELVc5phbr7hdVPLofHXNHB/XQIBRRQQAEFFFBAAQX+++QmmwIKKKCAAgoooIACCiiggAIKKKCAAgoooIACCiiggAIKKKCAAgoooIACCiiggAKzJvAK4PDKor4APB9oEqSctb24noUXWAF4Rwmt9WbPM5UqnDYFZk3g7kAqnG7RZ2EJhCfQmYDgoJbQW8Lmb+hzwddLGO63M7LpvDYTIN0NeCBwHnAocMGMrK/rZRggvzUE/vYC26s+PMi5GgJvWjW7N1Y1jDlOxeA8j8eVkHNvzISjczDD14Bbun44yngJZN++BJMTqE1bFVgPyAETvXaXcpDOOMtI5fuzx+nYp88kgd2FCCjXlzzqmWvDMqhqdJsxur42z2gqeV/UwcC9Z7HpUPle3vuuns+pgxt0zPf4qyvX5fMrz+erKn+XgwJ2arinSZ7H+nKrY1V/ls+srl4/1XGr73e9v89BR1sD5zew9BIFFFBAAQUUUEABBUYKGCAfSeQFCiiggAIKKKCAAgoooIACCiiggAIKKKCAAgoooIACCiiggAIKKKCAAgoooIACiyBwRKnAl6lTXXFn4OhFWIdTLl2BJ5WKxr3flTwGeNnS3Y4rn3OBhEXzHrdRn30mXP0+4Azgd6XSbILY9wCeVoJ3j+nT75xSyfXcObfrcnt3KNWOV5tg0FOBhADTVq5VW59g2LG75vCB68fu3S4A3m+aNgHyewHHA5sAlwLPA5o8v/Vg77gVgxMU/VipjPxvpfL4ZRPY9eua6tUJzeY13GX16I6XOXC4SQK7Bsi7v0tdBsjbrq56PycJ6q8CvBp4c+X9Mp9f+e6fCvLD2iTPY33czYHTan+Z959tgZ+3xWlwfQ6MOAF4Qu3azHdSg/5eooACCiiggAIKKKDASAED5COJvEABBRRQQAEFFFBAAQUUUEABBRRQQAEFFFBAAQUUUEABBRRQQAEFFFBAAQUUUGCBBRIk+SKwaZn3r6US568XeB1Ot7QF8hwlbLt62cZZwAuAy5f2tlz9HAskTHYIsFUHe/wc8Hrgpx2MtZyGSJXnBJg3m2DTGwOpoDsvrU0AvN+e2/RP4P4A4LVloFSqTzXxUa0axExg/llj3oP8bv0WpUJyqo4n4N11qwZeFzP8O+6+JgnsPg5ISL9Ne2g51CF98rpKZfobWgyQAPLnW1w/7NL6QQWp+n1xR2O3GSbreEQJWy/mM9RVgDx7z8EKeb2nknkOWEhLiDwH/1w4BGeS57E6bF77+5Y/1b8/uQTZr2hzgxpem31+ENihdv3+3Hpwx00Nx/EyBRRQQAEFFFBAAQUGChgg9+FQQAEFFFBAAQUUUEABBRRQQAEFFFBAAQUUUEABBRRQQAEFFFBAAQUUUEABBRSYNYENgQQ2HlAWluq7G8zaIl3PkhD4DpDAWloOINilVHFeEot3kctSIAcfPB34F+BJYwh8H3g3kAD5dWP0X+5dDJD//RPQJgDe7/lp278aSj0G2AO4ZsSD+QzgzHLNN4CMccmMPsxLKUCeQH9atYL9qMBugsDJKLQJeQ+7VdXnIYcJ5HCBaxfp3tYD5JNU3Z5kC7PyDHUZII/HCsD2wIdahMhHPY9NnQeFuXOoyxtqr4GmY466bkVgP2Cf2oXTDK2PWpM/V0ABBRRQQAEFFJgzAQPkc3ZD3Y4CCiiggAIKKKCAAgoooIACCiiggAIKKKCAAgoooIACCiiggAIKKKCAAgooMAcCuwOpvterQHgk8Io52JdbWHiBBH/2LKGkhGlT2fLtC78MZ1SgsUACdA8BtivVWNdo3BNSefljJXyXyuO3tOjrpbcK3KFUO15tApBTgZ/V+q8DPH+CMcfpmkMzTukg+FgNgI+zjmqfJoHb9YFPAeuVysMvBH4yZOKEMFM5OOtMm2bgc9L9p/+shH+b7CXB/BNLBe9USk5F6EGB3Ry+kPetHNSSa5tUjm+yBgPkf6+0kM/Q2sAHgH8HPguk6vrNZUmDAuQ5eOCxwLbAbYFXNzgEorfLfiHy04Bdgd/3eWC6CpBnnycAT6jNsVd5T2nyrI5zTfZ1WK3jucXu5+MMaB8FFFBAAQUUUEABBaoCBsh9HhRQQAEFFFBAAQUUUEABBRRQQAEFFFBAAQUUUEABBRRQQAEFFFBAAQUUUEABBWZN4DhgGyBVLFP1MpV43ztri3Q9S0LgJSX40wvhfgbYakms3EUuN4H8Tu+GwNuA53aw+Y+XUO2vOhjLISYXeCLwzcmHaTVCV9WaFzpAvmoJrO5YdrszcNSQnd8TyPP+9HLNFsDpraRGX5ww+91HX9boirXKazOHCuSggbzmf9uo5+iLErC9cPRlja9Ite+Dy9UJA580JECewHA+Y3M/unr2MrUB8r+/XQsZIH8ycFZZwrFADnnKYSX1e1M9HOL+wCeAjYBLSxj67MZP3a3f/3crh/70DpMaFCLvKkD+qBKQz/Nbbb3nvsXyW12aQxrOrPWI7zOB77YayYsVUEABBRRQQAEFFOgjYIDcx0IBBRRQQAEFFFBAAQUUUEABBRRQQAEFFFBAAQUUUEABBRRQQAEFFFBAAQUUUGCWBFJJ9MfAumVRqaCa6uP1cMUsrdm1zK7AI0qw8GFlib8EHmhl5tm9Yct0ZQnL5X3uHcCgiuMXl+q/PwJuAnoVXlMtdVCfVIrdp4Q6rUa+uA+XAfJb/ZtUIM91OwFHllt2MpAQ+RUDbuHTgE8DCZqmQnaqYOe9vsvWZYi+y3XVx2rq22QNqRx9EPDKEgJ+HpDKyIMCu3cFEjD+h47vwywHyL8AtAlGN3Fvck3e83coYf18JuTQpbzfT6NVDxHIYQf50/s8GVSBPBmV9Mvzk3YosDdwXYsF5nPxdcABlT4fKuNcU/m7rgLk/YLcmWZj4Fst1t320seV/8fpBeV7/adxEEbbtXm9AgoooIACCiigwBwIGCCfg5voFhRQQAEFFFBAAQUUUEABBRRQQAEFFFBAAQUUUEABBRRQQAEFFFBAAQUUUECBORJIKOYSYJWypwRzUoW06zDYHJG5lSECdwI+BmxZrrkZuG+H1V7FV2BSgX4hueqYnwMOBL4D3NhnstsBTy0VjR/T5+epZJpKrqkGa4h80rs1fv9qgLzL6sz1FU0jbFsNT7+rUpG6qcZewBvLxU0DztVQaCoY5z38e30mzEEKaBcUswAAIABJREFUCZgmrJp2CPAG4Pqmi2t43XIMkK8JnFAqu3+jVALP97NBgd0cALRfObQirF0FYKfxTDe87X93Wd5v84ztOu4AU+g3zQD57YH3lQMc+t3TQQHyXLs+8ClgPSAHoGwN/KDl/lctn385xCCfZXm+4l/9LOwqQF7dS2+ZFwAvAn7act1tLq+uv9ovn9v5rLApoIACCiiggAIKKDCRgAHyifjsrIACCiiggAIKKKCAAgoooIACCiiggAIKKKCAAgoooIACCiiggAIKKKCAAgoo0LHA44FvV8b8cKl+2fE0DreMBPYF3lrZb6qoJpRrU2AWBBKyTNXeevXRhOXeBBzesGprgnYJ6r6+z1gJ770UOGsWNrxM1zAvAfKmAfDqba6Gr5v2zyEyOThhzzJQgqOpfHxT7fm5fzkcYaMSMN0K+OoUnrHqHlLpOa+pcVtCyI8or9O8zn8IXDvmYCsA6wBrl/5NfZtMtwGQ6u8ZP9XgXw38dUiAPGNuDpxWBq9Xq24yZ79rDJAPl5tmgDzPVQ4ReALwsxICP7+ynGEB8qav4VHPxVrlM/KMUtG8fpBKVwHyfodETNO2t+8HAScCj6pBdPlaHmXszxVQQAEFFFBAAQXmWMAA+RzfXLemgAIKKKCAAgoooIACCiiggAIKKKCAAgoooIACCiiggAIKKKCAAgoooIACCixBgYTFUu2w16zAtwRv4owtOYHCUytrSgXdBHPqQcQZW7bLWQYCvWDcprW9JlSais2HDag6PohmWDXzT5equZctA9dZ3KIB8lvvSptQ5NOAPLc5XGFQkHOnEm7O2F8CdgD+OIUHYJwQ/KBlVAOvkwZU6xWx2/iOYqqGg/N+tH/pMCywW/1Zwuc7A1eMmmjEz2c5QH5ECVhPuMXW3fPZkcNxEu6f9BkaNvkzgDPLBf3u57AAebpVX8PnANsBv2y9W7gb8KcBn4fTDJB/A8geLxljzU273AU4Htis1iGvt7zv+F21qaTXKaCAAgoooIACCvQVMEDug6GAAgoooIACCiiggAIKKKCAAgoooIACCiiggAIKKKCAAgoooIACCiiggAIKKDArArcBPgq8uLKgxwEJndgUGFdgfeACoPc7k18uz9gfxh3Qfgp0JFANv1aH/ACw95hViVOJPJWbX9lnjS+oHabQ0TYcpoFANUDe4PJOLvkI8Noxn6PqAiYNT4/b/87AUUAOAUl7HXAIcEv574RKE+BN1eu01wCHVn7eCWIZZNw99FvDUgiQrwik6vs+ZQNbAKeXfx8W2E3Y/4MlyN+vYvU492SWA+RdBvbb2HT5DA2aN89AQup59tP6BZpHBcjrr+F8v09YusvWRYB8ZeCA8n5ZXVuqnmePl3e54NpYgwLkXb1/T3HpDq2AAgoooIACCiiwFAQMkC+Fu+QaFVBAAQUUUEABBRRQQAEFFFBAAQUUUEABBRRQQAEFFFBAAQUUUEABBRRQQIHlIZCgb4IlDy/bvQ64H/C75bF9dzklgYRzfgjcu4z/e+A5wLlTms9hFWgisFqpnLx17eILgRcCP2kyyIBrNgBOBNar/fwYYA/gmgnGXg5dE5btF8BvuvdUa66/vxggv1WvbeC2eshCvYLx84FTyk2ZpLpxk/u63ALkdwWOBf6hHMDyIuCnBWpUYDeh83eVa6vB8ybO/a4xQP73KgsRIK8+A1lBv3s5KkCefjnE4uCyhWl8Bo16Hm8HrAn8GbhqwEOYa3I4xa61nxsgH/dVaz8FFFBAAQUUUECBmREwQD4zt8KFKKCAAgoooIACCiiggAIKKKCAAgoooIACCiiggAIKKKCAAgoooIACCiiggALLXiBVRo8GEqxMS4DykcD1y15GgEkEVgI+DmxbqUK+XQnYTjKufRWYRCAh75OBdWqDpIJyqo/nAI1x26BqqhcA1SDouOPPe79qKHKcvW4MfKvWsRogz8++BNwwzuAj+jwUSJXftK4q2E4anp6k/1olyLxp2VOvCvnqterkqZb9NuCmKZhmyEn2UF9Sl+HfevC1bUB/ENejgM8C9yzvUzsDV5SLRwV2nwGcWa7NPcmf2w4I6E7pdvUdtovq19PybuvQ5TM0aO68Z30RSFX5HwHbABfVLm4SIK8+S11Vpa8uo2rx1VIpPYdP5f8fHg9sWILjzwS+O2CzBsjbPoFer4ACCiiggAIKKLBkBAyQL5lb5UIVUEABBRRQQAEFFFBAAQUUUEABBRRQQAEFFFBAAQUUUEABBRRQQAEFFFBAgbkXeCeQyq1pN5fQ2MuAW+Z+525w2gKpKplgboK1aQlW7jbtSR1fgSEC1ZBl9bIcdHBSB3KbA6f1GSchui93MP48DzHtAHlXwe5+92Aa1ZonDU9P0j+/674n8N6y2V6Qdf1K9fELgReWQ2em9VxOsof6mroM/04r0JzPzMPKwrP3fD/rfRcbFSBfF/gk8LBK+DwHAfWr8Dyt+9Vv3GkEyL8AnL2QmyhzrQHsUAL+g8Ldkywrr7s3ATmYofedKZXEr60N2iRAnkOhjgS2Ln3z3SvvgZO0FYC7AHnWngzsXiyGjdmvgnrvegPkk9wN+yqggAIKKKCAAgrMtIAB8pm+PS5OAQUUUEABBRRQQAEFFFBAAQUUUEABBRRQQAEFFFBAAQUUUEABBRRQQAEFFFhWAqnIulnZ8dXAXsARy0rAzU5LYL1SEfjOZYJzgMdNazLHVaCBwKCQcr/q1Q2G+7tLBlU47yJEOc56llKf6r3JZ9AJIxafCr0JW25UrhtVgdwAebunIdWEjwNSETkt/75m5fvCtKuPZ87lFCBfFfgAsGPxrh86MSpAns/ZY4HnAOcCORTjt3MaIG/3JE/n6mkEyFN5/uPA08uSU4H+qD7LbxIgX7EE0fcp/Q8uh0Vd15AjB//cDXho+d6W726PARKib9r+BLxqyHt5fY29cc8AssfLm040xnUJwh9feT/rDTHNz4kxlmkXBRRQQAEFFFBAgaUqYIB8qd45162AAgoooIACCiiggAIKKKCAAgoooIACCiiggAIKKKCAAgoooIACCiiggAIKzJdAAiI/B+5TtnUJ8GwgwRibApMKJBz0C2DtMtBvShgx/7QpsBgC/QLkXQYBqyHP6v7eUqkquxj7XgpzNglFVvdRDwCOCpAfXQLJf5sCxvOBw8u4XQUQJw1PT9o/v++eAGtvX1W2Ll8zw27HpHuojj3rFcir6/s2sD1wcWUDowLk+T53AJCK1WlPWaQq3VN4eTGoUvU05mo65jReA08DPg3kcIwLgRcCP+mzoKbvlc8FHgh8Bsj3rpsHbC6+OTBiQ+ARwJPGOOwnz2oOCfom8EPgpyUAPmjO3lKqr/He332jBMjz/yTTaoMC5G8D8ueWaU3suAoooIACCiiggALLQ8AA+fK4z+5SAQUUUEABBRRQQAEFFFBAAQUUUEABBRRQQAEFFFBAAQUUUEABBRRQQAEFFJh1gYeUwMcdykK/BzwBuGnWF+76lozAF4BnldVeCbwcOGXJrN6FzptAvwD5BcCLSuBt0v0aIB9fsGkosjdD2wD5+Ctr13MxA+R3AjYBXgYkjJogatq4BxjcAziyVLWuKrwGOHQBQpbVcOlFtUB1u7vCf4eQE46NyVUl5Hpt20HK9SsA61QORxnXtzp99fk/BHgDcH3lglEB8lya8HgqTaftBuRZnIdWD5C/q7LPhdzfA0pF8IeVg5a2AfJcdtFWAQ4E9iyDDXsfafte2VtfMiyrAw8CNgBy6MbjgTxbbVrC4v9VxsjraZKK4amQnvtZbdMI59f3F4MTgUfVftDFa7mNpdcqoIACCiiggAIKzKmAAfI5vbFuSwEFFFBAAQUUUEABBRRQQAEFFFBAAQUUUEABBRRQQAEFFFBAAQUUUEABBRRYYgIJ8yakslJZ93HADktsDy53tgXeCuxblngj8EEg4UObAosh0C9AnnX0q149zvrWBT4JJGBYbS8Gjh9nwGXUp20o0gD5rQ/HnYHNgIRZq6Hx6qMzSShyC+DYShg9YdF8d5hmdeDe2vtVJ57Fl8QkvtnPqsAHgB3L5l4AnFrbaJMA+TOAM0u//YH4zcOBQPUA+aTe4z5DXVaxr69hfeBTwHpDnoFen7bvlem3FZCDCdZuufnzgO8A/wc4F/g5cHUJnZ8EPHzCAHm/z+SfAVsD57dca5vLBx328lLg420G8loFFFBAAQUUUEABBfoJGCD3uVBAAQUUUEABBRRQQAEFFFBAAQUUUEABBRRQQAEFFFBAAQUUUEABBRRQQAEFFFhsgYTGjwJeUlnIXiVgsthrc/75EUgI6JgSkMuuEkLaCEiY3KbAQgs8GTirz6RdVeutBjir0ySEe/pCb3aJzdc2FNk2QP4Z4MO1qs5dEaXqd++gjGlXIM9n972BZwEJGic0PqqNG7jNXK8DDqhMcCmQAxG+NmrSDn6+XALk1fDwt4Ht+1RbbxIgTzXlzwL3BE4GdgauqNyHhIcfW94D/9Dn/twe+Btwc+1nyT7cvbx2/tSnX36+JnD5lALr8x4gj1+qxx9UbAc9Az36tu+V6fdE4JtDXpNXAd8DvluC4j8Efjvk/bLJ89jkLWDQZ3JXh7oMWsMgDz+rm9w1r1FAAQUUUEABBRQYKWCAfCSRFyiggAIKKKCAAgoooIACCiiggAIKKKCAAgoooIACCiiggAIKKKCAAgoooIACCkxZIFVLfwA8oMxzA/C8UklwylM7/DISSCXmE4CHlj1fW8KP/UJoy4jFrS6SwIOAE4EELasthxzsAVwzwbpWLCHihF6rbSGqqU6w7Jnp2jYU2TZA3lWwux9Yde1dzVMNTydY+nXgOcCzR1QRvgg4rny2v6wsdpwAeX7ffTvgsEr18d7es5YdSsB0mg9QqjEnuNxFW6u8PtcB8pp8W4fr/z1w4QSL3LU4Z4hBlcObBHYTEM/n7ROAb5R79F+VdVXn6R0YtHI5SCiHAqxeKtnnGeq1HFLw+nLwS/2gjRww8PgSfl4X2HZKVaPnPUB+f+ATxTju+5Xnc1D1+LbvlRkz9+eTQL6TXQycUwLjqSr+kxL+rx8cMOyRbvI8NnlJbFAOO8jrstryPB7fZIAxr9kcOK3WN4dj5P+DYmJTQAEFFFBAAQUUUGAiAQPkE/HZWQEFFFBAAQUUUEABBRRQQAEFFFBAAQUUUEABBRRQQAEFFFBAAQUUUEABBRRQoAOBhD8SeOr9TtsvgOcCP+1gbIdQoCeQgwpS9XebCskjgfMkUmARBFYFPgDsWJs7wbEtS6Bu3GXdrwR3U9m02vpVAh53jnnu1zYUOc8B8gRm3wy8seENTxj01FJ9OuHfBEGrAfRxAuRPAT5WCav/BsjrZ42ypg8Be0946ELD7XVyWTXw+qM+QelOJhljkHxGHgVsBaQKdP751T7jNAns5jXxVuALJUCeA1t6bTXgSGDr8hfPBL4M5OCLBJb3KX9fr/z8DODM8rNjgd3LOvNXWXsOTHhh+XkOOngTcN0YDsO61APkecYTgl7olnU8ohyo0NUzlO/gewLvLZvJ9/JRQfy275UZ+o5APqN+CVzdAVyT57HJNPcqQfFNahfnvS+HKUyrpeL7wbXBR1V+n9ZaHFcBBRRQQAEFFFBgDgUMkM/hTXVLCiiggAIKKKCAAgoooIACCiiggAIKKKCAAgoooIACCiiggAIKKKCAAgoooMASE0hY/LOVNX8GSLXSvyyxfbjc2RdIMO1dlWUmTJ5KmDYFFkPg+cApfSY+olTSHacKeSrxvqEEMetD71wCooux16U0Z9tQZNsA+beALwE3TAHloUAq5qa1rUCeUGqCnRsCOXwgFZ3z78NagsYJGX8K+BqQCti31DpMEiB/MnA4kJBoWgLq+X6QdVUrkueZT2j4ximYdj1klwHyFcqBEwlQJ2Q/yf6TK4hrKqLn2dwJ+HOfzU8a2H0skO959yzh8rzeLinzvKTsI/9Zr/xcDfimcnsC6OdX1pcgeg7JSEA5oe78/Acd37x6gLzj4ccarqsAeZ6hfD/K/YjhoeVghmEh/LbvlWNtcESnSZ/H3vC3B94H5HOy2nJAxeuAv01h8SsDB5TP++rw9QMSpjC1QyqggAIKKKCAAgosFwED5MvlTrtPBRRQQAEFFFBAAQUUUEABBRRQQAEFFFBAAQUUUEABBRRQQAEFFFBAAQUUUGB2BV4PHFhZ3rSr/c2uhCubtsBmJbjZm2ecarjTXqPjLx+BBCg/Djy9z5bHCcTm94K3qwVre0MntJxA5q9mgDfVoxNQTvDv3PKn60rBk2yzbSiybYB8krW16ds2QF4N9g6b5zzg8+XglwuAanXpfv3GDZCvBxwNbFQGTSj4pcBZwCrAO0uwMz9OkD2VfCcNUbfxHffargLkeR3tBeQ7VFpX+88hFHerhLrr+5wksJsq4/uWqvQZN5Wd83zcVCapVhmvfz7Xw7b1gHk8PgDsWMZqEoBuew/nOUAei3yGrA1sX6q9jwrgt32vbOvd5PpJnsf6+PVDhvLzvNftMOAwhSbrG3bNasCR5bCD6nU5xCF/6odxTDqf/RVQQAEFFFBAAQWWoYAB8mV4092yAgoooIACCiiggAIKKKCAAgoooIACCiiggAIKKKCAAgoooIACCiiggAIKKDBjAglPpNJlWsISCVOmkqlNga4FUsE0IcQE5NIS3t0FmKXwatd7drzZFtgCSLXRVHyttgRi3wMcDDSpRJ5AbQKVhwwYazfgEzMQSEvY76gSIO/tN9WrX1WqV8/C3WobipyXAHk9gNu7FwmMp2L6N4DvjxGkHCdAXg+P5/VQf4bXKNV7X1EW2u+aWXie6mvoKkC+FvBBIO8haQu1/0kCu/cGTgCeVNa7Valg3zPaoFQRXwfoV/m5WqE873U5aOP6CnAq1p9YqptfWqqzf6/DhyDZiztVvkP0GzrvxamG/lbg34E3NXwPH3eZNxfLSarPjzt32/fKcecZ1m+S57E+bvUAg97PckjGi4CfTmHx1bVXh89r+vQpzOeQCiiggAIKKKCAAstQwAD5MrzpblkBBRRQQAEFFFBAAQUUUEABBRRQQAEFFFBAAQUUUEABBRRQQAEFFFBAAQUUmCGBBG2+ADy1rClByQcAf5ihNbqU+RG4bQmQp7pqWqoy5/CCi+Zni+5kiQnkMIPXlSBsv6UnsJtKpAnv9guSp//jgb2B5w7Ye4KY+XmTIPo0+QYFlDPnfmWfvUrE01zHqLGroci8N+TQiWHtNsDDgQSa0zYu7y3VPqmeXD8koPfzfA4moJgxUp25q/uUQOmVLQ8NyN4TyP5qOcjlx8AVo8BG/LxtgLxfePyVJXicsGy13R1IpfWFDlFPQtJVgDxrqO+/WqV9kjUO6ztJYDeftzk0KO0rQALhCXr32oNKAPxRJUi+c+35y99/tgTE856Y5/WSSv96hfBpVCEfZJO58x6civCPqVyUkPtBwDgB7/sAOSgg70N/aflantb9r447bwHyVF/PAQdPqOFNK9DdL7D+I2Abv5cuxOPrHAoooIACCiigwPIQMEC+PO6zu1RAAQUUUEABBRRQQAEFFFBAAQUUUEABBRRQQAEFFFBAAQUUUEABBRRQQAEFZlXgicBHgQeXBf6qBMhTidymQNcCKwDnAI8uA/8G2BX4YtcTOZ4CLQQSrD4QSEh2UEt14VTS/W6pNrtiCRxvBCT0NqilunkC6pe1WM+0Ll0X+CTwsD4TnFHCoJdPa/IW41ZDkS26/c+l/QLk/cbJ+9EjS2i8F/6fJGw6zloXok+bAHkCwqmqnec6Lc/9G4HDhgRw64HzPwG7AyfNYOA2e+oyQJ7x6vvPZ9zLgAundHPHDZDfGTgKSNXxtLwvpYp49fveXYDjgc2Afu8Ja5aA79PLs5FK33lPrLZqFfIYbAucPyWLZDHy/rtDOYym/l6c5zeB+XcCbd/bcrBE+sUpLSHy7xSXs4HfAfUDFaa0zYHDzluAvH4AQW/jeQ/Lvejy/03y7KQ6fQ5PqbZjgD06PEhkoZ8J51NAAQUUUEABBRSYMQED5DN2Q1yOAgoooIACCiiggAIKKKCAAgoooIACCiiggAIKKKCAAgoooIACCiiggAIKKLDMBFLpdH8goaG0s4BNlpmB211YgYRztgdSNfivJcDz3oVdgrMp8HcCqU6dgNqrOrRJ5fEE3xKonYW2QakqvE6fxSynAHmC448A/hnYrmKRsOn7SjX6QVXIU3E+FemfVcKk3wLOA34BXD8LN7nPGpoEyPM77an6m/B4KrGnNQmP96Z7aAnq9oLnsxwibxMgj8udgNz3tPx7L6T8QOCuwH2Bp5Vges/jtHI4yu+n8EyMGyBPFeccaJH3ugS7Xwj8pLa+1cp93BroV4l55fL6eG3p91Lg47UxciDHB4Ady98noJvXzE0dWuQ+5LtqvsP2Dn+oDp/n7wgg78G/HnPeahC+3xCpNv8F4PPAt4E/jznPJN3mLUAei34HiJwM7AxcMQlWrW9eB3m/y+ED1ZZ5ctCCTQEFFFBAAQUUUECBTgQMkHfC6CAKKKCAAgoooIACCiiggAIKKKCAAgoooIACCiiggAIKKKCAAgoooIACCiiggAJjCiS4m6q7CfOmkmIqNaYitE2BaQkkePZmYI0yQQI8qfZoU2CxBVJx9gXAW2ph0LbrSngx4eQTgOvadp7i9Qm7JkD6D33mOBTYe0bWWw0QJgQax2EtQcBUku2FlwdVIE9124RO85lXD51+H3hNCYUPq3L76BLC71fpOGHy04GvlUD5jVO8l22GHhUgT6A+z/17KuHohMfzXv2xIZXH62voV7287Ri9MeObYPYvgWtbbPY+wOoDrk8F7geXz56ERu9ZQvI/rMyRCtsbtphv2KUJUec11Wb9TaYeJ0CewPX7gZeUCQ4qr5n6+1O1AvQFwIuAn9YWle+IqUiflgrmb+hzeEIqkyf0m9dmKrLnoIbcy0la7t+TSnX3BPYzdr1lzYcDnxij4nh1rLwmHlkOingK8NgB81X7fBU4pYTKf7NA1cnnMUBefb57vpcCzwPOneQBqvXtd6DKoIMVOpzWoRRQQAEFFFBAAQWWm4AB8uV2x92vAgoooIACCiiggAIKKKCAAgoooIACCiiggAIKKKCAAgoooIACCiiggAIKKDBbAl8CNitLurJUy02Q0KbAtASeXgJe9y8TfBbYfFqTOa4CYwgkRJrKtrtUArVNhklF2oQXjwYSeJvFljBkQsHVAHQCni8rVYlnYc1tQ5F3AY6vfJZVA+QJgt6vVLXdqc/9vAh4N/BJYFDV8Z7JisBzgK2Ax484ZCDPwqklyJoK5YsZJh8WIE9g+HUl6NwL5GbtewGfBoaF6fs9K/1C5AcCCSy3CVI/Efhig9DuLDyvg9aQEP5u5Rlo6zhsX+MEyKvVx/PetCXwvT6TVAPk+XG/wxhSmfus0ndQZeiEvVPFOa+VtHGqOqcaeirbP7W87noHRNSXHec8q3nvzXvZNF5rqbyeivM5gCLfV/J89guw99aWdeT1n/eVvJ66vP/V/bd9r5zG62Wc53HYOnKQS94z9qxdlNfSRzrcQL9K57N0kEqHW3UoBRRQQAEFFFBAgcUUMEC+mPrOrYACCiiggAIKKKCAAgoooIACCiiggAIKKKCAAgoooIACCiiggAIKKKCAAgookGp76xaGVIdMZckvy6LAFAUS9swz1qvy+h/A+lOcz6EVGFcgocFHlNBgAsMJXVerEyd8nPfQ7wDfAFLJ+PpxJ1ugfvnd5bznb1/2cjZwHHDJAs3fZJq2och+AfJUqk1gPJ9pD+szaSoVf7gEz3N4StsWx1S6fkiDgGsCpPsBxwA3tZ2og+sHBchTrTvh+VSH7rUfAbsD354g9Jr38wQ9E7LttVSE/ucWz9ldgWOBf+hg/5MO8ScgLjeUP3mdJ7Sc9n+BP5f7mu9QtwX+DUhgO20ahzO0DewmzJ378cKyplEh2erz0i9AXp0/r7NtgZ/3Qc7r78jy9wl4579jNaitUYLtOYQgFcYzz7CWit85DOMM4A+T3uSW/XufDamKHddha/33Em4/rfLctJxu4OVt3yu7mrc6Ttvnsckacv/zzFRD+nk/yHtT77XXZJxB16wKfADYsXJBxs2BB3mubAoooIACCiiggAIKdCZggLwzSgdSQAEFFFBAAQUUUEABBRRQQAEFFFBAAQUUUEABBRRQQAEFFFBAAQUUUEABBRRoKZDKrJcBCe2kJTD2IuC3LcfxcgXaCpwJPKN0SjgvFYK7CAW1XYfXK6DA7Am0DUUmIJuKtfctW3kj8H9K1fGEDqvtc8CHSuC/TUXsUUr5nfB8liY0nWruCUBWK3pvDfxg1CBT+vmgAHm9Gn3el18N/LSDdaxTAprPLGO9tdyjpuap9p7Q/T4D1pLPiwS5R42XYPOva2PkkIcflzB470e/r4WQ/9pg7EFMeQaOr1S7T1B17wnGq8/TNrD74hLGzzg5zGDUs1h9XhIOP6m2gOqBDbkPucff7YNx/1J9PZXDh1U973W9E/B+4CVDnr9eaDyH0OSeTauyd5uXQL5L5zCGZwMvKK/9ev9PlcMshgXo28zZu7bte+U4c4zq0/Z5HDVefl6vYJ+/+1l5ds9vMsCIa3LIRe7JepXrmhxy0MHUDqGAAgoooIACCiiw3AQMkC+3O+5+FVBAAQUUUEABBRRQQAEFFFBAAQUUUEABBRRQQAEFFFBAAQUUUEABBRRQQIHZEUjAK9WfVypLOqEE7mZnha5kXgWOrlR+TADwcUAXoaB59XJfCiwnga5Ckb1AagKOqYB9KvBfCxQ6zdwJlGYveW/bF7hxkW7ioAB5ltMLkSdMuT+QAz26amsCB5XDQRKgvqargWd8nOQD9gTeW9Z5egnm/6qjdbcN7GY9awM7AAk7v3PEs5jnJc/td0rl8no4/HZADmlIED/VvxPkz7/XWw4ufOxiAAAgAElEQVQByHOfqtGHFY8cWjSs1StPX1Retznc4PtL4BmK9d2BzYEE959Unv+E9rOHrltX75WTrKvt89h0rmoF+16f1wGHdPAevmt5Jqtr2Rk4qunivE4BBRRQQAEFFFBAgaYCBsibSnmdAgoooIACCiiggAIKKKCAAgoooIACCiiggAIKKKCAAgoooIACCiiggAIKKKBA1wKpNl6tLPkOIMEhmwLTFkj4LCG2tBuABIXqlYKnvQbHV0CB2RRI2DXVi9NSZfjCCZZ5mxKWXaxKxfld8fy5eYI9TNo1VXYTau3n2QsXJ1g/jYD7KkCCxKnovZxaKih/GPgJcPASCD5X703u100d3awcVHRdnyrwg4ZPOD1VvH9ZDjj6Swdh4Y620nqY3mtrYyCHCFzZeoTRHeJ1+3JZnK8e3aXzK+4IPLwcRvU34LxyzyedaK3yvXDTykBfKgch/HGCwftVN/9WCfx3dcjDBMuzqwIKKKCAAgoooMC8CRggn7c76n4UUEABBRRQQAEFFFBAAQUUUEABBRRQQAEFFFBAAQUUUEABBRRQQAEFFFBAgaUhkKrjqQz55spyXw6kMrRNgWkLbFWqimaeBCvfD6RCbb8qptNei+MroIACCijQtcBiH17Q9X4cT4GFFEjOZs9Sub4371XApNXc61XuM/ZrgEOX8GEFC3lfnEsBBRRQQAEFFFCgpYAB8pZgXq6AAgoooIACCiiggAIKKKCAAgoooIACCiiggAIKKKCAAgoooIACCiiggAIKKNCJwOrAYcA2ldGeAHynk9EdRIHhAnnWvgEkYJd2NvB84HLhFFBAAQUUUEABBZa9wP2A44AnViSOAfYArhlDZxXgwBJM73W3+vgYkHZRQAEFFFBAAQUUaC5ggLy5lVcqoIACCiiggAIKKKCAAgoooIACCiiggAIKKKCAAgoooIACCiiggAIKKKCAAgp0J7AO8DngwWXIVH7Ov1/c3RSOpMBAgTxrXwPWKldcAjwZ+IVmCiiggAIKKKCAAsteIFmbnYHDKxKXAlsC3xtD59HAycDalb67AEdafXwMTbsooIACCiiggAIKNBIwQN6IyYsUUEABBRRQQAEFFFBAAQUUUEABBRRQQAEFFFBAAQUUUEABBRRQQAEFFFBAAQU6FngGcGZlzN8AjwT+2PE8DqdAP4G7Ap8GNi4/vAF4PHCuXAoooIACCiiggAIKAHcDjgA2r2gcBLwJuK6F0ErA24A3Vvp8HdgB+G2LcbxUAQUUUEABBRRQQIFWAgbIW3F5sQIKKKCAAgoooIACCiiggAIKKKCAAgoooIACCiiggAIKKKCAAgoooIACCiigQEcCLweOqox1BrAVcG1H4zuMAsMEbgscAuxWuegFwKmyKaCAAgoooIACCihQBLYAjgXuWP77YmBr4ActhDYATgTWK32uKuHx01qM4aUKKKCAAgoooIACCrQWMEDemswOCiiggAIKKKCAAgoooIACCiiggAIKKKCAAgoooIACCiiggAIKKKCAAgoooIACHQi8HfjXMs5NwP7AW4BbOhjbIRRoIvAK4DBghXLxG4B3N+noNQoooIACCiiggALLQuB2wIHAHpXdtqlC3q/6eKqavxa4ZlkIukkFFFBAAQUUUECBRRMwQL5o9E6sgAIKKKCAAgoooIACCiiggAIKKKCAAgoooIACCiiggAIKKKCAAgoooIACCixrgVR6TsXxtL8C2wKfXdYibn6hBTYCzgZWLhO/t4R5FnodzqeAAgoooIACCigwuwKpHP4J4OFliZeW/3fJ98hR7dHAycDa5cILS9/zR3X05woooIACCiiggAIKTCpggHxSQfsroIACCiiggAIKKKCAAgoooIACCiiggAIKKKCAAgoooIACCiiggAIKKKCAAgq0Fcjvrp0DPKZ0vKz8+8VtB/J6BSYQuBvwC+AOZYwEg7afYDy7KqCAAgoooIACCsyfQP7fZTvgMOCOZXsfB14FXDlku6lefgiwa+WaXYAjgVvmj8kdKaCAAgoooIACCsyagAHyWbsjrkcBBRRQQAEFFFBAAQUUUEABBRRQQAEFFFBAAQUUUEABBRRQQAEFFFBAAQUUmH+B1YHvAw8qW02Id13gxvnfujucIYGVgN8Bdylr+jKwmYGeGbpDLkUBBRRQQAEFFJgNgVWBA4FXluVcBewAnDZkec8s1cd7ofMPAXsD18zGllyFAgoooIACCiigwLwLGCCf9zvs/hRQQAEFFFBAAQUUUEABBRRQQAEFFFBAAQUUUEABBRRQQAEFFFBAAQUUUECB2RN4BPBZ4N5laWcDT5m9ZbqiZSBwPvCwss9zgc2BS5bBvt2iAgoooIACCiigQDuBtYBjgU1Lt88DO5cDieojrQl8BNiq/OAc4GXAhe2m9GoFFFBAAQUUUEABBcYXMEA+vp09FVBAAQUUUEABBRRQQAEFFFBAAQUUUEABBRRQQAEFFFBAAQUUUEABBRRQQAEFxhPYHng/sEbpfgLwj+MNZS8FJhI4HXheGeEXwG7AVyYa0c4KKKCAAgoooIACCiiggAIKKKCAAgoooMAiCxggX+Qb4PQKKKCAAgoooIACCiiggAIKKKCAAgoooIACCiiggAIKKKCAAgoooIACCiigwDITyO+tvQPYC7ht2fuhwKuXmYPbnQ2BDwO7AnkuLwPeCnxoNpbmKhRQQAEFFFBAAQUUUEABBRRQQAEFFFBAgfEEDJCP52YvBRRQQAEFFFBAAQUUUEABBRRQQAEFFFBAAQUUUEABBRRQQAEFFFBAAQUUUECB8QRWBI4Htql0fzPwzvGGs5cCEwn8C3BAZYT3AHtPNKKdFVBAAQUUUEABBRRQQAEFFFBAAQUUUECBRRYwQL7IN8DpFVBAAQUUUEABBRRQQAEFFFBAAQUUUEABBRRQQAEFFFBAAQUUUEABBRRQQIFlJrAycBbwuMq+dwGOWGYObnc2BLYFPlFZyklA/s6mgAIKKKCAAgoooIACCiiggAIKKKCAAgosWQED5Ev21rlwBRRQQAEFFFBAAQUUUEABBRRQQAEFFFBAAQUUUEABBRRQQAEFFFBAAQUUUGBJCqwG/BS4R1n91cB2wOeW5G5c9FIX2AQ4Ebh72ci3gY2BW5b6xly/AgoooIACCiiggAIKKKCAAgoooIACCixfAQPky/feu3MFFFBAAQUUUEABBRRQQAEFFFBAAQUUUEABBRRQQAEFFFBAAQUUUEABBRRQYDEEEtT9L2ClMvmPgZ2A7y3GYpxz2Qs8BPggkCB52sXAA4Gblr2MAAoooIACCiiggAIKKKCAAgoooIACCiiwZAUMkC/ZW+fCFVBAAQUUUEABBRRQQAEFFFBAAQUUUEABBRRQQAEFFFBAAQUUUEABBRRQQIElKXAf4NeVlX8V+CfgZ0tyNy56qQvcrQTIty4buQZYzQD5Ur+trl8BBRRQQAEFFFBAAQUUUEABBRRQQIHlLWCAfHnff3evgAIKKKCAAgoooIACCiiggAIKKKCAAgoooIACCiiggAIKKKCAAgoooIACCiy0wGOBcyqTHge8BLhloRfifAoUgfcDe5R/vxm4B3CZOgoooIACCiiggAIKKKCAAgoooIACCiigwFIVMEC+VO+c61ZAAQUUUEABBRRQQAEFFFBAAQUUUEABBRRQQAEFFFBAAQUUUEABBRRQQAEFlqbAi4CTKkt/N/CGpbkVVz0nAnn+9q/s5THAD+Zkb25DAQUUUEABBRRQYPYEbgPc6CFas3djXJECCiiggAIKKDBPAgbI5+luuhcFFFBAAQUUUEABBRRQQAEFFFBAAQUUUEABBRRQQAEFFFBAAQUUUEABBRRQYPYF6mHd3YEPzf6yXeEcC2wPHF/Z39bAKXO8X7emgALtBFYAHgLsDNwM7ANc126Isa5+HPCU0vPX5X3p+rFGspMC3QncAXgxsFp5HZwI/G7M4e8HvAl4P3D+mGP0uq0EvAI4BzhvmYZyVwQeBqxeUH4JXDyh66DuGwNPBz4CXNrBHKsALwTWKmN9dc4P87kdcAjwIOCjwBeBP3fguJBDPBH4Zpkwz8FrgWsXcgHAnYEDgfsCfymfz/+5wGtwOgUUUEABBRRQYKYFDJDP9O1xcQoooIACCiiggAIKKKCAAgoooIACCiiggAIKKKCAAgoooIACCiiggAIKKKDA3AkkLP5PlV1tAZw+d7t0Q0tJ4EnA2ZUFvw44eCltwLUqoMBUBR4LfAa4J3AhsG0HYdcmC/5H4Lhy4UKE8x4FvKvJwjq+xtBfx6BTHu4u5dCVzYAfAdsAF40x53OBDwBrA6cBuwK/H2OcXpenltdLAu4JpL8buHKC8ZZi114oOZZpCfpXD8jpak93KsYvAf4EvLUcBnXTBBOsD3wKWK+8zyZM/pMJxpv1rs8ETgbuWAL4+Vypfhed9fVnfbMQIO/q/WgpeLtGBRRQQAEFFFBgLAED5GOx2UkBBRRQQAEFFFBAAQUUUEABBRRQQAEFFFBAAQUUUEABBRRQQAEFFFBAAQUUUGAMgbsDhwFbVvommPf9McayiwJdCaT6488qg70XeDNwTVcTOI4CCixpgVTGTYXTPcsu9gPeBkwSlmwCstAB8moYsMn6urpmkhByV2uojlMP4U5jjoUcMwf35GCUv3U0aVeBzXwnzMEIOUgoLYcX7AvcOMY662PtXQ6CGec1ettSFT3fTxe6/RrI2setRL1QAfKEnQ8v4ec/lEMEvjEh1k7AkWWMhTgwY8LlTtT9HmWvz+ng2Z9oIRN2NkA+IaDdFVBAAQUUUECBhRAwQL4Qys6hgAIKKKCAAgoooIACCiiggAIKKKCAAgoooIACCiiggAIKKKCAAgoooIACCigQgYeXwMSjKxz3Ay6WR4FFFLg38J/AbcoaUgHz1aUi5CIuy6kVUGCGBJ4MnFiqkJ8DbAf8csT68nvaqdS70pj7eH4Jaab70cC/ThACvhm4akQ41wD5rTdq3gLkewGHjPkM9uvWVYA8Yz8F+FipQp7nc5fyOmuz3Ly+EpA/oHT6PLAz8Ls2g1SuXcz7fwaQgyMur6xnZeAFwH3L350FfHfA3hYiQL4WcCywaWUN+e/cg8vGNF+1VKPfsfSfVuX0JsvLgQavbHLhgGs+V6qzDxqi/rzO2gEabbZugLyNltcqoIACCiiggAKLJGCAfJHgnVYBBRRQQAEFFFBAAQUUUEABBRRQQAEFFFBAAQUUUEABBRRQQAEFFFBAAQUUWIYCzwKOB+5c9p4qk3eboNLiMiR0y1MQSBjuP8qzmOEvKOHQn0xhLodUQIGlKXBH4IPADmX5CXSeOmIrixlErS+tSUjxrsBD++xpk1IZOj/6DPBh4PoWt3FU/3wXyPoSIJ6FNkv3bVKPmOa717daDpRA7xrAb/r0axogXxHYGLgI+D1wS5+xck0C7geWn+VwhpcBF7ZY71OB48rhDtnv1sCZLfrXL13M+98vQN4mFN7m2nGIEn5+A7Bfn86nAbsDvx1j4PWBHN6zHtD0gI4xpmnUJQH+PE/jtrcM8OmNVz00IX+XZ/XrA14f466h3m/YoQP95kjGaPWWh46Mqhqfw1Ru+H/s3Qe0PVV99//3snfUvw3xsUWf2EmCLTwGC4j4WBFR4BHUSESxlxiRRMWCBiMWUImKCoqCYMHeBQtii4oa1CTWWLBrVBQB/+sje8zOeMrMnDn3nnvve6/1W8rvzuzymjkz57fW/ewvcPZYiyr9dH0ejTys3SmggAIKKKCAAhtHwAD5xrlWzlQBBRRQQAEFFFBAAQUUUEABBRRQQAEFFFBAAQUUUEABBRRQQAEFFFBAAQUU2OgCCQW9olrE94FUIB87TLDRnZz/2gokcJVwzS3KsAkz7loCPWs7E0dTQIFVFngQ8PIywVcBDwd+OWPC6xlEbU+rS4B82lLqQOW8kOCkPhY9f63viUUrx8+b73WBo4GblgMT8P7kvJN6/DyVoRPGTTulVLT+Tsfzc8/uXkLCn55yj3cNbGZDglSm3g04Cfhb4OsT5pFNhXJf7Vl+diTwhI7fDfMdMmHfVEJOO7RsdpD3+NA27/pfogSE8502bd71S0D+SdX8Dp8xsfOBnwH536b1CYX3OXaITzusnw0ldioV5NNfqr8nRP6Nnp0fABzV85xZh58G7DNgHulzmQHyBORfCdxqxLV26aprRfcLlbk9AtixbMbwqRkD9KlA/hjgUeXZl+df/UzKxgT3Lfd9Nmb5TZdFlWO6Po96dOmhCiiggAIKKKDA5hIwQL65rqerUUABBRRQQAEFFFBAAQUUUEABBRRQQAEFFFBAAQUUUEABBRRQQAEFFFBAAQVWWeDvW1X5vgTcrFSkW+V5O7fNLZDgynHAfcoyE9xK2OZ1m3vZrk4BBXoK1FVyUyE5gdcvzugj1ZUTEk4l1yFtXuXuPn0uUuV70QD4rPMTeL1Un4X0PDbP81SlXiRQ3HPIuYf/KXACsH05MlW6+1YInzZIsgEHV9+1nlfC4F0rxm8LHAvsUqqAT7rHuwY2dwDeWiqDvwvYF/jhlInfvITMr1Wu14OB4+dIpkp6KpcfWI5LBewEkVPtfJmtHdKed/3+AXhamdC86tST5t0nFN7n2L5GVysbaNylnJigf6qRJwydzaFy7dL6hsi3Kf2mcvxYbchGF83Yiz6TEn7+xYSFXBl4IbDXWIvs0U/XAHm+Dx9SbXgwz7FrgPyywIvKMyDTziZN7y3zzzNr77KBQI7L8yf/XvxWx/V1fR517G7uYamkfgSwXzky3wVyTc+YcOZVgJcBdy8/y3M+12LSRhpzB/YABRRQQAEFFFBgqIAB8qFynqeAAgoooIACCiiggAIKKKCAAgoooIACCiiggAIKKKCAAgoooIACCiiggAIKKNBXINUFE+5p2keABOTO69uRxyswokB+lzJVS1NxMYG0BA5TKXVWldARh7erDSSQQPBTgAQC0xap6txl2bkfb1HCVrcugdMrlhO/XAKepwLvBvLfddXaLv17zP8USEAyQbCLT4FJsDAbTaSKbFoqyca93RIgTPj1ewsCLxrcXnD4P5y+6Dxmnb9otd95a+xbgXtef2P8fJkB8rrqd+a6B5CKvl1b3oepFPzccsLjgITQf1d10DWwmX6a9+jTSzB12ve9jPtI4PllnA+WsOm3p0w8QdfM7dnl56l4fX8gz8Nlt3r9GWsrBMjjnbB4rmPax8v1+bfy36lC/lIg93ZanxD5LYFUMs/mBbmO6bPvu+yirffj/qXS9bLvha79tzc7yDpfW6rNd+2jz3HXaf17q2uAPGNkY6+8v/Key+YbuwPvnzJ41wB5+jwJuD7QfiZfG3gVcNtqjHy3yuf7A61nz6RpdH0e9fGbdmz7OZXjnlQ2spj2bLsH8Gog4fi0FwNPAH45xoTsQwEFFFBAAQUU6CJggLyLkscooIACCiiggAIKKKCAAgoooIACCiiggAIKKKCAAgoooIACCiiggAIKKKCAAgqMIfAO4M5VR6n6nFCDTYH1FkjY6DlVpeCE3hJesSlQC9RVcvP3ywqQp1JpNttIALMJjM+7Eh8GXgC8DUiA2dZfoB3s7d/DBWeMdV8sGtweOv/2eYvOYz0D5NlcIeP/aCyMKf3kd/Lzp0vwdZkB8p2BN5WwYkK+qez7tZ5rr8Oe6etBwE+qProENuuq0vNCqE3Xee6l4nECqz8GUoX8DVPmHsNjSvXr9P8Q4HUdwqY9KSYevhUD5HUINt6TKsQnAJxr0lQi71IRPp+Zg6tg+rPKBi19N5aq79kE0FPNfFJF6DGuf98+Eh5PyDh/0pZ9v161fI5yzdLyHHhg2XCmy9zbVcgT7n74lMBz1wB5vs9kE7G0bEiRzQjOqSaTz35C1Y+v/i5OuTeyMcGs7zRdnkdd1t3lmKw3/3Zt7vF5G12kz3bF8mVf/y7r8BgFFFBAAQUU2GICBsi32AV3uQoooIACCiiggAIKKKCAAgoooIACCiiggAIKKKCAAgoooIACCiiggAIKKKDAOgr8C/Dn1fhPK9V813FKDq3A7wV2LNURUwEzLdUXE7yzKdAI1OHG5u/GCgo3/V2obLKR6r9NJde+VyAB8lRI/2zfEz3+9+YnlEq2i3CMdV8sGtxeZA31uYvOYysEyFNFNxs45N2Rit+zAo/LCpBfuHynyuc/7YUllNl3Q4kEXo8EHlDCrtn456PVDdElsLkD8NZSVfp9wH7AdzvckLuWd+8hwNfnHN+ETn9YKqaf26H/MQ7ZagHyVKJ+ZQnrxy/3RsK+Z0/AbIfITwQeAZw1BT7fuY4Fdik/z/V/74CLVD9jUuk6mwL9bEA/Y5+SqtPPLAZN3wlP5x2/jPu1Xel8aFi53iwnn9u9gA9NwOkSIL9CqQafjSHSEmx/y4S+Ely/D3BoFdDOYUeUIHnWMql1eR6NcV0nfQfsWtl9p/JuaP6N0TfUP8b87UMBBRRQQAEFtrCAAfItfPFdugIKKKCAAgoooIACCiiggAIKKKCAAgoooIACCiiggAIKKKCAAgoooIACCiiwhgIJRn61CgX8tFS0SyU3mwLrLZAASgJyTWj3FOD26z0px18ZgQSbUpH+2a0ZjRUUTrcZI1V0E55K6GyR9g3gocC71qgi7yJzXaVzr1aCchdfcFIJ7CZI/L3SzyVKAO6WPftNYK3ZdCXXNJV1u1S4bg+T9+1B5R3ccwq/P3yZAfJmPvUYi1YNr0ONi/bVxSvB7QRq89lNy/eafP6mBR6XFSDPfbtPuV651xLYfH+XBUw4pr4eTwcS6G6qQs8LbCaf8JgSkk3X7fMHTmniaX0qv4817lYKkLdDs28v4ezm2dY2zfXI5jupNt28x15cPh+/nHAB7gi8p/x9n40G6q5y3x8GPLL8Zd7VqXL9u7Eu+MB+8j7JvPatzk8V8sPnbDCRw7cDngP8BMjmW6d1qCA+6XvK0LB623TaZhRdAuR5Fr25bCaR79Z5tnxnhulflM0v0nfTshFBninfnnDevOfRwMv3P07LfZ376/nV3yYE/zfA9zsMEM9sJJB7s2mzNmLo0KWHKKCAAgoooIAC3QUMkHe38kgFFFBAAQUUUEABBRRQQAEFFFBAAQUUUEABBRRQQAEFFFBAAQUUUEABBRRQQIHhAtsAXwauWrr4Vqlu+YHhXXqmAqMJJAB4OpCqi2mfBm6xAgGk0RZoR4MFEsq6fwmktYPdYwXIu4TH8/xMGPSbZSXXBHaeUak8gePM+9TBK/fEsQQuWe6fA8bqsGc/i96naxEgr4OICZImCP2DnutsDr9vCfDnv18NPGxGmHvgEP/jtLpab36wR6lCPq3vdoA8Fb4/ucBEsqlAqi3Xmwtk04JUOB5a5fg6wOtK1elsRJEQbCp9p80LbF6puO9Wqo7fE/hEOfcywKIbNAyhyqYOvxhy4oRz6vVnU4d7A2fM6DsV4Z9Wfv7kEqjvM5X282NW1eM+x86bQzuQ3PWdMul9NinI3A4pD91o4FrAa4Edy+c8n6dsCLTera7Gns0ksr4E2+d9JuOXDRsSNk+bVQG8WeOk4H5C13nnJIQ+pOX7xZvKRgBnAnsCX2x1NC9Anu/WTwHyGUjreo0nhe+z0cDDy0Yq9TTmPY+GrL19zs3KO+WG5Qe5nnkmntyj8zH66DGchyqggAIKKKCAAv8tYIDcu0EBBRRQQAEFFFBAAQUUUEABBRRQQAEFFFBAAQUUUEABBRRQQAEFFFBAAQUUUGAtBK5XAlKXL4P9a6mO+ZW1GNwxFOggkNBiAjNpCeumauLPO5znIZtX4EIlyJoKqpOqgi8azG3k6qBZW/NtJUyWKqTt6tOZX6p1JqB11wmX4eMl5JSQo239BIZWIB9rxhuhAvmtSyXifM4W/VwtGnjv43454Ahgv3JSl9BmO0DeZ7xJxy6jynod7k1Ysg7lzgts1sHTk0rF6gTc0+ow9aLr7nP+kOD2tP7nrb993kYMkLcDybkHHlI2FehS2Tsh6ITGExhOewFwMFBXIb8xkM9LQrkJSdcbDfS5tnevgrxDq5j3Ga/PsXm3Z+2pPv2GCe/wdl+TguC5f549I3iec7JpxouAK5YO8+5/YIeq5bPWcgXg6PJvtRw3qbL7vAD5Itc474K4PaKaZDYGeFD5jt78dd/PY5/rl2OzKUMqySe83rRjy7z6/BuhvTFA+upTxbzvvD1eAQUUUEABBRT4g4ABcm8GBRRQQAEFFFBAAQUUUEABBRRQQAEFFFBAAQUUUEABBRRQQAEFFFBAAQUUUECBtRC4HZAg5KXLYB8GdgHOWYvBHUOBDgLHlxBODv1P4PbAv3c4z0M2p8CsyuPNihcNuqafqwAvAxKCa7enluDS2XOIJwWtmlOeW4J7qcBrU2CIwKKB7C7n16HqzwP3Ab40ZLLAY4DDy7mp+Jsg6zK+a7QrNCcEm+rQH5gz740QIM8S7lVCr/n/jy3Vk/P/ZwU221Wl9y8h1IZkMwTI6+vX5R2w0QLkyZfk+88rgFT3TssmKk9oBcDnfTyvCvxzqVp9aOvcjJHPad5Paa8qAd06YD6v//w8Fa4TUj+oHPyssknBeV1OXqNjLtbx+ROT3cuzq3HPFOP0EmDaOzzn7VaOyXkJj+dz94UR1pew9stLP+8qG9L8sOp3VoC8fY1TzTz99amInvB27rt8F2ra6eU5+x/lL5YdIN8VyEYYzSZC2Uzh3mXDk77EdaC+OffBxbjLxgx9x/N4BRRQQAEFFFDg9wIGyL0RFFBAAQUUUEABBRRQQAEFFFBAAQUUUEABBRRQQAEFFFBAAQUUUEABBRRQQAEF1kJgnxJGSbgo7a1TApNrMRfHUGCSQKo3Hlh+8CNgLyDVLG1bTyChpVTbTHBpUuXxRqRLeHCeXh3Qqo/tG9hrV0Ju+vpGCTt9at5E/LkCUwTqAHgqwCZI+NseWjcpgb+ckkBpApHtTRGuDBZS4s0AACAASURBVLy2bCyT424DZKwhbdHAbtcxU134mCpkm6B6ArHnzumgHSBPILJPJdt2998sz6o+wcwua6znmRDpo4BfzQmQ3wzIZiypKp0g697A16rBUk34rl0Gr47Jsy0V6tN+XCrU97n/cl42MEql+DFa7fLp8l1h1mYzi96PeR9lI4QDyuSzScFxUxbS59hpFu37+uQy9lkD8PL+zOYN7fDztkCqOGcjqTFbwr7vHdhhwug3BS4/8PzmtHz+890gQeOu7ULlPso92lQRr8+N1VOAr0/psAn9Z+OMfE5P7TrwnOPqwHPWc+fWc3lWgLz9nJt1386aRv7dmA0ssglB5vAk4KjqObvMAHmqsOedtWc1wRPL52HI8zb3WK5jnglNy3suNtOu7UiX0m4UUEABBRRQYCsLGCDfylfftSuggAIKKKCAAgoooIACCiiggAIKKKCAAgoooIACCiiggAIKKKCAAgoooIACayOQKp2PBlIZMP8/LeGX/MK8TYFVEUgVy78vk0kVzL8rVTetCrgqV2ht5nG1UvV73w7DLRogTzjp6FJ1tB5uaL+3BN4MJJxXt4ThE0D0Xu5wUT3kjwTqAPmiPNMC5AmaZhOP5nN3D+AtAwZrB2jvX4KqA7qaeUpC8QlV36ocdQLwEOCnHQZqBysXCct3GG7wIfU1OQ3IRkDZkGJaYLMdjsw79RBg0WrQdUj13UDux2zyMnbrGiDeroRAr19C8s+cExaO29+Uyb6sbJQwa+65hz5fufUJhfc5dtIc2vf1mWXuXxqAnc0G2htFNN3U1e0HdD3xlPoeHdJn225IHzmn7/s7gfFUUH98NWA2X8ifB1ab2GTzhGcAL51RCb5rtfOua2s/lxN8zv3efJeYFiDPv/WyoUaeAWnZjGk/4LtdB24dlxB5/h2Z7+Z1eDyHLTNAnvfQq1sbCe0BvHHgOnLapO9pfkdbANRTFVBAAQUUUGC+gAHy+UYeoYACCiiggAIKKKCAAgoooIACCiiggAIKKKCAAgoooIACCiiggAIKKKCAAgoosJjAJUrluPzyf/N7ay+pqj0v1rtnKzCOwCOBF5SuEnpK4PbJI4TfxpmdvSxbIBVAdwaeA2zfcbC+QbF2t2MHvtthr2a8k4D9gZ91XNdWPuwyZXOTbRZASPXXVJVOa4eFF+h28KlDK782A65FgDzBx2eX6uQZN2HshM37tly3BLvvXU4cGkSfNW6qa7+yCo83x86rEtwct1EC5JlvqsWniniC4AmBppL0tMBmQp67l+921wPuCXyi7wWccPxaBcjHChAvuuT2Jgt9QuF9jm3PM4H4hGWbTRFS7Tnfha4ycEHTnjuXBo4EHjCw32mn5TtbQsupeD6kjXX9u34vSMj69iWQfYtqwu8pVcS/DPwl8Hyg/nn+PpXKc61+PmShPc/JMyBB9gTXXw98vzp/WoA8z4Kck3/35Xn34PJcXmQTm3xHy/ntPpYVIJ9UfXzRIHzoJt3/2Swgz9mv9bw2Hq6AAgoooIACCnQSMEDeicmDFFBAAQUUUEABBRRQQAEFFFBAAQUUUEABBRRQQAEFFFBAAQUUUEABBRRQQAEFFhBIoCtVdlO1rWmHAgcv0KenKjC2QCrfJhSYKqRprymh2wTmbJtb4NolIJkKmZPaR4GPtSqE5riuQbFpeglmHd76YSp03g349EDyVDLN87Vu6Wsv4N8H9rmM0/JeuAbwnVK1eZFg2Zjzq8NoQ/utg5ObLUCez8K7gN/2wElV45ikTatAnp/Vn4cElvOn731xdeA44HZlvLGre+d65vtMgpOTWqoEJ8iaY6ZV291IAfJsSpFAbv0enBfYTD7hymXDijHenwbIL7inDig33KwNIRYJkOea5fOZTQASUk74N5sANOP2+Mj//tBp80xwOvdVAsGLtARx/wnYs3Sy6GYR2ewq/y7Jxi6LtFSQz3v4q1M6yTXK8+lRwJ1ax2Q9zwLyHGlarksqVB/YqoSdY14HHF82ahganJ+31ricW/60j50WIG+OyzXaFUh1+LPmDTTw5/OeRwO7/f2GQm9qmY9VKfxewBtaExur76Hr9TwFFFBAAQUU2MQCBsg38cV1aQoooIACCiiggAIKKKCAAgoooIACCiiggAIKKKCAAgoooIACCiiggAIKKKDAighsC7wV2KGaz2NLyGpFpug0FODuwJuB5ncrE5S8i1WbN/WdkeDRX5eqpVecstIEiBJsTRA1mwrUbZEAeUJZzy2hsLrPhHOzmcEPB8pPqhb9b6Ui8xkD+xzztATKUiU24bmECNNeDPxDKzQ35ph9+lpmgDwVfT9bqvq253Q54NblL78B5JqdP2Hi1yoVXfOjzwA/mLK4+rgxK5DPCoBPc67vyVnn5xl8cukkVcRzj/yqz8UDblCq5N50hA0e2kMnCJ951RWa/xa4JvCICeHOVAjO8f/aupYbKUA+iX9Zgc1pl9oA+doEyON/c+AFZbOUPKvq4HrPj+LUAHnffqYdfzPgJCCV01e9gvPFgD+D33/PzPM4z+e6fRJ4EvCBKc/9fC/Nsy3vzkkb3SRM/vayuUfC2v85JfA9ln3Tz7wA+djjrdXzaFKV8GwIkg0VPjHCotobnaTLMaqbjzA1u1BAAQUUUECBzShggHwzXlXXpIACCiiggAIKKKCAAgoooIACCiiggAIKKKCAAgoooIACCiiggAIKKKCAAgqslsB1gFNKyKqZWQKS7TDmas3a2Ww1gVSEfA9w0bLwVGvecUZAc6v5bMb1JrT8tCkLSyDrGcBRJfA7KZi9SIA8wyZUdhUgwdS/KMHUVC1N9dJfDwSfNM90NXYl5iHTy+8tPxJ4/oSTUzX9KWsUeps194sDfw4k4D+0fQ1ICDytDgvPul+6BvHqe3ZWMLzrcV3W2DUAPq2vrudnk5lsNpNNZxKm22fA83cn4NQykXcDGftHXRY545jct7ctz4Jcz7Q8Hx4GnFD+O/dMKqbfdUI/qeZ8YllbwuTblfO2L8euwmezD9FmDZB3Najv52x+kcrBs57X9WfxycDTuw5UjutTVbzPsZOmkXs9z8BZ6+n6TOu5zN6HZ2OXw8tZCbonXL2sKtx9JxfDfK7/qvxvqpo3G6bUfeU9kcD+S4FfdhikCZKnKnz+HTVt45tms5LTy6Yl3yqbkqQK+O86jNP1kK7vra79DTluGc+jXK9sKJV3UdOyWcH+I20qdeHyHMh3vbrtAbxxCILnKKCAAgoooIACswQMkHt/KKCAAgoooIACCiiggAIKKKCAAgoooIACCiiggAIKKKCAAgoooIACCiiggAIKLFvgRsDHgFRYbVoqO79j2QPbvwI9BBLgTWjxCuWcBART4fLbPfrw0I0lMC1A/rYSZk6F5yZstYwA+TK0EkhKGLtuiwbdx5pnPlupypznf7t9GtgLyMYNm6l1DVt2DeJ1DYZ3Pa6LddcA+LS+up5fV2VNBfZ7A2d0mWB1TKrzHlP+e0i19PZwCYImNJiNJpqwZkKfjwXe1ApjXgS4PRD7BEente8DCfo2gdI7lwrKP5tSfbgnwUKHZ04Jtmct01qOObhseJHrlOD8vPfkF4AfDpzZWlUg7zq9OrjcJRC+kQLkXQy6PtO69DX0mG2Al5dnRPq4B/CWoZ0t4bxZm6VkuM8DLwGOA34+cPz8myobVvw1sHOHPvIcO7rDcX0O6fremtfndYGE27uE6Nt9jR0gz7XL86290UOe+dmoYKx2x7JpVd3fq4CHD3QYa172o4ACCiiggAKbUMAA+Sa8qC5JAQUUUEABBRRQQAEFFFBAAQUUUEABBRRQQAEFFFBAAQUUUEABBRRQQAEFFFgxgZuXAHkdSEq156ZK6IpN1+lsUYE/KWGeW5X1nwvccBMGWrfo5Z247HaAPJWCExR9A/Cb1hkbIUDerj7bLOGUUon5O+t88a8FvBbYccI8ViXkPjZR17Bl1yBe12B41+O6rLdrAHxaX13Pv1SpxpugY1rfUGi7quuTgGd1WeCUY64GPLMENJtDcp+m8vhpMyr5XqiEqx8C7D6l8vC0aSWcnlD2L4B/KRWVU1U5AezfDlzLRYGblA1SElyd1er7deBwE09bpMr6KgXI28/YbHrRVKGf5mWAfMw76YK+dgDeWipE57O4D5DPziq1PD8Scm82TMn8Ul36dUA2p8l3zLFaNmfJe3VPIP++yru2bh8sFcvnbfQQ1/YGNLPmmBD7rcsBzbPr/DmL+kR5rjZV7v+yhOmzWcgTgO/1RBk7QJ6q48cCu1Tz+C5wTyBzH6tN+j40dOOUseZkPwoooIACCiiwSQUMkG/SC+uyFFBAAQUUUEABBRRQQAEFFFBAAQUUUEABBRRQQAEFFFBAAQUUUEABBRRQQIEVEtipFRZPCCpBh0+t0BydigIJ+zwfuG9FkQrk8wJ3ym1cgSbYl+D4EUCqP06rgLkRAuQ3Bk4sGx/UVyVVM59YwqjrebUuDRwJPGDCJN4HpHp0glqbqdWB3FnVmrNZxYvLwt9cAnUJDrdbgpJ/U/4ylZ+zOcCkVh93v7I5xlDXrgHwaf33Of+gKsCYz2cC3L/rOPGxqhInAJ6q4M8Fcv2a9h7gUcCXOs4nhyVgmWrkea8kSNpUMe/RxSiHdt2gwQD5bO7rlABwNprJs+puwKfnXCED5KPcwn/oJPmXVIHP5zMtm0TE+Lxxhxmlt4S585nKc/o/Rg6NT5tgnl8JVef7QALh2cTrI+X9Mu9ZWm/WMArAhE7+uVy/s4H8+/Cl1XM2z9hU4M67smsbO0A+qTL4u0oA/4ddJ9XhuGkb/oxd6bzDVDxEAQUUUEABBTa7gAHyzX6FXZ8CCiiggAIKKKCAAgoooIACCiiggAIKKKCAAgoooIACCiiggAIKKKCAAgoosP4CCWK9o5rGT4CEFM5c/6k5AwX+IJDwYcKKqS7btFRGPF2jTSuQa53n0duAn89Z5aoHyBPOPgw4sLWO/wL2Bt6+IlfxtsAxrQqpmWOqNacy67yA24oso/M0lhXI7TwBYCMFyOvw3qvL8zj3R5fWDuvfG0hV2z7t2kCC+dnMoG4J9yek+uM+nbWOvRiwHZD3yp+VYOf2axQq72p53RLIvfyMdaaieTPvXJvPAgmDzmqpBp+g9fWBe/U0vEYJlea0fG98fYfx6iG+CbxhpA00Mvf0ldY1VGqAHKaFZXveCgsdvuhzsBn8MsDFF5rJ+Cfnczhpw5G+I611gDwbajy99b3l4+W5P29jhmZtYwbIL1zmk41M6rasTXgOAI5qjXUSsD/ws74Xz+MVUEABBRRQQIFpAgbIvTcUUEABBRRQQAEFFFBAAQUUUEABBRRQQAEFFFBAAQUUUEABBRRQQAEFFFBAAQWWLbBXCQY243wV2Bn4+rIHtn8FegrUQa+cugfwxp59ePjmFFjlAHnCbKlaeegE+mOBR3QIyK/VVcvvLt+sBEL/vFRlTTj3Q5swPB5TA+TQpwJ57dW1anZz79bh867h3vq+TxAx1XDrgPM3gISfE1o+d0kfkgTLL8sFIdtUuE6IMSHtmwD5WdNyTILn+VnflufAcX1PmnL8IoHNtQiotqddVzxehOAKQPras3SS7wvZdGbepheLBsgvARwM3LKMm+flyVMW0g5qjxWarocb8hndTAHy9vfERe6psc69DfDRETprnkVdu7oF8M5y8CvLJhu/nnNynqPZsKf53OT7y6OAvy/PwZz+ZeDB5XvBvLks8jxq930lIJtt7Nb6wf2BPEPHbnkexi/P9qal+vqQzU/Gnpv9KaCAAgoooMAmEjBAvokupktRQAEFFFBAAQUUUEABBRRQQAEFFFBAAQUUUEABBRRQQAEFFFBAAQUUUEABBVZU4KFAAi9NS8ghwdyzVnS+TmvrCrSrAT4ceNHW5XDllcAqBsjze8AJYadi8l0nXK2EXxNE+pRXsrNAAnR5P12z8xl/fOCpwOnlry9SwmEXWqC/RU/9Vc+Kze3x+gTAJ821z/kJ0uWZu2/p6B7AWzoA5LOQkG2q2aYNrRh7QyBByFuVjW8SHh97s5vcC9sAzT0xVvXgDkyjHLJIYHMjB8hzLyZcmnv0u8A9gU90EF00QN5hiD8cYoB8utZYYfrNHCDvc6/l2PrzvMhGDXkWZrOxI4BUJU/L95e/Bj44Z5OGRZ5H7fXuALwV2Lb6QZ7Pu1bv9L5Gs46/FvBaYMfWQbE4YcyB7EsBBRRQQAEFtraAAfKtff1dvQIKKKCAAgoooIACCiiggAIKKKCAAgoooIACCiiggAIKKKCAAgoooIACCiiwFgJPLgHHZqxjSkXc/FK+TYFVEtgdeAPQ/H5l7t0mkLhK83Quay+wKgHyBJyvAqTyZ8JVk4Lj0Un4Kpt3pBLzvAq5a6+5uiOOUSl3rKDiqij1CYBPmnPf8x8DHF46elapanveHIwEsl9eNkzIoYtcg4QitytVnn+zhItQBx7T/VjVg5cw1YldLhLYvH6rwnuXOV8DyGYuaWeWavBndzmxHPPN8l4/p8c57UNzPyQ8fvvygz5h2Y0UIB874P854L7AV4DLAdlQo2+7F/DSctKh1bOhbz+LbqTRjFdfz7xnUzH6/L6TWfD4iwLbV2Hr9XqGjBUgD0e+d+c7eJ79CVanxTfVv7Mpy7S2yPOo3ed+QP6NWrfTgH3KXBa8bH90envDlOaAru+9sedjfwoooIACCiiwSQUMkG/SC+uyFFBAAQUUUEABBRRQQAEFFFBAAQUUUEABBRRQQAEFFFBAAQUUUEABBRRQQIEVEkgYIIGwtAQZnwk8A1hGMGuFlu1UNqBAQjgJqjSVYV8CHLgB1+GUxxdYzwB531DzJ4FHAx8zPN77RuhrPWmARcLLvSe8Bif0DYC3p9T3/IQS31kqPb8PSKgvFZ9ntZsBJwEJKCfQeW/gjDWwGTLERgqQJ/CbP7+uFjovsJn3ZwKuY33Hq0Oq7wZyP/1oCPzAc7L+Q4BUo0/LvZgKwR/q2J8BcvhyR6tJh9XPj1XY1Ke+nn02EliA4I9OXZVnyJgB8iwy2aZs0vCKHiHyec+jru4XLhtGHdQ6Ie+V/YGfde2ox3HrMWaP6XmoAgoooIACCmwWAQPkm+VKug4FFFBAAQUUUEABBRRQQAEFFFBAAQUUUEABBRRQQAEFFFBAAQUUUEABBRRQYHUFEgR4YJneucCjgARzrYq7utdsq87sRiV0mFBH2ptLRcSt6uG6/1tgPQPkVyjVb+8y54L8uGzOkWqtv/TiDRJIhfc9gGsOOvuCk7IJxemt869WQqcXX6Dfvqcm8PYa4Bd9T2wdP+neH9pll8DltsCxwC7Af5Vn8PvnDPigUoE8hy0z8Dd03fV5qxL+7LKWBPOP54IAcCq8J9if59FxwJ2ApsJ0fn5p4B7AQ4CPdKwc32UO6xkgT9Zib+CosqFB5psq2E8B8n22SzNA/j8D5M33q/O64JUNA/IcSzNAfoHDWj5DtgFeBHwdOBn4THXvTwuQZ9OFG5bq86mU/uAOm4A0t8OkEPnHy78jz5xwz4wVIM8684zL5iN1ex7wROCcjvdr38MOKM+X+rxPl+8L/963M49XQAEFFFBAAQUmCRgg975QQAEFFFBAAQUUUEABBRRQQAEFFFBAAQUUUEABBRRQQAEFFFBAAQUUUEABBRRYtkDCXAnkpeUX8FO58U3LHtT+FRggcHXgG6Xiak4/rdy73xvQl6dsLoH1DJDnvkxg83YdSHP/JmyXjTu+5kYdHcTW5pA/BU4AEqZbqzZWtea1DpAnYJqAboK3aU8vFaCnBU4TXD4SeEA5/rFAQn9jtmsB1xmpw8sCBwO3Kv0dCEwKRg4Z7qfA54Gu4dx5Y9y9hEZzXCpwP6sVXq0D5PF5XVnXu4B9gR/OG6DDz9czQH5b4JiqGvIHy7q+3WHezSFrGSC/FPCCUjE549+vvDu6TjcbaOT+nNWuCxwN3LTca9m84atTTji/bALRhO3z2c7nc6fyGU8Yed5mUkMqkF8IuBewXQk/dw37d3HaahXIbwC8vlzvU0qg/zsFalqAPJtM5B7ZvRzX9z5MxinnHl599qaFyMcKkOcZ/1pgx9ZN0Dz3utwbQ465I/Ce1onZOGXXCRvRDOnfcxRQQAEFFFBAAQyQexMooIACCiiggAIKKKCAAgoooIACCiiggAIKKKCAAgoooIACCiiggAIKKKCAAgosUyAhjoTYUkk07ezy/xPMtSmwagKXAb4PXLJM7IulcqL366pdqbWfz3oGyIeEjxNAejHwXOAHa8/liC2BIddwUcSNGiDPuncuG80kzJrn7z5lc49JJjcGTiwVb78L3BP4xKJ4rfPHDNGPPLX/0V2XCu99xj+oVNzOOaku/pYZAfK8NxPcT0XdMa/DegXI2+HxbM5xf+DUPoBlI4SnlXOWXUG7qRif6s9pfYO7XZZWP8vqDQS6nFub5h31nBIS/uWMk/sGyK8IPAHIxgxpDykbG8wLqneZf46pA+QfBbJZwm+7njzScfms3ac889LlbYDMZRmt3kQiFbofBfyqDDQtQJ4fJ8D/hnJcNg3LRgM/6THB5Jz2LtW5m00NUgE9z5ezqn7GCpDns5MNz67fmuMyPkP1ELcuAfL2xg3N87YHmYcqoIACCiiggAKTBQyQe2cooIACCiiggAIKKKCAAgoooIACCiiggAIKKKCAAgoooIACCiiggAIKKKCAAgosUyDVED9QVdpMYOTmwFeWOah9KzBQINUxEyBPACnt68AjgLcN7M/TNo/AegbIE9JKcPOTwKdKRdfcq6lmnSrGqZw5rSVUluDWlzfPpdiQK6lDl2MFuydBLCNsW9/7rywByl/3uAoJEr60HN814Hwl4NXAbuW8PYA3ThnzMSWEmh8nALg/8LMe8+ty6FYMkNfVrP8NuDdwxowAeRwT7jyqgI5VCX4Z9/Ssa558Re67l1TP1nx3HRpEHqMC+e3Ks/4c4AsTAst5H6QieDZauEVZXOZ85yUEi4cGyBP0fX4Jtdf+qb78d8Bnp1yUrgHybFh1h7LhQWOQLt8HPADoUzV+1v1RX88uz461OGZZAfJ8Fp5S/mQd7c/0rAD5tsCxZdOw3Iv7AgmA92kXAR4HPLuc9ALgYKDecGCsAHm9lnqO2fTgQ30m3fPYaZvL5HmT96VNAQUUUEABBRRYWMAA+cKEdqCAAgoooIACCiiggAIKKKCAAgoooIACCiiggAIKKKCAAgoooIACCiiggAIKKDBDIL8Y/2bgBuWYVJ/L31kR19tmFQUSQPoP4NrV5AxxrOKVWvs5rWeAPCGq88uf9srzs78sFVfvOoXl48ADgTPXns0Ri8BmCZB3DYDXF77+7HQ9P7/jnmD4c0tHrwIe3goO5kdXAI4Gdi/HJTye/x671WtIJeoEqvOZHNIuWjZ/aDYqOR34+ZCOyjnZQCL3V1pX3y7DXR04Dkh4OSHchJPz3W1WYHMH4K1AwqPtasVdxpx0zFoGyPM8TZXxVFJvKgIn/Jp78Rjg3AGLaAfInwFcDshYaek/wfBZ7cbAiVXF6S7TyPEJ9Pep+tyl36EB8vSdNd8eeGYVdM/f/7iEk3O/tY3nBcjzrLhOCTnv11rAi4Gnjvxvjq0UIN+mfI6zeUTarsB7K+NZAfKuz/B591w+K0cAvyjfc9rV6scKkE/bJGRZ4fxm3dcDjgfy7Kzbk4Gnz8Px5woooIACCiigQBcBA+RdlDxGAQUUUEABBRRQQAEFFFBAAQUUUEABBRRQQAEFFFBAAQUUUEABBRRQQAEFFFBgqEACjanieI3SwVmlouNvhnboeQosUSC/V/kvwJ9VYyTAkSCHbWsLrGeAvIv8xUtl1zr4WJ93ZAlfnd2lM48ZXcAA+QWkfQLOdWj2u8BeEyrB7gy8qYR9PwfcF/jy6FcPhoTgp02jDjzmmEUDinWgtY/vPKaEQ99ZbBPETSXgVJ6fFdisK8efVkLnCdwv0tYyQJ55/gXwQiDjLhoeT383BK5afQf+egmoJ9zd9frn+X4Y8MiOkKnqnQ0XstHBkHYV4E7leieIXrd5AfIE71MlOtf9HcC3Jmy2kGOeCDyiCupnjFSaPrS4N2NOC5A3wfGE+xP6bwL/OS/PgENK6H5I6H+WWf15ywZZ+TfOvA0AhlyDWec0xrfqcQ8NmcPNgJOA6wOTPs+zAuQZr/0MvyfwiQETyUYhefZM+v6yzAB5Pj8Jz58xYM5dT2m/D5rzngXkXjuva0cep4ACCiiggAIKTBMwQO69oYACCiiggAIKKKCAAgoooIACCiiggAIKKKCAAgoooIACCiiggAIKKKCAAgoosEyBBwH5Jfgrl0ESKKmrOy9zbPtWYIhAKq0mlNi0hIMOHNKR52wqgVUPkAc7vxe8N3BUK0yXnyUImSrN799UV2XjLKYOXa7VrN/NBcHnHy044KLh6aHnt0OzCfU+AWg2oLlkK4ibauUJri5jg5qha5hEv1EC5Ak451mS9thinf8/K7B54VI196ByXrti8ZBbca0D5JljqronzHws8C7gd0MmPuWc9n3bdQOBncr93XTbVJ6vK9j/O3BKCW63KzV3XcL9gGwYkJDypA0J5gXI833/tcAuwKxnUN5XdwDyud2+mlw2Qcn903yOpwXIL11C9fX3s7znMvf0+YOuC+553LI2bOgzjbGfIdPGzr/hXl5++GrgYa1w/7wAefsZHrtUnx/z8zRWgDwbERzegljmpiTNUNMC5GNuBtLn3vJYBRRQQAEFFNiEAgbIN+FFdUkKKKCAAgoooIACCiiggAIKKKCAAgoooIACCiiggAIKKKCAAgoooIACCiigwAoJJMz1jGo+XwBuukLzcyoKtAWOL1Vsm79Pddt7ybTlBTZCgDwXKYGtBLRSLbjd2gHcLX9RpwDsUKrgDvVJgPHk1skGyC8A6RuKqyuMpwp5XcH2lkAqAG8LtH829NpNO2+rBcjbixx8JQAAIABJREFUIefbVtXf5wU2UwU+79G0Ong+9JqsR4B86Fy7nDc0QN6l7zGOqatOf7xsSvK1quN5AfIbAK8v3/UnhY7bc0x16yOBbDaQ8R4InFkdNC1AnkNS2T3PlHsA+a6Wf298ZuSAcnu+WyVA3r5PJ32W5wXIY3f36n2YDZr2K8/rMe7V9DHveXQx4CrAr4Afzxi0vq7NYQbIx7pK9qOAAgoooIAC6ypggHxd+R1cAQUUUEABBRRQQAEFFFBAAQUUUEABBRRQQAEFFFBAAQUUUEABBRRQQAEFFNj0Ai8AHlmt8iPAX236VbvAjSyQkO0jqgV8DNhxIy/IuY8isFEC5FnsjYETgRu2Vn4asA/wjVFENm8ndShuyCpTwfe41ol16DLhyAQszx7S+ZxzrgE8vByz0SuQZxmXA44oocP8d7MJQv7/YdX3i1eVdQ+tujzvUmy1AHmqW6eKdN597efGvMBmHUBO9eJHlfDmpIDmPPcxf/7kUh19zD6H9LXqAfJtStXpe5fFJZz9lmqh8wLkqZR+ajn+WUCu+3lzoBIEf2oZ99OtY2cFyHPoTUq19ITPzx9yQXqes1UC5PV1TmX3OwMfbVl1CZDXz5Kcno0C3tvTfNbh9fPo80A2Lrss8Gfl35u3LifvBZwwoyMD5CNeFLtSQAEFFFBAgdUSMEC+WtfD2SiggAIKKKCAAgoooIACCiiggAIKKKCAAgoooIACCiiggAIKKKCAAgoooIACm0kgv6OWAFJ+ab9pby3V6DbTOl3L5hL4+1bI7KvAn2yuJbqaAQIbKUDeDijWy73NhBDYAI5NfcqyA+RjBbsnXYRlVGteNDy96PkJsKaScUKBqTSe7xS/rqqPJ9y4O/D+Jd6Vi66hnlodeMzfL/qZXEag9Y7Ae8qk21Xj5wXIr1y+++3SCp8bIL8AdNUD5PnunhDu08v1PwTIn9+V/54XID8AOKoc+5BSIXyRj+a8APkifQ85t76PE6h+F/DbIR0tcE7uoftUm8Qs+gyZNJXaPWvcF/hh68AuAfJUAH828JhybtdNBWbx5B69PHA94FbAgRM2zGmfP6mCen2MAfIFbkhPVUABBRRQQIHVFjBAvtrXx9kpoIACCiiggAIKKKCAAgoooIACCiiggAIKKKCAAgoooIACCiiggAIKKKCAAhtZIL+jltBBqs01LVVCH7iRF+XcN71Awk8JTiUEl/Z94GpVeGrTA7jAiQIbKUCeBSSsdfiElcyrwunlhzoU92bgJcA5M2ASkHsocM9yzLwK5AbI+1Vfv0IJoe5ZfHNNzgWaCsnLrj6eYbdSgPzCwFNK5eisvR0CnhcgvwTw3BLqTLg/3wFPL/09bR0fMFYg745fbyBwErA/8LNy+qwAeTssPEa16VUOkHcXXe6RYwfILw0cCTygTDvfibOJQLuSfJcAebqoNxV4I/DX1f00T+YiQJ45NwRuyQXv5+2BVDbv2vIcOhQ4bEaV+nqOTb+fA+4LfLnrQAOOa28o0nTR3rhjQNeeooACCiiggAIKXCBggNw7QQEFFFBAAQUUUEABBRRQQAEFFFBAAQUUUEABBRRQQAEFFFBAAQUUUEABBRRQYFkCFyqVbm9dDZBQ0eOXNaD9KjCCQCrZPq8Kp/wI2HYdKkyOsBS7GFFgowXIJ803HJPCzSMybYquuobimsW2KwrPC5CnUnZCuT9ZgtYtgHeWfscKqi8anl70/CwnQdQEWVOFvG5NRfIPLcGy7nKMNTT9rXoF8iuViu+7lYrvdwM+XWHMC5Dn0HoDi/sDxy75+iyj+8uU5+U2I3d+USC2ec6kJaj7nyOP8RvgeOB7A/tNOPe1wI7A50u16y+VvmYFyLPZw6uBuwBDwrfN5zuB36bNCpA3lah/uoab/EyqVD2QebTTxg6Q3xg4sYS2cy3yvTjvrXbr+q7cAbgzkPD4V8oGIJMWnw0ItgP+DMg5+fdjQuPt5/4suB8DpwEfLs+thL/zOcimI7PapO9M/1Y2KjljtCv1xx1NC5AnsJ8/v1vi2HatgAIKKKCAAltEwAD5FrnQLlMBBRRQQAEFFFBAAQUUUEABBRRQQAEFFFBAAQUUUEABBRRQQAEFFFBAAQUUWAeBVLH8LHCTauwnAc9ah7k4pAJdBW4KvB64QTkhwaRrAL/s2oHHbUoBA+Sb8rJOXFTXUFxzct8A+VpJrmeAPCa3AvYD7gFcsSx6aFXVVMTNxh5/08LLpjQHAwnMLrPVn/9vAAkWnj9wwASIU0G3MUl17p8P7CunJeybUG/aUN96+Nz/2YQgoc129ekc1yVAfnfg5NJpvvMldNuuXrzAktfk1GnBzjUZfMFBhoS36yHbz7S6kvisAPnNyj1z/Sn3zqxlXRU4AkiIONWgzyoHzwqQ37bc8y8AXtYhJLwg6+9PrwPkryz//esxOu7RR4L6RwE7l3PGDJAnX5QNIPJsTXsXsC/wwwnz6/uurLvIBg3XA25UNlP4S+DPexjk0ITFvwgk8J7n6SL3fSqNZ9OFdhvTdtLyYpBxE5iv25OBVH63KaCAAgoooIACCwsYIF+Y0A4UUEABBRRQQAEFFFBAAQUUUEABBRRQQAEFFFBAAQUUUEABBRRQQAEFFFBAAQWmCFykVJq7TvXzVF1NwMmmwKoKJISSSoupgJiWYN91gVQit21dgbED5AknJjj1v4E8I3O/Xb0EZOtqv0PFE9w9ZsLJewEnDO10i5zXNxRngPyCGyMh79ilAnsqEDcB6fq2WSTgfPMSSk1gOi2VkfcBvrAG9+Wkz/8aDNt7iEV8M1g2/nlKCcXmvx9Xgvt1FdwuAfI6SJyK1A8D6qrSvRe2Dids5QB5uOsq8o8t90H+flaAvP6c9KmgnKrTLyqbTWSMFwNPKBv3TAuQ3xBIgDsbVaQ9Gzh0De6zOkC+6Odt6G3dvjfHDDlvCxwL7FImN+kZ0My777sy5yUofVy16UVXg1QS/xjwSeBfgPx3NnjKeyb93WnBAHm9lnpO9eYJXefa57j681Sfd/9yHfr05bEKKKCAAgoooMBEAQPk3hgKKKCAAgoooIACCiiggAIKKKCAAgoooIACCiiggAIKKKCAAgoooIACCiiggALLEkiVzW8BqSrYtARBXrusAe1XgREEEgZNgDzVENNSeTxBpdzLtq0rMHaAfCfg1Amc+wNHL8icEGgqVx7U6icBzoShUvHYNl2gbyiub4D848AzlxR0zLMq4cu0ZVcgvxBwNeB2wJ6lGm6qVs9qQwOX+Z33vUvV3XqMVMZNeLAOOC/j3t4qAfI6PPpd4G5Ae0OLLgHyhPzzXW9H4LQS9E/l9qaljzyLPgL854Trd4lSTfrcCRcz1ZfzmfvOlAudvn8xQlX6VEjOZgjbjHxD5bvxbmWzhXR9ZDEYc5jflKrG31ug0/odlWdKgsSptD0tQJ7K4QlxJ3iedg/gLR3Gz72S8Hg2nUjLeyqbTb2u3BfTAuR/Abywcsy5J5bxv91h3KGHbPYA+b2ANxScac+Axq7vuzLnTQtM19cj31E+DHwW+AzwdeDsGZ/3MQLkNwBeD9y0NU6eAel/WW1acL3r52dZ87JfBRRQQAEFFNhEAgbIN9HFdCkKKKCAAgoooIACCiiggAIKKKCAAgoooIACCiiggAIKKKCAAgoooIACCiigwIoJXBz4IZAQTto5wO7AO1Zsnk5HgVog4dv3AHcof5nQSiomninTlhYYO0A+Laz0KuDhZeOCoeDtCqJNP6cAWce04OXQ8TbbeX1DcX0D5GMFuye513Mfa5z63k816eOBVLxN0DBhwGktgeE3liDvE8tBQwPktwWOAZrq482YeS7vBZyx5Jsw415npDESgD+4qpx84Ijvl1TkTWX28wbO9Y7l/ZfTp1UO7xIgT+j65cC9gX8r/1tfo3qcw4Enlfsk3xEfXELBdwY+Wq0jm7pkY4ydgWeVKunNOrOZwY2AVMpOEDkbC+Q9voqt/bwYs3r0mOu9Xvms5/vP24vpT2YEyK9egrbZUCKbZGTDh6/NmdCNgTwT8txKS3g8AfR81pvNA6YFyHN8NrA4rMytGSr3zAHAF8fEqPrazAHybM6QDWzyOUyb932k77syfV65bC6RCuc/LhtMpLJ4qop/AcimB5M2jph2Obs8j7rcCvX9Wx//5PLc6dLHkGPuDpzcOnFecH/IOJ6jgAIKKKCAAltYwAD5Fr74Ll0BBRRQQAEFFFBAAQUUUEABBRRQQAEFFFBAAQUUUEABBRRQQAEFFFBAAQUUWLJAQjI/By5SxkkluQSlEhSwKbDKAm8F7lommEqeqcT5iVWesHNbusDYAfI6YFlPPsGhey54v9UVROu+nwckyJvNPGzTBfqG4jZzgDxVhe8PvLTjDfPlUgU4lYdTOTZBwPqzMyRAnqrqr6wC1/mMpGWjhLSE7xIYPavjHNf7sDrwmLmsSoA4m/4kjPvIArR/CZO2vboENvOZSEj+X4G3le+CTT/tStWpNp37Ii3X8ajy/9uVf28GnARcH2hvhpG5P7NUyc7pqUSdvhJ4XrW2UQLk9TsqVeizUcO/zwiQZ123KhtLxPzvZlSNToYlm0LkWjebUCQ8nn8jpHL9+dVFmxUgz2EZ9wnAU6tzEmB/GJB5j93qAHk2ycgGCfV8xx5vUn+pYr89cMXyw7GeIal6nY0jsslFrkc2gJi1EUPfd2Wmm89qrvm3gGx48bsFwbo8j7oMkTW/qLUZQc57cXmu/LpLJwOOyYYJ2USjbqcB+wC5v2wKKKCAAgoooMDCAgbIFya0AwUUUEABBRRQQAEFFFBAAQUUUEABBRRQQAEFFFBAAQUUUEABBRRQQAEFFFBAgSkC+aX+BLpS0TntwyUckgpzNgVWWeAE4D5lggnbplJi7l/b1hUYO0AeyUnBofz9kJBtc2WuDbymquja/H3CYKkq+v6tewk7r7xvKK5vgDxVs18/I1zZeaITDrxGqWCfH/WtQJ5g73bAnwGp9vxXwK07TCb31BuAd5RQYDtMuUiAPEHDVMRtKhQnUJdAe1pdkTwhv4RIf9lhvut9yJgB8mQBmmt15Ajrz/PjkBLwnFZBetHAZiq5v66EjdvVybNZy6nlArUr/7YDnrsC760uZgLmxwPZcCDPu1Qhb1f2Xe9rn/E3SoC8DvrHM96nzwiQd7VNtfiE0Y+oAtD5XKd6/JsmBIrnBcgzbjaqynMhm6TkPkn7HPDQJWxaVQfIu6552ceNESDPffl44NHluuRaPGjOJgx935XLcFj0edTMKc/Sp5Q/9TzfXp4ly9iMor2ZRjNuQvzZACGfO5sCCiiggAIKKLCwgAHyhQntQAEFFFBAAQUUUEABBRRQQAEFFFBAAQUUUEABBRRQQAEFFFBAAQUUUEABBRRQYIrA/wK+DiQskvZO4IEbqEqoF3brCqTa7QPK8n8L3K2EMbeuiCtfRoC8DlLWwgkNpSpvQpZ9qnNeGXjuhAqa6ftVJVi8CgHbVCDdofxJxeqPjhB8HfMO7RuK6xsgH3Ous/rqGyCfdj+2x8g1S98JGKbK+M/mLGhogPyqZTOFVMVNqz8X+e9Uyn5+NXYqEKeC9tlrBTxwnLEC5PkcpUrtP5XA51jrz3e2qwA/AM6bsMZFA5sJpb689NsOStZVxidtpFFvupEgb6qON8/IbFaUAGj+Pq1LAHbgJVzotI0SIM8iU8U95qno/hLgOwsGyLP2x5XNHpqgd54ned9l44BJ77suAfLMNbmYbJKSas7XKlcofT8Y+NBCV+x/nrxZA+TNKvPZvy/wVSDh6Vmt77tyxMvwh64WfR7Vc8q6swlF3VLFPhse/PsSJr9NeRam0nvdsolH/vT5/reE6dmlAgoooIACCmwWAQPkm+VKug4FFFBAAQUUUEABBRRQQAEFFFBAAQUUUEABBRRQQAEFFFBAAQUUUEABBRRQYPUErgukumQTID8J2HP1pumMFPgjgVRyTfW/tHOBBJhSMdi2dQWWESDP7/G2Q7CN8I9LRdbjyj04Tz7P2wRJE6Brt1S8TgDqjHmdrMHPEwpO5dn6XZAAeUKlCfutQusbitssAfJ2ALe5FrkuqTKe0PgnyiYwfYJtQwLk7fB45vLEskFCnslpcU/V8QSnm9Y+ZhXup/YcxgqQJ4D7j6XK8lquf5HAZgKTLyrv1Mx5/1Jhvpn/1YE8825XwqupIl5X/q0rlOc7Zc6vNzBIxfoTgO1Lh3sAb1yxm2AjBcgvWt4/9ee9Nk6V74Ru28/ufO+/Qrk2zec1oe5UCK/fUe8BHgV8acY16hogTxd5p+5Wwu5NiPzj5T75wkj3wWWAbN4wrWXtqQieZ1M2bMn6vjfS2NO6yeYa5yx5jEnd931XLmOKizyP2vOpN7Cof3bbkTchaPpuP6+av8+mKW9ZBpZ9KqCAAgoooMDWFDBAvjWvu6tWQAEFFFBAAQUUUEABBRRQQAEFFFBAAQUUUEABBRRQQAEFFFBAAQUUUEABBdZC4CYlsNj8rtrLSiXAtRjbMRRYRCChvIR/0lKB9UDgpYt06LkbXmAZAfKgXK4EqvebInQs8BzgX4HzJxyTaqEJWT6iqrpaHza0mvkyLti0gHLGWqUK6XUo7htlI5RJ9o1RAoPXr/zvV0KwteFFgAR+mw1V6p/l73Yp1aQTgB4rbJg5J1w7a+7t65y1vwBIsPMUINVXs5lBn8B4u8++AfJJ4fEnlcrCv2l1fulSdTzP6Kateoh8rAB51tte/1p83hcJbO5cKoPns5CNLbKRxBera5fQcaqS3wU4rXwm8hlsWkLBrwV2LJ/LVO6tN8bIMybv7kPLCatYhXwjBcgnvQcmBci/AlwR2KFcuzsBXy8bBWQDgDuXzR9ybtNynXOt5j3v+gTI0/e0EPkDyz23jHdb+swzPkHjvwWy/qa9uAqT9x07pjcuAfsf9XyW9x1ryPGbLUA+rSL4Y8vmB0OMZp1zx/KurY+ZtinD2GPbnwIKKKCAAgpsIQED5FvoYrtUBRRQQAEFFFBAAQUUUEABBRRQQAEFFFBAAQUUUEABBRRQQAEFFFBAAQUUUGCNBW5dAkDN76ollJtgl02BVRd4SlXVNuHLg0pIcdXn7fyWJ7CsAHlmvF2pypuqk9NaUwX6m+WAhDj/CshzdlpLmPQxwDEdq5gvT++Cnq9cwp8JS7fbKoWm6lDcEJNJAfJJ/eTdeB0gz5tmA4FFwoZD5roW5/QJkCcgnArVCRA3LWHg/Ek130mtHTjPff/0Evhrqh+vxTq7jjFmgDxjttefwPX9gVO7TqjncUMD5KnafBjwyDLeC0uwtt4UoA5XT3omXKpscJDK42l7lYrj9RLqgHPuhYTMsyHCqrTNFCD/bgnwXxuow+GxfncJkP+6tclDrskhQJ51Z3e4KH0D5Okyz9ZURs+zJCHsjPmwsrFHnw01OkyPbOJyn7JB1k0nnPC68h2y3gihS79ZQz4rzy8H5/xUU/9Asf3PFXivb7YAecwPLu+P+hr9c/ku1eV+7XJtm3t00lirtJlO17V4nAIKKKCAAgqsuIAB8hW/QE5PAQUUUEABBRRQQAEFFFBAAQUUUEABBRRQQAEFFFBAAQUUUEABBRRQQAEFFNjAAgkJvrea/z8Az9jA63HqW0fg8aXqc1acyrvPBlIB17Z1BZYZII9qgrPPA3YfiThhs1RCfcMKVS29egnw3W7CGrdSgLwJjifcn6BvqjE37RVlo5UfTLkPcm7Cs48DPgZ8pFQJzwYDY4bbRroNf99N1wD5DUo4eNdq8Hnh8ebQ9iYMqxwi7xsgvwyQ8HVawsfZdCCVtvN5+l9A+sv3rT+v3BI0XVbF5aEB8psDJ5VnXa5PnnXvb91oFyvv23w20m4DfLR1TH52ePm7BJHzJ+/ppsUmmzLkO2faqgUyN2KAPNW1r1Eqv98VyJ/6uTXpeXEicACQCuTNJgcJmufZlRB0fc1mPW+GBMjTX56Ve5f36j+NvKFEruGtymcs93HbIvd37vXnlOrhXddaO9QbIUzy+THwduAdwCnAWT1Mx3q+b7YAeVyypne2rulpwD5A300AZjnnnskGB/u2Dsr7/eixLpD9KKCAAgoooIACzRdjJRRQQAEFFFBAAQUUUEABBRRQQAEFFFBAAQUUUEABBRRQQAEFFFBAAQUUUEABBRRYhsC9Snix6Tuhn6aS3jLGs08FxhJI6OmoqrP8/wTIE4SybU2BZQfIo3pp4LEl+D0vnDfrKrythCc/u2KXqh2crKf3JuBBK/IZq0NxbwZeApwzwzKh14cC9yzHTKtAnhBmQocPLuHZ+honAP73wBvnBP4TwHxNCbm1p5SK0wkTJpT7+TlzXstbY16APEHPHUuYbvtqYk8tlYu7BuMnVS/v20cz/JWAm5TA4M97YKUaccKyk1o+3zcEEghPxeL8/7TTgWaMywG37jHerEPzmcq7bNpmBEOHGRIgz72foHezEUsdLm7PI8Hvp5W/vC3wodYBd6wqiiekm8Dlz1rH3Aw4vhinSnY+m5+Ys+B8HnP/Za7LbO3nxYHAmcscsPT9BeCHHcbJ+q9W7v/ciwnx37JDYDzPsFQdT6j5kxOe5dns4DzgOx3mUB8yNECePrKWHcomG+f2HLd9eD6/twD2A+5RKpu3j0nAOOHfY4BvLjheng93AnYuz8dUUp/VsmlE3h95/39ljaqTb8YAeZ79rwZ2a2Hnmr9lwWtan55nVJ5f16/+Ms+BPYEvjjiOXSmggAIKKKCAAr/fWcmmgAIKKKCAAgoooIACCiiggAIKKKCAAgoooIACCiiggAIKKKCAAgoooIACCiigwDIEHgC8surYqmrLULbPZQjct4TPmr5fBzwa+P4yBrPPDSGwFgHyQDTVqRMmvneH0F6Nl+BYKlp+EPjNiqomFJf3QoLUTUvoLpW4E4BehdY3FNcOxtcB8lzPBIpzLRMcv2lrgaki+2wglcd/1GHxfwXsBfxlq+J0+9T0ezJwLJBgYdcQdocp9D5kVoA8Ac/8PBWlm4BkqvcmaJyNO/qGPieFyF9cNlSISdc2r/pv137W+7gnAs8d4Dhr3kMC5HX18fS9Rwm7ThqnDpBP2owhlepfXz5L0yoDp2L7YcAjywBPLwH2BJintc1yzaetb1I19/rY65bP4R06vnc+A7yrVL/+NJDP15BK23lGZuOEScH9bMiQKt53KRN9MpBruRYtz/UbAXnmpuJ6gtzTWt69ec6kEvgynrVNBfjM5W5lLrMC5QnzZ5OGE4B/nbMpySKWfd+Vi4w17dwhz6NZ88j9mA3P8tys27PKe2TWM6TP+iZ9p3wh8IQV/v7WZ30eq4ACCiiggAIrJGCAfIUuhlNRQAEFFFBAAQUUUEABBRRQQAEFFFBAAQUUUEABBRRQQAEFFFBAAQUUUEABBTaZQII7L6jWNCswtMmW7nI2uEDu1VQGbNpHS2jzPzf4upz+xhJoqhHfrlQlTnXcOmSbCuOpNP3hElw7a2CAb61Vrlk+TzsBCSGmonYCb6vS+obiJgXIs+lEQuMPLwHE9toSmn9pCdOnQvKQlkrWCb3OCzgm2Pl84J+WFG6cN/dpAfLcywcBj686iMvfAm9YIPS4HfC8Usm16fo9wOOAVGHu0trXtMs5yzomgfp81ptg6ueqzQa+VVV0jl02jsjmEw8tk1nG5gx9A5sJcz+z+GdaqYz+oAkVqhu/+n6ZFCCvx4/NrqWKe9s/gd+Mlcri2URhb+BrMy7SVg+QX6FUXm7C2jVVniEJ67+/vG/yvP7FiDd8ArvZRGJeG7sKdD1eKoz/31JlfJc5G3TkvNxTec6n6ne+Gw4Jz89b77SfJ1D+v0uw/V6tDVna5+Q7QqqiH9exAn2fOfV9V/bpu+uxfZ9HXfq9cQngZ8ObpmVzgDybvtOlgznH5F47EshGa03Ls2z38hkbYQi7UEABBRRQQAEF/lvAALl3gwIKKKCAAgoooIACCiiggAIKKKCAAgoooIACCiiggAIKKKCAAgoooIACCiigwLIEEmKqKwWmqmEq49oUWHWBu5fqvc08vwrcEcj/2hRQYHML9A3FXQI4GLhlYUkl2lT/zjsv4fhtK66E/VNZOxVrfz4y4zYl9LgfkKBlvdnAvq1n2shDz+xuWoC8XY0+weiHlaDqomHMK5cKsll32suAVOPuU4X8gHKtpi3u9A7XMGHDL7U6SAXbM4FfVn//UyBh8KYlCD40oHv9EgS+VeksIeqs5QcjXfS+gc1scPDmcj8mJDnvXqzvl1SiT+XfurXD/XuVSsvt5SUQneBsQplp8zYxSgXujHX5kZxWrZtYplL4tHYx4Nml+nLu7TyrPgL8C/C9kavYt+dws7JpT+7daS0VtXMf/2RJsAllHwLEaVprQuO5n/N5PX9Jc+nTbfJAVy3vmz1LdfJsmlC3bIKUzRi+3qfjDsf2fVd26LL3IX2fR10GyKYXhwHZCK1u2azivV06mHPMpID6vI01RhjWLhRQQAEFFFBgqwoYIN+qV951K6CAAgoooIACCiiggAIKKKCAAgoooIACCiiggAIKKKCAAgoooIACCiiggALLF/hH4AnVMH9Rqs0uf2RHUGAxgVQufV/VxfeBVIFO6M+mgAKbW2CsUFwTSExwNUHyVNVO5d61CB0mZJvgbiqcJoz8qA5h52Vd1WkB8ozXhMizOcfftULUi84nVV4TBk1YL8HTsxbtcAOdnw0EXl2qb3+yrP8zI81/SGDzKsB9gBuUazJr84TcL6lYnrBuqia/ZcK8U7E6mwSksnzWV4fx68NT6TzV6E8CnraEAO1IpCvTTa5tQv7nrPGMJlVkbqaQZ+arymYAY22CMG157WDvN4B3AG8vG1ssK7w+Jnc2TrhTqZZ919Lxg4GXL6FK+ljvykXWP+R51GW8/Dsgoe46jP/C8u/avFMXaZM2J9m/3OOL9Ou5CiiggAIKKKDARAED5N4YCiiggAKkaD06AAAgAElEQVQKKKCAAgoooIACCiiggAIKKKCAAgoooIACCiiggAIKKKCAAgoooIACyxJIFdaHVp3/KfCVZQ1mvwqMKLAjkIqNTUugaifgsyOOYVcKKLCaAlcCblKmlsrQnwdSNXpIS4g8gfG1CI1Pm9+FF5j/kDW3z7kWcJ0ZntcAfgScPcZgrT7inwrxQ6t5L2FKa9JlKugmhJ2NBJ46YvXxtZj8mPfr1UsANN89F61qvxZr38pjXAbIfVu3Xy3puTDrWXn3siFBNlzIc2k9n92L3g/ZuCFh8my0sIwNNFK1vglYn1s2KVnrz1numT8vz/nM4XNlE4RF7S4HHAHsV3WUvu9bNoIZ2n8C/kcDu1cdLKtC/NA5ep4CCiiggAIKbDIBA+Sb7IK6HAUUUEABBRRQQAEFFFBAAQUUUEABBRRQQAEFFFBAAQUUUEABBRRQQAEFFFBgRQS2Aw4D9inzSfjuusA3V2R+TkOBWQI3Bz4BNL9n+dsSID9dNgUUUEABBTaAwCpsXrABmJyiAgooMFHgHsCrW1XIF63mPqmy+aOBVDdf6/C9l10BBRRQQAEFtoiAAfItcqFdpgIKKKCAAgoooIACCiiggAIKKKCAAgoooIACCiiggAIKKKCAAgoooIACCiiwxgKpOPpcYI8y7q+BPwG+s8bzcDgFhgjcGPhUqWiY87MBwu2AjwzpzHMUUEABBRRQQAEFFFBgwwikWvg/A3tWM35fqUr+3QGrSLX0bK72yOpcq48PgPQUBRRQQAEFFOgnYIC8n5dHK6CAAgoooIACCiiggAIKKKCAAgoooIACCiiggAIKKKCAAgoooIACCiiggAIKdBO4HnB0qdqcM34K/Cnw/W6ne5QC6yqQ+zcVyBMeSUtVwFQN/OC6zsrBFVBAAQUUUEABBRRQYC0EdgVOalUhz+Zobxww+M1LX9lkrWmLVjQfMA1PUUABBRRQQIGtJmCAfKtdcdergAIKKKCAAgoooIACCiiggAIKKKCAAgoooIACCiiggAIKKKCAAgoooIACCqyNwE2A9wDbluFSefxmwI/WZnhHUWAhgesCpwFXrXr5v8A7F+rVkxVQQAEFFFBAAQUUUGAjCFwSeB5wQDXZE8t//6THAi4CHAI8qTonm1LtC3y7Rz8eqoACCiiggAIK9BYwQN6bzBMUUEABBRRQQAEFFFBAAQUUUEABBRRQQAEFFFBAAQUUUEABBRRQQAEFFFBAAQU6CNyiVGu+dDn2i8D/AX7W4VwPUWC9Bf4XcCpwnWoiQysOrvdaHF8BBRRQQAEFFFBAAQX6C7Qrh/9XCX6f3KOrbKJ2PHDDcs6QPnoM56EKKKCAAgoooMB/Cxgg925QQAEFFFBAAQUUUEABBRRQQAEFFFBAAQUUUEABBRRQQAEFFFBAAQUUUEABBRRYhsBOwPuAi5bOTwHuCvxyGYPZpwIjC1wNeBewfdXv/YDjRh7H7hRQQAEFFFBAAQUUUGA1BS4MPBY4rJpenyrkk6qPvwx4jP8uXs0L7qwUUEABBRTYbAIGyDfbFXU9CiiggAIKKKCAAgoooIACCiiggAIKKKCAAgoooIACCiiggAIKKKCAAgoooMBqCOwGvANofk/tzcDewK9XY3rOQoGZAlcCTgJuWx21P3C0bgoooIACCiiggAIKKLBlBLKx1MuBu1Qr7rqxVLuC+ZnAXsAZW0bPhSqggAIKKKDAugoYIF9XfgdXQAEFFFBAAQUUUEABBRRQQAEFFFBAAQUUUEABBRRQQAEFFFBAAQUUUEABBTatwL2AVGe7UFnhq4ADgHM27Ypd2GYSuDzwCmD3alGPAI7cTIt0LQoooIACCiiggAIKKDBXIJtKHQNcqxz5QWBf4Nszzrwk8Lzyb+DmsAeXMPrv5o7oAQoooIACCiigwAgCBshHQLQLBRRQQAEFFFBAAQUUUEABBRRQQAEFFFBAAQUUUEABBRRQQAEFFFBAAQUUUECBPxJIVbaXAvnF+XOBI4AnlP8vlwKrLnAZ4Dkl8NH8rmXu3/ydTQEFFFBAAQUUUEABBbaOwEWAxwHPrpb8aOCFwLQw+K7AScBlyzkvLv8e/uXWYXOlCiiggAIKKLDeAgbI1/sKOL4CCiiggAIKKKCAAgoooIACCiiggAIKKKCAAgoooIACCiiggAIKKKCAAgoosDkF/hp4EXAJ4BfAYcChwHmbc7muapMJXAp4BvBI4MJlbU8FDtlk63Q5CiiggAIKKKCAAgooMF/gcmVTtP3KoZ8D9gbOnHDqlYF/BnYvP/s48MApx84f2SMUUEABBRRQQIGBAgbIB8J5mgIKKKCAAgoooIACCiiggAIKKKCAAgoooIACCiiggAIKKKCAAgoooIACCiigwEyBA4HnAxcFfgL8QwmUy6bARhDI71cmLH4QkIqDaf8IPHEjTN45KqCAAgoooIACCiiggAIKKKCAAgoooMDWFjBAvrWvv6tXQAEFFFBAAQUUUEABBRRQQAEFFFBAAQUUUEABBRRQQAEFFFBAAQUUUEABBZYlkKBtKo7n99R+BDwKOG5Zg9mvAksQeHQJjV+s9P3Cch8vYSi7VEABBRRQQAEFFFBAAQUUUEABBRRQQAEFxhMwQD6epT0poIACCiiggAIKKKCAAgoooIACCiiggAIKKKCAAgoooIACCiiggAIKKKCAAgr8t0CqNz+5/OcPgL8BThZIgQ0kkHs2ofFLlDkfBTx0A83fqSqggAIKKKCAAgoooIACCiiggAIKKKDAFhUwQL5FL7zLVkABBRRQQAEFFFBAAQUUUEABBRRQQAEFFFBAAQUUUEABBRRQQAEFFFBAAQWWLJDq4weVMb4HPAB495LHtHsFxhS4H/BS4JKl06OB/cccwL4UUEABBRRQQAEFFFBAAQUUUEABBRRQQIFlCBggX4aqfSqggAIKKKCAAgoooIACCiiggAIKKKCAAgoooIACCiiggAIKKKCAAgoooIACCjwHeHxh+A6wD3CqLApsIIE9gGOBS5U5H1M2QthAS3CqCiiggAIKKKCAAgoooIACCiiggAIKKLAVBQyQb8Wr7poVUEABBRRQQAEFFFBAAQUUUEABBRRQQAEFFFBAAQUUUEABBRRQQAEFFFBAgeULHAE8vAzzLWBP4OPLH9YRFBhN4E7AScBlSo/HA3uP1rsdKaCAAgoooIACCiiggAIKKKCAAgoooIACSxIwQL4kWLtVQAEFFFBAAQUUUEABBRRQQAEFFFBAAQUUUEABBRRQQAEFFFBAAQUUUEABBba4wCuABxaDbwD3AD63xU1c/sYSuDXwTuDyZdonA/fcWEtwtgoooIACCiiggAIKKKCAAgoooIACCiiwFQUMkG/Fq+6aFVBAAQUUUEABBRRQQAEFFFBAAQUUUEABBRRQQAEFFFBAAQUUUEABBRRQQIHlC7wG+H9lmK8CdwG+tPxhHUGB0QS2Bz4AXLH0+G5gt9F6tyMFFFBAAQUUUEABBRRQQAEFFFBAAQUUUGBJAgbIlwRrtwoooIACCiiggAIKKKCAAgoooIACCiiggAIKKKCAAgoooIACCiiggAIKKKDAFhc4AbhPMfi3ErxNkNymwEYRuAHwYeBKZcKnAHcAfrdRFuA8FVBAAQUUUEABBRRQQAEFFFBAAQUUUGBrChgg35rX3VUroIACCiiggAIKKKCAAgoooIACCiiggAIKKKCAAgoooIACCiiggAIKKKCAAssWOAnYowySyuO7AN9e9qD2r8CIAtctAfKrlz4/AtwOOG/EMexKAQUUUEABBRRQQAEFFFBAAQUUUEABBRQYXcAA+eikdqiAAgoooIACCiiggAIKKKCAAgoooIACCiiggAIKKKCAAgoooIACCiiggAIKKAC8BbhbkTgT2Bn4rjIKbCCBqwGnA9cqc/4k8FfAbzbQGpyqAgoooIACCiiggAIKKKCAAgoooIACCmxBAQPkW/Ciu2QFFFBAAQUUUEABBRRQQAEFFFBAAQUUUEABBRRQQAEFFFBAAQUUUEABBRRQYA0E3g3sWsYxQL4G4A4xusDlgH8B/qT0fAawE/Cz0UeyQwUUUEABBRRQQAEFFFBAAQUUUEABBRRQYEQBA+QjYtqVAgoooIACCiiggAIKKKCAAgoooIACCiiggAIKKKCAAgoooIACCiiggAIKKKDAHwTeV6qO5y8+D9wB+KE+CmwggUsBnwWuX+b8r8BtvY830BV0qgoooIACCiigwGoKXBQ4F/jdak7PWSmggAIKKKCAAgpsBgED5JvhKroGBRRQQAEFFFBAAQUUUEABBRRQQAEFFFBAAQUUUEABBRRQQAEFFFBAAQUUUGD1BE4pYdvMLCHc21m5efUukjOaKXDxcu/eoBz15bIRwnd0U0CBLSVwIeBGwP7A+cBBwG/WQODW1Xv0m8AbgHPWYFyHUGCWwGWA+wHblM/B8cD3BpJdGzgYOAI4Y2AfzWkXAf4G+DjwmS0ayr0wcFPg8gXla8A3FnSddvptgF2Afwa+O8IY+c61J7Bd6ev9wKdG6HdVu7gk8DzgesArgHcCP1nVyU6Z1/8BPlJ+lvvgMcDZa7yGKwCHAdcEflrez19d4zk4nAIKKKCAAgoosNICBshX+vI4OQUUUEABBRRQQAEFFFBAAQUUUEABBRRQQAEFFFBAAQUUUEABBRRQQAEFFFBgQwrkd9M+BCRckvZpYCfgVxtyNU56qwokjPa5EhyNwX+UsNTXtyqI61ZgiwrcEngzsC1wJrDXCGHXLpT/D3hNOXAtwnk7AId2mdjIxxj6Gxl0yd39f8BxwJ3KO/K+QDZY6dvuChwJXAs4GTgAOKtvJ9XxdyiflwTcE0j/R+DnC/S3EU9tQsmxTEvQP9dq7Ha5Yrwf8GPgqcCLgfMWGOjGwInADctzNmHyLy7Q36qfuitwEnDZEsDPeyX/dtpIbRUC5GM9jzaSu3NVQAEFFFBAAQV6CRgg78XlwQoooIACCiiggAIKKKCAAgoooIACCiiggAIKKKCAAgoooIACCiiggAIKKKCAAh0EUq01Fen+shz7iRIgX4uKrR2m5yEKdBLI71h+HkioKS3B8d0GBuU6DehBCiiwkgKpjJsKp48ss3s6cMiCYckuC13rAHkdBuwyv7GOyUYdQ0PIY82h7qcdwl3GGGvZZ4K9jwN+PdKgYwU2r1qqV9+jzCubFzwFOHfAPNt9PQE4fOBn9BKlKno2jljr9k0gcx9aiXqtAuQJO7+0hJ+/Xz6/pyyI9SDg5aWPtdgwY8HpLnT61cpa7zLCvb/QRBY82QD5goCeroACCiiggAIKrIWAAfK1UHYMBRRQQAEFFFBAAQUUUEABBRRQQAEFFFBAAQUUUEABBRRQQAEFFFBAAQUUUGBrCaRy82nALcqy8/9vOzAUtLXkXO2qCZwB3LRM6ltAgm6fWbVJOh8FFFi6wE7A8aUK+ceBvYGvzRk1v6edSr15Jw5p9yohzZz7SuAfFggBnw/815z3sAHyC67SZguQPxZ43pAbcMo5YwXI032+Gx5TqpDn/nxw+Zz1mW4+XwnIP7uc9HZgf+B7fTqpjl3P6/9uIBtH/Kiaz8WAPYBrlr87FTh9ytrWIkC+HfBq4PbVHPLfuQY/GGh+6VKN/gHl/GVVTu8yvXzPO7DLgVOOeVupzj6ti/b9umobaPRZugHyPloeq4ACCiiggAIKrJOAAfJ1gndYBRRQQAEFFFBAAQUUUEABBRRQQAEFFFBAAQUUUEABBRRQQAEFFFBAAQUUUGATCyQIkqrjNypr/DBwOyABNpsCG0kgIa1blQmfBTwEePNGWoBzVUCBUQQuC7wI2Lf0lkDnG+f0vJ5B1PbUuoQUrwTcZMKa8v5OZei0PP9eApzTQ3Xe+ak4nfklQLwKbZWu26IeMb0z8NGeHeV73BWBbJzSbl0D5BcGbgN8Gcj783cT+soxCbgfVn6WzRkeCJzZY753AF5TNnfIeu8NvKfH+e1D1/P6TwqQ9wmF9zl2CFHCz08Enj7h5JOBhwHfHtDxjYETgRsCXTfoGDBMp1MS4M/9NLQ9eYpP01+9aUL+LvfqB6d8PobOoX3erE0HJo2RjNHle246Mq9qfDZT+S1w9liLKv10fR6NPKzdKaCAAgoooIACG0fAAPnGuVbOVAEFFFBAAQUUUEABBRRQQAEFFFBAAQUUUEABBRRQQAEFFFBAAQUUUEABBRTYKAIJHSUAcr0y4QQjdl5yOGKj2DjPjSWQzQ8SgEv7IXAQ8PKNtQRnq4ACIwk8qPr8vwp4OPDLGX2vZxC1Pa0uAfJpS6kDlfNCgpP6WPT8kS5f524WrRw/b6DrAkcDNy0HJuD9yXkn9fh5KkMnjJt2Sqlo/Z2O5+ee3b2EhD895R7vGtjMhgSpTL0bcBLwt8DXJ8zjCkDuqz3Lz44EntAxaHrtEvZNJeS0Q8tmB9mUYGibd/0vUQLCCbqnzbt+Ccg/qZrf4TMmlo2WftbacKlPKLzPsUN82mH9bCixU6kgn/5S/T0h8m/07PwA4Kie58w6/DRgnwHzSJ/LDJAnIP/KamOiEZc8s6uuFd0vVOb2CGDHshnDp2b03KcC+WOAR5VnX55/9TMpGxPct9z32ZjlNz1guj6PenTpoQoooIACCiigwOYSMEC+ua6nq1FAAQUUUEABBRRQQAEFFFBAAQUUUEABBRRQQAEFFFBAAQUUUEABBRRQQAEFVkHgqsDHgOuUybwPuOMqTMw5KNBToB0gPwRIuM2mgAJbT6CukpsKyQm8fnEGQ6orJyScSq5D2rzK3X36XKTK96IB8FnnJ/B6qT4L6XlsArmpSr1IoLjnkHMP/1PgBGD7cmQ2KelbIXzaIMkGHFxVQH5eCYN3rRi/LXAssEupAj7pHu8a2NwBeGupDP4uYN+yEcukud+8hMyvVa7Xg4Hj50imSnoqlx9YjksF7ASRU+18ma0d0p53/f4BeFqZ0Lzq1JPm3ScU3ufYvkZXKxto3KWcmO9CqUZ+K+AVC4TItyn9pnL8WG3IRhfN2Is+kxJ+/sWEhVwZeCHw/7P3JmD7lnP+//tgLD/jZ/vLljEYzcHYRegY+z6IUNHvV7JvZRdp/raoLGUpaSiEyFpqkKw1ShjDWAbDKGPNrr/I/j9e+lzm7HRd93We13I/z/3c7/M4niO+97m+ru2+zvvz/rwfONUiK/opFZAj5OZ7bpPwoI9jqYD8f0t6ZdwDmPZdJX0g5s8960GRQIB63H/+UdI3C9dXej8q7K63Gk7qh0naM2ryXYBj+rmWlleS9BpJO8Vn3Oc5Fm2JNHoHdgUTMAETMAETMAETGErAAvKh5NzOBEzABEzABEzABEzABEzABEzABEzABEzABEzABEzABEzABEzABEzABEzABEzABEzABEzABEygi8BfSUJ4ixCIgnAIh0YXE1g1Au8PoUszbxxUX7Jqi/B8iwkQV0sCjB3CeR5RIyLPKyQ9nBniH5x9+ftq5hZbPJgrbjoCCCQRgl2iY2YIC3eVhIssBSfZr7TURUCI+PV7I1c4Vrg9cvg/NR87j0Xtx7r99q2x1oG7r78pPp9TQJ66fjPX+0vC0be0cA/EKfiQaPAUSYjQ/5B0UCrYpJ/GbfuAEKb+rmMijPt4SS+Lzz8SYtNvd9RH6MrcDo7Pcbx+sKRTSxc6ol66frpZBwE5vBGLcxwpn4jjw/OPggv5qyVxblNqnMh53uJkTvICjuOQZ+rFsmf1w8PpesRhnrRpnuyAdb453OYnHSg6I4EXyRSaUiogp/6N4vnFc47kGztL+lDHJEsF5PT5Dknbxfcm7vuNA/k1Jb1e0u2SMf49ru8PZ/eetmmU3o+m4Jzfp+gTsT2JLLrubfeR9EZJiOMpR0jaV9J5U0zIfZiACZiACZiACZhACQELyEsouY4JmIAJmIAJmIAJmIAJmIAJmIAJmIAJmIAJmIAJmIAJmIAJmIAJmIAJmIAJmIAJmIAJmIAJmEANAQQCiH+2jUb/LOneNR24rglsEgKImhB/NOXZIaBKxXSbZKqexggCFwnx0pMl3auyn8+H2BJxVI0gKBeRVg47uHqNkGzwICvacKpjgvhttw5xeQ2ascLtmrEW1R07j40UkJMEhPF/NBWMjn6IyecPx/O+MqeA/E6Sjg+xIiJfnH3P6ptQ9nkq9qSvh0n6SVKnRLCZukr3iVCbrnFoxvEYweqPJeFC/s6OucPwmHC/pv9HS3pLgdi0EkVr9XUUkKciWHi3OcQjAOaYNMmjShzhuWb2T4TpB0nCsb1LjNt1/NJzFgE6buZtjtBTHP/aPhCPIzJuXL3nPl9JgsN11Hx35T7wEEk4ZZeU3IUccffeHd9vSgXkiNmPjMFJSEEygl8nk+HaR1T91OTf4MS5QWICkrJ0lZL7Ucm6S+qw3mOTc7wv0QV95o7lcx//knW4jgmYgAmYgAmYwJoRsIB8zQ64l2sCJmACJmACJmACJmACJmACJmACJmACJmACJmACJmACJmACJmACJmACJmACJmACJmACJmACSyCAay+icUQMFES4CIJcTGDVCLxN0i7JpHFHxfW0RCS4amtd1/n+laTnS9pzJIDTJT1R0qcLRYxTiZVrp20BeTexqY6JBeQXZrwOAnJcdF8ezr04fi8SPM4lIL+oJJKcIMClvCJEmYvm0nY1IHg9XNJe4UB8D0nc35pSItjcXtJJ4Sr9wbi/frfgZnXXEL0/V9LZPfUb0ekPI4nHbwv6n6LKugnIcaJ+XYj14ce5gdj3ly0wcxH52yXtI+mcDvC4jr9B0p3jc47/BwYcpPQeQzIXHMh/NqCfqZvgOv2CYND0jXj6EElznK+50/lQsTLvcXAkGQDX7QMlndYCp0RAfvlwg2/eAxG2n9jSF8L1XSUdmAi0qXZYCMlZS1spuR9NcVzTBBdNf6Xfp24bzwbOd0qtqH+K+bsPEzABEzABEzCBNSZgAfkaH3wv3QRMwARMwARMwARMwARMwARMwARMwARMwARMwARMwARMwARMwARMwARMwARMwARMwARMwARmIkCgPK6RV4z++d+4AbqYwKoRwGlw92TSOCE+xgLyVTuMnfO9taRXSbrxRCvCNfdxkt5aICKfSqxcO/VSwVNtv1uh/lVCKHeJkYtBsHucpO9FP5cMAdwOlf0iWLtptPmGJJx1hySv+Kmk/SR9vXL8pvqcDuRtY4x1DU9FjWP7KkGGcBtBLcJHCs8NnhNdgse5BOSctzyvOF6cawg2P1SygJY66TE/QBKC7sYVuk+wiT7hSSGSpeu8/cAptTarcX6fatx1EpDnotn3hDi7ubflTDkeuN7jNo14mnJEXB/ntRyAu0g6Jf69JtFA2hXn/YskPT7+kSQ/uFz/YaoDPrAfnifMa4+kPS7kh/YkmKD6tpJeLOknkv5N0hkFDuIIsFn7wcl4Q8XqOdOuZBQlAnLuRSQSQzz90bg/fWcB05tF8gv6bgqJCLinfLulXd/9aODhu1AzzmvOL5JINQUR/CMkfb9gAHiSSIDj05RFiRgKunQVEzABEzABEzABEygnYAF5OSvXNAETMAETMAETMAETMAETMAETMAETMAETMAETMAETMAETMAETMAETMAETMAETMAETMAETMAETKCOAg+BbJF0hqiOmxL3OxQRWjQCum7iwNgWnzIcmQrpVW4/n+z8ESsTjZ4Z467+jGUKl20i61QKQpY6fFpCvz9n4v0LQ+KgNWvJYR/RlCMhTISJCUoTQPxjIa7cQ8NP8jZHUoUvMPXCICzVL3Xr54P6ScCHvKvm1j8P3p0ZMhKQCuC2nyQVIWoDD8VCX42vF97hbSjo5RLA4fVP6BJskD4L73cO9+L6SPhltLy1pbIKGIahI6vDzIQ1b2qTrJ6kDCZI+t6BvHOGfF58/KwT1NVPJ7x+LkoDU1O2bQy5IJonFgyWd2tOQdo+OhAqNiLxNyJyLlIcmGsAl+82SdoykDVxPp/ctbgmfp27s3H9YH8L2vmsSfiRsQGxOWeQA3iyjTbiP6JpnDiL0IeVOko6PRABfkrSLpC9mHfUJyEmu8WxJXAOU0mPcJr4n0cDekUglnUbf/WjI2vM2N4pnyvXiA44niQHeXdH5FH1UDOeqJmACJmACJmACJvA/BCwg99lgAiZgAiZgAiZgAiZgAiZgAiZgAiZgAiZgAiZgAiZgAiZgAiZgAiZgAiZgAiZgAiZgAiZgAiYwNYH7SHq9pMtFxxaQT03Y/S2LwGEhWGnGe1sIGxsn1mXNw+NMS+DKkv5JEveqvOAijsjr6BButY18pRDSIYprEmWk9RDaISr81wXT3ggBOfNCDLwZxHXTHtHN3dtQB/KpVrUKDuQkZUAgiOB0owXvNdwvI4nnxJ7RqES0OfW1P4fLeiruRSyZinL7BJup8PQd4ViNwJ2SiqlrOI+tO0S43TVm3/rzdqsoIM8FyaWJUZq1I4Lm+YhgmPJySftLSl3Iry+J6wVRLiLpNNFAzfHeKRHyDnUxrxmvpi4ictaO+/Q7syQPbf20CcE5f3AV7xKe04akGa9Mvo98QtJDClzLF63l8vE9aOeo1Obs3icgH3OMeRbAbZ9kknx3eZikryT/Vns91hw/6pKUASd5xOtNIZkU8zq3orM8MQBNa1zMK4ZyVRMwARMwARMwARO4MAELyH1GmIAJmIAJmIAJmIAJmIAJmIAJmIAJmIAJmIAJmIAJmIAJmIAJmIAJmIAJmIAJmIAJmIAJmIAJTE0AVzaEDI3zIM6AiBZdTGDVCCAaeVoy6fdIQkzzm1VbiOf7JwI4Yu4b7qg5FkRXj5P06UJe1w1x2F1b6vcJjLg/3lgSoqIpCw6/T5Z0h6zTWgHglHNyX6tNYBkO5Kmo+vOSdpX05YHYniTp0GhLMgiErL8e2NeiZrlDMyJY3KE/3DPWKgjIWcL9QvTK/+aeAkvKIsFm7ir98BChNki2goA8PX4lyQ5WTQ4mtF8AACAASURBVECOvoTnx2sl4e5NOSKem6kAvO+SahK14Fp9YCYeZwyu00OiE5JOIdCt6Z+mPM8Rqe8X/RwUSQo2U5Kfixfef2DC90vuXQ13lgWnV0n6VQdw2t096tCO7zFcd1/oO0AFnyPWPirqnRyu2z9M2i0SkOfHGDdz+qtxREe8zfe15yRjnhn32f8quB8VLLG3Ct/vSITRvNPyXYoEQSQ8qS2poL5p+8hg/IfazlzfBEzABEzABEzABEoJWEBeSsr1TMAETMAETMAETMAETMAETMAETMAETMAETMAETMAETMAETMAETMAETMAETMAETMAETMAETMAESgngUvc8SZeKBohQEA24mMCqEXh+uGY28/6YJMQkv1y1hXi+fyLQJuDhw6GOnbinvk7SLTPGiIxIpvHuJbLPBa3p0IhoEet1uZgucZoeasUIpAJyHGAREtYk0bhBCP5Y9j+FIDK/h24jiWQzdw42fy+JsYaUsYLd0jFxFz4mEXuWXmO5gBxBZI2TbT6//w6RZY0ws2SN6TwRkT5B0i96BOQ3knRcuEpzT32QpLOSwXDtvVfJ4EkdXN5xqKf8OBzqa84/2v1zOMVXDt1aPeVCspEHSvrago7Hno+IaBHvPyrGIEnBsR3j1dTtmnJ+XvMMY+xzBsBDdEvyhlz8fFVJJFlprvcBXbc24fvZBwZ2hhj9hpIuN7B904xnLIkF+A5QWi4S59FhiYt42hZWz5Z0dkeHjegf8TnX6amlA/fUS78vsZ57ZPflRQLy/D636LxdNA2SUpDAgiQEzOGZko5MvsvM6UCOCzvPrF2SCb49roch91vOMY4j94Sm8JyDTdexnehQuhsTMAETMAETMIF1JmAB+Toffa/dBEzABEzABEzABEzABEzABEzABEzABEzABEzABEzABEzABEzABEzABEzABEzABEzABEzABKYncDFJCMj/UdJfRvcIjx4x/VDu0QRmJ/AsSc9NRvl4CJ4Q0bmsJoHUnThdwVBxE33kDpVNv68IYWeXc+iUBIkJRqyJsKpxymz6H+IeO+Xc3NdqE0gF5GNX0iUg55x9ZSRdYIz7SDpxwGC5gPbBIVQd0NXCJoji+W7TJI54q6RHS/ppwUC5sHKMWL5guMFV0mNyhqTdJX1jgYA8F0fiDM3zc6wbdCpSfb8kzscfDV5Vd8NSAfG2IQLdLhKPvKBHLAy35jvwayJRwqLpcw59PuFWIwqvqds2h/y8/lLM/csDePM9qSvZTupuP6Dr1ibpOTqkz5zdkD5oU+JKn/Z9hXBQf2ryjyRfaJLaNM9zkieQ1OjVC5zaS93OS9eW35cRPnO+N27ZXQJyktmQUIN7AOWDkvaU9N3SgbN6iMifGOtOxeNUm1NAznPojdl3qvtLetfAddBsB0knSCKJQlN4byZJhF3IR4B1UxMwARMwARMwgW4CFpD77DABEzABEzABEzABEzABEzABEzABEzABEzABEzABEzABEzABEzABEzABEzABEzABEzABEzABE5iSAEH+BMI/RxJicooF5FMSdl/LJLBfuB42Y+IUe6dwYV3mPDzWNAQuG/ejB2TdHS/pYZKGOErSFckyDpe0V9bvWEFbzaq7nNA/EqLcb9d0tsZ1Lx1uoJwrQwvur9wrKLlYeGifY9qNSY7AuMsQkCN8PDjcyRkTMTZi89qSX+NDheiLxu261vpcgps+V0VAznxJuEFiCoTgiEBJhtEl2OT7386SHivpOpLuK+mTtQewpf6yBORTCYjHLjlPslAjCq+pm88TQTxi2SYpAm7PCMCvNHBBXfedruflwGH+1AwBLqJlHM+HlKmOf6mAHJH1HUKQfYtkwqeEi/hXJN1a0sskpZ/z7ziVc6zOHbLQyjbcAx4SwvW3Sfp+0r5LQM69gDaIvrnfPTK+e40RSOPSTvu8j7kE5G3u42OF8KBrO/9JFsB99qzKY+PqJmACJmACJmACJlBEwALyIkyuZAImYAImYAImYAImYAImYAImYAImYAImYAImYAImYAImYAImYAImYAImYAImYAImYAImYAImUEjgkpL2DwfypokF5IXwXG3TEcgF5J+RdJsF7o+bbgGe0IUI3EjSOyQhlEvLk8P9cQyuR4X7d9oHAjzcyRsx8Zj+F7XdJsS2iDfTglswDswImjdbQeh7dUnfCdfmMcKyKdeWitGG9psKJ7eagPx0SSdL+k0FHFyNYULpciDnM4SKh0Y9BMv81Z4XV5N0rKTbRz9Tu3tzPI+WhHCyreASjJCVOl1uu6skIMeBGEEuwvGm9Ak20SdwT/pZ1q7ilLlQVQvILzineMZQFiWEGCMgT58jiJQR/5IEoBm39vh1zRPhNOcVguAxBSHuSyTtEp2MTRbRvL/gED2m4CDPd8evd3TCMeL+9ARJd8vqsJ6DJHEfaQrHhcRcJGZo3Mj5jDpvkXRcJGoYKpzvWytcfht/ed0uAXlTj2PEdyCS6ZzTN9DAz/vuRwO7/WOyKJILpcyncgq/n6R3ZhObqu+h63U7EzABEzABEzCBLUzAAvItfHC9NBMwARMwARMwARMwARMwARMwARMwARMwARMwARMwARMwARMwARMwARMwARMwARMwARMwARPYAAIII/7fEE80w1tAvgEHwkNOQmBfSS9MevpcCAd/Pknv7mTZBO4iCXfPvNxO0mkjJ5MKqdKuHijprSP7XtQcMR7CI9yb84Ib6yEdwq8Zp7SwawRlzAvxXCPMOiKeG6lobqPmN6eAnIQCnw1X33x9l5F0q/hHhP9flfT7Fgh/HY6ufERCix90gErrTelAvkgA3nXMUgfzRe13kvTu6ITvDZwjv6g8Ea4rCZfcG0oqdQIuHQIhPPNKHZqfJukakvZpEXfiEEz9/8iO5SoJyNvYzCXY7DoOFpAvR0AO/5tLermkp8a9KhWul14nTb2x952+8dKEMJvdwfnikm4iiXscXLg/p+VTkp4p6cMd9300P9zbeHbu2QKGZ+d7IrkHYu1vLem53ycg7zuGU3w+x/2ozSWchCAkVPjkBJPOE53Q5RTu5hNMzV2YgAmYgAmYgAlsRQIWkG/Fo+o1mYAJmIAJmIAJmIAJmIAJmIAJmIAJmIAJmIAJmIAJmIAJmIAJmIAJmIAJmIAJmIAJmIAJmMDGEbCAfOPYe+TpCeDAiYCqKRaQT894mT22uYR/XtKukr48ciJdAvK5RXSI349pEaThnMl6uwTGI5c7qDlxy4+X9LKW1gdKevaSRG+LJn8JSTeVhOvq0HKWJETglFQsvEjQXCrEI0HL86LvRedWab2SNZYKwLv6Km2/vaSTJF01xHS7Dzh/byvp1JjI+yUx9o9KFrmgDuct19mRiXgfwebjkuQQnDM4pt+rpR/cnN8ea0NMvm20u3HUndolfeRye5vPIdhcNOiyBOS9C48K6flM8gsSeJy/oHF6LT5L0gGlA0W9Glfxmrpt0+Bc5x64aD2l97TKZVZXf5KkQ6MV39MQV8/lwl07ORhyXd8m/oureepk3fTHcwLB/qslnVcwSCMk59m+h6QrdLRpkpWcGYkAvhlJSXAB/0PBOKVVSp9bpf0NqTfH/YjjdUI8i5o5vUPSwyX9bMgkszYXjfsATvVpub+kd03Qv7swARMwARMwARMwgQsRsIDcJ4QJmIAJmIAJmIAJmIAJmIAJmIAJmIAJmIAJmIAJmIAJmIAJmIAJmIAJrAaBq0jCuY4gRILV3iRpiOshvxMT2PzYCM7/9sjl45L2SEkE0p09sq9VbZ4LDL4g6YczLWYXSVeXdLSkcycYg+NH8DP/JYiU4/j1Cfp1FyZgAiZgAutN4FKSXiAJ4W1TXhXfP9abjFe/igRwwE3FroiMEZYgznFZPQI4CCMwvVw4FF9REoK7h0lC5DmmbISAfBtJODrvnE0cp0zExbiZbqZyeUm4Mt+zZVKfjnfer22mCU8wl1KxZakQr1QYXlqvZImlAvCuvkrbp66sOLA/QBJJO2oK7rwkVKAMcUvPx+J9H9Egov1GrIno88mSSNKQijH/QtIdJMEe4WhX+X7cdxpB6T0k4aDMXk+b63zN+sfWZU4I21lLV6HO/uHEznFCON+3tzRmn2SzCchT4XKJIHyVBOQl50/pPa2kr6F1LivpqLhH0Md9JJ04tLMZ2i1KlsJwJK7h3ejYEXt77OORsOKhku5UsAbuY+wlTllKn1t9Y15bEuL2EhF93tfUAnKOHfe3PNED9/w0oVTfmvo+v4ukU7JKr5e090AOfeP5cxMwARMwARMwgTUmYAH5Gh98L90ETMAETMAETMAETMAETMAETMAETMAETMAETMAETMAETMAENimBi3c4ckw53V9I+uWUHc7UF24UN4zA9pmGmKTb30rCRcsCiklwdnaSBmgOddG6iKRHSHpxXGc4Je07IjCN35wJBEcAgPsWbnEEaP9mXhSbrvc0WJHJzeUehksZrAlIJ2CdoGUC1scUgkzpgwDwD0oi2B6xiYsJmIAJmIAJjCHwl5JelAnGXyEJIa6LCawagX0kcf42BXHrzfz+s2qHcSnzTYWr6YA4F582wwxWwc07X/ZfS3qzpB1beCxy554B39K6LBVblgrxSoXhpfVKQJQKwLv6Km1PAhrceBE6UmpFobmr6zMlHVSywI46JPIjIQ4CzaZwnuI8fsYCJ1/2Xm4p6dGR3KHNebhrWrzrI8omYeC/haMyrsoIsIfutVxMEskzeOdHuLqopOfrCHR/1nTMPslmEpDnDt8kenxrDygLyKc8ky7oa3tJJ4VDNNfi7rFPNv1Iw3vk/oHIvUmYwrWNu/RbJH1GEvvpUxWSs/BcJenk7SXxrE3LR8KxvC/RA1wPrJgUIvZbRf3m3tWXBOOTcV9tXO5vHWJ6koWwR/29ivGpOrWA/KqS3iDpzsk82Ce9ryTmPlVp+z40NHHKVHNyPyZgAiZgAiZgAluUgAXkW/TAelkmYAImYAImYAImYAImYAImYAImYAImYAImYAImYAImYAImsMIEuhy7plwSLlw4fFAIciKYe85CcBgBQLUlD0qsbb+s+lMFeeci3GXNf65xxgYq5/OaQkBOn9eT9LoIZub/4x5OQGPqmlXKJO2LBAL0dVxp46wewY4Iza4xsP2YZnnwYm1fyxCQEwiP2w2MKAR97yoJB8yhhT4R/RPMTOG/BMcPOReGzsHtTMAETMAEtiaBNgH5IZKeujWX61VtcQKPknRkskYLyLf4AR+4vK739ym+t3dNifcxhGi4Bafl9HAfP3vgWuZsxvPhcEl7tQyyVRNape/yi9yaOZ4keaOcEII6hMN5QShJYjgKzs8f7Thgab10H2zI8S0VgHf1XdN+v0TAWPuOOpUrMQJwXMH57sLxawpusSTDqXkPR2CJG/luISRtXMyHHIcxbUr37iwgX0z5WnHfJUEAotJ7S/p0z4GxgHzMmfvnbdG/kFCR65NCkggY/27aYSbpDTE31xT36f+aWDTeNUHuX+xTXj+E9jeX9LF4vvTt9y3jdxkSj3L8SO57W0mvTu6z3GNx4K75HWVqAXmbM/jJIcD/4SRnxQWddH1vnNrpfMIpuysTMAETMAETMIFVJWAB+aoeOc/bBEzABEzABEzABEzABEzABEzABEzABEzABEzABEzABEzABLYugWUEKqWBs2kQ61xUh7rsWEA+1xFZTr+1Tll9s5pKQM7vxA8KEQwuWDjEcB0gMqgpuTDsNREAeF5NJ0ndjUwgkAYvNlO6dIguCECnLEoEsQwB+Y1CnI+ooCm4AvE3lHnqqkMCAALka8+DgYfbzUzABEzABLY4gTYB+UskPW2Lr9vL25oESJLE98WmWEC+NY/z2FW1fV+nz3eEm/LPxg6Qtb9EJH96Sku/e0TSvD6h2MRTKu6OJH7HZA6pvI/g1owgfrPOu3iBWcW5BLk181klAXkq3ntjuH1zfpSUXKz/AEm42taUa4Ywf8+sEeJ+RKo/ruksq3txSdtKwnH3JpIQdpIAYhmi8lKW1w5B7uUWrBNH82beHJvPhhh0ERqSLCK03k7S/SoZXj1EpTT7kqS3FYyXDvHfkt4Zbu6VQ/9ZdeZOX5RSUakF5N1i2bHHo6b92PtgMxb7hTyDN1PhOmxLOFI7x2X8LpPuwXLvO0DSY5OJfiLu+32JGZomUwrISbTJfEhkkpaXSnrGRIzTfvMkVXw21/fG2nPB9U3ABEzABEzABLYQAQvIt9DB9FJMwARMwARMwARMwARMwARMwARMwARMwARMwARMwARMwARMYIsQSAOVEDISjPebCdaGo8U/RD8WkE8ANOmi1MWob9SNFBD3za3286FMYIBTzA9aBiwVkJN44FYRwPuTjolTBydrXF0o75ZE0No5hQvlt2ZE5wQgUwjgfeCAwOx0uI08/m0C8hpReE3dQsQXqoYIj2DFxmUu/fBVkp4uqTSgPm17J0nHSyKRAP99mKSuc2bIvN3GBEzABExgfQnw7HqxpMckCCwgX9/zYdVXbgH5qh/B+ef/FyE4RSCZFwTefJefWhTNHsdxkkgKlZa3x7vdZv5ez/skgnveR28arqyIc0+bgdP8R79/BAvIL9g/eFOganv/TimmvGr3VlLxeam4N9+XwA03FTiTdI9rG9Hyb/sP96AaCMt5L2evBodrRIyItG8gic+aQh2E53xWW94QiSVq27XVHyPYXIZANZ9z3zlXyuTykVBml2iAMPwFBfetsQLyS0raX9IOMS73S/bx2kqejHQq0fTYa3QzJEmdikV6PEvPnbnrDU1em8+ruReVzvcWkt4XlV8XSTbO72nMffTc5LpBjP8ESf8Y90Gaf0US37/5XtBXxtyP8r6vGHvdd88+eLAk7qFTF+6H8OPe3hTc14ckP5l6bu7PBEzABEzABExgCxGwgHwLHUwvxQRMwARMwARMwARMwARMwARMwARMwARMwARMwARMwARMwAS2CIE0kHCqAD/QpMFdacAYAWyXKmSHAL0JFjoh3JZLRJtTuYAUTnNlqyGcxu2Z/85R0qC2z4dY9usTDkQw2SHRX6mzUzP8ZWI+BMxxjj1X0u+yuZUKyJt6uEYdG4HObeIBXLUI4Oaao+wr6dCWcdsQ4ZKFI8pfx4cE9R1VEDS7CHff8SdQ90hJiJ77jh/BtTjGPCSZHw7iXSUPXqRejSi8pm7tKZeL9QleJ4DyvkmAIe7vOOHUOKF1uerUzi+tb5ecMfTc1gRMwAS2FgGc+V6RPItZnQXkW+sYr9NqcgE5TqaIX6d2lF4nplttrXeMd6tczE2iLYSGX5x4wbw/HiYpd0hm7wHR0SkTj7du3SGgu7+ka4xY+KmSzoz2JBhAHDbXXkfJNH9R6dic91kjAG+bT017WL1S0h7R0X0knViwSN6dEdmyF0AZ6hh7PUkIIW8p6S2xp3J2wfg1VfL9j1XbNxwj2FxlATnnIvt9nKPfjX2ZTxYc+LEC8oIh/lTFAvJuWhaQ15xJZXWn+h2HeyKJSflugys5hf3Ph0r6SM9+85j7Ub7K7SWdlCXn4f581+SZXkamrBb76m+WtGNWHRZvLevCtUzABEzABEzABEygn4AF5P2MXMMETMAETMAETMAETMAETMAETMAETMAETMAETMAETMAETMAETGC5BKYKPMpn3SUgr1ndfpIOjAYHhSg9F/nW9Oe6yyWQnlu1LlZ9M80DNJ8cwcp97ZrPry8JpzgClT8YQgCCUdNSKiDfKXEi6kvCkAa/EphHUPfpPZO+cjgu0ZaC8xHi8/NKFzuwXk1A4BQBszWi8Jq6tcvnnCBo/cbRENYvk7RbsG9campF5F1BirXzS+uXum8NGWPbCNS+QzQmgBRBwbdbOruSJHhwLVA4pwkUnjrof8g63MYETMAE1oUAzye+I3D/bcoLI+HJujDwOrcOgYdFsqRmRXz/4Pu7BeRb5xiPWclV4vy4Z0snuBa/qDBJV80cEDKRvCl1rKT968PVe+53s5q5rmLdKZxypxIqbhZ+NQLwtjnXtn9SJLijr9L9NxISktiOJAqUMceA/SPeQXF5/tUMB2HOPYQZpvtnXdbsz+SNt8sc3kvme/W4t1GXxBy4wf+ypGHUIfHLOyX9uqJNXjXfk+jbb0vbr5KAfGqBf7P/+p+SSH5CQo3acj9Jr45G7MuT/HJIGZtIoxkzPZ7speIY/fshExrR5mKxT9iIradyIK+d0pS/46Br2jmOb5OwFL4kbCUpS1cZcz/K+yQxzzHZP54hafcQtNfy6aufJ0xp6pc+9/r69+cmYAImYAImYAIm8EcCFpD7RDABEzABEzABEzABEzABEzABEzABEzABEzABEzABEzABEzCBdgK4Dd0wsv/jAIBw86ZJ1SY46FOSPhoOBOca5iQEpgw8Sic0VkCeBxDbCWKSw73UTuYUkKfi7hoXogbAJUJY8Pj4B9zOcsfsEgE5966DJRFsTXm4pKMXUGbcF0h6StTB/XwfSV33s7+MeT426n8inEUJ4J27pOvvSwCwVQTk8MY17REB93hJj5L0g/i9HxE5zmxNwGiNiJwAXAKoKV8ZGAgJ55uEcAVHHgI9PzTDiZCfpwzRJwZIkyNQf1mJDmZYvrs0ARMwgZUk0CYgf34kYFrJBXnSa02ApDV8T26KBeRrfTpcaPH5+1H64VxJjLrcx3kPZZ/iNB+e0QQsIP9zhLUC8LyH2vbs37wv3jW7kuzlY9woEisgUEbQiZD8c6PPhnk6WCUBOYJf/s5PUPQJNnETRuA6lfg+3c97fyQ//NE8h6a1V9b/3HCjp0Lt/dYC8gv2nYaW9P7xLEkHDO1oonbp8axJJDDR8H/sZrPcQ6b+HQdtE4kjXyupVETedz8q5X7ROLdIIJwWEvawvz5H4qiNGLOUh+uZgAmYgAmYgAlsIQIWkG+hg+mlmIAJmIAJmIAJmIAJmIAJmIAJmIAJmIAJmIAJmIAJmIAJTEJgmxDqPTIJUinpGOEcwSQvlvRlSX8oaeQ6rQTSwCMCrk+W9JsJWN1W0j9EP33Cw7bhribpWEm3j0DBe0v69ATzchfjCPCbJ38lTi9zCshTV0JEvvz/n1Qu7S6STok2rwhX7zTYtkRAnrpKI+reRdIXe+ZBcPUbJd0yhMR7RVKMtmac/0dGUo0SF5hKBAurr5uAnPOahAK4jVPaHOKp86A4Jo37YIlQOhdEPDpc5WuPV3rOkkyFoN7v1HZSUB8hDG5TzRr7Eh3QZS6s4TnNOnFz9zO6ALqrmIAJmMBIAriAktiE7yJNQeyB6MPFBFaNAO+PfF9uyjmSrivpp6u2EM93UgJ8p95X0nNaeuW7J+LV5v1uyoHvJIl3ztx9fKNEbFOubbP0RWI2krpdY8SEcEs9M2uPWz3vNiTIWlZB8PYmST8fOWAq4BzZlUrO1atG4o47SypNVpbuy8wp+Bu7ftpvFvFnyVoQ5h8X+0U4vCPsv3zskd5NUprgj6QaJHPj3ftjkTjodyWD9NTZSAF5274LLtjPlvTbwrVZQH5hATmiWUrpuWEB+Z+faMu8h/BeR/LKsyW9W9JnknO/S0BO0oXrSSLx5Y0l8VsbiRdKSpuIfFEC06kE5KyTexzf39JCYs9nSPp1yeQH1CFRKHvtaeE3J74vfG1Af25iAiZgAiZgAiZgAn9GwAJynxQmYAImYAImYAImYAImYAImYAImYAImYAImYAImYAImYAImcAEBgloQNxD8hUhxaCGoERH5oZLOG9rJmrdLA4/mQjFEQL69pJMkEcSK+9Hu4QI81xzdbxmBm4eDNtfdh3uE5HMJyAmQPVwSwmsKbt4El9WKVNMA6TaH7RIB+U4RzMc8Xi9p74J7Eb8bP1QSQvJDCs7ra0rCQfS9SxbjrpuA/HaSjkmSmSBO4dmSB9i2BTO/XNL+C4799SW9PYI5hzqzMS5jNM5PcwVUpgkOOK9rnL5IHEKgO9cWZVHAadkdx7VMwARMwARKCVwunmN8N2nK8+J9q7QP1zOBzUIgF07+UNLfDkgYtVnW43mMJ4AA+MmSEBG2FYRGvFuVigtLZ5S/ezbtSgW2peO43jwE0nfaeUb4816ncmtetoAcgSl7tAhvKbx34gDdJTjNrw2uT95Rpywk7LvWRB2SAIL3aRL5UR4riSSAUxSSm3y+QpzbN2a6z/RMSQdlAvh0/wo+JG1jXSQE3UMSz8yxZSMF5PnezEdiXd+uWNQyBeSXksSeEI7JlNo9cBJo5AlK8qVeW9LRkm4Y5xrJG77ewYOEnzyjmuch1zbXJ/s1XOOIkfv2T4cIyC8i6X6Stg3x85TP43VzICdp0tvieOfJI7sE5CSZ4BzZeeB5yJ4jbdkHbZzIu/b0phKQp0lZ09O5ue9VXPJVVdPknE1Drpm7LkjwWjWAK5uACZiACZiACZiABeQ+B0zABEzABEzABEzABEzABEzABEzABEzABEzABEzABEzABExAIsiQQBD+pioI8/aRhDOZSx2BzSogT90g5hJK1pFy7dxFmSBWgg+7HOvnEpAjkHpIuKrgelzi+t129HJBLsGeBNs1pU9AjojhReFaTZu8/ZRnDIGYBHj2BXlOOeY6Cchz0TQOrk9aIAgnCQqJCw5OgC8SraT3s9JEA/mxzINBceh715QHPJz5XhBra7oucatr6nJN5O1J9oAY/5cTz9XdmYAJmIAJXJhAm4AcsQVJaFxMYNUI8P0e4UxTLCBftSM47Xz7xONHxPfNOZIK7iDphCRBUrOyod/ppyXj3voIWEB+AaHSd7o7STo+xKxnRCLHb3RATpOkkXTsvpI+2XdAKj+fUkRfOXRV9VK+pZ3ulyTLwF38xAUC8nSfbsrjsFEC8lw8zvn3YEmnlsKLessUkDeO8bg/U2oF5CVLq9mfy/tLmZYm4q0VkF8hnsMkZqA8euIEmOnxPD2SJXTtRZfwHFKHa23XSAxJ+7+XxFzmKGkSCRy6nyDpFzFQl4CcE+2ONwAAIABJREFUjxHwvzPqcS8n0cBPKibYljATB3T2NNPf3KYSkHPtvCMSrKbTnOMaSvu/laRTWhI3NPfbCmSuagImYAImYAImYALtBCwg95lhAiZgAiZgAiZgAiZgAiZgAiZgAiZgAiZgAiZgAiZgAiaw7gRKxOMEh+Gm8q+Sfi0Jp4wbh5tK44DQxrEtoGXdeZesPw08el24DZ1f0rCnDu4mTZKA2sCf3MmIYME3TDAndzGOAIFUb4wAq5LA1PTcwo1pkUNOycxwrzk3E1Hj9MP5isPOkJIKAvKg3z4Befo5riwPknSWJH4XRtiOyHjZhYDCqYS66fpyx5t8XXlygdprnv7SAET+/6JgzJq6fceA+w2JAJpA11LX7Px5RiBuW5BsLvwemmhge0knhXgldRzrW1/N57jtELzZuF/xPH5API9L+8mDp+GCCxrPaBcTMAETMIH5CLQJyHHa7HLrnW8m7tkExhMgUQ7fSZpiAfl4pqvaQ98eEomfSOT04xkWmDsyp0PMkcxphiWsfZd97/RTAZpDbJsKOIfs1SEkfHUssFTgfMXY87l7tFt0npNwDadaCvdr3nN/NhXQ6GcdBeSpm/VX4338cwsE5KBKE9ZN5QQ/xzm96PRgH43z7lWJ+3HXHkvJaTaFgPz28VsEv018oSV5Js8IHMF3l3SLmBRzvscMwuKhAnL2zl4WovaUG+LZp0v6bAfMUgE5yS7vGO8bDQO6/KCkvSTVuMYvOq7p8Sw5/suoM5eAnGuBZK38UfJrepGA/Krx+8mdw4V+yF5cnjDz5ZJ4p0yT9EwlIO9KakzSg9NmPIhdyWXY0+V56WICJmACJmACJmACowlYQD4aoTswARMwARMwARMwARMwARMwARMwARMwARMwARMwARMwARNYYQJtLgbpct4v6cXhKoJQNC8EsNw6HC3u1cHhkAhq+dUKc1r21BcFHo2ZSxrc1SUmxZ3lyi2DXEXSsxJXD4SdX+qZDMLdLmekMetw2wsIbBuBxHcIICXX2tTu9qVBzzXHLBX35qLcvmBzBPE4wVBeGsIFAktzMXXNfMbWHSLc7hqzb/1pu1UVkOeBkbXuVghaOPaPiODMA+L/p8+w1MUtTTRQe6zTAP05HA+3iUDJnZOJITokaLXtmdw1f5g+N0kgQj0c02D0/dpFu74JmIAJmEAxAQvIi1G54goQyAXkPwp3whoXxRVYpqfYQ4CkRi+QtE9HPZKbPUXSD2Yiea1wUL1l1j/CuD0lkVTNZXMTqHmnHbOSOcS2qYBzyF7IkPbs2/LeyX4Ppeu9c6okaX3M0zXwro6gemjywItFclKckilnRoLCvjl0fU6CU84vypDj09Xv1SQdKwnxMvcaxMnc4xYJNtNkc7lb8dD1zXFOd82FPQQSh7K30iSzQ4jNuXhM5X5EM0YuIH9+luiR/tm/W1SuL+ntyd50CUvqI+if+vvKUAE5c4Yve7k8T1ORN4lXECdzvuV7Pn0Ccu4VPCPZL+J5mJYjJD1n4mfzOgnILxt7zSRzpJDo8QMJ4EW/45Tew/vOZZKiHibp5/E7XCoep+1UAvKuJCFzifObdV9H0nGSuHemhd+i2Nd1MQETMAETMAETMIHRBCwgH43QHZiACZiACZiACZiACZiACZiACZiACZiACZiACZiACZiACawwga7s/iyJwCIcYEuccy8h6ZER+NQEljVYCAAjwAYnDZcyAhspIJ8yAGxK4WwZufWplTs0I7TGbbtP1L8KAvI8uA6XdcSulEXB5mnANPcdRLcfinZbRUBeEzC8igJynJIIxia4tXmW4F5IsHyNYJpEGK+NoNsjs7Y8r3i2PT7ODQIREVf/rvL2wfxeGU7eNJ3aFYfrAMe4xqGOMbi+HygJt7Pa0hZozXObYPY/1Hbm+iZgAiZgAkUE+G5CIDwig6bsGwm6ijpwJRPYRAR2knSCpCbeElfbv5GEkNxlPQiQwAwx4S4dy53TebwZMk0Ylk4D0Tpz8/fazX8uWkB+wTGqETin73IkSeCdMHeCTZOk5Yn4pjwrhojgu8ZPBY/UGStQTPcza/j28WEf5n2xR8FeBfeb83sEm6lz/BmxzzE2wWbNflDfmko+v5mkV0hi3LHiccZLE5aeI+nsuG8j7i49/vl+Tt86+C1i70h00Fe37fMrSbpbHG+E6GnpE5CzZ4RLNMf9vZK+2ZJsgTrseZGUJf095eBwEId7U7oE5I1wHHE/ov+0n6/Efhdzr9lTK2GVXm98P8Spvi8BQEm/NXUaxk1SmbH3kK6xbyTpHZE4qe167vsdJ7+H31fSJ2sWGnV5t+Te0/Zb3ZwCchKF8NvekL3I0mXmz4Om3UGSONdq92xLx3U9EzABEzABEzCBNSJgAfkaHWwv1QRMwARMwARMwARMwARMwARMwARMwARMwARMwARMwARM4EIELhquFARh5GWIYC93jU37nMvtY6se0jTwaMogLISZOM5SusTdFpBv/rOK3zgRiyOMJViOgELEq28pCJhPzy3afbYwSUQXFQLecMwhgG3KkgboIu7lDzHAomBzxFkE9MHkeEmICxqHoUtG4OYOlZPEAfqm0WaouxYBxu+uHLerenr83hPi5S4XpVUTkOfnNQxgh9Aud9YpwUlgJcKm3A1tiGNV33hzBFNeU9KbIli7GR8hPQHIv+qbUMvnbc/80+NZQOC2iwmYgAmYwPQECITnPQiHwaYgOjp0+qHcownMTuAfJJ0kiYQ/FN4lcLq0gHx29JtiAL5DI8jkfaSt4IrJ99RU7Db1xEmidrikvbKOSbKEqP2LUw/o/mYhsCiR5SwDSnq/JMSXY+9XY8XTQ9vnollEvbwnN++F+bv/mPfGvmMwdA1t/a6KgByBM/tvFNyhSVZBWSTY5P2bZHX7Rd3csbiPc9vnyxaQMwdc3REzv0HSyQV7jjXrys/bUvHvbeN504zVOM+nDvZfk/TREG4P2U+ib/bNm+SGbQkJ+gTk7Ce+WdKde+5B7IXdMRIn3jgByHnG+dNc510C8jzBaPMdjblzL/hBzUGpqDtXwoaKKVzoGqRd6TlUMwZ10+Q1b5T0uOz7Tp+APL+Hw4699CmT3kwlICcRQf6uOmdSkuZYdAnIp0wGUnvcXd8ETMAETMAETGCLEbCAfIsdUC/HBEzABEzABEzABEzABEzABEzABEzABEzABEzABEzABEygmAABVgQy7Zi1wOkXkfH3i3v6n4qXkUTg8J5ZWxxyhrorDJjGyjeZ2iW6DUiJgPwzAwLNmsA9xrQD+fSnIr9vIkLCXRnWFAICCSr8TcFw6bm1jACwgim1VrlauEffPkThODEjBu4SkOdiAuofPXTwpN2UwdGLpkMwIUJ1hO6LCo5NBIFS+pJLXFzSY+LeS31E+ATQLiq4QKUu9jUB3TV18zm0nde4xz9B0vcGHEeEK23OR7m7/YCuW5uQuKA5R6fok3nikP6ypLMpnqMkUOC8uWrSr90apzhi7sMETMAE2glYQO4zYysRsIB8Kx3N8rXwvRT3Vb6X8i7WVp4j6UUjE5OVzCh1AE3rvz4cZoeKBEvGXtc624cL7tD1tyVTs4D8Apq1orjUYTx/N0zf86Z4b1x0vKfcIxmzh9A2xzkErbnI+XaJ+3ufYHM3ScfFRFPh+dDraSME5EPnWtJuqIC8pO8p6qTPnE9EIs+zko77BOTXlfQ2STeU1CY6zue4XSRJIdkA4z0k25/rEpDTz5XjnnKfSKj5fEns6U8pUM7nO8f1Vnvcpr6HtI2fn6dt13KfgJx+d0qSi34wfjvjfj1V6bsfsUd8JUm/kPTjBYO2JRZexu8HFpBPdSa4HxMwARMwARMwgU4CFpD75DABEzABEzABEzABEzABEzABEzABEzABEzABEzABEzABE1hXAmngSsrg/pLeNQJKGtSYdjNFsNyIaa1U080iIB8iAE8DjYa0X6kDtQGTJVj1mEQ8zhQQy5Y6y6yKgJzANlyOCKB8oaQzwkm6S0CO6ziJK3CGIhgOh/Y0sHPooZoyOHrRHLoC5YbOe2i7Z4VLVtO+Jhizpm4+P87LY5PzmgQmBGlyXIeULtchhNM4Z+EANWWZ+vnW5j4+hTCmzbWxLRB6SjbuywRMwATWmcAVI3FH6thrB/J1PiNWe+25gJzv3CS0+uFqL8uzX0DgLyQ9ONx2276X8x76zHDm/e0SSKYuwOlwY/ewljD1lR1i7N5U255Q+k5P8jIElr+cgdDVI7EAXa+6AzlryBN2Ni7kfEYCBxKQUaZ4b1x0OKbcIxmzh9A2xzkErWnyVfaldpf0jRi8T7CZCpCPigR5PDvbBJozXAKdXeb7PsscOx1rswvILyuJ4/aAmDTibJLuNqVPQI5T+qlR+aA47r/rgY0QnKQsjPvprO4iATlVbxB7aOzx/H4JB3WO66122lPfQ9rGT48z33vuIen0rGKJgDxP5EyigA/ULnhB/ZTF5yXtH+fDTSTdRtKtou0DJb11QT8WkE94UNyVCZiACZiACZjA5iJgAfnmOh6ejQmYgAmYgAmYgAmYgAmYgAmYgAmYgAmYgAmYgAmYgAmYwHIIXDREgrgWpyUPhhsym9Q5OG2PwBXBxPlDOp2wDb8PXSEcWM+W9PMJ+56qK0Sz95uqs45+CGI7s+WzsQLwoe33kXSvmde8Ud3/NBzCvz5yAgQfvnqB89tXJB0Wzjbndoy1KgJypn/5cB1PAx+7BOTNci8Sjio/kNQXmFlyOKYMjl403roLyLnn4ch0ywjEfHoE1+J2OKR0CchJTDBUlJ7O4ypxLe4oCcege7cE9w6Zd9PmYREwnPYxlTCGZ8s7s8nZhXzM0XJbEzABE+gmgMvbP0u6RVJl6qQj5m8CyyKAYIbzme/blF9JuoYkEv+4bD0CJB5CHM5fW0FAyf3s+JkdTpux+Q7/Skl7ZJNxMqR5z725BeRTCbvbKMzh1jx2f2BsewSsvDdzPfAeihCQPdYTYo8TcePOkj4042kxdg3p1KYWf84haL2LpFNi0rlrfJ+AfBtJb44Edul+uwXkFwDd7AJyfj9AhHtAHP/nSuKvcfXuE5CnSU8eHQ7hYy7NPgH5mL6HtE3PYwTVJ0v6zZCORrThHNpV0vWij669wBFDKOXOGvkekidPKhGQN4lSnxSTKU0qsGjunKOXk3Sd2E99bMKiq13fu6gF5GPOFrc1ARMwARMwARPY1AQsIN/Uh8eTMwETMAETMAETMAETMAETMAETMAETMAETMAETMAETMAETmIlAV/Bt6ogydOg8AKzp5z0RZPOToR1P0I7gPVyNHxp9EVyJU88hMzkeTTDlpXcxVADeTHRo+40OoJwT9L9L2k0SAu8hhd807yDptYlDMwH7iGxxLGnO56ZvPjs6Aov5301wI5+vkoC8jVWfgHwI30VtpgyOXjTOugvIYUMwPEG1OKf9OBzJpxaQT3V+pEHkiGYQfE/1bGtzSZ9SGNOW5OWDkvYMEcJUjNyPCZiACZiA1CYgJ2nS4YZjAitI4M6S3icJV2qKBeQreBALp0zCPfZNHtFRn/fbx0j6eGF/U1RL3wPT/hoXZs5Hl+kJpPsHiJRfJenXC4ZBIMe5cd+o0+dAbgF5nfs6SfYQMe8SfDkmv00ckud2H2fYKfdINruAnOSrz47kdqw9FwH3CcgvGfvNiDrZf2b/jkSeG73/aQfy8ntluvfzDkkPj0SX9LBIQJ6Lhadwm97MAvJyovPWnFpATjId3tv2immTTIAkAnnC0hIBOV2kSQXeFfv5PytEwvdv7jmI5XeI/f0bJ78TlHTDfejA+C2sy6U+nWPT59jfNUrm1rUvnifuKOnLdUzABEzABEzABEyglYAF5D4xTMAETMAETMAETMAETMAETMAETMAETMAETMAETMAETMAE1pFAl0t47qYxhE2XgHzOwNCSeV5C0gvCBT2v/8hwe02FtiV9LqsOwbcEHsKwRqR4a0k3kfReSd+U1BUclK5jqAC86WNo+40OoJzzWI4JtMLhD1cpnMUJ5KcgROecPS0cAO8YAWCpu2WzHoSnBKVxDvyXpJtJ+lh8OGZec/Ja1PdWFZCX8kyvE9wAcazpKvm9uC14v2/cmoDumrpt43KuXyzESF3zmsNFro9B/nkeCNzn3lPbf5tD+EslPaNHrFE6DkHwBL3ulzWYyuG8dB6uZwImYALrQODKIbi9abLYx0k6Yh0W7zVuOQK8c+C8yPc1CiLSv7ID+ZY7zttK4rtnI1DNF0hiQO5jJCpbZtlJ0rtbBhzyjrPMea/6WKWiuGadJe+g6Ts9TtmIcmv2uUqZsj9C0gvKVPuRY8XTY9uzFoSoCFlJDJqWxpGcfaI5yxRraOY3dg8hX+fUDuRXjMSMd49ka/eW9Olk0D4BOVVxGz402jxY0hvmPDgz9X1pSdxrLztx/3yfgC33GQpC3W9NPAbJRY6T9L2B/f51uMjvKOnz4Xb95ehrkYCcZA9vlHRPSUP2XpvrG8FvUxYJyBsn6p9mSUQHLruo2Wbcx59aQH59SW8P0TbHYmdJPLfyUvqs3F7SPWKf/j8jAUgbbPYd+T7Gbzq0uVWIxvP7/qIDRWLOMyT9S9y3+C2B64CkI4tKep419b4aiUo+V3RmDKvUJSCf4rfKYTNyKxMwARMwARMwgS1HwALyLXdIvSATMAETMAETMAETMAETMAETMAETMAETMAETMAETMAETMIECAgSc3F7S34V7AY4FlwmRKcKyMWWzCsivE0FjBN7kZTO4o3cxJ+gMN2mClAgIzQMWu9rlTjmlIsehAvBmHkPbE1R3gzEnXmHbq0vaO+rCk4A+gqrmLEMDFrlOEY3iVNkEiXW5vXHdcY5Q/4YLFsOacTimEPyIczJBa+cuMciwa3oE5/adAwTQ4QC1nSTE8SSFSAMq874JjIPZojqLjv2UwdFjz7FcuNwnligJ3u+bU01Ad03dvnG7Pt8MAvI0gLjmnlyy5q7nJ+7sJ5Z0UFgnddFqmizDra5weq5mAiZgAluGAN+5PhjvXM2iLCDfMod37RaSC8hxX+Tdaqgoa+0ArsCCedd6pSS+e7aV18T75tzvz/nYXQmQliFoWoHDNusUS0VxzSRK3kG73OTnXMhGCshhcktJe8a11SQGHOqqiiMuSR4ekQE7RNL+PQnZpmCc7pGQSILrsCRZZdvYCIjZj26Y4M7N3tTQwrs65xdlKN90bM5/khCwH5e7T1OvRECeJr8gASB7prl78dD1Lqtdl7BzWeOPGWeIeDsdL7+npU7iiwTkN4pzhr3LtnNn0ZpIQEUSUfYAcYM+JyovEpDfLs75l0viWd0nEh7DtGmb7v+/Ls7t86fouKIPfjM5UtKdos2UAnL0RSSA4N5KIYnSHpJ+2DK/2mdl2gUJGvjNit/o6IdkwGnysRIcfC/7oiQE79xPx5z3u8XvZ/m4U7JtW1PX73bPiiSYJRxcxwRMwARMwARMwAQWErCA3CeICZiACZiACZiACZiACZiACZiACZiACZiACZiACZiACZiACUxLYJtw57hz1u1Rkp4g6RfTDlfcG8LxkxLxbNpwqmDS4slUVCR4G5EzAYs1Aj8EKzjbcBy+FA5iBBP1laEC8Kbfse375jf28zSoa0xA1dh59LW/rqQXS7pXUvGUuIYat5u2Pi4h6Q7hCpe27RuPz3EjIQCYwDPE5QS1Irzm34cGuBLcTMAkLuj/3TOJ9NiUzLekzthjvJkE5Kn7FceFwFUCrLtKSfB+H8MaUXhN3b5xuz7fDALyNAC8NhC4b92pu1FTl0QJD5J0Vl/jis9TEXzTzAKcCoCuagImYAKFBNoE5I8MYUdhF65mApuGwG0k8T5yyZiRBeSb5tBMMhEEawguu8Tjz5H0Ikm/nGS0uk7S96C0JfskJOUYmiysbhbrWbtWFFfyDroOAnL2QWBH0jeSJTYC6fQsGiNwvnmIUnmvo7B/s7ukLyzhNG1zp13CsNVDjOHLYHlSzqeEcP8PyUxKBOSpkHhV71nrLCDncKcu8mly1kUC8vQ6qXFQzhO5HCFpX0nnSeoSkF9PEgJuElVQDpZ04BKejen+/9jrrfoCjwZz7kOmv6swXNs9oJl37bOSdvxOdWyS9KKUAXv0H5f0KUn/Fnv2OM/znKG/u40UkHftzafJE0rnWlOv67vBg+P3rZq+XNcETMAETMAETMAEWglYQO4TwwRMwARMwARMwARMwARMwARMwARMwARMwARMwARMwARMwASmJZA6tKQ91wRMTTujC3rLA3/SMWqE2XPMratPnDQIwtolAr9wunh3Upngmp9I+n5LB6nD7Csi4AwnbAquDteW9C8tAeBpANjYtfY5JI/tf0j7zS4gRwBO4O9LsiBjAk0JGqxx+LtSJBDg/MGNpXExH8JtTJtFLi1pvxaQL6a8g6QT4l52RpwnCP67Sknwft9xrQnGrKnbN27X5xstIOf6RDjz+Jjgo+MePXQ9eTvcpXBPSsscgbhdTudpMPRUa3I/JmACJrDOBNoE5A8Nkcc6c/HaV5MAjogfkIQwkmIB+Woex7ZZLxKPI85+ZnxHXYajadv8UgFm+jl7Fy+QlAo6t85R2RwrqRXFlbyDpiIxkmVxDOdIAoCoEvElZaqkkV0J5i4i6SqSbh/7dyX7L0Pf84h5J8EY743pHg/7hYgH574e1kVAnu4hf1fSvSV9OrssSwTkafK2tn0c+kCY+TFJ32o5fiRt4d7bdv9lz5hr7jsdtwv6/vkErvQ4JLO/e9mJb0s40N89ki3Q9eHBYMph2Ac/rnIvNR//tpJOjX/knoKQGKftLgE5zuGIuBGeU0jMcmLBojhXXhlJJ6jOfZE9p7fEedElIL+ZJPb9uV835e0x/rcLxh1aZasLyO8n6Z0Bp+se0LCrfVbSriSZCklD+e3ms5I+I+nsBYl8Su5HJceahLZvk3TDrPLcv/F0/SZQev2UrM11TMAETMAETMAE1pyABeRrfgJ4+SZgAiZgAiZgAiZgAiZgAiZgAiZgAiZgAiZgAiZgAiZgApMS+AtJCMUJMM7LRgd8dAVZIsDEzaAJBpsUyMjO0uAw3MT3kXRu9Ik4+DXhNk0g2rMkfT0+I6ifwLu9JBHkdF9Jn4zP4EAQ2yHhUkGwLkGmv4/PLSAfedAGNue43DSun9Q5nIBBBKscrzFubwSVXlPSjpIILiQQ7CZLEpUfJInzqs/FHPcVXHIWFdbRzBundBzGf7OgAS4s+8W1cStJt6s8PjeIQFmanS4JMfyi8fLucQB7T+WYbdXT65bPS4LNS4L3+6ZWIwqvqds3btfnQwTkm8Et6+/j/Fm0boL/CRYm8D8tc4m628TqUzuqDz3ObmcCJmACW4WABeRb5Uh6HRDIBeSIFK++QLhmaqtBgL0D3jcf2zJd3kX59zcn+wUbsaqdskR6zRw2eo9pI1gse8xaUVzJO2gqmptK2N3GZci7Yx/fdI+OJH8IU3nXQ2jIuroK+47vCiHvM6JSyTt9W3/saRwjqXEfb+p8SdIDJX2ubxEjP2fca43so2nOO/D+iXMy9xvWMUVhLwhn9r59qK6x0qScXc7hJYJNRNdHSXqApK/Gf9NjlI5zaOynI3reWdIjQxR8j2w/gefxAZEoMt9vI5nB30liH+Gesb9wyhRAZ+gjv1+U7JvMMI3eLknCyrXOniX7e+zZkMy1S0B+tdhnJ6EESTJI+HBWzyjXj32+RgTO85e9e671JnlAl4CcrklgwbM83U9iD5N9ny/2rnBYha0sICc5w9FxHUKnL/Fw7bOSPreJ71d3lsT+NgkmcBbHVZy9ZBLI1iTuKbkflRzp9PxN6/O7E/eduUrbd70+4f5cc3G/JmACJmACJmACW5SABeRb9MB6WSZgAiZgAiZgAiZgAiZgAiZgAiZgAiZgAiZgAiZgAiZgAhtCAGcogqpw+klLacDU3JMmkI5gSxw8/ibcG3DpIKhws5VtJRGkeAdJBJsSKEbwF4XfuB4u6dXx/xGSE1h2Xvx/3I6OD3EwwmMCMhv38bRfAnEIMD0tWbwF5BtzJnA+vkkSIuemII7G2ebDM7pIEbB5KUmXSQKQERFwDV80mQuBaDceiIYkBek5NrCbPzYbE2y+EU5ZUwXYIf7n/GiCSUucX0qC9/uOBUGTBKFeIyqSHCR33Wr6sIC8m2ZJIHSX+xDPrKmun3SGnEvvy5JItAW0950j/twETMAETKCbwBUjSRVCnqbsFq5u5mYCq0bg5vHdgfO6KThXf3/VFuL5/okA+wq8I7HvkJfc+XSjsDHHZ8dfOgf2cHaV9OWNmtiajFsriit5Bx3zTl+DfWoBOa7CJJ9s9uH65vIVSbgAk/AR51iEgF0O5n19NZ+zT/O6RHDNnh6FhDWUd4dg9JzSDje43jL2EIYs8RKxD/L4aMz+K2LSvJQINrkm2JP9D0n/nCQFpa/cqZq9ahILUNKEb/n+D3vvJH/bTtJH47xqXMiZO3tw7CVSOAfpC8HzZiurIiBPkwCwH8Y++tcWCMhZ1y0jsQTMn74gISjPOPZ8jkySUHQlb1kkIGccxt1X0nOSA83vMY9bsI835pxIfz/gdwv2k5rktGP6rWmLiz171VeIRiV7byX9k6CG70YkueB4kABiUSKG2mclc+Ba5Xn4TUkkvCAx05hScj8q6b8rueURcV85v6STAXX4XYskGmlBVL97/C42oEs3MQETMAETMAETMIELE7CA3GeECZiACZiACZiACZiACZiACZiACZiACZiACZiACZiACZiACUxDANHpSyU9oqU7HApwJh/q/DLNDFenF5zccSVqnB0IACOIpuGXikkJ0iKQ6V9jeQg+CTjcJZx7cgeih4X7DdVzcTn/lgaAlYhUc6pj2899lNKgLgTaiHgI7N0MJXWSekkErP5g4olxbhEMRjIFAvsIhKtxNJl4OtXdjQk2X1UBOb9pE7j8sqBVmpCjJHgiS/jXAAAgAElEQVS/+gAsaLCM4O8hIoBVcSBvc9tJg5OnPFb0hXMcbpI7Zh3zzHjr1IO5PxMwARNYUwKXjiQgN4kEUIgD7h/JgdYUiZe9wgSuK+md4WzaLONykn62wmta96l3JQCEC/sR7Bds9Lsiyc5eHgn00uM1p3P1up8X6fprRXEl76DpOz1u029bIK4ccyyuLmnv6KD2fEHYS/JFnt+4Pd8mS/bXNa8PxX3yvSEKzMWUYwTkcEPE3CSVYy8QQTsldSRH5MceYpNgcgzDudtOuYfAvklzrA6fYP3su7KPDfcuB+mxgk2c3N8SYuM8mdttIwkRxyBPTJgLPO8q6QPJwUrv7ez54UpNcoHNVlZFQJ4K/eEJ7zMXCMhLObMvy/7LYYkAmusa93iSwuaC4j4BOeOy58t9gd9nOE8o7H0/JtytS+dWUm/KBLQl45XUmUJAznn5VElPjOPCseC3lEVJGGqflSVrqa0z9n7UjNeVuOc9cS+ZIxlFnkyjmQsifhIgcN25mIAJmIAJmIAJmMBoAhaQj0boDkzABEzABEzABEzABEzABEzABEzABEzABEzABEzABEzABEzgj47YXc5Vm02kuwqH647hNoyLEIFKuMU0QuJcXE5AEy7qBJblzuTpZ6w7dR8nUDcXl1NnrAB8bPu5j89mFpBz/HA5+XkIi+ZwbkmDtVfx2hwjIMfdHZF+TbmBJBIpUE6XdLKk31R08AVJBNmNKbmwAxdwXMH7EnKUBO+PmVfedmzw99QC/0YkQHAjjlEE59YWAnfhTXmkpHfVdhD1CXb89YK2XQGauIrhdjaHMKvLVeigeA70nV8DUbiZCZiACawdAZ4juBDyLPpiuFAiJHcxgVUjgFMi76X8kTyOdwneXVxWk0D+rpCuYjMJUK8m6VhJt88wkzQPt8pfrib+P82a62r7+COxHe+cm0n4WyuKK3kHTd/pl3X4agXkqbB30Rw5ZvTNvh0u433vbUMF5FeORJHNPZf3S9yqER9T0oRz/H8ciNkz2OzXx9g9hObYcB3hUksiRpyIp1o/ewhXiv3YtvfjsYLNNMFnLpRMXcbb7nepWy/7sLiON4Lji0p6drzXw6hEALusazEdZ1UE5MyZ7z4wx9H9VZJwfB+zv8racYkn2UMj9OZ+wnV9aocbdYmAnLmyv7RzJKIlcSCFvtnTOm3CA71VBeQNIq59ks5+vWBft/ZZOeFh+FNXY+9H6ZxY93HZJOdMcMl78lGRIDkdliQe/I11Z5+Dt/s0ARMwARMwARNYQQIWkK/gQfOUTcAETMAETMAETMAETMAETMAETMAETMAETMAETMAETMAENh2B1Dk5n1wuYt50k99kE7qepNeF0ASn4YeEk3gzzUXi8vQ4vCaC2wg+xskBZ3IcRwgipOSu5k3/YwXgY9sPORyI6vndr0TYu5kF5EPWXttmTIBj7Vhj63PeUlLhbZ+AvOZcKJnf0ADvkr5L6lwm3Ij2jMo1ov+S4P2SOZTWGRv8PZeA/EelC2ipt6z7WZeYG9co3B8Xic+HLo+g8gMk7Zd1MKdofehc3c4ETMAEVp0A32n4joKQywHwq340PX++Y14s3AB9Pq/u+XCnEBU2wrVmJd+PBEr/NcPSzpKEu2pNSUWUabvckbemz81SF1EwzrO7JBNCQI6oFLHfZii1oriSd9BVEJDnAtzmWHBccBlHNP5JSedUPteH7C/k4nHmwjviIZJ+GxODO3t8CKebktfZDOdTPoexewhNf9zHXhh7nstc/xjBJoLJV0YyVuZM4jgc5puSJs9oc/5NHcrb3uHz6+z+IxLizXXurJKAnO89XG/p956S/VWSELAfT3KJ5npF1M1eDyLvppwi6QmSvrwAdqmAnC7YI797iN0bETm/MXCekehyinJpSSRv6CqsHUdw7k38NsH6vjfFwAv66EveONfwtc/KOeYx5n6Uz6fruxe/O02ZhKAZt+t7AUlTTpwDlvs0ARMwARMwARNYTwIWkK/ncfeqTcAETMAETMAETMAETMAETMAETMAETMAETMAETMAETMAEpiOAWxJBbzjr5eUNkvaRdO50w23pnvLA0P0lnSGJwMG/koSYlKA/AmsIvCZ4jABjyhXDraFxJML96FeScF3OC8GHBI21BW6NFUyObT/kAOOkTqKCfyxw7h4iIL92uPkgyv9IZYDwkPXM2aYkwHHO8Wv6vks4nnC+co8h2LFLQE6g3IPCUYe6ODRNUYYEeE8xLn0gNMOR6OCkQxyDcGUpEeuUBO9PNVf6GRv8vQwBOUx/H38la1/W/YyA3jdL2jGbFA7oBBbPVXDROjLrfE5XobnW4X5NwARMwARMwARMwATKCeAgf7ikvcqbTFLz/4abeE1nqUgybTekr5px567bJVBm3NdL2nuTOJGn+yfsQX21510KweB2khrBYttx4p0MwS9188K/3TncpBFATyU25B0QASf/LS2s/eWSEHZ+VBLvST8ufBfvGqN2f6FNPP7McBZmvy8tXNe4jj82+cfNLiIfu4ewaP2pS3vJ/knpeZHWGyPYTJN4fCkSSXwx6RzRMa7k94x9YRzW0wQc6R4C1+UDJH0uac89BuHugfFvm9GFfJUE5G3nR9v+6n9KuoIkfivh2N1N0tmxf/8TSfeI5A+0bQrHmWPVd7+rEZDTd5eIPE9UO+TcX9SGezxC46fF+pu6RyRi8toxYXr9ENiTJLLmXl471pD6W01A3uUIPtceJfv/PGvTUpNAdcgxcxsTMAETMAETMIE1JGAB+RoedC/ZBEzABEzABEzABEzABEzABEzABEzABEzABEzABEzABExgMgI3CDFjm3i8zT17soG3aEc7SXp34dpyB/E0uHBRFwRREliYB+Y0bcYKJse2L1z+n6ptG0GVd4h/Idj6qZK6XIdrBOQEMz46hOkEqxGs+WBJp9ZOcmR9XOkJHJ6iwAsXeoK6CTJ9rqRvT9FxuG8R+DpVeVIERtMfSQLeukBAvoOkEyRdNcTjtMXlc2ypDfAeO17Tnt+xEcQj7m1cAWsTcixbQL5NiKAJ+KfgNNQkuCjhwnwv1VPxFpLeF3VwfuP6JAi3reQiAfonoJ5EHFwDBPH2lSH3MxyYHhrz4pwtCVYnuPikOH/TOTXnfd88h37eFqTJM+Kuks4c2qnbmYAJmIAJmIAJmIAJbGoCiLDeLon3zGWWIaLvriRTc7lgLotH/u6UjruZRFPp/skQNqXHnPffa8V72p4x0Bix4ZC5LqNNzf4CAmGS4yFCbQpiYP5w820rueCcd7sDIilZ4368jHWWjjGlgJwx8/XPvYc3VEDOngF7E48PUK8IYW2aFCDdz2m7J7B3QoIDkoNS2vYOUoFz315w6TGbst5WEpB/NwT814x9y5TT+0NAfn6W5IFjwp4s97qS/ctaATlz4N66W9xL2NdmzMdFMpepRdhXkrRrJPa8YcuJ8hZJ+2WJEErOJ9bAtfKyqMx1zW9OH5YE228l7u4l/c1RZ6sJyGFOUmOeH2khWetU++1Nv11jbaZkOnOcM+7TBEzABEzABExgAwhYQL4B0D2kCZiACZiACZiACZiACZiACZiACZiACZiACZiACZiACZjAliCwSDw+d5DelgDYsog0uG/RGnHCJmAnDRq9ZLiY4DbUOEMRRPXlECU+ITo8JIKAcreiZrwhgsl0rmPb1xxbXE1wVGoCmgiEw6H5uAWd1AjIcb/C5YdgvkbEuxGJEVKmNXyWXfdZLcFlQ+eQns8EYt47HL+6HMivGIkE7h6BhIivzxo6eNKuJsB7guH+2EWbeHzIebdsATmi43ck10qtgLyEX3r9NkG4Xcki0v5ypjjHkWgC1++ueyHta+9nfyXp+ZIQPdQ8B9uE3Iw/B8OUy60imUhzf2s+u4+kE0sOiOuYgAmYgAmYgAmYgAmsHAHEZIvemedaUKmYOB0/TSrW/Hv6fjjXXOfu92oh4Lt9y0DrJCBvhOMcZ5L1pe8lr439nh90HAzaIp59iqSPS/pY7Bl8pVCMOfcxbuu/dH/huiEO5h27KX3i8aYeSQMRnvNOR9nMIvJaAfmlJSG+prDfQdIBnLa5nngXpz8S2t004TZkL6X03BgqIL957J2QJIDjs7MkEuSl5eKSDo69X/69bW8gvT8iROYvTWAHG5Lnsa9B2WyCzFUUkLMPfXVJO0q6V/zl+yn5+UPClkdFksEmyQFCc+5diKBLkg7S5xABOe2a/bCXSnrJxAklOIYkFcbVnPM4Z8H5zT7hi+P3idK1pgz7fithf+89kt4r6aOR3HTIOKXXfVu9rSYgZ42siQSe6TE9I34nYb9zqkL/PLP2yDrk+X70VIO4HxMwARMwARMwARNovhibhAmYgAmYgAmYgAmYgAmYgAmYgAmYgAmYgAmYgAmYgAmYgAmYQB2BW0t6laQbtzQjiOQxkk6uCIKqG33r1iYQkkBHxLOUn0r6ZrhFHy4Jl9pFwY9/GWLI1FnoKuESj2sRbsAEbS9y3k0Fk5+R1BWs23UUCIAkuIsyJEC85ugSzHSsJMaktAnr8/5qBOS0JTgQl2OCdZugKVziCf47p2ayI+quo4A8dWQjAJBAye8scCAnMJZEArjZUKYSwJYGeI84vBdqyvlG4DyBnc35ViNETjubQkAO150k/W0ENhOM/7tssReTxDOBZAvNtT+X6GGogJzgXIKlcSpMCw5IT4/7bNsxLBWQc+++vySSKDQM6I8xcUoiaHZRaXNW/Hy4N5EEZK7SFYjLPQ9nIRcTMAETMAETMAETMIGtR2Cj3i+H7A+0zXWud41lHun8XS0d+3hJDwux4TLn1DZW+v51QuwD/nrBpBC9sh9436jTdcx570V0SALAXHTIO+c/SnqXpEUOubzjvSlEbvmUTg0xIaJc3qsWzXmZjPv2FxB6IkxFTJfutz4nnItLXIpZT5t7eW0fDReS9ZFAlH2Jcytg4UaMWLatsHd5PUkIwnEs5n9TzkzGuIwkEp5NUbim2MOr3d/sG3uIgJxzH6H3M6PzVFycj5fe/9jLOC2rkCaiQ6SL4PJnWZ0bRcIQGJN8g2vzkz0LYy+K84+5zlny+wUJUb8054DR9xck/bBgHNbPnjrnP+ciIv4dWkTSeVfcw0h4iKj5Uy33cpIdsK/GHmdNGSogZwzWwm8Kn57ArZvr9xaROJG9V5zN88L9AvHvMZL+u2aRLXU5d+8m6U5xf2wbL23G7yY8P/5Z0n9OsN6S6W9FAXmaqDVlMNV+e9Mn9yjuX9slg3Af2EXSF0vgu44JmIAJmIAJmIAJlBKwA3kpKdczARMwARMwARMwARMwARMwARMwARMwARMwARMwARMwARMwgQtcKwhaOzITyTVsCBB6siSC85bt9rBVj0/jTkKATq2QNA1MJFCQ4F3cTSgE6lHyQNopg8mHBIiXHsfLh8CRgCIKwUUPlPS5ng5qBeR0B0ecYXD/aQoJFBCe9glDS9ezqF56TAhEHOP0QaD6TSLgkbl/doQ7Fw7tBHg1Av4pHcjTALKjJD1B0i8WCMjhh9AZcT+lzX1pyLHoC/Ae0mdXG47NvpII7G7KmIQcbQJyBNOXlcSxIxifcyBNONE2N4I0uaf3uSqlbQ+RtH+Pu/cQdkMF5IwFD0TeiBFSkTfX1BMjwDd/bvUJyOF4s3D1wn2qKXDFYelQSecVLHSjhDHXiWByAonTMuW1XLB8VzEBEzABEzABEzABE1gigSnf+WumPWR/oG2uczhg1qxjqrqI4l4XQur0/Y+EYgigN0OpFcUtSmLGfiL7Ww8I4fgNswXiIsueC87jPypY/G1iD4hkZqnjdN6UftkneEMkZCwVYRdMobrKov0F9p34nHfIRiDJeyVCY/Zg+97b88m0iciPCDdqmJSWPvff0n42ut4zJLFPUctx0byHCMhT93H6Zo8CsWtb6duPwKn+bZK4lrruiyS7e1EktmMMEi+yX5YnBkzH3yrHvOvYtbm5p3WvHdfhHQv3wUi+ShJdkl8i0Ob6GvKbCPdIEie0CfdJyMAeE8lhKcvcs+G+/neSuOey78UeYVdBtM19BhZz3GsbB3jmcu+YyyJBOft9JGl4q6T/6ElKMuYeVfusHDNWV9sh96NF8+B8fFLcN9N6B8VzZNE9pGZ9bQk1XxH747+q6ch1TcAETMAETMAETKCPgAXkfYT8uQmYgAmYgAmYgAmYgAmYgAmYgAmYgAmYgAmYgAmYgAmYgAlcQAChHALdwxa4S9h5fNqzBcHmC8PBicBRXGERgF5K0m3DjYHAna+2DMvvYA+KQFP6aYIlt5X0tPjseZIIykkD26YMJh8SIF5CkLXh6vuypDLOVQiN+4L0hgjIGQaHFQJ3G5cg/o2gOAS/JQLRknV11UmPydggwTQQdKxzWx4cPnZu6frTADKYc55T0vnj6EO9Jrg8/azLfan2OCxTQM55jasO5zVrGSMeZ524hxNIfLlY9FmSfi7p2Bin9PiTrAHnIJzhSsobI+HCEHcvGFxd0v0i8PZj2YB9AvKrhkD89EiWcU7LPQEHqRdIemjSN/dXBO+vzkTvXQHbPA9JxPDUuJem08RhivvtRwruR027tvsuAbecf7WuVCXHqKmTBpim7aYOCK2Zk+uagAmYgAmYgAmYgAmYwLoQuEbss7G/gwgRR20Eb5ul1IriupKYIRrfOwSI+dp47+U9DDE9iQ+HFJyseYfuEzgi7OR9+yUziRv75t61v4AAcr94v2z6gAt7d+8cIXpk/++lsXfY9HtKvK/jwlxS8mNa0mauOnkSRPY0mv2gbybvzrBDeEjyOPapKbUJOUvWUCvYRMzNXgQJKikk6ntYi0N1M3Z6vrTtr6bjw+au4eKezz1NCog7M3vF7A91lXUXkLMHxr5WI9ZOOXEPQaz/IUn/Evdr9tmmKgh2SSLRV6Z2gU7HY//7H8Jl/M49CTpoxznFbxUkQvhWxT5Y3xpLPkdQ/rchbGcf8ZYLGn0+9jbZEy1xoC8Zv6lT+6ys6bu0bu39qKTf64cAn4Q3TZlyr5Jz7XBJeyX9cy9j/5lrzMUETMAETMAETMAEJiVgAfmkON2ZCZiACZiACZiACZiACZiACZiACZiACZiACZiACZiACZjAFiVAkBsOwATftbnQEuCKuBmXpD4B7xZFNPmyUvE4naduOWnwX5dbDU7xx4Q7dCp0RmCJ8xJBYDik7JEFTqVCRkTZXU44XQvGgb4RWc8lICcwi4Cvxvma9ewj6dyCozBUQE7XBDbh3PPYZByci3MRfsE0qqqsm4Ac4TOuSARQU9LAyEUCcq6ZV8Y5TVIFgtT7HOn7DsQyBeTNXHC0Rsx8YIio++ZY8/nQgEI47BkDNc7zBLmnDvYEb39A0mkDncfpl2P+/BiH857g6vSZ0icgTx24/incctpcjwgy3TUYN/cRhuV6JnixcdLpEpDjnEf/nJtNIZCYuSN+qEkqcfFw2iNQOC15goSa41xat0tAvohdad+uZwImYAImYAImYAImYAImsNoEakVxl4x32R1i2exF4f6Nky/iePajmoL4EmdtHGtL9nJqSF42RI+8w/LOljp6swfGnDaidO0v5G70vFs/LoSqY/dYtwkHWdZNeU3sL9a4kD8qjlUXszMLjiGJ0b6cdcB795ey9+efSkIM3hSE4EMFutuFELgRlSLYZi1Dkt21rb12f4UEByfE+YhIsu9c7Eqs2MwlF/eT9BWn5bzkSQEXuZ7TFgdukso1yQg34lqZc0z2rHEK7yrpHg3nNvcqkhv+m6TvTexin8/hRpJIiMm521Vw1OY8/slMkNgvw6U+TaCaD9WIxjmfuV5/P9NcarpFD8ReHc+bXcKdPP8Ni2ST/FZxdk3HBXVrn5UFXVZXqb0flQzA74H8DkIS37SQrIL937GlTaDel1hj7JhubwImYAImYAImsMYELCBf44PvpZuACZiACZiACZiACZiACZiACZiACZiACZiACZiACZiACRQRINASMWcqmk0bEjREYOOi4KuigVzpTwRgfrCkR8S/PCcCdhohJILHN0vaMdyEEJf/OuF3g3DjJkiSwFgCy3DipfD7GELFQyS1uTp0CSZLD8/Y9n3j5MJNAmtxzyHotKSMEZDTfz7+HC5G+TrWTUB+xQjyvbskHGIQ+jaBxosE5HBDgIzwmjKFI89GCMhLzuOhdeYIKBw6l7Z2d5GEIxqlLWiwT0COcx+JTCglLtq3lvQqSTduuVfSx6L7WRPk/3cR4Pu8gUGoXY5uFpBPeWa5LxMwARMwARMwARMwARMwgVoCU4niGkEiwlWE5Lhqk4hyGaJD3rcQ7uJwihiZ5JhTC9ZLuS7aX2jeL78u6emZiLq0/656JENEDIpYL90fHNvvKrRnXwg3aYSkn4r1f2aiiQ/ZX7lS7HGR/I5jsuhc5HwhqR777iTRPLFl3uzvkiSAfRTW15XMDqdz3OgRJw/du5gI20p0w7Flzzzda1/GxNscmZtxuWe+Ply0p0qC0LWmXNjL3vd7Jb0nElvMJV6fkjGJE+4mievoXtExiXKPmiH58VTPyjHrH3I/KhkvTWLc1CeR7r4Dk4emY7YlJ3l4nOMlc3MdEzABEzABEzABE6giYAF5FS5XNgETMAETMAETMAETMAETMAETMAETMAETMAETMAETMAETWDMCCJVx9L1nx7oJUNtbEm6/LtMQgDlBfTtHd7l4nH++Srhe46jxQUm7Jw46qXicIMOHhLgaB5VtJeESQd8EUVFIDoCzSJ/jbunq5hSQE3T8lBDXMx+C+XC+f0tF8NdYATnj5u5QKedSTjX11k1Avr2kk8KdjOBWgsd+FsD6BOSpAJnzmj9c0LimCEzbqILDDQG/G13mCiical1pcozvSrp3lpykT0COw9wxMRnuDThp9xXOKQIfCaImKDYtffczhAg/jAQHQ53hLCDvO0L+3ARMwARMwARMwARMwARMYCMIkNyNPSYKztAkeGv2jmrnw34OgvFliMa75nbREfOvXW9bfd53r7WA59Ul/UhSkzxyijGbPuDP3shQN+8p57LMvnDQRYTNezf7q3MLb6dc25Tn69VCRP+fFfunU67FfZUTuLQkztu0/GKm+8Kie+VOkZCAhAvclzby3l1Or70miRv4HYTfsZoEu2P7TNvzm0vjdv7bSAwxdI9w6Lw4Z24a93nmQMJdfjcZWy4j6TBJ7Lc2hb53i0QwQ/tH4H908vsX/czlED90jm5nAiZgAiZgAiawxQhYQL7FDqiXYwImYAImYAImYAImYAImYAImYAImYAImYAImYAImYAImMBmB1Jm1rVMcXBDzrlLw3WRwZuiI361g/jJJt4j+CaTB2Z1gnWuEcBmnXBzKm5KKLPNjhjPJ5SQRpEoQUVs5WdIeIYLk8z7BZN/Sx7Zf1H/qHES9I0L42eWw09bXFAJy+r1dCFVhS8md3vs41Xy+bgLy1IGEtRPs2wTe9QnIcXF6m6QbhrMS4nMcgywgv+CM2+wC8lxM/WBJb0gulkUCcoKrSYiBCz2FZBkfqLnQWurOeT9rhrOAfORBcnMTMAETMAETMAETMAETMAETMAET6CCwGZIX+OCYgAmYwKoSyH+PYR1j3dzbnM2fGAmTly2+X9Xj4nmbgAmYgAmYgAlUErCAvBKYq5uACZiACZiACZiACZiACZiACZiACZiACZiACZiACZiACWx5Avx+cndJrwrhcduCD5TEX41wd8uDG7lA3CoOlvSkAf08UNLxFe1/HI4bOGnnLr9jBZNj23ctP3f9/kgI379dyWsqATnXyYMkHZm4jHBNPFsSTh9TlnUSkP+lpMMl7RUAcxFwn4AcBxOSW9wzki9wbXCOWEB+AdDNLiBnjmkCAY7bMyIJAJ8tEpBfVtJRkh4g6avx38+NvBDnup+l08qF781n75f0f8LpaeQyOpun50NaCed2nkVzON/NtRb3awImYAImYAImYAImYAImYAImYAImYAImYAImMB0B9trZJ9wl6fKD4UrO70q1Bbf0F0l6fNLQ7uO1FF3fBEzABEzABEygmoAF5NXI3MAETMAETMAETMAETMAETMAETMAETMAETMAETMAETMAETGALE7iIJASXh2Uu182S/78QlR0zg0h2C2MtXhpiwTctqH2mpH+Lv9+HM/NVJT1T0kGS7ifpnVl7xOJnSPq4pH+V9JkQJP69pFOjLsf8rfG/xwomx7ZvW/6VI1AJxwvKNyThTNzMvxhwJkD9d0m7SfpKTQdJXcTOBDw9Nv6N6+PRkt6SOGYP7PpCzdZJQJ4KxDlvd4/j3QDpE5DniRhwij9tioOw5D6uEvdiguqmLLhd7yqpSR6B2J57xJTlZ3Ef+/nATreXdJIk7m0EJHIO/CD6WiQgv46k4yTR/uRIMPHDijkQEHl+JppedD/DxYx7AOsdW9Jxmr4+GgLy74ztfEH7LgH5cyXxZ9efGeG7axMwARMwARMwARMwARMwARMwARMwARMwARPY5ARI8PqOJIku072/pHcNmPfNo6+/TtqOdTQfMA03MQETMAETMAETWDcCFpCv2xH3ek3ABEzABEzABEzABEzABEzABEzABEzABEzABEzABEzABLoIIB5HqHdEFgzS1Ee0+5gQ5llUNs95dKMQ7X0xRN5fkPQtSd8LkSKi8aakYknE4wgQEVoTvPP1+EN4eG6HCJD2rw1xLSLSRkSdChkJ3qkNBHpyCNqZ5/+VdOxIVLlIm+7GBBVN5UDeLCsXtyNKx5n8SyPXnTZPjwnHiWtxaEFAfJO4xhG8f3aEyzD3jO0kNQFfz5J0wNCJRbs0iULuPk2VPgE5dXBOPjT6Q9CPS8qqlXSdqzb3sc7ZVwwX+bu3OIkvEpDfRdIpAavt3FnEEd5HS+L63VfSeVG5S0BOnAHXOck7qHPCSLH1fpIOzCY4NsFFyXmTPkfS+lNcyyXju44JmIAJmIAJmIAJmIAJmHy1tmcAACAASURBVIAJmIAJmIAJmIAJmMDmJcDvCey1PiqZ4tvj//+kYtok4yRhJfupTflIJAH9dkU/rmoCJmACJmACJmAC1QQsIK9G5gYmYAImYAImYAImYAImYAImYAImYAImYAImYAImYAImYAJbkEAjhjuyQzz+CUmPk/TpLbj2VV0SbrlPk3S6JJzJcRGuEfYj/uXvtxmANifcoYzGCsgJKnqKpIOTCZDgIBV41s5tagE549MnQvlGSD0kgGrROqY8JrW8auqPFZ2SLOBwSXvFoG1OJiUC8lRI3CRX+F3NQjZB3XUWkOcu8veRdGIcky4BOc+w/ZMEBg+W9IbC43gDSUdJumXUf4akQ+Le2CUgx9n+mLjmScTA2K+W9KvCMfNqaeKE5rOvSnqApM8N7LOkWdd5VsOvZBzXMQETMAETMAETMAETMAETMAETMAETMAETMAETWE0CuXM4+6F7SHp3xXJInnycpOtFmyF9VAznqiZgAiZgAiZgAibwPwQsIPfZYAImYAImYAImYAImYAImYAImYAImYAImYAImYAImYAImsO4E+sTjOLruHU6w685q1dePYBzB4M8k4U7eVqYUK48RkLedlwQk4XRxzogDMYeAnLk+PASkzdQQueOCPYVwecpjMgJdb9OxAvLrS0J8TxDZGZJ2b3FbLxGQby/pJElXlfSOODac801B6L+DpFMlfb9lVZeSdL6k32efcZxxnP91JGzIm/L5NpJ+NMFxv4qkB0q6RC/1ugo4xuwajL8bTt8kn5iywPpNkn4+otM9Q6BNF7jSkAiA0iUgv2yIwBFcs657FyY84Vx5ZSIe/4YkxNOcG5Q2ATnH+W6SXhb302aZh4WQnODH2nLbZMy07d9HkpDa/krrpzzTNqlov7Qv1zMBEzABEzABEzABEzABEzABEzABEzABEzABE9h6BC4q6cmSXpQsrSaJbpv7+GskPUnSeVsPl1dkAiZgAiZgAiaw2QhYQL7ZjojnYwImYAImYAImYAImYAImYAImYAImYAImYAImYAImYAImsGwCqZNqPjaCXZzHv73sSXm8PwolvyXpmy1C1j48OPhSELo25daSXijpNiHIJNinTdy8j6R7ZQP8P5J+IemXfQNnn+MWXuNCkTbPz8tPSHqIpC9VziGvPoeAnDFwz36ppEfEgAhREbP+68j50hxBNcLlKcq2kp4tabtICvHcCa9vhP1jjg/JAY6MRXY5h5cIyBGIv1nSjpI+Gm4oXEtNScch8I3jxjWDaJmkB5eTtJukryRtcEN/WgiNHy3pn5LPCIDj+iLg7boh/J7TNXrMecC1fGwIoP+9ZZ1j+p6y7a0kkbzkf0viPvKUEPV3CchxsCFZAOf18ZIeJuknCyZEnAD3GM43zikK1+xjJJ0s6Q/xb10O5HzMsX65pLsm4xA4yXlQ+8xM559Oe0wSjpLjsVPLPbpGgF8yhuuYgAmYgAmYgAmYgAmYgAmYgAmYgAmYgAmYgAmsNgESnh4l6Z7JMkr3LnMHc35DIHnqZt1DX+0j5dmbgAmYgAmYgAn8GQELyH1SmIAJmIAJmIAJmIAJmIAJmIAJmIAJmIAJmIAJmIAJmIAJrDOBtqCPhscUbs/rzHbM2hFN4oq7h6T3hOs2gkScHhA9IqJEKPk8SV9LBrqvpKdLQnyZO8giHH6jpDtIQoz9IElnFUzyMpJw1v2VpGd0OC8XdFNVJReP567AVZ1llecSkDMMQu/XJW7GNS4cY9ZU0zYVYG8mAfHlJR0taWdJODjz3w+1LKxEQI5I+jmS3hsC8jTxQepUTfeIfz8Q19YBkvaLMXPn57uEoJmPuY5IrNE4TTN3BOW7RNtDwomaa2azlVURkKdJALgHci9EEN4lIOc+RXIMhP8EIB6ciMDzY3CRCFDkvnaF+JB7zEMlfSRrt0hATlPaM1aTOIJ/Y76cH/RZWq4Wwv7bZw1S9/XSvmrqIXY/NGtwhqTdK+dfM6brmoAJmIAJmIAJmIAJmIAJmIAJmIAJmIAJmIAJrB6B/Hcb9lLZt12UTPN/RQJXkro25ZEhRm+SeK4eCc/YBEzABEzABExgpQhYQL5Sh8uTNQETMAETMAETMAETMAETMAETMAETMAETMAETMAETMAETmJAArrm4DyNQy8tUbs8TTnetukpFsrlYFYHrgUGDgJ3TEjLbSzpJ0lUjKAfBd+NCzu9iD5f06qjP/0awu6hwjuD8i0CScpykvSX9KGmE8/bfSPrCAKf0trFvG3NMXYFxicZVeIqAojkF5DBGmI+rMUkAKJstGGpKATlCXJIWIKA+RtJvR1ylsLtp3JN+s8BBukRAvmgaO0g6Ia4R3Mn/j6TvRAMcyFkHJXdPSQW+Xw13+dQhBSE6Dtgc9ynd50cgbW26KgLyVOj/6RB8kyyjS0BeyukSkp4g6R+Ta5RECjiPf7ylkz4BOU0Igtw3khY0XeCezr2Sc6WkXCrczLkvpyV1Xy/pp6bOxePejog8Lfkzp6ZP1zUBEzABEzABE5AeL+lESWcbhgmYgAmYgAmYgAmYgAmYgAlsIQL570Us7YmSXrHgt5t035z67Heyl3reFuLipZjAOhMguS8JzPld+sqSriRpG0n8FsVvh5eTRB1+O+P3ZH5PuaQkfp+4WCR35rdGyu8l/U4SvxHy2/b5kkgQzf2ChM7nSvppJBvmd+ofSPq+pHMkfTeSWVDHxQRMwAT+jIAF5D4pTMAETMAETMAE/n/27gNcrqrc//j3AYMUkSpdUZCrEIEgEa5cipRLU8AgEECKuQRCV0S4NIkBKdKll3CRGhCkioDSQlMwSCAi8kdp0qVHignl/7zHNbizM3Nm9rQzM+e7niePcmbvtdf67D1zJtn7t14FFFBAAQUUUEABBRRQQAEFFFBAgcEqEEHdCATHTd1sa2a15060jRvUEUKMIGoEE+NPp1UK3hSICvDRIsB4ROYBnOxru6bKxyXnbOgyH46NbT4HTEgVsiOQvVO60V7uPOXD0HFzPo4X+5eC3GEZCxDslaqUR9C8VJW56LmP40V19P8DovpwtHLHLNpvfvtWBsjjWGFyYqYi8d0pjNwpAZJmBchjnhHs3y8BRwi10RB5dBUPocUDJqVQd/78NRIgnxUYm95T0e9R6f/HAynRslXGDwWiInmp5cO2+YB5eJwKfCftEA/NxYNwnfbZ0i0B8jhX4b8OcBlwXnowqJEAeVQLjz53z5zXeH9G9ZuHK3yw1BIgL1238fkYi3uUFo+IvuMz9tEaP7Syi4OUdslWX6+xm5o3y/6+yO4UC8vEn2Ys2FHzYNxQAQUUUECBHhBYNX2/jL/TxN+zY2EpmwIKKKCAAgoooIACCijQSwIRBD0FiMVYo8XinPF3n0fKTDJCpGcBI9JrLlzdS1eCcxlMAp8H/gOI/10q/Yn7uJ9JAfFOsoiA+dNpoefHgfgTixP/v/S/nTRWx6KAAm0UMEDeRmwPpYACCiiggAIKKKCAAgoooIACCiiggAIKKKCAAh0jkA87ZgcWAeGoTF0KVTZr0LFS+AMDHKiM8GnMLUKIpXZ5CkDHCuWd0ErByQgTRosKDb/JDCxbZTwf9It7XwenkGSErzcCIsRYatkAbbweD+7cUmbS0c+GwBmZMHdUMz8+U2U6VoSP6hLxs1KLUHoEiWMRgiItjhdjOSEXHm9WKDk7llYHyONYK6TQyLLpwBGyP6YF76kixqVtmxUgj4oCpwGbpY5bEfYvN79GAuRLAJcAa6TFCfLXf5y3qCK+TKqEsm+qcFAaR7ZCeSwSEO+JqIJQatlFOaLaQVRnv6+ek9TCfbolQB4EEdrP+sbPagmQxyIE8SDjG5n33JdTJZzsZ39U2o6Q/wv9eNcaII8u4rg7pgUkSiHyWAhkj1T5otppzS5gUNp2CrAV8OdqO9fxeva9lN093tNRNdWmgAIKKKCAArULxMJE8d0w27ZOC+HU3otbKqCAAgoooIACCiiggAIKKKCAAgMjEPfQVkz3OL8ELJf+xL2aXmhxv+lP6c8fgYfSIhjP9MLknIMCCvQvYIDcK0QBBRRQQAEFFFBAAQUUUEABBRRQQAEFFFBAAQUGo8C6QIR9SyG3dhjcBHwbeKUdBytzjP5C81GVNsLYzQ7N1zPVxYCLga8B9wDb5gLZsap7hGBXS9UbImT9TuZA/VUoj81WAa5OlefzFZjj9XKVwE9PQcu3chOK6yeCElGBvHQtRcWJ3YDfFpx8BOMjkByV+yKM3IrweAypHQHyMNwbOCkZ3JwqUz9b0KQVmzcrQB5jWzhdg6UQeSwcEAHaia0YeOqzkQB5VIMenzknEQiPoHepRfWEqBYZ12IEyUenEHLp9eziDbenz7NspfQ5Ung4KlpH68Qq5N0UIC93GZULkL8GLAIMBzZPn503ps+QD9Jn6HFAVCAvtaNTtfD4rOmvFQmQRz+VQuRxTVRbpCT72Z4dU6sC3eUC6/H5PbJA1fQWvtXtWgEFFFBAga4QiN/T8b3ii2VG+2T6+T+7YiYOUgEFFFBAAQUUUEABBRRQQAEFBotA3CuK+7FfSfdW4v7XooNl8rl5xn3C+4FJwO+BewfwWYZBegqctgKtFzBA3npjj6CAAgoooIACCiiggAIKKKCAAgoooIACCiiggAKdJZCtQt3OkQ10gDwe6v85sHyZSQ/02LJDyob6zkohyGxAfD4gKud+HSg37mwV5XJVkhdM+0eF8XwItlzl8aig21/4MSqRfws4NlM9PILEESKPEOeHBS6yWNH+nBTyPT9T7bxAF1U3bUeAPAbxqRQgjgrUZwP58H3VgbZog2YGyGOIUWX9vPSgSfx3PFgxCnikDeMv8r6N9825qdJ9DC2qi8f7I3t9ZsPV5fqOcxqLN6yXFjlYH/hdbp7ZKuRhEJUno4pBp7ReCpDH58zDwNDMZ0/JufTZGZXI4/9nFzk4KP0ueK+Gk1I0QB5dRog8FsCIfWNhjRhnLF5wS5Xj5RcgKG0e/RxR8LO02tTis/5gIBZPybafAXt20OdVtXn4ugIKKKCAAgMlEIvXxGJc36kwgAlpoa2nB2qAHlcBBRRQQAEFFFBAAQUUUEABBRRIArGAbdy/inuk8SfuxzbcZp99dhZffHEWW2wxFllkERZeeGE+9alPscACCzD//PMz77zzMs888zD33HMz11xzMeeccxL7zDbbbAwZMoRZZ52VWWaJ28zwwQcf8P777zN9+nSmTZvGu+++y9tvv81bb73F1KlTeeONN3j99dd59dVXeeWVV/j73//Oiy++yAsvvMBzzz3Hs88+27dPk1pUKL87/bkjt9B7kw5hNwoo0E4BA+Tt1PZYCiiggAIKKKCAAgoooIACCiiggAIKKKCAAgoo0AkC2QByO8dTJOzZinFlg9X5/gd6bKXxfBw4JlWvjp9tl6qRZ8ebDRmWq1CeDbleD2wPRIXeUov7Y2NT1fAIaf8kVcaNn48ATsiEMauFx7Pj+nIKTMeDB9FeBfYALisYfBySguNFgudFrpd2BchjTLFYQydUtc/6FAmQxzURAdwIxEaL/x8PmURbGojFCD4DrAtEv6VW5Lopcu5i23orkEeAOBZeiEBvBLu3TOHj7PHnSYsXbAGUq8Q8W6owGeHgaFFt/YLcBOYCTs2EiSKgO66DroNuDJCHe1xv8XDTN9KfatdNVByP4HU8LVRa5OAN4H+BydV2zrxeT4A8do/3TCxSsH/Bz8FvAxflxncFMBqI8TerxfvgtPT7IdtnHCcWWrApoIACCiigQGWBXdN3wvjumG+PAwemxWo0VEABBRRQQAEFFFBAAQUUUEABBQZCIJ4FiMWQ1wG+BsQi63W1CIZ/4QtfYJlllmHppZdmqaWW4rOf/SxLLrlkX2C8k1oEyp9++mmeeOIJHn/8cf7617/y2GOP8eijj/YFzRtof06Lst8K3Jy7795At+6qgALtEjBA3i5pj6OAAgoooIACCiiggAIKKKCAAgoooIACCiiggAKdIpANYLZzTAMd0s5W3s7P++QU9PtnO0HKHCsq6V6eAo9RyXkb4IncdtkAebmQ65zAT1Pg8P5UAfkvuT4WA/4BvJl+Hsu7R6XkU4D5088ifB4B8KieW2tbPFV1jnButKlABCyiAl+rAuG1jq20XTsD5EXHVto+QtoRzI5zn60+X62/TwPzVtgoHhb5j3R+Y1GBRdP5iTBt6Rix+MBK1Q5S4+sRoo7wbJHx19J1PQHyCL7Htb1DOsDxqfpy/v2efW9NAbYC4qGQbBsDnJl+EBXMDwCm5baJyuQR+o2QbqX3cX6u8fnUlIoPVRBjTFF5elXgsRRuf7YW+Aa2iUrf8VkVnwfVWoTF43NkGPBVYA3gP6vtBDwAxGfWjSkg/lZun2WAV9LCFjV099Em9QbIo4NYTCAeyvpDgc+/cr+fnwc2AeLzvFmt3IIqlRZWaNYx7UcBBRRQQIFuF4jvJ0cDG1SYSCzEFd8Np3f7RB2/AgoooIACCiiggAIKKKCAAgp0nUAs9L1h+neLWJC3UIvq4MOGDWPFFVdk+eWXZ+jQoSy33HIsuGDcvur+9vLLL/OnP/2Jhx9+mClTpvDggw8yefLkvirndbSoSh7PPcQ9qbgHZFNAgQ4XMEDe4SfI4SmggAIKKKCAAgoooIACCiiggAIKKKCAAgoooEDTBQZrgDwg1wKi6napinL8LAKeo1JV4qZjF+gw7lvtDZyU9qkUTo2XS6HGCGRGWPV3meNkqyRHQDSqKT/Uzzii6vkuwBEp8BqbRgXpCI/XEyyNAHoEK3ZOx+y0EHk3BMhjjDdkzkeBy6hjNm3Vea8nQJ6tPh5h3G8C95WRygbI4+XVgbtz28VDNxPTzypVho6wflRxHpG2q6Wqc/a67JiT2KSBlFvoIt/1yqlyey1h8dg3zsEtQFR7+GMD1blj8YyoHhr/m29xrUUQLML20bYDLm6SSaVu4vP4mPS7ILtNLMRxVhOPXa7SeacspNLEadqVAgoooIACTRMYBxxaobf4vhhVx+9s2tHsSAEFFFBAAQUUUEABBRRQQAEFFKgusC6wKfB1YOnqm/97iy9/+cusuuqqfOUrX2H48OF9ofHB2CJMPmnSJH7/+99z77338oc/FM6D/zUtcHxtum81GBmdswIdL2CAvONPkQNUQAEFFFBAAQUUUEABBRRQQAEFFFBAAQUUUEABBZomEPeGoiLstqnScqwQfhHwXNOOUH9HURH6AmC9VKk3wqcRkCzXslVxy4Vc9wM+m8KvvwZertBPVCM+KFXKK21yIbAv8Pf6p9JXeTdCkLunPqKK+Y6Z4G0DXTe8azcEyGM5/zgPUSlgoNurqXp0VFKMP1GxvFRJ+v8BrwHvp2rpswPHARHYjtaKxRmKBsgjzB3B2y3TmKqFZKu9t7LHj4rQWwN/KXOSdgLGp59fBcR/h1WlNtgD5J8HLgUiSJ5v8fkR11KExeMz+8kmVrbPLrjR33utFVXAKx0vHviKayY+n7Ofy7GoRy1V3Kt9ZsTn86nAdzIbRr/9/c6p1qevK6CAAgoo0KsCG6XFsVYoM8H4DhwVx+P7r00BBRRQQAEFFFBAAQUUUEABBRRoh8B/A5unxZIXqfWAa621FmussQarr746q622GnPPnb0FUWsvvb/d1KlTueeee7jrrru48847mTixtKZ0TXN/AbgauBL4TU17uJECCrRFwAB5W5g9iAIKKKCAAgoooIACCiiggAIKKKCAAgoooIACCiigQBWBbOD0cmBMP4HTUsg1Ko/vCUSQtZ72MSAq2x6ZwoqnAAc3MaRYCpEbIC92dmYFDk+VDMvtGWHPCHK/U6XbCDY/ndtmWqrYHGHwUnsReCnz32/X0HelQ0cQOqo0L5k2iKDq/g30lz9O0QB5VI2OMH60uA63ACb145YNkEc4/LLctguk+W2Q3ifrA/E+zLfPARNS9er+qp6X9ovgdLwPe7G9nq7lx/uZXFQBj8B9uEZ1+LuAe4AHgFeAD1oIEw9bxUIb/bXj02fjP1s4jlLX+Qr28fPH0rX7UBOOPxSI3zHLZvqqZZGDJhzaLhRQQAEFFOgagfmBo4BdKoz4Fyk8Xm4hoa6ZpANVQAEFFFBAAQUUUEABBRRQQIGuEFgV2Cr9WaKWEQ8bNoz11luPddZZh7XXXpvZZ481oG1FBd59911uu+02br31Vm6++WYmT47bszW1Z4Cfpz+xSLJNAQUGUMAA+QDie2gFFFBAAQUUUEABBRRQQAEFFFBAAQUUUEABBRRQQIGPBD6eqo+PTVXuYnXyci3ub0XwOxsAboQx+toe+qqGnwM0MyAZy9dHEDrCiYWWaG9kQlX27YYK5C2cfsu7jutzb+CkdKRrge+mqtHNOHjRAHmMJ8LscY3PAhwBvNfPQCJA/m3gt6lyeT4cPgdwEBBB/JtSkD/+f77FIgDxXo6q0Wcmj783A6BH+wivCJG/WeX8tGL6iwIXpM/ffP/xUM/56fW3WnHwCn1mFxQpbbIvcCLwYYPjiMVJ4prMttHAuQ326+4KKKCAAgr0isD/pL+PfarMhOLh3wOBi3plss5DAQUUUEABBRRQQAEFFFBAAQU6UiDuXcT9qm2BlaqNcLbZZmPjjTdmo402YoMNNmDJJUvrPFfb09eLCDz11FPcdNNN3HjjjVx//fVMm1buFuFMPcZiyZekBapj0WmbAgq0WcAAeZvBPZwCCiiggAIKKKCAAgoooIACCiiggAIKKKCAAgoooEC/AhGkjPZ+jzhFaDcCj42GHpvFsSDwpdRZBIkfbFLF9WaNrxf6iQrKZwAPAycA7QzeNuoX779mvfeWSQsy5KvANzpG92+uQDwz8Mm0MEe256lpoYDmHq223hYHLgTWzmx+Y1oI4eXauii7Vbnq5ncD2zVxkYcGhueuCiiggAIKDKjAcik4vkmFUZyawuP/GNBRenAFFFBAAQUUUEABBRRQQAEFFOhlga8DOwJbVpvk/PPPz2abbcYmm2zCN77xDYYMGVJtF19vosD06dP55S9/yXXXXcc111zDq6++Wkvvl6eFi6+vZWO3UUCB5ggYIG+Oo70ooIACCiiggAIKKKCAAgoooIACCiiggAIKKKCAAgoooIACJYF4SiUC+p2ycIBnRoFuEojnGPZOletL445A+xbArxuYyLrAVcDcmT6+B5zse7UBVXdVQAEFFOgFgYOAIypMZBJwAHBLL0zUOSiggAIKKKCAAgoooIACCiigQMcJLADsBPwP8IX+Rjf33HOzxRZbsPnmm/eFxm2dIxBh8iuvvJIrrriCqVPjlk6/7VHg/4BzgVeqbezrCijQmIAB8sb83FsBBRRQQAEFFFBAAQUUUEABBRRQQAEFFFBAAQUUUEABBRRQQAEFmivwWeAi4L8y3f4M2BN4q45DfRw4JgXTS7tbfbwOSHdRQAEFFOgpgVhc5WhgeIVZHdJPsLynIJyMAgoooIACCiiggAIKKKCAAgq0XeDLwC7AzsAs/R19xIgRjBw5ki233JJZZul307ZPwgPOKPDBBx9w+eWXc9lll3HVVbGmb7/tA+Ac4GzgD9U29nUFFKhPwAB5fW7upYACCiiggAIKKKCAAgoooIACCiiggAIKKKCAAgoooIACCiiggAKtEYhnGUanh4ZKR3ge+CZwXx2HjGDcFcCSmX3jwbTxVh+vQ9NdFFBAAQW6XWCuFByPhVnKtetS1fE/dftEHb8CCiiggAIKKKCAAgoooIACCnScwMbAbkC/JcSHDRvGdtttx7e//W0WWWSRjpuEA6ou8MILL3DxxRdz0UUXMXny5Go7/BI4A/hVtQ19XQEFigkYIC/m5dYKKKCAAgoooIACCiiggAIKKKCAAgoooIACCiiggAIKKKCAAgoo0HqBhVLliU0zhzoeOBj4Z4HDfwwYBxyU2ec2YHvg2QL9uKkCCiiggAK9IPDtFB5fosxkXgIOBP6vFybqHBRQQAEFFFBAAQUUUEABBRRQoKMEtgH2Ar7a36hGjRrFjjvuyFprrdVRg3cwjQlMnDiR888/n/POO69aR78FTgEmVNvQ1xVQoDYBA+S1ObmVAgoooIACCiiggAIKKKCAAgoooIACCiiggAIKKKCAAgoooIACCrRXYDPgQmDudNingC2ASQWGsQJwKbBs2mdqCo9fU6APN1VAAQUUUKDbBT6fguPfqjCRs1N4/NVun6jjV0ABBRRQQAEFFFBAAQUUUECBjhIYBXwPiH+rL9uWWWYZRo8ezU477cQCCyzQUYN3MM0VeOWVVzj33HMZP348jz32WH+dPwScBFRNnDd3hPamQO8JGCDvvXPqjBRQQAEFFFBAAQUUUEABBRRQQAEFFFBAAQUUUEABBRRQQAEFFOgFgTmAY4A9M5MpUoW8XPXxc4B9gLd6Acg5KKCAAgooUIPAD1J4fNYy28bDuAcAN9TQj5sooIACCiiggAIKKKCAAgoooIACtQpEcHxfYGilHdZZZx3GjBnDVlttVWufbtdDAj//+c8566yzuPXWW/ub1cNA3BcySN5D596ptFfAAHl7vT2aAgoooIACCiiggAIKKKCAAgoooIACCiiggAIKKKCAAgoooIACCtQuEJXDJwArpl2eB7YG7qihi+HAFcCSadtH0r4RlrMpoIACCijQ6wJrAEcB/1VhoocBY3sdwfkpoIACCiiggAIKKKCAAgoooEBbBbYB/jfzb/ozHXzkyJHssccerLFG/NOFbbAL3HnnnZx22mlcdtll/VE8CPwk3S8a7GTOX4FCAgbIC3G5sQIKKKCAAgoooIACCiiggAIKKKCAAgoooIACCiiggAIKKKCAAgq0USCea4gHzs4E5k7HvQDYC3izn3FE9fITgTGZbXYBxgMftnH8HkoBBRRQQIF2CwxJFce/X+HANwEHAg+0e2AeTwEFFFBAAQUUUEABBRRQQAEFelZg4/TvDatXmuHo0aPZUOsVOAAAIABJREFUe++9WX755XsWwYnVLzBlyhROPvlkxo+P2zgV211pwcRf1X8k91RgcAkYIB9c59vZKqCAAgoooIACCiiggAIKKKCAAgoooIACCiiggAIKKKCAAgoo0G0CcwHHALungU8Ftgeu6Wci66fq46XQ+enA/sBb3TZ5x6uAAgoooEABgS1TeHypMvu8ARyQFmUp0KWbKqCAAgoooIACCiiggAIKKKCAAhUFvgwcAoyotMVuu+3GPvvswzLLLCOjAlUFHnvsMU488UTOOOOM/ra9Cvgx8IeqHbqBAoNcwAD5IL8AnL4CCiiggAIKKKCAAgoooIACCiiggAIKKKCAAgoooIACCiiggAJdILA4cCGwdhrr9cBo4IUyY/8UcFbmgbV7gVHAI10wT4eogAIKKKBAPQKfScHxbSrsfH4Kj5f7vVnP8dxHAQUUUEABBRRQQAEFFFBAAQUGt8ACwFhgr0oMO++8M/vtt5/B8cF9ndQ9+wiSH3vssZxzzjn99XEKMA54pe4DuaMCPS5ggLzHT7DTU0ABBRRQQAEFFFBAAQUUUEABBRRQQAEFFFBAAQUUUEABBRRQQAEFFFBAAQUU6FmBvVN4fI4yM/xzCo5f07Ozd2IKKKCAAgoooIACCiiggAIKKNBugfi3iAjtzlvuwNtuuy0HHHAAyy+/fLvH5fF6UGDKlCkcffTRXHLJJZVm93pazODkHpy+U1KgYQED5A0T2oECCiiggAIKKKCAAgoooIACCiiggAIKKKCAAgoooIACCiiggAIKKKCAAgoooIACbRVYFTgKWLvCUY8GDmzriDyYAgoooIACCiiggAIKKKCAAgr0ssA6wI+Br5ab5AYbbMBBBx3Emmuu2csGzm2ABO644w6OPPJIbrrppkoj+C1wCHDrAA3RwyrQkQIGyDvytDgoBRRQQAEFFFBAAQUUUEABBRRQQAEFFFBAAQUUUEABBRRQQAEFFFBAAQUUUEABBcoKRHD8gAo2t6Xg+L3aKaCAAgoooIACCiiggAIKKKCAAk0Q+GRaxG73cn0NHTqUQw89lK222qoJh7ILBfoX+PnPf85hhx3Gww8/XGnD09O/jb2ppQIKgAFyrwIFFFBAAQUUUEABBRRQQAEFFFBAAQUUUEABBRRQQAEFFFBAAQUUUEABBRRQQAEFOl9gMyAqi3+xzFDfSaHykzt/Go5QAQUUUEABBRRQQAEFFFBAAQW6RGA74Bhg0fx4Z599dsaNG8f+++/fJVNxmL0kcMwxxzB27FjefffdctN6HogL86JemrNzUaAeAQPk9ai5jwIKKKCAAgoooIACCiiggAIKKKCAAgoooIACCiiggAIKKKCAAgoooIACCiiggALtEVgkVfr6ToXDTUjh8afbMxyPooACCiiggAIKKKCAAgoooIACPS6wBHAcMLLcPEeNGtVXBXqJJWIzmwIDI/DMM89w6KGHct5551UawGXAD4BnBmaEHlWBgRcwQD7w58ARKKCAAgoooIACCiiggAIKKKCAAgoooIACCiiggAIKKKCAAgoooIACCiiggAIKKFBOYNdUdXyeMi8+DhwI/Fw6BRRQQAEFFFBAAQUUUEABBRRQoEkCOwEnAJ/M9zds2DCOPPJINtpooyYdym4UaFzghhtu4KCDDmLy5MnlOnsT+D5wbuNHsgcFuk/AAHn3nTNHrIACCiiggAIKKKCAAgoooIACCiiggAIKKKCAAgoooIACCiiggAIKKKCAAgoo0NsCw1JwfIMK04wHuQ8Apvc2g7NTQAEFFFBAAQUUUEABBRRQQIE2CSwEnARsU+5448aN66v2bFOgUwUOO+wwxo4dW2l4E4DvAS916vgdlwKtEDBA3gpV+1RAAQUUUEABBRRQQAEFFFBAAQUUUEABBRRQQAEFFFBAAQUUUEABBRRQQAEFFFCgPoFxQKUnsu9JwfE76+vavRRQQAEFFFBAAQUUUEABBRRQQIGZBLYETgYWyb+y7rrrcuyxx7LSSivJpkDHCzzwwAPst99+3HLLLeXG+gKwN3B5x0/EASrQJAED5E2CtBsFFFBAAQUUUEABBRRQQAEFFFBAAQUUUEABBRRQQAEFFFBgAARmBd4fgON6SAUUUEABBRRQQIHmC2yUqo6vUKbr+M4XFcePa/5h7VEBBRRQQAEFFFBAAQUUUEABBQaxQFQd/265+R933HHsu+++g5jGqXerwPHHH88PfvCDSsP/aapG3q3Tc9wK1CxggLxmKjdUQAEFFFBAAQUUUEABBRRQQAEFFFBAAQUUUEABBRRQQIEOEvgCsDpwM/A34IMOGlurhzILsBwwGlgRGAU82eqDDlD/cU97YWAdYD3gKOCxJo9lLmBp4I81XEfh/ioQFQpsCiiggAIKKKBAswTmT99zdqnQ4S9SePwvzTqg/SiggAIKKKCAAgoooIACCiigwKAX+DJwBrBKXmKdddbhpJNOYvnllx/0SAJ0r8CUKVP43ve+x6233lpuEvcBuwF/6N4ZOnIFqgsYIK9u5BYKKKCAAgoooIACCiiggAIKKKCAAgoooIACCiiggALtFZgNmLvFh3wbeKfFx2hG91FdOp7MmLcZnbWwj/eAB4GpLTxGtutwGQv8MP3winSD/+Uajt+O66s0jHB5E/iwhnEV2WRx4EJg7bTTkckjjtdrbSHgHGDTNLEoc3FiE03jnvm3gdPTn2NSQLyc47LAeUA4793lD5TMAczZ4oslPg+mtfgYdq+AAgoooEAvCPxPCo/H9558ewY4ELioFybqHBRQQAEFFFBAAQUUUEABBRRQoGMEYhG7s8qN5rDDDuOHPyzdguuY8ToQBeoWOPzwwzn00EMr7T8GOLvuzt1RgQ4XMEDe4SfI4SmggAIKKKCAAgoooIACCiiggAIKKKCAAgoooIACg1Dgv4C7Wjzv7YCL0zH+E1irxce7ss6qyRHyjLBs3Lju5Bbh8ZHAo20a5OeACcCq6XhRifvcGo/djuurNJR48GafFi1WsD4QwflYbOF5YGvgjhoNqm3WrPfEGyns9I9qB6zy+k7A+LTNvcA2wBMN9lnaPa6H+CxYMv3gR8DhZSqRl8LjpWvuqbRowY1NDLM3aUo1dROh+VYH0VYH7q5pNG6kgAIKKKDA4BRYDjga2KTC9E9NVcffGpw8zloBBRRQQAEFFFBAAQUUUEABBVokEFXHd833PXToUE477TTWWqvVt01bNCu7VaAfgYkTJ7LHHnvw8MMPl9vqzHTfT0MFek7AAHnPnVInpIACCiiggAIKKKCAAgoooIACCiiggAIKKKCAAgp0vUA7Ar7ZAHknBykNkM98Occ9zghlH59euhbYGXipxiu/HddXaSitDJDHtRHVsvdMB/tZ+v/NCBg16z1xU6ru/UqN56bSZosCFwDrpQ2KLBjQ36EXTtU1Nksb3QZsDzxbZqfw3j1Veo/QfrSosH0QEA+VNKP6ezOvzSijEEH4Sq1Z57g/XwPkDV747q6AAgoo0NMC8R3iiAoznJSC47f0tICTU0ABBRRQQAEFFFBAAQUUUECBdgt8IS3IHPcjZmijR4/m9NNPZ8iQIe0ek8dToG0C06dPZ/fdd2f8+NK61TMcOhZFjkWt27Vgetvm7YEGt4AB8sF9/p29AgoooIACCiiggAIKKKCAAgoooIACCiiggAIKKNCJAtkQZdyojQq/05sw0DWBjVM/BsibAJrpop0VyD+bKieXHm7JnstaZtXMkG6147UyQB7HXgG4FIjq2BFmHgE0I2jUrHBxswLk+UUDrkoPcLxW7QT08/qn0iIEERiPFhXFdwQm9rNPjGMD4CQgHrIqtSOB+NNoeL+Z16YB8gYuDndVQAEFFFCghQLrAkcBX6lwjEP6CZa3cFh2rYACCiiggAIKKKCAAgoooIACPS7wTeA8YN78PM866yx22WWXHp++01Pg3wJnn302Y8aMKUfyOjAKuFovBXpFwAB5r5xJ56GAAgoooIACCiiggAIKKKCAAgoooIACCiiggAIK9I5ANkTZzADuD4HDElM2dByVheeskS8C6FEJOVrcOI5K2BHcrdZim2nVNvL1qgJxf3PvFOCNjesJEmevr1oCzo1s38zrtxzOrMD+KbwcrzfreNkAeayyH+HqWlu8n4YBUaW7Ft9a+x0KXN6ksPxcqXp7VBSPFu/PXYEJwIc1DCjGEtbZCh3npEqhr9awf6VNBipA3qzrZgHg4hSyjzlagbyBi8FdFVBAAQV6TuATKTi+Z4WZXZe+S/yp52buhBRQQAEFFFBAAQUUUEABBRRQYKAF4l7ST/KDGDZsGOeccw7Dhw8f6PF5fAXaLjBp0iR23nlnJk+eXO7Y/5vuJbZ9XB5QgWYLGCBvtqj9KaCAAgoooIACCiiggAIKKKCAAgoooIACCiiggAIKNCrQ7gB5kfEemAnrRuXACKW/X6QDt21IIFt9PEK/UT36moI9NhIIryUQ3arrt9I0s8Hq54GoIHFfQZP85tkAebVK1vl918xU8W5WMDmOEaHvU4HvpAOemEJWRRdmyIfHo7sDUjXy9wq4LQ7EGLbM7BMB91hU4tkC/WQ3zV47UUk+Qu1FqqxvDpydOqx23rLnuFnnqdUB8jC/EFg7zfG29BlQznshIEL9m6Zt7wZi4ZAn6zw37qaAAgoooEAjAvE7KP7usESZTv6evov8XyMHcF8FFFBAAQUUUEABBRRQQAEFFFCggsCZwEyllrfffnvOPfdchgwZIpwCg1Zg+vTp7LTTTlx4Ydx+mqnF/bO4V2dToKsFDJB39elz8AoooIACCiiggAIKKKCAAgoooIACCiiggAIKKKBATwq0KoBbqQJ5rYhRWTkCo6WHLLYGLqt1Z7drWCBffTwqwe8FvFmw504NkEdVyggXzVNwPrMBXwdWTftdDfyuQB//BC4FXsjs00iAPALUJ6S+4qGKeLiiWvtCClVFuLu/tiQQ20aLSt8PAtMr7PBL4JTca1EVPSps7Jb5+empivtb1QZZ5vXo74h0HZZevh7Yo2DV9tK+Ra/N/JCKnLduC5B/PFnvm5l0vF+i4nmltlkKnMd5itbIua7j8nAXBRRQQAEF+DxwNPCtChax8EssUBXfa2wKKKCAAgoooIACCiiggAIKKKBAMwXmBy4BNsh3etRRR3HAAbG2rk0BBULg6KOP5sAD45/pZmqxuPi2/vud10k3Cxgg7+az59gVUEABBRRQQAEFFFBAAQUUUEABBRRQQAEFFFCgXoEIIEbwd8V6O6hzv2phtzq77bndsiHKqBp7Yz8h0SKTj8rIG6cd6jkXi6Ww4teAqPS8CXB/kQG4bUMC2fdt+EeA/45+epwFiD/5qtJFQ7qNbF+ksnO+enNDWAV2jhD2SODRzD5FgsjZQ2UXWSjyHmnFZ3K+AvciwDGpYnVpzFFOIALJUfmz3hZz3h/4UaaDXwN7Ao8V7LTotZbvvsh567YAebzfI2RXCoPXsoDEJ9MiAjskqKmpUsQE4MOC58bNFVBAAQUUKCrwgxQen7XMjg+lquM3FO3U7RVQQAEFFFBAAQUUUEABBRRQQIEaBJYH4t/Ch2a3nXvuuTn//PMZMWJEDV24iQKDS+Cqq65ixx13ZOrUuJ00Q3sY2AaYMrhEnG2vCBgg75Uz6TwUUEABBRRQQAEFFFBAAQUUUEABBRRQQAEFFFCgiEArwoq1HL+e0HIt/fbaNtkQZavmVs+5WBm4DlgUuDmtNt5I8LRVc+vFfj8GjAMOSpM7HjgYiOrZlVpcR1ExPkLCUWHhlbRh0ZBuI9sPtgB5VAgP69UKvkda8ZmcDZB/EfgpsH7mYrk8VQ5/sQlvmKiO/X3gyExf9YTIi15r+aH3aoB8mfQ+XjVNuJYFJEo2sXDIpelzO352LzAKeKQJ590uFFBAAQUUKCewBnAUEL/Xy7XDgLFlXpgLWAJYPP3eisVvPgUsCETFsHmBWBwlFlOJbWMRm/gOMgSI78qxcFK0D9ICStPTd+V3gLeAePL1TeD1VDHpZeAlIL4Lxe/WZ4G/AW97WhVQQAEFFFBAAQUUUEABBRRQoKsF/jv9u3j8e8JHbYUVVuDCCy8k/temgALlBR566CG233574n9z7dW0uPlvtFOg2wQMkHfbGXO8CiiggAIKKKCAAgoooIACCiiggAIKKKCAAgoo0AyBVoQVaxlXPaHlWvrttW06NUA+BjgzYUcw+QBgWq/hd+h8hgNXABFQjuBnVCOe6c59ZuzzARHe3jL97DJglxSaKRrSbWT7IgHyTwDxGTFP7hzEPd0IQD8JRAConhZ9DwN+C7yf6yBC+BGwfSHz8yJB5Gx3EdadWMd7JIJQK6bwUz3zK7dPhKH+DGwAnATE536pNaPyeP6YEdyKauZHZ164HtgDeKrGSRW91vLdFjlv3VKBPIJxRyTb0nyLvK/K7X9qqhpf7/upxtPpZgoooIACg0wggtzxPSAWlSnXbgIiPP5e+l7yH8DngaWAzwILdYhXhMrje+fjwF+A/5e+U8V38H90yBgdhgIKKKCAAgoooIACCiiggAIKlBeIKsmx0O8MbZNNNuHiiy8mKpDbFFCgf4GoQP7tb3+b666LdeVnatsCEzRUoJsEDJB309lyrAoooIACCiiggAIKKKCAAgoooIACCiiggAIKKNAsAQPkzZJsTT/ZEOV5wA+Bd5twqAhzlCpYFw3zR5W/CB1+J41jR+CCJozJLqoLRKXFU4Ad0qZxDo8pE4Qu9RT3QEcDZ6cfRHg3wrJ3p/8uGtJtZPsiQddyEhF+jbnslire9xea709yZeAXKSgedrFKfn+tSBA5288+wAnpB0XfY9WvhGJbRFXOCHTvnyp1lvaOaymq10cVzma3ciHya4BYfKKWSudFr7X8+Iuct24JkEfV+Fg8ovRUW7yftwAmFTh5UU4lFklYNu0T5357IM6NTQEFFFBAgWYIbJWqjkcYPN9isZ5Y1CZ+l5V7vRnHb1cffwWmpIWcHgD+ADzdroN7HAUUUEABBRRQQAEFFFBAAQUU6Fdgd+C0/Ba77rorZ5xxhnQKKFBQYLfdduPMM0try8+wcywefXrB7txcgQETMEA+YPQeWAEFFFBAAQUUUEABBRRQQAEFFFBAAQUUUEABBQZQYCAC5PkQ6wBOv+MPnQ1RNhrAzU42guhR9S9apXBrBAwXLiO0CHBoJoAYD2FEFb7+2hMFKg93/EkZwAFGtfEIg0fo5rYU/Hy2n/Hkw6JRKf74VO0xdisa0m1k+0au31i0IKpY7pnmGmHoqHz/YR3nIhsWjtDsKOC1fvopEkQudRPnJx5MimDuYynkW2/gvY4pzrTLCGA8MH/mlR+lxQdaWXk6zluE9OMzItrlQATr+7tmS0Mseq3lJ13kvHVDgPxTQLyH4lyW2pHA2Mz7uZZrJYL94zILiMQ+1wI7A1Fl1aaAAgoooEC9Ap9J39eiutdgbfEd5z7gd8Bvgbvq/L46WP2ctwIKKKCAAgoooIACCiiggALNEDgQiH8/n6GNGzeOQw+N25s2BRSoR+Cwww5j7Ni4LTVTiwXPj6qnT/dRoN0CBsjbLe7xFFBAAQUUUEABBRRQQAEFFFBAAQUUUEABBRRQoBMEIui4IhChsma2TwBR5XrtXKdR7XRXYIIP09fEPZAB8mzIvKbB9rPRQFdgbnT8nbD/MsCFwKqpYvQuqZJwpbFFeDdC1hEMjXZ9quD9QmaHoiHdRrZvJEAe93IjeBzh92g3pnD2ywVPzKzA4UA8PBQtfCJUP62ffooEkUvdZBfmiIrRUTn9jYJjbebm4RfB46iIHp/58dl8ccHgcb3jiUUo4ty/maqg/73Gjopea/lui5y3Tg+Qx/mLaygWjyi1WLQjFpSoZ2GCoSnMX6pCHn3G50ksMlDPogw1nlI3U0ABBRToYYF1gF8A8zZjjh/72Mf49Kc/zRJLLMGiiy7KIosswsILL8yCCy7I/PPPz3zzzcc888zD3HPPzVxzzcUcc8zB7LPPzpAhQ4h9Z5lllr5hfPDBB7z33ntMnz6dd999l3feeYe33nqLqVOn8sYbb/Daa6/x6quv8vLLL/Piiy/ywgsv8Pzzz/PMM8/w9NNP8/777zc6nfiOeScwEbg9/f9G+3R/BRRQQAEFFFBAAQUUUEABBRSoLPBj4OD8y6effjpRQdmmgAKNCZxxxhnsvntp3egZ+joCOKSx3t1bgdYLGCBvvbFHUEABBRRQQAEFFFBAAQUUUEABBRRQQAEFFFBAgcEhEGH0qBAcFYPzLV8BeXCI1D/LbIjyauCMKmHXWo+0bSZYXCncbYC8Vs3WbzdHquRcqsB9TgpUv1Xh0HHvM0KxETiP9nyqNH9rbvuiId1Gtm8kQB7DjmrqEcaOIH0sRBGB6FsK0i+YTDZM+22Wqi/3102RIHKpn02BqG4eLd5H8dDEQAdz45pYHfh4cmvneKJ6dgSoioToi15r+XNY5Lx1eoD8s8BFQJiUWiymEA/B/bPgeyA2j4UUokREXJuldnf6jHiyjv7cRQEFFFBg8AlEtfH4PrU+sB4wTz0EX/ziF1l22WX5whe+wDLLLMPSSy/N5z73OT7zmeh+4FuEyJ944gn++te/8thjj/Hoo4/yyCOP8Oc//7newcV3oZuBX6cFkZ6utyP3U0ABBRRQQAEFFFBAAQUUUECBmQSOS/enZ3hhwoQJbL11rMdqU0CBZghceumlbLPNNuW6intXP2jGMexDgVYJGCBvlaz9KqCAAgoooIACCiiggAIKKKCAAgoooIACCiigwGASiHsuccfwzFTpNjv304H9gUqh18HkVOtcsyHKWvcpul0tAfIHgForB5eOvyQQlZijWYG86Fn59/b591QtlYejsvB5qVp59BRB0VjQ4b3cMIqGdBvZvtEAeVRUPxX4TppDVBIfBxQpDbkKEAsxLArcmz6rnqhyaooEkaOrbJXzCLpvBEQ4t5NatkJ6K8d1aKr4Xs8xil5r+WMUOW+dHCCP9//ewEmZCcaCEN8E7qsHNu2TfS+UuomFX07sgMUOGpiWuyqggAIKtFBgGLAJ8A0gfo/U3KJC+PDhw1lppZX6/qywwgp86UtfYrbZZqu5j07acNq0afzxj3/kwQcfZPLkyfzhD3/g/vvv76twXrDF7/JfAtcBkwvu6+YKKKCAAgoooIACCiiggAIKKPBvgfg39O9mQWaffXauvPJKNtoobtPYFFCgmQI33HADm2++Oe+++26+258C32vmsexLgWYKGCBvpqZ9KaCAAgoooIACCiiggAIKKKCAAgoooIACCiigwGAVyAdXSw63AdsDzw5WmDrn3SkB8noC4NkK5vXsXydZz+2Wf0/tAowvE/KM+53zAysDo4Etk8T16b9fKCNTNKTbyPaNBshj+Nmgb1Rv3CFVV6/1pO8DnJA2PjktaFGtgnORIHJ0vRhwMfA14PY05udqHWBmu68DX6pjv+wuUeUyKlf/I9ePAfIZQbLnOBZeiM+umZ54KXgu5ksLqayb9ovq7/UsJFCu+vjPgD0bXIwlvyBDDLPWRRUKUri5AgoooEAXC0Ro/FvACGBovfOIyuL77bcfY8aMqbeLrtgvguS/+93v+O1vf8vdd9/dV728QPsjcBVwpWHyAmpuqoACCiiggAIKKKCAAgoooADE/Z69shDzzTcfV199NWuuuaY+CijQIoE77riDb37zm7z22mv5I5ySFkdu0ZHtVoH6BQyQ12/nngoooIACCiiggAIKKKCAAgoooIACCiiggAIKKKBACHwKiJBoBAyy7SlgR2BihzGVArdRjfjJMiHLThjuMsDmLR5InJfflTlGowHwevePhzyismEvtteBA4HHa5zcwuk9tVna/hwgQtARep4X+Dzw5VQFMgLLUfU926JScYT3b61wvEYC4TelcPQr/cwl238zAuTZ4HPR6t7zpOD9Fmm8EYaKgE61VjRAHnO+AZg7VXM+AJhW7SBV3n917N63S6VzZIB8RtHsOa7Xutp+9QbId0rXbbb/Wq/damOK3y2/yG1kFfJqar6ugAIK9L7AZ4Ctga3SwkRVZ7zYYouxxhpr8Pbbb/Ob3/ymXOWhvj6WW245fvCDHzBq1KiqffbCBn/5y1+YOHEit99+O7fccgvPPx9fzWtq9wM/By4Fnq5pDzdSQAEFFFBAAQUUUEABBRRQYHAKzFR5fJFFFuGaa65hlVVWGZwizlqBNgrcd999bLbZZrzwwkzrmFuJvI3nwUPVLmCAvHYrt1RAAQUUUEABBRRQQAEFFFBAAQUUUEABBRRQQAEF8gIfAyJ4dnQZmghQHg+810FsEXaPsf5PGlOEUY9J43yng8Y5kEOpNwBeGnO9+2f3G8j5t+LYDwIjgUdr6Lzce+qBtN9KNewfm1R773VbgHyOFMoula+Ma+WIMtXYy/GsAFwBxKIMRSotFwmQxz3ng4HD0wAaCfo2431QS4A8kkwXAq/WeE31t9kQYEMgrqtoh2YsinZf9NrM91/kvHVqgDwWN7kAWC8zuSLXbjXzxYCLgVh8otRuBnYAak64VTuIryuggAIKdI1AhMbjd2JNCzlFYHzDDTdk/fXXZ/jw4R9N8pVXXuHYY4/luOOO4/333y87+WHDhvVVJN922227BqcZA500aRI33XQTN954I3fddVetXf4SuAi4rNYd3E4BBRRQQAEFFFBAAQUUUECBQSJwXLo3/dF0F198ca677jpWWqnW22iDRMppKtBCgQceeIBNNtmEZ599Nn+UeD7kBy08tF0rUFjAAHlhMndQQAEFFFBAAQUUUEABBRRQQAEFFFBAAQUUUEABBT4SWAs4v0wF5KuACHv+vYOsPp5CpxF4z7ddUrXXDztovNmhfBOYPVUWfq3AGL8KDAN+BfwN+KCGfesNgJe6rnf/ZgRna5jegGxSJEA+FLgcWLbOkV6T3nsv9rN/0ZBuI9s3owJ5TCVbkTkC4aMAk0H3AAAgAElEQVSBN6oYxb3gqNweDypEOzGF62upDF4kiDwfcC4wAihyrssN/+vAl+o896XdwiUCR//I9ZOtQN7oOLNd5wP+Bsj/rVNPBfJyFcKLXLvVLp9ZU8D/wNyGjSx8UO2Yvq6AAgoo0FkC8Z0gyoHvCCxSbWjxIOimm27KN77xDaKaV3/tueee6wuRn3hi/Ooq31ZdddW+iuRbbLFFtUP33OtRlemXv/wl1157bd+D7TW0KOMUf98+r8bFqGro0k0UUEABBRRQQAEFFFBAAQUU6FqBH6cFfT+aQITHr7/+elZcccWunZQDV6BbBR588EG+/vWvlwuRx0Lgh3TrvBx37wkYIO+9c+qMFFBAAQUUUEABBRRQQAEFFFBAAQUUUEABBRRQoD0CUc07wqERmsy2qGC6HXBre4ZR81E+D1wKrFxmj+uB7YEi4eyaD9zghtlwathuAtxfQ58REhwLRDA72vdTgLbarvUGwEv91rt/M4Kz1eYWry8B7Jk2bGYV5v6O/c907UUApFqbGzgtXY/lto1q5FEtOMoXRgg4gs5xEz7aU+m/765ykEYC4ZWqW2cPme2/WQHybCXxx4BIHD1UZZ7Z987U9Fl1S7UTkF4vEiCPz5RIAEXl6J+l6+utGo/Tzs0MkM+onT3HzbpOF0jVvTdIhyoaIM+H8Usj3gy4tokXy38Dv87118nXbhOnblcKKKDAoBaI79uxCE8sTtVviwc/v/Wtb7H55pszzzzzVNt8pteffPLJvorkp59+esV9o5p5VCSPgPpgbG+88QZXXnklv/jFL/oedK+hXZ0WPatp4xr6cxMFFFBAAQUUUEABBRRQQAEFukkgFkU9MjvgWOjuV7/6lZXHu+ksOtaeE4hK5BtvvDGxcGKuHQQc1XMTdkJdKWCAvCtPm4NWQAEFFFBAAQUUUEABBRRQQAEFFFBAAQUUUECBARaIeyx7AyeVGUfcvI/g8nsDPMb84bMhz/xrtYRiB2o6ERy8EIhgcZGAX4RZLwDWAx4BtgQermES9QbAS103un8NQ2xok2y4uZlVmBsaVG7nMekhmN8Dk9KCAX8GngTeyWy7VqpIuGT62feAk4EPqwymGwPkkVwan4LjMb2tgcuqzHNd4Kr03on/jSrmtS4SUSRAHlXOT0hj2TUtrNHM66FZfXVbgLzReVerhN6JAfKhwOXAspnJ3wtsAzzRKEhm//jMuARYLfOzWhdmaOIw7EoBBRRQoE0CuwDxHWWl/o4XlcG32WYbRo4cWbXSeK3jfvTRR/sqko8fH1/jyrf11luvryL5BhuU1l+ptffe2S4esL3sssuYMGEC994bv/r7bbGg1JnA2dU29HUFFFBAAQUUUEABBRRQQAEFekRg97T48kfTmW+++bjxxhtZZZVVemSKTkOB7hW477772HDDDXnttZluw+4BVF5hsnun7Mi7TMAAeZedMIergAIKKKCAAgoooIACCiiggAIKKKCAAgoooIACHSEQ4bYJwIq50UTl46g+HkHXTmvZQHV+bEWC2e2cV1RQjsq4Ef6OCspRJf2azAAiEBp3Yl8qM6hshdkIFe8PRCXsaFGNfSngzlwgOV7LBsAbnWtcCxc32kmT9++GAHktU148LSywdtr4HCCCzLVUvu7GAHnc142FKeJPtFixPq7V9ytgfRw4Ji10EZtEtc1za4FN29QaIM8G2zs9gGuAfMYLoBMD5LF4RATCsq1Z1dGzfVaqdP594MQC7xM3VUABBRToXIE50/egPYH43li2zTvvvOywww5sv/32DB8+vGWzmTJlSl9F8gsvjHWxyreoVBQVyb/2ta+1bBzd0PGkSZP6nC644AJef/31/ob8LHBqWkDq7W6Ym2NUQAEFFFBAAQUUUEABBRRQoA6BWGA1FkT9qM0+++zcdNNNrLnmmnV05y4KKNAKgTvuuKNvgch333033/226bmSVhzWPhWoScAAeU1MbqSAAgoooIACCiiggAIKKKCAAgoooIACCiiggAIKfCQQwcwjgH3LmETAOQLD1SogDwRn3BeKhwwinBfVvEvtKWBHYOJADKrKMbMBx6gmvhfwZtpnISBCwxEgvhaIaruPp9fmSmGC7wDPA98E7kuvhUMEjY8HHk3nMs7ZB+l1A+QdeCHkhhTnN8LRUXEhWpQpHJUqzdcy+m4MkMe8Ns0soHBFCoW/UWHCKwCXpkrO9VRwrjVAvjJwHRALVEQiKlbSj8UeOrEZIJ/xrHRagDx+L52WFgrJjrRVoe5yYfVq76tOvK4dkwIKKKDAjALzpu/63wVioZuy7b/+678YNWpU359ZZpmlbYYRjo6K5FFtu1IbMWJEX0Xy1VZbrW3j6sQDffDBB5x33nl9f+6+O9Zpq9ji+/BP0yIw/SbOO3GejkkBBRRQQAEFFFBAAQUUUECBfgSyi2V/tNmvfvUrNtpoI+EUUKDDBG644QZikcgybX3gNx02XIcziAQMkA+ik+1UFVBAAQUUUEABBRRQQAEFFFBAAQUUUEABBRRQoCkCsZx7BDMjMJltlwMRSIuK2J3aIh2xFrArsDTwQKrYNqUDB5ytMB0h9wg7lpIDcY8rKiqfncadrz69LnBVCspHUPzgTPXxbL8RLt8auCMzfwPkHXgxZIYU5z6uhVL5xggrbwH8usCwswHyV4EHgen97P9J4D/T60W3r7V6cgSxj6wyhyLj+BSwUuov3j9RHby0SEK5w0TY5sDMIgy1BshjMYYTUoetCvoWOLX9btptAfJb0md1kd8pm2c+F2NRjcP7Eem0AHn2/GSHHb+zsp/Rzboe4nPghtyCKvE+ic+Th5p1EPtRQAEFFGibwCeA/dIiX7HYUNm23XbbsfPOOw94ha577rmnryL51VdfXRFo5MiRfRXJV145viYO7hYVnM455xwuuuii/iDeSouEHQv8Y3CLOXsFFFBAAQUUUEABBRRQQIEeEFgeuB2YPzuXCRMmsPXWcWvTpoACnShw6aWXss02sab/DC3uL38N6MRnMjqR0TE1WcAAeZNB7U4BBRRQQAEFFFBAAQUUUEABBRRQQAEFFFBAAQV6WiACnKcAO+RmWU+ItaehGpzcx4ADMuHH/VNI9f3U72eBSA9EADDCsRH4m5Remw+I0O6WqSJ1PEWRDQPuBIxP2+bD5fHjbIB8u1RRvsh0Gt2/yLHq2TYbno7g9MhUib2evgZinwiTng8smQ4e10mcx/cKDCZrUGC3ujatNUDezjGVm0j+WqglQB7hrJOB/0kdxqINsYjG3+uS+tdOewHfaGD/2PVpID4z8sHrbguQ35QWS3ilgEct563UXacFyDcFrsnN9f60yMdfChjUuml8hlwC5Mu7xu+MymVha+3d7RRQQAEF2ikQ3wfjd3/8PWCmNsccc7DHHnuw2267sdRSS7VzXFWPddttt/VVJI/KYZXaDjvs0FeRfPnl47nxwd0ef/xxzjjjDE477TTeeeedShjxHfAY4OjBreXsFVBAAQUUUEABBRRQQAEFulggQuOxsOrQ7BxOP/30vn/fsCmgQGcLxL9f7b777vlBPgxEoYIIk9sUaKuAAfK2cnswBRRQQAEFFFBAAQUUUEABBRRQQAEFFFBAAQUU6HKB9YErchVLY0o/A/YEouqZrXGBdVJAPKq850Op+XD591KI9UMgX5k8+1qMKlt9/JEUTMxXmm00AN7o/o3r9d9DNwfIswsHxCzzleezM18YeBuIxR3yrZ1h7V4OkIfrssB5wKoJuZ5Af/b8ZN8/9b4XKgWvDZDPKJq1rvU6rXZOFkiLbmyQNlwduLvaTumzeywQf7Itft+OBt6ooY+im8wNnAZsn9vxqLSQSGnBkqL9ur0CCiigQPsEdgEOyiwsNMORF1xwQb773e+y1157Mc8887RvVHUc6aabbuoLkt98880V9x49enRfRfL/+I//qOMIvbXLG2+8wSmnnMJPf/pTXn755UqTi4XGjgTO7q3ZOxsFFFBAAQUUUEABBRRQQIFBIHAjUPp39r7pjhs3jkMPPXQQTN0pKtAbAocddhhjx+ZvexH3MDfsjRk6i24SMEDeTWfLsSqggAIKKKCAAgoooIACCiiggAIKKKCAAgoooMBAClSqPv58CiLHSvC2xgWygdR7gVGpknip5/7C5dnq1Nlw8WypImEsy1+6U5uval7qv9EAeKP71yMYofq47ze9hp27NUAe1a6jkmBpufZy10ZM/ytpMYcRwD7AuWVMsgbRzxEVgualXeOaPD39R9Htaw3mLgh8qYbz16pNooJ7VCEvBe6LVLLOvu9i/y2AX9c5UAPkcFeya3UF8qx1PHV2eJ3nLLtbvQHySmHuE4FYlGBaE8aW72LWNOcDcy+0MrTegmnYpQIKKDAoBb4OxO+uVcrNfqGFFuL73/8+++yzD7PNFn8N6J527bXX9gXJ77zzzoqDjmrqUZH8s5+NtZUGd5s2bRonnngiJ5xwAi+99FIljPj+Ht9zrh/cWs5eAQUUUEABBRRQQAEFFFCgSwTOBMZkx7rrrrsSFY1tCijQXQK77bYbZ54Zb+kZWtw73rW7ZuJou13AAHm3n0HHr4ACCiiggAIKKKCAAgoooIACCiiggAIKKKCAAu0SWDdVw46gW7bVGhBt1zi7+ThRNTo8N0uTOBi4B1gM+DQQIf5vAVFJOCrKRci1VN02ArjjM/s+APwT+M8yIBEeiKq2L5R5rdEAeKP713P+tgai2vohwK3AB/10Uk+AfKkUso5Q/m1AVHtvZ4uA/L7A0emgce53BCaWGcTmwC/Sz68FdgbyaZKsQS0h3Ua279bPhyIB8rjnHO+nUnXHuEaiqvOzdVwkEdaPz4FG2rtA6f2f7SdbgTwW/rgQeLWRA6V9h6RqAXGdRGskjF30WssPv8h566QA+ZLAJcBquQl9H4gQeataPISXf3Ln/rQozF9adVD7VUABBRSoWyB+l48DRpbr4ZOf/CT7779/X5XubguO5+dzxRVX9AXJ7703ss/lWwTkY66LLrpo3aC9smMEyY899liOOeYY3nzzzUrTuiwtJvZor8zbeSiggAIKKKCAAgoooIACCvScQCx+/ZPsrDbZZBNiwTmbAgp0p8Cmm27Kddddlx/8/6aF07tzUo666wQMkHfdKXPACiiggAIKKKCAAgoooIACCiiggAIKKKCAAgooMAACUf34VOA7uWNHtd2odHzLAIypFw+5KXBNjRPLVxCfLwVCoyJhf61aheRGA+CN7l/j9D/abPE077XTT34G/AB4pUJHRQLkc6QV0COYPn8K7VcKbhcdd63bx/3MbVLIMxZviPMXq7JPqBBkjwTNBcB66QCx4MCVuYMVDek2sv1gCJAHbyzucAqwQ7I+KD348H6tJ7oN22UD5K08nAFy2CABr55Z5KM/85WBeHomn4CLxTEi7NWq9t/Ar8v8Xl8f+F2rDmq/CiiggAJ1CYwFflRpzwMOOID4M88889TVeafudMkll/QFoydPnlx2iLPOOmtfNfIIki+wwAKdOo22jeuNN97gqKOO4ic/meFZ+/zx4zqKhQhsCiiggAIKKKCAAgoooIACCnSSwDfTQuYfjWmFFVbgrrvuYu6582ubd9KwHYsCCvQnMHXqVFZffXUeeuih/GbxjMnV6inQDgED5O1Q9hgKKKCAAgoooIACCiiggAIKKKCAAgoooIACCijQ7QKrpBt4+XBbhHX3BN7q9gl2yPhrDXhGJex9cu6zA8cDu6eg82PAM8CfUyjxu2mOsU1UNo/q5OVaowHwRvcvciqiMvcBwOFppwhX7wJc2k8nRQLkswDbAqcDpadTogziKOCRIgNtYNu1gPOBqFAcLeYb5/C9Cn3G/c+4NmKbaOXeo40EwotWLB8sAfKwHg5ckc5VXB9bAg83cO6bvWutny+NHrcbAuSzAUen90rMNwL/RzU6cSCSaxdTPEBeLsgdw6k1gF7v0P8zBcjzT99tBljSpV5V91NAAQWaK7BJ+h01tFy3o0aN4pBDDmGppZZq7lE7rLfzzjuvryL5n/70p7Ijm3POOT8Kkn/iE5/osNG3fziPP/44P/7xjwm3Cu2P6fvPTOWf2j9aj6iAAgoooIACCiiggAIKKKAAcf8iFjWdt2QRofEIj0eI3KaAAt0tEOHxCJFHmDzTXgfiPtWj3T07R98NAgbIu+EsOUYFFFBAAQUUUEABBRRQQAEFFFBAAQUUUEABBRQYSIFZgah4F8HgfCtX3Xggx9rtx/44sBIQYfBoceP0b8AyqQJ8VKntL8AcleIjGJ4NFy8CjAeiMvndwHbAk/1AZQPgDwB/L4gaQed40CNaHCvClK1qEYSO/kvh6nLB+vyxiwTIY98IqUfF7yMzIfKoEj8GeLFVE0v95sPjEWSPyvOVFmyIwHsEWDcEjgMWAp4HInh0f2asBsirn7hvAxelzWoNRMdnZZyfuFaixcIGUd2xU6qQGyD/93mfAzgxvY+b+VlVb4A8e72VRjkF2CotAlL9iq1vi0rXRHzmxeIPNgUUUECBgROYHzgG2KncENZZZx3Gjh3LmmuuOXAjHIAjn3XWWX0Vyf/617+WPfq88877UZB8ttlivZjB3e644w7GjRvHrbfeWgki/p4Y319fG9xSzl4BBRRQQAEFFFBAAQUUUGCABe4C4t7VR+3KK69kxIgoUGxTQIFeELjqqqvYfPPN81OJZxdiMWWbAi0VMEDeUl47V0ABBRRQQAEFFFBAAQUUUEABBRRQQAEFFFBAgR4Q+BwwAVg1N5ebgR1SQLUHptmxU1g4BfmiIuxTwI7AxBpHG+HnCLBGdd0IEkegu5QeKCUqpuX6ygbIazxMxc1aGSCfL7lEledoUfF5a+ChKoMuGiCP7sJx31SxuNT9GcD/AjMsld4oWGb/ZYEoGVh635ULrcc5XBz4KrA+8LVMmD47lBh7hGU/TD80QF79RNUTII9es4HcWOxhG+CJ6ocb0C3yYepyVa/z29Qaqi86saLXZr7/Ws9bVNw+Ddg+dRCfk7cXHWyZ7aPfgzPv21oriJf73H0QGNniygufBy4FYnGSbGvV+W0CsV0ooIACg0Igfp/FYkCxENQMbdFFF+Xwww9np53K5soHBU5M8uSTT+6rSP63v8VaWzO3hRZaiP32268vTG6Dc889lx/+8Ic8/3z8lXCm9gIQUK1c+MvToIACCiiggAIKKKCAAgoooEAlgbjfFouaftSOOuooDjjgAMUUUKDHBI4++mgOPPDA/KzOBHbrsak6nQ4TMEDeYSfE4SiggAIKKKCAAgoooIACCiiggAIKKKCAAgoooEDHCUQ6ISqT5Vs+lNpxA++BAUUY8SfppmkEleMBigjzzwlEucEITx8FPFZmrnEfLMKrcdM1+oknLY5PgeP90muHRf4iEyyObrohQB5z2xs4KTPvXdJ1WgpJVzr99QTIo6+o7h5B/PhTatUqgtd7CebD479O830VGAqsAqydqjHEua3WrgBGA2+kDYuGdBvZPqoY7wO8U22QudcjtB9zi6rqrWpv9zOuWoPI+bFFFfKx6X0Ur4X7ua2aQJP6HYwB8nyl8CZRztRNIwHyCLTHdfhcqwYHVHKI3yvxu+D9Fh7brhVQQAEFZhaIquOx6E8s0jVT23vvvTniiCP4xCc+oV0SiBB5VCR/6aWXypp8+tOf7guRh91gb//4xz84+OCD+8L3FdoFwPesRj7YrxTnr4ACCiiggAIKKKCAAgq0VSDu7cV9pI/a9ttvzwUXxF9RbQoo0IsCO+ywAxdeeGF+amOAs3txvs6pMwQMkHfGeXAUCiiggAIKKKCAAgoooIACCiiggAIKKKCAAgoo0JkCEZo9FfhObnhR7TnCyw935rB7YlTZ8HhMqBQAfw9YF7gqBWy/BVxZZsZrAeenitTZoPOiQDx5sR5wY6rA+3Jm/2yAPB7cKNd3f8Dfz4SsW1WBPALNUSFvyTSQmM9ewJs1nPl6A+TRdbwfjgF2zxwnQhb5EH4Nw6i4SVSwjsBxjLPU4v0WlegjVFSt3QL8IlVkjwUC1kjV5zcB7k87NxIIvymFWl/pZyDZ/usNkGcreVebc72v93d91hsgj7FEwP9qIN5r8QTEHi2sVF/v3LP7zZMWX9gi/XAwVCCPz45LgNWaAdhPH7UEyGcDjk4LLWS7quW91ujwKwXI633fNjoe91dAAQUGs8Dm6Tvl4nmEVVddlZ/85CestVZ8vbflBaZNm9YXIo8w+euvv14WaOmll+6rSD5mTDyLOrjb7bff3lfF7d577y0H8Qzw3Tr+Dji4UZ29AgoooIACCiiggAIKKKBAPQJfzty36tt/2LBh3HfffQwZMqSe/txHAQW6QGD69OmsssoqTJ48OT/alYE/dMEUHGIXChgg78KT5pAVUEABBRRQQAEFFFBAAQUUUEABBRRQQAEFFFCgbQIrAFG9eJncEX8G7Am81baRDK4DRVA4AoU7p2n/KAWXS1Wcs+HHqFIY4fJpGaIvpUDoqsA1QCQlXkyvx/2xqAgd1cijqvkIIELHpZYNkNcTAG90/2pnOoLUEW7cLG34YKqmHiHrWlojAfLoP3/8p4AdgYm1HLzKNvOlwPHXC/QVx43zdysQd9pL78l8KDXGWCrZYID8X8CtCpDHeYxFAOK99RgQweyHajyn2XNT4y4zbVb0fZsNEcf7aSTwaK7XfJXyQ4HD6x1gP/sVvTbzXdUa/M/+bovPwXjvlD5fG5lWPNW2Ymaxh1oC5Hnb0vENkDdyJtxXAQUU6C6B+D4fixLN1A4//HAOOeSQ7prNAI126tSpfSHyCJO/8075X+vLLbdcX0XyUaNGDdAoO+ewcW0demh8pSvbTiqzuE3nDN6RKKCAAgoooIACCiiggAIK9IJArGwWC/J+1H7/+98zfPjwXpibc1BAgX4EJk2axFe+8pX8FvcB8WyDTYGmCxggbzqpHSqggAIKKKCAAgoooIACCiiggAIKKKCAAgoooEAPCUTw+Mwy86lU9bqHpj5gU4lweIRIInwaLR8ej58tkioURhX4m4Ftgb+n7bPh8Xj4ItIREa6OQHFUNFw/9b1B2j5CoOOA99N/NxoAb3T//uA/BuybwvWxXQQ/dwUmAB/WeMYaDZDHYZYFzsvcxM461ziMspvNmkK5B1boJMLqcawIi8f/Rsi3v9BrNkybXWigaEi3ke3rrWTczRXI4x702PQnTmUsdnBtjRfGQATIswtSDJYA+ZqZRR+aGdTOV/Q2QF7jhe9mCiigwCAViEpbZ+Qflg6L1VdfnRNPPNGHpuu4MF555ZWPKpK//37przgzdhQVzaIi+bbbxl+jBm+Lh3X32Wcf7rrrrnII8feN3a38NHivD2eugAIKKKCAAgoooIACCrRQIBYu+262/7POOotddtmlhYe0awUU6CSBs88+mzFj4lGUGdpPKy202UljdyzdJ2CAvPvOmSNWQAEFFFBAAQUUUEABBRRQQAEFFFBAAQUUUECB9gjMDZwGbJ87XDxIvg3wRHuGMWiOEvetvgrEQxOlJbejivH9wCeBz6Tgcra6beA8D2yStov9I4QS20SLSvHzAhEQXamC5I3pHL+cXm80AN7o/v2d8AjiXgjEtRntdGD/TNXtWi6WZgTI4zhrAecn2/jvfKX3WsZSbpt1gauA54AHgHuA36ew+OsFgvLRd1RZPgq4GPgl8GY6YCOB8FrCttn+mxEgrxRqLmqcD/e2qgJ5jCuqeF+aBlikWvdABMhXBq4DFgUqnd9eq0CeXVxhfHpQ7e2iF1SZ7Q2QNwHRLhRQQIFBIhBPRMf3pJna2LFj+dGPYg0pWyMCzz33XF9F8gjiV2qrrrpqX0XyLbbYopFDdf2+cb2NGxdris3UYpGuWLDr7K6fpBNQQAEFFFBAAQUUUEABBRToFIFYHPvn2cGMHj2ac845p1PG5zgUUKBNAjvvvDPjx8dtuhnaVsDlbRqChxkkAgbIB8mJdpoKKKCAAgoooIACCiiggAIKKKCAAgoooIACCihQWKBSBeCTU2j3n4V7dIf+BKJC+NHAPnUwbZ1Cx7Xu/yrwYgqkZwPocehGA+CN7l9p+vmq37el4PuzBb2aFSCP+4yxkMKZmUD7kanq9HsFx5TdPKqsx593G+ij2q4GyP8l1MoAeb0h+ux+U4CdgMernND50nUYiw9Um1e5rjZNCyDEa7FAwx7A1NyGvRQgz1eIj7RU/ImAVKOtngD5rMDhwIG5g9eyWEOzx1vqr96FHxodj/sroIACg0UgFkHaLT/Z5ZZbjlNPPZW11157sDi0ZZ5PPvlkX0Xy008P9vJtjTXW6KtIvskmsS7X4Gy33XYbe+65J3/605/KAcQiZVGN3KaAAgoooIACCiiggAIKKKBAIwILAbFo8CKlToYOHcoDDzzAkCFDGunXfRVQoAsFpk+fzkorrcTDDz+cHf0LabH8l7pwSg65QwUMkHfoiXFYCiiggAIKKKCAAgoooIACCiiggAIKKKCAAgooMOAC2VBhdjD9hS4HfNBdPoBsVdxyU/kd8If05wPgiFQ1+KBUaXpz4Be5HSMsHlWsfwtMSlWtXwFWByambSOAfln6/40GwBvdv9y8F04VGqMCebSngB0z4y9y2psVII9jzgUckwlTROg2KvRNaFIYtci8imxrgPxfWq0MkH8xVdBYvp9QdrlzVs/1WaSyev6Ycb/84BRgjteiYn28h9/PbTgQAfJb0vvptQIXd3wGlipkVqr8PifwU2B06reZv9PqCZDHMLKfm6Xp3g7E74TnCsy/6Kb58Zb2b2aovuiY3F4BBRToZYFlgP9L38NnmOdOO+3UF3CebbZYU8rWCoFHH320ryJ5mapGHx1uvfXW66tIvsEGG7RiCB3f57Rp09h9990599xzy431LuB/gMc6fiIOUAEFFFBAAQUUUEABBRRQoFMFLkmLM380vttvv5211lqrU8fruBRQoCmPXlAAACAASURBVMUCEydO5Gtf+1r+KHGvfdsWH9ruB5GAAfJBdLKdqgIKKKCAAgoooIACCiiggAIKKKCAAgoooIACCtQsUKkiajwsvgXwUM09uWERgRVSJdxYZjtC3n8EngFipe03gAiNl9rngUuBlTOhzwhafytVLI6qxRE8fLNCmDn2jwDLHSng+mjqOBtk3AW4ssgEgO8DEWiP1oxgZj6kHf3GuMbXGdKuJ6DbH0E+3B6VE6Iy+SMF3fKbLwhEuPOvQLmK5lGlPF6PSuVxbZRa/HwlYEMgzvG+wMu5zg2QV78+s4s5VAoi93eKv5AWZVgRKFJJup7rs5EA+TzpvRSf69FiYYYLykxsIALkDb6FqHTeFgMuBuJplFj0YX0gFudoRqs3QB7Vx4/MDSA+S0YCpc/mZowv30f290j2tXqu+VaMzz4VUECBXhKI0tY/A+bPT+qss85il13i662tHQJTpkzpq0h+4YUXVjzcxhtv3FeRvMzDq+0Y4oAf4+yzz2bMmDHlxhF/R/0O8MsBH6QDUEABBRRQQAEFFFBAAQUU6DaBndL9iI/Gfdhhh/HDH8ZtSZsCCgxmgcMPP5xDD41bUzO0WAi67CqHg9nKudcnYIC8Pjf3UkABBRRQQAEFFFBAAQUUUEABBRRQQAEFFFBAgd4WiPBqPFEfIdRsi5/tkUJ3vS3Q+bObD9gPuDuFH6PS+IcFhj0LEH/y4eRylXALdDvDpo0GyCMMHQHoozO9ng7sD7xV56DqCehWO1T0GYHUJdOGlwORuChSOTl/jE2Ba4A4rxE2irvmpTlHyDd+Fi1bPT7+O66LuJk+AngeiLDS/bnODZD/C6SVFchjMYgrgKg02skB8uw4K10vYVU0QB7bbwU8BTyQW+Sgv/dT9tqs9r6r9nqlEHQsunEdsChwT6pgEONsRqs3QJ5dsKA0jnYs2JJd6CA7/0oLCTTDyD4UUECBwSiwD3BCfuLDhg3jnHPOYfjw4YPRZMDnPGnSpL6K5JdddlnFsYwYMaKvIvlqq6024ONt9wDCZ/To0Tz4YKxpM1OLa/qkdo/J4ymggAIKKKCAAgoooIACCnStwBJALJ79ydIM1llnHW655ZaunZADV0CB5gqsu+663HrrrdlOY5H8oWmx/eYezN4GnYAB8kF3yp2wAgoooIACCiiggAIKKKCAAgoooIACCiiggAIK1CCQDRVmN49w8REFg8o1HM5N2iQQgfEIDEbF6qhOXq51SoA87uNFJe8zgbnTQCNQHcHsFxvwakWAPMYaq6CfnRlXhNwjKPR+nWPNViQ+CojzUuqrFC6PrselP6XFA2IsBwOHp+PuCpyVG4MB8n+BtDJA/t/Ar5P7eOC7wNs1XAv1XJ+NVCCP91O8x6LdCGxfpmJ9vFY0QJ4f03pALU+CtSNAnp1zsxdFqTdAviYwscz1sXpaJKSGS6euTSp5bwZcW1eP7qSAAgookBf4KbB3/ofbbbcd5557LrPNNptiAyxwzz339FUkv/rqqyuOZOTIkX0VyVdeOdahGTxt2rRp7LTTTlx00UXlJn1y+o47eECcqQIKKKCAAgoooIACCiigQL0ClwIjszs/9NBDLL/88vX2534KKNBjAlOmTGGFFeIRlRlarPwYi6nbFGhIwAB5Q3zurIACCiiggAIKKKCAAgoooIACCiiggAIKKKCAAj0qkA2oZqdoqKx9JzyCfc8AfwM+KHjYUhJlWma/rwI/AdYADgKOqRBu3gv4Ru54EYqM8Os7BccR1cIj9F1PWws4P1PV+15gFPBIPZ1l9qknoFvLIecCTgR2ThtHReMtgEm17JzbZk4gwkYRSo+WrwacraBcLpwcc7whBe8jPB4VArPnzgD5v1xbFSD/WAr1x/ssWn4BgP4uiXquz3oD5Nlq9TGmWHQgFiQot+hBowHyWoPQRa/NvGW2kne5CuT5eXw/vW/reJuW3aXeAHmlRVv6u0abMeZyv+v7q0TfjGPahwIKKDBYBD4OTABG5Cf84x//mIMPjvV+bJ0kcPvtt/cFyX/1q19VHNYOO+zQV5F8sD3gfsQRR3DIIYeUc7kS2Bb4ZyedS8eigAL/n707gfd0rv///7hRlrJGMelbvhW/lD0iMcNQkaXIHhUGWaIilH3LEtn3YcqWLcoWFZlBXztRyRYqDUKWZKn0v72m9zX/91w+n3Ouz3bOZ3m8b7e5lTnX9V7u1/W5zpnz+TzfLwUUUEABBRRQQAEFFOgqgfg9d2zmOr0dddRR7Lbbbl01SSejgAKjL3D00UdP+91bqcXm1zV3Nxz9GTuDXhEwQN4rV8p5KqCAAgoooIACCiiggAIKKKCAAgoooIACCiigwEgJxPsn+6c/+Zj3ARsDvx+piQzwOFFx+6RUDfiqVHX7CWBmIILVEbJcBDgIeDhz+hywJ7AiUA77L5Q+oLEaEGHsqO79aAXjuYATUihgL+C5Cue0ekg5PB5h7AhR16rQ2+hYzQR0q46xGDAJWCGdcHG6dn+r2kE67n3A+cBKQK0w5weBqNYQQfJfpNDGX7Mx8vN/lb4ehkVrNKTbyvG1AuxVOP4fELvKLwX8OlWmeKDKiUMc00jQerggcr1h4vkZr7Gzss0PPg9EuKZKa+b+bGRd+Rw+BVySNhp4KQXc6lUJbzRAnt+DMWa3BMjL8wqDn1e5MBWPaTZA/m7gPGDV0jixCUFsQNCpFptLfK/Uea1nRqfGt18FFFCgXwXem36OiZ/Jp7dZZ52Vs88+m403jn9S2bpV4Nprr50WJL/uuno/FsGECROmVSRfdNFFu3UZbZ/XRRddRAToX3vtTVnxW9LP6n9s+6B2qIACCiiggAIKKKCAAgoo0OsC8R5jvK88pljI6quvzi9+EW9t2RRQQIE3C6yxxhrl38vFe+UfAl7US4FmBQyQNyvneQoooIACCiiggAIKKKCAAgoooIACCiiggAIKKNCvAuXqx8U6rwUiVPlsvy68i9aVh2djV/6dgAh4RvsW8J30/yNoPSWbd16ZOqphR+C7qEIe74tFRevT0/Hx/88cZs1RSTlKAByejovQ8s6leyAqb38A+E0TldJrDT82zTEMokXwOaoEXwb8pw3XqJmAbtVhwziC+aemUG6ctx0QVcIbmXteQfyG9Lr7SzaJPKRaK1xdDvuW75NWAuFVngN5//0WIJ8FGA+8WuOmiBBwhMc3ya7/L9NGELEBRJXWzP3ZTIC82Bjii2lS8fraBqi32UGjAfL8GRbPrghqR7houNbovVnub7jg/yeBn6WTOhGUbjZAXu/77snpGVzrfhvOcrivx70cz/YIkeet/D1nuH78ugIKKKDAjALLArGJ0Pvzv46g8Xnnncdyyy2nV48IXHHFFdOC5DfeeGPdGe+0007TqiItvPDCPbKq1qZ5xx138IUvfIEHH3yw3NEjabO5u1obwbMVUEABBRRQQAEFFFBAAQX6TCA2y94xX9Ndd93FMsss02fLdDkKKNAugbvvvptll41fsc7Q4v2y+LyETYGmBAyQN8XmSQoooIACCiiggAIKKKCAAgoooIACCiiggAIKKNDHAvUqoTYbBO02qgg8R0gxAo53pj9vKqM2ypNeD/hJmsO+wKFZADn/2leAuC5FmzuFlTcEagWP/xf4YaqQPVxgtByGjhBojBfnF2HosIwKuV9NVcojjFgE3RslrFW5udaYjfZbPr6ZgG4jY4ZJhPe3TSfdDGwBPNZAJ3lV4PJGANFNOWxaq7pz3kcE8KOfojUa0m3l+GafG91cgbxW1eZalzfu39hAIDZeqNqauT+bCZB/Foig8JxpYsNtKNFogHzJVN18kQYryDd6r5VdhwqQlwPTtV5bVa9TveOaDZBHf/nmIEX/V6UNCOoF+1uZb/79Iu/nQCD+NLLpRSvz8FwFFFCgnwRik5kfAfPkixo/fjznn38+CyywQD+tdWDWcskll0wLkt9222111/z1r399WkXyMWOmF1TrW5+nnnqKzTffnOuvv768xvh5Jf4d+qYv9C2GC1NAAQUUUEABBRRQQAEFFBhKIH5Pct0Mv3w+8ED2228/1RRQQIEhBQ466CD233//8jGr+3snb5xmBQyQNyvneQoooIACCiiggAIKKKCAAgoooIACCiiggAIKKNCvAnnwL19jvKN/cI8vOkKpUXU7QopFiwqBEYB+qkvWNnNyjjBhtKjc+/NsbnmV8XLQL9772judH+HVtYAIMBct+o53WyOUHl9fv/zhjXRg9LMmcArwvvR3Uc38aOBf6b9nAr6W/q7oP0LpEa6NquGNtBgv5vK9bLyYX/T1g2zMRvqsd2wzAd1Gx43XUISGF0snRsj+SODfFTqKQG9UZNgyHVveJCD+erbkXlRtiDDw5aW+80rL5SrGjYZ0Wzm+HwPkeYX4epf0diBeM1GBvJEgbjP3Z6MB8gXTRhNrp8nHvRMbHjw9xP3ZaIA8X0cjlb4bvdfKU47nVWyUES2e6fdnB+QbaMRffx64tMJrspFDWgmQ56/ZYsz7UjXP3zcyiYrH5ps05KfUep5U7NLDFFBAgYEWiOdnfF+Jn5GntwjaRuVxW+8LxCYAESS/5557ai5m5plnnhYij4rk880XPxL0d4tK5GFSam+kf9eV/23S3xiuTgEFFFBAAQUUUEABBRRQoJZAvDfw8eILSy+9NFFZ2KaAAgpUEVhmmWXKv4f7P2ClKud6jAJlAQPk3hMKKKCAAgoooIACCiiggAIKKKCAAgoooIACCiigwIwCY4HJNVCiinIvpx+iMvSJwJdrrC2C8RHGrhLw7fT9kleArxW8jIBkfFI/3iCtFc4dqkJ5zP1jwI+BKI93WAqT5+uuVQk8Ash7AC+XFh9h5wjJRgC/qGT8a2AHIN7EbaRFMD6C0yukcHsnwuMxn2YCuo2sI44Nw12AY9OJv0j33RMVOspDnVOBdYE7a5wXmwAclP6+1mvzQ8BFwBJAjL858Nd0fG4Q1R8ipD5UhePlgZ+mcxs9vh0B8ofS67OK31DEcY/GBgtxj0Ub6pk2VCXrKB96BBAbBcTrMe75fwJ/ASI4fgPwYJMbH+TXpsLtUvOQodb1FmA34PB0ZmzUEJsV/GSYwRoNkG+SVV6/FgjPZyssqNUA+VBDbJOC83HMrcBmwKMV5tTIIa0EyPNnez5mpwLdtQLrcS/HtXugkUV7rAIKKKAAmwI/LDvssssuHHfccfL0mcCkSZM46qij+N3vfldzZbPPPvu0IHn8mWOOOfps9TMuZ9ddd+X444+vtcZ4TVzY14t3cQoooIACCiiggAIKKKCAAkMJxHtkM/xS5Oqrr2attWLfa5sCCigwvMBPf/pTPvOZz5QP3BWo+cuo4Xv0iEEWMEA+yFfftSuggAIKKKCAAgoooIACCiiggAIKKKCAAgoooEAtgTw4mX99HDClh8nyQG15GY0EHDtNkIf6aoVv5wXOAaJ6cK155xXkj0kB79ezSc+fzo8K4xF0jesdwddotSqPR7B0+yEqtEeVxajk+92senhUII8Q+TUNVl9eHDgjhTzbXXm8IBiJAHmM9c70BvZtwOk1wvf17qP89RcV3SP0WivcnQfI90tV5/M+Y/zYaGANIALYGwL3pgPaEVKu+jpoR4C86liNHtdsgLzRcRo5vh3Xpt664vUdoelTsw0f6m0OUZ5zowHyeGbEONGavQcacRvu2HhunpkqYsaxtZ6Nw/VR5eutBMjLxsV48Vo/tMFn6XBzjXshNlOIzVPy9n1g5waeV8ON49cVUECBQRCIjVjOLi90//3354ADDhiE9Q/sGk877bRpFckfeeSRmgbjx4/nuuti76X+bnGfH3hg7MX2pvbF9O/O/gZwdQoooIACCiiggAIKKKCAAmWB+D35w8A8xRe22morzjrrLKUUUECBhgS23nprYjPHrD0PfLDiptUNjeXB/S1ggLy/r6+rU0ABBRRQQAEFFFBAAQUUUEABBRRQQAEFFFBAgcYFovLz90qnDVUJufERRueMPFhdnkG3BMhnBY5M1atjjrWCoHnIsFaF8jw4fFWqLpwHkOP9sf1T1fAIaUcl5adSeHz9dO2jEm604cLjueOyKTAdAdhozwE7pcpz/2ngkr81VW5u5JwGuh+RCuTFfGZusKp9OUA6VHB0qArZMf7bUnWHCWkynwJ+nv5/O0LKVc2bDQ/nldirjtXocYMWII9NQOI1X7y+owr3VsD9FeAaCZCXn2PfBg6rMEYnD9kA+FEaIKqux7OuE4muVgLkMb1aG7hcAsTr+IU2As0JnJS+P+TdxjgRtLcpoIACClQT+BIQm2/M0KI69W677VatB4/qeYGowB3X/E9/+tMMa4kqSWuuGXt29X87+uij2X333WstNF4jb9pgof9FXKECCiiggAIKKKCAAgooMNACUR34q4XAbLPNxkMPPcR73vOegUZx8Qoo0LjAn//8ZxZZZBFeffXV/OQTss9SNN6pZwykgAHygbzsLloBBRRQQAEFFFBAAQUUUEABBRRQQAEFFFBAAQWGEMgrGxeH/RrYBHigh+XyytvlZcSHGfYAXhvl9X0EuBhYDIhwZ1QLfrQ0pzzIWeu65MHhO4FN007/eTfvBv4OvJj+MqqIx3Hxhus70t9F+DwC4FFNvGpbKFX23SidEEHNrwA/bHP13KrzqXXcSFUgb2aO+fUPu7WAm+t0lAdNo+Rf/MlD9xFej+rC30rn52HpXguQh8U9wCvNoGbnxOYES2X3eLcHyKNyfFzXJ4ZZd4SBo5r0CjWudXHqx4FT0vrj7+J1HYGeyRVNywHyCMtFMi42ishbvP8eSakYqwiqfxa4vOI4nTjsXcAZwHqp83jGRoX0fGONdo3baoC81sYJndjApdaGKrGRQDy7f9suDPtRQAEF+lygZuXxk046iR133LHPl+7yaglEiDwqkj/99NOstdZaXH311QMFdfLJJ7PTTvHPxzc1K5EP1J3gYhVQQAEFFFBAAQUUUGDABWKz6Xhvcno74ogj2GOPeAvWpoACCjQucOSRR7LnnnuWT/wocFfjvXnGoAoYIB/UK++6FVBAAQUUUEABBRRQQAEFFFBAAQUUUEABBRRQoJ5ArQB5rUrXvShYrsAba2ikCm8n1xzvW+0CHJsGOQbYC3i9xqDFNYpgbVSWviU7ZhbgcCAqyUcAdUPg3iEmHtWCtwMOBSKIGi0qj8en/4cLrtbqNgLoMf626YvdFiLv5gB5hFpPTW7XpOrAz9S5dnmAvF6V77gH1k6VlyPAW1zP3ODaVPX42Tbe3Hn/7ahA3q4NLMrh3m4PkFdd91DriufKp9NzJcLJ0Zp9TcZmBN9p8D75BRChoQhBj0aL9UdV7dOzwT8PXNqByUTI/pNAbEgS4fl6G3gMNXS5entxbGzEEa+ldrValc67ZSOVdq3RfhRQQIFOCsTGS7FB0gztjDPOYMKE+LZjG1SB119/fVqI/OMf/zjjx48fOIZ4DWy3XfzT8k0tXjMXDhyIC1ZAAQUUUEABBRRQQAEFBk8gfve+frHsj3zkI/zmN78ZPAVXrIACbRVYfPHF+e1vZ9j/+DJgg7YOYmd9LWCAvK8vr4tTQAEFFFBAAQUUUEABBRRQQAEFFFBAAQUUUEABBWYQiPeGPgRsDiwDTAHOBf7SBU5jgLOBNVLAMz5gcV2deeUh/5VrVKn+JrBw+vufAfVCyBEY/3YKqhdDnZMqC/+1BZO3A0cCRfnFRqsdtzD0sKd2a4B8XuDM7IM1cY0j1J9XFc8XVyVAXg/DAPl/Zfo9QB6vwx2A/bLNISI8Hq/52KjgX8O+WmY8IKpWXwAsVvG8ZoPqFbuvdFjMNQJ+UXk+WjPVx8PxRODLlUb8/w86OlWGf63B81YH4oMvxYYecXo8l2NTjzBttdVaT/Q71PecVsf0fAUUUKCfBD4L/Li8oIkTJ7LNNtv00zpdiwJNCZx55pn1NlKI105samVTQAEFFFBAAQUUUEABBRToT4HPAFflS7vwwgvZeOON+3O1rkoBBUZM4KKLLmKTTTYpjxebqF89YpNwoJ4WMEDe05fPySuggAIKKKCAAgoooIACCiiggAIKKKCAAgoooIACfSMQiZOJaTXDhRyLAHlUHt85VbptBuItQFS2jarCEVY8IQUe2xVSLELkBsiHvzp5aDSqNX8OuG2I01YFlgPuB8I3tl2vFzYvd2OA/L8i/RIgj80H4rX23nShT06bYxwDfCm7+PG6jqr0P2giPB7d1KpmXu8WfQDYJ1X6fmP4278jR8wMxGYah6XeY/0bArGpRqMtqhj8qIGTbgW2Sq/PBk6bdmh5M4n4u4fS3O9ttLMax38kBenzjQAisB7fg/7Whv7tQgEFFOhngSgp/XNgpnyRVh7v50vu2poRqFOJPH4m/CRwfTN9eo4CCiiggAIKKKCAAgoooEDXC9wIxKbX09qnP/1prrnmmq6ftBNUQIHeEFhzzTW59tpr88neBKzSG7N3lqMtYIB8tK+A4yuggAIKKKCAAgoooIACCiiggAIKKKCAAgoooIACCoTArKn6+P7A4Sl4WUsm3t+K4Pc/28QWfW0JRFXaM4BGq+UONY0IpR+cqulObtN8W+2mWyuQRxDpw8AEYA5gV+DlVhdb53wD5P+F6ZcAeb3b5H3ASUDswB+B7q8B8cmKqhsN1Ot3LmAJ4K11Dnge+B3weofu30a6jddVhP1ik4wpTVYEj/FqhbrrzePsFJ7/UyMTLR2bbyhSfGk3IDYFaPX6bZ8q0OdDxnPnzBbm66kKKKDAIAgsC/wifU+Yvt6TTjqJHXfccRDW7xoVaEjg5JNPZqeddiqfE5vVrAHc1VBnHqyAAgoooIACCiiggAIKKNDtApsB5+eTnDx5MmPHju32eTs/BRToEYEpU6Ywbty48mw3B37YI0twmqMoYIB8FPEdWgEFFFBAAQUUUEABBRRQQAEFFFBAAQUUUEABBRRQ4E0CUTU32r/7xCYCnBF4bDX02C6O+YHFU2f/An4NtKPiervmF/3EPdDJ6z9LqjgfY0UlwBfS/7ZrDXn/YfxiE9c/NjaIDQji/ok5xjWKvlpp0dfcWdXQfwCv1OlwduBt6WuxqcLfWxm4gXPL16bVdS8A7JLCwX9oYB79duh86R58roWFxcYOsdFH3EcLp0034nX6aHYfDXVPNTL0QsA5wGrZSVGqJTb7eKaRjkrH1grC35w2U3ishX49VQEFFOh3gfemqskfyBd61FFHsdtusb+HTQEFagkcffTR7L777uUvPZI2+PmjagoooIACCiiggAIKKKCAAn0jcA+wVLGazTffnPPOO69vFudCFFCgOwS+8IUvcP75M+xVEe/zL90ds3MW3SxggLybr45zU0ABBRRQQAEFFFBAAQUUUEABBRRQQAEFFFBAAQUUUEABBRRQYLAE4nMMEfw/Nlt2bCawIfCzFihWBy7LNpCIrqIy/fFNbPLQwjQ8VQEFFOgpgdg85AZgxXzW+++/PwcccEBPLcTJKjAaAvE6OfDAA8tD3wKsCsRGTTYFFFBAAQUUUEABBRRQQIHeFtgKOCtfwr333ssSSyzR26ty9goo0HUC9913H0suuWR5XlsDk7pusk6oqwQMkHfV5XAyCiiggAIKKKCAAgoooIACCiiggAIKKKCAAgoooIACCiiggAIKDLxAVDk/F/hEJvF9YGfg5SZ0IgB5ZAqmF6dbfbwJSE9RQIGBE7gUWD9f9S677MJxxx03cBAuWIFmBXbddVeOPz72q5mhxWvr88326XkKKKCAAgoooIACCiiggAJdI/Ab4CPFbLbddltOP/30rpmcE1FAgf4S2G677TjjjDPyRf0WWLy/Vulq2i1ggLzdovangAIKKKCAAgoooIACCiiggAIKKKCAAgoooIACCiiggAIKKKCAAq0IxGcZJgD5J+2mAp8Dbmui4+WAS4D3ZeduB0y0+ngTmp6igAKDIhAp8V3yxW6++eacd955g7J+16lA2wS+8IUvcP7555f7i1T5rm0bxI4UUEABBRRQQAEFFFBAAQVGWuBN1ccffPBBFllkkZGeh+MpoMCACDz00EMsuuii5dVahXxArn+zyzRA3qyc5ymggAIKKKCAAgoooIACCiiggAIKKKCAAgoooIACCiiggAIKKKBApwTeBUQZhfWyAY4G9gZea2DQtwAHAt/OzvklsCXwRAP9eKgCCigwSAJfB76XL3j8+PFcd911g2TgWhVoq8Dqq6/O9ddfX+4zXmvHtnUgO1NAAQUUUEABBRRQQAEFFBgpgV8DSxaD7bDDDpx88skjNbbjKKDAgArsuOOOnHLKKfnq7wWWGlAOl11BwAB5BSQPUUABBRRQQAEFFFBAAQUUUEABBRRQQAEFFFBAAQUUUEABBRRQQIERF/gscA4wZxr5cWBD4I4GZhIf4LsAWCyd81IKj/+kgT48VAEFFBgkgXWBy/MFR1WbKVOmsMACCwySg2tVoK0CTz31FGPHjiWq0ZVavOaubOtgdqaAAgoooIACCiiggAIKKNBpgc2A8/NBrD7eaXL7V0CBEKhThXxz4IcKKVBLwAC594UCCiiggAIKKKCAAgoooIACCiiggAIKKKCAAgoooIACCiiggAIKdKPA7MCRwM7Z5BqpQl6r+nhUNY9qny9344KdkwIKKDDKAosAtwDvKOYx66yzctNNN7HccsuN8tQcXoHeF7jjjjtYeeWVee211/LFPAt8PD7/2/srdAUKKKCAAgoooIACCiigwMAI/Cr9W27agidMmMAZZ8Svnm0KKKBA5wW23XZbJk6cmA/0f8BKnR/ZEXpRwAB5L14156yAAgoooIACCiiggAIKKKCAAgoooIACCiiggAIKKKCAAgoooMBgCETl8KiasFRa7lRgU2BKheVH2vES4H3p2PvTufdWONdDFFBAgUEUuBFYOV/4hRdeyMYbbzyIFq5ZgY4IXHTRRWyyySblvm8C0TuiTAAAIABJREFUVunIgHaqgAIKKKCAAgrUF3gUuAE4EHhMKAUUUECBygKfAa7Kj7733ntZYoklKnfggQoooEArAvfddx9LLrlkuYu1gatb6ddz+1PAAHl/XldXpYACCiiggAIKKKCAAgoooIACCiiggAIKKKCAAgoooIACCiigQD8IxOcaNgNOBeZMCzob+Crw4hALjOrlxwDbZ8dsB0RJhv/0A4xrUEABBdoscDKwQ97nIYccwt57793mYexOAQUOPfRQ9tlnnzLEKcCO6iiggAIKKKCAAiMk8GVgUjbW9w2Sj5C8wyigQD8IXAGsUywkNgm74IIL+mFdrkEBBXpIYNNNNyU2/8zalcC6PbQEpzpCAgbIRwjaYRRQQAEFFFBAAQUUUEABBRRQQAEFFFBAAQUUUEABBRRQQAEFFFCgKYG3A0dmoaqXgC2BnwzR26dS9fEidB7ByD2Al5uagScpoIAC/S0QG2ycli9xiy224JxzzunvVbs6BUZRYMstt+Tcc88tzyA2vjl9FKfl0AoooIACCigwOAJRfXzhGss1SD4494ArVUCB5gSWBe7MT50yZQqrrLJKc715lgIKKNCkwI033sjYsWPLZ38UuKvJLj2tTwUMkPfphXVZCiiggAIKKKCAAgoooIACCiiggAIKKKCAAgoooIACCiiggAIK9JHAQkAkGVdLa7oKmAA8WWON70xByPXT124FtgLu7yMPl6KAAgq0S+BNH3xeaqmluO2225hlllnaNYb9KKBASeD111/nYx/7GL/+9a/zr/wHWM4P+nq7KKCAAgoooECHBSI4fgPwviHGMUje4Ytg9woo0LMCpwKx+de0Nn78eK677rqeXYwTV0CB3hZYffXVuf766/NFxCahX+ntVTn7dgsYIG+3qP0poIACCiiggAIKKKCAAgoooIACCiiggAIKKKCAAgoooIACCiiggAIKKKCAAr0hEJtsfCyf6u23385yy0WG1aaAAp0UuOOOO1h++eXLQ8RrcsVOjmvfCiiggAIKKKBAEvgycIBBcu8HBRRQoLLAfMDTwEzFGRdeeCEbb7xx5Q48UAEFFGinwEUXXcQmm2ySd/kG8C7g2XaOY1+9LWCAvLevn7NXQAEFFFBAAQUUUEABBRRQQAEFFFBAAQUUUEABBRRQQAEFFFBAAQUUUEABBZoROAb4Wn7iaaedxnbbbddMX56jgAJNCJx++ulsv/304nVFD8cCX2+iO09RQAEFFFBAAQWaETBI3oya5yigwCAK7AEcUSx8kUUW4cEHHxxEB9esgAJdJLDooovy0EMP5TPaEziyi6boVEZZwAD5KF8Ah1dAAQUUUEABBRRQQAEFFFBAAQUUUEABBRRQQAEFFFBAAQUUUEABBRRQQAEFRlhgA+BH+ZjbbLMNEydOHOFpOJwCCkyYMIEzzzyzDPF54FJ1FFBAAQUUUECBERQwSD6C2A6lgAI9KfB74P8VMz/iiCPYY4/IlNsUUECB0RM48sgj2XPPyIxPbw8AHxq9GTlytwkYIO+2K+J8FFBAAQUUUEABBRRQQAEFFFBAAQUUUEABBRRQQAEFFFBAAQUUUEABBRRQQIHOCcwL3AcsVAzx4Q9/mLvvvptZZpmlc6PaswIK1BR4/fXXWWaZZfjd736Xf/3PwJLA32RTQAEFFFBAAQVGWMAg+QiDO5wCCvSEwNrAlflMn3nmGeabb76emLyTVECB/hV49tlnmX/++csLXAe4qn9X7coaETBA3oiWxyqggAIKKKCAAgoooIACCiiggAIKKKCAAgoooIACCiiggAIKKKCAAgoooIACvS3wA+CL+RKuv/56Vltttd5elbNXoIcFfvnLXzJ+/PjyCs4GvtTDy3LqCiiggAIKKNDbAgbJe/v6OXsFFGivwEXARkWXW221FWeddVZ7R7A3BRRQoEmBrbfemkmTJuVnXwxs3GR3ntZnAgbI++yCuhwFFFBAAQUUUEABBRRQQAEFFFBAAQUUUEABBRRQQAEFFFBAAQUUUEABBRRQoI7AF4Bz86/tv//+HHDAAYIpoMAoC8Tr8MADDyzPYgvgvFGemsMroIACCiigwGALGCQf7Ovv6hVQAMYAf8khbrjhBsaNG6eNAgoo0BUCkydPZtVVVy3P5d3A1K6YoJMYVQED5KPK7+AKKKCAAgoooIACCiiggAIKKKCAAgoooIACCiiggAIKKKCAAgoooIACCiigwIgIzAv8DliwGG3llVfmxhtvHJHBHUQBBYYXWGWVVbjpppvyA58EPgz8bfizPUIBBRRQQAEFFOiogEHyjvLauQIKdLHA7sB3i/ktvfTS3H333V08XaemgAKDKLDMMstwzz335Ev/JnDUIFq45hkFDJB7RyiggAIKKKCAAgoooIACCiiggAIKKKCAAgoooIACCiiggAIKKKCAAgoooIAC/S9wBjAhX+btt9/Ocsst1/8rd4UK9IjAHXfcwfLLL1+e7URg2x5ZgtNUQAEFFFBAgf4XMEje/9fYFSqgwIwCdwHLFH911FFHsdtuu2mkgAIKdJXA0Ucfze67x34X01vsdLFsV03SyYyKgAHyUWF3UAUUUEABBRRQQAEFFFBAAQUUUEABBRRQQAEFFFBAAQUUUEABBRRQQAEFFFBgxATWBS7PRzvooIPYd999R2wCDqSAAtUEDj74YPbbb7/ywesBV1TrwaMUUEABBRRQQIERETBIPiLMDqKAAqMssAJwSz6HqVOnsuCCC47ytBxeAQUUmFHgySefZMyYMWWWFYFbtRpsAQPkg339Xb0CCiiggAIKKKCAAgoooIACCiiggAIKKKCAAgoooIACCvSOwBzAFsDcwGvABcCTTU5/YWBv4ATg3ib7KE57S6qIGB9AiN3s/9Nif714+szAEsA8afKPAo93aCErA2sApwFT2zDGrMBGwEKpr+uAO9rQr10ooIACCnSXwH3A4sWUVlhhBW65ZYbPP3fXbJ2NAgMusOKKK3LrrTN8vvc36efNAZdx+QoooEDPCcTvcWwK9LvAKsAGwPxDLPT7wIHAY/2O4foUUKDvBI4GvlGsav311+fSSy/tu0W6IAUU6A+BDTbYgMsuuyxfzPeA3fpjda6iWQED5M3KeZ4CCiiggAIKKKCAAgoooIACCiiggAIKKKCAAgoooECnBCKMOicwU6cGSOHbv3ew/3Z2vRiwQDs77FBfEWh4pkN92+1/BeYDzgM+Dfwa2AR4oAmcdYATgfcBPwG2B55qop/ilPHAuUAE3COQfgTwYgv99eKpswPHJMuYf3xAPK5Vu9tcyfiLwHPAAcDJwL9bGOgjwMVAPGvuT2Hy37bQn6cqoIACCnSfwP7pe8b0mf3yl79k1VVX7b6ZOiMFFJgmcMMNN7DaaquVNeJnvwhe2RRQQAEFekdgEDfZ652r40xHQ8Ag+WioO6YCCrQi8CfgPUUHF1xwAZtsEm/N2BRQQIHuE7jwwgvZdNNN84n9Gfif7pupMxpJAQPkI6ntWAoooIACCiiggAIKKKCAAgoooIACCiiggAIKKKCAAlUE/h9wIbBUlYObPGY/4OB07iKpQkqTXVU6bTLQbInHfYGDKo0yugdFVeSbW5xCOYTbYnejfnoEe2NX91fbNJN2BchjQ4KoXv3ZNK/vABEs+1cT8yz3tQcQu9k3E2ieLVVF/1gT82j1lD8CMfe/NdnRSAXI41Mfp6dNNp5Omwjc0OSci9O2ASam/4j74uvAKy326ekKKKCAAt0jED9b/z6fzi677MJxxx3XPTN0JgooUFNg11135fjjjy9/7UNNbiKlsgIKKKDA6AgYIB8dd0ftfoHYFCc2x7EpoIAC3SzwSeBnxQTnnHNOnn/+eWaaqZP7X3czh3NTQIFuF3jjjTeYZ555eOmll/Kpfgr4ebfP3fl1TsAAeeds7VkBBRRQQAEFFFBAAQUUUEABBRRQQAEFFFBAAQUUUKA5gZEOkH8CuKm5qVY+q5VqxAbIKzN33YHfSFWp2zWxdgXIYz7jgB+kKuTxKYLtgAsanOhbUkD+8HTeVcAE4MkG+ykOH80NBK4FvgA8m819FuDzwHvT3w21EcRIBMgXAs4B8lKU8d+xScFfmzR/e6pG/+V0fivPqian4GkKKKCAAh0WiO/v00tjjRkzhgcffJA55pijw8PavQIKtCrw97//nUUXXZSpU6fmXcVmazOUkmp1HM9XQAEFFOiogAHyjvLaeQ8KPJ6C41GJ3KaAAgp0u8ApwFeKSW611VacddZZ3T5n56eAAgMusPXWWzNp0qRc4VRghwFnGejlGyAf6Mvv4hVQQAEFFFBAAQUUUEABBRRQQAEFFFBAAQUUUECBrhTIA+T3Axe1qRru4kCEI6PlFcgNkLfnNrAC+YyOEcpeq4mq7BHofQfwpxqXpWqAfGYgrscDwFNArQ8rxzERcD8yjXMrsBUQr7mqbTxwLjAGiPVumFfjqNpJdly3BcgbCYU3cmwTNERYfy/g4Bon/wTYCXiiiY4/AlwMLAbEPbAZ8GgT/XiKAgoooEB3CqwNXJlPbeLEiWyzzTbdOVtnpYACbxI488wzmTAh9miaoa0DxOZNNgUUUECB7heIjd9sCvS7QOxOtQTwgSEWanC83+8C16dAfwrEbl4LFku74oorWGed+OeYTQEFFOhegSuvvJJ11103n2Bs/B3v5doGVMAA+YBeeJetgAIKKKCAAgoooIACCiiggAIKKKCAAgoooIACCnSxQB4gr1UVuNmpR3XhCLtGywPkUWV4zoqdLg2cD7wrhS2janOV0OY/2hSCrzjNnj0s3r+cC6aFZTvR3g+cmT7QGP1HwPv2Ng4UlaEjjBvthlTR+i8V+48A8vopJHwnsDPwcuncqgHy+VOl6jWBS4BvAo/VmMe8wGnARulrJwJ7VLxXF06vp9iAIdp3gP2Bf1Vcb63Dhrv+s6UAdQTdq1y/CMh/O5vf94aY2xvAC0D8b9EaCYU3cmwzROWw/o+BsamCfPQXAaIIkceHcRtp2wNReaBd7VfA5k3Mo13j248CCiigwIwCtwArFH81fvx4rrvuOo0UUKDHBFZffXWuv/76fNax8c+KPbYMp6uAAgoooIAC/ScQvx+M3wd+eYilGRzvv+vuihQYFIHVgV8Ui33HO97Bs88+Oyhrd50KKNDjAvPNNx/PPfdcvoo1AH8x3OPXtdnpGyBvVs7zFFBAAQUUUEABBRRQQAEFFFBAAQUUUEABBRRQQAEFOiUw0gHyRtaxCXBBOiEqCEVgMyov23pDIL+3YsbtqJperDzee907qxB9TAqDv16RJnZ+PxuIN/CjCniEun9bOrdqgPyjwBVpN/lrgC2BZ+rMY7kUMn9fupdjU4TiHq839aiSHpXLd0wHRAXsCCJHtfNOtnJIe7jrty9wUJpQvmlE1Tk2Egpv5Niq4xfHRYWTiUBUkY0WQf+oRh6BwLNaCJHPnfqNyvHtarEhwdcrbkLQ6JixucQJwBfTifE62RS4t0ZHscnHGcB66Ws3A1vU2Uih0Xl4vAIKKNArAvE9PZ7L09vkyZMZOzb2H7EpoEAvCUyZMoVx48aVpxw/f5/eS+twrgoooIACCijQNwIGx/vmUroQBRQYQuA4YJfi61tttRVnnRW/jrcpoIAC3S+w9dZbM2nSpHyixwO7dv/MnWEnBAyQd0LVPhVQQAEFFFBAAQUUUEABBRRQQAEFFFBAAQUUUKATAjOnahYRCIz2ayDCvA90YjAgqlIvAayU/kTwdJlsrKic8VCqXhyVhqO634sdmsugddutAfJyQDgqGx82aBenx9fbyQB5XvU7mD4PXNqAV9xfEbw9Op2zGxAh9P9kfVQNkEc/RbXtg4EDgX/XmUuMGx+COjZ9/ZcpcP5EneOjOnzM7fD09XgWfgmY3MBamz00X3/0MQgB8vCOsHhcx2hRbTI2BIjvP9EiBRjBobi3ozVSifxjQFQyj80Liu9peQX2KtfprcBSwDvSwROAM6uc2OAx5fs0To9ncGxkUO/e/iwQG33MmcY6GdgDeLnBsT1cAQUU6FWBx7JNRvCDzr16GZ23Av8VqPHB3/j5LcJbNgUUUEABBRRQYKQEDI6PlLTjKKBANwg8DHygmMill17K+uuv3w3zcg4KKKDAsAKXXXYZG2ywQX7cI8AHhz3RA/pSwAB5X15WF6WAAgoooIACCiiggAIKKKCAAgoooIACCiigQF8K5FVyY4GdCpC/E9gWiIp9UZG3aosq1JcA3wV+Xwp9Vu3D4/4rkId8o8LsRW2qZrt4qkAbYzRTjThCiCel8Gb0EeHEy71ooy4Q73nGnyrB104GyFcHLkth1Qj5bgY82qDOkuk5skjqaxvgb1kfVQLkeVXpeC7FJ5quG2Ye8dyLCqVx7HPp+fejOueE4Q9S9evo/yvAD0fomTeIAfI8BB3etSrERznKuCbF96wqFeHLG2LEZhixQUu9MHa9Wyi/ZyPUHtXMa1UEb/Cl8KbDPwGcl61xuI0OooNyxfKRvl9bXbPnK6CAAq0IxOYjM2x09Mgjj/D+97+/lT49VwEFRlHgD3/4Ax/4wPTsQjGTb2UbO43i7BxaAQUUUEABBfpcwOB4n19gl6eAAm8SWBa4s/jbWWaZhb///e+89a2xn6pNAQUU6H6Bf/7zn8wxxxy8/vrr+WQ/CtzV/bN3hu0WMEDeblH7U0ABBRRQQAEFFFBAAQUUUEABBRRQQAEFFFBAgU4I5OHGov92B8ijyutGqcp5Ucm1mbVEQC1C5FH91yqnzQjOGCBvrofhz2omQB7hzPNTRfr7gI3TZgHDj+YRnRSIDzAeB1yQKn6/NsRgnQqQz5yeHRHAjXZ8qnQ81FxqTfPtwInAl4F4lqwF3JwdWCVAHm/+X5GqSv8C+CIwtcIF+FQKvUe18qhYOlSLZ3JUcn4mVUz/V4X+23HIoAXIFwMmpbB++MW9Ee6v1MAsh8gvBr4KPFUHPqqOnw2skb4e1//nTVykLwDnpvNiE5WoQP5CE/0Md78VGxwUx22RAuXDDRUV2uPZEOuNFps7bAXE5iQ2BRRQoF8F5gD+CMxbLHDPPffk8MMP79f1ui4FBkZgr7324ogjjsjXG5tNvRf4+8AguFAFFFBAAQUUGEkBg+Mjqe1YCijQTQLfBg4tJhSVx6MCuU0BBRToJYF4dv34xz/Op7w38J1eWoNzbY+AAfL2ONqLAgoooIACCiiggAIKKKCAAgoooIACCiiggAIKdE4ggt271aiq1c4AeYQ248MA8addbbjwXrvG6cd+yiHfTqyxmQD5J4Gfpcl0KijZibX2c58R3I5AbfFmd1Qo3iGFr2utu1MB8lmBzYEI036sYtXvetclD+QeDESgu6gKPVyAPN7//XoKdUf/5fPbeS80Uvm9XeMOUoC8vHHKVSmc/WQdzLgeUfX+VGDOdMzJ6fVRazOT/HnWyEYD+fBx3x8J7JL+Mr5XH9PmavSxruj/2Gzgy4Ftgacr3Fgxx/igX8ytaEMF8St06SEKKKBA1wvEzw7xs+60Ntdcc/HHP/6Rueeeu+sn7gQVUGBogRdeeIH3vve9vPjii/mBB6XNrORTQAEFFFBAAQXaJWBwvF2S9qOAAr0qMBmIzUmntdNOO43tttuuV9fivBVQYEAFTj/9dLbffvt89VOA2JDaNmACBsgH7IK7XAUUUEABBRRQQAEFFFBAAQUUUEABBRRQQAEFekwgwuNfSoG0IhBXLKFdAfIq4fHHgRjvDuB1IEKrS6WqsFGVul77CRDvytWrANtjl2PEppuHfK8DvgJEZbVW2wbA6amTRgPk5QrTEcyJP/9pdVKe35LAckCE+YvX4edTFfJ6nZYD5FHh+/YWZvBGqrYc/1u02YCoyN1sVe7/BX6Yni/XAFumSt/R/3AB8vmBc4A1U9XxzwG3pYlFNdII0450iyrs7aqImK//IWBD4N4hFhQV4SNQE63R13ycM3v6/lN8umKoqteNHDvcNShvnBLfg+J7YXxobagW58XzMjZUKL5n7lWjSnw5+N3sRgPxujsfWClt2hCvp5uHW1yDX18yVRCPauzRXkqvifj+WrW1o4+qY3mcAgooMNoC8wB/BuLfONPaIYccwt57R3EZmwIK9IPAoYceyj777JMvJTYLeg/wfD+szzUooIACCiigwKgKGBwfVX4HV0CBLhGYF3gun8tjjz3G+9431NvBXTJzp6GAAgpkAo8//jgLLxw/3s3Q3tGmz11o3UMCBsh76GI5VQUUUEABBRRQQAEFFFBAAQUUUEABBRRQQAEFBkxgplTRNyqolsPjQdGOAHmtiq0587XAd1Nor1YYNMJ6H08VXtepc32OBiKxESFKWzWBPOQb1yAqMj9b7dQhj8orO9cLk8YnQCLAW24RwtkTWCV9IcLjNwwzp9g44P42zNsuagvMBZwAfDF9+eK0YcNQmw20u7p9O+/PYpV5uDfCsnkod7gA+erAZemZGcH6CSngHn3nYeqRvKeaCW7Xm99w6y+f14sB8vL3pbgHIhQemwpU2bAivi9FaDxC4dGOS9+D8irkHwHi9RKh7KlAvtFAI/fGekAR5G62ivlQ40UoPyqc75wddDbwVWCGspvDTDpM4pn97ey4RqqYN2LisQoooMBoC8xQffxd73oXf/rTn5hllllGe16Or4ACbRJ4/fXX+Z//+R+efvrpvEerkLfJ124UUEABBRQYUAGD4wN64V22AgrUFNgIuKj4ytJLL83dd98tlQIKKNCTAsssswz33HNPPveN03uEPbkeJ92cgAHy5tw8SwEFFFBAAQUUUEABBRRQQAEFFFBAAQUUUEABBTorMFTl8WLkdgTIhwqTHpCCa69UWGoEPrcDDq0Rdo/wX1TJ/VmFfjzkvwKjGSDPQ+atXo92BmdbnUu/nV+u0Bwh2KgOff0wC+2FAHksYQPgR2kt30hVsOM/hwpQl6tKR3j8zMyjHwLk+fWr8j2g1wLk8f79asBZQFHOJDZR2QPIA+DDvZ4XAE4DfpuqkefnxhhfT1XJo5/vp4B2I/3HeTOnkPq30mQOS5sU/Hu4yTXw9U8BsRFCsYlMK99P89B8MYX4vj2xYjC/gWl7qAIKKDBqAm8D/gLMXczg8MMPZ889Yw8kmwIK9JPAEUccwV57xZ5B09sLwLuBf/TTOl2LAgoooIACCnRcwOB4x4kdQAEFelDglLSp67Sp77777nz3u7HXuE0BBRToPYFvfvObHHXUUfnETwV26L2VOONWBAyQt6LnuQoooIACCiiggAIKKKCAAgoooIACCiiggAIKKNAJgag4ulsKzNWqPF6MWSU8ONT8Ivy2fwq8lY+LT2JH5fBaVcfr9VkOtObHVamM3AnLXu0zD4nemoL5ERxsta2arnn0Uy/cbYC8VeWROX8c8IMsZFv1NVsOkN/SYCXj8ur+mJ5VQ1U9b0Ykn2cEXHdNYZChAuRLAhekqtLxutkMeDQbPKo2r9PgZKLK+4rpnOeAeO7+s8E+rkyV4hs8rebhucudwKbAw0N03GsB8vJ9HdW9tweeagIvvn++DrxWOncMEFW812iiz6FOibD3z9vY57wpBB/VXorWyvfSWt/zb04bTzzWxnnblQIKKDCaAvHzUGzoMa3NP//8PPHEE1YfH80r4tgKdEggqpAvtNBCPPPMM/kIsbHP4R0a0m4VUEABBRRQoL8E5kkbVn55iGU9DsQmu7H5oE0BBRQYJIH7gQ8VC7766qtZa621Bmn9rlUBBfpI4Kc//Smf+cxn8hX9Pr2X3EerdCnDCRggH07IryuggAIKKKCAAgoooIACCiiggAIKKKCAAgoooMBICiyYqn5vWWHQVgPkUd31fGCl0liXA9sCT1eYQ/mQCFueAHyx9IWojvw54LYm+hzEU9pdJbqWYZUA+QNAfFCukfZOYJl0ghXIG5GrfuziqWrwCumUC1M1iOcrdFG+t1YGIkTabS3CvycB8Sz8FbB5uhfrBcjL4diDgQOBVqtBfwK4KeFcC8QGC892ACvmvwQQH14dqi2UNoFYBKiyuUS4xfM82hnpmT9U/3EP3Ze5xYYmx6QQd5wXVe7Pq9NBI8fW6qJ8X8eH1GLu8UGORltUnnylzkl5dftG+613fH6PtqvPzwLnZNXHo9/PA5e2MMDHgB8DEaIvWmxYE9f4Py3066kKKKBAtwj8GYjvldPawQcfzD777NMtc3MeCijQZoFDDjmEffeN/ZKmtyeA97R5GLtTQAEFFFBAgf4UiN/BxYZ6c9dYnsHx/rzmrkoBBaoJxHvHM2w4+sorrzDbbLNVO9ujFFBAgS4TePXVV5l99ngLc4a2cBOfgeiylTmdRgQMkDei5bEKKKCAAgoooIACCiiggAIKKKCAAgoooIACCijQKYGZgNWB7wJLVRyk1QD5ekBUdy23VgNqsY7LSqG3GOMbKaRWcXkDfVi3BMibCYDnFcybOX+gL3yFxS8GTAKK8HhxSlRU3r/8wZ4a/fVKgDym/vVURTyC4L9IlaTrBchnBdYHdgQ+2MYNK0YqQF4OX1e4FTpyyGnJvQhfNxIKb+TY8uQjEB9h6eK+fikFwN/V5CrrBd3fDpwIDFVdqpkhI4AdVW+j4nk7Wq3q4/EaiM1ZYkOWZlut9cdGBJsBjzbbqecpoIACXSKwHRDfx6a1+FDg1KlTmXvuWnmQLpmx01BAgZYEXnjhBcaMGUOEGbK2PXB6Sx17sgIKKKCAAgoMikBUF4/fpxbN4PigXHnXqYACQwnEpr7xftO0Nm7cOG644QbFFFBAgZ4WWHXVVZk8eXK+hni/Ld6XtA2IgAHyAbnQLlMBBRRQQAEFFFBAAQUUUEABBRRQQAEFFFBAgS4WiB2OIyBZrtpdTDmqA/8fsHtpDa0EyKPabVTo/Vapz3ZUUX13qlC7aqnvk4GodPpqF1yLSJJEZbK/AFFxt9sqr0Yl+k2BCMV2qv0GuKpG560GwJs9P6q8DRMSAAAgAElEQVTtRvi3X9u3gTtbXFyEv88EItRcqz2XNmmIY+qFTHspQB5VyCOQ+1q22HoB8uKQeP/3ncALpfOapTdAPjIVyOOaRegvNgF4APha2gQgAkDNtHoB8rekzU1i05ZWWgSxjwI2Sp3E8+vyVjosnVtrI5Z2VQqvVYG9XX23kcCuFFBAgYYF7gKWKc7afffd+e53Y28umwIK9LPAN7/5TY46Kn4sm97uBpbt5zW7NgUUUEABBRRom0BRhTzeH4gw+ffb1rMdKaCAAr0rcCow/ffy++yzDwcfHG8n2xRQQIHeFdh333055JBD8gXEe5Jf6d0VOfNGBQyQNyrm8QoooIACCiiggAIKKKCAAgoooIACCiiggAIKKNAugQhCbp2qlr6jTqdRyTuq8K4MnFs6ppUAeQQzTwJiJ/m8TQR2Bf7RwiLrVdKNsHKM97cW+m711Aj9RZXYWGMYRItg+75AhG9t0GwAvLBr9vz8vH68DvEajs0gmm2LA/H6zCs0fxN4L/DV7H6O/uNejl3T4/jfAW9kg/ZSgLyW1XAB8mZ9651ngHxkAuThvxxwXNos5Z60GUK7A+Ttuj+WBC4BonJ6uyt416oSHhtCfA64rQ0LqLXJSzuqm7dhanahgAIKNC2wNnBlfvYjjzzC+9///qY79EQFFOgNgT/84Q984AMfKE92nTqbpfXGopylAgoooIACCoykwNJA/B7KpoACCijwX4H7gHg/alq75ppr+PSnP62NAgoo0NMC1157LWuuuWa+hthof4meXpSTb0jAAHlDXB6sgAIKKKCAAgoooIACCiiggAIKKKCAAgoooIACbRSI0PJBdfqLAGhsgxw7vb/CjKHe4pRWAuT1qoRHJfT400pF7noB8mvTOp5to2EjXcX7QrsAx9Y46TvA/sC/GulwBI/9eHoTMyrcPtXA9Ymw8FrAz4AHK66v2QB4wdHs+QbIa99Qcd+OS8+CuJ7R4vmwE3Bh+u+othmv2whKlFtUc74YuCKFyRdK5y2VDmw12D6CL4NpQ/VrgLyqY/46ic0vonL0q0OcnH+f2Q9otFRI+Xler7J3TKGRY2tNOe71WYdZT74BQivfA6t61zsuNnb5XvriMWljktdb7TSd/zHgx8CYrL8Iq08AXmjDGDOn++Bbpb4+D1zahv7tQgEFFBgNgdh0KzbamNa22GILzjkn9tKxKaDAIAhsueWWnHvuDPvtxc9S6w/C2l2jAgoooIACCiiggAIKKNBGgXj/5Zm8vxdffJE55yz2427jSHalgAIKjKDASy+9xFxzzVUecX5gtD63MoKrd6gQMEDufaCAAgoooIACCiiggAIKKKCAAgoooIACCiiggAKjJVAvQB7V8yLMfHcWFK4Vrm0lPBfv9q8KfDgFMiNMGu+aXd1EwLDs160B8nlTVeaoUFhudwKbAg+P1s0wxLgRqDwyhd/jsM8CESSv0rZJVajj2Kohx2YD4MV8mj1/xRSUrrKuVo55B7BlFs48EfhzKx1WPDeCmQ9VPLY4LK59hEZjo4mYd7THgW8AEZTKN3p4C7AaEM+VVYYY5+kU9C0+8RMbDEQF5Qim5pXKG5xqWw6POcWzKNZSr8Uxe6dK7OEZwfknhhk9dpGf4UNPDcx2pCqQV51SHlyuEgjvpQB5FYNuCJDPnZ6rG6YJN/JMHm6N8fmFuL/LQf94zcczvF3tk2ljkby/7wM7Ay+3axD7UUABBUZIIL43/D4fa/LkyYwdO3aEhncYBRQYbYEpU6YwblzsuTVD+xAQm2nZFFBAAQUUUEABBRRQQAEFqgl8BriqOHTZZZflzjvj7VObAgoo0PsCH/3oR7nrrrvyhcRnRuKzMbYBEDBAPgAX2SUqoIACCiiggAIKKKCAAgoooIACCiiggAIKKNClAuUAeXy4OYKiPwJeK8253QHyTpK8EzgfWKM0yERgV+AfnRx8iL7fl+a1Uo1jWgnjd3o5ywFRfTbm/wvgi8DUCoO+HYhw9JeBl1IFtusqnNdsALzoutXzK0yxpUPyAGp01K0VuBcEDgW2zlYb92lUHv/VEFXoZ0rh6q+ka95IaYgIp0co++9AvIMeFZXjTwSw/9mk+luBxdO9e98wfZSvTZNDvum0Vq5xNwXIy5tzxKYXRRX6elYGyNt1F/3//XwUuCJtQhGvxc3Txg7tGCmqjp9d+v4Zz/uoqntbOwZIfdT6fhiv/QjF39vGcexKAQUUGAmBw4E9i4E+8YlPcNNNN43EuI6hgAJdJLDyyitz88035zM6Atiri6boVBRQQAEFFFBAAQUUUECBbheIzc0PKCa5ww47cPLJJ3f7nJ2fAgooUElgxx135JRTTsmPjeddbFRuGwABA+QDcJFdogIKKKCAAgoooIACCiiggAIKKKCAAgoooIACXSpQBPsiOH4CENU/61X+7KUAeQQufwqUg6vxBlz8yasmj+SlyQPV5XEbCWaP5JyjAnWEiHdLg34NOD4zjBBgVI2OCtpl1yVT8HyRVK06qpH/LfUTIf+4TtcDL5YWVOtea3bNVSokN9t3s+d1e4A8AuBRFfxoIOZatJ+lDRhmqLA5DMJcqRr5JkDsol5UMW/Wrtnzqm7QYIB8aOH/BX6YNgiIUPG6wHDlPwyQN3vX1j4vPl8QVeDj9RntMCCM/92mYWpVBr8G2BJ4pk1jRDflzQiKrttd6byNU7YrBRRQoK5AfE+MjXemtYkTJ7LNNvFjr00BBQZJ4Mwzz2TChAn5kp9MG/4MEoNrVUABBRRQQAEFFFBAAQVaEYiNU9cpOjjrrLPYaqutWunPcxVQQIGuEZg0aRJbb53v286V6b3WrpmjE+mcgAHyztnaswIKKKCAAgoooIACCiiggAIKKKCAAgoooIACCgwtEJWEI9Abb06VQ7zlM3slQP6WFBL/do2lfxa4fJRvinHAD1I172IqUZ07qjVHMHO0wu31WMYCF6QPvv8yhQifSAfnAcC4hw4Bbk1fmxmISgERbIz2eeDSbJANUqX754DvACcBr6avGyAfvZt04fT6iSrzeYsSD3Et43o122YBFgI+DiwNRGX7pUYoVH5Oqpwer7Wh2vtTIHeeIQ6KiubFvKO/e4BXhuk3nkcRtI7NFOLeb6S9B9g5nXA/cFGF8fL+/5hea1HJvdVWvG6jn6qhYgPk9cPSrV6PRs7fAjhvmBPiuX0w8K3Sccek6pntuIfyrrcHTi2NdQkQyasXGlmcxyqggAKjKBCb5MTPytPaPPPMw7PPPstMM8V+PDYFFBgkgTfeeIP55puP559/Pl/2psCFg+TgWhVQQAEFFFBAAQUUUECBFgT+km/Ede+997LEEku00J2nKqCAAt0jcN9997HkkrH//vQWG5O+u3tm6Ew6KWCAvJO69q2AAgoooIACCiiggAIKKKCAAgoooIACCiiggALtEuiVAHm86xYhjsVKC49g82bAo+0CabKfeG8o5hiB0GWAR4AI507pwvB4VI+OyvQRJo6g7HZ5QAb4VKowHpXer0qhv6iyFu0jwMXpOsT/RlCwqD6e9xvHloONBsibvLlaPG0+4PRSwPlxIMLPEVr+V4v91zs9guVxD8WGBFHhOkKsEdJeHIivFS2OieB5fK3RdnaF8GzVPsMpgrifBqpWNi/6/gRwU9WB2nTcaali9XAh9+GGmxeIvjZKB0Yw/NAKz61WA+SzAXsDH0vjxvPyJ3UmW65qXSU0Pdy6y1/Pq9RXvf71qm03OnYrx1exmB+IzRbWLA30JSBeQ+1u8Xr4aXr9F30/BGwI3NvuwexPAQUU6JDADJWxdtllF4477rgODWW3CijQ7QK77rorxx9/fD5NK0l1+0VzfgoooIACCiiggAIKKNAtArGZ7p+KybztbW/j5Zdf7pa5OQ8FFFCgLQJvf/vb+cc//pH39T/An9vSuZ10tYAB8q6+PE5OAQUUUEABBRRQQAEFFFBAAQUUUEABBRRQQAEFkkAvBMjfDkSl1G1rXLWoqnog8G+vaCWBeA8rrnmECaOdCOyRVT7Ow6QRLt8yC3XOmoKlu6XgeYQBf5aNujpwWQoNlsPlcVh+r+2XKuJWmnSNe7WZ8xsZq5lj8wBqnL8ycHMzHXXgnNh4YRKwAvDDFB5/rM3jREnOuYGiNGfcP+2ubNzmKc/Q3aAGyD+bngcR5I8d8T8H3FYButUAeYUhph9igLy+VpUA+UeBCEKOybqJ12dsFnJLIxei4rHvA84HViodb6XOioAepoACoy7wXiA225nebr/9dpZbbrlRn5gTUECB0RG44447WH755cuDx888fxydGTmqAgoooIACCiiggAIKKNAzAmsDsQnXtLbSSitx883d8tZZzxg6UQUU6HKBT3ziE/zqV7/KZ7lO2qi/y2fu9FoVMEDeqqDnK6CAAgoooIACCiiggAIKKKCAAgoooIACCiigwEgIdHuAvBx4zk2qVokdCcdeGSOCxBEgXgqI6u0REI/KsNHK1kenCsGvpa/nlcnLXytXNS+Hy6MLA+Sje5dEVeCF0oYAxTVt54zyAHb0200B+irrbCVAvkipwnuV8aLqxs7pwPtTNfhGqolHWOVHLYb0436IzSRWS/NopKp5LwXI210hvvje8yAQz763VLngpWM2AE5Pf/cd4HtN9BGnRDmD4e6bLwI/KPUfn2LZvByQbHIO5dNiM4KT0veX/GuHAXHfuOFLm6DtRgEFOiYQmysdUfS+wgorcMstndhvo2Pzt2MFFOiAwIorrsitt8Y/oae3PYEjOzCUXSqggAIKKKCAAgoooIAC/STwLSB+Bz6t7bDDDpx88sn9tD7XooACCrDjjjtyyimn5BLfBuJ9MVufCxgg7/ML7PIUUEABBRRQQAEFFFBAAQUUUEABBRRQQAEFFOgTgW4PkI9Lwbeo7lVuXwOOB/7TJ9ei08tYAIiAaFQcjqqKXwImZ4MOFS7PK1hfBUwAnkzByXmA9YEIlUdwsFzVvBiiFwPkUU37rUCVwHU3VyDv9L0V/fdSgDwCv/Hn1QxmuAB5I/dCFe881Hxt2mDh2SontumYWP+BqRp9dBnVx6NC9JSK/RsghwcqWtU6rNXnYdWhZwYOBuJDenm7JD3HX6jaUQPHjcaYDUzPQxVQQIFhBe4APlocdeyxx7LrrrsOe5IHKKBAfwscd9xxfO1r8SuI6e1OYLn+XrWrU0ABBRRQQAEFFFBAAQVaFjgvbWY6raMIj0eI3KaAAgr0k0CExyNEnrXz03u//bRM11JDwAC5t4UCCiiggAIKKKCAAgoooIACCiiggAIKKKCAAgr0gkA3B8gjuBFVTFeoAXk28FXgxV5A7oI5vj1VRyveuTwBuBSYF1gUmAVYF1geeAnYDrggzXu2FA4vzo3Q5NPA0ikwni8vKvNuBkRF5XJrNTDZ6vnNXIYI+R4DHJuqPQ8VJG8mQP5OYH8gylrGG8lvNDPJLjmnlwLkS6b7O+7licBP02shPsj0aaCoMB1fj9dObLrwFeCmNlZQHs0AebyXHa/TU7PXcFQAiXvxXxXvJwPkMwbIIzQdrWp17ZF6ns2d7vENS9c1nmt7tVjBfqhbZft0f+XHRMgqNil4uOI95mEKKKDAaAjEz7d35wNPnTqVBRdccDTm4pgKKNBFAk8++SRjxowpz2gZ4J4umqZTUUABBRRQQAEFFFBAAQW6TSB+zxK/b5nWJk+ezNixY7ttjs5HAQUUaElgypQpjBsXdRGmt/h9UfzeyNbnAgbI+/wCuzwFFFBAAQUUUEABBRRQQAEFFFBAAQUUUEABBfpEoFsD5Iun0Fut8PitwFZ1Qsp9clnavowI418BvOkT7zVGKlcQLwfIh5pcBM8jkFurKnyrgclWz28UdS4ggvZfTCf+DIhQ5GN1OmokQB7VnzdKgd04L0L7EVD+YR27Rude9fj3Af9b9eBhjovq83tnGz7EhgO1NhJoZrjngfsaCOcON8Z6wE/SQd8GDitVUM8D5OET1yWeRdcAWwLPDDdAha+PZoA8PsHwAyCuf7RfpnU9UWHexSEjGSB/G3Bcqpgd428BRNi/aosNMuL+HKq9HzgTWCLda9sAf6hzQmz0EK/ZImwf4fFvAPGptwjhxwfiaj0D8+6aeZ7NBGwALJQ2V6kS9o9rHJtTrFRaS3HfVzVs9LhPAvHMzFuYfSptmNFofx6vgAIKjJTAQWmzmGnjrb322lx55ZUjNbbjKKBAlwuss846XHXVVfksD8mfGV0+faengAIKKKCAAgoooIACCoyGQGzMHL+jn9b++te/Mv/884/GPBxTAQUU6JjAM888wzvfGfvGT2+vA7N2bEA77hoBA+RdcymciAIKKKCAAgoooIACCiiggAIKKKCAAgoooIACCgwh0I0B8qHC448DX4pN6r2qDQnEpzHOAdYc5qz4NPwE4MnScd8CokLxc6k681MpZBnVmeP4dwEXp4D13+qM0UxgMu+q1fMbAYv3+mK8MCvaHsD3hggxNxIgj/5XA87KQryjcW/Xev034jRSx54GfB14pU0DFvdzdBfVxS8fIkA+e6pCH5sHTAU+B9zWhnmMVoC8HB5v9r4byQB5UTF+seTeaIC8yuXKX7/5BgJVzs1NIyT93fSseLni9979gIOHGegdQDyDYmOGaFU3nAi7S4BFSv13wjAfYsUUIC8H94vXWxVXj1FAAQVGQyA2rIl/i0xrZ511FlttFftW2RRQQAGYNGkSW2+9dU7xm7QBkTwKKKCAAgoooIACCiiggAJvFvgg8FDx1wsuuCBTp8bbLDYFFFCg/wTGjBnDk0/O8BGLeG/u4f5bqSvKBQyQez8ooIACCiiggAIKKKCAAgoooIACCiiggAIKKKBALwh0W4D848ApwFI18CLouEOqAjxcdddesB/JOUaF3KisO08aNIKNUUk7guURdlwbGCpIGiHafwOxW3bRIjx+DLBtOndD4I4hFpXfaw+kcxoxiG27l0knVAlcNtJ3+dh4QzfC41F1Olq9YH1+XiMB8jgv3k9cPwVNi0rQtwKRUmpX5e7hDAYxQJ5Xs44PLsV9e+8QAfIwjPD4qQkzKk3Hfd9qG+kAedxvsYFEPF+L+y3CzlWDyOX1tiNAvmp6jcVzJcI3/ywNUjy3NgeWT1+LOa8F3NzqBSid32yAfD7g2FQVPe8yqm/vCdxTZ55VN8SIquPj0wYehUF0+Qvgy8BwVePz+yyfSoTep7TZcKjnYfG1uN9iQwibAgoo0I0CSwN35xN7/vnnmXvuubtxrs5JAQVGQeCFF15gnnmKf1JPn0D8G7Xez3yjMEuHVEABBRRQQAEFFFBAAQW6RuAz6f21aRMaN24cN9xwQ9dMzokooIAC7RRYddVVmTx5hhoI8fmLq9s5hn11n4AB8u67Js5IAQUUUEABBRRQQAEFFFBAAQUUUEABBRRQQAEF3izQLQHyeG8lAm0R0owgX7lFuDmCm5cBhsfbcydHAPzIVNG20SBpXK+oPH56msqWwHnp2rwFiD+vlqbZzrByJwPkswKHArul+YdNhIwjEDpUazRAHn2F42bpvi8q9f4E2KlCMLQdd0F+TeI1FoHqN5rs+K1p44eolBztFuDFJvuK0yLkXDwL2lmB/N3pXo3wcoRwI5z812EC5B8FrgDGABOBXYF/tLC2OHUkA+TxevxSCr4X91nc11HV/QfAv5pYSzlAfggwV3rtR3fRf77hRK0hPgJcDBSVxatMI46PQP/fqhzcwDHNBshjiPBdLT038pD3c+n7Vjwby8bDBcjj2fC/wP7AF0vrOBk4IN23wy2x3nN35Q6E8PO5RGWZC4B47eStk8/u4Sz8ugIKKDCcQP69jXXXXZfLL798uHP8ugIKDJjAeuutxxVXxD8Npjd/vhmwe8DlKqCAAgoooIACCiigQGWBXYDjiqMnTJjAGWecUflkD1RAAQV6SWDbbbdl4sR4G3l6i/eTj++lNTjXxgUMkDdu5hkKKKCAAgoooIACCiiggAIKKKCAAgoooIACCigw8gLdECCPCqubAicARfg0l7DyePvviwhJRyD/O6nrvYCjgbgWH0uVbc8E/q/O0BH2j+BphHwjzLgHMBuwc6qgfQmwN/Badn6vBMg/m6qPF0HbMIoQ53Ah22YC5MET4dOoyhvj5CHyCMk+1f5LP0OP+TVpNaQdlZgjKPvpNEKrAdU8xNXq3PJFR3D7p8k67t3YKCA2O8jn/2tgE+CBdOL86Z6ICt6/SqHzeC610kYyQB7zXDZ9SCHGbTU8Hv1F6HuBBBD36WMpoB73bbQq1z+eQ7GJRXyIrEqLTRziGRMbHTTT3pXuz7jeEUTP23AB8nhtxjMtrntUC/hTjc0W4ph4ln41ey3HGIen13e4F61egLwIjke4P0L/xTMhzov78cA09+GeR7XGKf4u/GJTjHubQax4Tvl5UJx2GBCv7X9X7MfDFFBAgZEUuDX9HDxtzPhAc3yw2aaAAgrkAvFB4PhAcNZuA1ZQSQEFFFBAAQUUUEABBRRQ4E0Cx6YNead94bDDDmOvveJX6DYFFFCg/wQOP/xwvvWtb+ULiw00vtZ/K3VFuYABcu8HBRRQQAEFFFBAAQUUUEABBRRQQAEFFFBAAQUU6AWB0Q6QR4Awdl/epxSUK+wiMBfh2slWHm/b7VQOjxcB8JeBvCJwBGuPqeEewdFJ6UPyUS27CDpHRfMTU/i8HMCNyef3WoSlv9fgijbIKp53qsrbIikoXAQAfglEdfUnKsy12QB5dB0h8vCOoGnRItBfDuFXmEZDhwxigDzu11OTUmyiEPd4tKEC5DMDBwPFu/6fAn7ekPSbDx7pAHnMIDZ8iHvsbOCaNj9TZ28iQB5zGpvu80KoqDyfV7B/GLghBbfjOdVM2yJtdhGB7FobEgwXIH8ncD6wBnBtep49W2Mi8TmB8WlDjqWyr8d9FvdPsalGvQB5PEcjVL9jdm4Ez+M5Hc+Evza4+Aiil5+1tZ7PDXY77OH1AuTt3Axi2El4gAIKKNCAwHvTJiHTT5k6dSoLLrhgA114qAIKDILAk08+yZgxY8pLjZ9h/zgI63eNCiiggAIKKKCAAgoooEADApcD6xbHX3jhhWy88cYNnO6hCiigQO8IXHTRRWyySexPPr1dAazXOytwps0IGCBvRs1zFFBAAQUUUEABBRRQQAEFFFBAAQUUUEABBRRQYKQFRjNAHtXGI5SZB+Xy9UcVwJ2AO0capY/Hi5BnVAs/IK3xjFQx97n033MDE1N12qgiHmUXX8g8FgJOAqJKd1yfrYD7s69HyPtH6b/j3KhiXrR6gcmq3K2eP9w45eDmVCBCp9cPd2L6eisB8uiiPH6ERmPzhB+2OeibL2fQAuTlkPM4YEoCGSpAHofEO/4XpGPz4HnF2+NNh41GgLzZuVY5r9kAeZW+23HMkkA802KTiHh2bQY8mnU8XID8Q8BFwBJpk4n43pRXFC/PMcaJDTVis4Faz8qhnmdR2T2C1vGcvQw4BLi7yedAVPs+qDQ5A+TtuKPsQwEF+k1gu/TsnbaulVdemRtvvLHf1uh6FFCgTQKrrLIKN910U95bbFJ1epu6txsFFFBAAQUUUEABBRRQoF8E4nfR8bv5ae22225j+eWX75e1uQ4FFFBgBoF4xq2wQrFH/bQv3Qvkm00r1ocCBsj78KK6JAUUUEABBRRQQAEFFFBAAQUUUEABBRRQQAEF+lBgtALkUaErgshr1zH9GbAz8FAfmo/WksqB/XJ4POYV1XkjbPg14D4gSgH8Pk04D48/DnwpVYaP6tlRnnFlIALkG6Xjv5+uYVExuNUAeKvnD+Ue7+1FoDQqU4dBtL1Sxd9/VbxgrQbIY5g8OBr/nTtXnEZDhw1agDyeO1FFeiXgV8DmWbXR4QLkeQA5NlnYFfgHUCug29BFaPHg/dJGHC120/Lp3R4gzzfHiMVGODuqnxRtuAB5VEqfnA4+LF33fw+jFq/n2Kwj7pfyRijDPc8WT8+iCJ+/0cLVMUDeAp6nKqDAQAnEJiOfL1Z8yCGHsPfeew8UgItVQIHqAoceeij77LNPfkJsorZh9R48UgEFFFBAAQUUUEABBRQYCIG/AfMUK33yySdZYIH4tblNAQUU6D+Bp556igUXjI9MTG/PA/P230pdUS5ggNz7QQEFFFBAAQUUUEABBRRQQAEFFFBAAQUUUEABBXpBYDQC5B8HThlix+VzgN2Av/YCYI/MMarnfhdYJ833SuAnQIRm488yqTJvBGzzVoQs82q68fVLgdeBhYEV6xiUq9wOF5gcjrLV84fqf7lUnbhYf9hEFbmnhptU9vV2BMiju8WASUCxRXmt6sUNTGvIQwctQP5JIDaniBYVnr8OvJL+e7gA+TtT+HyNUvjcAPl/Abs9QB7v30cS8OB0vQ8E4s9/0n8PFyCP50FsMBHtK3mV2iZfjJ18nuVTMkDe5AXyNAUUGDiB+DBfbDYyrd1+++0st1z8eGhTQAEF3ixwxx13lKvmvZCHIjRTQAEFFFBAAQUUUEABBRRgLiD+rTStzTbbbLzySvF2jDoKKKBAfwrMPvvsvPrqq/ni4nfOL/bnal1VCBgg9z5QQAEFFFBAAQUUUEABBRRQQAEFFFBAAQUUUECBXhAYyQB5vH+yZgqPl4PKhdV3gPhTVK3uBcNemGMEZb/XxES/DUS13arnvwQ8BiyRxsqr/LYamGz1/HrLL1f9vh/YFLi3Qa92Bchj2HHAD4DidXI28NUOvME8SAHymYH9U+XoMC6HgIcLkM+WKtLvCMR9/ingFiuQT3+VdHuAPCaabyAQlWYnZB9gGypAPgtweHoORj9x7X/e4POhfHinnmflcfLge/G18uYeLS6l5un56yk/oLxxQyfGtk8FFFCgUYFVgCnFSWPGjOEvf/lLo314vAIKDJjAu9/9bqZOnZqveixw44AxuFwFFFBAAQUUUEABBRRQoJ5AbJb8u+KLHzlEBJoAACAASURBVPjAB3j44YfVUkABBfpa4IMf/CCPPPJIvsYPA/HZA1ufChgg79ML67IUUEABBRRQQAEFFFBAAQUUUEABBRRQQAEFFOgzgZEKkM+UQrknAO+oYRiBzAgpR2j2X31m3A3L+QTwU2DOOpO5G4hQ4e3AM0AEx5cCTk7V4JcEfgyMyc6Pa3ZbCtHG/94FPAl8ELgohciLAHqc1mpgstXzay397cCRQISCo8WaIlj8w6wycdXr184A+VuSe4RWi7ZXCjC38/UxSAHy+YFz0iYWkfRYF7gz8x0uQB6H5hspfAmIYH+vtTmALfIqq21awFuTbTxrop0I/LlNfRfdvAZckJ4zzXQdGzKcD6wE3AdsDPw+dTRUgHzedO+snZ6TmwAPNDCB4rkbz5eiDfU8i88azANENdyiQnoDw81waK3v8Q8BGzaxSUYjc6gXIC9Xfm+kT49VQAEFOiWwL3BQ0fkWW2zBOefEjww2BRRQoL7AlltuybnnnpsfsB9wsGYKKKCAAgoooIACCiiggALTBMYD1xUWq6yyClOmTN+/TyIFFFCgLwXGjh3LjTfOsL/g6sD1fblYFzVNwAC5N4ICCiiggAIKKKCAAgoooIACCiiggAIKKKCAAgr0gsBIBMgjPL55CiPXCjA/DuwAXNOGsFwvmI/GHP8nVRKPcopPp52unwDCPkKNeSg5D0tGeman9N5X3CsREH80nfcC8EaNxcT5k1J4NM6PcHmEIPN7LarMN1oRfQPg9DReOz6cXyukHfOKKtXNhLTbGSCPZZbD7RF6juBvO99kzq9J3AsRLK11TavcsxEgjk0Hig0iojr3i1VOrHNMhH3DNFo7qhbnmyiUq0/HGFUC5OsBP0lzOixVH/93C2scjVPrBXtHYy6Njtlq5exylfS8kvhQAfLYQCPumUXS/+aVy4dbwwJAbJwSVcyjGvhT6YShAuTj0j1/HHBGk8+jYl4Rdo/QfbmtDNw83ORb+HpsJBLjfrTURzue3S1My1MVUECBmgK/AOKDfNPaxIkT2WabbaRSQAEFhhQ466yzys+KCEasIZsCCiiggAIKKKCAAgoooMA0gc3Shq7T/mOjjTbiooti72mbAgoo0L8CG2+8MRdffHG+wPiMTGxcb+tTAQPkfXphXZYCCiiggAIKKKCAAgoooIACCiiggAIKKKCAAn0m0OkAebxnEh8SOLVO9etbU0A5rwTcZ8Q9t5zZgF1SAPyGFBpvJFQc1zzC2f8srbzWvdYsTqshxFr3ZQSD84Bno3Nrd4A8xo/AaoTwV0iTicBnhMgfa3RydY5v5zVp05RqdtNqgHzmtDFAVBiNthtwTGnDiioB8jxIXGyukFeV7qRBu/oe5AB5GOZV5L+R7oP4+6EC5PnrpJEK2gsBJwGfTRfvZGAP4OXShhr582yxtAFH8Zo/HIiNLZq9z2LjhJtq3Dx5eL5d91beT/l5WHztS8DZnRjQPhVQQIEmBeJnwlfTRh/TunjooYf44AdjHwybAgooUF/g4YcfZpFF4p9r09vrQPxbOjZPsymggAIKKKCAAgoooIACgy6wK3BsgbDzzjtzwgmx16pNAQUU6F+Br371q5x44on5Ar8GxIbRtj4VMEDepxfWZSmggAIKKKCAAgoooIACCiiggAIKKKCAAgoo0GcCnQyQDxce/xmwc6p63GesA7ecuNZRMTqqUEcV61qtnWHlVgPkUeH3B2nOMdfYyGCrVJm92YvXiQB5zCWCnlH9eM40sXjXOUKorzQ70ey8dl6TNkynbhetBsjHpNBqVASMSu7rAuVNK6oEyOMePx9YCfgVELvGR+X2okUfcb0isPvnGuGRCJREdftaFe7nBaJC9l/qKETffwdeaxF6jrQJwdwt9lM+PV77awIRWI4W92kYtLPF2qOq9ZMtdDoWmJzOj0B3bCYQwcF6AfKoHB4h7gieR4sw+OUVxo97JcLja6djIwD+lVRlIEJF9SqQ/3/s3QmYHFW9/vH3EghL2BcJiyABNPyVfVHBBBQUAVESgQCXoIRNFgOKsirIvsgiW9gT2Qlwg4CsgpLkwhUhoKAXEAi7CUpkTUICCf/nnXtqPFP2UtVdPdPL9zzPPJDpqlPnfKq6ema63/PbSNL5kaN3d6kCH//1DMdNbzJYksu6rJt6wAtRXFdDf1l3KRdcz+qX9ThshwACCNQrMETSpKSTNdZYQ1OnTq23T/ZHAIEOERg0aJBefPHFeLb+WXNyh0yfaSKAAAIIIIAAAggggAAClQROlnRsssEJJ5yg447zW3s0BBBAoH0FTjzxRB1//PHxBE+R9JP2nTEzI0DONYAAAggggAACCCCAAAIIIIAAAggggAACCCCAAAKtINDIAHk6pBt7uNrzwTUG4lrBtZnH+DlJrij+1zJB1kpjd2VxfzlwmTSXXft5CFZWCvo6OHhQqvMlw7/fzQn2a0m1lipIV/h1ANhVcZNQac6hdG/eqAC5vY+SdFI4koOoIyX5OVRvc8h1jXo7Cfs74O4PAyWVk32uny6o77clPSVpXo39fVWSF6xwK1c5PEuA3KHrKyTtHBZK8H+fjMYUH+ccSceEwPcwSfuHUPB2klxJPmlfDOd2a0mnSXKV9GSeC0j6f5JcKdtBZJ/3ZB41UjRsN4ffXdX9gHCEL6Xm2bAD5+zYJWUdQt9Y0p3B9K0KAfKVQ9B6q7DQxO6SeqSEShz/s5J8L0zC9H7OOgDuRSuSxQPKBcjd3UBJZ4axJd37mrHtX3LONx5/vGu9i3BUG8Y3S9yjyi3eUK0vHkcAAQQaKeBFec5IDrDnnnvqmmv8owINAQQQqC4wcuRIXXvttfGGR4af46rvzBYIIIAAAggggAACCCCAQHsLXBwWVe2apSvyHnyw3xamIYAAAu0rcNFFF+mQQ1w/obtdIunA9p0xMyNAzjWAAAIIIIAAAggggAACCCCAAAIIIIAAAggggAACrSDQqAC5A3AOWibVV2MLB18dhHujFYDabIz9Qlj1aElPSNpL0p/DHDeV9GVJG0r6RQhLJtN3KNgrZG8myctmOyiaNIfAHeZ2Xw4I7iTpDxncHIw+QdL6YTGBuJJzht1r2iQdHk9XBa6p07BTowLk7n7FEEh1CN/NYVJXEH6pngEXvG8cwHbXzRIgXjiEOEaH+e4r6coSc88SIHdI2iH5/5XkRQzihQ/SlapdbdohYjff7/wBAbd05ef1QoV5L8TwYKhMnVQh99j9vHOVbDdXonZfDjw3W2uVAHm8CICr0O8m6fkKAXLPy/e/4QHcoaDZZfD9GQEvnOJz7fuBm+8xXkzBleu9cEfSKgXIvY2P61Djz6J9Hgn3So87a/PCDq6E7sUH4hZXX8/aV57tHJj3Igpxe1jSHpJ6416fZ6xsiwACnS0wQZIXeulq/oDfQQel1zvqbCBmjwAC5QXGjBmTDkDcGv3cCB0CCCCAAAIIIIAAAggg0MkCXsh1RAJw/fXXa/fdvT4rDQEEEGhfgRtuuEF77OG3wrrb+PBeZPtOusNnRoC8wy8Apo8AAggggAACCCCAAAIIIIAAAggggAACCCCAQIsINCJAngSDXX033RyA27vAysQtwtw0w1w+VGD+eomwqj/I4Q90uLki99XRqF2p2gHIzUPY1SHcd6LHvxa+77CiK2U7GF6pWrTfS/MnRRy09D6TJX1X0tSoT19HrpbuKtZzChB0oNPB4bgqsK9RjyGpClzPYRoZIPe4HEx1BWOfC7dTQ5i/iLHXM+9k3yID5L4+XJl7iAtTSJpZ5wA/Fa5Jn6NyFaSzBMgrDcOV3G8IYePnQpXypDr50KjCfbryczrg6+fSb6IDOWDu56UXPyiy+nydpP+2e6sEyOOgvz3t/fsKAfKsTq4W7zC6F9NYNuzkoLSrxztI9HGqo2oBcm/ue6DvxV6ww9eJ259CpYL/yTgwP5e86Ie/4hZXX8/YVebN0ospJDu6pK9LzNidhgACCDSLwGuSVkkGM2XKFG200UbNMjbGgQACTS7w+OOPa+ONN45H+bqkVZt82AwPAQQQQAABBBBAAAEEEOgNgXskbZsc6K677tJ2223XG8flGAgggECfCdx9993afvvt4+PfK8mfy6C1qQAB8jY9sUwLAQQQQAABBBBAAAEEEEAAAQQQQAABBBBAAIE2E2hEgNxhSQceV0pZOUznMNzENjNMpuNqwf70uL+eDVWi6w2+Fk3lsd0Rzo2rI7tKbFJNN37sNEk/jULgcSAwHY71GJcJ4WxXcPQiAeVCusl80mHooySdHQW5HZx0BWeHpF112VWfp9eB4SD6FSHcm3STPmYd3Xft2ugAuU08Zgf03fx82lnSY/UOvKD9iwqQ+3nkpdnPCkFcV2A+s0LV56zDd8D3E5L+UWZxg3oD5PuEa8zjSQdl4yrj6eedt4+rNft556rjSeC4Xwj/+vtuDiP7WM1WhbxVAuQ2dBV3m/vecrEkV3yPn78OaXtBDd/HszTP3VXiXTE8CXp7X9/D/HqXDo+7zywBcm/nzx34vupq3sniEe57f0mTsgwuzCVZHCTZJa6+nrGbzJvFVd7jnbywiL9KeWTunA0RQACBAgVWCz9PdXW56KKLatasWQV2T1cIINAJAosttphmz05+pe6asX9me6UT5s4cEUAAAQQQQAABBBBAAIEKAg+HhYK7NnnooYe0+eZeo5qGAAIItK/Aww8/rC22SNay75qnF4Tm5te+p7zrjVwaAggggAACCCCAAAIIIIAAAggggAACCCCAAAIIINDsAkUHyAeEisGuJp1urs7rCtCVKlPX4vWBpCcKqlJdy/G9z4qh8uwuUQcPhaBn1hBircfOs5+Dk6647eZwo8OsSYurjDtsfaikOEUTXyt7SroudeA4QOsK5T7XpZqD6hdFYe4xIXgZh+0djB4bhTFtOVrS43kmG7Z1JWuHRNeP9i0qlBwPp9EBch/LFTIdTv5yOHCpMHINRIXsUlSA3AHcM0KV5WRgRYf9S024ngC5A7O+pv0ccUtf/yuH58tWkkpVfo4rlN8S9n8nGmT62vq2pAmFnLXiOmmlAPlCYbGKOMicJUDuRQi8WIbPzUeBzvdNVwh3yDtp94X75zMVeLMGyN2FP3vg6gS+jyUhci/U4evszxlOYbyAQby5F/LIGkLPcJjuTdLXa/LAtyTdnqcjtkUAAQQaLLBTWJil6zBf+tKXNHny5AYfku4RQKDdBIYOHZq+d/jnwl+12zyZDwIIIIAAAggggAACCCCQU+ApSV7cuas9+eSTWnfddXN2weYIIIBAawk89dRTWm89vy3X3fw+Hje/1jqNuUZLgDwXFxsjgAACCCCAAAIIIIAAAggggAACCCCAAAIIIIBAHwkUHSDfOgQxkiqsvTGte0Nwc0ZvHKzEMdIVguNNfinpEEnNUInc58Qh15GSpknaUZKr0CYtrhpbyrRShXL3sYYkLxLw+RIVmJNjpCuB3xaqAb+RcnUVaocjTwxVqP2wK27/MFxfeSrYOnDpee8QjtGI8Li77o0AuY/jEKZD5D6ffwnV3v1BnL5uRQXIPQ8vROGq4weFSb0XFjzw9ZXn3OcxqSdAHt/3npbkhSR8bpLm0LHPma9BV91whXVfz0mLF294LlSWfzJ63PcYV7c+NXyvGauQt1KAvNR1USpA/tdw//G9z+duW0kvhdcbV4DfTtLZ4bmf9Onz7HM1vcrFlydA7q7Khcj3luRrrlIrVxHc91OH34tuX5XkEH3c8lZ1L3pM9IcAAgiUEjhB0nHJA6NHj9Z5552HFAIIIJBL4NBDD9X5558f7+PfYY/P1QkbI4AAAggggAACCCCAAALtJzA1vG/YNbMXXnhBgwYNar9ZMiMEEEAgEpg6darWXHPN2ORFSdz82vgqIUDexieXqSGAAAIIIIAAAggggAACCCCAAAIIIIAAAggg0EYCRQbIKwWpG0nW1wHyFSRdL2mbEpNsptBcXIX2nhAkfzMa8yIhDOnQbqlxx1WUS1VJjgOkpUKw6crjrqBbKfzo99s2D+HvpHq4g8Q/kHRVVAE4y7Xlyt0OkbtSvYPJs7PslHOb3gqQ2/m0sCjBLyT9I+c4G7V5kQFyj3FFSa6w7sC8mwPX35E0sUETqDVA7sUOfE2NDuNyesQB4jnROOPnRqnn1mKSnFjzogluu0kan5pnfH35ebBziZBug2gyddtOAXIvsOEA/6dS4XBDJK83H5RY5MBBxDEZ7y95A+Q+tu+JI8K9bFlJvg4ODtXt51c4S97vWEknpbbx88v30yLvh+WO1UyLqWS6oNkIAQQ6QsALsrgKeVcbO3as9t7bP5rSEEAAgewC48aN06hRo+IdvEha970le09siQACCCCAAAIIIIAAAgi0lYD/zj4wmdG0adM0cGD3P9tqokwGAQQQSASmT5+ulVZaKQbxgtM9voFWewkQIG+v88lsEEAAAQQQQAABBBBAAAEEEEAAAQQQQAABBBBoV4EiA+Rxld3e9OrrAHkcrE7Pu1kC5H7vykFBV8t1+6mkU0pUc/b3XTGtVIXyOOTqyuUOuT6fmvBeki4MVcJdLfnZ8PgXJV0sKQmCVwuPx926OrOr5A4L33Ro0kFIf++jHBfagpIcsqwUtMzR3b9t2lsBch/YizXMq2ewDdg3b4B8cUkOX7s5fOwK9p6Xn0+flOT+vCjDhtFY81w3eadYa4B8E0leUMHXqa9NX6cPpA7eX9Lp4Tnoh74k6aHUNn5+nhO+5yCyv+Jq6+kFOpotkNuKAXLfE1YNC1V8Q5K/lqhy4dws6QBJrkCeLHLgoPnhkn5b4p5arrtaAuTuy/fy3cP976wc98EtJN2dmt/DkvYIizPkfb6U295+XqxjZGoDL45wZVEHoR8EEECgIAH/HNtdDmbKlCnaaKONCuqabhBAoFMEHn/8cW28sddK624vSFqrU+bPPBFAAAEEEEAAAQQQQACBMgL+G/rSyWNvvfWWll66+5+gIYAAAm0p8Pbbb2uZZfyRme72tqQe32jLiXfwpAiQd/DJZ+oIIIAAAggggAACCCCAAAIIIIAAAggggAACCLSQQJEB8nSAtrcY+jpAng5OxvN2ZcN9QtiwtzxKHccrW18dArkOh7si2h9KbJgEyP1QOuTq97+OD18Oyn5N0u9TfbgqrkOZfw/f9z5bSrokquTrELCr5jqEnrU5lOjA+/ejHY4Kgfg8IfKsx6tlu94MkNcyPu+zvKTPhcDouzk6+UQIy5baZYCkdSQ5EL5r+H9v52sjOcaSkr6Q43iVNvVzygHeoiuv1xIg97XuoPcxYcBxuDg9h/i55efEpNQGX40qijuQ7sDtO6lt1pN0YzCu9DyOd/Nzxws3eKyNbA7JHxhVWzxI0tONPGDo+8+S3sxwHM/f5U18/fta9P1tswyBcS+C4deYOyU9WuJe7sUOvJjD3zKMId6k1gC5+/BcnFLyPTTr/c/P/WskfT01zm9Juj3n2Ctt7mvU1+/a0Ua+DnaR9JcCj0NXCCCAQL0C/rnFP892tzlz5qh/f7+c0RBAAIHsAnPnztXCCyfrYnXv55/B38/eC1sigAACCCCAAAIIIIAAAm0nMFOSF6buajNnztRii3X/s+0my4QQQAABC8yaNUsDBvit8+42S1KPbyDVXgIEyNvrfDIbBBBAAAEEEEAAAQQQQAABBBBAAAEEEEAAAQTaVYAAeTFn1gHacZI+H3X3sqTvSJpYzCHq6sUhQYcH/UH2cuFUHyC+HlxhfHzqqHGVZAfIf1NhVAtI+rakn4fqzN7U4XEHYx36zNsc1D9C0s+iHZspRN4KAfK+WuQh77mutn0jznstAfK4+rjH7Ot9QpnBxwHyPSVdl9pusKSbJK0rqVxlaCdTzpQ0Oux7UgiwV6pG3y7nvNw1Uaqae7ztoFDZ/SsZwuLe7wlJ90h6MAS0/5mjqnh8XH9ewAsnlArue0EG3xd3CDscJ8nnspHN4/H9++zUQU6T5Guz0jWUZ1ylfqY4P9y75+TpiG0RQACBBgtsGi+mNHjwYD39dG+se9LgWdE9Agj0icA666yjZ555Jj62Fyry4kM0BBBAAAEEEEAAAQQQQKBTBeZKWiiZvBffWmih7n92qgnzRgCBNhf48MMP04uUfiiJVUvb+LwTIG/jk8vUEEAAAQQQQAABBBBAAAEEEEAAAQQQQAABBBBAAIESAqtJcuh6aAghXivJ1Wv7unlV6wslfTcMxAHuK8sMKg7/lQq5uoqsQ4+TJd0fKlmX6spB1/1D1XCH1t3uk3SIpOfqAHEY83BJp4c+XDnye5JuqDHkWcdQ/m3XVgiQO4R/bqjgXeTca+nL5+6PkmaHnf8kaUb4/1ejis5eiMHB05+ECtfepBGLM+QNkPsaPyVcjx6TK6PvU6JCdWJT7bkVH982XqDBVdzTbetwLD+vvCDD7pJerHACOj1AvkxYPCMJa8dUDoc7rP9AuKf5fl1kpch4wY1Kz5Giq4CXO9ZnJd0cKtgn2zgo72szbwX1UsdIv9Z4G1/Lw4JxLfcJ9kEAAQQaJTBS0tVJ58OGDdOECeXWgGnUEOgXAQTaRWD48OG69Vb/OtDd9go/g7bLFJkHAggggAACCCCAAAIIIJBXwIuWeqHprjZv3jwtsED3P/P2xfYIIIBASwjMnz9f/fr1i8c6X1KPb7TERBhkZgEC5Jmp2BABBBBAAAEEEEAAAQQQQAABBBBAAAEEEEAAAQQQQKCBAnHg9CFJDoa/VOZ4ScjVVXhPkHRbjePye2UODZ4Tqo87tOgw5es19hfvFofICZDnBz1A0iUVdnNo+d0q3Tps2qPEXqhg7NKdM6N935bkMHjSHASvNaC7dghhfD505oSG5/KP/AQl98gbIB8i6VeSlg0hWQfRKj1f4gD5MZJc+Tlu6XC/F6MYX2KkDkR7AQg/v9wqVT33467A7WMtXZBTs3VjyykVBuVV/b3ghO8/vra9+MV/S3pc0nRJHzVwQutJukWSr91yzfdGX8dvNXAcSdfpCvbJ971YwW8KOH6pgHq1hRUKOCxdIIAAAjUJnBQWp+na+aijjtJpp6Vfmmvql50QQKADBY4++midfnqyxlkXwMmSftqBFEwZAQQQQAABBBBAAAEEEEgEPo4pPv64xz9RQgABBNpW4D/+498ixWSM2/ZsS5zcNj65TA0BBBBAAAEEEEAAAQQQQAABBBBAAAEEEEAAAQQQaCEBL+m/uaQjJf0uVKAu90kNhy3nFjQ3v1/2dUlfkHRWCNkW1LUchDwshJObofq459UKFciL8u+rflyp+RpJrr79aAjeerGDIlreALmP+QlJu0oaLMlB5krBewfIXbHcVcOvk3R7iUE75LyCpPvC/OIwfry5K527krzDySdWWBCiCJd26MPn1otNFHVvy2pSqiJ3sq+rnf8yLAZQ1CIIWcYVLyiSbH++pCMkeYGHelqpxSn2DXOsp1/2RQABBBoh4J8fvVhLV7vyyis1atSoRhyHPhFAoAMExo4dq3328Y/o3e1GSbt3wNSZIgIIIIAAAggggAACCCBQToAAOdcGAgh0pAAB8s467QTIO+t8M1sEEEAAAQQQQAABBBBAAAEEEEAAAQQQQAABBBBAoNkFHCT3VyMr7vamgefiD6A0S9kCh5rXl+QK6W5/lvRmb4J0wLG8cIBD2K7W/bMCq4/3Bl2/UKW9iGOtHEL0f22i67+IebVjH4tLXQtexG2WpNl9NNklJV0gaa/o+H+SNEKSQ+21tmVCUHxY1MFDkvZkgYNaSdkPAQQaLOAFXTZLjvHggw9qyy23bPAh6R4BBNpVYOLEidpqq63i6b0g6fgM883yu2yWbXyoLNu14jbtPLcs54P5c21nuU56c5t2viZbdW6tOu4s122rzq1Vx805ac3XnFa93lp13DxP8j1P5oX3JLt+NZo3b54WWMBv69EQQACB9hWYP3+++vXzW8Ldbb6kHt9o39l35swIkHfmeWfWCCCAAAIIIIAAAggggAACCCCAAAIIIIAAAggggAACCCDQOAEH9P1mu79oCCCQX+Bbkq4JixAke+8v6YqMwaNSRyxV2fwwSa5unvWDlflnwh4IIIBA7QJvSPpEsvvLL7+s1VZbrfbe2BMBBDpa4JVXXtHqq6/e0QZMHgEEEEAAAQQQQAABBBCoJDB37lwttNBCICGAAAJtLfDhhx+qf//+8Rw/lNTjG20N0IGTI0DegSedKSOAAAIIIIAAAggggAACCCCAAAIIIIAAAggggAACCCCAAAIIINDEAq4WfqmkXaIx3h+qkk+rYdyusH6mpNHRvlQfrwGSXRBAoNcEFpM0MzmaK8J89NFHvXZwDoQAAu0psOCCC3ZV1KMhgAACCCCAAAIIIIAAAgj8u8DMmTO12GL+kwwNAQQQaF+BWbNmacCAAfEEZ0nq8Y32nX1nzowAeWeed2aNAAIIIIAAAggggAACCCCAAAIIIIAAAggggAACCCCAAAIIIIBAMwt8TdItqSrk35Y0oYZBbxL6istu1lvRvIZhsAsCCCCQWeAzkp5Jtl5jjTU0derUzDuzIQIIIFBKYNCgQXrxxRfBQQABBBBAAAEEEEAAAQQQKCHw1ltvaemll8YGAQQQaGuBt99+W8ss43Wcu9vbknp8o60BOnByBMg78KQzZQQQQAABBBBAAAEEEEAAAQQQQAABBBBAAAEEEEAAAQQQQAABBJpcYFFJ50o6IBrnzeHfb+UY+4KSTpB0TLTP7ySNlPR6jn7YFAEEEOhNga9IeiA54JAhQzRp0qTePD7HQgCBNhQYOnSoJk+eHM/sfklvZJhqls+ZtuI2nnorjjvLmNt5bp0+/3Y+t8yNe1KW53ezbcN1y3XbbNdklvFw3bbmddvO561prttp06Zp4MCBGX5FYhMEEECgdQWmT5+ulVZaKZ7AdEk9vtG6s2PkpQSyvtCihwACCCCAAAIIIIAAAggggAACJUSTigAAIABJREFUCCCAAAIIIIAAAggggAACCCCAAAII9KZAunL4eyH4fVuOQawn6UZJ64R9aukjx+HYFAEEEChE4D8lXZv0tOuuu2r8+PGFdEwnCCDQuQIjRozQTTfdFAPsKem6zhVh5ggggAACCCCAAAIIINDhAlMlrZEYvPDCCxo0aFCHkzB9BBBod4GpU6dqzTXXjKf5oiRufm184gmQt/HJZWoIIIAAAggggAACCCCAAAIIIIAAAggggAACCCCAAAIIIIAAAgi0sEA/ST+UdGY0hzxVyEtVH79c0g8kzWxhF4aOAALtL+B739nJNEePHq3zzjuv/WfNDBFAoKEChx56qM4///z4GIdLOqehB6VzBBBAAAEEEEAAAQQQQKB5BZ6S9LlkeE8++aTWXXfd5h0tI0MAAQQKEHjqqae03npee7m7/VkSN78CbJu1CwLkzXpmGBcCCCCAAAIIIIAAAggggAACCCCAAAIIIIAAAggggAACCCCAAAIIDJR0haQdIoqs1TLTFcyflrSbpCdhRQABBJpc4HRJRyZjPOWUU3TMMcc0+ZAZHgIINLvAqaeeqmOPPTYe5hmSjmr2cTM+BBBAAAEEEEAAAQQQQKBBAg9L+mLS90MPPaTNN9+8QYeiWwQQQKA5BB5++GFtscUW8WD+RxI3v+Y4PQ0ZBQHyhrDSKQIIIIAAAggggAACCCCAAAIIIIAAAggggAACCCCAAAIIIIAAAggUJLClpKskrR76+52kkZJer9D/opLOlXRAtM3+IYz+cUHjohsEEECgUQJeOGOfpPNLL71U++/vWxgNAQQQqF3gsssu0wEHxD8a6UpJ+9beI3sigAACCCCAAAIIIIAAAi0tcI+kbZMZ3HXXXdpuu+1aekIMHgEEEKgmcPfdd2v77bePN7tX0ter7cfjrStAgLx1zx0jRwABBBBAAAEEEEAAAQQQQAABBBBAAAEEEEAAAQQQQAABBBBAoBMEFpR0uCRX5E3aYZLOl1QuDP41SbdIWiLsMEbSEZJmdgIYc0QAgZYXmCBpWDKLm2++WTvvvHPLT4oJIIBA3wrccsst2mWXXeJB3CppeN+OiqMjgAACCCCAAAIIIIAAAn0mcKOkEcnRr7/+eu2+++59NhgOjAACCPSGwA033KA99tgjPtR4Sbv1xrE5Rt8IECDvG3eOigACCCCAAAIIIIAAAggggAACCCCAAAIIIIAAAggggAACCCCAAALZBZaUdIGkvcIuf5LkT/M9XaKLFSRdGoUvH5G0d5lts4+ALRFAAIHeE/itpC8nh7v//vu19dZb997RORICCLSlwAMPPKBtttkmntvvJH2lLSfLpBBAAAEEEEAAAQQQQACB6gIXS/pestmFF16ogw8+uPpebIEAAgi0sMBFF12kQw45JJ7BJZIObOEpMfQqAgTIuUQQQAABBBBAAAEEEEAAAQQQQAABBBBAAAEEEEAAAQQQQAABBBBAAAEEEEAAgeYReEzSxslwHn30UW2yySbNMzpGggACLSnw2GOPadNNN43HPkUSN5eWPJsMGgEEEEAAAQQQQAABBAoQOFnSsUk/J5xwgo477rgCuqULBBBAoHkFTjzxRB1//PHxAE+R9JPmHTEjq1eAAHm9guyPAAIIIIAAAggggAACCCCAAAIIIIAAAggggAACCCCAAAIIIIAAAggggAACCBQn8KykTyfdPfPMM/rMZz5TXO/0hAACHSnw7LPPavDgwfHc/yqJm0tHXg1MGgEEEEAAAQQQQAABBCQdKukXiYQr8l5wwQXAIIAAAm0t8P3vf18XXnhhPMfDJJ3X1pPu8MkRIO/wC4DpI4AAAggggAACCCCAAAIIIIAAAggggAACCCCAAAIIIIAAAggggAACCCCAQFMJvCZplWREr776qlZdddWmGiCDQQCB1hN47bXX9MlPfjIe+OuSuLm03qlkxAgggAACCCCAAAIIIFCMwO6Srk+62mWXXXTTTTcV0zO9IIAAAk0qsOuuu+rmm2+OR7eHpBuadLgMqwABAuQFINIFAggggAACCCCAAAIIIIAAAggggAACCCCAAAIIIIAAAggggAACCCCAAAIIIFCQwAxJyyZ9vfnmm1puueUK6ppuEECgUwVmzJih5ZdfPp7+PyVxc+nUC4J5I4AAAggggAACCCCAwFckPZAwDBkyRJMmTUIFAQQQaGuBoUOHavLkyfEct5b027aedIdPjgB5h18ATB8BBBBAAAEEEEAAAQQQQAABBBBAAAEEEEAAAQQQQAABBBBAAAEEEEAAAQSaSuB9SQOSEb3//vsaMKD7n001UAaDAAKtIzBz5kwtvvji8YBnSurxjdaZDSNFAAEEEEAAAQQQQAABBOoWWEfS/ya9rLnmmnr++efr7pQOEEAAgWYWWGuttfTCCy/EQ/x/kp5u5jEztvoECJDX58feCCCAAAIIIIAAAggggAACCCCAAAIIIIAAAggggAACCCCAAAIIIIAAAggggECRAnMk9U86nDNnjvr37/5nkcehLwQQ6CCBuXPnauGFF45nPFdSj290EAdTRQABBBBAAAEEEEAAAQSWlPROwrDIIoto9uzZqCCAAAJtLbDooovqgw8+iOe4lKR323rSHT45AuQdfgEwfQQQQAABBBBAAAEEEEAAAQQQQAABBBBAAAEEEEAAAQQQQAABBBBAAAEEEGgqgXmSFkhGNG/ePC2wQPc/m2qgDAYBBFpHYP78+erXr1884PmSenyjdWbDSBFAAAEEEEAAAQQQQACBQgTekrR00tP06dO14oorFtIxnSCAAALNJvDGG29o4MCB8bDelrRMs42T8RQrQIC8WE96QwABBBBAAAEEEEAAAQQQQAABBBBAAAEEEEAAAQQQQAABBBBAAAEEEEAAAQTqEfg43vnjj3v8s55+2RcBBDpc4D/+498+MspnSDv8mmD6CCCAAAIIIIAAAgh0uMCfJK2XGDzyyCPabLPNOpyE6SOAQLsKPProo+l73JOS1m/X+TKv/xPgj39cCQgggAACCCCAAAIIIIAAAggggAACCCCAAAIIIIAAAggggAACCCCAAAIIIIBA8wgQIG+ec8FIEGgrAQLkbXU6mQwCCCCAAAIIIIAAAgjUL3C7pB2TbsaPH69dd921/l7pAQEEEGhCgZtuukkjRoyIR3aHpG824VAZUoECBMgLxKQrBBBAAAEEEEAAAQQQQAABBBBAAAEEEEAAAQQQQAABBBBAAAEEEEAAAQQQQKBOgXmSFkj6mDdvnhZYoPufdXbN7ggg0KkC8+fPV79+/eLpz5fU4xudasO8EUAAAQQQQAABBBBAoGMFfiHp0GT2p512mo466qiOxWDiCCDQ3gKnn366jj766HiS50k6rL1nzewIkHMNIIAAAggggAACCCCAAAIIIIAAAggggAACCCCAAAIIIIAAAggggAACCCCAAALNIzBHUv9kOHPmzFH//t3/bJ5RMhIEEGgpgblz52rhhReOxzxXUo9vtNSEGCwCCCCAAAIIIIAAAgggUL/AaEkOUHa1fffdV5dffnn9vdIDAggg0IQC++23n6644op4ZF5A4/wmHCpDKlCAAHmBmHSFAAIIIIAAAggggAACCCCAAAIIIIAAAggggAACCCCAAAIIIIAAAggggAACCNQp8L6kAUkf77//vgYM6P5nnV2zOwIIdKrAzJkztfjii8fTnympxzc61YZ5I4AAAggggAACCCCAQMcKbC/pzmT2W265pR588MGOxWDiCCDQ3gJbbbWVJk6cGE9yB0l3tfesmR0Bcq4BBBBAAAEEEEAAAQQQQAABBBBAAAEEEEAAAQQQQAABBBBAAAEEEEAAAQQQQKB5BGZIWjYZzptvvqnllluueUbHSBBAoCUFZsyYoeWXXz4e+z8lcXNpybPJoBFAAAEEEEAAAQQQQKAggbUkPZf0NXDgQE2bNq2grukGAQQQaC6BlVZaSdOnT48Htbak55trlIymaAEC5EWL0h8CCCCAAAIIIIAAAggggAACCCCAAAIIIIAAAggggAACCCDQGAFXB9xT0lKS5ki6UVKPd/lzHPZTko6VdIGkJ3PsV2rTBSXtJ+kRSU9I+rjO/lpx936S1pW0dBj8i5JebtBEviRpG0mXSirik2wLS9pF0iphvA9IeqxBY6dbBBBAAIFsAq9F92W9+uqrWnXVVbPtyVYIIIBAGYHXXntNn/zkJ+NHX5fEzYUrBgEEEEAAAQQQQAABBDpdwO+39E8Q/vGPf6QX3+p0H+aPAAJtIOBFSldYYYV4JnMl+T1CWpsLECBv8xPM9BBAAAEEEEAAAQQQQAABBBBAAAEEEEAAAQQQQACBFhRwGHUJSQs0cOz+MMj7Dey/yK7XkbRikR02qK8/S3qzQX3T7f8JuDrgdZK2lfQnSSMkPVsDzjckXShpdUm3STpA0hs19JPs8hVJ10pywN2B9DMkvVtHf62466KSzg2WHr+D/j5XRbclg/Feklwx8meSxkiaV8eBPivpZkm+1zwdwuR/qaM/dkUAAQQQqF/Ar++fTrp55pln9JnPfKb+XukBAQQ6WuDZZ5/V4MGDY4O/SuLm0tFXBZNHAAEEEEAAAQQQQACBsDDuBonExIkTNXToUGAQQACBthKYNGmSttxyy3hOf5S0YVtNksmUFCBAzoWBAAIIIIAAAggggAACCCCAAAIIIIAAAggggAACCCDQbAL+APt4Ses3cGDHSTop9L+2pOENPJa7nijp9zUe46eSTqxx397czVWRH6rzgOkQbp3d9fnuDvYeLumDgkZSVIDcCxK4evW3wrhOlXS8pI9qGGe6ryMknVNjoHmRUBV9sxrGUe8ur0jy2N+qsaPeCpDvJumysMjG38MiAg/WOOZkt30kXRH+4eviB5Jm19knuyOAAAII1CfwmKSNky4effRRbbLJJvX1yN4IINDxAo899pg23XTT2GGKJG4uHX9lAIAAAggggAACCCCAQMcLeDHYPRKFMWPG6MADD+x4FAAQQKC9BC6++GIddNBB8aSul/Sf7TVLZlNKgAA51wUCCCCAAAIIIIAAAggggAACCCCAAAIIIIAAAggggECzCfR2gHwLSf/dYIR6qhETIG/wyWlg9z8MVamLOkRRAXKPx0vMXxWqkL8naX9JN+Yc6IIhIH962O9OSftKmp6zn2TzvlxA4N7wIYkZ0dj7S/q2pNXC9yotBNEbAfJVJF0j6cvRGP1vL1LwjxrNB4Rq9N8N+9dzr6pxCOyGAAIIIFBC4Lfx/f7+++/X1ltvDRQCCCBQl8ADDzygbbbZJu7jd5K+Ulen7IwAAggggAACCCCAAAIItL7A0ZK80G5Xc3jcIXIaAggg0E4CDo87RB61YySd1k5zZC6lBQiQc2UggAACCCCAAAIIIIAAAggggAACCCCAAAIIIIAAAgg0m0AcIH9a0k0FVcP9nCSHI93iCuQEyIu5AqhA3tPRoeztaqjK7kDvspJeLXFasgbI+0ny+XhW0huSPi7Rl7dxwP3M8NgjkvaW5Odc1uawybWSVpLk+e4s6b6sO5fYrtkC5HlC4Xm2rYXIYf2jJJ1UYufbJB0s6fUaOv6spJslrSPJ18Dukl6soR92QQABBBAoVmCCpGFJlzfffLN23tkvszQEEECgdoFbbrlFu+yyS9zBrZKG194jeyKAAAIIIIAAAggggAACbSGwg6RfJzPZfPPN9dBDD7XFxJgEAgggkAhsscUWevjhh2OQb0jy4uC0NhcgQN7mJ5jpIYAAAggggAACCCCAAAIIIIAAAggggAACCCCAAAItKBAHyEtVBa51Sv8Zwq7ePw6Qu8rwEhk73UDS9ZI+EcKWrtqcJbQ5q6AQfMZhtuxmfv9ySUkOyzaiDZJ0paR1Q+cOeD9a4IFcGdphXLcHQ0Xrv2Xs3wFkB8UcEp4i6RBJM1P7Zg2QLx8qVX9d0i2SfizppRLjWEbSpZKSFMmFko7IeK1+KjyfvACDm6tzHC/po4zzLbVZtfO/SAhQO+juVu38OSDv1fOT8Z1TYWzzJb0jyf9NWp5QeJ5tayFKh/V/JWloqCDv/vwBD4fIX87Z+QGSLsm5T6XN/cmTPWoYR4FDoCsEEECgLQSukLRPMpNLL71U++/vHztpCCCAQO0Cl112mQ44wD/+dTf/brRv7T2yJwIIIIAAAggggAACCCDQFgKrxov6LrbYYpo5M/32TFvMk0kggEAHCwwYMECzZvkjC93tk5Je62CSjpk6AfKOOdVMFAEEEEAAAQQQQAABBBBAAAEEEEAAAQQQQAABBBBoGYHeDpDngRkh6cawwzUhsOnKy7TWEIivLY+4iKrpycz93uuxUYXoc0MYfG5GGlfxvlrSNqEKuEPdf0ntmzVAvrGkO0Jl8HskjZT0ZplxbBJC5quHKuJOpyXXeLmhu0q6K5cfFDZwBWwnUVztvJEtHdKudv5+KunEMKB40YisY8wTCs+zbdbjJ9sNlOQgoauguDno74UGPi9pbB0h8qVCv0WWtPWCBD/IuAhBXgcvLnGBpL3Cjk9L2k3SkyU68iIfl0v6ZnjM5WL2LLOQQt5xsD0CCCDQGwKnSzoyOdApp5yiY45J1kTpjcNzDAQQaEeBU089Vcce619ZutsZ4efKdpwuc0IAAQQQQAABBBBAAAEE8gh4MWC/T9PVnnzySa27brIWcZ5u2BYBBBBoPoGnnnpK6623XjywaZJWbr6RMqJGCBAgb4QqfSKAAAIIIIAAAggggAACCCCAAAIIIIAAAggggEAtAn7fYkVJm4VQp0ON60taNurs9yH85cq+/nouVS22luNW2icZ01aStpU0WNIXoh2ekPRsGItDmq82eDxFz69Z+2vWAHk6IOwUz2nNisi4Sgo0MkAeV/32wb8taUKO8+Dry8Hbs8M+h0tyCP3jqI+sAXL3k1TbPknSCZLmlRmLjzta0i/C478LgfPXy2zv6vAem4Ntbq54/R1JE3PMtdZN4/m7j04IkNvbYXGfR7dHwvnx65+bq5BfJsnXtlueSuR+vXUlc38ozuexltfUhVKv1a5g6UqWRbf0der+fQ/2Qgblru1vSfJCH0uEwYyRdIQkSscUfXboDwEEGiHg19qzko5Hjx6t8847rxHHoU8EEOgggUMPPVTnn39+POMfRb9/dJAEU0UAAQTaTuBTko6X5L9hr9F2s2NCCCCAAAII9I6AF+X9RnKosWPHau+99+6dI3MUBBBAoMEC48aN06hRo+Kj/FrSjg0+LN03iQAB8iY5EQwDAQQQQAABBBBAAAEEEEAAAQQQQAABBBBAAIEOFlhA0paSfhi/MZ/R46nwYedbCg6EeUybhzENyzgWb3avJFfwcpByfo792LSnQBzydYXZmwqqZvu5UIHWR6ulGrFDiBeF8Kb7cDjxdk5enwv4PU9/ZXnONTJAvrWkW0NY1SHf3SW9mFPHS7/7frZ26GsfSW9FfWQJkMdVpd+T5HvYA1XGsYIkV472tv+U5Crk/1VmHxteFapfu//vSbohFXTPOe3Mm3digDwOQdu7VIV4v4b6nLiKvFuWivDpBTG8GIYrtpcLY5c7SfE16wC6q5mXqgie+SSX2XALSddFc6y20IG7SVcs7+3rtd45sz8CCHS2wH9KujYh2HXXXTV+/PjOFmH2CCBQt8CIESN0003+9bq77Rl+xqq7bzpAAAEEEOgTgSQ4/t3o6E66/bJPRsNBEUAAAQQQaG0BL8bys2QKBx54oMaM8ZqkNAQQQKD1BQ466CBdfPHF8UR8v/MC5LQOECBA3gEnmSkigAACCCCAAAIIIIAAAggggAACCCCAAAIIINDEAp+UdLKkveoc40OSDpM0pYAQo4OUfsPsoDrG5GqBDuM5iEnLL5AO+ebvofoetQTIHc68Piwu4MULdpX0TPVDsUWDBfxhWZfkvDFU/J5T4XiNCpD3C5WeHMB1c1k/VzquNJZSwxwg6UJJ/uCvw67bSfL9LWlZAuQbS3KlDFeVvj/cX6dlOAdfC6F3f1jgpSrb+z7p+b0ZFvH4KEP/RWzSaQHydSSNC2F9+/nasPvsEpjpEPnNkr4v6Y0y8L4+rpa0TXjc5/83NZykOODoxQ9cgfydGvqptEu8wEGyXdawkyu0+97g+bp5cQd/mN6Lk9AQQACBZhb4SrwAzJAhQzRp0qRmHi9jQwCBFhAYOnSoJk+eHI/Ui2D9tgWGzhARQAABBHoKlAqOJ1v4bzpUIeeKQQABBBBAIL/A9pLuTHbbaKONNGWK33amIYAAAq0vsPHGG+vxxx+PJ7KDpLtaf2bMIIsAAfIsSmyDAAIIIIAAAggggAACCCCAAAIIIIAAAggggAACjRD4oiQvc7x+QZ07rH2wJJfm+7jGPj8bqvC60mm9rVp4r97+23n/Zg2Qf1XSfQG+UUHJdj6vjZibg9sO1J4aOneF4gND+LrU8RoVIF9Y0h6SHKbdLGPV73IecSD3pLD6e1IVulqA3O///iCEut1/ev8iz0Geyu9FHbeTAuTp0LQ/uOZw9vQymD4frnp/iaQlwjYuj+Lnx8wS+8T3szwLDcRd+bo/U9Lo8M3DJZ1bx2twqal5Xu7/F9GDt0vaT9LfM1xYHuMpkjy2pFUK4mfokk0QQACBXhHwzyzdCxWtscYamjp1aq8cmIMggED7CgwaNEgvvvhiPMHBkp5t3xkzMwQQQKDtBCoFx5PJvixpqwyLA7YdDhNCAAEEEECgTgG//+BFc7vbu+++qyWWSP7cXmfv7I4AAgj0kcB7772nJZdcMn305SXN6KMhcdheFiBA3svgHA4BBBBAAAEEEEAAAQQQQAABBBBAAAEEEEAAAQS6BLKEx38vycsgvxLM/Mb9EElfqGDoir3fk3RDDQG2dKXX9GEcUH9Y0h8kzZXk8bhy64YVxlMpvMelUF4gDvk+EM7pWwWADZd0WegnbwXydIVpV2n2V62LFRQwHbqQtIkkh/ldHd7t26EKeTmcdIDcFb4frUNyfqi27P8mbRFJrshda1VuV4nyPezzku6RNDL60FK1ALnf7L9G0tcluer4TuGe5bEtLslh2t5ursL+fkEHjef/nKSdJT1ZoW9XhD+xxue8d1s0BKIPCH1UqnqdZ9tqHAuGwPPpYUN/+Ps7kiZW2dH7+TXQCyokn2o7qkSV+HTwu9aFBvy8u17S5mHRBj+fHqo2uZyPrxcqiPs12s2v835O3JajnyL6yHE4NkUAAQQKERgQv34uuOCC+vDDDwvpmE4QQKBzBXwvmTcvWZuqy8G/I5RabKhzkZg5Aggg0JwCWYPjP5P0y+acAqNCAAEEEECgJQSekvS5ZKT33HOPtt1225YYOINEAAEEygnce++9+vrX/dZxd/uzpHUR6xwBAuSdc66ZKQIIIIAAAggggAACCCCAAAIIIIAAAggggAACzSKwYqjy/a0SA3JI29VLrwzhx1Jj/kQI0jkUt2yJDRy0c6jwsRwTrjQmV+M6WdJ/SZqd6tPvtTjsebykvcoc7zBJ5xM0znE2pDjke2+o6lzECthxZedyAXIHIn1O080hniPDIgZ+zOHxB6vM6g1JT+eaORvnEfBS6RdEz72bJTnoW2mxgaKr2xd5fSZzj8O9DsvGodxqAfKtJd0awsMO1rti9Tuh4zhMnce53m3zLtZQ6XjV5p/etxUD5OlK4nkXRnGI3K+PDoW7nSfp2FQw6LOS/HxxKDu90ECe8/3NKMhdaxXzSsdzKN8Vzg+JNrpa0vclvZtjoDbxPfuYaJ88VcxzHIpNEUAAgUIF/LOkf/fpai+//LJWW221Qg9AZwgg0DkCr7zyilZfPVl3q2vef5fkv4XQEEAAAQSaV4DgePOeG0aGAAIIINCeApeE95m6ZveTn/xEJ52U/Km9PSfMrBBAoP0FfvrTn+rkk/1xl+52aViQuv0nzwy7BAiQcyEggAACCCCAAAIIIIAAAggggAACCCCAAAIIIIBAbwq4ivMRoTpq+riPSDpY0pSMAxocgnFfK7F9noBZqWBZ0qWDmD9wXqPKmBz43F/SKVHV12SXP0kaIclBdFo2gb4MkMch82yjLb9VkcHZesfSbvunKzQ7BOvq0L+tMtFWCJB7CsPDohX+/x+GhTX8/5UC1Omq0g6PezGOpLVDgDw+f1nura0WIPf791+WNFZSku4ZE14381SGTBZF+Ut4vY339TH8unZ2uDBcmcwB7Tz9e1e/nvuTc0eHfk6TZO8eJS3rvPH49d0LISTV1B2m9wIx99XQbxyaT3b36/YVLPBSgya7IIBAowWS35lGhsU+uo734IMPasstt2z0sekfAQTaVGDixInaaqut4tn9QdLn23S6TAsBBBBodQGC461+Bhk/AggggECrCvhvMX6Puav57zD+ewwNAQQQaGUB/z3IfxeKmgsjXNPKc2Ls+QQIkOfzYmsEEEAAAQQQQAABBBBAAAEEEEAAAQQQQAABBBCoT6BUgMs9Ojy+dw3Vml09dVyJDz07ZOY3+W/LMNyhkm6UtFJqW+/rasau/Jelpau+xvscHgKgH2fpiG16VCD3teFgvs9pvc2flne1eLdy4W4C5PUq987+Tk9dFYVsXXHZgdiPqhw+HSD/fc5KxunuXwnh3kpVz2sRicfpgOuhkmZVCZCvF+5lvi/6ebO7pBejg7tq8zdyDsZV3r8Q9vmnJIe2P8zZx69Dpficu5XcPHbxYiO7SXq+QsetFiBPX9d5X4diCoeu50qak/Lxa50/ALdNESck6sNh798U2OcyklwBYZeoT1dN9+tyLc83hzF9//c1kbSHwsITLxU4brpCAAEE6hXwa74X3FpZ0t/Cf7v6vPLKKzVq1Kh6+2d/BBDoUIGxY8dqn332iWfvv4P4dwYaAggggEDzCBAcb55zwUgQQAABBDpTwAu79vh78ezZs7XIIot0pgazRgCBlhf44IMPtOiii6bn4d87qhVQaPm5M4F/CRAg52oxUVTiAAAgAElEQVRAAAEEEEAAAQQQQAABBBBAAAEEEEAAAQQQQACB3hRw1dNzShzQlYOvq3Eg6QqlSTfnh/BFOjwXH2aApAslfTd17FoD7X6z7VpJW6T6uycE2t+scY6dtlvRVaJL+WUJkLtqfN43T1eQtGE4IBXIG3Plfi5UDU6q5Y2X9D1Jb2c4XPra+pIkh0ibrTn8e1G4bzwsaY9wLZarQJ4Ox7oy9AkFVIP2vey/A869krzAwowGYHn860paukrfq4QQ8NohJF9tcQm77Rf6vFzS9VX69zX0VOTmT1ScG0LL3rXSa1WebUsNI31dPx3G/kwN3l5sYHaZ/eLq9jV0XXKX+Botqs9vheoHSfVx9/ttSRPqOMBmkn6VWjCGBV7qAGVXBBAoVGDf8LuLX+NKtqOOOkqnnXZaoQelMwQQ6ByBo48+Wqeffno84ZNTi+t0DgYzRQABBJpPgOB4850TRoQAAggg0LkC/tv84GT6d911l7bbbrvO1WDmCCDQ0gJ33323tt9++3gOft/Ri5HTOkiAAHkHnWymigACCCCAAAIIIIAAAggggAACCCCAAAIIIIBAHwssFUKfO6fGcaskl8GqpaKouyoXAs8SaCsVJstTvTxN6vdeHJJ3JeS4TZO0oyRXzKVVF2iWAHktAfC4gnkt+1fX6ewt/Ib2OElJeDzRcEVlVxeuVkm4VQLknpfvJa4I6CD4/aGSdLkA+cKShkk6SNJaknaS9IcCLpXeCpCnw9cFDL2mLlzx2u5J+DpPKDzPtunBOSx4TXRd+3XIY/hETbMoH3Qv93pZ42G6d3PI/qhQ8bzevrx/qerjfg7sJcmvp7W2UvP3gjF+nr1Ya6fshwACCNQp4HvQkZLWr9bPsGHDNGFCPetoVDsCjyOAQDsLDB8+XLfe6j+/dDf/bOWfQWkIIIAAAn0nQHC87+w5MgIIIIAAAuUELg6LFnc9/qMf/Ug///nP0UIAAQRaUuDHP/6xzjrrrHjsl0g6sCUnw6BrFiBAXjMdOyKAAAIIIIAAAggggAACCCCAAAIIIIAAAggggEBOgfUk3SIpXVXvh6HCa87uemx+gCS/2RU3B/Bcnfz3ZTpOV+xNNnMQ9fuS3q1xQKVC6e6qnirrNQ6l7G4O868q6W+havPHRR+gzv4GStpNkkOxjWp/lnRnic7rDYDXur+r7Tr8267tmAIWUHD4+0pJDjWXav8M9xJvUy5k2koBcldenhuC48l8ywXIk8f9/u8Kkt5J7VfrdUWAvHcqkPucObzuRQCelXRYWATAr221tHKvNwtK8nW1QC2dRvs4iO1Pm+wSvuf71+119hnvvrUkp5vi6uNFVQovVYG9qL4LJKArBBDoAIFvhuD45mXm+lEIdu6dPD548GA9/bSLYNEQQACB/ALrrLOOnnnGRaa6mxflKmLRqfyDYQ8EEEAAAYLjXAMIIIAAAgg0r4D/7n1TMrwNNthATzzxRPOOlpEhgAACFQQ23HBD/fGPf4y32FXSzaB1lgAB8s4638wWAQQQQAABBBBAAAEEEEAAAQQQQAABBBBAAIG+FPiqpPtKDGBLSZPqHFgccoy7cgh5fJm+V5Z0naStUo9/W1I9pf0cBLxe0uIhhD5L0uPhq1Rguc6p59rdoT9XiT00CuaNkfRTSQ7f0qRaA+CJXa37x/u143n4kqSH6pjY5yRdkarQ/GNJq4UFH+Kgqa9lV9Lz9v8raX503FYKkJfiqhYgr4O45K4EyHsnQG78TSSd54ImkvxJDlf1LjpAXtT1ES8IU3QF71JVwr0gxE4FBZxKvfYXUd28KFv6QQCB9hfwIhmuOO7fjcq1X0g6U5IXxPJXd5szZ4769+/f/krMEAEEChWYO3euFl7439Zn8+9Q7xd6IDpDAAEEEKgmQHC8mhCPI4AAAggg0PcCy6TfM33ppZe0+uqr9/3IGAECCCCQQ+Dll1/Wpz7lX0F6tGUlvZWjGzZtAwEC5G1wEpkCAggggAACCCCAAAIIIIAAAggggAACCCCAAAItIlCqSvhTkrzKcY8yWDXMp1yAvFLVb+9zd6rCaTuHyPy+0GhJDqSk26mSjpfkSofN2L4oad1Q4fYNSVkrpjssvF1YuOCvGedXawA8cat1fwLkpa88X7deZOISST6fbg6IHxwtDrGhpBMkfaNEF67m7FXU7whh8lXCfuuHbesNtvf286VdA+RZHePniRe/cOXoDyrs7MUxTgyPHyfppKwHCtstmgpyV3pNybNtqWH4Wneqp9J84gUQ/iRpRKhYnnNadW/+A0nnhF4cdPfCJHPr7vX/OthM0q8krRT1d4ukfSW9U8Ax+oXr4OhUX/UuHlPA0OgCAQTaXMA/zx4RFsQoN9XLJZ0h6YVoA///oOTfU6ZM0UYbbdTmVEwPAQSKFnj88ce18cYbx91OlbRm0cehPwQQQACBsgIEx7k4EEAAAQQQaC2BiZKGJkO+9NJLtf/++7fWDBgtAgh0vMBll12mAw7osVa1izr4fXdahwkQIO+wE850EUAAAQQQQAABBBBAAAEEEEAAAQQQQAABBBDoQwFXEPab7UuHMPDykhy426eAAFwtAfI4AJewnBaqcc/rQ6dGHdor5rsq8w4lDjBFkqu1P9+og9fRrwOVrsDo8Lvbt0KQPEuXvrZchdota8ix1gB4Mp5a9/9CL71h61XFR0bhzAslvZYFs85tJkh6LmcfPvcOjToA7HG7vSzph5JuTS0ksKCkL4fn75AKx/l7uO8kFcu9wIArKDuYGlcqzznUQjb3mBxs91zKNW9zbKjEbk8H51+vcvQ/S3qzxhH2VgXyrMOL79tZAuGtFCDPYtAMAfKlwn115xruydXm6M8v+PpOB/39nPc9vKjmqr/3pTr7paRDJM0s6iD0gwACCASB9UJw3D8jlmvXh+D4kyU28KIa/vm3q40bN07f/e53wUUAAQRyCfjeMWrUqHif26osaJGrfzZGAAEEECgrkCU47r/Z+O9mk8v04gU/b8xh7L8r+e+8WRv9V5bCp1ifrNcl2yGAAAJ9LXCMpFOSQey000669Va/LUVDAAEEWkdg+PDh6XuX34NzYQFahwkQIO+wE850EUAAAQQQQAABBBBAAAEEEEAAAQQQQAABBBBoU4G9JF1VYm5eQdkrKafbYpLOC+HU+LHvSLq6TY1Wl+RwyuYl5teXlWyrcW8iydVnPf48FeIHSHI42gmb9yQNk/RAtYNJqjUAnnRd7/4ZhljXJnEA1R01awXugeHDOXHKwdepK48/XKEK/QIhXP29cM6ToHgWNIfTHcp+X9LjoaKyqyo7gP1hlg5KbLOQJC+e4Wv3qSp9pM9NjYf8t93qOcfNFCBPV/j2h6HHV0EiQF7UVfSvfly68o6wCIWfi3uEhR2KOJKrjvs1eJuos2kh3PSHIg4Q+ij1eujnvkPxpcKbBR6arhBAoIMEXNn3SEn7VZizw+FeKOl/KmzjxWK8aEpXGz16tM47z7/G0BBAAIHsAoceeqjOP//8eAcv0nV89h7YEgEEEEAgp0CW4HjWLmdJ8t85szb/3TvP4mj0X1kWn2J9sl7HbIcAAgj0tcBGkrz4dlfr37+/3n//fS20kN/yoSGAAALNL/Dhhx9q8cUX19y5fqu7u/k9Pr8HTuswAQLkHXbCmS4CCCCAAAIIIIAAAggggAACCCCAAAIIIIAAAm0okA4VJlN0WHNXSc+UmPMKIUwdh9S8WT1By2anjQPV6bHmCWb35jxdgdor/B8eDnqYJH/q/ePwb4cAXTXaFbST7yXjc7VHB8/XDtWqXY38rfCgz7+Dsb+V9G5qQnEAvN65ZqmQXO8x8u7f7AFyB8BdFfxsSR5r0lwt+NAyz+dyBktKcjXyEZJ2iKqY5zWrd/usCzQQIK8svYakG8ICAQ4V7xh/gKvMrgTI6716e+7vzxe4Cryfn26nSbLxvIIOU6oy+D2SRkpyRbaiWrmfG4qudF7UeOkHAQRaS8CL4Dg47p9by7XfhOC4fwav1nYKP8t2bTdkyBBNmlRqfaxq3fA4Agh0ssDQoUM1eXKPwrZeYM2LWNAQQAABBIoX+FnBi3QQYK58jvBpLZ/in3H0iAACCDRO4HlJXiCwq02YMEHDhvlXKRoCCCDQ/AK33nqrXIE8ai9IWqv5R84IGyFAgLwRqvSJAAIIIIAAAggggAACCCCAAAIIIIAAAggggAACvSngoPCNktZJHdTh4X0lvVNiMIMl3SRp3eixciFPB1od7NxWkiua+zhJsPVZSU9IelDSXWWCzL1pUe1YHr8rtTt4nTRX53a1Zgcz0yHsav01+vGh4dy6Ku3vQojw9XDQOAD4a0knS3okPNYvfFDTwUa3b/uzHdFg/W7pf0n6p6RTJV0k6YPwOAHyRp/V8v27OpOrbO6V2mRMCKn6fNXa+ktaRdIXJW0gyZXt1++lUPk1oXK6n2uV2qAQyF26wkYub5GM2/39UdLsKv0eE4LWXkyhxycFMmCuKumQsN3T4b5Z7Xhxt6+E51qP5e0zHLfUJsnz1o9lDRUTIJfKhaVrPA017banpOuq7On79kmSjk5td66koyQVcQ3FXR8g6ZLUsSr93FDTxNkJAQQ6SsAL1xwRwuMLlpn5w5LOkHR7DpnVJL2cbL/oootq1ixnZGgIIIBAdoHFFltMs2f3+DHefxPwz+o0BBBAAIHGCHxXkoPk8d9gaz0SAenKcvi0lk+tzwP2QwABBPpC4DxJo5MD77333ho7dmxfjINjIoAAArkFRo0apXHjxsX7eZF+L9ZO60ABAuQdeNKZMgIIIIAAAggggAACCCCAAAIIIIAAAggggAACbSTgcIYDpw5IppurVjt4VioU7erT/53awRUA95D0j/B9V792hXJXEHQV4yztakmnhyrJzRbG9vj93pAD9w6EbijJK007nOsyhs02XodwLghhYgdl9w9h8uQ8fC1UGF9C0p1hsYDp4cHPSro5hP39XwcFk+rjcb/ePB1sJECe5UovfpvlJF2WCjg7LOXnthd7+Kj4Q3b16GC5ryGHbF3h2iFWh7Q/Fx5LDuttHDz3Y3mb7wvVwrNZ+7ST+/KCFlkrmyd9l7rvZT1urdtdGipW5wmdlzrWMpLc1y7hQQfDT8lw36o3QL6IpGMlbRaO6/vlbWUw0kHtLKHpvK5xlfqs579VAuTLS/JiC19PoXxHkp9DRTc/H+4Oz/+k7+ck7SzpyaIPRn8IINDWAv7ZIQmOL1Vmpr5nOzjuBZtqaa+FhXC69p0yZYo22mijWvphHwQQ6ECBxx9/XBtvvHE8cy/K5oWiaAgggAACjRfIEiT332efkvR+meF4QbV9cgzVf+u6Msf29F8ZC59ifXJcmmyKAAII9LnA1pL83nFXW3bZZTVjxow+HxQDQAABBLIILLfccvrnP3usze7PvTyQZV+2aT8BAuTtd06ZEQIIIIAAAggggAACCCCAAAIIIIAAAggggAACnSTwFUnXSnKF6ri5Uq6Dhn8pgzEiFUb2ZvdKcnjY7/67OozD58NqwPQ7ccdJukLSnBr2Z5f/C7r7XDhM6HZhCOYkIdQ4TOpw+cgo1Ongv4OlXkDAjzkMeF+E6g983BpCg+lwuTeLA+Q+j66Im6fVu3+eY9WybRxA9f5fkvRQLR01YJ91JHkp9M+HgJXD4y8VfJwFJDnc5f+6+RopurJxwUPu0V2nBsi/Fe4HDvJPk7STpD9kgK43QJ7hEN2bECAvr5UlTO9U0x2p13M/P71YyO/znIiM2/p1/npJm6e2303S+Ix9sBkCCCDgii0Oj69chsILU5wZfi+oR2tC/HvJRRddpIMOOqie/tgXAQQ6SGDMmDE6+OCD4xn79+HhHUTAVBFAAIFmEMgSJP9lWCi16L+FNcP8GQMCCCCAAAKtKuD3IwYmg7/jjjv0jW98o1XnwrgRQKBDBH79619rxx13jGfrRfjTn6fpEA2maQEC5FwHCCCAAAIIIIAAAggggAACCCCAAAIIIIAAAggg0KoCfsPeIe0dSkzAwVOHNeaVmdxekq5KPea+HAJZX9LF4b/12JwXKtfOrKeTDt3XQWJXaPS5eCQExB3AcUuHy88OzklYP65Mnn4sXdU8HS53//UGwOvdv9GnvJkD5J67qwKvEhYEaMQCDHEA28drpgB9lnNfT4B87RqCIq5MeEgYmBfmcDX4PNXEX5H0X3WG9H09eDGJL4dx5Klq3koB8qIrxCcVyv8qyfe+BbNcYKltHCy6LHzvVEnn1NCHd5mV4bop9br8sKQ9JL1c43Er7ebFCC4Kry/xdqdJ8nVT7ueHBgyFLhFAoAUF9g3Bcb+2lmp/C7+L+PeBIppD6q5g3tX23HNPXXNNss5SEd3TBwIItLPAyJEjde21Xnevux0Z7lHtPG3mhgACCDSrAEHyZj0zjAsBBBBAAIHSAn6/+HvJQ3vvvbfGjh2LFQIIINDUAqNGjdK4cV6zvbtdIunAph40g2uoAAHyhvLSOQIIIIAAAggggAACCCCAAAIIIIAAAggggAACCDRIYED4wHOp0nuupuxqp5WqtcShwmSIDiVeHgJlroCcbk9Iuj9UKO8Xws3ezlVMy7UxIVxCiDz7hbCiJJ8LVxx2aPA7kiZGu1cKl8cVrO+U5HCPV9R2cHLpULnRoXIHB9NVzZND1BsAr3f/7FL/2tLVtBfKWPG+2QPktcw/zz6tFCD3deuvD6IJVguQ57kWsrjFoeZ7wwILM7LsWNA2nv8JkrwoiJurfbhC9KSM/RMgl57NaFVqs966n/k19SRJR6cGcUu4j79TxxzK7doXx2zANOgSAQR6WWB3SQ5eepGjUs33Ky9i5bB3kQtRDIlf+9ZYYw1NnTq1l6fO4RBAoFUFBg0apBdffDEe/lBJk1t1PowbAQQQaBMBguRtciKZBgIIIIBA2wt8VdJ9ySyXWGIJvf3221pgAb8VQ0MAAQSaT2D+/Plaeuml9d5778WD8wL8v2m+0TKi3hIgQN5b0hwHAQQQQAABBBBAAAEEEEAAAQQQQAABBBBAAAEEihJYNISyf1aiQ78TVqqqdHrTUgHy30nyO/5bRhu7P4eZXaXUYeaPUx053Ojtfyxp2zITdMVAV20tMkRSlGWz9ZNeGOACSRMkLSPp05L6S9pR0qaSfG72l3RjmMQikhwOTxYVcGjy75I2CIHxeK6uzOsAkCsqp1u9gcl696/lnDjke66kX4Rqz5Uqd9cSIF9B0vGSfi/peknzaxlkk+zTSgHy9cL17Wv5Ckl3h+fCdeF+k1SY9uN+7njRBVfC+O8CKyj3ZYDc72X7eepV8b3og5urYPta/Cjj9USAvGeA3KFpt6yvR711P1sqXON+/Y6b72tH1VnBvtKlckC4vuJtpoRFCp7PeI2xGQIIdIbAN0NwfPMy0/XrkkPjDo+/2wAS/44yO/ws3NX9888/rzXXXLMBh6JLBBBoJ4EXXnhBa621VjyluZL8N5VW/p2unU4Rc0EAAQQIknMNIIAAAggg0PwCr0paNRnmjTfeqBEjRjT/qBkhAgh0pMD48eO1225ei7u7vSbpkx2JwaS7BQiQczEggAACCCCAAAIIIIAAAggggAACCCCAAAIIIIBAKwksLOmHIURYatwOmjlEXC1cWCpAnu7PoczDJLnqbjo4nt7W4UZXyPXx083Bc4fiHmsl6D4a68aS7pC0UobjpyuIpwPklbpw8NyB3FLntd7AZL37Z5h6j02WlOSg/V7hu66E4FDkS2U6yhMg9wIJu4TArvdzaN8B5RsyPCfyzqPS9qtLWqOgDv1cPVbS50N/XnCg1EICtRzubUlP5QjnVjuGw2q3hY18fzlNUrkK5PbxefG87pE0UtKb1Q6Q4fG+DJB7cY6rJPn8u3mRD8/r9QzjTjbpzQD5YpLOCxWzffw9JTnsn7V5gYwkKF9un0GSrpS0brjW9pFUrgStQ0F+ziavhw6P+/XTFScdwn8iw/O4lvuZQ47DJa0SFl+p9nrsufoce3GKdDAzue6zGubdrkf1mLCzzVyJwQtm0BBAAIGtQ3Dc94tyzQv4ODg+rcFc90vyeLralVdeqVGjRjX4kHSPAAKtLjB27Fjts49/ZOxuD0japtXnxfgRQACBNhQgSN6GJ5UpIYAAAgi0jYDfd/bf1rvasGHDNGGC176mIYAAAs0nMHz4cN16663xwFzo4PDmGykj6k0BAuS9qc2xEEAAAQQQQAABBBBAAAEEEEAAAQQQQAABBBBAoB6BauHxMaEy+cwqB3FI73RJP6iwnUPf35E0MceAK1VGdxVzH8+VA2nlBZaXdI2kr1dBujOENKentjs6LC7wT0muzvxGCFm6OvO+kj4h6eYQsH6rzDFqCUzGXdW7f57rw+/1+Xg2S1q1ivd5AuTu/8uSxkYh3lqeG3nmVGrb2LTevhq5f9HP8+R69phdXfz2CgFy339crdmLBzjAtpOkPxQw2b4KkKfD47Ved70ZIE8qxq8T3PMGyLOcrvj5G1egz7JvbOqQ9M8l+UMjlV4z897Plg2vw16YwS3rghO2u0XS2qmJNMIwPsQXJHnRjXRwP3m+ZXFlGwQQaE+BL4b7mV9Py7XLQ9XxF3qJoMcCWHvuuaeuuSb+EbCXRsFhEECgpQRGjhypa6+9Nh7zcZJOaqlJMFgEEECgswQIknfW+Wa2CCCAAAKtIeCFe3ssODpt2jQNHDiwNUbPKBFAoGMEpk+frpVW+rd1+v1e2CMdg8BESwoQIOfCQAABBBBAAAEEEEAAAQQQQAABBBBAAAEEEEAAgVYQcADYlUj9Vao5wOHq3w4OV2tx0LLUtvVUWV5RkkOkDp/FrchAZ7X5tfLjrpDryrpLh0k42OhK2g6WO+y4g6RKQVKf23mS5kYIvnYcrN0v7FutGnwcmHQVeh8vT1tB0oZhh0Z/ON9hSyeHkmra5YL18fjzBMi9n99PHBaCpkklaL/JvHeBlbur+XZigDyuZv2cJF+3T1YIkNvQ4fFLAqarYfi6r7f1doDc15sXkLg4WrSgnntyEQHyrcJzzPeVP0v6MIWa3Lf2kLRpeMxj3k7SQ/WegNT+tQbIXbneFXIdyI6bw9NHSvpjmXFmDZC76vhXwgIeiYG7dLVcf/i9WtX4+DqLh+LQ+6SCDSvdD5PHHHz3azkNAQQ6T8ALWngxHt//yrXrQ3Dcr8u92YbE98SVV15Zr79e7fbam8PjWAgg0IwCq6yyiv72t7/FQxsqaXIzjpUxIYAAAgj0ECBIzgWBAAIIIIBAcwk8Hr33p7POOkuHH05B3+Y6RYwGAQTOPvts/ehHP4ohnpC0ETIIECDnGkAAAQQQQAABBBBAAAEEEEAAAQQQQAABBBBAAIFmF3Bl0FMkfb/MQB2g9bv0/8g4kUUknS0pqZCa3u3qcKx3M/aX3szhcY8pXdHUQUbP4+Ma++3U3RwAPzOcr7xBUr8X5srjlwW8kZKuC+dgQUn++iAFW2RYuZEB8oXD9ZR8QsU2Dhk7EFqp5Q2Quy877h7Cycl1fZukgzMEQ4u4buNz4kC/A9Xza+x4IUnrS3KlZDdXjaj1ue79Haq3qVuRFchXDteqw8sO4Tqc7Hucg8C+hreVlK5AvbGkOyR5afkrJB0qaVaNTsluvRkg9/PxOyH4nlxnvq5/IOkqSR/VMJd0gPxkSUuG5767c//xghOlDvFZSTdLSiqLZxmGt3eg/60sG+fYptYAuQ9h3y+H+0Yc8vbCK15wwNdV2rhagNz3hjUkHS9pr9Q8xkj6WcbX5nL33S81IIQfD3MtSTdK8nMnbo28d+c43WyKAAK9KLBmWFDDCw6Va78KP5P+Ty+OK32otyUtlXzz0Ucf1SabbNKHw+HQCCDQzAKPPfaYNt00/rFP70SLtTXz0BkbAggggMC/BAiSczUggAACCCDQHAJOZHqh6662wQYb6IknnMukIYAAAs0jsOGGG+qPf+yxZvSPJZ3VPCNkJH0lQIC8r+Q5LgIIIIAAAggggAACCCCAAAIIIIAAAggggAACCGQRWCWECXcps3GeyuNxF3GoMN31tyVNyDK4Mtu4WrYD5K6iG7dbQpjZH9qmZRNwSNrBxlPD5q4y7/C/q91uFirbXimpXJDH1WsdPHXI12FGV5T0AgKHhAraPifHSpoTDadVAuTphQps5BBntZBtLQFy8zh86qq8Pk4cIndI9o1sp7PmreJzUm9IOw5ge0D1BlTje0m9Y4uBHNy+O1j72vVCAV7soFKAPL73PBxC5w7c19N6M0DucXoV/PMl+bj1hsfdn0PfKwYAX6cvhdcUX7dZz7/vQ17EYnRGSC/i4HuMFzqopX0iLBDg8+0getyqBcj93PQ9zef9Lkmvllhswdv4XupFWeKFTk4Pz2+7J61cgDwJjjvc79B/3M+zkk4IY692Pyp1nOR79vOiGI2s8Ju+HyTHPk2Sn9vzajmB7IMAAi0lMDAExw+rMOrfhNcBL+jS180/u/p3la52yimn6JhjjunrMXF8BBBoUoFTTz1Vxx7rHw2723+Fn6+adMQMCwEEEECgggBBci4PBBBAAAEE+lbAC/f+LR7Cgw8+qC239NuQNAQQQKDvBSZOnKittvK65D2aFyyf1vejYwR9LUCAvK/PAMdHAAEEEEAAAQQQQAABBBBAAAEEEEAAAQQQQACBcgKu+upApoOEpdoFISgXh92yapYLkBcRuvT7Lw7y+itu6WrBWcfaqdulw+NJAHympLgisIO155ao7O7g6DhJn5fkatlJ0NkVzS8M4fNS5yQOTDosfU7OEzA8qnjeqCq2a4dFCjw3t99JcnX11zOMtdYAubt2iNzeDpomzYH+dAg/wzBybdKJAXJfr5cEJS+i4GvcrVKAvJ+kkyQdHbb9miSH3uppvR0g91i94IOvsasl3VPiuV3PfBatIUDu4w0N13ly7KTyfFzB/nlJD4bgtu9TtbQ9w2IXDmSXWpCgWtCm9SQAACAASURBVIB8BUnXS9pG0r2S/NyZUWIgfp36SliQY/3ocV9nvn6SRTXKBch9H3Wo/qBoX78W+z7te8I/ck7eQfT0vbY3XjPLBciLXAwiJwWbI4BALwksGRYWOjL8fFPqsP694AxJt/fSmLIcZv/w+tC17ZAhQzRp0qQs+7ENAgh0oMDQoUM1efLkeOb+HeOyDqRgyggggEA7CWQNkvv37LfbaeLMBQEEEEAAgSYQuElS94Lne++9t8aOHdsEw2IICCCAgDRq1CiNG+ePRnQ3L1K9KzYIWIAAOdcBAggggAACCCCAAAIIIIAAAggggAACCCCAAAIINJuA37/YVtIvJDksV6r9LITXZtc4+HIBclcOPzhUvq2x667dylWxrrfacT1jaqV9HfJ0tXCfZ7d0pfmlJF0RqqeVquzuyvUXSXKV7kdCtfGnIwCHvF19zW1fSa5inrRygcmsfvXuX+046eCmVw136PS31XYMj9cTIHcX6eM7NOrK5DcUHPSNp9NpAfJ0yNklLJJ0WKUAuc1GSLox4MXB84yXx79t1hcB8lrHmmW/WgPkWfouYpv1JPme5kUifO/aXdKLUcfVAuSDJflDbOuGRSaqvZ75OF5Qw4sNlLpXVrqfubK7g9a+z94q6WRJT9R4Hyj1mkyAvIgrij4QQCAt4MVW/DOmg+P+ebJU8/3HwXH/bNNsbTVJL8eDmjZtmgYOdCF1GgIIIPAvgenTp2ullVwgr0fzIkiv4IQAAggg0BYClYLk70j6FAHytjjPTAIBBBBAoLkEdpD063hIb775ppZbzm/b0BBAAIG+E5gxY4aWX3759AC+IenOvhsVR24mAQLkzXQ2GAsCCCCAAAIIIIAAAggggAACCCCAAAIIIIAAAgi4wvF3QoVYV2BNN4dVjwmVeT+qg2svSVeV2N/VU11h+YM6+vaucegy7spBu2aqYljnNBuy+7KhinJS2TYdHvdBfW2cKOkwSU+F1bOfCaOJw+MO2Ph6mhiqSzpd4xC/A+RJlYBfSjpEUlIxuN4AeL37V0L1e3sOlLoydfL8OCpU/M36fKg3QO7xxcFR/zt2bsRF0WkBcgc7XEV6c0mufrpHFBarFiCPA8heZOFQSbMklVs0oxHnq1Sfx4XndW8dr9xxmj1AHi+O4TmkXzOqBchdKd33O7fTwnmfVwXdz2cv1uHrZUpq22r3s8+Fe5HD5/PrOLkEyOvAY1cEEMgs4NdEh8dXLrPHc2GBKt8Pm7n5nrtZMsDLL79c++7r9ZBoCCCAwL8ErrjiCu23334xyR8kfR4jBBBAAIG2EygVJD8hWpSz7SbMhBBAAAEEEOhjAb8X2b34+RlnnKEjjvCfm2gIIIBA3wmceeaZOvJIr5na3Z6V5EWnaQh0CRAg50JAAAEEEEAAAQQQQAABBBBAAAEEEEAAAQQQQACBZhFwZWOHw/1Vqjmk6oq6rnT6cZ2Djqv0xl0VFXIsFyB3pejr6hx7O+/uNzJ/LskrYrt5Jf/bJDk0668NQ2VeB2zjloQs42q6fnyCpLmh6s4XysClq9xWC0xW8693/0r9bxKqEyfzt80Bkt6oNqjo8SIC5O5uHUnjohBCqerFOYZVcdNOC5B/VdJ9QcQVnn8gaXb4d7UA+QohfL5NKnxOgPz/AJs9QO7374+Nwvb+0Le/kte8agFy3w+8wITb90KF8Hqeh428n8XjIkBez1liXwQQqCbgdLU/yeufE0u1v4Xg+HnVOmqSx3vcM3fccUfdfjvrUzXJuWEYCDSNwDe/+U3dcccd8XiK+ltH08yRgSCAAAII9BBIguRLU32cKwMBBBBAAIGGCvhvTGckR1h77bX117/+taEHpHMEEECgmsCnP/1pPfec10ftbk6Tn1ltPx7vHAEC5J1zrpkpAggggAACCCCAAAIIIIAAAggggAACCCCAAALNLOCq06dL6lEiKxqwQ74HSvqfgiZRLuBd1IeqCZDXdqIclD2nhl296ICr7Wbd35XsX5K0bjhWXOW33sBkvfuXm3666vfTknaT9GROr6IC5D7slpKukpQE2q+W9H1J7+YcU7XNOylA3k/S8aFytF3SIeBqAfJFQkX6gyT5Ov+apN9Tgbz7Emv2ALkHGi8gcIskBx/fCTOoFCDvH15HfR9087n/TbUnV5XHG3U/Sx82Dr4nj6UX96hzKiV3j59P8QbphRsacWz6RACBxgvsLskflFu/zKF8b/WH6Pyh33mNH05hR9hA0hNxb2+//baWWmqpwg5ARwgg0NoC77zzjpZe2vnBHs2Lsf2xtWfG6BFAAAEEMgj4Z0Xu9xmg2AQBBBBAAIEaBfw35b9LWiDZf/z48dp1111r7I7dEEAAgfoEbrrpJo0Y4doJ3W2+pE9ImlFfz+zdTgIEyNvpbDIXBBBAAAEEEEAAAQQQQAABBBBAAAEEEEAAAQRaU2AVSedK2qXM8O+UdLAkVyAvqqVDtEm/RYXGygXIHfgdX9Qk2rAfu90taYkyc3NYxqHCRyW9GarVOxQ0RtLhktaT9CtJK0X7O0T7hxCi9X8flzRd0lqSbgoh8iSA7t3qDUz+f/buA9yOql7/+PuIFC8C4lWkWa5cbBFIMBBECJCoNEFA6QSEFCBwCQhSAklIAqFjiBAgBcQAoXip0oRECB0iiaEpXNDrpYkiRVGq/p83rsl/ncnsffbsPbt/1/PkgeTMrFnrM7P3OWfPvOtX6/5ZU18xBJwcCnbznBwsnh1VJq70cigyQP7B4O7FH5J2bAgwv1fpgCrYrpsC5B+TNEvSNpJelLSDpF9GRr0FyL1pvJDCfpIc7G+39mFJ+0gqOg23bLD1e43buZKeKxjnbUlXhPeZarr2ggyXS9pU0qOS/OTZr0NH5QLkq4ZrZ/vwPumnRX6TYwDJ+67fX5JW7v3Mzxo4mfRaFe9D6WHFx0m+5lIJ361ikYwcU1apAHm68nuePtkWAQSaL7BjCI77fTSr+WcUh8YdHi960ZtGzf4xSX2Sg1100UXaf//9G3VsjoMAAi0ucPHFF+uAAw6IR/m4pC+3+LAZHgIIIIAAAggggAACCCDQLgIXSPKiqIvboEGDNGfOnHYZO+NEAIEOExg8eLDmzp0bz8rPu/g5AhoCSwQIkHMxIIAAAggggAACCCCAAAIIIIAAAggggAACCCCAQDMFHB4/T5IrQGe16ZIcSP1zwYOMg3Zx1+lqr9UeNq4gG/exmaR7q+20C/b7ZKgk/kJYwd9Vtp8Piwc41BiHkuNz6MCtFxnwvS8HER0Q/23Yz9UlvdJ2unn/i0N41Ps7XP7PVIB8UhUV0XeRNC0crIiK9lkhbY/LVaqrCWkXGSD3NNPhdoeeHfztcae6xms3Dpd6IQkHS7POaSWHcYDYiw58NGzs6ty1hMcc9rWpWxELUMSLKGS9H1USIHdw7vowplNC9fF2qqzqoZcK9lZyjpu9Ta2Vs9NV0uNK4uUC5F5Aw9fMuuG/ceXy3kw+IelHklzF3A++/SHsUC5AvkW45s+R5O/V1bwfJeNy2N2h+3Sr9/dMLyTi434ldeAi3rt7M+frCCBQvMDgEBz3z+Gl2uQQHPfPK+3cJko6IZnA9ttvr5/97GftPB/GjgACBQp861vf0k03eR2+Je2k8DtBgUehKwQQQAABBBBAAAEEEECgawU2TC38q3nz5mnzzTfvWhAmjgACzRG4++67NXDgwPTBfc/LC+rTEFgiQICciwEBBBBAAAEEEEAAAQQQQAABBBBAAAEEEEAAAQSaJeDAmgOXpcLjJ4aAx9/rMECH5Fw12ZV641Zr8C/pywE8r0Aft3Ql2TpMq6u6XEHSYSEAfmcIjecJFfs+mcPZ76bUsirhVgtbawjRY9wzXEtJdWAHg+OAZ96xFR0g9/EdWHUIf0AYjBdJcIj8d3kHV2L7Is9JQUPK7KbWAPkyYWGAMaH3IyX9MFXduZIAeRwkThZXiKtK19OgqL67OUBuw7iK/PfDdeB/Lxcgj18neSpopxdymSrpaElvphbUiN/PvhgW4Ehe8/5+6oUtqr3OvHDCPRkXTxyeL+raivtJvx8mX9tP0k/qcUD6RACBugh8Nbxv7VSmdy904arjz9RlBI3vtK+kBfFhX3zxRa2++uqNHwlHRACBlhJ46aWXtMYaa6TH1E/SwpYaKINBAAEEEEAAAQQQQAABBNpb4EZJ30qmsPvuu+uKK7LWSG3vSTJ6BBBobYE99thDV155ZTxIrzK6Q2uPmtE1Q4AAeTPUOSYCCCCAAAIIIIAAAggggAACCCCAAAIIIIAAAgiUC487gDY6hGZrqWjam3KpUOp3JF3T285lvl4qnO4SYEMkvVpD3+xam4DvjblitKtQu4p1VisyrFxrgNwVfi8JY/ZYH5S0vyRXZq+21SNA7rE46Onqx0nQ/dwQ5ipiAYgiz0m1bpXsV2uA3EkPh1a/LsmVUX2D/5epA1cSIPc1frmkTSXdJ2kvSa7cnjT34fPlwO5zqYC6t/HiDH7vzXr/XVWSK2S/UALEff9V0tuVgJXZ5sNhEYJVauwnvbtf+9tIcmDZzdepDYpsnrufFHuphk5dLuCusL8D3V5M4K0yAfL09x0vzHJDBcf3tXKepO3Dtv7+e5Ck2eG6KFWB3BVWpkSO3v3qEHx/voLjpjf5gqSrJK2X+oIXorisiv4q3aVUcL1Sv0qPw3YIIFAfAS+Y4gUv/F5Vqvn7oYPji+ozhKb2Ol+Sq8ksbpMnT9aoUaOaOiAOjgACzRc455xzdPjhh8cD8e8T/Zs/MkaAAAIIIIAAAggggAACCHSUwHaSfN93SVu0aJHWWy/9EXdHzZnJIIBACwk8+uijWn99f0Teo/l+380tNEyG0iICBMhb5EQwDAQQQAABBBBAAAEEEEAAAQQQQAABBBBAAAEEukhgxVBZfGTGnB1e87877JGnmnQ1fH1C4M2VVOP2Y0mHhuqr1fT7HyF8l1RmTfqYKMlVYd+vptMu3OfL4Rp4qkSQtRyJK4v7jwOXSXOV7DNCxftyQV8HB9PX5sqhkzdyngev8v2jnPskm6cr/DoA7Kq4Sai0ym57VDB2H5tJcsXwWpu9j5Xk69zNr2UvmOCK6bU2h1z9uiqiOeB+fFQt3ee6lkB+PKbXJD1aw2v8G5J+HjosVTm8kgC5Q9czJH03LJTg/8bBufg4Z4cFOxx63lnSiBAK3jZ1Xbi6q8/tYEmnSHKV9OS97AOSviTJlbL9YILPezKPIs5ZkX04/O6q7geGTou6/osco/v6zxBCdzAwXnykVAXyNUPQesuw0MSekn7by6D8PdDvhUmY3q9ZVz73ohXJ4gGlAuTu2mVuTw/nOzmU30ts+3hOkHj88a61LsLR2zB2zHiPKrV4Q2998XUEEGicwDqSjpE0vMwhrwvvUfc3blgNP5LD8w7HL24DBgzQAw880PBBcEAEEGgtgU022UQPPuh1x5Y0v1/6ZzYaAggggAACCCCAAAIIIIBAsQJewNf3Tha3YcOGafr06cUegd4QQACBEgLDhw/XjBm+Hbyk+bNwLy5OQ2ApAQLkXBQIIIAAAggggAACCCCAAAIIIIAAAggggAACCCDQSAHfm3AgzeHIdEtXPq33uJYPD1IfljqQw2N7SJpXxQA8v2GSpqX29dwczpxTRZ/duMsyIax6nKQFkvaV9FiA2EjSVpL6udhiCEsmRg7tnyxpY0njQlA0+ZpD4A5zuy+f450kPVQBroPRDv5vIOmQVCXnCnavapN0eLzI10a9KpB7op8IgVSH8N0cJnUF4d9VpVCfneIAto/QKgHi9PuR30dmZhBUEiB3SNoh+SckeRGDeOGDdKVqV5t2iNjNwd8Lwv+nKz97CXtXmPdCDHeG9/GkCrnH7tedq2S7uRK1+3q1Pqewpl7bJUAeLwLgqpH+nvQ/ZSqQe15+/9sl6Dgo9PcSUv4+tUU4134/cCu1eEu5ALn383EdYDwxOpYTS36v9LgrbV7YwZXQvfhA3OLq65X2lWc7B+a9iELc/NDfXg16r88zVrZFAIF/LVzh97cepXVTMLeHn+/v6AKwT6Xfqx5++GH170+h4S4490wRgUyB+fPna6ON/Otyj+bFuH4PGQIIIIAAAggggAACCCCAQOECXsjVC6IvaU899ZTWXde3UWgIIIBA/QSefvppfe5zn0sfwPe2ZtfvqPTczgIEyNv57DF2BBBAAAEEEEAAAQQQQAABBBBAAAEEEEAAAQTaT8AhxCskpat+eyauXnxWFdWma1FwNd1rJTm8FrdqA5B+KsDh+HT1cR9jaIsGKmvxq9e+HwuO22SEVXcP15CP7YrcP4kG4Yfj/bCGV9d22NUh3Nejr38z/LvPdyUV4X0vzQ+AOFTrfe6W9D1Jz0Z9OmDuaumuYu0qzrU2BzodHI6rAo8OY0iqAtdyjHoGyD0uB1Ndwdjnwm1SCPMXMfZa5p3sW2SA3NeHq0tsLulcSW/WOMDPhMUKfI5KVZCuJEBebhiu5O6HB/we9XSoUp5UJx8YVbhPV35OB3z9WnJIL2nxe3uR1edrJF1q93YJkMdBf3va22VlS1Ugr9TJ1eIdRvdiGh8NO/1vqB7v71P/THXUW4Dcm/s90O/FruyefC/9laSDJVVa+devJS/64T9xi6uvVzrHSrdLL6aQ7Ofv4Q7A252GAAKtIeBFgLxYhcPjfs/Jal78wdW4b2iNITdsFDdK+lZytMMOO0znnHNOww7OgRBAoLUERo0apSlTpsSD8mJSO7TWKBkNAggggAACCCCAAAIIINBRAv4s3PdHFreDDz5YU6d6XVQaAgggUD+BkSNH6vzzz48P4Hu9XgyfhkCmAAFyLgwEEEAAAQQQQAABBBBAAAEEEEAAAQQQQAABBBBolEA6uBcf13fTHQypNYCZdy5xVer0vg7tujJppaFgB+ccXHFoLt3S1XzzjrPI7V0t+Cvhz29ClehGu/c2H4/PgZg1QnVkV4lNqunGXztF0hhJ74cO40BgOhzrTVYN4WxXg3eV3FIh3WR86TB0epEDh5hcwdkhaS864KrPL/U2uTJfdxB9RmoBgqIXVqh3gNwmHrMD+m4Op35X0vwaXIrctagAuV9HXsn9zBDEdQXm08tUfa50Dg74ribpj9F1He9ba4DcC1n4GnNLB2XjKuOuSh6/7rx9XK3ZrztXHU8Cx8uE8K//3a1VF81olwC5DV3F3eZ+b/FTIK74XkuA3HN3lXh/r02C3v4e4PewuzLC4x5DJQFyb+fnDvy+6u+ZyeIR7nuEpHkVXvzx4iDJLnH19Qq7qXizuMp7vNP4sJBDOkxfccdsiAAChQn4e0sSHPdrNqv5IV3//N2tlVW8KMiSuX/kIx/RK6+8og98wD9O0BBAoJsE/vGPf+jf//3f9dprr8XT9u+7XsCPhgACCCCAAAIIIIAAAgggUB+B/SVdFHdNFfL6QNMrAgj8S6BE9fEDJF2MEQKlBAiQc20ggAACCCCAAAIIIIAAAggggAACCCCAAAIIIIBAowRKVft+WZLD2s/UYSC/DQHWcl270vNlUegt3vbUEA7urRKpK7l62+EZB6q2mnkdOPSJUHl216jze0N1dIf9WqU5OOmq324ONzrMmrS4yriDsKMk/S36ehx4zAruxwFaVyh3te+s5qD6eVGYO2uRAwej/WBIEsa05WGSHqkC0pWsHRKNVwcvKpQcD6feAXIfa60QTt4qHDgrjFwFUSG7FBUgz1owouiwf9aEawmQO3zna9qvEbf09b9meC/cUlJW5ee4QvlPw/6vR4NMX1vfkXRNIWetuE7aKUC+rKT3UsHuSgLkTg16sQyfG+/v5vdNVwh3yDtpPw/vn78uw1tpgNxd+NmDbcL7WBIi90Idvs4eq+AUxgsYxJt7IY9KQ+gVHGbJJunrNfnCt7uwgnEeN7ZFoFEC/vnO4XF/b8pqXijIC7cki6I0alyteJwXJa2eDGzGjBkaOtQ/7tIQQKCbBGbOnKlhw/xj15Lmhc28IBsNAQQQQAABBBBAAAEEEECgvgL+/LtPcojhw4dr2rRp9T0ivSOAQNcKjBgxQtOnT4/n/7gkL1JPQ6CkAAFyLg4EEEAAAQQQQAABBBBAAAEEEEAAAQQQQAABBBBohMCKks6V9L1GHCw6RiWVv32/xJW5HFhOgsDxMB8O1UjnZlQXdrVlh2RdiXejjLm1UvXldIXgeLg/lnRoEyrAZ10OPgcOuQ6R5EDMDpJchTZpcdXY20IY9pXo6+UqlHuz/wiVGgdkVGBOuklXAr8+VAP+Q2rArkLtp/QnhCrU/rLP+fdDBeY8FWwduPS8tw/HqEd43F03IkDu4ziE6QrXPp++ce3X2KMNfv1nHa6oALn79vuaw2sjw4G80IQXPHAl0DznPg9LLQHyeBGPJyV5IQmfm6Q5dOxz5mvwvlBh3ddz0uLFGxzc8wIKi6KvJ5ViJ4V/a8Uq5O0UIM+6LrIC5E+F9x+/9/ncbS3pd+G98VVJ20o6K7z2kz59nh3MdLCoXMsTIHc/pULkrsLia65cK1UR3O+nDr8X3b4hySH6uLmSsSuht9KCKkXPm/4QaHUB/1zl96d1Swz0hfC995xWn0gDx+dFrI5Jjve1r31N99xzTwMPz6EQQKAVBDbbbDPde6/XM1vSTpPkBa5oCCCAAAIIIIAAAggggAAC9RVYqgr5okWLtN5669X3qPSOAAJdJ/Doo49q/fW9HnOPRvXxrrsS8k+YAHl+M/ZAAAEEEEAAAQQQQAABBBBAAAEEEEAAAQQQQACB/AJeed2VuL+Yf9ea9qgkQO4DOAh+ZKgiXuqADlK6mqoDZu+HubhSb1JpNb1fI8KkeXA+LulySV/P2KmVQnNxFdpbQ5D8T9GYVwhhSId2s8YdV1HOqpIcB0izQrDpyuM+5+XCj77ftmkIfyfVw33uj5B0SVQBuJJz5crdDpEvCOGov1eyU85tGhUgt/MpYVGCyZL+mHOc9dq8yAC5x/gJSa6w7sC8m98n9pN0V50mUG2A3IsdOOx+WBjXlBDQezsaZ/zayHpt/ZskB/aS0oZ7SLoyNc/4+vLrwCHzdEi3TjQVddtJAXIvsOEA/2dS4XBDJItrvJWxyMF4SVMzFkTJAswbIHcffk90CNvvZR+V5OvgkFDd/h9lzpL3O17SxNQ2fn35/bTI98NSx2qlxVQquqDZCIEOEvBCMw5BJz9Lpaf2eng/cyDSP4fT/r+Av/f+Oga56667NHDgQIwQQKBLBObNm6ctttgiPdsvsChOl1wATBMBBBBAAAEEEEAAAQRaQWBh/LnWXnvtpcsuu6wVxsUYEECggwT23ntvXX65H/dY0nw/t28HTZGp1EmAAHmdYOkWAQQQQAABBBBAAAEEEEAAAQQQQAABBBBAAAEEegg4THZFE0wqDZB7aA5YjpJ0QolK5HmG/+cQmHO4sl6ViPOMx9vGwer0vq0SIPe9KwcFXS3XbUyo7p429L+76ndWhfI45OrK5Q65/k9qwvtKOjdUCXe15KTa7FclnR895NFbeDzu1gsJuEruzuEfHZp0ENL/9l6Ok+XFDByyLBe0zNHdUps2KkDuA7sidauFvPIGyD8c3hs8H4ePXcHe8/Lr6ZOS3J8XZegXSee5bvKey2oD5P0leUEFX6e+Nn2dzkkdfLmwiIZfg26bSepRxjC8Ps8OX3cQ2X/i16dtxoXXrjdrtUBuOwbI/Z6wdlio4luS/GelXi4cL9hyoCRXIE8WOXDQ3AulzM3xfamaALmH5vdyh0H9/ndmjvfBr0m6JTW/+yTtFRZnyPt6KbW9/RxwH5LawIsjzCzqIPSDAAIVCewYguNejCer+Wcoh8a9CMobFfXYnRtdK2mnZOr77LOPZs2a1Z0SzBqBLhQYMmSILr300njm10W/l3ahCFNGAAEEEEAAAQQQQAABBBou4M/De6Q6WeCv4eeAAyLQ0QIlFhD0/bPZHT1xJleIAAHyQhjpBAEEEEAAAQQQQAABBBBAAAEEEEAAAQQQQAABBHoRSAK/jYbKEyD32D4gabCkM8pUQOxtDg9LOlzS/TlCer31WcTX08HJuE+HToaGsGERx6q2jzUk/SQEch0OdxDmoYzO4uspHXL1/S8HWP3HQdlvSnog1Yer4jqU+XL4d+/jkm0XRJV8HQJ21VyH0CttDiWeLOm/oh2ODYH4PCHySo9XzXaNDJBXMz7v8zFJXw6B0TxhsdVCWDbruCtK+qIkB8J3C//v7XxtJMdYWdIm1Q46tZ9fUw7wFl15vZoAua91B71HhzHG4eL0dOPXll8T81IbfCOqKO5AugO3rgobt/XDgiH2Lvc6jvfxa8dVZz3WejaH5A+OQnYjJT1ZzwOGvh+T9KcKjuP5rx6uf1+Lfn/buILAuBfBcNXxmyT5e5CD43HzYgdezOGFCsYQb1JtgNx9eC5fCe+hlb7/+bXvxOM2qXF+W9INOcdebnNfo75+14028nWwq6THCzwOXSGAQGkB/7ztiuP+vlKqTQ7BcX8voZUX2F7Sz+JNnnnmGX32s5/FDQEEOlzg2Wef1TrrrJOepRcc8s+FNAQQQAABBBBAAAEEEEAAgcYJ3B0+0198xK233lq33npr447OkRBAoKMFttlmG912m28FLmn3SNq8oyfN5AoTIEBeGCUdIYAAAggggAACCCCAAAIIIIAAAggggAACCCCAQBmBdgmQJ1Nw2PR7IQjswG0lzQG+H4WKu29WskMTtnGg82JJA6Jj/6+k/STd1YTxpA/pkKDDgw6Tlgqnep841OgK4670HjdXUE6qJDtAfnuZuXnRgO+ERQNcndnN4XEHYx36zNsc1D9a0onRjq0UIm+HAHl6jHnPQatsX4/zXk2APK4+bhtf79eUQIrfq7MW4PiCpKskrSepVGXo5UPg77BwjIkhwF6uGn2nnPNS115WNfd4Wyf8/J41qIKwuPdbIMlPnt0ZAtp/rnLBEj8v4IUTe2zsHAAAIABJREFUsoL7XpDBi6k4lOg2VpLPZT2bx+P377NSBzklVLUvdw3lGVf8PSTZb0p47347T0dsiwACuQW+Gl5rS6plZ/QwPVQdfyZ37929wyOS+iUERx11lM44w2/jNAQQ6GSBH/zgBzrzzDPjKfrnxA07ec7MDQEEEEAAAQQQQAABBBBoUYHt0ot5XXnlldptN69pTEMAAQSqF7jqqqu0++67pzvw/bubq++VPbtJgAB5N51t5ooAAggggAACCCCAAAIIIIAAAggggAACCCCAAAJ5BVyttq8Xig+ViftISkLGDuy50uu9ofLrQknv5D1AE7b/lCSHrgeGEOKlkhx+b3ZzaP/cENz3WBzgnlliUHH4Lyvk6iqyvmnq1f7vCJWss7py0HVEqBru0LrbzyUdKunpGkAcxjxS0qmhD1dCP0jS7CpDnjUMZald2yFA7hD+D0MF7yLnXk1fPnd+bf897PwrSa+E//+/qKKzF2Jw8PSEUOHam9RjcYa8AXJf4yeH69FjcmX0oRkVqhOb3l5b8fFt4wUaXMU93VxZ1sfy68oLMuwp6bdlTkC3B8hXDYtnJGHtmMrfaxzWnxPe0/x+/ddqLuYS+8QLbpTrtugq4KWO5e+zV0vygidJc1De12beCupZx0h/r/E2vpZ3DsYF0tIVAghEAuuH4Lhfy6Xa5SE4vgi5qgT8M+2FyZ4f+tCH9OKLL2qVVVapqjN2QgCB1hd4/fXXtcYaa+jvf09+VVk85gMlTcsxeicZvEAUDQEEEEAAAQQQQAABBBBAoHYBL97rz5oXtz59+uixx6pZq7r2gdADAgh0jsCXv/xlPf744/GEfA92l86ZITOptwAB8noL0z8CCCCAAAIIIIAAAggggAACCCCAAAIIIIAAAggggEAlAnHg1KF8B8N/V2LHJOTq6mrjJV1fyQEytvG9Mj/I4cq/XhjAoUWHKZ+vsr94tzhEToA8P6iDDxeU2c2h5Td66dZh01+ntnEF4yclvRn9+2uSHAZPmoPg1QZ01w1B4AGhM9/A91z+mJ8gc4+8AfLNJV0n6aMhJDukl9dLHCAfLcmVn+OWDvd7MYorM0bqQLQXgEgelCpX9dy7uwK3j/WRgpxarRtb/rLMoLxYiRec8PuPr20vfnGPJFeTfUnSe3WckEOdP5Xka7dU83ujr+NX6ziOpOt0Bfvk371Ywe0FHD8roN7bwgoFHJYuEOhagXUkHSNpeBkBf586XdL9XatU3MSfk7RW0t3EiRN1wgle24aGAAKdKHDSSSdpzJgx8dT8e+zaOeZ6dFi4Y6cafqfOcTg2RQABBBBAAAEEEEAAAQQ6XmDD9L2A0047TUcf7V+/aAgggEB+gdNPP13HHOOP2Hu0r4R7iPk7ZI+uFCBA3pWnnUkjgAACCCCAAAIIIIAAAggggAACCCCAAAIIIIAAAi0n8AFJm4aQ0S9CBep/lhilw5ZFVXv3/bJtQoX5M0PItigcByEPD+HkVqg+7nm1QwXyovyb1Y8rNc8K1bcfDsFbL3ZQRMsbIPcxV5PkyoJfkOQgc7ngvQPkrljuquGXSbohY9AOOX9c0s8leX5xGD/e3JXOXUne4eQJZRaEKMKlE/rwufViE0W9t1VqklWRO9nX1c5/HBYDKGoRhErGFS8okmw/JVQv9gIPtbSsxSmGhTnW0i/7IoBAT4HVw890/jmoVPOiEA6O3wFeYQLHxou/fOxjH9Pzzz+v5Zbzj840BBDoJIF33nlHa621lv70pz/F0zouLEpUyVRPCz9beVv//Omfv7yAEQ0BBBBAAAEEEEAAAQQQQKA2AX+W/V9JFyussIKefvpprb12nvW+ahsAeyOAQGcIPPfcc1p33XX11ltvxRP6kaTDOmOGzKJRAgTIGyXNcRBAAAEEEEAAAQQQQAABBBBAAAEEEEAAAQQQQAABBCoRcJDcf+pZcbeScRS1jefiIHypMHxRx6m0n5UkbSDJFdLdHpPUI3VQaUdsV1LACwc4hO1q3ScWWH28EeTLSHKV9iLamiFE/1QLXf9FzKsT+/iwJF+3cfubpL83abIrS/IDMPtGx/+VpN0lOdRebVs1BMV3jjq4V9I+LHBQLSn7IbCUgF+/LqnkkijJzxrpje4LFW+zFimBtDYBLwriCsSrJN2ceuqpWRVqajsKeyOAQNMFXMHu2GO9ZsSS9rok//ztn+F6a/tLuii10UshRP5EbzvzdQQQQAABBBBAAAEEEEAAgbICXiz2fyR9JNlq//3310UXpX8NQxEBBBAoL3DAAQfo4osvjjd6TdJ/SnoFOwTyCBAgz6PFtggggAACCCCAAAIIIIAAAggggAACCCCAAAIIIIAAAggggEDvAg7N/SP86X1rtkAAgbTAtyXNCosQJF8bIWlGDQsSZFU2d3VkV4RplUU+uBIQaFcBL0CSBMeXhJdTk/FCEK54O7tdJ9km4x4vaWwy1tVWW03/93//RxXyNjl5DBOBSgRcffyTn/ykXn755XjzCZLGVbJ/2OYoSWektn88hMj/kKMfNkUAAQQQQAABBBBAAAEEEFhawNWBz4n/+eabb9a2226LFQIIIFCRwC233KLtttsuve2ocE+roj7YCIFEgAA51wICCCCAAAIIIIAAAggggAACCCCAAAIIIIAAAggggAACCCCAAAIItJKAq4VfKGnXaFB3hKrkL1YxUFdYP12SH9xLGtXHq4BkFwQyBPzQmsPjrnyb1Z4Orz8vAEGrv4CrWz0nydXIF7eTTz5Zo0ePrv+ROQICCDREwK/pE044IT7Wm5LWluQqVHnaKZJ6lDGXNC+EyN/L0xHbIoAAAggggAACCCCAAAIILCVwn6SvJv/at29fLViwACYEEECgIoF+/fpp4cKF8bb3S9q0op3ZCIGUAAFyLgkEEEAAAQQQQAABBBBAAAEEEEAAAQQQQAABBBBAAAEEEEAAAQQQaDWBb0r6aaoK+XckXVPFQPuHvj4d7VtrRfMqhsEuCHSUwLAQHF+3xKxeCMHxHtWWOkqgdSfTowr5yiuvrN///vdaZZVSxeFbdyKMDAEEegq8/vrr+tSnPqU33ngj/kLe6uPxvl6wxz8Txe06STtjjwACCCCAAAIIIIAAAgggUJPAIElz4h7Gjx+vsWPH1tQpOyOAQOcLTJgwQePGjUtPdLCkuZ0/e2ZYDwEC5PVQpU8EEEAAAQQQQAABBBBAAAEEEEAAAQQQQAABBBBAAAEEEEAAAQQQqEXgQ5J+KOnAqJOrw99fzdHxByU5TBmX3/2FpCGSns/RD5sigMC/BPaUdIykDUqAvB6C46dJeh+0pgh8WNL/SXI18sXt2GOP1SmnuNgwDQEE2lnguOOO06mnnhpPwVXHPynprzXMywv2eJGeuM2U5IVCaAgggAACCCCAAAIIIIAAAtULnCdpZLz7I488IlcWpiGAAAJZAgsWLNCGG26Y/tJUSYcghkC1AgTIq5VjPwQQQAABBBBAAAEEEEAAAQQQQAABBBBAAAEEEEAAAQQQQAABBBCop0C6cvhfQvD7+hwHXV/SFZK+GPappo8ch2NTBDpWYMcQHN+0xAzfk+TQ+OmSepTG7ViR1p7YsZJ6JMafeeYZffazn23tUTM6BBAoKfDss89qnXXWSX/9OEk9EuVVEPoZUlew2jK17xmSjq6iP3ZBAAEEEEAAAQQQQAABBBD4l8DKkn4taY0EZPDgwbrjjjvwQQABBDIFvv71r2vOnDnx116U9AU+c+eCqUWAAHkteuyLAAIIIIAAAggggAACCCCAAAIIIIAAAggggAACCCCAAAIIIIAAAvUSWEbS90MgNTlGnirkWdXHp0s6QtKb9Ro0/SLQYQKDQ3D8G2XmNTm8Tv0wG611BH4n6dPJcPbff39ddNFFrTM6RoIAArkEDjjgAF188cXxPv8r6TO5Oim98cck+elkL7wTNy9G4cVBaAgggAACCCCAAAIIIIAAAtUJ7CNpVrzrmWeeqSOPPLK63tgLAQQ6VuCss87SUUcdlZ7fEEmXduykmVhDBAiQN4SZgyCAAAIIIIAAAggggAACCCCAAAIIIIAAAggggAACCCCAAAIIIIBAFQKrS5ohaftoXz90d1kFfaUrmD8paQ9JiyrYl00Q6HaBr4bKszuVgfCCDA4WPtPtWC06/xGSLozHNm/ePG2++eYtOlyGhQACpQTuvvtuDRw4MP3lAyVNK1Dtc6ES+VqpPoeHn8UKPBRdIYAAAggggAACCCCAAAJdJXCFpN3jGS9atEjrrbdeVyEwWQQQKC3w6KOPav310+v66cpwTws6BGoSIEBeEx87I4AAAggggAACCCCAAAIIIIAAAggggAACCCCAAAIIIIAAAggggECdBbaQdElUSfcXklx14fkyx/2QpB9KcrgqaQ5TOoz+zzqPl+4RaGcBP6V2tKS9y0zi8hAcZzGG1j/TD0raOBnmoEGDNGeOiwzTEECgnQQGDx6suXPnxkN+SNKAOszBi4f4QCuk+v6OpGvqcDy6RAABBBBAAAEEEEAAAQS6QWBtSY9LWpnPaLrhdDNHBPILZHz284akPpKey98beyDQU4AAOVcEAggggAACCCCAAAIIIIAAAggggAACCCCAAAIIIIAAAggggAACCLSywAclHSnp1GiQh0uaUiYM/k1JP5W0UthnagjFvtnKE2VsCDRRYB1Jx0hypdlS7TpJp0u6v4nj5ND5BLaX9LN4l5kzZ+qAAw7I1wtbI4BA0wQuuugiDR06NH38b0m6qU6Dct83pvp+X9JgSXfV6Zh0iwACCCCAAAIIIIAAAgh0uoB/sfPipkvahAkTNGbMmE6fN/NDAIFeBCZOnKixY8emtxomaSZ4CBQhQIC8CEX6QAABBBBAAAEEEEAAAQQQQAABBBBAAAEEEEAAAQQQQAABBBBAAIF6Crg6y48k7RsO8itJe0p6MuOgH5d0oaSdw9dcgXf/EtvWc8z0jUA7CKweguNelKFUuz0Ex+9ohwkxxqUErpC0e/Kva665pp566imtuOKKUCGAQIsLvPnmm/rc5z6nF154IR7plZL2qPPQ/fPWJaljvBxC5I/V+dh0jwACCCCAAAIIIIAAAgh0qsDl4TPtJfO78847tcUWW3TqfJkXAgj0InDXXXdpyy23TG81W9Je4CFQlAAB8qIk6QcBBBBAAAEEEEAAAQQQQAABBBBAAAEEEEAAAQQQQAABBBBAAAEEEEAAgfYQ8KIMR4fw+AdLDPk+SadJuqE9psQoSwh8XtKv468ddthhOueccwBDAIEWFxg1apSmTJmSHuUXJP2mAUM/QtLZqeP4vcSVyHsk2hswFg6BAAIIIIAAAggggAACCHSCwGqSvDCqF3Rc3Pr06aMFCxZo2WWX7YT5MQcEEMgh8O6776pfv356/PHH471ekrSBJC/kR0OgEAEC5IUw0gkCCCCAAAIIIIAAAggggAACCCCAAAIIIIAAAggggAACCCCAAAIIIIAAAi0vsEwUHF+lxGj9IKuD4650QusMgXGSToynQoWrzjixzKJzBUpUoPLreHwDZ32SpONTx7s3hMjfbuA4OBQCCCCAAAIIIIAAAggg0CkCu0q6Kp7MsGHDNH369E6ZH/NAAIEKBYYPH64ZM2akt95N0tUVdsFmCFQkQIC8IiY2QgABBBBAAAEEEEAAAQQQQAABBBBAAAEEEEAAAQQQQAABBBBAAAEEEECgrQVGhfD4miVm8bSk0yUt9dRaW8+awScCj7mwVfKXAQMG6IEHHkAHAQRaVGCTTTbRgw8+GI/O5ai+3IThni/poNRxb5S0YxPGwiERQAABBBBAAAEEEEAAgU4QmCzJn9MtaRdeeKFGjBjRCXNjDgggUIHAtGnTdOCBB6a3PEfS4RXsziYI5BIgQJ6Li40RQAABBBBAAAEEEEAAAQQQQAABBBBAAAEEEEAAAQQQQAABBBBAAAEEEGgrgWEhOL5uiVG/EILjfkCN1rkCO0i6IZ7exIkTdcIJJ3TujJkZAm0qcNJJJ2nMmDHp0Tuw7eB2M9qVklwBK24/lrR/MwbDMRFAAAEEEEAAAQQQQACBDhDwimEbx/N4+OGH1b9//w6YGlNAAIFyAvPnz9dGG22U3uQhSQOQQ6AeAgTI66FKnwgggAACCCCAAAIIIIAAAggggAACCCCAAAIIIIAAAggggAACCCCAAAIINFdgT0nHSNqgxDBeD8Hx0yS939yhcvQGCbi6/ND4WDyc3CB5DoNAhQIlHiKeKcmLgTSz3SFpcGoAZ0k6qpmD4tgIIIAAAggggAACCCCAQJsKbCjpl/HY+/btq4ceekjLLrtsm06JYSOAQG8C7777rjbeeGMtXLgwvelXJD3S2/58HYFqBAiQV6PGPggggAACCCCAAAIIIIAAAggggAACCCCAAAIIIIAAAggggAACCCCAAAIItKaAq9Q6OL5pieG9J8mh8dMlvdGaU2BUdRL4qKQnJH0i6X/zzTfXvHnz6nQ4ukUAgbwCAwcO1N133x3v9pKkPpL+nLevgrdfVdJcSX1T/R4vaVLBx6I7BBBAAAEEEEAAAQQQQKAbBEZIujCe6JAhQ/STn/ykG+bOHBHoSoF9991Xs2bNSs/9QEnTuhKESTdEgAB5Q5g5CAIIIIAAAggggAACCCCAAAIIIIAAAggggAACCCCAAAIIIIAAAggggAACdRVwZVgHx79R5iiTQ3D8xbqOhM5bWWBvSZfGAxw3bpxOPPHEVh4zY0OgKwT8Ohw/fnx6rvtIuqxFAP5T0hxJn0qN56B06KFFxsswEEAAAQQQQAABBBBAAIFWFzhfkn+nWtJOOeUUHXvssa0+bsaHAAI5BU499VQdd9xx6b0ukHRwzq7YHIFcAgTIc3GxMQIIIIAAAggggAACCCCAAAIIIIAAAggggAACCCCAAAIIIIAAAggggAACLSXwVUlHS9qpzKimh6rjz7TUyBlMswQukbRvfPC5c+dqq622atZ4OC4CXS/wi1/8QoMGDUo7uOzcfi2Gs3GoRL5ialy7Svppi42V4SCAAAIIIIAAAggggAAC7SBwj6SvxQO95pprtPPOO7fD2BkjAghUIHDttddql112SW95r6TNKtidTRCoSYAAeU187IwAAggggAACCCCAAAIIIIAAAggggAACCCCAAAIIIIAAAggggAACCCCAQFME1g/BcVeULtUuD8HxRU0ZIQdtVYGPSvI1sVYywC996UtasGCBlltuuVYdM+NCoGMF3nnnHfXr109PPPFEPMfnJfl9/s8tOPFtJd2cMa7BIVzegkNmSAgggAACCCCAAAIIIIBAywp8XtIDkj6SjHCllVbSPffco/XX96+FNAQQaGeBRYsWabPNNtNf/vKXeBqvSdpE0m/aeW6MvT0ECJC3x3lilAgggAACCCCAAAIIIIAAAggggAACCCCAAAIIIIAAAggggAACCCCAAAIIWGAdScdIGl6G4zpJp0u6HzIESgi45M1/x18bOnSoZsyYARgCCDRYYNiwYZo5c2b6qN+RdE2Dh5LncPtImpXa4RVJDpH/Kk9HbIsAAggggAACCCCAAAIIIKCdJF0bOzg87hC5w+Q0BBBoTwGHxh0ed4g81XaW5M/waQjUXYAAed2JOQACCCCAAAIIIIAAAggggAACCCCAAAIIIIAAAggggAACCCCAAAIIIIAAAjULrB6C44eX6en2EBy/o+aj0UE3CPxQUo/r6cILL9SIESO6Ye7MEYGWEJg2bZoOPPDA9FgmSzqiJQZYfhCjJHmscXsqhMifa4PxM0QEEEAAAQQQQAABBBBAoJUEjpZ0WjygHXbYQTfccEMrjZGxIIBADoEdd9xRN954Y3oPLw7rxV9pCDREgAB5Q5g5CAIIIIAAAggggAACCCCAAAIIIIAAAggggAACCCCAAAIIIIAAAggggAACVQmsLMkPkPrBsg+W6OG+8IApT5RWRdzVOz0oaeNY4OGHH1b//v27GoXJI9AIgfnz52ujjTZKH+ohSQMacfyCjjFe0thUXw+EEPnfCjoG3SCAAAIIIIAAAggggAAC3SJwgaQeq4wddNBBOv/887tl/swTgY4ROPjgg3XBBX5J92gXSjqoYybJRNpCgAB5W5wmBokAAggggAACCCCAAAIIIIAAAggggAACCCCAAAIIIIAAAggggAACCCDQZQLLRMHxVUrM/VchOD67y2yYbnECG0r6Zdxd37599eCDD2q55ZYr7ij0hAACPQTeeecdDRgwQAsXLkzLfEXSI23Gda6kQ1JjvknSt9psHgwXAQQQQAABBBBAAAEEEGgFgVslbR0PZPz48Ro7Nr12VysMlTEggECWwIQJEzRu3Lj0l26TtA1iCDRagAB5o8U5HgIIIIAAAggggAACCCCAAAIIIIAAAggggAACCCCAAAIIIIAAAggggAAC5QVGhfD4miU2e1rS6ZJmAIlAAQIjJLn6zZK2zz77aNasWQV0TRcIIJAlMGTIEF166aXpL7nK3LQ2FfNCJnukxu43kX3bdD4MGwEEEEAAAQQQQAABBBBolsBHJc2T1CcewNSpU+WKxjQEEGhtgfPPP18jR45MD/JxSQMl/bm1R8/oOlGAAHknnlXmhAACCCCAAAIIIIAAAggggAACCCCAAAIIIIAAAggggAACCCCAAAIIINCOAsNCcHzdEoN/IQTHz2nHyTHmlhY4X9JB8QhPPvlkjR49uqUHzeAQaEeBSZMm6fjjj08P3a/BpZ4ubrP5uZLWN1NjnizpiDabB8NFAAEEEEAAAQQQQAABBJotsJ6kOyU5TL6kzZ49W3vskV67q9lD5fgIIJAIXHHFFdpzzz3TIA6NbynpUaQQaIYAAfJmqHNMBBBAAAEEEEAAAQQQQAABBBBAAAEEEEAAAQQQQAABBBBAAAEEEEAAAQT+v4CfKjtG0gYlUF4PwfHTJL0PHAJ1ErhH0tfivq+66irtuuuudToc3SLQfQJXX321dtttt/TE/drbvAM0VpY0V9JXUnMZI+mkDpgfU0AAAQQQQAABBBBAAAEEGinwDUk/Tx/w5ptv1rbbbtvIcXAsBBCoQOCWW27Rdtttl7WlF9u7vYIu2ASBuggQIK8LK50igAACCCCAAAIIIIAAAggggAACCCCAAAIIIIAAAggggAACCCCAAAIIINCrwI4hOL5piS3fk+TQ+OmS3ui1NzZAoDaBz0m6P65utfzyy+uee+5R//79a+uZvRFAQPPnz9dmm22mt99+O9ZwFapNJD3dIUT/EULkn0nN5xBJUztkjkwDAQQQQAABBBBAAAEEEGiUgBedvDw+2AorrKDbbrtNAwcObNQYOA4CCPQiMG/ePG299dZ666230lvuJWk2gAg0U4AAeTP1OTYCCCCAAAIIIIAAAggggAACCCCAAAIIIIAAAggggAACCCCAAAIIIIBANwoMDsFxVxIq1SaH4PiL3QjEnJsmsIOkG+Kjf/7zn5cfglxttdWaNigOjEC7C7z88svafPPN9dRTT6Wn4oVEbmz3+aXG7xUnXIl8pdS/7yHpyg6bK9NBAAEEEEAAAQQQQAABBOotMFLSefFBVl11Vd16663aeOON631s+kcAgV4EHnroIW2zzTZ69dVX01uymB5XT0sIECBvidPAIBBAAAEEEEAAAQQQQAABBBBAAAEEEEAAAQQQQAABBBBAAAEEEEAAAQS6QOCrko6WtFOZuU4PVcef6QIPptiaAkdIOjse2qBBgzRnzpzWHC2jQqANBAYPHqy5c52p7tG+L+mHbTD8aob4TUm3ZezohVPuqKZD9kEAAQQQQAABBBBAAAEEuljgOEmT4vmvvvrquvnmm9WvX78uZmHqCDRXYMGCBdpuu+300ksvpQcyWtIpzR0dR0fgXwIEyLkSEEAAAQQQQAABBBBAAAEEEEAAAQQQQAABBBBAAAEEEEAAAQQQQAABBBCor8D6ITi+d5nDXB6C44vqOxR6R6AigXMkHRZvuddee+myyy6raGc2QgCB/y+w99576/LL/Rbfo02RNKrDnfaUlJ74a5IGS3qkw+fO9BBAAAEEEEAAAQQQQACBogVOknR83Olaa62lm266SRtssEHRx6I/BBDoReBXv/qVtt9+ez3//PPpLU+WdAKACLSKAAHyVjkTjAMBBBBAAAEEEEAAAQQQQAABBBBAAAEEEEAAAQQQQAABBBBAAAEEEECg0wTWkXSMpOFlJnadpNMl3d9pk2c+bS9wjaSd41mMGjVKkydPbvuJMQEEGiXg18yUKc6K92jXStqlUWNo8nEOlfSj1BieCSHy/23y2Dg8AggggAACCCCAAAIIINBuAmdKOjIetEPkN954I5XI2+1MMt62FnDl8R122CErPH6WpKPaenIMvuMECJB33CllQggggAACCCCAgDaS9K6khQVYrCbp3yT9roC+Ku1i3ehm+WOSbqp0xyZvt4ykQyT9Q9JVkl5u8ng4/NICq0vaQ9Lykl6XdKmkv1YB5d+j+kkaKWmcpKWWjsvZ58qSRkj6aYNfazmHWdfNfU5sukI4il/7f6rTEXeVtLakmZLeKOAYPn+uGOT//jOcx2cL6JcuEEAAAQQQQAABBBBAAAEEEEAAAQQQQKC9BfyZtIPjh5eZxu0hOH5He0+V0XewgD+/v1PSJvEcx40bpxNPPLGDp83UEChGwK+T8ePHpzt7QNKWkt4u5iht0YvvqabfNB4KIfJq7te2xaQZJAIIIIAAAggggAACCCBQJwGv7Dcq7nv11VfX9ddfr4033rhOh6RbBBBIBB566CF9+9vf1ksvvZRGOaeX+wEgItAUAQLkTWHnoAgggAACCCCAQN0EtpB0Sej9B5L+OwSa8x5wDUlDJR0h6WlJ+0t6UtKHQqC80v4cpnZQ1/+ttH1N0j1h47GSJla6Y9jug5JWkvSBnPtVunmpOX1e0pWSNpDkB732lfRipZ2yXUME4nN0Wwj9vpLzyL6VZ+vPAAAgAElEQVSuXCXmjHCdTZV0tKQ3c/aTbO7fyRw+niXpzyGQfmFYBKLKLttyt3+XdJmkrcPoN5N0bx1mslaw3kqSKxr4Pc4VHmppg0Mfft/htV+LJPsigAACCCCAAAIIIIAAAggggAACCCDQGQJebNKfGzs87nsWWe0+SadJuqEzpswsOlzg05LmSvpsPM8zzzxTRx7Zo+BVhzMwPQTyCZx11lk66qilCk55EWLfp/p9vt46Yms/RH1Yaia3Stq2I2bHJBBAAAEEEEAAAQQQQACBxgpMkfRf8SFXXXVVXXfddRo4cGBjR8LREOgigXnz5mmnnXbSq6++mp71jzI+9+giGabaygIEyFv57DA2BBBAAAEEEEAgn4Ard/9Y0qZht79IOkmSb8RWsnq5g7FfknSgpP1CODYZgYOd/qBhu1C1udKRVRPSrTVAHoeEKx1nnu2y5uQHwLx0/OjQkatJzwjViPP0Xeu26RBurf01e397nlLgIIoIkHs4X5R0saQBBZzvuC+/Zn3tXFHlnFcNlWo+VeX+tezmCgEnS3qryk4aESBfRtL3g5GH+aik3ST9usoxezf36YoJY0If/q8dXImchgACCCCAAAIIIIAAAggggAACCCCAAALdJeDPC5Pg+Colpv6rEByf3V00zLYDBDaUNEfSR+K5nHfeeRo5cmQHTI8pIFCswNSpU3XIIYekO30tVNx+pNijtVVvl4bFteNB+1mEfdpqFgwWAQQQQAABBBBAAAEEEGgNgaUqka+wwgq65pprtO22rNXVGqeIUXSSwC233KJddtlFb7211KPSVB7vpBPdgXMhQN6BJ5UpIYAAAggggEBXC/SR5OrFDmEnbZIk/ylVIdlVxbeUNCqq/pvs64rIDqFPC/u7UrJv6lbauiVA3l/STyW5AsMDIQT8QqVIZbZ7T9IbOcKonRYg/3bB1VeKCpD796g9JV0QFlpwJWu/NvJWzF4xhJmTJ6umh4rY1VYzb+b59/uOq3n/PbqePxwe9kgelLxG0tMlrvdGBMjXD+F8h/YrfX/s7WW8hqSfSPq6JC8A4E9d814HvR2DryOAAAIIIIAAAggggAACCCCAAAIIIIBA6wv4HovD42uWGKo/Gz09LD7b+rNhhAhkCwySdLskL0q9pE2fPl3Dhg3DDAEEgsCMGTM0fPjwtMc/JH1D0lygdIukbVIOVOniwkAAAQQQQAABBBBAAAEEqhM4U9KR6V1nz56tPfbYo7oe2QsBBJYSuOKKK7Tnnn50fKl2lqSjIEOglQUIkLfy2WFsCCCAAAIIIIBAdQJrSfqhpF2j3c+XdEwIOMa97hweVvpo6lAOxPomrSuavxJ9bRNJW4S/ry3p0PD/N0uaF/7fgXRX9XVIMx0gX0nSBpJcsdvhaFfacOgybkVWIH8wVANOHyM+3l6Skjv4DvI+2Qu7lw1bEFV1XzlY7Vvd6Sq7V1Yot9wOzQwQFz19Xxu7S/pNzo5t4AeX/pixX6UBcl/DvtYXSnq1xPG9jR/2S14D10s6UNIfKhyvfxdz6HxW2N7XnT+tW1Th/lmbNfP8Z12reULhebathshhfb8vLvW0jqRS74+VHGewpGvDQgL+79Ay10wl/bENAggggAACCCCAAAIIIIAAAggggAACCLSXgFOzDo6vW2LYXmzWnyW7AgkNgU4Q8OK/16UnMnPmTB1wwAGdMD/mgEBNAhdddJGGDvXtoqXaTpJ8P5EmeRHqOZI2TmGcKGk8QAgggAACCCCAAAIIIIAAArkFXCjs+PReU6dO1cEHH5y7M3ZAAIGeAueff75GjkxqhfX42smSTsALgVYXIEDe6meI8SGAAAIIIIAAAtUJfFySV7QaEu2eFZJMVxS/O1RV/lmofF3u6DtGN7nHSpoYNo6DoOkAeRzgLRUQLjJAXkkF9DGSJoSxb5azerB/nvbDYa7QXo+WN0Du4LSrPfeo/FDgwDaSFq8I7/ZoCMs+W2D/+4Xr1l06WH1IxgIDpQ7nIL+fxnCVF1eE9sMF76c2rjRAnmz3WUmXSRpdIhT8GUmXSvI16+aHBM/OOG7WmOOq9f76iLCYwz9r8Ozt/K8aXt8OPfd2/lYIr+n9w3g8PlcQL9W8IMQbkuLx5wmF59k2L1E6rO8FMrzghR/U8aIWbq7+fqykP+fofJlgdFyOfXrb9KfhPeX13jbk6wgggAACCCCAAAIIIIAAAggggAACCCDQVAGXGvHCvV40N6v5Mz4Hx0+r8DPjpk6GgyOQU8AL4s5O70Ml8pyKbN5xAiUqj3ue/p5xRcdNuLYJfSpUY18n1c1/STq3tq7ZGwEEEEAAAQQQQAABBBDoSgE/xzgpPfPx48dr7Fg/4k1DAIFqBCZMmKBx48Zl7epny0+ppk/2QaDRAgTIGy3O8RBAAAEEEEAAgcYJuKr4qamKu1NDyPXNMIw4QO4V6Pwbzj8qHGK87z4haOtduylA7mrsl0j6tCSHUu3n/xbVXgtB33QQuqj+8/YTh/urrRBe6piu6O0K0a7i7fb98PdKx9hH0tWh8v0dklwR/sXUzpUGyOPFEXoL8bvShsPuDiL73Pt1cW8vg/6EJPfrfd3Sr8tK55x3u/i12dv5S5+P+DVe6XHzhMLzbFvp8ZPtvhgeZEse5HTQf3KocG/7akPkft1fLmnTvAMqs70XtPCKhLUsJFCq+7XCtbpV2OAXYZGR5zN2WC2E6v1acPM17WvgdwXOla4QQAABBBBAAAEEEEAAAQQQQAABBBBoRwF/ZubgeKnPBb3YpkPjDo970U0aAp0q4EWsvaBvj3beeeeVqsbTqQ7MC4HFAq7qdsghXht7qeZ7lr6XSFtaoF8IkX8k9SXfb/U9OBoCCCCAAAIIIIAAAggggEA+AZdIPi+9y0EHHSRXUKYhgEA+gYMPPlgXXHBB1k7+EMjPH9MQaAsBAuRtcZoYJAIIIIAAAh0pEIc9PcG4gnVHTrhJk8oKkZ8j6XhJDpHHIfC85+CIUG3ZU3MQ9oYwx24JkDuUerGkAWHeh0uaUqfgZ5Mun6UOW88AeRzudvDb1aEfyjHx5cMDeYeFfb6TUTG7kgD5cmHhBV/fbq4wP7PMOHxcB36PDNv4YSmvjF/qwcAVwzj9QZ3bg5Jc5fvJHHOtdtN4/t0SILe3FyYYHtCuDYsU/FGSfx/ePXxg6vdKtzyVyHeR9N9hv99UuXiEg/p9Q4j9L5J2ljSn2hOc4zr1pr0tChAvjuDtG7XQQR2mT5cIIIAAAggggAACCCCAAAIIIIAAAgjULDA4BMe/UaYnL1zp4Hh6cdOaD04HCLSowH6Sfpwe25lnnqkjj0xum7ToyBkWAgUKnHXWWTrqqKOyevxeWIy8wKN1XFdfl3R7xqy2kXRbx82WCSGAAAIIdLrAumHhmORZMs+3t8IVnW7C/BBAAAEEGi+wZ9aiXDvssIMuu+wyrbRSUm+n8QPjiAi0i8Bf/vIX7b333rrxxhuzhrxXKGrVLtNhnAgsfmCehgACCCCAAAIINFogHbj08fOGlxs95nY+3sclnRUqzXoeXuHcT204QFltgNw/R7ratv+4bRZVXW6lAHmR5y3+QL9ZFaSLnE/Sl8+l/1RSeb6eAfKhkmaEQTnk67+/mnPCfnDv52Efh/ldafrtqI9KAuRxVWmHuneV9Hgv44hvADlI7IdBHiixz5aSvBydx+KK5X646q6c86x2824LkPu69oICfmjTLatCvLfxB6Y+J8kno5UEpdMV2g8KN/3ynpv4mr0zvCe/kLeTCrbfQ9K0aI69LXTgLleW9CNJrozh5oC75zm7wxfKqICTTRBAAAEEEEAAAQQQQAABBBBAAAEEukjgq+GzZi96Wqp5YUpXHX+mi1yYKgKJQGYl8nHjxunEE09ECYGOF/B1Pn78+Kx5Unm88rO/m6QrU5t7sW4v3jK/8m7YEgEEEEAAgaYKpAtKJIMhQN7U08LBEUAAga4V8HOJV0hKCusshlh//fU1a9asxf+lIYBAtsCiRYs0ZMgQ+b+p9mdJfhY3ayE8OBFoaQEC5C19ehgcAggggAACHSuQDrJ5ogTI63u6k8Dzy5KOleRfYtx6C5B/QJL/vJca3r9JciVzV2dOVzLu9AC5PVxBJKuC9Krha5+q4XS+Juk4Sc/W0EeeXfuHCtpnSJrbS5C8XgFy30Q5NwSvPXYvcOCq0f/MMxFJa0hyMNYr1WdV2K4kQL6jpOvDcV0141BJb/YyDv9edYAkB8m9WIMXZyjXPiPpJEk3NziM220B8i1CVQcvCuDmBQXOlvR+6uRkhcj9/nZ8mXPfR9LVkr4o6WlJ35W01KdFFVw3PsbEsJ2veb8/v5Pzuu9t8/QK165+5O/D83rbUdLA8EGyX1tuD0raX5IXV6AhgAACCCCAAAIIIIAAAggggAACCCDQyQJ+itKfKfo+Sql2eQiO5/1ssJPdmFt3CvgzZy8+2qONGjVKkycna7x2Jwyz7mwBX+NTpnhN66WaFy/2g/q0ygUOluRFnuP2uxAib9R988pHy5YIIIAAAgj0FMh67iTZggA5VwsCCCCAQLME1guf1/hZxyXNFcgvueQS7bzzzs0aF8dFoGUFrr32Wu23335yBfJUcyEyf97zaMsOnoEhUEaAADmXBwIIIIAAAgg0WsBhu4slDUgdmAB5/c+EQ7quMv336FClAuQOSW8YKozfF0LRcehyTUmXSXI15dvCA1SvhH5d8dwPTTnEm/5aJQHWOKRczXURH8Mhx6tSc84j7dX3XDnB4Ul/oH9UCDlPCpV80xWk4/B8nuPE22YFn6vtq7f90lWUTwnn/N0SO9YrQP6REErdPVQ9rqTqd9YQ/ftNHMj1Agczow17C5AvH651V612S+/fm2eer/s15oB83pB8nmOkt63k9Zfsk7429gmv+TzHT78eNpN0b4kO8mxbyRjSoWlXADqiTCD8g2HhglOjzh3m9oIA6QU0vMmBoWq5/7/ShQbS4/aCE74+k09ivyPpmkoml2MbX9Mnh7klu+W5OZm1vxd78IOz8feSHENiUwQQQAABBBBAAAEEEEAAAQQQQAABBFpaYB1Jx0gaXmaU14XPku9v6ZkwOAQaK/Dt8Bm3738saXvttZcuu8y3FGkIdJbA3nvvrcsv9y3xHs334neJFqvurEnXfzYnRAsvJ0f7ZQiRv17/w3MEBBBAAAEEqhbw85BeUGmDjB7yPKNR9QDYEQEEEEAAgRICfgbav7xunf76KaecomOP9SOSNAQQsMCpp56q445z/belmrMQe0XF+wBDoO0ECJC33SljwAgggAACCLS1gKvAnidp+4xZVBMUbmuMFhl8qQD5WpJmSdqqRCXnr0i6MQSrvRK4K0a/FeZULqRbSYC1yAB5OsCelz0eb/KBvufZL1QJ94f/10Yh4A9LctB2lbwHirZ/O6xI/1INfVS6qx/m8XleSZKrEu8k6aEyO8fnxquoDa2xUrqDuW+kQtSubm9jP2BRTdtYkh/eS0L/Dg0nQdfeAuTx111p2avF/VaSf29aWZJDxo1ufyswqBvP786w8MMLJSbUzgFyL5ZxuqSRYW6VVs32fqPDH+/qJQQPyqgSnw5+V7vQQPw+Wq+FI74p6afhNe45edELV0ufn+NCdqUlV8nwDc/ExQtrXJ+jDzZFAAEEEEAAAQQQQAABBBBAAAEEEECg1QVWD8Hxw8sM9Pbw2eMdrT4ZxodAkwQGSfpvSV44eEkbNGiQZs+erdVWW61Jw+KwCBQn8Ic//EFeGGHu3LnpTl+T5MWCl/pCcUfvip5+KCn9vdjff33Pi4YAAggggEArCvgZEj9T5mIZWY0AeSueNcaEAAIIdJ/ABaFoTo+ZDxkyRDNnztSyyy7bfSLMGIEg8O6772ro0KGaNcuP0y/V/LOcnyOmIdDWAgTI2/r0MXgEEEAAAQTaSsCBZIfHHVjNagTIm3M6SwXI/XOig7euvuvmgLhv1ibVkl0p2oFCt++HryUzyApdZwV4SwUmWz1A3ilVd+NFAnzufK5dvdsB9lItPjdFXLH1uEkSh3vT11hvAXIH4meEifl69/KK70hKh6mLmHulfVRT+btU373NP96vXQPk6UriDkzvJ+muCsEdIve5d3UhB8gnhr/HVcgHh4UjvPBCvNBAhYdYspnfY88Of6u2inm5Y3483KRMKpx720mSxpWoql6qL5uOj4L13u6GYPRy3kmzPQIIIIAAAggggAACCCCAAAIIIIAAAi0m4MVDjw7h8VKLiN4n6bTwuViLDZ/hINByAhtKulrSZ+ORff7zn9ell16q/v37t9yAGRAClQrMnz9frjz+1FNPpXd5NoTGHqm0L7YrK3CJpH1TW/jZBC/+TUMAAQQQQKCVBJYJz825yEGpVo9no1rJgLEggAACCLSPgD8D9WecPVrfvn01ffp0PrNpn/PISAsU8Gc9w4cP18KFC7N6PSYsKFvgEekKgeYIECBvjjtHRQABBBBAoNsEylUeTywIkDfnqigVIPdo+oQHPFx11tU0fJPWVar94bdDlceFIXu1b6/6nTRXq3XF23VDeLFUBWgC5M055z5qukKzz4VvuD/Zy5DaIUCeXvzAi1Y47OpWLkAdB88dHHbodk7Yr1MC5PH5uy1UIH+lxDlvxwD5ByTtJWlqVHHbiwB4cYQ4AN7bK8/veRdJukySV96M910+fCB0WOjE74UOV7/fW6eprzt87kVVXMnbzSsU+qZhUc2vA1dGnxZ16Nf3HpIWVXGQ+PtBsvuIsOBCsrBIFd2yCwIIIIAAAggggAACCCCAAAIIIIAAAk0T8L2OJDi+SolR+LNzP1Q5u2mj5MAItKeA7w077LlJPPzll19+cSWfXXctVZyxPSfLqLtD4Oqrr5Yrs7399lJrcT8gyYuv/747JBo2y59J2j51NN9bO7RhI+BACCCAAAII9C6whSQvfOKff0s1AuS9O7IFAggggEDjBHaSdLGkj6QPeeGFF2rECD8SSEOgOwSmTZumAw88MGuyr0naX9J13SHBLLtBgAB5N5xl5ogAAggggEBzBbzK/BRJDi6WawTIm3OeSgXIXbnWVcdHRkHM70i6RtLHJM2StI0kV91wYNNVfpMWh1TjKs7+ehzgbUSA/M+SfJx3q+R1iLZvMEh/oL+cJJt8qsq+e9vNFZP9wEHRzb8DOCzuYKxDrA5LO7zqB+B6C4LG59b7ecm1WiqyPyTpZElvFTxJj/OWMD+He/3HcysXIPdCCF74wCbXSnI18lfDuFYI1dk3zjlOv476hX38Gnla0j9y9uEw9PU59ym1eXz+bgrh5WSO6X3aLUCevq49H9v5AdA3q/DzggKvZ5yvrCB1Fd332MXXxXerDHaXOvZnJF2a+t7rIP3xkpZ6sqmCCfhhWlcuHxNte6+kfST9roL92QQBBBBAAAEEEEAAAQQQQAABBBBAAIFWEhgVPjtcs8Sg/JmdK8jNaKVBMxYE2kzAC7L63pMX7O3RTj75ZI0ePbrNpsNwu1lg0qRJOv5432JZqvmeou+7VnPvpZtJK5m771XOTS9EERa697MlNAQQQAABBJot8IlQKMCFLco1AuTNPlMcHwEEEEAgLeDnaGdmPdc/bNgwTZ06VcsuuyxqCHSswLvvvquRI0dqxozMj//9XKyfH/9NxwIwsa4UIEDelaedSSOAAAIIINAQAVeCdbj2jF5W2UwGQ4C8IadlqYOkA+R+IMrnzefDHxLELflA24sCJOHcrA+5vyHp52HH9HltdIC8SNX0XOtdldrBTFdALrL55/+tQnXlZPVbh0pdTb6SkH0cQC61AECR4622Lz/0Z7stQyjclZgdBi4VIHdF9nMlfS8c0Nv7A7JaW/z6qucNIT+E5aC6g+7lmitrO1Tt5pXxzpf0TokdvEDCwZK84qSbQ/h39tL/H1JV7P89nIetw36bSfKHK1ktz7bp/bOua1eP90OgL1VxEr04QpZLurp9FV1n7uKFC5JrtIg+PU5XSJ8cdfZiOJdetKHa5gUUfN2sEXXghUa8UEhvi09Ue0z2QwABBBBAAAEEEEAAAQQQQAABBBBAoEgBfw7nRSfXLdHpCyE4fk6RB6UvBLpcwK8nf2bdo+2zzz6aOXOmllvOtyNoCLSmwDvvvKOhQ4fq0ku9Zu9SzYvo+14UrX4Ca0vyPb/PpQ5xuCS+V9fPnZ4RQAABBHoX+KCkY8PCJr1tXc/nhXo7Nl9HAAEEEECgnICfH3XxqR6tT58+Ou+887TFFlugh0DHCdx111065JBD9Pjjj2fNzYXZ/Nw0DYGOEyBA3nGnlAkhgAACCCDQEgKuuusHcI7KMRoC5DmwymzqgO9HJf2swkBfHHB1ONRVZjeP+vdvSO9J2kCSKxb7wwKHbCeGbfx3f9Dt5p8t/0PSaaGarv8tHYJudIC8kgrkDlInYXlX/H6jhG+6WnYcIE9X4/YCCn4AzX2nK097aT57+jx5hbK4evvK0Srq9QiQ+xOdS1KLOnjsDhU7SP7HXi7DdgmQ+2mjU8M58PV4X6gkXSpA7qrj+0o6UNLfQqWA3xbwkmxUgDwdvi5g6FV1kX4fzxMKz7NtenC+Lr1gQLIowsuS/Pr0ea2mlQq6Ozj9E0lfr6bTMvt8P4Swi+o2q/r4jyUdWmU19mRc6YUW/O8PFvh6KWr+9IMAAggggAACCCCAAAIIIIAAAggggEBawNVhjwmfzWfpeAFSL7Drz5Pfhw8BBAoXOELS2ele+/btq+nTp6t///6FH5AOEahVYP78+Ro+fLgWLlyY1VXR93ZqHW4n779+qETue4lxGyIpM9nfyRjMDQEEEECgZQS+GQpaxM+leNGTtyRtnxolAfKWOW0MBAEEEEAgQ2BE9Ax4jy9PmDBBY8aMAQ2BjhGYOHGixo71Y86Zzc+PT+uYyTIRBFICBMi5JBBAAAEEEECgSAFXwS1VvdrHcVB1hiQ/BRCHlP21dgmQ++cnB38dJPydpL8WCVhjX64ufLGkL0k6Pvwi83aZPr0aqqsKj87YxsHrk0Ifm0py9donJH0iClA+KWlXSb8OgXJXsY6b99lB0i+jf2x0gPw2SQ7xvlLGwZ9wTAhfL1chOd1FHCBPV+OOv5a+ERAHZdPXfRzQLjpAPjCcz3Rl+WReDrP/SNKsMiH6dgmQe06rhqrj/yhx/WVdGw7+rxaC9EU8JEiA/F/B7npXIPdiDb5uB4QK534Q1K/r5Lh531pLvQ94YYJqQ+nxGFZPvbem3yfzjje9/dDwvTb+d39vvqbWjiXtIum/U/1QhbwAWLpAAAEEEEAAAQQQQAABBBBAAAEEEKiLwI4hOO77HFnNC+g6NO7weKnFZesyMDpFoAsF/Fm4Fzv1fdYe7cILL9SIEX5emYZAawhMmzZNBx7o54aXar6H7sXWb2yNkXbNKLYKIfL0hB3Qu7lrFJgoAggggECrCGQt6u9n6A4IPyekf4ho9QC5nx9cOxSOeV7SO60CzTgQQAABBBomsKEkVyPfOH3EQYMGafLkyVpvvfUaNhgOhEDRAo8++qgOP/xwzZ07N6trF5dz1fFHij4u/SHQSgIEyFvpbDAWBBBAAAEE2lfAoUs/fOPQ3rdKTMM3U70S962hAnI62NcOAXJXVndVY3/g6+ZAvB8qcuXmvzf59PlhC1eR3j0axyRJ/vNmibElYXCvipo0z+mnIVDtgHy6eR+f5/0k3RBVtPVDWNenNj422PgBrKQRIJcaHSD3z/y+qX5RVKHZVc99Hn3uk+s5OUf+2swQyPX//zM6f+0UIM+67EtVIK/Xy5cAeWMC5D5/35Z0kKTDJPn7TRxcz3t+8ywkkbdvb/8NST8PO14ryYHvV6vpKGOfrCrpRVYJXzPYbhkd+w5J+4aFRgqaBt0ggAACCCCAAAIIIIAAAggggAACCCBQk8Dg8Bm4P4sr1SaHezxeDJeGAAKNEfhcuF/l+0092tChQzV16lQtt5zXcqUh0ByBd955RyNHjtTMmb5VulS7J9xXfbo5o+v6o35X0tUpBT8H4e/5vhdGQwABBBBAoBECLijiZwUPTR3MqyFdHp6Ta6cA+SaSpkjaKMzHxUcOl+SiHPHzYo2w5RgIIIAAAs0X8Oelo7KGceaZZ+rII11nhoZAewmcddZZOuqoo0oN+pzws097TYrRIlCFAAHyKtDYBQEEEEAAAQSWEohDmVk8PwvVYBeqZ3g23rbVA+Surn6ypKzfgP0hsCurN/uD0y9I8i8zcSB8uiQHuR2oTDf/LDgsVML112aHShuLKpiLQ4ofk/Ro6PTT4YPwtSTdGSqh3y0prv7sTQmQNzZA7sUd9giVxZOKDv6w39fsPEn++qCw0EByMyC+Tnyz3VWLvXL7M5K80qAfjnBLV11vh7fGTg2QV2rvqtwTwsajJZ1SZkff9PqhpOTG1j4hOFzpsbxdvFiC/14umJ1n26wx+FpeVtLbZQYYL4CQVYE+z9yq3dZPvnkhkiNCB15Yxc5FtawK4e7f3weKWCV6GUkTJR2XGnBRFc6LcqAfBBBAAAEEEEAAAQQQQAABBBBAAIHuFPiqpKMl7VRm+r5v4qrj/sybhgACzRFwVSsvCtujfelLX9K5556rrbbyusg0BBor8Itf/EKHHnqonnjiiawD+5od2dgRcbQMAd/jdhXXuP0+hMj/BzEEEEAAAQTqLODn7PaUdIGklaJj+XdMPwPiZ+Ti52ySTVq1AnlWJXWP2dXU/ayZnx+kIYAAAgh0n8CuYXGR1dNTHzx4sM444wz169ev+1SYcdsJLFiwQD/4wQ80Z86crLG/FIpVpReqa7t5MmAEKhUgQF6pFNshgAACCCCAQDmBUgFyh5ZPCgHlpAp2OiSY9NvqAfL/lHSFpK9kQNwkaUiBFWRrudpcJd0V0T2epPkXHH9Q/XxGxw58O1h4paT7MgLfyS7+udHVzV1p/ipJD1UZRmx0gNy/+fkBlHLVfR3gdJjWbWZBbTQAACAASURBVFtJD/dyAv4WKs7HAdt0mDr+WvpGQKMqkPtmhc/tf0U3LjzOgyXdn5qjx7tz2H69MvN3JRYvHuDmxQNcOfkpSW9UsOhALdd1Jft6QYMv97Khr/dxktYNK9F7UYi/lNnnvRCUL7dNuUM2qgJ5JT7p4HJvgfB2C5BXYtAKAfJksQ2/l/r1tIOkX1Yy+Aq2SZ+zZBdXZ7+hgv0r3SSuoJ7s8+Owwnbyvb7SvtgOAQQQQAABBBBAAAEEEEAAAQQQQACBIgTWD8FxfyZbqrkanIPjPARfhDh9IFC7QFYQdHGv48aN04knnlj7EegBgQoFfL2NHz++1NZebHlahV2xWf0FvMjxpNRhXMjAlcizFtWv/4g4AgIIIIBAtwh8MRRUGRBN2IU59g+h61LPbLRqgNzPAfpZyKzWW1GKbjnnzBMBBBDoVoHVJLkauRdOWar59+exY/3IPw2B1hSYMGHC4s8XSzQX2ztc0sutOXpGhUB9BAiQ18eVXhFAAAEEEOg2gawA+U9CUPN3KYx2DZA7OH5jFJ6Np9WsSralrrMVQyA6CUV7O4fcD5H0v1VenFtIukSSw49urnTucPJbOftrdIA85/Aq2jwJ3sYf/Dtg7BvTfw89uBqyQ8r2svnTUTjfVZI3kOSK4K4GHp+TlSVtEvroLeBbbrCuRn+GpG9FG/1c0ihJvy6z4/KSXNbB10q8byUwyVx8Y97h8vdDONv/7v+vpvlatqOroHv1+HItDgdXc6ysfWqtst5KAXIH7GdJ2iacl29KeqAMFAHyoq6inv3sKOn68E8/lTRM0usFHaqPJC8Y4puWSfPNSn+Q+9uCjuFu4hB80q3f477Lw7cFKtMVAggggAACCCCAAAIIIIAAAggggEAlAutIOkbS8DIbXyfp9IyFVSvpn20QQKC+AhtKcmXnjdOH2XzzzXX22Werf//+9R0BvXe1wPz583XEEUfonnvuyXLwgupemPuRrkZqzcmfKenI1NC8sPzXW3O4jAoBBBBAoAME/PySq4vHv3v6WTEXNXEI6Z+S2i1A7mI0Z5c4N61eCKgDLimmgAACCLSFgAtM+XuFn2vu0fr27atJkyZp221ds4uGQGsI3HLLLRo9erQWLvTj/Es1F0pzwbmZrTFaRoFAYwUIkDfWm6MhgAACCCDQqQJxKNgfiiYVHPzhaLq1a4DcVZcdis+66diKlVcdBHZY+ISo+rQDxIeGMHOeazG9gqpX3fIHxT7X/oUqT+vUAHkeg0q3rSZA7vO+lyTfNHdAPWkODh8t6aVKDy7Jqwj6et81rNjuiubNaLdKGiLpT70cnAB5eSA/fOUHJf1edl+4TsotKEGAvPir3a9PP6h6WOjaNxK90nRRzRUwLkh1Vo+VrEvd9PSHa75hSkMAAQQQQAABBBBAAAEEEEAAAQQQQKDeAquH4LgrhZRqt4fP4+6o92DoHwEEahbwZ8uZr+eJEyfqhBN8u5OGQLECJ510ksaMGVOqU1dac6iK1roCF0v6Xmp4Xmh5t9YdMiNDAAEEEGhTAWctXBxgWmr854ZnsZJiI+0WIB8s6droucJ4ep4v4ao2vWAZNgIIIFCwwNrheeTds/rdf//95WrPa6/tzWgINEfgueee09ixY3Xxxf6oILNdKekoSc81Z4QcFYHmCxAgb/45YAQIIIAAAgh0gsB/StpPkn/AfiKqtJw1t3YNkPvnJldxdTgvDtI6gOm539WCJ/KDYaXTSdGY75XkVeFcFbqSlg6Px/t47v5w3L9xvVhJZ5IaESD3+XGFb8+/Hs2VfD335SR9R9Kn6nGQcE2VqxAdH9bXZz9J41OVw73arQOrZ0XV0asZrm9yfEbSppJcDWI9SX1L3ESopv9y+5wiyU9v9FbF/CuSfK2Xa55HMm5XSneF8XfL7PCapOMkPRsqw2+Rc3JfluSFANz82nMYvtzx0t0/JummnMfM2tzXhx9y8XXgVkmomAD5v6xKfc8q4LRU3MVm4fopt4Pf984Liy3E29Ur1J0VVi+6onrFQGyIAAIIIIAAAggggAACCCCAAAIIINA1Aq5248VSXXW81D0AL6DphY5v6BoVJopAZwjsImmKpLXS0xkwYIBOO+00bbFF3ts0nQHDLIoVuOuuu3TMMcfowQcfzOr4+bAQ8DXFHpXe6iRwvaQdU337eQ5XjqchgAACCCBQlIALWlwm6dNRh/5BwsUwno7+rd0C5K6q7mfKRqag/P3Vz4T8oShA+kEAAQQQ6AgBPwfr7xsuYNSjrbDCCho/fryOPtof29IQaKzA6aefrnHjxumtt97KOrCzDb4wL23sqDgaAq0nQIC89c4JI0IAAQQQQKDTBdo1QO7z8gFJfjLBVWPXkbQgPMjwaAufND9A5YC7V+5Pgu9HSvKq6f/oZdwOv86QNCBs58rj/rA7XYnaIeVLwjEcrs6qPJ8cqhEB8hY+HXUbmq9H/4K7SXQEh6N9ruf2ck5qGZSvh3+T5If2khslvsHghQeWiTr2696h/mrayZLmVbNjxj7x9XebpL0lvVJh39620R8ijJU0scLxldvM4X+P3Te13Cqpbl9EgHzV8KFhssjCaEm/LDHQ9PeGSkLTeWniKvWVnv92CZDH13bs4u9ZRb1+4n5teUvq+4FvjH5X0qK8J4btEUAAAQQQQAABBBBAAAEEEEAAAQQQ6EXAnzcnwfFVSmzrz8QdHJ+NJgIItK3AR8P9xn2zZnDYYYdp0qRJWnFF34qiIZBP4M0339To0aM1ZYrXKchsPwkLMnsRalp7CHjBd98LT+6BJqP2/eUT2mMKjBIBBBBAoMUFPhGKNHw7Gqefk3N43EHruLVbgNxj9w/W/tnbBVRWkPSzUEyGn4da/MJkeAgggECTBPycsAtCpRcfWTycPn36LK4CvdtuuzVpeBy2mwSuuuoqTZgwQY8//nipaU8NBcTe6CYX5opAKQEC5FwbCCCAAAIIINBogXYOkDfaqqjjxZXIZ4WHrN4s07l/RnSlaVezTUK/fvDKK3UvlLRl+ADgW6k+/AG5K9CeJKlUkJwAeVFndel+HBR1kN9B7jNDcPePBR/O15IXEPBiCl6AwOf8vYKPUc/uujFA7tfzYWHRCNt6FeQ9w2u0nHURAfI855IAeWmtSsL0rq6QvjnpsP4ekv4nz4mocFu/z1wevlfEu/h4V1bYB5shgAACCCCAAAIIIIAAAggggAACCCBQicCocF9jzRIbe2FDV7/xgrg0BBDoDAEv6ut7Xaunp7Pmmmtq4sSJOuCAAzpjpsyiIQIzZ87UmDFj9OKLLjy1VHtJ0lGhsmhDxsNBChVw9TuHyL+Q6tULrZ9d6JHoDAEEEECg2wT8jJS/n5yamvgkSeMynpdqxwB5t51T5osAAgggUIzAoPCc+Fezutt6660XL+A2cODAYo5GLwhEAvPmzVu8wORtt7mGVGa7Pywq588KaAggEAQIkHMpIIAAAggggECjBQiQN1r8X8fzh9o7S7pTUrlQsbfzQxm+mepV/t0cOD0kVTnYP0f6JqxXknOF87gquUPFF0r6kaTfp6bbCgFyBx//ozmnocdR/yDpyQLH4XPiFW//Gm6S91ZhvppDV3L+qum3UfvUEiB3dXeH9PO0L4dq397nXkm3Sno3RwePSbopx/ZZm64v6YpQFd5fdxVwP0z5fi/9tluAvOgK8UmF8lcluaKRF03I2/4fe3cCfl857///eSUZGyRU/MydY0ohEhJJOgeZIjmJjpJExFGmg46pOodkpvqnQclcRKgoiggR0okUGgylQSSV//X6nnuzWu1hrT199t6f531dXdJnDff9WGvv7/ez1v26368o3tnvhcCn2x6gbJ/v1Gv77JvPfl5O5p9qy4IeOwFXDHnefrvlOz+LjGRV7WrLCqP/2eD+mkCXPKQCCiiggAIKKKCAAgoooIACCiigwIIJ5NlWqo6v12NcF5VnnQcs2LgdjgIK/J9A3lPmfcYLuoFsvvnmvOlNb2LTTTfVS4GeAplUvPfee3PSST3nDB9c/qyxyuZ830d5J3sicMfaMJ5fFmCf79HZewUUUECBpRJIOO4IIIuVdNpXyzyJC7t0ygD5Ul0pz6uAAgoosFQCKWy0N7BGtw485znP4dWvfjXrr7/+UvXP8y6QwFlnncU+++zDkUem7lHXdnmZQ/vuBRq2Q1FgbAIGyMdG6YEUUEABBRRQoKGAAfKGUEuwWQKBCZe+unLuhF53AX7cpz95UJ7JG3tUQufZPC/aU408L96vLPs3CSA/EvhG2f4NwJvHbDHuoOmw3ZvE2IbtS9P9mly/psea9HarlBNUg7eDAuRZQCG/I7UJefcbR/Vey6IK+Yz8edIDrxx/tbKQww7lv/0A2BY4p0EfDJD/32Ialzaw6rVJgtT/VX64/QQrV/QKc+9fvs/7hc+HHd7Nynfza2oHmGRofdi+up8CCiiggAIKKKCAAgoooIACCiigwHwJbAfsBWzQo9tZMDGh0n1dyHC+Lqy9VWBIgScDWbz0/t3233HHHXn961/PPe95zyEP726LKHDeeefxlre8hUMOOaTX8LKIc96Lf24Rx79Mx5TSdlkpIO+wqi3fIZ9fpiYOWwEFFFBgeIE7A4cDj60c4uJSRKLXyjQGyIf3dk8FFFBAgfkVSCYghW9e2msIO++8M6961atYb71e64TO7+Dt+eQFzj33XP77v/+bAw88sN/JUvAuixmMMt938oPxDAosoYAB8iXE99QKKKCAAgosUwED5LN54Tcsk622rHQvD8JT3eOShl1OkPxlpSp5tSL5d8oD9P8FmgSQDZA3BF+CzZpcvyXoVtdTPr5U3k4F71RKPr12/3UqTOeBQb6XMikxVaKzbcLe42hLGSBPGP6VwD6VgWR8BwF/azA4A+Q3DZDH9IbyTwPCFZW4pxEgvxuQZRUfUetUKqAnRD6plsVFPlg7+HeBZwM/m9RJPa4CCiiggAIKKKCAAgoooIACCiigwMIKbF2C4/XnXJ0BX1feYyQ83lm0dmExHJgCCtxEIJOR39TLJRWt8s/qq68u3TIWuOKKK1ZUo8o/fVruo0wqti2ewNOAT9eGdQ3wOOC0xRuuI1JAAQUUmJDALYC3ljk31VOkIMs7gPxu2q0ZIJ/QBfGwCiiggAJzIfBg4PVAfi/r2nbddVf22GMPg+RzcTmXvpMJju+///584AMf6NeZz5RCd99b+h7bAwVmW8AA+WxfH3ungAIKKKDAIgoYIJ+tq5qH1y8qv7ivWelaVuF+/xDVklOpfK1S9bZT9fhtZYW5PEBvEkCeZoA8fXvnFC/J04EPl/NNqwL5fYE7jWmMWWE3E3SyFOC5ZXLFhWM69m+As8d0rBwm1b471zaB1qP7BMgfBnwWyCII46wUvlQB8vyel0B8wr2dxRwOK6s8Np1YOe0A+R1KCHqLcg88Cji1xf2Q/t56wPYPBb5YtjmxfPf9occ+CYqnklH+Ny3Hz8TUVHXPZ+D8Bn0bJkCeF5H/DqRfuWebhP0fUipk5P6tts5936CrQ22SRRq+XNvzKiALkXxrqCO6kwIKKKCAAgoooIACCiiggAIKKKDAchRIqCsVx/O8qVd7V3k+l4pvNgUUWL4Cec+Y4O+23QhWW2019txzzxVVrVZZZZXlq7QMR37ttdeuqEa13377ceWVPV+F5b1L3vGcswyJltOQdwLqZcnyPjt/3/DaL6c7wbEqoIACwwtkrkXmdlWLpxwDZJH9zG3q1QyQD2/ungoooIACiyPwr8BrgMz/7Np22mkndt99d9Zff/3FGbUjGZvAWWedxbvf/W4OOii1snq2bwBvB74wthN7IAUWXMAA+YJfYIengAIKKKDADAoYIJ+Ni5K/Bz6oTLJ4UqVLlwEJgW86ZDc7oc+EIJ/B/1Xw3a0Stpy1APm0QtwdzmqgeFrnroZYh7ysU9ltnB63LKv+vhjIhMInA6mMXL3/qhXIs+jB4cBWpVJ5wte/GMOolyJA3i08nurrO7YM6E87QJ7Q8ScrL+DaBsibXK7q4hTV6z9o37ppvif/owTe/9Jn57YB8v9XVkPM4hsXAM8DTh7UuTKxth7kzm6TMKx25+ElQF59aZqfPwU4tkG/3UQBBRRQQAEFFFBAAQUUUEABBRRQYHkLbALsCTy1D0MCYPsCP1/eVI5eAQVqAk8E8l4pCwTfpN3xjnfkFa94xYqqVgbJF/veSXA81aje+c538tvf/rbXYL8N/Bdw3GJrOLqKQP5+kb8/VNtZwObA75VSQAEFFFCgj0CKdBwCbFzZpun8DQPk3loKKKCAAgr8QyBzcLNo6Aa9ULbddlt22203Nt102Onqci+SwNe//nXe9773cfTRWf+vZ/tB+X3/qEUau2NRYBoCBsinoew5FFBAAQUUUKAqYIB86e+HNcqkrJfUVkv9TAlFZtLWEUN2sx5YvBlwfeVYBsj/YTvOwHS/y7UcA+TVatZfKwsZXNQnQJ779M1l5cNYjisAO+0A+coldLx/5bPd9EVW/R4aR4A8rlsD/wSkMnVW9a9+H+ScNwfynfOccn3y3/KQJ9VDxl0FYNgA+d2BjwCb1ZDyECoPOX/V4wPYNEDeWXAj3wn5juy0nHP3YtfvM169zzrbZRLMs4CfDvld3mS36vd5dfsXAR9qcgC3UUABBRRQQAEFFFBAAQUUUEABBRRYlgIPLO8o8lyrVzuyTAT74bIUctAKKNBU4IXAa4G7ddthrbXW4mUvexkvfelLWX311Zse0+3mQOCKK67gPe95DwcccAC//33PPHDekb2tVBCdg1HZxTELJECeIHm15b1xKpHfMOZzeTgFFFBAgcUQuA2wH5BiFdWWP0/e2WW+S33UBsgX4z5wFAoooIAC4xVI4aNXAvfvddjNN9+cXXbZhWc9K9MdbctN4OMf/zgf+tCHOOmkk/oNPYXx3lEW+lluRI5XgbEIGCAfC6MHUUABBRRQQIEWAgbIW2BNaNOETPML+T7l+AlpZtX1TwGpppuqsvWgZDa9C5DQedqpwPHAX2t9/DRwbp9+z1qA/AvAKRNy7nbYBwDblx8sRYA81zqTJYZtedmxYQknJxB8JvDnIQ+2ErBeZVLPOD0yATHVrHP8g4CXAX/qEyDPEBJ0PqaMZW8g//xtyLF1dptmgDzXJi+t3lTpc671ruWz2nYs3QLkCUxnhlWuXSZW5B64boBRJmFkcYp6lep+u+VBz+vK99GIl+BGuw8bIM9B4vEM4PW1kHc+Uy8HUtG8bjwoQB7HBwNvBJ5U6Wlc/7u8gLy6AUC3RSImFcKvdufewMeAh9T6OM7PcoPhu4kCCiiggAIKKKCAAgoooIACCiigwJwI3KssyLhzn/5+tkzY/+acjMluKqDAbAi8uny/ZBHtm7Rb3epWKypa7brrrtzznvecjR7bi6EEzjvvPD7wgQ+sqEj15z/3fEX5h/JnSedd+FDncqeFEMh74hfURpI5EdssxOgchAIKKKDAOAWSp8gcn8NrB/0EsAuQv18MagbIBwn5cwUUUECB5SyQIHnmWWZub9e23nrrsdNOO/GCF7yA298+UQPbogpceumlHHzwwRx00EGce26/yAFZYPZdBscX9U5wXNMUMEA+TW3PpYACCiiggAIRMEA+G/dBZ9XU25bw4vkNulUNX6a67B5DhIdnLUDeYNgT22RaIctquHTUcza5fk3B6i9ORu1b9bzV4HYqT7y9/LDa/wR+s92lXX6W8PlOwBVNB9Nju2kGyPO73RPKw5KMc5TweIaT6uHrA53JVr8A/gh8tJynaUD5dsDBwNMaWuZlXBa4+F3D7aubxSALXTwd+C7wjdoxBgXI1ykB8SyQkeUMf9MlFL428Fbg3yvHTuA7gfcP10LvvQLkCY5nIYb/ALar9fE7QCa6fbXFAgbdAuSpoJD776IhHJvu0uvP83ze0qd6tfmmx3U7BRRQQAEFFFBAAQUUUEABBRRQQIHFEsgztb3KBMFeI/tKCfudsFhDdzQKKDBFgbzzfFV5x5D3oF3b9ttvz84778yjH/3oKXbNU40qcMopp3DggQdyxBFH9DtUFuXNIsVZpDfvtGwKRCALXT+1RnEg8EJ5FFBAAQUUqAgkzJYF9O9b+W9nA8+GFcGlJs0AeRMlt1FAAQUUWO4CmS/5UmCTfhA77rgjz3ve89hss2610JY74fyO/+STT+bQQw/lkEMOGTSILDD7HiBFr2wKKDAGAQPkY0D0EAoooIACCijQSsAAeSuusWycMOmjyoPuajXbVCJPFeH806QZIG+i1HybcQam+511uQXIE3x+M/CagvIU4Njy7/0C5KmQ/T7guUCWtMvK801fAvXyn2aAvNOHVLROmPltJUTd/I4cvGX1+7tpgDxHjcMO5fCdyvNr1irY53iZJHrKkJXHc9xc87eU8+S+T9C7WhV8UID8PsDHS3C+3yIZ+e58VjG+W4UtK2S+txKc7hUgvxOQ4+fe7LTLSt8TQm9Sdbyz3ypAKmhkQY9qqy+QMPjqtt+i15/nwy4w0r4H7qGAAgoooIACCiiggAIKKKCAAgooMMsCqwF7lvB4nql1a6cB+1ae4c7yeOybAgrMh0AWxs0z85cBq/fq8iMf+UgyGTn/rLRSXjHYZk3ghhtuWDGhOP+cemrW/u3ZsiD0AcD+wOWzNg77s+QC+TvIiUB91Yi8X+u8T17yTtoBBRRQQIElFbhDmcNRL4yQxUYOarH4vwHyJb2MnlwBBRRQYM4E/hXYFXhSv35vuOGGZDHAf/u3f2PttbNOqW3eBC655BI++tGPrlgU8MwzzxzU/c8DHwC+MGhDf66AAu0EDJC383JrBRRQQAEFFBhdwAD56IZtj7AL8EHgnDJZqxOmbXucRQyQTyvE3bGuBoqnde7lFiBfC0gV662As0rQ96flAvQLkGeTTBJI8DqtGjxv+1npdr0XIVQ7bIB8WL+2+z0e+HLZKdUEXgD8oXKQQQHyTBw5uWzfpIp2VsHMw6oNgGOAfNemanmn9QqQ5+dZtTrLKN4PSMX7/wLObztgoNcLSAPkQ2C6iwIKKKCAAgoooIACCiiggAIKKKDAWASyyGcnON4rvJkFJRMct4LIWMg9iAIKdBG4NbA78BLgzr2E1lhjDXbYYQee+9znstFGGwk5AwJnnHEGhx9+OIcddhiXX943D35hWdj33cCfZqDrdmF2Be4InATcv9bFVwH/M7vdtmcKKKCAAlMQyEIjrywL91dPd2BZlKhNAQAD5FO4YJ5CAQUUUGDhBFIwKYu27Az0XeHvaU97Gttuuy3PfOYzXQxwxm+DLAr4iU98gqOPPprPfCZTefu2FMHL371SfOl7gzb25wooMJyAAfLh3NxLAQUUUEABBYYXMEA+vN0we9YfTm8PfHSYAwEGyIeEq+xmgPwfGPV7c1yB+ocAnwPWKcHcnYBUHkgbFCCvBpD3BvLPLUvFgoSDl6qN8rkdZ59nPUCeauBHAo8ALgaeXKvCPihAnirphxawF5UVpgf55Z7KZNgEwC+obdwvQJ5NNwV+D2SBg2ql9EHnrP7cAHkbLbdVQAEFFFBAAQUUUEABBRRQQAEFFJi0QCr+5nnZuj1OdC6wX6niNum+eHwFFFCgI5CJyHnu/6B+JBtvvDHbbbfdisnIVrWa7s2TalSZVHzUUUdx+umnDzr598vi6ZlYbFOgqUAWd06IvF6yLgtS/39ND+J2CiiggAILJ7BZmSeS+Sadlr+M7Aic3XK0Bshbgrm5AgoooIACFYHMTc3vZ/9e5vn2xFl11VXZZpttePrTn86TntS3gLnAUxb4/Oc/z6c//Wk++clPctVVVw06e4ri5ffxg4FLB23szxVQYDQBA+Sj+bm3AgoooIACCrQXMEDe3myUPaqB2VT02LZUIq8e84nAAxqc5C5llf5seipwPPDXAfv9EvgUcG3Zrkl/qiHPcYWKq91cihB35/xLce7lVoE8Qe8PFvCM/a2VcO6gAPl9gI8D61fC57l39y/VpRt8TCayiQHyZqz1l3HPAw6r7NovQJ6qSG8uVeizy5bAV5qdtudWgwLkIx5+xe4GyMeh6DEUUEABBRRQQAEFFFBAAQUUUEABBUYVyEKeCY6v1+NAF5Xg+AGjnsj9FVBAgREE8k4031dPHXSMJz7xiTzjGc9YMRl59dVXH7S5Px9C4IorrlgxqfhTn/oUxx13XJMjfLYsQNJo4yYHdJtlJ/Ao4ERgldrI851wzLLTcMAKKKCAAhGozuuYtsiXgMwjMzA1bXnPp4ACCigw6wJ5fpO5n88c1NE111yTpzzlKTz5yU9eESa/+c1vPmgXfz5Ggb/+9a8kNP65z32OY445hssuu6zJ0T9RFvDx+U4TLbdRYEwCBsjHBOlhFFBAAQUUUKCxgAHyxlRj2fDpJcCdgx0O7AbUl/Wa5MPwDwF7AH8uo5m1APlYkIc8yCTC8d26spwC5LcB3gs8v0DUQ8CDAuS3K5+TPID6LvBs4EID5H+/rWa9Ank6Wl1AIMH/V1cWsOgXIM/sr4OAbYBUQcr//nDIz3Znt2kEyOvB9865p/Gisdef5/Xv/REZ3V0BBRRQQAEFFFBAAQUUUEABBRRQYIYFtgP2Ajbo0ccrSnB8X+D6GR6HXVNAgeUlkPdFqSqZycj1asQ3kcgk5K233nrFRGQrk492o6TSeCYWH3vssSsmFzdol5RJxYd0WSS9we5uosBNBLbuEhbPguKPA76hlwIKKKDAshOY5Jy5QZjTmNcxqA/+XAEFFFBAgVkWWKcstvIc4EGDOrrKKquQBQG32mornvCEJ3C3u91t0C7+fAiBCy64gC996Ut88Ytf5Atf+ALXXtupL9f3YN8HjgQ+Clw8xGndRQEFRhQwQD4ioLsroIACCiigQGsBA+StyYbe4RZlYtbu5QgvAhLsq7dJPgw3QN778hkgv3Fl73F4VAPipwF5cHRB5RIM7FwMaAAAIABJREFUCpBntfl9yqIH2W0z4JShP4FLt2MmOyX8nu+AcbZUu34WcN/yECeLUjRaMrBFJzKh9Ajgjy32qW76ECAzjvLw8IRyD/yubNAvQH5v4GNA9j8eeC7w+xZ9yOID11QWy8iu/QLkKwNZ8CDjHbV1+w7/Wnl4mspOk2q9/jzfG8g/f5vUiT2uAgoooIACCiiggAIKKKCAAgoooMCSCyR8leD4I3r05DogofH9gCuXvLd2QAEFFOgtkPcpqfz4pCZIm2666YqJyFtuuSUbbbRRk12W/TZnnHHGionFxx9/PN/4RuN87ufL+6Kjlz2gAJMQyAIS/1/twFmsICHyn0zihB5TAQUUUGBmBSY5Z27QoA2QDxLy5woooIACCvxDYOMydzXzV+/SBGbDDTdkiy22YPPNN+exj30st7zlLZvs5jY1gWuuuYavfvWrnHTSSZxwwgmceeaZTY1+DXy8/HN6053cTgEFJiNggHwyrh5VAQUUUEABBXoLGCCf3t1xD+AoIL8496uomzDonRp0K9u9v2z3WeADlcq+vXa/HDirUllk1iqQf2HKAeEHANsXrHEEphtcthuFWM+pBaqb7F/dJgHiDYFVSyX7PAnoVJdve6yVgPWAzjJ/4/DIBJ+Ej9Pq1afz3wYFyLPNHsA7yzF6LbrQdqzT3r46zmmfe9TzjfqCbK1SRX6rLt97/QLkjwe+3Ofe6TeueB8M/ADYE7i6bNwrQJ7fw1OZ6bUlZJ7v01HC1q8B3lbrYPqy7YSrcVRD99XTj+OzPOp95P4KKKCAAgoooIACCiiggAIKKKCAApMRSLAqwfE8T+vV3lWC41YSmcw18KgKKDAZgbuWxXkzETmLzQ5s66677t8nIW+22Wbc6173GrjPctjgZz/7GaeccsqKycUnnngiF1/c+I+D75ZJxVnw95fLwcoxLqnAfwD/XevBj0uI/DdL2jNProACCigwTQED5NPU9lwKKKCAAgqMRyDPpp8OPBVIsaVGLc9usjDgox71KB7xiEew6qqZBm2rC1x11VWcdtppKxYB/PrXv87JJ5/cBimLs2U+7KeBr7TZ0W0VUGCyAgbIJ+vr0RVQQAEFFFDgpgIGyKd3V1TDtJ8Edhqx2m01fFmvLN50VLMWIJ920LF6TaZ17qV82dH0vsh2o3qkmvN7geeXkz6jPISo9qFJgLwaJH57Cfhe32YgM7Dtcg6Q16vIPwU4tlyTXgHy/F78OuDNZbvnAYc1vI5ZFOKgslBHdnk18A4gFZZ6BchT2f7QsnjCVeXcHwb+0vCc9c2q3yudn/VbNGTI09xkt173WRu/cfXF4yiggAIKKKCAAgoooIACCiiggAIKTFZgk7J4Yibl9WoHlqrjP59sVzy6AgooMHGBLKac90xPA+7f9Gz3uMc9eOQjH8kmm2zCwx/+cB784Ac33XWut/ve977Ht771Lb75zW9y6qmn8otf/KLNeH5UJhZ/CmhcwqrNCdxWgT4CeRecd3vV9nVg8/KuTzwFFFBAgcUXWMo5VaMWWFj8q+MIFVBAAQUUGCyQBU+3Bp4ItFrZL89tNt54Yx760Iey0UYbsf766w8+2wJucdZZZ3HGGWfwne98h9NPP50852nZ8j7guDJP98SW+7q5AgpMScAA+ZSgPY0CCiiggAIK/F3AAPl0boZ6mPYVpSLzoLOnwnQqQ3cq6Fa3bxIgT5gyy7KdDtzQ5WQGyP9RIXvUwPSga9n5+VK+7Gjax2w3qkcm8HwCuC9wGvCcLtXWmwTIU1Xic8A6QLeFF1Ix/WFAltX7bZcB3hq4psv9n9+97gRcC1zWZb/8/A7ApcCogfWsqvhs4BZtLkCDbfP9kMobMU65iMN7jKXBoXpuckWpIv/HEQ6yQwlo5xCp8p3JH2m9AuSrlxD4NmVcTwZS5WJQy73yvkp4/AIg4enOkovdAuS5zk8AUoUp92OnvacEyRMob9seXTlndd9HAae2PViL7aue1d2qof0Wh3NTBRRQQAEFFFBAAQUUUEABBRRQQIEZFHhgCY5nEcNe7cgSHP/hDPbfLimggAKjCiRMnvcGTyrvhxof71a3utWKCcgPetCD2HDDDdlggw14wAMewCqrZC3c+WvXXnstP/rRj/jBD37AmWeeyfe///0VE4z//Oc/tx3Mt4HPl/dxhsbb6rn9uAWycP4LawdNtbQsIGFTQAEFFFh8gduOcW7NLUvhgh1rbIeUAgSZS1RtmVeXOTLd5tctvrwjVEABBRRQYPwCWclvqzI/M3MqW7Vb3/rWf39+kzD5/e9/f+53v/ux1lprtTrOrG78+9//np/85Cf8+Mc/JqHxzvOdP/3pT8N0+RQgi+EcD7ROnA9zQvdRQIHRBAyQj+bn3goooIACCijQXsAAeXuzYfaohmmbVqK9D/DfwDcqFXSr5x4UIF8NSAgy4c0EKHcBzql1ftYC5G8D3jkM8JD7PB1IpeG0UQPTTbuQsG+Cy+NodwbeCKwH5L7aG7hwHAcGfgOcPcKxcr99sOzfq3J4kwB5AuKZ8PgI4GvAc4FfV/pVPU9nYYbM9Ml9vz2wBrBt7d5PlYpXlaDxi4BMROi0lYFU79kDyGcwwe9ZnWhZ/f7+QZdxjnD5xrrrw4Evl8Us3g+8soT6ewXIMwk2iwXkvv4M8ALgD316lN+jU0U891snBJ7w+K7lgdjfyr69KpDnx7nWBwBbVs6TBRByH7T9TFX7X+127sePjlX2xgfLyp3H1I6fhQWaBvAn2DUPrYACCiiggAIKKKCAAgoooIACCigwokCqtewF7NznOAlX7Qd8c8RzubsCCigwLwJ3LROR82x/CyAL1LZu97nPfbjvfe/LP//zP7Peeutxr3vdi1Qvv+tdc/ilb7/85S9XVBH/+c9/zrnnnss555zD2WefzU9/+tNhO5dg1Anl3U0mFv9y2AO5nwITEsh7wrzPrbaDgZ0mdD4Pq4ACCiiwmAIpyrB/mS9XHWHmCGUuSOtVdxaTyVEpoIACCigwFYHblWc3mwOPKfM1hzrx2muvfaNnOPe85z3//hznTnca19Tsobp2k51+85vfcMEFF3D++edz3nnn3ejZziWXXDLKSfJQKPOpTyrPePrNrx3lPO6rgAITEjBAPiFYD6uAAgoooIACPQUMkE/n5siD504w+iPAS3pUFe/0JsHgbJfJDgkAJniYX/SqbVCAPFVnU5E4FcgThEzQtv5LYrUy8l+AjwH130qr55lEyDqVUo6YzmXoe5ZJjG3Sw2qyAMCk+9Dt+HnYk5f4WQk+FZzzvyd22bBJgDzfUW8CvlAeeFRf4FQrVefwmSD0FeBmZRXh15Rz1is/P75MismP8xnZrfQz/z99z8uiZ5Z931EqUefzMWttXgLk1UUAjiuLAOS7qFeAPItfbFoC8VnEYB+gEwKvX4OVSsg/i2WsWX6Y8Pi/A1+t7dcvQJ5ds3/OVZ2Em/7m/sgxm7Z1S1A8DzqrrVp9vemx2mxX/XOms99pwHNa9r/NOd1WAQUUUEABBRRQQAEFFFBAAQUUUGCyAnmGn+D4y/ucJs9EExxPGNCmgAIKLGeBvFvIs/ksOpt/H6m0+M1udrMVIfK73OUurLPOOmSCciYip9LVmmuuye1udztWX311Vl11VW5zm9uQCue3vOUtufnNb87KK6/MSivlFQbccMMNXHfddfz1r3/lmmuuWVEh/Oqrr+aqq67iiiuu4A9/+AOXXXYZqTyVicWZQHzxxRfz61//moTHr7/++lGv6bXA18uC45lcnH+3KTDLAplDm7kR9XdtWXx/z1nuuH1TQAEFFJgpAQPkM3U57IwCCiiggAI3Esic0lQlzxzS/POAcfjkucyd73xn1l133b8/x7nDHe7A7W9/+xXPctZYY40bPctJlfPss8oqq6x4npNnQdXnOXkmk+c511577YpnOqkOXn2mc/nll694pnPppZfyu9/97u/PdS666CIuvPDCFfuMqf0IOLX8k2rjbeazjqkLHkYBBcYpYIB8nJoeSwEFFFBAAQWaCBggb6I02jbVMG2OlJWxE64d1KoB8IQYs1813N0vQJ5JZQcBTyzB2G0qgdlB563/3AD5/wX4E3hNGHOWVmobZ4A8s1ieWgLUhwLXtb1RKtvn95oHlYrof+1TQbpJgLxfNx4GpKrOOiVcnsUILio7pAJ5xpFWr/xcDfimcns+H9Uq4wmiZ2X7LL6QBy35+RkjeExq13kJkFeD/t8tge+f9QmQN/W6BfAy4PXlWmW/VGJP5fFuVZYGBcizf14gZuJJFi3otFRPz6IfuVeatFuXaub1KgjV6utNjtNmm0yCS/g9IfJqqy+Q0OaYbquAAgoooIACCiiggAIKKKCAAgoosHQCWWQxz6kSHl+5RzfyvHpf4Nil66ZnVkABBWZWIO+98o5zE+DhQN4pZQHv5dAuBL4NfKu8L/lGn4V6l4OHY5xPgbXKAuUPrHX/1eXvP/M5KnutgAIKKDBNAQPk09T2XAoooMDyE+hVEGf5SThiBeZPwOzu/F2zheuxN+HCXVIHpIACCiigwMwLzHuA/Dbl5X+CqAkm5p9ZqxT8OOAzJeB4OrAd8IsGd0bCkW8FXlm2zWSxVDHvLDPfK0CeyWR5cfrmst+oFZQnHSDPSnL3GOARiwQ4n1S2ezGQysS9WirudqoI713CxYPIf9PnmJ3gaappJ1ycCRez0MYVIM/n6BXAq8qgEkIdNUSeQ+VevGMl1F03GyVAnirjbwRybdLeXv698/moVhmvV5evh23rAfN4vBd4fjn2u8tkzVn7bpmXAHmnIvzmwNHAIcDlIwbIUy0833H5Lui0rLC4C/DjHh/OJgHyzn37IuBtlWB6jv0C4JyGH/zXlP2rm1errzc8TOPNqiH96k75/ss/PrBuTOmGCiiggAIKKKCAAgoooIACCiigwJIK5FlaJzieZz7dWhZRTHD8qCXtqSdXQAEF5k/grsCDyyLIGwDrA/ecv2HcqMc/B1KFKn82fB/4HvDLOR+T3VegI/BPpRJ5ffGHzAPIYvo2BRRQQAEF+gnMa4A8f+5tVgognAzk73vO+fBeV0ABBWZPwO/m2bsm9kiBpgJmd5tKud3EBLwJJ0brgRVQQAEFFFCgh8A8B8gTPk0l7wScO+0TwEuBhIFnoSX4vB+we+lM2yBqNWCbwPSzK5WSewXI716q324NJLD+3BaVc7uZTTpA3uQ6ZWXxjwH3BU4AUl364j47Ng2KNjl39YVCt2rVTY4xqW3GFSDPy4f3Aal6n5agfAK0mYA4yQddowTI7wIcCWxa+vu0sgp9xzr3TKqIrwd0q/xcrVC+f1l04drKhXp0uedS3Tz3Wqqzp1rDLLV5CZDHLKH9qm/+W/W75UtAKshfWgPOIgSptnRFZfGMTO7Kd2n1uz+VtjOx9pIxfS/kvM8Dcm+kEn3aMcBuQCp3DGrVBQw6254FPAv46aCdh/h59bNU3T2faStQDQHqLgoooIACCiiggAIKKKCAAgoooMASCLysPONat8e583w67xsMTC3BxfGUCiiwsAK3Be4H5Dl7wqr3LqHyvG/NIsmz0H4LnA+cB/wM+N/yriHvjv84Cx20DwpMUGCTEiK/Ze0czwA+PcHzemgFFFBAgfkXmLcAeTIk25b5WymqkJb5WymukLkr183/JXEECiigwEIJTHJe7UJBORgFZlDA7O4MXpTl1iVvwuV2xR2vAgoooIACSy8wrwHyeoXgqmQenKbiaqcS8VIq3x9IqD3B5zzUrYdcB/Utfz9M+PxdZf/XAh8oY+sVIM8xVwI2Bv4MnFk7SYKRN5R/Bp0/P1/qAHmudSbFdSoNv7yER/s9gBlngLxa2fdrJeR6URO4KWwzrgB5unon4EOVEPkFJUCb1Wwn1UYJkKcadGeiZLdFBTLBJ4sOPKQEyXcqIeTOWPLfPwckIN7tutZfJLVd/GFSZtXjzlOAvJtHtwD5H4C1gY2ApwOPAY4H9ijfWc8B/gfovCzLcfcp1b7zHduvtf1e6BUiT5XzQYuU3K0scPCIWocmFejuFlhPtZG8XGxaNX0a96znUEABBRRQQAEFFFBAAQUUUEABBRS4qUCeXWZxxCyG2a3leXSekR8gngIKKKDAVAXyjjILGmch5rxPyvuLOwBrlfcUa5RFcLMQbbbNO8UE0ust72UT+Pkr8Jfy/vbq8u73SuBy4DLg90DC4nkHkcWNs6Dtr4A/TXXUnkyB2RN4UnmvW+1Z5oI8Dpjku+zZk7BHCiiggAJtBOYtQF6dY1gd5zDzDds4ua0CCiigwHACBsiHc3MvBWZBwOzuLFyFZd4Hb8JlfgM4fAUUUEABBZZAYF4D5PcBPg6s38WsVyXbafPm73YJPb6jnPgzQEKvCUi2aZmUkGMkwPrNSkXofgHyzvFT9Ter4z8AeHgJY17To9Jvrz4tZYA8D/Mzce5NpXNfLRXVB1UAbhsU7Xc9qkHQVLSuB5HbXMtxbzvOAHn6loUODimLD+T/p4L9jkAqGEyiDRsgvx1wcFmQIf16ZVltt/pQrvrd1u07IRN8UsF8izJBZ0vgW7VBVquQx+DZwA8nATHkMRcpQJ4FC34M5IVYPnPVloUN8l2aSuT1RQ6yqEb+LGiy0vIw3wsJkefc2TcTwNLPfI+fOOCa9XoRmeO8tfI9PuSlv9Fu+bPmdWXV6eoPPgK8BMgkNJsCCiiggAIKKKCAAgoooIACCiigwOwJbAfsBWzQo2tXlOD4vjOyYO7sCdojBRRQYLYE8h7pqEqXstBxvuttCigwusAOwKG1w2TBhYTIfzT64T2CAgoooMACCsxbgLzbn3Wdy/KGLnNCFvCSOSQFFFBAAQUUUEABBZaHgAHy5XGdHaUCCiiggAKzJDCvAfIHlqrC3SpyzEqAPMHvw4HHlgue4HFCr+Nq1WB3KjG/sYTF7wdsCGxaQuP187X1WYoAef5e/KBSST4riqdlpf3tgZMaAA4TFO112Iz/iyU8+vYSJJ2F6vbpb5sAeUwTwE0gNi3/3gnq3qtUS7hrecme43baMUCTissNLstNNhk2QJ4qzvlsJdCbYPczS/i4eoJq5fhulZizuEIqVyccnPY84LBaD1Mt4r3A88t/f3O5J2fl+s9jgDzuud8Szs9nu/P57nf/pOJ4PtNZ/KKzyEEmz2Zy7ZktbrxhvxfymckiBVnMYjfg6IYB8H8Djqj1bxKLUORz8L6yuEb1dOP+M6cFtZsqoIACCiiggAIKKKCAAgoooIACCvQR2Lo823pEj22yWGJC46k6nsq0NgUUUECB+RDYFkhovNPyPiGhcpsCCoxHIO9131k71E/L++2LxnMKj6KAAgoosEAC8xYgz9ysD/bwN0C+QDemQ1FAAQUUUEABBRRQwAC594ACCiiggAIKTFtgXgPka5UA6VZdwFKpO0G/v0wbs3a+VKlNsDstlZyzwvwvxtCnBDBTgTnBy87x2xz2hBIIPq/hTpnMlhBx2qQfSCewm8B2go8JBXfaVUAqDedBedtKwy8qVYsbDvdGm+VlQibppYpvWgLsH215oIS0E8zOtf9zi33/H7BGj+1z/f8JWLOERtcpVbQTpu2cIxW2E8IfR0uIOp+pNv1vct5hAuQJvr8HyMq7ae8o1Zfrn/fqi6CzgGcBmUBQbdWXL/sDrwaurW2TyuQJ/Sak2/RznO+nBzQBGHGb9CmVpzcGzi3h9gtHPOag3fP5SyA/n8lBLd9VWUgjC1ps0mdRi/pxvg8cBxxfAuL1CtpZOORS4LJBHaj9fNgAeQ6T76b7AN9rGB7PPtX7u9OVLITxZOC7Lfveb/NuC6r0WlhhjKf1UAoooIACCiiggAIKKKCAAgoooIACLQVSITOLIj6+z37vKs+k8xzJpoACCigwXwJ5t/nxSpc/Ud5Pzdco7K0Csy3wlvJ+tNrLU0uIfKnnh8y2nL1TQAEFlp/AvAXIqwVO6lfrGcCnl98ldMQKKKCAAgoooIACCiymgAHyxbyujkoBBRRQQIFZFpjXAHlMNwMOrVRRzn9LwHPHUpV4Kd3vCBwIJHyd1rZy8W1LePgeJSic/00I894llNh0bAlifhPIS9P8+/ldQsA3KwerV1VOHxL+zEvYbco24wqQrwSkQvTaJZTZL1x6DvD68iD8hoYDr1b+Tdg1K5GncnkC0H8aEIRO6DXB3LxI2LlUqO5X6XpQl/o94B+076z8PGHhBPGPahGebdL3YQLk1erjmUT5VODbXU5WfxH0qPI5qG6aKtgnl//QqzJ0wvoHA08r2zWp6pxr/o0mAHO4Tbdq7vVhPKRUbn94w/HlGpxYPqM/AlJdfJjW+V7J/9Zb7rV8DyRsnzbMYhBt+3SLMtl399qOoyxq0a0P3Sqdz8pCKm3N3F4BBRRQQAEFFFBAAQUUUEABBRRYRIE8/84CnXmW2avlfUKqjv98EQEckwIKKLBMBPI+NaHxTsu7p+qC2cuEwWEqMHGBD5R319UTfa4yN2PiHfAECiiggAJzITBvAfKVgVcC+9R031+eKdSLL8zFRbCTCiiggAIKKKCAAgoocFMBA+TeFQoooIACCiigQHOB/N0pFWGfUyotnwIcAVzU/BAT2/LpwKfK0ZtUgk2Ie4/yUjNB8QSW27RU4v0O8K3yvz8BLmlYMTrVqw8Dtmhwwqahy4Ruc10SQs8iBRuUY+fhfNPxpWr0h0toOdWG27S7l3shQd5xtV6VrgcdP9WoDwe2GrThFH6e+yQB4L+Wf1KxvFNJ+n+BPwBZSCDV0m8J/A+QwHbaJBZnaBsgz331ocpkm0Eh2WrF6W4B8ur5UxH62cDPulyHFwAHlf/+GSD/P1a92nIPkGehi48BCZLX2wXlXsqCDvnO7raoxbAfhSz+kBdp+S7t1yZRBbzX+VJVKvdM9Ts93we7NaziPsgildHfCzy/smE+01nwIKF8mwIKKKCAAgoooIACCiiggAIKKKDA0gk8sEzyzgKAvdqRJTj+w6XrpmdWQAEFFBiTQPX9cA6ZKpGpFmlTQIHxCxwNPKt22I+UYgPjP5tHVEABBRRQYDoCKVSQYhiZc5d5W5lvkkVSUjDFpoACCiiggAIKKKCAAgsiYIB8QS6kw1BAAQUUUECBZS2QMHiqFL8NWBNoGjzeoVRU74eX8OWPSzXxhMTzT8K+V45QGTr9fSOQsG2/lofSuwC/a3B1c8xUXX9Ng22rm6QS8ReAzwMJNF/Xcv/q5qnqktXHO+H1EQ61IgCeVV6bjL1+nkEWCXsmyD3oYX+Czb+sHfxaIBWbEwjvtN8Av638/0EV1/u5JAj9UeBuZaMEVVMpZ1Bfm1q3DZBnAYNci7R8FlLJ4Yw+J6sGyBMOz0SCasviBhnfE0qYd8uyCEP9kPcoCxmkenW/qued/RKczud/Edvl5XN9Xp/BrV4C93FNdfhUYz+tfG9lMYgbJgjzeODLA47f9Dt5HN2sV7DPMc8t9+44JgXfv1QzuW+ls00WORjH2DyGAgoooIACCiiggAIKKKCAAgoooEB3gXsBewE79wH6LLAf8E0RFVBAAQUWRiCLuyY03ml5Xp9QuU0BBSYjcAKQxZyrLe8B/2Myp/OoCiiggAIKKKCAAgoooIACCiiggAIKjC5ggHx0Q4+ggAIKKKCAAgrMikCqYL++VNFOiHJQS+g0q4YmDJ5wbCpFn1OC1AmJJ3g5ruBuvS/dquR2tknA+ZMlZP6rQYOo/LzXMTtVsBN0/n4JxCcIfyGQQPQ4WwLCTwY2A9atHHglYL1KMDqV2+NebelnqqCnsnsqJf9lnB2bk2Pl95PdgXeV/h4LvKxUjR7HENoGyNOfhNmfC+QavnXAIgMJkKe6TyZhpnJ5rnO13Qp4bbnvvlSC/N3uwc4iC6ka/cHiMcxiAuMwm4djxCsh8nymRlkEYpixrgMcBmzRZefTyyId+fnVwxx8yH2qFew7h8iCFPuPsPBH5zhZ1CP3ZLVlAZODh+yruymggAIKKKCAAgoooIACCiiggAIKDC+wdgmOv7zPIb5SguMJPNkUUEABBRZL4ClAFgjptPx7QuU2BRSYjEAWcj4J2LB2+Nct8GLfk5H0qAoooIACCiiggAIKKKCAAgoooIACUxMwQD41ak+kgAIKKKCAAgrMnEACsX8bQ6BwmIGtDKxaQrn1/RMgHybYXT9mAth/HKZz7rOkAnnxnkruqXz/zikHb0cdeILM1496kLJ/FhzIPVyvAj+mw3uYMQnkd+rVgHz/VNuw32Pj6NadgcOBx1YOdnxZCOH3I5ygW3XzU4Htx7jIwwjdc1cFFFBAAQUUUEABBRRQQAEFFFBg2QjkedSeJTxefy7VQTgN2BfIIp02BRRQQIHFFNgaOKYytHznJ1RuU0CByQncGzgRuGvtFC8qC4xP7sweWQEFFFBAAQUUUEABBRRQQAEFFFBAgSEEDJAPgeYuCiiggAIKKKCAAgooMFGBm5dK0lngwKaAAu0E8nv+7qVyfWfPBNq3Ab7c7lA32vpxwGfK4h+dH6S61buXaCGSEYbirgoooIACCiiggAIKKKCAAgoooMBcCmQBy05wfPUeI/hBCY4fNZcjtNMKKKCAAm0EngR8rrJD/j2hcpsCCkxW4GGlEvltaqd5JvDJyZ7aoyuggAIKKKCAAgoooIACCiiggAIKKNBOwAB5Oy+3VkABBRRQQAEFFFBAAQUUUGDWBe4OHAE8stLRjwAvAa4eovO3APYrwfTO7lYfHwLSXRRQQAEFFFBAAQUUUEABBRRQQIEhBV5WwuPr9tj/3PL85qAhj+9uCiiggALzJ/BE4POVbh8HJFRuU0CByQv8C/CFLqfJgswnTf70nkEBBRRQQAEFFFBAAQUUUEABBRRQQIFmAgbImzm5lQIKKKCAAgoooIACCiiggALzIpDf9XcCPlzp8MXAU4FvDzGIjUrFhLtV9n0hkAnJfxvieO6igAIKKKCAAgrr4G5fAAAgAElEQVQooIACCiiggAIKKNBMIM94UnV8vR6bX1SC4wc0O5xbKaCAAgoskEA9wJowa0LlNgUUmI7A9sDhtVNdCiRE/oPpdMGzKKCAAgoooIACCiiggAIKKKCAAgoo0F/AALl3iAIKKKCAAgoooIACCiiggAKLJ3BH4EBg68rQ3gG8DvhLi+GuDOwNvLayz1eB5wIXtjiOmyqggAIKKKCAAgoooIACCiiggAIKNBfYDtgL2KDHLleU4Pi+wPXND+uWCiiggAILJLAV8MXKeI4HEiq3KaDA9AR2B+oL+ZwLbA78enrd8EwKKKCAAgoooIACCiiggAIKKKCAAgp0FzBA7p2hgAIKKKCAAgoooIACCiigwGIKPKVUPli1DO8CYBvgjBbDfSDwMeC+ZZ+rSnj8mBbHcFMFFFBAAQUUUEABBRRQQAEFFFBAgWYCWQwwwfFH9Nj8OiCh8f2AK5sd0q0UUEABBRZUYEvgS5Wx5d8TKrcpoMB0BbIQ8xtqp/xWqUT+p+l2xbMpoIACCiiggAIKKKCAAgoooIACCihwYwED5N4RCiiggAIKKKCAAgoooIACCiymwK3KZOKXVIbXpgp5t+rjqWq+B3D1YpI5KgUUUEABBRRQQAEFFFBAAQUUUGBJBB5XguOP73P2d5VnPRcvSQ89qQIKKKDArAnkz4wvVzr1FSChcpsCCkxf4L3AbrXTHgc8afpd8YwKKKCAAgoooIACCiiggAIKKKCAAgr8Q8AAuXeDAgoooIACCiiggAIKKKCAAosrkMrhRwEblCFmgvGzgVMaDHkj4JPA3cq2Z5d9f9hgXzdRQAEFFFBAAQUUUEABBRRQQAEFFBgssAmwJ/DUPptmQb9UHf/54MO5hQIKKKDAMhLI4iMnVMabf++3EMkyonGoCiyJQN7H5R1ctR0O7LAkvfGkCiiggAIKKKCAAgoooIACCiiggAIKAAbIvQ0UUEABBRRQQAEFFFBAAQUUWFyB/N6/HfBBYNUyzMOAlwJX9hl2qpfvD+xS2eaFwEHA3xaXy5EpoIACCiiggAIKKKCAAgoooIACUxF4YAmO/1ufsx1ZguMu5jeVS+JJFFBAgbkT2Bw4sdLrk4CEym0KKLB0Al8Ctqyd/l3AHkvXJc+sgAIKKKCAAgoooIACCiiggAIKKLCcBQyQL+er79gVUEABBRRQQAEFFFBAAQWWg8BtgP2AF5fBXgU8Fzimz+AzuSXVxzuh8/eXSc1XLwcwx6iAAgoooIACCiiggAIKKKCAAgpMSOBewF7Azn2O/9nyLOebE+qDh1VAAQUUWAyBxwBfrQwl/55QuU0BBZZOYDUgizk8pNaF/wTesnTd8swKKKCAAgoooIACCiiggAIKKKCAAstVwAD5cr3yjlsBBRRQQAEFFFBAAQUUUGA5CdwZOBx4bBn0ccBOwCVdEO4AfAh4WvnZ6cCOwNnLCcyxKqCAAgoooIACCiiggAIKKKCAAmMUWLsEx1/e55hfKcHxE8Z4Xg+lgAIKKLC4ApsBX6sM72QgoXKbAgosrcA9Soj87rVu7AZkwWabAgoooIACCiiggAIKKKCAAgoooIACUxMwQD41ak+kgAIKKKCAAgoooIACCiiggAIKKKCAAgoooIACCiiggAIKKKCAAstIIFUo9yzh8ZV7jPs0YF/g2GXk4lAVUEABBUYX2BQ4pXKY/HtC5TYFFFh6gY2AE4H8XbDang0cvfTdswcKKKCAAgoooIACCiiggAIKKKCAAstFwAD5crnSjlMBBRRQQAEFFFBAAQUUUEABBRRQQAEFFFBAAQUUUEABBRRQQAEFpiFws0pwfPUeJ/xBCY4fNY0OeQ4FFFBAgYUTeBTw9cqovgEkVG5TQIHZENgS+FKXrjweOGE2umgvFFBAAQUUUEABBRRQQAEFFFBAAQUWXcAA+aJfYcengAIKKKCAAgoooIACCiiggAIKKKCAAgoooIACCiiggAIKKKCAAtMSeFkJj6/b44TnAvsBB02rQ55HAQUUUGAhBR4BnFoZWf49oXKbAgrMjsB2wJG17lwOPA743ux0054ooIACCiiggAIKKKCAAgoooIACCiyqgAHyRb2yjksBBRRQQAEFFFBAAQUUUEABBRRQQAEFFFBAAQUUUEABBRRQQAEFpiWwUwmOr9fjhBeV4PgB0+qQ51FAAQUUWGiBTYDTKiP8JpBQuU0BBWZL4CXAe2pd+nkJkV8wW121NwoooIACCiiggAIKKKCAAgoooIACiyZggHzRrqjjUUABBRRQQAEFFFBAAQUUUEABBRRQQAEFFFBAAQUUUEABBRRQQIFpCaSy5F7ABj1OeEUJju8LXD+tTnkeBRRQQIGFF9gY+FZllPn3hMptCigwewJvAPaudes7wObAH2evu/ZIAQUUUEABBRRQQAEFFFBAAQUUUGBRBAyQL8qVdBwKKKCAAgoooIACCiiggAIKKKCAAgoooIACCiiggAIKKKCAAgooMC2BrUtwvFe11+uAhMb3A66cVqc8jwIKKKDAshF4GHB6ZbTfBhIqtymgwGwKHADsXuva8cC/zGZ37ZUCCiiggAIKKKCAAgoooIACCiigwCIIGCBfhKvoGBRQQAEFFFBAAQUUUEABBRRQQAEFFFBAAQUUUEABBRRQQAEFFFBgGgKPK8Hxx/c52btKcPziaXTIcyiggAIKLEuBjYBUMO60/HtC5TYFFJhdgSOAf6t176PA9rPbZXumgAIKKKCAAgoooIACCiiggAIKKDDPAgbI5/nq2XcFFFBAAQUUUEABBRRQQAEFFFBAAQUUUEABBRRQQAEFFFBAAQUUmIbAJsCewFP7nOzAUnX859PokOdQQAEFFFjWAg8BzqgIfBdIqNymgAKzLfBFYKtaF9/TpTr5bI/C3imggAIKKKCAAgoooIACCiiggAIKzIWAAfK5uEx2UgEFFFBAAQUUUEABBSYkcDPg+gkd28MqoIACCiiggAIKKKCAAgoooIACCiigwPwLPLAEx+vVIqsjO7IEx384/8N1BAoooIACcyLwIOB7lb7m3xMqtymgwGwL3BY4EXhYrZtvAvae7a7bOwUUUEABBRRQQAEFFFBAAQUUUECBeRMwQD5vV8z+KqCAAgoooIACgwUeCvwVOHPwpgO3uCNwa+D8gVuOb4P1gKeXw/0IOG58h57okRJE3g24Afg48NuJnm30g/8z8CjgBOBXpd+jH3U+jrAScD9gJ2ADYMcp3+PTVMrvfHcCNge2AN4OnDvmDtwGuBeQz2vu/34t7pcBl4y5Dx5OAQUUUEABBRRQQAEFFFBAAQUUUECBcQvkmddewM59DvxZYD/gm+M+ucdTQAEFFFBggMCGwPcr2+TdcELlNgUUmH2BuwInlXes1d6+FHjv7HffHiqggAIKKKCAAgoooIACCiiggAIKzIuAAfJ5uVL2UwEFFFBAAQUUaCawGXBo2fRVwKcaBDq7HXkd4AXAHiVsmoDt2cCtSqC8WW/+L0x6Rcs+PBL4RjnBG4A3Nz1Z2W5lYFUgIeFJtF5jSiD76BJITih7B+DiSXRgDMdM2P2NwH+WY30S2BX4fYNjr1J8G2w68ibXAVcCfxv5SDc+wJ2Bw4HHlv/8tuKR8y1ayyIQBwJbl4G9Eth/jKb5nTKVl95f/slk2QTEu7X7AocAcd69VhVj3tzbfhcOM76rgGuH2dF9FFBAAQUUUEABBRRQQAEFFFBAAQVGEli7BMdf3ucoXynB8TwLtimggAIKKLAUAg8EflA5cf49oXKbAgrMh0AWfEiIfI1ad/Pu9cj5GIK9VEABBRRQQAEFFFBAAQUUUEABBRSYdQED5LN+heyfAgoooIACCijQXCCVuz8CPKLskvDhW4ADgL80OEynKvMuwPNqIeGPAlnt+l+BIxocq7PJl0q49NIW+4waIK8GuVuctvGm3caU0PrewGvLUV4IHDTGkG7jzjXc8B7AUcDGZftU4j644b7V69Nwl6E3+1BZxODPQx+h945bAgnOZ7GBBP2fDZwypvM8HMhiDqO2LL6Qz9sfRzxQFoPI/Zh2OrAd8IsRj9nZPfdDvh/uVv7Dm8qiD/VK5J3weOeeu6AsWnD8DH9O+hFl4kab78JhuB8FnDrMju6jgAIKKKCAAgoooIACCiiggAIKKDCUwGrAniU8nme+3dppwL7AsUOdwZ0UUEABBRQYn8D6wA8rhzsLSKjcpoAC8yOwBZCFieptKyDzEmwKKKCAAgoooIACCiiggAIKKKCAAgqMJGCAfCQ+d1ZAAQUUUEABBWZO4P5AQrcJdXZaqivnn6t79DaVdB8DvAx4Qm2bVBJOCP3DZf+2ocnlEiDfqISRE6L9FpAA+UVjuDsmUYE7vwOksvw7Sv8y0XFn4LcN+7soAfLc96mW/ZIy7iy+kH/v9TlpyLNis7afk17HHubz0+1Y6wCHAZmAkNZmwYB+475T+b55Stnoq8BzgQu77BTvF5dK7wntp2WRiyy68MFSlbyNcbdtx3lvvqEE4Xv1aVzXuN+YDZCPeke4vwIKKKCAAgoooIACCiiggAIKKNBM4GaV4PjqPXZJVdcEx7Mwp00BBRRQQIFZEMh74R9VOpJ/T6jcpoAC8yXwLODoWpfzHnVz4Iz5Goq9VUABBRRQQAEFFFBAAQUUUEABBRSYNQED5LN2ReyPAgoooIACCigwusCdgf2BZ1YO9YFSNSUvGqvtaaUy8Zq1/57qwO8pFc2r1cOrlZXvUgnffqFSvTlB0bzkTMXhegA2wdENgFRvSTg6k+7qfRpnBfJUW35rl3NUh/ucEqDOf0vA9ewBl+Aa4PuVqu6pShOrHUa/dDc5wiQqcN+9VE7uLDKwfakg3bT74wzpDjrnJMZfPWeqMHys3Ku5D/N5OHFQpxr8fFzh4nEFyOuLBnwGSFXyPzQYS69N7lAWIUhgPC3fGc8DTu5zzPQji1S8C/jnynaDFrlo2s1x3psGyJuqu50CCiiggAIKKKCAAgoooIACCigw3wJZWDVVx9ftMYxzy0KUB833MO29AgoooMACCtwP+HFlXD8BEiq3KaDA/AnsCry/1u3zgccB583fcOyxAgoooIACCiiggAIKKKCAAgoooMCsCBggn5UrYT8UUEABBRRQQIHxCtTDnTl6txB5Pej69VIN+PPAlQO6tDVwTNmmGra8fQkkJyhaD8AmNJrVsxMiT3h8W+Cc2nnGGSBvEsD9T+C/Sh/aVvzN36dTzTkV2ifRxh2gTn93LwHe9HeYIHH1+jTxHWX7cY+/fo06lYUSYE4b1/mqn6vc3wlXN21ZgGFDIIstNPFtetxMGPrEmMLytymTZrPgQlrC9y8q1Zf+1qBD6UusO4sYZJcDgVcDlzXYv9cmSxUgH9d9U/3uzBjbfh+NQOeuCiiggAIKKKCAAgoooIACCiigwLITyHPdBMfX6zHyi8ozsAOWnYwDVkABBRSYF4H71BbGziLZCZXbFFBgPgVeD7y51vXvlhD5FfM5JHutgAIKKKCAAgoooIACCiiggAIKKLDUAgbIl/oKeH4FFFBAAQUUUGByAqkqvk+lunbOlFWrMynu6nLaatD1LcAbgRsadqm6b7WK9XIKkG8GHArcrYSE49cmLDyI+nLgLOD6QRs2/Hm1+nhCv6ke3VkEoOEhVoR+v1E2bhJwHmX7cQVz+42tGqy+GHgq8O2mGD22q342BlWyrh/i0ZUq3uMcf0Lf7wWeX064fwlsX9tyrPXweHZP8PsdwHUtjnVnIH14ZmWfBNz3AC5scZzqptV7LZXkE2pvU2X96ZXFIAZdt+o1Htd1mnSAPOaHA48taF8t3wHdvO9YQv1ZKCTtVCDf86l0YFNAAQUUUEABBRRQQAEFFFBAAQXmWWA7YK+yyGm3cSScsx+w7xify86zl31XQAEFFJhdgSzc/dNK97KocULlNgUUmF+Bd5b3pdURfAXYcn6HZM8VUEABBRRQQAEFFFBAAQUUUEABBZZSwAD5Uup7bgUUUEABBRZfIH/XuBPwGCDVqPPC+uGVYX+/VJ/+GnA88KsW4eXF1xvPCLuFyFMx5XUlRD5K0DVBz7zATHsKcGz59+USIL8vcAiwcRn3y4F3A00qMI/n6rY7Sr36+GHASxtUmq+fZZRAeNvAeZtg7m1LwHX1diysAjyxch0/C3yrxTH+AnwMuKSyz7g+VwlAx2BQywShtwMJd/drWegg26al0vcPgL/22OHzwHtqP0tV9Eyc3bXy3+uLUgzqa/XnOd5by33Y+e/HAbsNuRBD23uz3tc2123eAuS3KNavrAy6uvBHt+uW7/UEznOd0ka51m3uC7dVQAEFFFBAAQUUUEABBRRQQAEFJiGQhfISHH9Ej4NnccQ8+0p4/MpJdMBjKqCAAgooMGaB9YD/rRwz/955DzTmU3k4BRSYokAWsN+hdr68j85CSDYFFFBAgaUTuF15pvCvwINrcyAzzygL+2Re1EnAb5eum55ZAQUUUEABBRRQQAEFFLixgAFy7wgFFFBAAQUUmITASuWB6SuAp7U4QR6iZoLWyQbJW6gN3vQOpTpwqk2nJRCYEOHvgDaByeqZ8vfIVNvOP2mPKhVq8++zFCAfrNN8i2qYOQsj5P8nYJk2D8HKTBg5ulTWSaXtZwOn9Bl+Psf5p15Vum1Id5Tt2wTI69Wbm1/Z0bZMCHvbshhG50jDfq5uVapy7wLkGj0Z+G6D7lWvbYPNG21Sr8C9dpk82/keqX+XNDpol40y5j2BN1V+9mXgJcC5LQ/a9l6rH77NdZu3AHk+7x+uhMGbLCCxWllEoDNB5apS1f2oGV4oo+Ut4+YKKKCAAgoooIACCiiggAIKKLAMBB5XguOP7zPWd5VnX3kmZ1NAAQUUUGBeBO5de5fyMyChcpsCCsy/QBb7ziLo1fa+8g51/kfnCBRQQIH5Erg7kDk021TmXAwaQeZVZA7kD51fMYjKnyuggAIKKKCAAgoooMCkBQyQT1rY4yuggAIKKLD8BBJWThDwxSMM/X9KNd1UyLWNR6ATeM4Kp68u1Ydz5EGByV4h4lsDqWS+U6liXA3QLnqAPCapQtO5x08HdgTOBrLabH521xEu2+XAa4DzRjhGfdeVgb2B15YfvKNUoU/17F4tYdz9y4IDRwKXlg3bhnRH2X65BchTITzWqYJ0AvCcstDDoFth0gHy+5TP+5aVjnyiVA7/zaDONfh5qmNnwZG3VbYdJkTe9l6rd23Q92F1+3kKkGeyWBYO2bgMoMkCEp2xPhpIRYN1yn+oft81uLRuooACCiiggAIKKKCAAgoooIACCiyZwCZl4cKn9unBgWVC98+XrJeeWAEFFFBAgeEF7glU/wzLvydUblNAgfkXyCLcqWD78NpQ3lxCjPM/QkeggAIKzL5AvotfBLweWHOI7maR/hQkyRytFHmxKaCAAgoooIACCiiggAJLImCAfEnYPakCCiiggAILK3D/UpU5Ib5R2zjDiaP2ZVH2v02p7P7nyoB6BSYTkn5wqTB+WglFX1/Zb13go8BjgFSOz3E6AeMsIpAQ7BZdflYNunar3JxTVEOg9SrITa5F9RwJdX8cqI65yTE62+QFQCouJzyZMPN/AM8vQddVgQuA5wEnlx3GUQW7l0ubfte33Qj4JJCAckxSjTir3PZqCcJnvM8sG6Ry+QuBK2vXp37tux2vbai3un2bAPltge2B1WudyO88CUCfP8J9kGNvCHwTqH4OcqqE8BOwvaTB52rQNUxYt3MvJbyfxR6uHbRTWeF4AyALBYyrJRj+U+AJQCow5XPVaQkjv3LML7jS9xxzn8p5jgN2K5+zJuNqe6/Vj7mIAfKE899abDvjbfO56rb/e8vk62G/V5tcS7dRQAEFFFBAAQUUUEABBRRQQAEFhhV4YHl2kWc9vVqeX3cqgQ17HvdTQAEFFFBgqQXuUVuQ+hdAQuU2BRRYDIG7ACcC/1QbzsvL4t+LMUpHoYACCsymQOaLZf7KzmPo3qnA7sD3xnAsD6GAAgoooIACCiiggAIKtBYwQN6azB0UUEABBRRQoIfAfYFDKhVO65ulmniCyN8ugcgEbRMwflAf0azCuSdwteoTE+gVmLxzqVj72C4VxtOZhwCfK8HqXKcEP68pvawGuOsB42kHyJsEnPvhVvvbCV1mnLlvUyX8KOAzwN/KQXqFmNtcwG6B5Db717ddDXgPsEP5QaqQp0p6PQjd2S+/I6Sy/IfLf0hIPvdJXmiktQ3pjrJ9m6BrN6OEXzOWXUs1736h+X7Gud8/VYLiscv3Wb/WJohcPc4ewDvLf0gYPos0LFXLSsr5XOc7OIsldFrupdcBWSl53K1biPwYYBegSaXztvdavf9trtu8VCBP1fgsHtG5hvk8bwOc0eLiZdJ1FknIn/NpufZZWCPXxqaAAgoooIACCiiggAIKKKDALAtk8cuvzkgHDy0LU85IdxayG/cC9howufuz5dloFoq0KaCAAgooMO8CWTg6Cyh3Wv49oXKbAgosjkDe06USeebXVFve1R2xOMN0JAoooMBMCTQJj2feUBb5OLPMv7orsEmfeZCnlwIK352pkdoZBRRQQAEFFFBAAQUUWBYCBsiXxWV2kAoooIACCkxc4E6lWvFTupzpHOAtJXxZr1aav4vkJfYbK+HW+iGyevK7KwHdiQ9mmZ2gV2Ay1yZh1ncUjwRJUxG5E5TetgQK8+NXlJ916LqFrjvXfhEC5PNWdTfVxhMGT4A0E2bzMvnCPvd5PSyaKti5D64r+7QN6Y6y/SgB8tuU1YBf0uMebvNRr35OEprdEfhDnwO0CSJ3DpPr875yfc4tId9hA+9txtZr26cBBwF5MdZpbyoTbCf5Gch1S0j/xeWknyjfRf3u2U7/2t5r9bG3uW7zECC/Q/mzOdey095W/sztfJ6b3CsJ9u8NZPGJTju2TMb+bZMDuI0CCiiggAIKKKCAAgoooIACSyQwKwHyHwDpy+VL5LDop127BMfzLqFX+0p55nTComM4PgUUUECBZSWQoFIWju20XwIJldsUUGCxBLLof0Lk9fZE4AuLNVRHo4ACCiy5QLf5EdVOZR7kvsDHuxTEWQm4H/CqHvMgEyLPfKOzl3yUdkABBRRQQAEFFFBAAQWWlYAB8mV1uR2sAgoooIACExHo9+A0lZkTQq6+uO7WiVQJfiHw1lql22ybyXUJK+cBrG38Av0Ck/cHEt5M1dlMrEsF64uBmwFvLhW406NUuM0EvE5LADkVb9cr4cXcAwbIx3/tmhwx1+BwYONSNTifs1QS7tUS3s1CATuXDY4rFbwvqezQNqQ7yvajBMjriyAcX8LZv28CV9mmfr/HJ6H6a/scp00QuXOY6uIK+fykcvoVLfs6zs3jl+BxKqIn3J6FIlIRvU3weNj+dBYlubJUQf9dwwO1vdfqh21z3WY9QJ7rl3soi0d0Wl5CZkGJYRYmqP550Dlevk+yyEBnYZGGl8nNFFBAAQUUUEABBRRQQAEFFJiawCwEyPN8J/1IRSrbeAVWA/Ys4fG8p+jWTisTu7MYnk0BBRRQQIFFE7gL8KvKoPLvCZXbFFBg8QS2KXM3qiO7GngckECiTQEFFFBgPAIpnpN5VpknU2/jmAf5/vIsI9/hNgUUUEABBRRQQAEFFFBgKgIGyKfC7EkUUEABBRRYaIFHl0DqOrVRpkrvLsBvGo4+E7wSykwwud7q1a8bHtLNGgj0Ckymcm3cUwW481D8GcCngbXKw/KtgEzAe05tkYBqiLMetp12BfLLyiIEf21g0W2TWwEbFoN6mHkVICaTmohxMvCtIfud3dL3VHLuVOA+sCzo0OslRH43yP2QFyFpWSxg+y6rmbcN6Y6y/SgB8oyhupjBVSUQfWJL0+r9nl3zsmjQhNM2QeROd7YG8r2Z9p9lQY2lDubmnngUkEU+4jbN/uQ7KCH9NiH6tvda/VZoc91mPUB+d+AIICad9g7gdcBfWn4GsnkWUnhjuTc7u59aviPOH+J47qKAAgoooIACCiiggAIKKKDANARmIUCeylIfmcZgl9E58pyiExxfvce4szBtKoIdtYxcHKoCCiigwPITuDPw68qwLwQSKrcpoMBiCmRx57w/r7YsHJEQ+bmLOWRHpYACCkxV4I5A5lZl/k69DTMPMvPu9qkdKHOXnluZHzTVAXoyBRRQQAEFFJh5gczVzXz3G2a+p7PVwbw3ujfwy0rBu9nq4fh7c9syt7tz5D8to7GPX3MZHNEA+TK4yA5RAQUUUECBCQqkWvF7gefXzpEVjjMxLtVO27RugbfsP2zl4DbnXq7b1gOTCRwnFP0GIGHvauuEeR8MfLFHqDrbPx74ctkxx6kuCjDtAPk4r2s9zJyAdgLyWShhEi3h7VR8Hqbl7/nbAR8s16lJ5eFUmj+kVCvPORNizouMesXptiHdUbYfNUBe/47Kvbg3cH0L1IcBnwWySEa+2+L6iwH7twki51DVKud5WfQvQMK5s9Sqn91J9qv+ndHmXG3vtfqx21y3WQ6Q5/O/O/CuygCzIMRTgW+3Aa1tW/0sdH7kAi8jgLqrAgoooIACCiiggAIKKKDAXArkedMewCuA2w0YwaFdnp3P5aBnqNMvK+HxdXv0KcGZPOM+aIb6bFcUUEABBRSYlEDeXV1UOXj+PaFymwIKLK7Aa4C31YZ3ZgmRZ3F9mwIKKKDA8AJPBz7VZfdh50HmGVLmle1cO2aKVuS//Xb4rrqnAgoooIACCiyBwC1LAZ/Mo0y7HMjvaOeNoS8rld/rsjDu/5TFccdd8CkZjRQgyrurFI9bpJB6io19DLhTscviwvk7XH3++xgu1cwcInP8/6vSm1EyB5Ma1O1LDuIJ5QRZ/Hlb4JxJndDj9hYwQO7doYACCiiggAKjCHQLk42yUmb+bpLJd6mSWm0Jvj0Z+O4onV0m+yZAuSbw+YbVgqshyK+VIOumFasfl1+gNieKB3cAACAASURBVACOA15UJj12QuH5/51VrnP97lEqu2xTjlH/hWTaAfImFcjvVgnLp+L3lT3ulQQv3wpcU35eDZDnvs+L2T+Xn+WX+fWAHPuCsuJ355ftmwPxzHXKL0H5eaetBjy8h12bW7geBs9q5Jk0WX+gkGuWfjwE2Al4ZjlJrnX+/yVdTto2pDvK9qMGyNP96j1+ArBDqa7e1DPfSe8sG7+7TFAdVMG5TRA5h86E1ywWkKpY+Rxm/+qEn6Z9fSLwgKYb99guFb9TufqPtZ8bIL8xSPUaZ+GFPIzpfDcMewky6TyLPqRKQFqqvw+zkEC3xVhS6ewlwNXDdg7otmhM00UVRjituyqggAIKKKCAAgoooIACCigwEwJtguPpcCZB5FlPJhDZRhfIs8pUHc8z124tz9ISHD9g9FN5BAUUUEABBeZGYO3aO6+810uofKnbKmWB66Xux7jOn3e8eX+2SBOrx2XjcZZGIGGCLPJcbScCWyxNdzyrAgoosBACvYroZHCpGJ45PcOEuDYCPlnmj1WhUtzl0wsh5yAUUEABBRRYPgL1omPjCsOuUYLoeQeSljnlzwNOHiPtyqX41mvLMQ8DXg/8aoznWKpD5brk/VDmx3baOOaeL9V4mp7XAHlTKbdbIWCA3BtBAQUUUEABBYYVSMXcN5bQXPUY+aXipX1CuIPO1y2Unn1mZWWkTuA2L9/P7xKyHDS+Sf68Exq+X1kl7MNAv6Br/RfCat8SvH4LkGM8okw++ElZnSvXOC8fU9U6geOflirjWUmt2roF/6cdIP9SCeNe2ge++ktUm8Bm9WFA/UFA9Wf1X0SrK2rVqy1Xw9bD3vNZQS3nfEoZ84FlYYbcC3nQcG8gVeTzWcsk1oTc69ct5z6ph9kogfAm16N6/HH8El+959pW9169BO87CyI0fYHTNkCeMX+xTKbJ6sOvBq4d4sui/kBgiEPQ6xoZIL+xZvUaD+PcZJ8230fV472gS5WtpvfuoH51W3HbKuSD1Py5AgoooIACCiiggAIKKKDAPAs0CY5fXxbm7IwzAaM8d8uCk7bRBLYD9ioLcnY7UqwzMShVOXIdbAoooIACCrQVqE/+bbv/KNvX3y+uWv7MyzvcJi3v/T5T2fAPQJ7jD9OySO73B7xbbnrc6ru+pvvM8nZN3m/Ocv/t22IKZIHr59eG9gngWYs5XEelgAIKTFyg15yYYQpVVDt7i/LcYvfaCJoWsJj4wIH83fMuJVNy4ZDzlabRT8+hgAIKKNBfIPP2n7SMkX5R3iXkncGk2qQC5PmzOHMw96l0/BhgF+A3YxrMlmVRmzx7SkvhoCySc+6Yjr+Uh6mPLQH8zPk+Yyk7NYVzGyCfAvIincIA+SJdTceigAIKKKDAdAWqFXOrZx41pHYH4EjgtiWE/ifge+WfVEVeypa+5Re0fy+dSBg1k9NSMb1TeXqp+pcq0u8Htq104G1A/ulVcTZB44TB88tTp2VMWfn0v0pAvj6e7JMJe1nd7NhKRdutgfzCWm0Jwcbmusp/NEAOkwyQd3uQkMkeaQ9qeHN2u27VXectQF5/aJNfmlNJvsnKwA8sn4dUNmpTablNgDy/k72uLMIQ51G+Q6cVIM/iEIcDWWhi1HZzYCsg91VafVGFNsdve2/Wj93mus1qgDyLm3QW+eiMr829O8i725/9o74wHXROf66AAgoooIACCiiggAIKKKDAUgg0CY4npJVFRuvP3XYEPrIUnV6gc+Z5c55DZ3HTbi3PnBMaz/P5Kxdo3A5FAQUUUGD6ArMUIJ/WYr7dlMcZkjZAPv372DMuT4HMz8jfm6vtg8Cuy5PDUSuggAIjCXSb95YDjmNB/W7zS04DnlMqjI7U8RF3fjiQMPtDy3HOAV4OK4pPNJlXNeLp3V0BBRRQYIwC45g7OsbuTP1QoxRuatrZSQXIc/7kE1Jw62mVzmT+feYW9ysk16Tva5eCRE+sbPzC8t/G8ed9ipjdo0lHGm6T0HwK3DVp3caWz0KyHtXsQpNjzds2Bsjn7YotcX8NkC/xBfD0CiiggAIKzLFAtWJuZxiLHCLLiqAJnebBcL2N8xepUW6J+wAH1ALhqT6dQHC3oGf+LrhTqTKe8x5VJt39sMFD4IQU1wLOKh3OL4AJ/t8Z+BqQFa+/DtxQG5AB8skGyO8PZGXxVKMfpjVZta5tSHeU7cdRgTwO1YrMWSAh9/2glQbz+dijLIKQY7R5wNQmiHw74ODy4KdeaaLtNcwDnge03am2fVyOAP44xGd3mFPXH6oZIP+H4jAVyLtVCG9z7w66hjcrix28prbhKAsfDDqnP1dAAQUUUEABBRRQQAEFFFBgmgJNg+PvBH5bJvRU+3dol0qA0+z/vJ9rC2BP4PF9BvKuEhzPIoc2BRRQQAEFRhUwQP5/ggbIe99J47QZ9X51fwWqAqsAJ1UW6u78LPNaXi+VAgoooEArgcwPyrOeaksRln8BTm11pJtuXC1eUf1pCr58ZcRjj7L73cv8oE7Bh86xEth6NpD5gzYFFFBAgfkRWO4B8hRFS+GdSbZJBsjT741KwavMx0/L30WST/jYCINKUbK9gddWjpE55qlunkWSx9HGXYyp6RzijC35iDdXBpG/t23fo4DeOMY6S8cwQD5LV2MO+mKAfA4ukl1UQAEFFFBgRgW6PTh9O5C/kF4/o30epVv3Lr+EPaTLQVIZ/blj/GVqlH5mFbKsOpb+dFp+2cv1urDLgRP4zi9QRwNZ3bQe+O7skr83prp5Kr58HPg2cO0QHZ12gPxE4EUDrs0rKr8c58H/dwaM60+l4nz1YUA9+Fv9WT0EPckK5KsC76td/+pwUo08Cz18A0if84t7XiCnXVD+/6AXH6MEwptMsKgef1wB8urLmHOBbRq86KgGu/MgJiv75X5q0toEyPOd8jkgizKkMtVLgKubnGTK2zT57A7TpUUIkI/rPq1+N8SybYC81yS3pwDHDnNxeuyTCdxfrv1slu/dMQ7dQymggAIKKKCAAgoooIACCiywQJvgeCYU/xPwVWCNikmetz0GuHyBnSY1tE1KcPypfU6QxVJTdfznk+qEx1VAAQUUWJYC9WfrWaDk8B6Lc48D6NHAv5YD1d8vWoF8HMLjP0aT95vjP6tHVKCZQN4xJ0SeYgPVlsII9SBksyO6lQIKKLD8BHotpP/dEqT+2YgknaIsmXNXbZmvloIAS9UyD7BXIC0hs8wDtSmggAIKzI/Acg6Q51nOk4H82T1sSxh5Q+B/gSt7HGSYAHnmhD6zzLc8v88c/ZyyXhQu/+10YMcWFbnrXc/c0TznytzytKbzxNs4LlWAvD62zvgyR7xXFqLNuNpum1xF5uNf03bHsv1qwOrArxruP0yAPH/v/X/Ar6dUob0+J3rUImsNadysm4ABcu8LBRRQQAEFFBhG4Nal0nWq+FbbNFbwGqa/49inGvKsH2/WXhpnsmMe5FZXDEvIfbfyy98wHpsBqZ7TWdkslc4TPG/7i06TEGo1QNx0JbHqmCY9uSKrk30UqD4MSMD4zBIsT19WAtYrXvmFu/oL6c2BDYA1gXNq1yS/AD68DKZznrbXKyvDva0E4c8oD0V+WlZU+3PlYPVr+nLg3Q2qz89jgDy/VB9UguMhyEq5WTShX3sc8Jny4CT/myrmTVfcaxMgry7GkcUOEkaexdbksztMvycVIB+mL9V9Bn33VK/xrATI7w9kwZD7VgaSB4jbAb8YFaSyf7eXm00XZhhjNzyUAgoooIACCiiggAIKKKCAAmMRaBscz+KSCY0nPJ7JRJ12RQmP5xmhrblAFn5MxfE8a+nVjizBcStfNXd1SwUUUECB5gLDTP5tfvSbblmd3FmfNJnJypnQm/eMTVref3VbWKXJAtv142dibf4+sxQTbJuM1W0UUKC3wAPKQuh3rG3y/DLHQzsFFFBAgf4CvRbrH9d8wHpwptObhMcz926YAi7juKbdigd1jjtozsw4zu8xFFBAAQXGK3Bb4BbjPeTAo6VI0weBzLVNO6vMsz1v4J6jbfBQ4IuVQxxfim79fojD5hlM5lLvVQqs9Ss0NcwzpMy3Tl/zvOfrZfGYzEfu1fLOKn9H2LmywXvLe5Tq/O8mQ8080kOAjSsb531MFhsbZ6HApQiQdxtbE5NJbjPsPOIsDJdFAlJtPiH0ptXhhwmQr1vyD/n76YdLQcHfdkG5E5DFjnL/JH8wbDNAPqzcBPYzQD4BVA+pgAIKKKDAMhBIletM2tqiNta21VLniSp/QT+sy5gzhlmsvJoHAS8DXl9ZOSwVY1PdOEG/Nq3+i1Z+WciD4qP6rLTW6/hNQqjzGCBv49l022ED5E2On8rzWVXusWXjVO/Ji4Emla/nMUCe33veWP7JkLNKbn557vUQJJ+f/YDdi08Wyzi4CWzZpmmAvBpsn/UAbpPPbguiv29qgPwfaqNWIM+DozyQrbZhH0r1u5a9Xp4u9erYw9x/7qOAAgoooIACCiiggAIKKLB8BYYJjne0MmEiYYxqy+SOPCe2NRO4V5mQVZ0EVd/zs+UZ3TebHdKtFFBAAQUUGEpgmMm/Q52o7NQvQN72uHnPdHmXnd4PpPpw24XA257f7RVQYHYEHl0qkaeaWLWlCt/nZ6eb9kQBBRSYSYGlCpBn3laKwaRoyVK0amGN+vnbzpNaiv57TgUUUECBpRdYqnBofRGUQfOB+0nV/zxMEa6ErP/SZadhniHV+/oM4NMDLl3m7Gd+fgqVpeXvCgkXf6zFJU+4P3NHU/2801KcqGk4ucWpVhRNSwh/XO1HQIrm9WoJN2dsqUA+S22YubpZCC7z97euDKTJPZLNhwmQPx5IlqTTun12stjBvsCuwGXAf5TMULfPxCD/pfqOGNSvZflzA+TL8rI7aAUUUEABBUYWuE9ZdWj9ypHqK6R3fpTVuRI8fEL5BSG/2OT/p6X68veBrwFfAH7doPrxyJ0f8gD5e1OquCacl78cd1qqS6fy+slDHneSu2WV+lQ0TjXqTp9PLSu8xb5J67dKV8aeFagyYfLiJgcr1z6Vn/OLba97ZtQAecaa42f8k2ip5JuxrwLkF7W7TuIk5Z761gSOncmxCUe/uBw7FYozwfXshueaxwB5hpZfsI8pY/wkkJcdqaTQraXyUR625P4fpoJz0wD5Q4DPAVmgYqlfDA26/AbIbyw0axXI8733vrKSZrWnkwp1dwurD/pcDbrH/LkCCiiggAIKKKCAAgoooIAC0xAYJTie/iU4nueh1XZol0D5NMYyj+dYuwTHX96n818pzy9PmMcB2mcFFFBAgbkTGGby7yiDHGeAPO8GruzSmbwfzqRVmwIKLC+BVMqrBxGykEQCEactLwpHq4ACCrQSWKoA+bgqnLcabGXj+vyxzo8ytypzQn4z7IHdTwEFFFBg2QgsRTi02zzJLYG8VximJWid4lL5fSqt33zhts+QqgWmcuxec+br/U5eIfObMz+/0zL3P0XJzm8wyMydz8KC+1S2zbmTgWg6T7zBaZZkk15/f1mSztROOkyAPIeoV3A/tlSg71YZvHrKtgHyLDiXQmzZr9MSws/5Oq2XbxY02Av4VUvopfiOaNnF5bO5AfLlc60dqQIKKKCAAv8/e+8CvV855nF/l5zWTFNYDoWZYcg40zhEr0NCMp1Iju9EJueKMKPCO5gmhFQSkaSUMg4l51KEnBumUISMGZFzFkoOvevjf21ud3s/z71Pz/F7r/Vb/fs99/Fz7/389r7u63tdQxJIBaRVvzhzPU7SD+MXZPAlQzkPjPctHJwM37ywXLigQnLE8ETJ4tCdDCmI34k2dn7h+uZRjRdBBO6HJiJyXgwPk/T7KRO6o6Q3Sdoq6vEywgtwKqDnI6Kb4STJGIirr5rQb4kIta+AfB6cl2VMnv952USsXO3dbllEsWlrSfeH6GIYFn4zodEm0h8izFHa1i99oUaITaCESaXNPG4kacvojGABZAefdL+Q3eEASd+KNqUC8jS64FhC32n7Wfp5yb1b2ldab6wM5GfGd/VPW0xq18To9m+SDpzQdtEE5On+pNPmb9bHWzAorcr3wAezvwfcJ3yfnFfaieuZgAmYgAmYgAmYgAmYgAmYgAmYwAwJ9BWOM9W7SvqopOsl88Y2tk1D9s8ZLm/hh8I2R9YOzguaAn8iaiGrQeqssvAL8wRNwARMwASWnkBb59++Cx5SQL5xQ8bKsc4G+q7d7U3ABMYngMiA7GVp+W6IyEuTDIw/S49gAiZgAotF4LqSDkkScVSzG0rgfVNJJ4b9KF35uZIeI+kbc8SBvezxkUAFDu8Lvxn8u1xMwARMwARMYBqBeYhDSQ5FopstYnKcK6BdwM+3a9kzfOWr9rxXISrPS1sbUj7Xt0jaW9IvCybKmcoR8Xe6qo6PNALg305oX5csDx9/dA+IgCf59xdMa65V0KXgZ536irO2feIZZpaTIxEj794kKavK60K4TyC3NiUPYkBbggXw/DiptBWQk+gMnQ7aHkrdvcOzIZnH8Z/OtSKch+4V7Uqvo3l8R7Rhv1Z1LSBfq+32Yk3ABEzABExgMAKPjuy8aYep0fRvQ0xcReRqMzAGSB48ES7/uk1D120kkGYiRziMo96kF1CeEbeObLZk8qbw4M9LwZfCoE326h2zEXkR48X8PyYIyUtEqBaQj3cx4zCC2J97lLJ/HIJMMijks6kLIDHWjEsF5LOcU91a88iAJQJyXrQJQPHP0eEpEcG3CsLRhSmGkPy+bNvPd+I7Ihdel9y7bcei/lgC8i4HeSX7Vq1x0QTkO0siCnRaxjxs5DvkbfG3Ih2Tw823d7kQ3MYETMAETMAETMAETMAETMAETMAERiIwhHCcqSEaRzyOiLwql4WtFJupSz0BMhpUwnGybdQVbGsIx3FecjEBEzABEzCBWRPIzym+F4GYxxLN3E/SP8YiSzNPNTH5i5oz3yEcp2e9Bx7PBExgWAI8f/N8nRaSImwr6UfDDuXeTMAETGBlCOQCHBY2lM8FAqP/lHSnjFbfZ8GVge+FmIAJmIAJLAQBEqwhCi0VhjLpeYhD06RNzIHEZ/hBX9mD4i3jfKJKtoafPUJZfOLT0lZA/lRJRyUdNAnTm6Z+9/DJr/y9ESwTpHdSUiWE59TBl7gSAHfxE++Bc5SmdeJxBprH2m4iCd92sndXhQAGJF/6QsfVk/zqXUnbkizkbQXkD5SEn3p1XTTdO2hI7h2JCu+RrQd7KSJ+xO0luoN5fEd03ILVb2YB+ervsVdoAiZgAiZgAmMQIPIkItS0IPh+liQEx6+P//YZ+3BJLyiMtNVnnHVpi4gcQf/HkizxdWunHsLIV0u6QVT4bLwMYxivCs+RGLgRkpPhPI00xUszL0dEP0OMmpYSEerYAnJepnnhn3e5VNIFM5zELSSdIAm+FIwJGFPqggnwgvurhqwFsxRrr7KAnD0g+tyxkirDU19jRt2BVttLrEl4XXLvth2L+ssqIE9Zl16n0/jkxpL7SDpnWiNJfB8TWZKftBDQA6MjzuxDF77zj5S0e9bxyyTB5ndDD+j+TMAETMAETMAETMAETMAETMAETKAlgaGE49Ww2HD2yObwRElkjHCpJ8B5AeIVMm3VlYskvSLL7GGWJmACJmACJjBrAvk5xSzH7ysaYu6c56Wlycl5luvyWCZgAvMngICcZ/G04CuCw/jv5z89z8AETMAEFo5AmkQgndx2ks7oOdu6hAB02fdZsOe03NwETMAETMAE/kiAQLAkfvvrKQnEcmSzFofmmZrxVccv/syee8n6D5R0QPRDcMGdIphM2nUbATkBddFVICqm4Cv+SElfaTHXKkAva3y+pLMK3+cIBsC73yvD/3Ra0rkWU5pLVc77WD8/aSHj96zXxlw410I7UZUhMrzfOHz6eW6syiMkvXsC8TYC8mtLenloBkr7v5GkF2drrdrSF5ng8yAL8/6OmMsFuiyDWkC+LDvleZqACZiACZjAYhGoEykioEOQiqCsEkOms/6ipI9I+rEkXmoQmlOvioxVt8J5PNwvFunZzgZBIC9YiFirgniRKGiTXlo3l7RnvFhUonPaE2mKbOTHSPp5dFgiQh1bQN5k9J8t7Q0GF4wOsyj5SytBAXBwzQXsRAvbO4wqiMvZu7yk+0M/B015CUQkzb1MaVu/VJh7Q0l3nAXIhjGIpMbBTvUy3CaTdZoVnvYYjE7vuBYLyKVPBruxM5CnrIe6l7sKyJvE3ENE12y6FHOjaVVvTNF6x9vCzUzABEzABEzABEzABEzABEzABNaMwNDCcfAhHEdAnhYCrOaC8jVD3bhcAtrhtLNFQ41LwsGGILIuJmACJmACJjBvAsssIL+upMszgJz1EuzVxQRMwAQQK+DHkRYymlUCBhMyARMwARP4E4G7SXqvJHzg0oJf10t6BNFv8q1gDHyEEKh/xhthAiZgAiZgAnMmcGdJJ0dCJP4+kTyMoFSV33fT9GYtIN9aEoHz/i4mhCaBhHgIvvuWPDszWZbxv0xLGwH5PSWdmjxbEIwY3+y6hF+T5s6ZF0HAcvtPyXoR3OPbPE3kW9LXvOqgSUCs/ORsAiQ6JNN6m7WxxyRX+6qki+P6vqrFwkjQ99yYT9psKK0L7++8x1eFbOH8rinjfBsBOUn3Tkr0PZ+S9DhJZE6fVMj8/pTQCaSJBmnDvchZ4PcndDDr74gW27l+VS0gX78994pNwARMwARMYAgCdSLFj0oiahViyKpUmagRlfOQmT9o8zBN/X+V9JCGifFwSTZsZzMdYuea+7hrvPBjmK5KycN92iNGdLLKEFkrfVH4vKR/kvR1SRaQ/4nYUKLTaVdG/tLKvUjW+LNrGu4qiUNjymnx0v2DrF4qIC8R6fapXyogn8Zg1p+3EZDzToZT7RtjknyXktX5ux0mjVgfA0efcoUkAn78OuskvXcxuPH9QJCIvuVakraXxHVC6XNftL3W8rm32bdFEpATiOVtkjCQpqXOiNl3v9L2BBc5KuvwXEmPkfSNIQdyXyZgAiZgAiZgAiZgAiZgAiZgAiZQQGAM4TjDYjfFXnO9ZA4EEtxG0s8K5rVOVR4bDjsEj60rl4VwHMcz2/vX6crwWk3ABExgsQnkzr+cb3+po2NuyUqx6XPmQumbdXLjGkfZIbJklqzDdUzABJaDAA7nD8umSmIIHMBdTMAETMAE/kSAxBX4weC/khYSZWDvQGTUpeRinbyP+0Rm0C59u40JmIAJmIAJDEEAuwgZlRE3V+UQSS+o8SHNx5uHOBR/6NtEEBbOHBBmtxEBNzHLnwXqEumUCsjxCSaBFxyrgg/9iUNs2Br1sVn4p+6SrbmLeJyAxzzrpQkS24j62VOeCfGXTfUR74kkfZcOsC/5cyM2SrLPn9nQdxsBeS5OJ/gk7UvO6lg7Gp/DEptmNSWSpfHdcVHDHOfxHTHAVqxmFxaQr+a+elUmYAImYAImMDaBkiy3X5O0ryQEptNezuoyX1drQOxKBOQvjL2oNe2fF9qnSXqhpDR7+Psia3TbqGVkKudFmizmRHajvFTSiyKS2aIJyJkbAQpmVRBoV0LhPkLZ0vnmL628ULLfRBKruy8JAnC8pAfFAI+Q9O5ssLYi3T7110FADt5NImpjdc+QHQKjXMnLeem10Ldeeu/27WtS+z73RdtrLZ/HsgrImyJhI+R++4ib9WBJGIDS4gjZIwJ31yZgAiZgAiZgAiZgAiZgAiZgArUExhKOMxiiccTjiMirgkMS4nGEZS4bCOwcwvE8uF3FhwwXiMaxd03LWGKmJmACJmACJjBrAqXOv0PNKz1n7ysgv1UW0JWzP5yoHeR1qN1yPyaw/AQQV+Bsfr9sKWRwO2D5l+cVmIAJmMBgBOqEXlXnqd9bmwH5DsZ/jizmTcUC8jZEXdcETMAETGAMAohzEdZWotg2Pvu5OHTIxETVWkmERHb0SVmOh+DCswCi+ervNmvZSRIJdapSakPK/bDzgDQEBERQvukQEx+wD86/TpD0iwH77NMVe4KAGh9/AjJSeC7jp00md84ROZ8iOV5V2F/8az9eOEGSJR6XzINm7OsTJV1Q2Me0anXPo6+JLN95QjD6KhWQk4n+mGBJu2nC9KZ53lbS4RG8Ia1zTojo0Y/kxQLyabs+w88tIJ8hbA9lAiZgAiZgAitC4NqSOEwiOlZTmZThuKkNL1ZkG39xTYVlFZEu8pbzHLilpJdI2jGZKBmFeYi/b8fJV4bt60hCfIwgcy9J347+Fk1A3kes2gVRG4Fql/7zNvlLKwcTRLXDabOu5C+gdRHW2op0+9Rf1nu/yz7fXRJRCzF0YFB4ZNyLQ1wHQ/RhAfmfKOZ/BxH8E5Gvb8mNJaUHhXVCbuZS2r7rvO8VAvI0oiJ9YVQ+rWunbmcCJmACJmACJmACJmACJmACJmAChQTGFI5XUzhW0h7ZfHAGwWbmsiEIJTZ9bBNNhYwEOObgjONiAiZgAiZgAotIoNT5d6i5txGQc2ZE9qGmco/4O1t9joCcc99fFU6WTJqc67uYgAmsNoEbSzpL0h2yZf6rpFet9tK9OhMwARNoRYDvyXdIul3WalqyjrpBmrJU5nXH9utoBcCVTcAETMAE1o7ALUIwjI9vVdoETsn9HccA2Df4Xps5weGDiZieZF34MFel1IaU+3MiSsdXv0ooNQtubdZd1SVhIL7PP+7SeKQ2lYgc3QpiajKAN/m/102BgD7PDd1L+vk0X/q0bp14vItOpgRRnkxqki95qYB8u/BNr/x8T5FERvKflkwoq3MzSYeGf3v6EWJ6tCJpwAU+t4C8A+SxmlhAPhZZ92sCJmACJmACq0sgfwHKV9rFaFr1cZN42UJ8lhacyx4m6XOri3WmKyNzDo59eycvukyAl4J/kXTvMAp0mVRu2N4oy6JsAfmGCG2UscXr+Uvr62LfmyKvXSNe1raPg2IOkuuiO/BROwAAIABJREFU6PURhJcYGNL+10lAzr3CfYkBjpIbjbrcj0O2sYD8TzTzv4NEgzxxANhdBeRpwIJqGudLepSkCweYV1MXTddEbjgdcQru2gRMwARMwARMwARMwARMwARMYA0JzEI4DlaE4wjI00J2gVxQvoZb8Af7MXYsbPZN5ejIOv7NdQTkNZuACZiACSwVgVLn36EW1UZAXmf/H2oe9DPU+caQc3JfJmAC4xBADImIfLOse5zG3zzOkO7VBEzABJaOAH47z8kC9FSLwB+SZDv4fNVlgEwXi/8VSVdemWWpzIFcJGk3SectHSlP2ARMwARMYBUI1GVlRgS6uyT+RpWUWQihZykgv2FkY8eHmpL7L5fYkEi+RlDdZ0YfPEM8VBJZmqsyC24l+5fXKfHv7tJv3zboXtGXXCqJ4ImlhWeyx0nCdz5NkvQDSftKeruk3xd0xpnY6yXdJdlTfGRPajmfgqHEffna7CyyyR+3REBe1x+CekTgbVimc79BCPKfnC2Ie/Xpkj494Vqf5f1cwnut6lhAvlbb7cWagAmYgAmYwCAErhsZjJ/R0NvxkvaR9POOoyEef2v2sE5XPOge1OOBteN0VrJZHlHra5L+XdK7wshNVlnEx3m5eYjO+T0vsx+S9Jus0runGA8WTUD+AUkfn+Eu3zGcMRhyTAE5B8A4uG4Va3uPpKfGC3S1XLIoEw2Ml1sijG3TcHCRvyxaQD79gumSgZxe0/sDY9xjJZH9YZFLbhSri46c1xnr2m97beZcS/cNY9KRYSylD6JDfmyATaLfFyT3bWmk6dwQxFRmYWi5taSTJRH1MC1j7e8AiN2FCZiACZiACZiACZiACZiACZjAEhPAyQEnXpx1r9+wDqLlvzp+SjNv1nV1V0kflUQgzqrwro397GdLzLDv1O8cwnFsKE3lbSEct/NzX9pubwImYAImMCsCJc6/Q87FAvIhabovEzCBNgQ4ezxTEn4CaSEwFP4ELiZgAiZgAhvESYjF8uQ3FRuEQq+S9KUawRGajFtG8hbEM2lBoPTo7Hez8OvwnpqACZiACZhAHQH+ZmHnx1e/Kl2Sx81CCD3Lv5dwwX+T5E+UT4UAmWzTlBIb0j0lnSpp82hTl+15Fty6XPmLKiDvshZ0Ek8IoXQqHk/74pnuZZJ+UjAAPrL4DN8+rg8E2G0yoRcM8ccqeUDJd0p6kqTLsk5KBOQPjOSCFYOh7if6OzgE49W0sCuQhfy7yTydgbzNzo9c1wLykQG7exMwARMwARNYUQJ1YrVqqUTQRETcteQRvKp+mh6Au46z7u2q6HEbS3qRpG8XABkiM/SiCcgLlj1albFElrl4/PSIZsdL7h0kYaB4gCT2s+nFOF10fu+1Fen2qd81Azkv/6yNCHJjFZyQL2/ovFSInDcnmjH3I9+xFF76jxlrAQP1u44C8lkZ8PoIyBG0cx1eMtA+13XTxAGjGtfw70Yc212bgAmYgAmYgAmYgAmYgAmYgAmsD4FZCsehimgc8Tgi8qrglIF4HOfgdSy3krSfpDybQMoChyiyaqSZBdaRlddsAiZgAiawfATyc45ZrmCa06YzkM9yNzyWCawHgZ1rxOIkDdhW0ifXA4FXaQImYAJTCeR+V3UNSNaCDeTC+BD/iQdJ2rKm8uGSPhiJWtKPpz0LTp2oK5iACZiACZhARwIkGDsuSzh1SIinf92iz9x/8HxJe0r6Vos+plUlQzTi9rHEuvn4D5aEz3VVYFUlKZsmIM/9f+mjzgcYv+ZNe/o33yOeL6p5knAMn80rpgGd8DmsOQ8rycpNN2P60Zb6ztYtB9/x50vav4DF56PuWQXrxv+eeeHTPeb1mOosWMJFknaTlAduniYg30TSEZIen3AgOAIJs4bw7a10KCSkrBOP110jfv4tuCjHqmIB+Vhk3a8JmIAJmIAJrDaBJgF5Hm2rCwWeTxBQ8pMWPzR2obmhDS8TvLSQKfaXSTeIbHnRK33Zs4C8+x7UtRxDQM5e83LKXlXlAm2IkHuDgukTcZxM9LQhK/19JX1P0k6Szo32fQThJRHqhr7OCpbdqco/STqxoWVXATndpREIifBIRDYMYItaMGS9KQwUzHEdMpD/rSSyaW098qaUGMHIEPDyyL6WTqfkXus7/SYDYNfAD33n4/YmYAImYAImYAImYAImYAImYAKrRWDWwvGKHk42e2QonyjpLauFt2g1m4VwfN8Jtc8I4fhHinp0JRMwARMwARNYPALLJCDHIZMzvLRwtpcGVCazUNPZLwFx0jP4SWddi7dTnpEJmMBQBHi/eXPW2fcl8f3x1aEGcT8mYAImsOQEqiyTW/Vcx0sl8UOgwjxQxxB+lj2n5+YmYAImYAJrSKDub9wPJO0uCXv/VS2YrGJ24dw3dB9Jrw0m0wTkCIzfIYlgNJTPSnqspItbMC2tmvpZ02YePpuLJiBHf0IwHwTSO2Yg0aA8N57JsI3lyddOiozaiLTb3AOl+9WmXp2tsi4QwTQB+S6S8EGv1vo/4ef9hTaTmVL3RuHj/npJl9bUXcXviAHxzbYrC8hny9ujmYAJmIAJmMCqEGgSkA8ldmyKpl4iplsVxkOu46mSjpJE9NPnSTqtY+dDC3ubggKk44whsu4j7u2I7o/Nxhz7+vGyt0OLSZ4tCccSoqeRQakKMJCLUp8g6fjo1wLyDSDGEpCzjwQBePiEyHFNW5wbhVpcCn+s2tZZKH3Bb7qnc4PGGPc1C2h7beZ8Su/PO0t6p6QtQtzPvdOUjb7NHlxL0l2SYA8lf/OaHNssIG9D3nVNwARMwARMwARMwARMwARMwAQWicC8hOMwQDiOgDwtZOHIBeWLxGuMuZCVADsyWccJQlpXcHI+uIeteYx5u08TMAETMAET6EJgmQTkdecGZA5O/15z1tCUBSk/g297JtSFr9uYgAksJoF/kfTKbGpfCRF5ndP3Yq7CszIBEzCBcQn8ddg+EH61LT+RxHctyQnI5Ho/SfhopWUWfh1t5+36JmACJmACq00AYTNnIHUBUkhy9DpJZCL/YSGGVRSHVnaifwghMsFzq6zs0wTkfE7wPgIAImBGsHzoSIJkC8j//CJFyAxv2OficDLKP0vShZLQ0G4b1zm+unlBSH5kiP/HzDI+7RZD90EQInQ5JPgi2FseMHKagPxvgseTwyf5NXH2V13P0+YwxOer+B0xBJe59GEB+Vywe1ATMAETMAETWHoCj5eE41xeeHnkAfyKnitsEkESDamr+LnnlJa2ef7C2scRwALy/pdBqUC1y0gbSTpQ0gENjYkeRkQ7xOL8l4ACk0Sv6VwxYuwv6coOIt22ot6hr7MuLEvajCUg5x2NCHdVBog233vzEJCnERfXRUCeHuwNeaCXG0ssIC+5E13HBEzABEzABEzABEzABEzABExgVQjMUzgOw1tI+qKk6yVAsXXg7POzVYE8ZR3YFyvh+KYNdWGCcBwnGhcTMAETMAET2FgSfz9+PpIz7CwIX1fSCyTdcxaDZWPwjMG53rcaxs4F33XnBjh9Ehi6KteJ87y6LocQkBMI+RWScEJ1+ROB90k6wkBMYMkI4Iye+xZ8Ipzp5+kov2QYPV0TMIEVJ8CzFQIwguzdo2CtCMePDgHed5L6dcl0EAMhZvpVQb+uYgImYAImMC6BVbBvTCP095HYCB/TSQU/48OjLvaeSWVVxaHYPAislQttpwnIK1b4AN88/LN/NG1jOn5uAfkGcJtL2lPSs5PETSlSdC0IrXlGS8skwTn1zo974N2S/m8Odk/uLYJGTroHpwnIq/VyPZPB/FRJ/9XxeuvabFW/I7rymGs7C8jnit+Dm4AJmIAJmMDSEni0pJNrZj9UVtkmEWQf8fPSwu45cV763x5ZbZvEnWSsvmPBOLzQ7h31zpH0oXhBmdQUY/i7EkeFkvk4A3nBZjRUeaCkUyRdEg6vZAL6fIjFcUK5qkXXZFl+maQTJeH0UL2I9hGEl4hthxaQN133LVD8oWr+IjuWgJyx0u/YNt+r8xCQ303Se8MQ07S/q5aBPD3YG/JAzwLytnel65uACZiACZiACZiACZiACZiACawCgXkLx1OGL06C+l0W4vEvrQLkgjXgsIx4/KYNdS8KsRi2EBcTMAETMIH1JoCv2QMk8XfzvoECp0qEiO+ckP16val1W32JgJzA7gibqoIgvimT0BAC8vwso9vKVq9Vm/O81Vu9V7TMBN4g6SnZAnAqf/gyL8pzNwETMIERCFxT0paSto/EG4jJbxDjfCYyWvIsjJ/WT2vGJ2AHz8tpSZN5jDBld2kCJmACJjCFwDrZN/APx7afZh4n4ziBYvldXSZmhOQESiMD8g8aWK6bOLRUQD6Lm28RBOSzWGfdGJwrsv49ItBPnnGcNiRYe6EkBOB55u6qT74DeL6j3qR3YBK20c8HJH19QuDGWfMoFZDPel7peOv2HTFP1lPHtoB8KiJXMAETMAETMAETqCHQJFIc6mDUAvLhLrtdQ8BNj7zI7yWJF/+05C8Rw40uceBIZK8q0/WiCciHXGvbvoa6X9JxObDgB2eRsYoF5BvIjikg7yqiT9vhrEVkvaasFdX1QaaIoyQRfGDauuquqZ0lvSc+aPqOWSUBeZ4h/iWS+GkTnKHp3uwiICezy4E12QFKgjX0/Y5ochLLv/f7juP2JmACJmACJmACJmACJmACJmACq0lgkYTjKWEyjiOY2FfSW1YT/Z+tiqwDCMe3aFgrgSrJMkrGERcTMAETMAETwEZOENwjG7L67C/pkBUQkV9D0rUmCLFLrwT64PygaybfEgE5GSs5h6nKXyTnsvk8LSAv3bn29cY4920/C7cwgW4EEDw+Imt6TGQo69ajW5mACZiACaQECPDDM/IzMizPkYSI3MUETMAETGD2BNbFvsE6tw47TioSx4ccn0P+DuE/+tz4O1UnxKXumZKOlfSJLFDKuolDLSCf/b3KiNeWdCtJ94tgPvg6112r1OV6Jes4z14/LJwudkDuE57NpgVTo38S8H1U0uckXSDpxz1sf4VTrK1mAXkfemvY1gLyNdx0L9kETMAETMAEBiCQioDT7oYSjTUJyB8T2bQHWMJadEG0eZz7nhmrfZo2CLrzYgH5fC6HZXUksIB8w/UypoD8tpL+U9KdJgR+qLtq070pzbzeJrN6Pibvky8IYyKfkbGe75PfZRXnISDHaMl3Xl1k56Y7noAbb4wPm+5PHK9wmMa5etp10PabpYuAnDHqvsM/JglHMJy8xypNAvIhRfVjzd39moAJmIAJmIAJmIAJmIAJmIAJzI/AogrHUyLXk/Sz+SGayciPlbRfQ2YRJkAGdmzLB9fYemYyQQ9iAiZgAiawkARuIemEyPJTN0GyU+0m6QsLOfvySd1Z0vGSzov14hj6y/Lmf6yJnf4gSadFpqLPt+ynREDOvDi7qArPWojK64oF5B02sbDJsp77Fi7P1VacAGe+Z0kimFZaXhnBplZ8+V6eCZiACYxO4EaS3ibpQdlIu8Rz4ugT8AAmYAImYAJXI7AO9g1Esfjck0X8BgkBBLDPj6RDVcC70kzMdINf5vskfSaEs4h1q79xpT6ry3pJWkA+253bPRLYkSV8WuG6Jjjaf0i6uGNCKO6Z24dvMGOn98208b8oCbvouZJOkfSVaQ0G+NwC8gEgrlMXFpCv0257rSZgAiZgAiYwHAEijpFpdoesSx6+EdXhXNanPFjS6TUd3CciN/Xpe53a3lLSSZK2knRROGzg6JCX20m6SQEY6vGyTyELz+slXTmlHY6WZEKuBKWLloH8A5I+XrD2oarcMYTH9DemI8ENJSHu/GZDZDOylPM5mcrT+5Xf87K9vaRbR2TBH2WLt4B8A5AxBeTpfdImk/SsBeSbSnpTfLfA5AnhUJXfL/MQkPe9Z5vuz5tKOjEcKDA6bRfG0L7j0b6rgPwASS/NJjALYyzfESdLuls29pjfbUNwdh8mYAImYAImYAImYAImYAImYALzIbAMwvH5kJntqDuHcJxsCnUFhzFE44jHfz7bqXk0EzABEzCBJSDQdIabTr0poPUSLO8PU9xI0osieGs1Z84Czmi5gDzQN2cKZDHC0bq0lAjI6XfjpEMyMP2iYYAhBOSsi7NEMmnOq7BGAhxzBk7hHJzgtt+d14QkXRpZp+Y4BQ9tAr0I4F/A9xMBNNKyf7wf9OrcjU3ABExgzQngU/FeSZsnHPCle5SkC9ecjZdvAiZgAvMisOr2Dd6beZbfJ8vUjA3h2ZKOa/ArbpOJuW7veD9/Xvj5Y5u4fF4b3GJc3oXw6y4pZMJ+uqSHReW29giEzYiMhyh5or6hEgAOMbeh+rhZaFUeMKFDeB4T1/R3hhpY0ibhI/xESZMynudDIh7fs2Xiq67THktAjo803yFf6zqxpF3uEz0Lv+YBpr2aXVhAvpr76lWZgAmYgAmYwNgEeAl6ebxIpmMN9WD31IhulvZtw2n7XU2dAIYQ96cvnF1fNhdNQD5roWO6J2OOjSPoeyT9RNJbQqxeZUZA5MvvKEQYfHtyaREcgpdpHFi+J2mniIiWXn0WkG+gMaaAnIN57tktJC2ygDydZ9P1Aqu2AnLqc1CGcYfIfKVBSXKjWPtvzT+1aLo/04O9T0l63IBGva4C8tzhi1VMChrSh0vaNv0+T3/fFEhgqHHdjwmYgAmYgAmYgAmYgAmYgAmYwHIRsHB8MfaLDCA4buEY11QOC+E4dh4XEzABEzABE6gjUGePzuuNef41i11JA3Qz3kckPT7OzdqMn/fTxYG0REBOwBecOquCgysO4SX7N+msq81aZ13XzqezJu7x1oXAbSITOU76aXlyBBVfFw5epwmYgAkMTaDOD3IIP76h5+n+TMAETGCdCKyyfeO2kl4pacdsQ/HFRPz8oYLszFUmZv6G4QuY2h3aXidkKsd28Q1JCHxJRnaBpMqfmf9+W9Lv23Yc9ZkrGeU5i6LQ35ck/aawvyF9TqcNOaQdZh0E5PDEx/2NNYEQ3hd+8J+YQaACrq17hF/9QyThN9tUSMKID35p2UXSM0orZ/X+NpsLvtY/bNHX5yQdFInoqmb4rL82+n1OZFO/qkWfeVXb8HrAG7qpBeRDE3V/JmACJmACJrA+BJpeoB8h6d09MDSJ098vafcZRWXqMf2FacoLCw/xe8SMeJA/tGB2CDd5oa5eztMmJQJyIrFhLPhswwu9BeTSCQF1TAeaNCPxyyJLQpUFvhKXMw2i8fNTveDxfkDE/gNjjnVZIiwg3wBnTAF5GuGSDN/PkvSrgvt31hnI00MuDIt8R+cZ65l2WwF5bjTAwbkkI8eQxrym+zNd81sl7TXBEatgy/6sSlcB+f0knV0z2H0immfbeZTWb+KNUeu00k5czwRMwARMwARMwARMwARMwARMYGUJWDi+GFt77xCOVxkx6mZ1dGQV/OZiTNmzMAETMAETWGAC2IU/OMVxeEhn2Fmj4JyMTFyHJAPXOX6Spbw6d2uaI9mGOOOpSh0XMvr8oCHrF+3y8/jK6Todc1tJ10x+cdaE/m4U2cMnzWnWzLuMZ+fTLtTcxgTKCPD+wPfIdbPqff2AykZ3LRMwAROYH4GNww/oBpLuJIn/Isp5qaTje0xr03gm3C3rg4yRCHb6CHJ6TMtNTcAETGDtCayifeM6kQznVfF3LN1k/Lnxczy3w84TqO4fw0aRi9I7dDd6k7Z/Y4f0OZ22uCFtZusiIOf6OyKez9CR4KdMgIA6jcM0/kN8jr5iM0kk37qXJHx07xm20i5BKEuCWQwx77o+8kSClXh8u6hMgMrnR0LI33achG14HcGN0cwC8jGouk8TMAETMAETWA8Cd5D0Dkm3y5ZLZuO9ezyc59HYq+4RtCJ0nXYYvx70p68y3Z/STLRV5LlPhmNE/sA/TUBevagRhR8xI0LLr2VTXTQBOYb+V0/HOViNXSMaGh2OJSD/C0mHS8KhhZJnA04zKNeJk1PjWF2meQvIN3AdS0COkw/fdbx4U/IAAJMuxlkKyNNs9cxp0nd0XwF5qRC67bWZs0yNMXX3Z76O0sAcpV8gXQXkaSb4dKwhDY51a0iDUVSfT8pEX8rB9UzABEzABEzABEzABEzABEzABJabgIXji7F/2AvIOI69o6m8LYTj5y3GlD0LEzABEzCBJSDA2QBnR49smOs5cX5C5qhlLOk5JvOvc/zkWec1Ido+NoJqX54tNj9DqeunqnNzSYdJInMSGbnSMrYT6djnCGNdA3Y+HYus+zWBDQQQhbw3g4GfzgMbglqbmwmYgAmsAoHcH6RaUxufnToOJAQ4WdLmyYf4VRDoj6yPLiZgAiZgAvMhsGr2jbuG/2adwPuUCJZHBvK+hcAoW0pCYLp9FqSub99DtWduZ7TozALyFrDmVLUkkOOcpvaHYRGV853C/XFxywBBY9v+JnFJ9QHXkrRvJKsjiWBaXizpFR0zvduGN88rMxvbAvIF2gxPxQRMwARMwASWjADRynggfGY2b4ycj5H08Q7r4dkE0esbs7ZEMXp4YQbaDsOuZBOi41fC6BJR/80kUY9Mv+whDgNElk7LNAE5WWfJyMvLA8EFEJD/NOuDyFtcH1w/vw4j+fcnjDOGyHqeL1zpUsdYG/0TARfnz61jL3fKIgfeOrgjJMdh5XGSfphMLG3/qfg8NR61Fen2qV8nYC+5YUsCFZT0k9bJX2THEJDzHfgASW+OfWT8NtHcZykgx9D2zrjfp31HtxWQp9cgDBZFQJ7Pq62xcdo111VAToaSEyVtkw1AEAIOM8cq6d+Zaoy674yxxne/JmACJmACJmACJmACJmACJmACi0XAwvHF2I9bSdpP0pMnTOfUsO1/ejGm7FmYgAmYgAksGQHOl46UtFU2b86Snh6ZgJYxk2Ie4Jezj6fEmVq61PR8hN9jn2fd1K9KXqcuizlCTJy4K6fMt8d4qYh87DNNC8iX7ObzdE1ghgRIGnBcNh4+BXx3nT/DeXgoEzABE5glgQMi43g65sciON8lHSbSJEov8ePrMJybmIAJmIAJtCSwCvYN/A3/WdL+NVnHsVPg439IR+FnCU7+1t1C0t9FMjoSn+FjeZea+ZT017dOF99Fsi6TGKykILJFOI+fLgVfe3zmf1LSOAJyfSbq4m//jMJ2ddVI+EYG7KpglyPZ3O879vmdCEqc+/x37K62GQkLbzJkhzPqC1H4EAEY6qY7tu1vEqLcPx8hPP7qr0z816v2r4+zx9T+WYLfAvISSjOqYwH5jEB7GBMwARMwARNYUQL5wXa1zCbx8DQMvIjxMpU7HHB4vmeNGHlaf+v6eR7Vvs4poY5NKgB/f4j5U3H3JAE5wnCyWe8QDhK7STq94wak44whsp7nC1eKZNLacNjgRRyDRtsX8jSDeN1BRvpC9t+SHp1lis8PMO6fBYToIwj/cBys/HjCtTEtUEHJZbWoAvJrS9pW0hU1i0AEjHic/aichT4qaXdJ3y1ZdBimPhl16/a2rps2wviqPcanIyThOECZ9h3dVkCe7h8GBxytKsPZJBRtr828r2kZyB+cfK91MTZO28auAvK/kHR4fGenY7xO0nMbrrdpc5n2OdfyyyM6aVqXv+F7ZY5y0/ry5yZgAiZgAiZgAiZgAiZgAiZgAstNwMLxxdg/7LMIx8kQ0FTIuoHDGEElXUzABEzABEygD4EbxRkB5xo4z345zg2WNfM4LDhjQAyOozPleEn7ZFnB8/ORuqDceRaz0yKwyw8S4Hmgds5COA96T7YpY59pWkDe5y5wWxNYfQJ1waQvDBF5FyHl6hPzCk3ABJadQJMfZJvEDykDEqyQRCfN4tj03Lfs7Dx/EzABE1hWAstu38C3l8BPlS2j2gd8R/EbJInYvIL8oVXEjkLAPn5IfIUNicJ/7ygJH8S88Lt/kIRPZNvyBUn/MbJg/tBIrsbcSn1069Yxts2nLbsS3+62feb1/z9J/963kzm0X1T7Wc5ziHly35K8juChBIJIC77BfK+kCeumbYcF5NMIzfBzC8hnCNtDmYAJmIAJmMAKEsgPydMlkvmUDNhkmS4pGEsPjgjtef0hHmpL5lBSB4dIHAgQOJ4bP6VrLOl/iDqpQfuzkh4riQhY0wrOCgfFAz51nxd7+Lto2CTs5eWeCHYHRj0i1r2gxd7n8xpbQI6x5JZTYMBib0k7Rj0ivV0woQ1ZvKusPi+RhHB7Wrl0Qp/Vi10b8Ww1XnqQi7GCvbkymUwuNq3L7pz28RxJ9FOVtiLdPvVXMQN53UF73bXSlNli0nU1qwzkabAJ5jMtSEVbAfmdI7s5QUXaGNnaXms5y0kC8lwwXXdvTbvnp33eVUBOv3WRsAkEgsNZ2yAU0+bJ55tG0BCChaSF7z9+5mV4Lpm765iACZiACZiACZiACZiACZiACQxDwMLxYTj27QUbPXZcxOPYaesKgfCwvSNgczEBEzABEzABE7g6ARzGOZN6eHzEmSCCn/OyqrkI6KWSXiTpt0m99KyhSSB0T0mnSto82tWJ1fkodyauO9NDmM78q3LjCY6ceX+LdAbf5rq082kbWq5rAv0IIL7A9yMt54SIfNH8ZPqt1K1NwARMYMOzGc9lD8pg1CVhmcbr3pLI1JgLb5qe+6b1N+bnN5OEABHfnrMlfdM+H2Pidt8mYAImMCgB9ID4hx+VBCx5VQSSbSPyHHRSK9xZ7gfbxrc1x2IB+fJcKItqPxtDQF7tyh3CVopPdlpIMEnATfQPJcU2vBJKM6pjAfmMQHsYEzABEzABE1hhAnk09nSpZCfl4JzD8UnlBpHJtBLg5g+bTx1JANd2WxCNHxMC8qpt24fhtmO2rZ9HrH9NOBCWHt6lmX9z54gmAfktIvvtzpIQrCNYvKjtxJP6YwvIS6aGgPVkSbeLjDxkWiaLQFNJX8T6viymRgY4ItDMHVSa5kEgBiJ/sQeUp8XBhM/zAAAgAElEQVRLXFr/upIQ+SOKpyAGzp1H00zLeRbjtiLdPvVXUUCeZohv2sfPh/CfDORthLizEJCTzepNknaIyddlzsjX1VZAnq6jTabvttdaPs80uEQe4IGgEydJ2ioadY0wPen7p4+APL1nqzHOl/QoSWQCGLqkfyvSvuu+T4Ye2/2ZgAmYgAmYgAmYgAmYgAmYgAnMlwDBCYkwT5A8MmzWFYKZEVyUn1/Nd7orO/pGiXCcQG91BeclhOPYNFxMwARMwARMwATqCfA3lWDKr4iPOdfmfI2/n+kZDcIaMu2QdZ2CgJIzwTTrOmemJyRnya+Nv9eXJ0PnZ7mcPyJM/3jN9EoE5JxnIBqvyk0kpdnO024tIPddYAIm0IUA/gJPzxq+VxL+IS4mYAImsEoE0FSQQIGs4Xk5Ovx4fjJlwfTxEEmHRXKatPr/hA8Y2VEXoTDXR4efGb6bFJ6FSSBDUoU0SNIizNdzMAETMAETqCdAYNknRAKsF0bW8d/PCFbuF8qwdcHvZjSd0YexgLwfYmcg78cvbz2mgJyx8KdGj1D5ilfjt9HNWEA+7J736s0C8l743NgETMAETMAETEBSXQSzFAxCSLKRniUpPRynDi+uHLKT9foeNTQXyXBKRh0O+feomSeGU9ZYZeqe54VB1CcezhE+Y9QlUv6ZLSbEfj4zDNm0J5M8EVFZW5OAnO6vEcJK9vhL2XjsMwaJUqPEvAXk7DVOIpXAel9JCPEnCXmHFJCnmX3JZI4zxyWFe5iKOnE42UnSuTVtp833tpL+U9KdQkBPhvUqImG6P1xbONFMynDMvf3BmEPb+kMIyBHhc39+t5BhUzXE+URXrwTEkwIFTMpkjeMOjrsEKeAFG0fe38Qe833Jnn+940FMujddlztpXdzLOIgTHITSlDkjH7utgJwDKgI4UD4c98CPCxbUV0A+aYg9QzhPHQJlELnz4oI5tanSR0DOtfQ2SVtnA44l6K4TrPeJqNmGk+uagAmYgAmYgAmYgAmYgAmYgAnMh4CF4/PhXjfqs0KMdtOGKWEPw75JEEAXEzABEzABEzCByQTItnhcnNlQE6Hk8yT9MmnG+cj+Iabh15yPPCU5y+B3+fkiZwlPlETA7rTcL9pV2cfrsphX9UsE5JwHEvy3KvT7/YYlW0Duu8EETKArgbdH4Oq0/Vvie65rn25nAiZgAotI4EaRqAN/u7ycHs+DJELIfeDwt8NvYy9JJMrBxygtTUGK5skg9THM59rW33Ce6/DYJmACJmACG/y3+Zl18A8LyDcEY/naHC7C3Fe4q6/1LKeeC56xiRGIetEKgSbRTlSlb1K5sdY3toCceePvfoSkR2aLIMgmvuSVrqBpjRaQj7X7Hfq1gLwDNDcxARMwARMwARO4GoFcVFiHCDE4B+UIzBAjI3DeJjmMz9ssmuE0FdTmc20jcBzz8uHZjsw/ZJemnCIJ0eMkcW/dfIigTx+Ipj+dCKcnCcirfq4dUe7vKOlescdXtBCA0s88BeQYNHAKeXEsiAzQZPOeJj6eJshus++pEPSdEd32ssIOUsePSfufzvffEoeXahgORBCjPiiyyadZ0IcQKRcuR12NGk3ZkUvHLanXVUBe0nfXOkPsTdO66oKF1DlR1c29rYCcw7SjoqOu10BXhnXtyKZ2TATk4HMiLeModuWQg0jqIyCvM8YyPe51grS0yWQ/bVlcCwRTIHhKWnAS2TtzqpvWlz83ARMwARMwARMwARMwARMwARNYfAIWji/OHpEFC9vlFg1TIgglwvHDF2fKnokJmIAJmIAJLDQBzquPTYIHvycEP2T1Tsu2kVm8En3nmcXzMxTOuTlbQ1xExvG/lsTZG8GFd4zzU/qfFpi1REDO3/9qXvRJgBlE5XVlEQXkBKImi/s0h9N0PUM4n7JnZNrkHL00CPpCX8yenAnMgMBHJD0wGwe/kn+ZwdgewgRMwARmSSAPMJSPjUiMBBrfiQ/+RtK9JW05YZL4mPCdOWth3yRuj49ASnV16nzJZrkHHssETMAETGA5CKyqgPzvJPH3nYRQaYDB0gzk+Jtic/rCCD6m1ZWxCgLyRX3emIUwu+QOx8b3gwnPj6XzJLgE1yQ6hC7Potg0eY5FS5GWEv/xIWx4Jaxcp4CABeQFkFzFBEzABEzABEygiACH32Q+eWFNFM2iDpJKP4mInEQxHlL01nYeaX0O9BHz1jnnLYqAHOE3UZ3I6k7BoRDR41AlfeEke82LQix+e0l3lXTfEI3n47XlMw8BOc/FGPLJVI3jBgXnCsS0ZxUAHFJAzvrJ2E002peFALQku31unJgkHJ2UIZvl4hiMoynXEGU7SWfEv4cQKRcg/UOVruJhC8hLCV+9XpOAPD8ga8qcUTdyGwE5f0twdH5mdEQkP+6DeZZdJb0rJoDT11iRlvsIyJle7vjF79oGoSjhzHfTkTUGoaH/5pTMxXVMwARMwARMwARMwARMwARMwATGI2Dh+Hhs2/b8WEn7SbpLQ0OcPrCnHBzBW9v27/omYAImYAImsI4EyKDDOdQusXgcMl8Z/94ozuk4/+TcgvNhAkBTOB/BYfKiBNqkc+RJbMlizplr03l4iYCcINg4lFbl5hMCYy+agLw622b+/x5nMb8uuBj7Op+SLR72/xrC15MWyCehYPmuYgJzI4DDOb4TfDemhcDTZI5zMQETMIFVIYAPGX4hZMSsngG7rg0fk/8IH6yS55yu43RplyZ3yNsvqqCryzrdxgRMwARMYDwCqyog31kSQQb5O07QGALBEEBmkoCc54d7SnpGPEecG/6cBP4bo1hAPgbVDX2WCrPHm8GfrrXtJb1bErarL2YC8Enz5HrERojvM2eMm0h6jKTzOk66KRM5OgNsAmmghXSIvja8jtN1szoCFpD7ujABEzABEzABExiSAFGKiDjM4XqTM9u08YjYtW+W+Xpam1l8fsMQZ/MwnhcydZP5Zd6GXrKN42RAwXmBh/6LB4BDVnEOAxFWV/236ZZI1Bidv1XYqHr5pvrYBmkcBHiRRvj4yGR+vPgjXCULcknErfRF7GnhcFK43D+rhoEBZ0+y+FImZbnO+7+DpHdE5Drm/1BJ5zRMInUQQTTPT+qcgmMM2YUPqJnHsgnIYfElSZd32ZCkzbXie41sBNP2ZppAv+dUGpune4PjEvuK49CkghiYF/itJqyLSMmvT77X/0fSEySdXbiQ3HBGpurnSiJYSFp4P+U7lrGqQzgct04rHGeMajeWdLQkvpco3GN8n5GRYujSV0BeFziBQBg7ScIgOVSpc4S7IL5DvzLUIO7HBEzABEzABEzABEzABEzABExgbgQsHJ8b+qsNjD0C4fjWDVPCboloHHvizxdn2p6JCZiACZiACSwFgUdLOrnlTDlzQnict7t1/O5uLforOW8oEZD/bziEVkOT7fz/GuaxSALya4YDNueRVSEoOWfu05xZuzqf4stANnmErmQ+p7Q982qxxa5qAitJgO87BBRk40tLHx+JlQTlRZmACSw9AfxX8JU5LHluaLsofCDxPSP4xu/bNp5B/TTBST7cI0KsNINpeAgTMAETMIERCeD7jX/oWOW64Wf8xGQA/Jb5GzhWwU//F2N1Hv3iN10FyfpvSdiQpgnIaZoGZxkzURFjWUA+3kWwCAJygi2eKGmbWOb7I6Bl6rc8TUD+7MgcXpHCBodPeUlCuzq6eTDOqg4BFshQXqe16GrDG29317hnC8jXePO9dBMwARMwARMYkQCi3D0k7SMJQVtJ4eXqCEkIC5siEZX0M2adPAMvY7XJwjvm3HKRY9sH/Y0lXU/SLSXdJv5L5GgOAEv3kPUR4erTIVzm39+uEe4iTqbkLyHMgUjzRF7dLeoMJSDHIWBTSZtJum0Y+ZsypnMtvjAM4aUG/NThAoMBUWg5AEC0/Ksp4uXKSIPI9smSeGnDaNNWkJkaHz4UL4s/arjo0vk2ZflmHjtEtH8EvJUQOTU8tM0uX3IPpP0PkYE8NeCUjN9UJ3+RnSTuXwQBeem6J62L98WHxIFY9T2AYQsHgLbZGFKjWuk+EHzi8ZIQQc+jsH6CS7wxGXysQzLu/wdLIiAJ4nkE30T8+0aLhefZ26umQzts1GU6X5RAKi1wuaoJmIAJmIAJmIAJmIAJmIAJmEBGwMLxxbkkHhTiKWwFTQUHZoTj87KbLA4tz8QETMAETMAEuhHokjUc5+EX1ThEEoj7rXGuVjeb8yPTTxU8F9EytvamQNBVHyUC8u9IQjReFcbgd3VlkQTkd5f0ziyrZ4monnV1dT7lHOU5NZmSOe/fa+BgvN2uSrcygeUgQFY9fCHwC0oLAfu5r11MwARMYJUI8NxR+UCWZiNfBh9I9oiAPiR/eHm2Ya8Lu9Si+m+u0vXltZiACZjA2ARmmSxq7LVU/Q/lU940X87KyKqM3ygl9ZGelIGcugQWfK+kzaMtAt+DsuReQ3FaBQE5djZ87RetYDsiCFBV2iSCG2oteaCfQyMQ45XJANOE7uhB8POukouV+pRPWsPtJB2b9EndST7lXW14Q3F0PwkBC8h9OZiACZiACZiACYxJAGEsImQEiPeSRIbkyphK5lmijHEwzgsWGYLTB9sx59W1b56dEB8/TtKWkj4u6QRJl3TtcMB2u4bQly5LhMeIuBEIk8WGPWobZa7av8/EPn5V0vcLszzzcny8JBwhp5XSFy8cM9gXROi8cNwlOuaFvXR9OG8gFOWF6cfTJpZ9fou4FnhpG6oQkYvM0CWZ7Vn/MZIeHoNPMzyUCMib1mEB+QYyqy4g58D/6ZIwuFXfD7zoYxg5qiFa3KRrH0csMnJgQCgpXYXqJX2X1mGufB9U3yeljktp/3B8bRwolo5LvTb3f9rvAyWdkn2n47SG4xNM+5a69YwdLbPvnN3eBEzABEzABEzABEzABEzABExgMgELxxfnCiGzFVk3HzZhSkdH1vFvLs60PRMTMAETMAETWEoCBJ5+UxLUmkVw7vnzOPvlfI7gzVV5T/z/pTWrJePWEyJY99clEeD54rDL09/WkTWoOifn7z0OstMy/uSC77osXgT0TgXknGGTlbyucJ6cBs0tPYcdeoM3icDyBBGuSqmonvp9nE85O4b/i7NFLUrQ+KFZuz8TGIsA30cfqOmcs0rE5S4mYAImsGoE8JW4h6TtwgcSP5IbxCJ5jvlKPEsuiw9ktT8E2Llf+NzxTIu/CcI3Eqa4mIAJmIAJLD8BC8jb72Ge+ZnAKgRcuULSNAH5DSPA4PYxLAG2EKJf1n4aU1usgoB86iIXpMI87GdpQjkwYHdEd5GWaQJydCIEwqReVbiWEaNf1YNtnYj8Y5H07v+yfvvY8HpM0U3rCFhA7uvCBEzABEzABEzABJafAA/5vGQSjQvjdKnwkEP546YsvzJy43yASJwfHB5wduj6AlH3UlI3DYzSvAT9sGCL6JOs62Q5blPOjoPN90nCoeO3bRpndXHwfH0iNu3R1R+yFPCiVrJ2xklFo2Qdwsn0cxMmsI0kIvsTbKDa49L9tIB8A9hVEZATfIBsVX8T1wsGL4JjYCTA6FAVRMIEneA7o8t9UpfNvOkSJRrzCyW9W9Lv+9xIPdrynfKvkl4WfbD+3SSd3qHPNMBHSfM+Tkp5MAnGuyjmfl7J4FPqEAgGIX0aCIDv6j0l/XSA/t2FCZiACZiACZiACZiACZiACZjA7AhYOD471tNGIvAeQiZEYk3lbSEcH+L9ftp8/LkJmIAJmIAJrDuBm0h6g6RdAgQZeh4b52pt2eR9tTn/zAXkbceeVn8eDrCcF7EuzkLTgjMr2S9LzqD6Op8iAONs7BnZHCYFCZjG0p+bwDoS4Dskv5cJ1I/vAt+bLiZgAiZgAiZgAiZgAiZgAvMlYAF5e/55FnGyUeNLS5kmIMfmQdIwfNkpQ/pt5iuxgLz93nZtMWv7WX6d4btMECMCX6ZlmoCcurm/70ckoR1BZ9C1cJ1jJyURGcnJ8HcmwdW5NR32teF1naPb1RCwgNyXhQmYgAmYgAmYgAmsDgGyYCO6JHL8JPFwteLqRRcxOCJiDvEQbiKkRiTO4d5YEUXrsuRW8+Jlh8hrRL5qipBft2tNfZItnbWREQAhPFFfEcJ/d4Ss97zs7CTp/pKIRFeVa0jaQlKVWaDKYJCug3mSBf3zIeAtyTye9n/7CCRAFvZnSfrlSJe2BeQbwK6KgLzpMuFaPVLSDvG9sK8kIiWXBhpo6pesEneSdK2GCj+L+/PKka7fNt1y324bwTkQ1WPca3NfVmPVibqb5kGUQL7H23z35X0h5iZrSlqGiBxIf3lkQ35HAJNj2oB1XRMwARMwARMwARMwARMwARMwgbkSsHB8rvj/bPBbSdpP0pMnTOnUEDh9enGm7ZmYgAmYgAmYwEoTyMXFnFs+TdJJHc5IrhkBoxFGUwjs/BhJaUAYMqEjmq4711tFATkBamFJ1s6qvD/OGr5feGUN4XzaJCIn0DKBfcY6Zy1coquZwNIQeKakw7PZIpLgjDXPPLY0i/JETcAETMAETMAETMAETGBFCOQi48qX+jcDrS/3i6bbOt/oPsPhx/r3SQf/lgi0+/Tb1Da3xSDcPSMqTxOQU+3BWZKiscTHFpCPsfv1fY61h00r4JonqPTWUYHs3lyXl2QNSgTk14kzRt7dqzLEeiqbJ0Lyp0tqOsMcwoY3u51e8ZEsIF/xDfbyTMAETMAETMAETGACAV7eEYP2FYR2gczLA5GnmENecMToIh7N+0To+Ysuk1vyNmRO/t2Ia7h27B1DkB36soGzRKf94zDTJdt9ei0wR66pkowFk7BxreLEU12zv5oQYAFDEc7YlFleh/ne9F03WTEwHCAO/taI19Sid40Rg+9JDKhdC4EdMMZw/RDsA8ck7lOCdVSBOiZdU23GvVlE+39A0uhDknaX9KM2HWV164Tw50QwhW/36NdNTcAETMAETMAETMAETMAETMAEZkPAwvHZcC4ZZbMQjhOwr6ngkERmTLIBuJiACZiACZiACcyGQC74ZtT9JR0S50yc/2wVIvDXSvryhGnl2XhSITpnBjtKelz8tylQ66oJyOtE22Q8wnH1rBZbPJTzaZ4dvppCuuctpuWqJrC2BF4iCRFHWhCNkACA808XEzABEzABEzABEzABEzCB+RDIRcYkEMLWQHKxIUouqKbP+0jCp3CokotkxxSQ43tN9vADYvIkBHuUpAvj/0sE5LeWdLIkErxRyF6OnaGLT/wkhqsgID86hNJDXStD9YO9Lg38PITgus3c8iAEBDskgdQVWSclAnKa5Mn5SPCHLRLf/z4F+9yNI2BmUz9D2fD6zNNtg4AF5L4UTMAETMAETMAETMAETMAETMAETGB1CPCej/D/sGRJOKbtlkW3bLvi3JBEexzdXzOnQCRt5+/6JmACJmACJmACJmACJmACJrCuBCwcX5yd3yQyWpJ1HIFaXfmUpIMlnbY40/ZMTMAETMAETGAtCPC3mUzjL00CKfNvfshGTZDVt0raIWhQ9w0TyNxf0nGSyBpESUXJCKkRoO8Rn50iaU9JP836ywXktMkz+v6LpBsm7V41IZjsHUOsXVWfpQNsLqiv5oCzKxna2wSCHtL5lKC8R0raJWHYJ+v8WtwsXqQJ1BDg+2mv7PfvjyAZBmYCJmACJmACJmACJmACJjAfAhaQt+OOfQXbz/bRjHcakvZU9poSATmJ1bAz0I4yROKfulWsgoB8zGAA7Xb+z2uXCrP7jNHUFvvZCyKQQVWnyQZZOs/8uiaY48MkfW6MBWR9DmnDm8F0V3sIC8hXe3+9OhMwARMwARMwARMwARMwARMwgfUjQJbzEyRhKKzKWyTtHY5ubYmQPZ2sZwjTq+Ls420pur4JmIAJmIAJmIAJmIAJmIAJzJaAheOz5T1pNLJWPC+yjm/aUPG/Qzh+0uJM2zMxARMwARMwgbUhUCceJ7sPf78Rj1NyB85JNvfbSTo2spXTNu+L3+0q6V3RN4Llh9Zk6MoF5HVZvL4m6TbJTt1WEr+rK3l/sxSQw4TnnLskE8MRm4xH3295pQ3tfJrvF9P5H0lPkHR2y7m5ugmsMwHu8cdkABBfPH6doXjtJmACJmACJmACJmACJjBHAhaQt4N/Z0lkZ94imr1MEiLd38X/lwjIqfpsSa+ONoh1d5J0brupTK1tAflURJ0rlAqzOw8woWGd2Lvp+imdJzZNrslDknEPlPSS5NoeYy30ObQNb6x5rkW/FpCvxTZ7kSZgAiZgAiZgAiZgAiZgAiZgAmtEgHd9nK7emKy5T+TAu4dxtMqUQrdPkfQmZx9fo6vKSzUBEzABEzABEzABEzABE1gWAhaOL9ZOPSvEZzdtmNZFEbSNd2wXEzABEzABEzCB2RMggCp/r1+YZB5/fQR+Qdidlp0lvSd+QfCXR9eItfOM1tR/qqRLs754NjhR0jbxe5w+D8ps7iUC8gskIRqvCmLoCxswzktAvomkIzIRaR+B9hjOp3nGeBB+VtITJcHYxQRMoIzAhyVtl1U9LJzVy3pwLRMwARMwARMwARMwARMwgaEIWEDejmRuNyFA1tuTLkoF5A+WdHrSLg3gR4ZygusRzLBPwf5DwMKqnCoJe9aVfTqV9FtJ2Lxym1jPbv/QPBc8OwP51aneUxJ7uXl8NCmDfamAnK7yfj8miev9kiE2dkIfJTa8jSXdWtLd4r44TtIVI89rLbu3gHwtt92LNgETMAETMAETMAETMAETMAETWHECN5Z0tCQc2qpCFMEXSPp1i7VjrCTa4POTNh+VtLuk77box1VNwARMwARMwARMwARMwARMwATGJWDh+Lh82/ZOYDeyllaZKvL2OGW8QtLhbTt2fRMwARMwARMwgcEI4LSLaHufpEeEztjRc0fZa0vaVtIHk7qIJM9I/j8Xj+cC5E0l3TH62SHJUE4XdQ6hJQLyr0rCabgqd5DE7+rKPATkG0l6Tjz3pHPaPzIf4ZjctpQ4n7btEx/Kx0o6KgkkQB9NAQDa9u/6JrAuBAgYcVY4fqdrxrH9P9YFgtdpAiZgAiZgAiZgAiZgAgtCwALy8o3A7vPyJPgVwX93k3Re0kWpgBwx7MnJe1GayfzvQ5SOiHwRS1PAxCHmagH5ZIp1mcLTaydv3UZAjk2SQNZc01XZRdJpQ2zshD5yGx73FbYB5nOfsI2mSa0ISof98scjz2stu7eAfC233Ys2ARMwARMwARMwARMwARMwARNYAwIYed6aODuR0QMj0BdarP3OYdCsHNBwmkM8XmVZadGVq5qACZiACZiACZiACZiACZiACYxAwMLxEaD26BLh0X6RQaKum8tCQHWwpN/1GMdNTcAETMAETMAE+hEga/crJe2YdPO+yN6EqBmhN06Od40sODj45oXAqzhyUuiPwDBp5t03SPqRpC0lIexOHSLzvr4naSdJ5yYflAjIvxx9V82Y91ca0MxDQF6X2fsdkZX9px23cAwBOVMhoO5zw2E8nVofsXvHJbqZCSw1gVuGiPwW2Sr2yjLkLfUiPXkTMAETMAETMAETMAETWAICFpCXb9JNJZ0oaZto8k5JBArmTKcqpQLyXKz7/vC3xA5iAfmfeH5A0sfLt2hmNe8n6R+T0dIM8mNO4vqSjpH08GSQSSLvNgJytMMEzDww6ftQSdi8+matr2OCjW0zSXeX9OIJZ6Z5W+yij5H0jTFBr2vfFpCv68573SZgAiZgAiZgAiZgAiZgAiZgAqtOAKMl2cz2ThbaJgt5XfZxspo/W9IvVx2e12cCJmACJmACJmACJmACJmACC07AwvHF2qCdQzi+dcO0EKIhGuc9/eeLNXXPxgRMwARMwATWjgAOmcdKwgmzTyFzz7MkXWeg/p4mCdF5VUoE5OeH2L1qQ1BYfldXZi0g3yKC3G6VTIZMVgTcuaAH+LEE5EzpLyXhQPvkZH4E1mVvTpJ0VY95u6kJrBMBnMTPlERG8rTgCP72dQLhtZqACZiACZiACZiACZjAHAlYQF4O/8GSTk+qI849KLMDlArINwqh7gHRH3aaR0m60AJy/Xv5lixMzVkJyO8p6VRJm8fKPyXpcZJIGlVX2gjIaZ9f4x+LbN+X9CTNfUEAOYJr3lvSfSXdq2OfdQE2O3blZjkBC8h9TZiACZiACZiACZiACZiACZiACZjA6hIgczhOTXeJJWJkwTmjJHojzh1E06yyouDQRdvzVheXV2YCJmACJmACJmACJmACJmACC0/AwvHF2qIHSXpeOF40zeywEI7zTu5iAiZgAiZgAiYwfwK5I2/XGX0kHDnJMp5n8Wnq8yeScABFWElWHUTdT43Kr4sM2FfE/5cIyBFkIxqvCmcBTTb8WQrIEWITOOcZydyGEmKPKSBnupyrEGAgFb77fKTrXeJ260xgO0kfrgHA789YZzBeuwmYgAmYgAmYgAmYgAnMiIAF5GWgsRO9SBKC3KrUvbeUCsjp4/GSjqvp76/Cj5PEPotYCIaMrQkbztAlFzwP3f9Y/c1CQF53Db4mzh9/3bCwtgLyW0s6WdJtwi75ZknYNi8vBIf+mCBxt5R0N0n3iWt5y8L2TdUQyH9W0ufCVvp5J7fqSbShuQXk43B1ryZgAiZgAiZgAiZgAiZgAiZgAiawCAR47yebx1GSMEBSjpe0z5SMZ7nBk3ZPkURGFWfYWISd9RxMwARMwARMwARMwARMwATWjYCF44u140TRRzj+sAnTOjqyjn9zsabu2ZiACZiACZiACUjaWdJ7JpD4jKRvS/qCpC9J+pqkH0jaPmmHQ+2j47M8iw9d0+aL0Qdi8a9I+rGk3yfjpg7FlSD9h/F5iYCcuVUBZGmG0ya/qyuzEpDjBP1cSS/PJoFjK7/DGblPGVtAztzuH47eVYBdfsf1gtj/0j6Td1sTWDMCnFG+LVvzzyQ9UNJ/rRkLL9cETMAETMAETG5bOi8AACAASURBVMAETMAEZk3AAvIy4jeU9Naw+dCiKfNzGwE5GZjJaF75az5H0qFl01nZWhaQN28tWcfx6SVodVUeIendE66GtgLyjSX9Q9gNfz7lKruGJOxvdwixONnRCbSY2sm6XKgEJiCo5lmSEIpjO8VGYH/kLjRbtrGAvCUwVzcBEzABEzABEzABEzABEzABEzCBJSOQZ/rAELP7FOc4omiSfbwyYpL5BMf4Xy7Z2j1dEzABEzABEzABEzABEzABE1h2AhaOL9YOkuGT92MEWE0FgcTBE7J/LtaKPBsTMAETMAETWE8CZJnmb/pFIQgm4AsZb3BavCwTeaeEUudrbO3Y0hGb41R5X0mIv78h6aeSrixAS38nSjohsgB9NRk7F3w/NJwr024/KulOyS8eIOn8hnF3lfTG5LMxMijVBbVlyCHF17MQkLOOZ0o6LGM5lAi+4NJwFRNYGQJ7SzoiWw3fuYjI+d51MQETMAETMAETMAETMAETGIdALiAfZ5TZ9vpvkg4ceEg4fTDxk0TovX+NXaeNgLzK9kymZgq+lwTbu2LguS9Td7ngeYy9HIJHW2H2EGNis3tX0lFTEIN0rKHmeW1JN5N01xCLE/wAwXjlN9x1fYjDz5N0R0nYYSlpMM6u/bpdRwIWkHcE52YmYAImYAImYAImYAImYAImYAImsEQEMPIQKRPnMcr7JT1J0vdr1nAjSW+Q9PD47LOSnijpgiVar6dqAiZgAiZgAiZgAiZgAiZgAstOoI1wHGcWB/wad8dvJWk/SU+eMMypkl4h6dPjTsW9m4AJmIAJmIAJzJHAbSNjFI6cH46sPSVC8aYpbxQf/K6mQi4gH3rZYwjI6zJ3D33GMAsBOazz4Lz8jqABu0UWsaH3w/2ZwCoTQBjwkmyBZBvbVtIvVnnhXpsJmIAJmIAJmIAJmIAJzJGABeTT4WOXeZEkxLhV2UXSaTVN2wjIrx++mjtEP9iQsPP8ePqUVraGBeT1W4v96bWS9kg+JkgC79B19sKqWl8BOcJufIS3HuCKI7jmJ8JO+kVJ/xvv+rOy4Q2whNXvwgLy1d9jr9AETMAETMAETMAETMAETMAETMAETMAETMAETMAETMAETMAETMAETGA5CFg4vlj7tFkIx/edMK0zQjj+kcWaumdjAiZgAiZgAiawoATw17umpN9Mmd+yCcjJJnSspK2SdZFd+AmSzh5wL2bpfFq3pnMkIb7/9oBrclcmsA4EDpf0zGyhH5L00HVYvNdoAiZgAiZgAiZgAiZgAnMgYAH5dOibSzpe0oOi6qTMz20E5NeVdIikZ0S/kzIvY+e4TNJvp093qWtYQF6/fWT7JkA11yKF4IUkfjpzym73FZDfWtLJkXW89ML6iSTuEQJp/5ekL0v6gaSm4JqztOGVrmFt61lAvrZb74WbgAmYgAmYgAmYgAmYgAmYgAmYgAmYgAmYgAmYgAmYgAmYgAmYgAksCAGE48+JHzIT1JWfSnp1ZL10xvFxN24TSc8L8TgCr7qCk8TBDZkoxp2dezcBEzABEzABE1hGAjxTkKGbwDTflfRsSZdPWMgyCchvJulISWTpqgoOr0+TdJKkqwbcsFk7n7Kmt0r6q2QNOIG/QNKvB1yXuzKBdSBwQmTdS9d6YgRlWIf1e40mYAImYAImYAImYAImMEsCFpBPp/1gSacn1V4W2cjrMj+3EZDT5QGSXpr0jU3o49mUsDVgT7lfnDW9MwS6lZgcW9JtJG0XIt3X19hYyGB9D0m7Rt/7NdibriHp9pL2kvQmSedOxzNoDQvIr47zOpIOkvTc5KNTJO0piTPhSaWvgDy3r+VjfU0S2cQ5C/28pItiTr9vcVXM2obXYmrrV9UC8vXbc6/YBEzABEzABEzABEzABEzABEzABEzABEzABEzABEzABEzABEzABExgMQhYOL4Y+1DNYqNEOL5pw9TIFIFwHDGUiwmYgAmYgAmYwPITuGk4a35O0vsk/V9HwTNOvTeX9NeSvpA56+Kk+y/xDAGx70l6TI3jcErzbyXdsgbvjaIt2b5fIYks2VUhs9UFhVtysSQyhPctN5H0hkw8Tp/7R7atoTNozdr5lH19iaTnJ6AQx+8u6T194bm9CawhgQ9K2j5b9xE12cnXEI2XbAImYAImYAImYAImYAJLRSAXVDP5+0g6Z0lWgXgXu8ozY77TMj+3FZCngQE/EYHo+G9a7ibpvUn2aewrVcBBgk1j+6mC9SH6fpakXyUdVAJ0bBSUpkzn942zrx2jXjrOrLbLAvKrk75zZAFPbXtPknRMwab0FZCn1/NnIqM49y6i8f+V9IuCOUyrMmsb3rT5rPXnFpCv9fZ78SZgAiZgAiZgAiZgAiZgAiZgAiZgAiZgAiZgAiZgAiZgAiZgAiZgAnMgYOH4HKBPGRLHG7KOIyKrK0TXx5kIJx0XEzABEzABEzCB1SFwr8g2VWWYxjH3tGR5O0jaTdKtJCEExwE4F14/OcTS9NHkrPv3kt4u6S7R92vi2aNNFmvEzGQlerkkBJfMnSxTVdla0qdnuDWI2cnGXTkqV0O/Ltb2yxHmMg/n083iGZBroSofjXWTTd7FBEygnMDGks6UdM+syYsjWEN5T65pAiZgAiZgAiZgAiZgAiYwTwLLLiAnaB+BgrcKiNMyP7cVkJMB/pFhT/iqpDxzM3pOxOLYVaqSioevG58RLJDyEUmPk/TDbNPp49XJ7/5J0olZnbtLIrs5wQop08TyY1xXueB5jDHG6LOO5xDj1AUsbGNr6isg5/rbJAJgXjnEgmr6mIcNb6SlLH+3FpAv/x56BSZgAiZgAiZgAiZgAiZgAiZgAiZgAiZgAiZgAiZgAiZgAiZgAiZgAstBwMLxxdsnHHIQjm/RMLVLQjh++OJN3TMyARMwARMwARMYgMBTJR0V/RAwBrH4eUm/acYoHGy3k0RmnrQghDw1yRhV51y6UTxzvDQakimcLOTpWNOWs62kE5JxcBpGxF0VnJM/JQmfwDtJYj2XT+u04+dN4nGycsP00o79Tms2L+fTnD3zxFkXMf/QWdanMfDnJrDsBP5G0lkRmCNdyz6SXrvsi/P8TcAETMAETMAETMAETGBNCMxCQI7geQ9JBKrLhdN9MRMkkHd97DQE5yNg36GSrmrouK2AfNr8yDBOpumHR8U6m9QBMT+qnC/pUZIuzDqelMW8qlonVj5eEu9gP5820YE+t4D8z0FyJvkWSQSDrMq0azDtoa+AfKBtndjNvGx4s1jb0o1hAfnSbZknbAImYAImYAImYAImYAImYAImYAImYAImYAImYAImYAImYAImYAImsGQELBxfvA17rKT9kiyg+Qwvk3RwiMd/t3jT94xMwARMwARMYK4Eqiw1ONvyNzPPojTXybUY/C9DrIgzMuVDkVX6R0kfeYZyRN9kEk9L7vSLw/H+kvIMPneQ9A5Jt4vGB0bG3ZJnDdocm2TGoovvJWJy/v++kj4p6f6SjpP0X5HNKs+Y3gJRbdUm8fjpkvYO4XrfMZraz8v5tM7ZGq4EHPjCWIt1vyawwgS2DBH59bI1ErTjbSu8bi/NBEzABEzABEzABExgsQisin1jHlTHFJCzLw+RdJikvw9bCmLnMYLVsY4dI8Df1yaAHFpA/kBJZD3/qxgTMTE2lV8mc3i0pJOT/7+PpHOyOd5Q0lslbR+/J7AgmcpzWxAcsWfdJeoRJBGbBracWRQLyK9O+TqSHiBprwgQybnlxYWbYQF5IShX20DAAnJfCSZgAiZgAiZgAiZgAiZgAiZgAiZgAiZgAiZgAiZgAiZgAiZgAiZgAiYwDgELx8fh2qfXnUM4nkb1T/sjg2QlHJ9V5oU+63FbEzABEzABE5glAXzNcGx8cYiVGZsMSC+T9G5Jv57lZAYYK3eerRN+k+0KMWP17PD8WG86PFxeIAlBOOVjkhBBXpLNEcfQV0h6Zvz+I5IeH0LwScthnmSlIsN4Vcj0vVkmKL+fJMTvqdAc5+d9JX14QhatNijhcaSkHbJGn5X0RElkVh+zzEtAzppuFk7Z3ANVOTpE+qmD95jrd98msEoEHiTpjJoFIXzgO8vFBEzABEzABEzABEzABMYisGr2jbE4Tep3TAH57mF7qMTVzIP3b4L1/WQei5U0pIA8tw+xpCeF7SddHnYgAgVW5Z8knZitf6OwR5GtvCrb1bxrUe95SUZz6s4yCzkBABDql5ZNJBHUESE82dnnFbzydZKwwY1ZCNBJcEqu7asKB7KAvBCUq20gYAG5rwQTMAETMAETMAETMAETMAETMAETMAETMAETMAETMAETMAETMAETMAETGJaAhePD8hyiN8QJOMc8eEJnZLNAPP79IQZ0HyZgAiZgAiawYgTwMyMTzlFJdqR0iTjxHiKJYCzLUnaV9K5ksnWOuJtKelNkZaIqjqPPlXRFtkieMaqsTWRxemhNViia5BmmdpF02gRgN5H0BknUq0ol1mYvEI1Xheede9QI3JkPAvc39hT5I6AmIxbjpGVW4nHGnKeAnPHZBzJ7VU7ss87YtSz3ludpAqUEHhVZ8NL63Fd8V36+tBPXMwETMAETMAETMAETMIEWBFbRvtFi+YNVHVNA/peSDpL0rGy22GQ455lHELchBeR3iKzqt4v1EYzvkZK+kq03D3xYF9SQJnmmcsTF8MvFyLeUdFISjHARbRoIxwkggOCc9c/S5jTYzTGDjiwgnwHkVRrCAvJV2k2vxQRMwARMwARMwARMwARMwARMwARMwARMwARMwARMwARMwARMwARMYJ4ELByfJ/36se8dDkUPmzA1MlcgHP/m4k3fMzIBEzABEzCBhSFwC0knZFmw08mREWg3SV9YmBlPnkie7YlsRsz/vKzZtSW9PLJM89E7IyvUZVm93Kn3aSH8zmdxwxAgk2GX8pp4VqnL3l4nHofzEySdLemjkrZJBiAz9sclPULSKyWRLTwtrOOlknAQ7loQrCNEZ70UHHnJkvXlrh22bDdvATkO42SR3zvmTXao/SS9eY7ZsFoidHUTWDgCT4/gHOnEvh0i8m8t3Gw9IRMwARMwARMwARMwgWUnsGr2jXntx5gCctaEiJz372dkC5xXAMOhBOToOJ8dQRirpTXZhm4k6W1JIL9DIwv7lRmTO4e9aov4fZPtqm5sAgVi45iHKD9dxuaSnijpKTX2LDKAP1XSpQNc7LcN2+a5kr4m6fIB+pxHFxaQz4P6Eo9pAfkSb56nbgImYAImYAImYAINBHgBvGk4B+TRw9pCI5IXL2Vfr4lE1rav0vqbSXqMJJw2vhNR//OX3dK+Zl2PCHC8XBJ1HueNvvxnPf9VH29jSWSOIFMETjgn98gmhRGRTA1H1DgSteV4TUlPDgebL67pdbORpDtJul7AuzjuobYsS+rfJwxqZOv4XkmDKXX4ruLeJ+sG5cwlco4bYPnuwgRMwARMwARMwARMwARMwARMIAhYOL54lwIOM2Si+H8nTA3HG4TjuVBs8VbjGZmACZiACZjA/AmkGbabZtMkmp7/7K8+gzzrEud7ezWIq1OnzI9IepykH2Zd5pnKm5x68dfjjOnAaP+p6I+zxbRw7nBklnk8FY9T9yxJiMarQsZefkfhzPJwSdtl/bJOMqjn82+zRwToeb2kX4QDb54hq01fbevOW0DOfHnO5JyR7MgvkoTQ1cUETKAfgRcm34tVTzj0872WB+zoN5Jbm4AJmIAJmIAJmIAJrDuBVbNvzGs/xxaQsy4E1IdERupqnQTFw/5EJu1Z+mgPJSDHJ//4RBTOeh4efqf5Xl4//NF3iA/weUV8noue83rnS3qUpAtrLo7cHoYPLT77BCScdcF3eqsQjcPgrxomwHr2TWxeXedZd81+JgI0fkwS76AECpzlddV1LRaQdyW3pu0sIF/TjfeyTcAETMAETMAEVpbA7SQdK+n24XhA9Pe6aPXTACAc313SPpKum0SxJ8J+0wtaXZ+/DyeL304bMPk8jc7f9LI7qbtrhECY/45RmtZ0Y0lkKtpZ0gUhKJ2ls8QYa121PlOHkv+W9OiIINd2nTtKem1EuRsist22kbEDgTuCdJyWf952UktePzfMIPQ/cYQ18d0G48eHoefFEc3+dz3GuoOkd0ji+9f3fg+QbmoCJmACJmACJmACJmACJmACS0rAwvHF27hbRRZIAvY1lVMjc8WnF2/6npEJmIAJmIAJLCwBgrKQgXxS+bcaAeCiLihfzyTxe1q36Ywpz1T+/jhv/WkNgNRZHcfUh0n6RFKPzOGIxysHYT6qc5BGzI64sioPyhyObxD7kWfrYm6I5XPRepu94jz6V3MQTy+CgByfSwK642TN2bGLCZjAMAReHWKItLczagJhDDOaezEBEzABEzABEzABE1hXAqtm35jXPo4lIEdUjJ86dpZbS/o7Sfh58t+q5AH2ZsFgKAF5fv2dImlPSXX2o3zMD0fQ5B9nCyaBE4EKD0h+v4uk02rAUJfgyy9NPmvKgD4GV2wqN5G0WwjHSTzVVAjc90pJ7xsoUzhBFsnOPkkHQRIw7GYfkvSlBcjM3sTGAvIxrs4V7tMC8hXeXC/NBEzABEzABExg7QjcUBKCcaJwVQWhJBHscSiYVng2xBkBYeWzJOFQUJWzJe0RGXY/Oa2j5PMuIt2+AvLcaaDFdIuq1q0Jdk8K/nTCizXR5tsI54sGn1KpziAzRL/z6uN1kQHhioEmMJSAHOMFwQ0wsPTd77wvDDMcjHcRNBPsgfv9ngPxatPNd8KoVGfEKulnVgJyIiXyPYkB6AcRRIDIgX0Kxrs3RQddgl70GdttTcAETMAETMAETMAETMAETMAE5kfAwvH5sW8aebMQjpOFoKkgPniFJMRWLiZgAiZgAiZgAu0I3E8SZ4aTyhMii1K7nmdf+y8jWDDnn5RpAWIJSkzGaQqi4Z0iK1E+c7JAcc5DIWsR5xLfqFkeZ7I8kxCoGCfYNLDwFjG3NHN4U3Ytnm0QjVeFNvwuLdcJh9yDMgfZ0yXtLemi2ePvNeIiCMh7LcCNTcAEJhI4LnxW0kp8/z7W3EzABEzABEzABEzABExgIAKrZN8YCEmnbur8lR8qCdHvX0u6XtYrgdj4fVV4v79L/M+14t+p3/q0SX02AvfNyq4xhICcTOHHZH7++J7zu7qSByvE1xUB+iU1lfH9532qKs+X9LKGftOkSVSZZhebthcln7P2h8T8SeI1qSCUPywyg3dJolfXN+Pj3/vIkskmdc6U9C5JH5D0vwsUSNAC8pYbue7VLSBf9yvA6zcBEzABEzABE1g1AjeTdGj2gvPWEOH+sGGxRGvbKqLM54duOCMg4j1EEu3/H0kWkF89c/UtIuMCfL4V0eDOH+DiImL9ZS1eOFdNQP6cuJ4HQPmHLoYSkNPX/cPYgoMP98lTEseh0vly7z1X0sujAVHrMAZ9v7SDrN48978usiHGq0dI+puYJ05ln2lY2ywE5Hw/8n34gGQO074fp21F7mA2Vub0afPw5yZgAiZgAiZgAiZgAiZgAiZgArMjUAnHeafPnV+qWRBgDeEQdrpfzm5qazvSJhHYbj9J2FvqyqckHdyQbWFtwXnhJmACJmACJtCSwI0lHS1p54Z2XQJLt5zCYNUJxnuqpM2jx7eEmLrp2S0/I72PpHNqZpMKzTk/QtDddDZSt5i7ReZxzm6rQj9kEH9bzZkh5zOp0BxHXITheblGiNkJPp46Yy+jiNwC8sFuA3dkAgtLgMAaO2SzOzK+pxd20p6YCZiACZiACZiACZjA0hBYJftGBX1jSfgubjrgLqQC77RbfD3vOiWL84DTmNgV/u0kbZrFWdwQAvI8+zgiePz2L56wylQoPMn2dq+wCVXZtUmKRDK5X9X0TbBBAg1y1lkV/s255lUDbR62KAIG/GP4ET9wSr8/Cf9e5v3VFn7zbaaLTzN+xPeW9OD4L0nvSsvXQivwbklfn0OSuXSeFpCX7prr/YGABeS+EEzABEzABEzABExg9Qjw8seL3T7J0ohev5ek72bLvYekd0Tm8fQjXsRwAOHlmszCVSHi/a7xPzgX7B6OFThIfEjSbyQRCW77EJvnL6u8dG4piUzJlC9L+lE2pyEzkBNZ7iU1606H3CayhfM76k7LRkxWcdZVZXXHKZV2RGsbutSJcieNMU8B8dBrhy/RCOucbyaNhaCXa5NIb3kpFZBvJAnHH172L20wiFAHgTvZISgYcp4YkfhKWWwbxgSck1jvbg1OPaX9zXP/667VNqLwNnVLeaT1uE/3l3RgTeOm78eScdJIjCXGvJI+XccETMAETMAETMAETMAETMAETGAxCVg4vnj7gn0GxyCE401OUdjxEI6ftHjT94xMwARMwARMYCkJkKXrjZJy58qmDNmLuEieIV4kCUfLqhAQF+fPppILyHdpCEyT1yMg8ccLIODDR92jMrac2XLG+/aG8yrOZxGNV4WzNX5XVxiDM9zXZ2fDfc5JCpY2eBULyAdH6g5NYOEIcHZ8liQEEGnhrPffFm62npAJmIAJmIAJmIAJmMAyElgF+0bKPc9UvYx70nXO+LGfOKDwuWkefQXkdYELSkTbqVCYxGaPknRhzSRJhkXwwa3js0nZyqmSB1f8iCSymH+v40bgo7uZpH8I+xPCceY0rXwi7GEEEvv5tMoDf46t7CbBAptZ6ZyZRiUmJzs5/yZh3CyLBeSzpL0CY1lAvgKb6CWYgAmYgAmYgAmYQA0BRLQImlNRc93hf+7EwMslTh//KekHU8gSAf+9ISB/g6RnS7pcUvqSnAvI8wP9uuj8QwrISzIdpBHdumQPJqr/O0eKptdWQM7zPRmXmjIt9b1Z/k7SMZLuFB3hhPL5vp0m7ckMTUADyjTjRT4s193DQyR8bkOWiFIB+Q0jkh0GAfb2XyV9u2ad15fEtf/I+Oy14bTMfTCtpFnrqfvScFYiQEHXMm3/CdzAoTpCd8q0/UMgX32HMD8ypzUVjB+XZUaQNqLwNnW78MnF+mQVwQhcGajI/o4D1v+07PypYbxq2ayxOtnQHtdhHkON735MwARMwARMwARMwARMwARMwASuTsDC8cW8KsiagHj8pg3TI7Akgf/IVOBiAiZgAiZgAiYwLAHOOJ4ZQacJbM151qskfXEGzrpDrOSWEVymyvJd4iCbn6k2nSlyforj6DcknR3j8O9JpSk7OGcWnNWcMoHrB+K8p+ofR9cPThkPofpxNSJyzjwIrLzoxQLyRd8hz88EhiFwc0lnSrpN1t2+kg4fZgj3YgImYAImYAImYAImsOYElt2+kW9fnt16mbaXAHr4e5PEjJ8vRVKmKyNRGb8jyzgCY4IGE9ivKhdIeoyk80ZecB8BOb69Twr//GqaJf7t1EXUjR2nKnV+93yGje7ISAzH/3NORlKrJi7oDPB53iPpe1qAxRQx9hky0WMLu28I10n+VVKweeGLjn/2PMTXTXOssqbjO84PWdOrjO6T1tVGe1HCp6SOBeQllFznjwQsIPfFYAImYAImYAImYAKrS4CXVZwoX5wsERF5evifOju8WRKHbVVm7Wlk0rZEea4y+66TgPx2ko6VhIMJ3MhWgHPMUOWK6O/XQ3XYs59U3E9XTYaILsPwbvKC5Do6NMTgGIBKClm8j5f0oMgCjqj7K1nDUgF5GhyBLA1EKPxRwyTuHkYMhMhcA0+RdPKUCWN4wYH5GVEvvy9L1tulTm7AmrZ/qYEhvcdLx24jCm9Tt3T8qh5RDXEW3yF+gdGLbOTct3zvdRWRk9mMfjGyDVXSYBxD9Vn1Q3CJI8KgyO8mGU7zaJfnSMIZri6QwtDzdH8mYAImYAImYAImYAImYAImsCgELBxflJ3483ngYIPNc4uG6V0SdhcLChZz/zwrEzABEzABE5g3Ac6jCIp9SDKRkmxPpQJygjwzBo7NpYVzo4MkESCnKjjPPi1E6FdN6IgAuYjGq7KjJH43reQichx3cTTnPGDRiwXki75Dnp8JDEfgzpGJnPs+LZzfnzDcMO7JBEzABEzABEzABEzABFaCQO7fO/aisCUgUk4zLxNE7zvJwP8riXObqtCmyjJNsiX+PcnuUbcGbDRkHE+zWx8d9h5E5mOVPgLyPOEUcyyxR1EvDwzQ5Pe7UfhfH5AAIEHaGROA7BqBEKsqb2lI3lXXReo7XcIcWxcJxk4Lv/g+ybZKxhuiDja7e4SP8GMlTRPIo6N4iaTfDTH4lD4sIJ8B5FUawgLyVdpNr8UETMAETMAE2hNIBZe0HlO4ls/uDvEigACX0kWc2H7F69eiTkTOC9g+EUE+dXZou/87S0L4SiH6PYJfyroIyG8S90wVyQ5HEwTQiyL2HuNqH1NAnmb9Zu5tItlRP3f4qTOulArIcRyqsm1Pe6FnXLJsHBbAPxqC8+82bACOQ8zt5fE5BrEnhAPQGHuW9pk71KyDgBzeiMWrABefjf3BcEkhC/kbJXFtU9pkIr+nJDKZ87e0zhhasp/XknSXxLCEEzyRFYcu+XVK/2SXJ5BBk7GK77a3JhEUXxcO+mMaWYdet/szARMwARMwARMwARMwARMwgS4ELBzvQm38Njhm7Bfv0XWjXRZZJya9644/S49gAiZgAiZgAiaw6ASuE8G2OdvE0Zhgq3VBifN1ELwGuzn1fyaJzEKVw/MQa8YhFbs9P6eHmPzCgo7fKwnReFV2kvS+gnZUqUTk/PufJXHG1dZpu3CoQatZQD4oTndmAgtP4AEhIs8nSvDwDyz87D1BEzCBMQksou8hz4z4WZDQoCpt/fHGZOa+TcAETMAEVpsANo8tJV23wzIJhIf4u0nU+ytJl3fod4wmdb6Qpcmf+synj4D8ppL2jB/sUW0S+uQCcuxTiLDrSpqtHME2wQo/PGHRzAsx/jZRp8288M1FLI0tq6mcGXYqbF1fn3B99dmXWbW9dmRcJ9s9wvs0vHdxMAAAIABJREFUgAFzKM0oP9R8LSAfiuSa9GMB+ZpstJdpAiZgAiZgAjUE6l6gZmWw5CWVKOqIKKtiAfl4l2nqcMAovIjtHZHf+gjI0xdNMtPyEklZJAH5kFR5ieZF/MeS5pVBesj1VH3xXcBPGgWwaZwxBeQPlHRKiFUR+eIUfHHLBROB/J2RgYq+MLj8NOmjRECeZpXGqPRwSRgxJpUbRTAB6v4kspC/q6EBDI9LstaTPeKkGTnkrKOAPBVBNxkJ8ywbJRnhuWcIGFEJ018mCYNM28iB6TWLqJ1s5ue1vO5LqudRN6cFOqDPPGM5/GZ5vZasy3VMwARMwARMwARMwARMwARMYEgCFo4PSXO4vghiiXB864YucWY6OIKkDSniGm4F7skETMAETMAETGARCWADJ4Pt9SPo7yJkPeIMnWziZ8d5Uwk3HIYRjVdlkhNx3h9nHZxLsHYC5i6DeJw1WEBecmW4jgmsFgG+q0iUkBaCXuNjgG+BiwmYwPoRWETfw9yXrNqVWfljrt9V4BWbgAmYgAmsMwHsOfyNJSgg5XhJL5RExvOxCsJ8fEZJPEQhwCDZvr/VYkD86wk0w5nkBwttMdh6Hibp85L+K4IaNiUBIpnRzSV9JmxL02w9ZC1/kaRHSTpCEhnI2yQYyn3KvyjpQ6FT4N8Ef17Fgpic6wAxeZWZfFpCp6E5WEA+NNEV788C8hXfYC/PBEzABEzABCYQyMVkVJ2VwZIHZjK+/lUyPwvIx71cKyM1Ea/2imy5jDhNQM7zIlHCiC6XFn7PSyM/lDST8aoLyHmhbcognRsIuu4qL5Lndm3cst0tJB0u6WRJ756SQX0sAXllhOCFlvKayHTcNps71/lr/3/27gNsmqq++/j3Eiyxy2tFY4nyvhoVMXY0ggqWYBQUFVAQIoIdFAOKiQaxAEqxgCgoogIWVMCGClii2GJU7EGjJFE0VrCgxvJePz2TjJMts7uzu7N7f891PRf63DNnznxmdp97Z8/v/IE9gYRdH1BW6qtI2gTI7wCkWkOqSp8DZKGEi1uY3rc8CMiKet8cs30C5wcC3wdSuX5Rk5I2WoD8VsBJtZWdc2/EfdBKmM0QeSYgPBn47pBrmfsjDx23Kz/P9X9/i/ukuUl9dcgsfpAK5F0/NKsvcFAdv77ox6hhp0J73htyvmmZgLFXqbAyxem6iwIKKKCAAgoooIACCijQSwGD4728LL//zJ3P8duPGN4xJTz+nX6egqNSQAEFFFCgE4FxEz07OYidKKDAXAScmzkXVjvdoAL7lDlN9dNPOOTepVLiBmXxtBXYsAJ9m3uYf/MTHjq+MR8yF2hR8zE37M3giSugwMoI+HxjZS6VA1VAAQV6JeDztQ4uh4gdINqFAgoooIACKyhwvfJwMqtS1dsiHlg2A33V8Q2Qz/9GyuqrWfUqwdqqDQuQ5/fEm5WAeMKWT22ELhP+P7aszP854BHAV0unmXSbQHKCkM2ftQmw1kPK09yT9WMk+Pv6CVbpb16FhOGzslru26oCecLyrwE2K5b1irz18PwsV7QeyJ+ln3H7JridibgvKBumivzjG/dIvY95Bchzb+5WKrxnVbY2Vb+HnVs9kJvq0Al0V1WhxwXIc9/nXk+oO625/zjPSX4+SeX3SfodtW2b1199//oKddO8RzdfD6NCy5Ns28ajGZp+V3lPGjahfNCXeceV18egFRUzef19ZSCTLDRQH3vu+yOAp5S/zMIUR7dcVbKNQbbJeaX/TKivWqqRPBb4zxadDFq1e1QQv0WXbqKAAgoooIACCiiggAIK9EbA4HhvLsUfDeRu5fN4qikMayeU4PjX+3kKjkoBBRRQQIFOBZxg3SmnnSmwUAHnZi6U24NtAIFU96vmNlSn+9lSifyHG+D8PUUFFPiDQB/nHmZMpwGp+tls08x981oroIAC6yjg8411vKqekwIKKDB/AZ+vdWAsYgeIdqGAAgoooMCKCST0elgJjy36gWWqXyd0vMMAs2nCiStG38vhDguQXx14Wa36clZu/XDtDHItTwW2BhLM3B34Ufn5qJBumwBrlwHyZoB90otQH28VIP8BkKrdqb6eKuFZPbaqIJ2A/kOBG096oMb2qQR+4Yx9tNn9jkCqHud6pmXsOfaw1gyQp8L3p9ocaMg2vy3VlvPfqqWKezynrcqdhQ/ypcxdgLPLvZlK32njAuTXLgsO3L9UHc9E5U+Wfa8KJEy76JYq7D/t6KD188/9tTNwwYi+VzVAvimQMHb+rUu7CHg08KExjtkvC0Jk0kEWyUh7xoAq8c3g97QLDdTfR7OwR15PH+3oWlfdbFkqiOfLyrQcJ+/XZ05wnC76mOBwbqqAAgoooIACCiiggAIKzF3A4Pjciac6QD5/ZqHDLA44rOV55OFjnmdMdXB3UkABBRRQoMcCTrDu8cVxaAqMEXBupreIAt0LvLh8F1zv+Vxgu+4PZY8KKNBDgT7OPbxWKeTzsCFeBsh7eCM5JAUUWIqAzzeWwu5BFVBAgZUX8PlaB5dQxA4Q7UIBBRRQQIEVEkggLhPsUmF4UJvnA8sblvB4s+p5NQ4D5Mu5kYYFyDOahwBvLcN6aZnAmTBr2l1L9d3cU6mYm5Dlr8rPhoWu8+N1CZAv52p1e9T6IgHp+S3AvrWFAAYdrRkgn3VE9VD+rH1V+9fDvc1Q7rgA+X2At5fwcIL1e5eAe/quh6m7Gmubfrp8bxx3/s3xrGKAvFlJPPdAQuFZVKDNQ+iEyPN+llB42kuAZwH1KuS3Lq+XhLIvBuoLDbS5ptU2D6oFuaetYj7qeKnqngrnT6pt9DrgycClEww0JocAB9f2maSK+QSHclMFFFBAAQUUUEABBRRQYK4CBsfnyjt15zcHDhqy4GnV6RnlM+7Hpj6KOyqggAIKKLC6Am2eba/u2TlyBdZbwLmZ6319PbvlCbwG2Ktx+Mx3ePjyhuSRFVBgAQJ9nHu4CfC08txqGME852MugN1DKKCAAp0J+HyjM0o7UkABBTaUgM/XOrjcInaAaBcKKKCAAgqsiMCoyuPVKczrgeWo1T+rY3cZklyRS9KLYY4KkN8ASNgwKzV/GchKqV8so07QOJW30xLOzL1Ttc2BU4BtgWZA2AB5Ly47zQrNCcE+CjhvzPBWIUCeU6gvfpAvarLIQdqoAHWzqnTC46+ueaxDgLx+/T4HPAL46ohrvmoB8ny+vReQCQP5dyftuLL4RT0APu5VeL3ynpb3u1Qjr++bYzy1VCVPP68tAe1J+s9++RIxIfVnlsG8sCxS8Jtxg5vg5/cFshBCVU09YfpUnX/fBH1Um9ZD89Xf7QOc2DKYP8Uh3UUBBRRQQAEFFFBAAQUU6FzgbOB+Q3r9EXBUeYYw6We8zge6QTq8fgmO7z/ifN9fJuBm4TXbfASuDTwBiLUB/fkY26sCCigwq4ATrGcVdH8Flifg3Mzl2Xvk9Rc4E8iC3fWWOSzDCmqsv4hnqMB6C/R17uE2wMm1OSqDrsK85mOu9xX37BRQYB0FfL6xjlfVc1JAAQXmL+DztQ6MRewA0S4UUEABBRRYAYE8RE2AcqcxY53HA8u/AFK9OkHlUc0A+XJupGEB8qsACQf+HZDFB9IOKPfRlcp/EyJP8PivgU/Xhl8PqTarOC86QJ7A5GeBy6bkvTxwu2IwqFr2DsBtpux73G5fAN41bqMpf978AiMVl48Efj2mv2aA/OMTVjJudv9vJdybSdpdtvo4E3DdD/j5mAD5lsAbgVSV/gSwK/CN2qBStfmBEw4yVd7vWvb5IZDQ9n9N2Mc7gZdNuM+wzesuec3uAnxtRN+rFiBv3teZNJD3qe9O4ZfQ9a+AXzb2rS+sMUW3Q3dJ2DsTtbtq1yoh+Cz8UbWsuh+PaV5vCbw/p4Tcq/4+Whae+GZXg7YfBRRQQAEFFFBAAQUUUGDOAgmPJ0RebwbH54w+oPs8LzmwhMezyOGgdj5wOHDW4oe34Y74WOBVZWHJ+2y4s/eEFVBAgdUQcIL1alwnR6nAIAHnZnpfKDA/gSuUzzHNuUjPL/Nc5ndke1ZAgUUL9HXuYVWc4MFjQOYxH3PR18DjKaCAAl0I+HyjC0X7UEABBTaegM/XOrjmInaAaBcKKKCAAgr0WCD/1m8NHFtCsOOG2uUDy8sBDwVeNGaVzWpMBsjHXZ35/LwZIE9I/G6l6u6dGofMBNvdSwj3TeWeqv7u+7VtE8RNcHyLEmBMtd4qwL3oAHmXaoMC5POsSj2v10QC7wlV36Xg5FqmivyPW2A1A+T3ABIi7VtL+Dfve7lfM+F4N+CiEQHyZjg2laEPAWatBl1/fQ26f7pyy/hvC1xzTIc3LCHgvDYTks+X51lkYViLWyYRp50AnDqm/9xDn6+5/UltsYnsmir3pwzpY5JtB3XRvK+/XMb+lSmQs9jAsEUn6tXtp+h64C71e7SrPvMF5etr1cfTb/5NftsMB7gzcAaQEH3VqoVFfMA/A6y7KqCAAgoooIACCiigwEIF8vk8i3gZHF8o++8PlucXVXD8GkMOn8X3Ehw/bfHD27BHTOgiiyhuDmRxvg9vWAlPXAEFFOivgM9f+3ttHJkC4wScmzlOyJ8rMJtAvrc8D7hlo5t8h3nUbF27twIK9ECgz3MPsyhiinVkftG41uV8zHHH8ucKKKBAnwV8vtHnq+PYFFBAgf4K+Hytg2sjYgeIdqGAAgoooEBPBVJB+vFAQqgJU7ZpXT2wvE6ZDPj0Ngct28wrLDvBENZi0wR8EwxO0HNcNemccD3g+qkyeTaTaKv21VK5+fbAZ4A9SnD8DWWDF5aKtFXQNl/QZSLo/kOu66ID5G0qkOd+zfml5Ry/N+ROGFQtux4gb1bjvgmQ69GsPJ0vOBLgzc8Tar4Q+G05ZkK0W5XX7DxeE6mufVItPF6d6utKsHhcJeFVCZDnvLJwQaqIJwh+TqkkXb//MiH5EUDu8SsCOwFPAG4B7Ah8soN3hEUFyJvh6w6GPlUXzX9DJgmFT7Jtc3B5PSUsXS2KkNd9AuDXneoshgfd8+/qy4E9p+x32G5Hly8WU/G8izao+nheA3n/vniGAww6/yxEkNdZJprbFFBAAQUUUEABBRRQQIFVEMhzryyQlc9iP1uFAa/JGPcrzwwTUh7U8nzsiLLo4Zqc8kqdRp6jJVxxZnkutlKDn2KwjwSq59tT7D5yl74uuNn1edqfAgosVsAJ1ov19mgKdCng3MwuNe1LgcECWWj83AHfDec73ZNFU0CBlRXo+9zDPGNMcZX6nMy8F/0C2KGh3tV8zJW9mA5cAQUUKAI+3/BWUEABBRSYRsDna9OoNfYRsQNEu1BAAQUUUKBnAgmn3ntIBelqqAmQXhV4WMcPLBPCTIXTBF8TNG22hPpS+fiOwF82fjiPsOy8Lk0q5NwI+Hap2tyXBxvXKxW/U3n2sHIPjKounN8F9wZeNeRaHQccCdwUSCWaBAVzjasAZfpO6DYPwPcFjh/QT8ZyVu3vFx0gr4eEh90P9QmDoyokD9q/HiBvTg6sftasPF0Pyja/JKgHtLt+TaTvV5dFAwadS4LumTydbYaFTFcpQJ4vaRLI/eWQ+2/QvZHXRL6EuqSx37TvJQbI/3BP5f0hbV4VyHPN8lrK+1EWBMgCFlkEoDrupNdv2DizgnTuq/w7O0tLEPvFtX+Dm++Ts/Sdfe8DvL3xRWVXlcIHVWDvqu9Zz9v9FVBAAQUUUEABBRRQQAEF+ieQZ49ZbDKLvw1qeb6a4PhL+jf0DTWiK5dFQvNMOc/F1rnl+d9zyp95nKcB8nmo2qcCCiigwCiBLIqS7zqrNul3neoqoIAC6yBwz1KJfJPGyTwIeMc6nKDnoMAGEliFuYeZR5ffwTInqGpfBv6mFCRozlXpe4A8c2EyDzLPTL5V5lptoFvOU1VAAQUUUEABBRRQYP0FDJCv/zX2DBVQQAEFNo5A/l2/Zalimiqjg1oCv5mQl2DwCwaE66Z9YJkw3dbAQcADhxw74dSnAWeXVX7v19iu67DsPK58Qn/PAFIxp1pBNJYJCuf8ltnyAD3XNMZVS0XeBPuGVdTO+WRy5mMaA0/w8HmlGnczHH/1Utk+1e1TGaiqaHuH8sVbKpBXLTaZIFqv5mSAHJYRIM+q21m8oV6h+W+BGwNPbgRNcy/n3sn2X6pVR891XaUA+aDX47AK5PN67RogX0yAPNcvC5Pk/ezpwGfLYghdB8i7uk+2LCtRZ/J81xW8B1UJz4IQCdR/soMTSKW4U4Bta311Ud28g6HZhQIKKKCAAgoooIACCiigQI8Edi3Pim83ZEwJKR9enlX/pkfjdijrL5Dn+scCu8/pVA2QzwnWbhVQQAEFhgrkO72ExquW727zdzYFFFBgowlksfG3NU46lYCz+Pb5Gw3D81VgBQVWZe5h5nxl7uWTGsb7AKeWQi2rFCC/K/BS4E7lfKqiDSmW0peCOit4OztkBRRQQAEFFFBAAQX6JWCAvF/Xw9EooIACCigwi0AzmNvs61Ml/PwB4EpDwnXTBsibodLmsd9ZQtYJ9Q0bZ98D5Pm96SnAMQMuUoLbqVry61kuYAf7Xr88pK5PfnsX8ETgoiH937cEGTNxLg9/M3HzQ43Q8KBdEyT/8xJ+zAPjVGVP4PjepSL5acC7B1RxNkC+2AB57tttSnX4vE7TEhDPPfGm8v9vDxwyZPGHfDHwlrI4QMLkNyz7VZN/V21C5LoGyNu+faQCRVZBTssCD1lgIl+aD2tZHOO55YfTvEfXF0tIN/OqQJ6+c69nIY1R51P/t2pQBfq2jrNu91TgqNJJKrRnYZJfzdpp2f/OwBlAfTGP04FUfOuiglhW7T8UeGZjvA8dMCGjo1OyGwUUUEABBRRQQAEFFFBAgRUSSHW3LDKaxUYHtTw/rYLjl67Qea3SUPPsPwGJPBe2/W+BQYvjdem0as9Luzx3+1JAAQUUWI7AyWXB7+rojwZet5yheFQFFFBg6QL5TvSExihSTTefkTL3waaAAv0VWIW5h5mXkkUTj28U6sj7TuaB/Lbj+ZjzvlqDKqnnmKmmvgtwwbwHYP8KKKCAAgoooIACCiiwGAED5Itx9igKKKCAAgosQmBYMDtVxxMUPLJWiboZ6qvG13WAPEHVVLJ+Va0K9aoGyK9VVmvfYcDF/HR5cPq1RVzoMcdI9dmDy59q04+WavNfHLBvguAJiX4QSBXZX47o/57AXkDC4emzXlm87akvOkD++VJh/V9HDPAh5R7NJlkRtrkqdXPXGP20/GU9YNucHFj9LMH8BHd/UPZZVAXyhGnzBWkCwJuVY2chgVSpT5X5+kqxmwL3KvfCX46w+k/+EIDPggNpDyiLCCSYmi9CltkypgTbcy7DWrZ5VqnEfmEJzucL41HtC8D3pzyxRVUgbzu8enC5TSB8lQLkbQz6ECCvFtvYuQz4wcBZbQbfYpt8vs/9nYB3veU1n6B6V2174H2Nzl5bVtie5t+FrsZlPwoooIACCiiggAIKKKCAAssT2A44EMhnxmEtC3MmPP6d5Q1zrY+cZ3ZZNPLpwHWALYBRz0TXGmPEyd2hLJZZX3yvSwsD5F1q2pcCCiigQBuBPJ9PaLxq+S43f2dTQAEFNqpAPpvms2e9Zd5IiiFM+73/RrX0vBVYpMCwAHmf5h7eCjipzDmqbD5R5tIldN31fMx5+z8CeOOQg2Tu4QvnPQD7V0ABBRRQQAEFFFBAgcUIGCBfjLNHUUABBRRQYBECg4LZqfydytifaYRFu35gOeghblY2z7G/2Tj5VQ2Q3wQ4dUj1nGVWsh10byVA+zggldGroG8eWGcCYcLu07TmQ/CErBO2rkLRbftcdIC87bgm2a4evK0HbD8O1Csn5Z7JayNfZuQe+a9ykMuVCZz5eQLdCTJX4eu8Nrcq161NwHfYuFON/vnA39Q2yBhyD5zfeD+o95Gx3aXcPzs1VswdZ1SdS8L1/1wqKqeqcgLY1bmP66P588sDtymLG+RL3VFt3GrEkx672n6WSZ99CpA33/ezWnBVhX6YjQHyae+a4fvVJynntbhbeR/o4kiZ+Jx/ezNpv2oXAzsCn+ziAKWPQf8e5n0soXhXoO4Q2q4UUEABBRRQQAEFFFBAgRUQuFsJjuez57CWKkyZvP/1FTifVRxinv8+uVS6unbtBLIIaJ472P5Y4EHAmQ2UPDvPs9Qsxjtrm2UxylmP7f4KKKCAAhtT4DUltFSdfb4bTLDJpoACCmxkgXwGTZC83lJUIZXIl70w/ka+Lp67AqME+j73MAVdsnD/Y2snkecImZ+XZzAp4tH1fMx53zH1IhTNY80yZ23e47Z/BRRQQAEFFFBAAQUUmFDAAPmEYG6ugAIKKKBAjwXqwdxUPM4XIh8a8uVH1w8s6w9x81A0x06IrF7huKJb1QB5HgS/HNhzwD2Qyt17AAnq9aUlCJyA6Mtq1acTIH488LEJB3k9INXpUym3alkc4HggFaknaescIJ/Eoc220zyMz3VPVfAjS3i9Ok6qBe8HfKXNgcs2qU6fauRZcXaH2n00QRedbNp2gQYD5KO5b1a+tMoCAXmv+usWC0oYIO/kFv7vTvL5O1/A5fWZltWaY/ybjg4zqDL42cDuHa+mP+x3iK4rnXfEYjcKKKCAAgoooIACCiiggAJzENiyTMZ/5Ii+sxhn9Zx4DkPY8F1eozxneApwrQEaCUXcesLngRsB9Zll4dX6uZ5Ynp3+fCMAeI4KKKCAAmsn8OrGgtJ7A/k7mwIKKLDRBfJ7/mMaCG8ti2JvdBvPX4E+CvR57mHmeuR3rFc14DKPMItVXFb+vuv5mPO+TllU4+1Diov4O+W89e1fAQUUUEABBRRQQIEFChggXyC2h1JAAQUUUGDOApkk9nTg3UAqZvx6xPG6fmB5C+DRpZrtl8as2LuqAfJwbgOcDKT6atWaq4nO+TJP1H1+10sV6aNqY/5qqRz+4ZY9DQqPV7umsvbrgZcC3xhR1bp+qEUEyK8I3B64UstznHSz7wJfLjslWJ0K2fNoqVbzrgk6vilwSFnMoL7bcSWkmus1bbsCcEMgVaVSIf2OwO0WFCrPPZbK6eMqAP1ZCeRec8RJpqJ5Ne7099naFznDdju4BK23AB4yIeCNgCeVfXLPvLnF8eqH+DcgX2KnkvusLWNPX2ltQ8UGyIevED3r9Zhk/0cBp4zZYRPgUCCToOstK2A/o6N7qN7vvmURkfrfnV6+NL1kkpNzWwUUUEABBRRQQAEFFFBAgZUSuDlwUKPaUvMEzgCOmGIRy5WCWOJgNwMOKM+csgDkoJbngC8qz20NRf+P0LDvRaZZyHOJt4CHVkABBRRQ4I8ETijP5qu/TFXMhCZtCiiggALwtjJnpm6R9819xFFAgd4J9Hnu4d3LnI36fMHMzcxi/hfWJLuejznvi5RiOnmG94TGgc4EMick8+NsCiiggAIKKKCAAgoosAYCBsjX4CJ6CgoooIACCkwhsMwHlqscIM/vTqmuk0BoAspfBxLOTRh7ULX1KS5N57tkzPcHXlELkb+kBAp/MeZoCQwfW6s8nsBtVk297oD9Unn+xSWQm+o2w9oiAuSdI65Ah3HNSrf1gPNFQMLPCS2PWlBiltNLsPxq/CFkmwrXCbEmpJ1QfX5WtWyT4Hl+Nml7XYvwbNs+6/df28rmVd/5QugjbQ/U0XavLJWkqtWKp+02C4ykr4eVDhIMf36L961ZA+RZxOFZwJ3LcfN+mS+aBrXmv0ttQtOTetRXrG57/Yf9eznpsWfZvo3FtcuCHnm/r7cs7pLXUNctr4f3NFaizhejOwMXdH0w+1NAAQUUUEABBRRQQAEFFFi6wA1KRaX9R4zk/WXS6TlLH+36DiALxT1uxMKZeX57JJDtLl1fhqnP7DrAqcB2jR52KYvjTt2xOyqggAIKKLBEgXw/mNB41RL2aVbHXOLwPLQCCiiwVIFNgXOBezZGcdiAhbmXOlAProACEwkscu7hoMIref6S8Hhz/ssy52NOBFjbOCHyPYCHludN7yy/S85SpGTasbifAgoooIACCiiggAIKzEnAAPmcYO1WAQUUUECBngss84HlIh/i9vwyLGx49UrkqbjcZpXQWwIJmt+3jDJh5KcB7yhh0KzInOrmCQbX29uBFwD/PKQSvQHy+V32WwEnAXcBEuhPePybHR/ucsA1gPw3LV+KdFEdu+NhDu1uowbIH1zCxXm9XgzsCHyyBfqsAfIWh/jvTQyQD9dqEyC/Q3l/zoT+quX1mffwj09yIVpum5W1M+F668b2TrhuCehmCiiggAIKKKCAAgoooMCKCKTC9YGl6ngm3g9q5wOHA2etyDmt8jATfLj3gBP4aak2nqrjP17lE5zz2LM47OnAFrXj5FnZXwOfnvOxl9F9XrM3AvL9wLdW7DnuMrw8pgIKKLCqAseX736r8WexmSwqbFNAAQUU+INACiScB9y6AfK3pUiCTgoosHoCi5p7mM/VBwBZdKLeMi/uOQOKeSxzPubqXUVHrIACCiiggAIKKKCAAgsTMEC+MGoPpIACCiigQK8ElvnAclEPcXsF3oPB5Pe++5Wq6akSO6xV2x0DpFpvWsLjjwfOblQsvjGwJ7AfsFmjw1S8zQP0rzT26UOAPJV6UyF72S2TOT8P/KbDgaQqcCrHZ5XbX3bYb9VVm+s3h8N21uUsAfJMLK1XeG8zqEzQfFLZ8MulGvwk1cT/DXjrjJM7cz+8HrhXGcckVc1XKUDedYX4qkL5vwCZLD9skvyo+yD3S1XlI18gHtXmphmwzc+BcfdNVoQ+ubFvJvDvVt7Dpzz00N2yGMGxZVXt+kYvBHLfdPm+1vXY7U8BBRRQQAEFFFBAAQUUUGC8wCa14HgWExzU8tk5wfEsZGhbjEAqZ6fSe9XyvCCfz3Mdvr+YIaz0UbYH3tc4gw8CjwS+vdJn9r8Hf9eyqMBykQYwAAAgAElEQVSdyo++CuwPvLfxvH7NTtvTUUABBTakwCuAhMar9gQgf2dTQAEFFPgfgSzGnxD59RsojwFeI5QCCqycwKLmHmYRvzcA9YX8P1DmSWShtmZb5nzMlbuIDlgBBRRQQAEFFFBAAQUWJ2CAfHHWHkkBBRRQQIE+CSzzgeWiHuL2yXtVxnJFIJXFn1+rLJ6JZZl08KERE8sSrtwdeHItdJ5zTvXb40ol81RySWsTQE5w/U3A7coK+U9tEZ6cxLjroOkkx65vO0mQd9pjdL1fm+vX9TGn7S+B3/z5Ra2DcQHyVFa/fIfh+/q9lsmZmYz6g2lPaIr9cv6HlGr02T2vw1SI/nDLvgyQQ94Dp2253vkyMe3ZwKHTdjRmv0zqT9/PbGyXilp7A5fM4bjLOOYcTsMuFVBAAQUUUEABBRRQQAEFBghkschUHd98iE4WpzwCOFG9pQj8U1kcM4vWPQ/4z6WMYjUPmufMzQX+ch/nns8CfuvSblqeSeXZZL1lgcs8G7xgXU7U81BAAQUU+L1AFpNJaLxqTyzfz8qjgAIKKPDHAvcAzgWu0IDZsSzQr5cCCqyOwCLmHjaLNUQnc24eVRakGKS1zPmYq3P1HKkCCiiggAIKKKCAAgosXMAA+cLJPaACCiiggAK9EFjmA8tFPMTtBfKKDeJPS6WaXWvjTjWWTJ5LFfE2LUHyrND8d42K5HmA/nDgIwbI/4jRAHmbu2r6bbYE3sgfAsCZCPoe4FrAKcD9gKrCdH5+FeDBZbGE3KddVVBeZoA8n/Xyej6+tiBEqmA/B/h1S1YD5H8cIE9oOq1tde1FBchTCS73+M6N63o08IwZK9iPulX2LfdXfZtPl4nIX2t5j7mZAgoooIACCiiggAIKKKBAfwSyCFmC41sMGVIqNCc4/pL+DHlDjuQOwHeAQZWuNiRIy5NOSOQwICHyejsYeGHLPlZls0eU56KDxruO57sq18VxKqCAAvMSeDmQ0HjVnlRC5fM6nv0qoIACqyzwoAFh8f8C7gP84yqfmGNXYIMJzHvuYQqwpPjKAQ3XzL84csScm2XOx9xgt4Cnq4ACCiiggAIKKKCAApMIGCCfRMttFVBAAQUUWB+BZT6wnPdD3PW5Sos5k1QoflgJlabyd9XOBxI+/P6Ew/hGqVSeauQJF14NeF2pTn5pDwPkJ5WwcL1K9YSnPNHmdypB5uy0qAD5TYCbTTTK4Rvnej4LuEvZJBUNUrmmi/Zj4PMThHPHHbP+5W81MXJYBfL4nFbO62xg9ynu/UHjWWaAfBvgZCDXP+0D5bwmmVy8yAD5lcsE9ExWT8uqzQn7t22ZBJz7c1T7M+DVwG3LvZYFL/51yA6/BX5S++Iv4fGnAfcs75efKe91o443TYD8csBDgKxmnaohbcL+ucanAls3BjPvCcHbA1lopN5idl/g420vnNspoIACCiiggAIKKKCAAgosXSAL0B0E3G7ISC4pC08mPN52UbWln5QDUKAhkIUlXw/s0Pj7LCp51pppDaq0Xp3is4FD1+x8PR0FFFBgowu8tHwPWzk8BXjZRkfx/BVQQIERAnsBr2n8PIt0JUT+JeUUUGAlBOY993AX4FWNOShnlnlw3x0htMz5mCtx4RykAgoooIACCiiggAIKLEfAAPly3D2qAgoooIACyxZY5gPLeT/EXbbtKh3/psAhwB61QSf8lwqy2055IlXoMyHIe5dq5E8H/qn017z+9wA+2jhWguxvKpNW5xGyrod659H/KLplHLseYp3ysi5kt66vxTOBVNxOqyaCDguQ198TLwZ2BD7ZwVkvK0DeDI9fBDwa+NCE57TIAHlVMf5WZYyTBsjbnFr9vaVegb7NvnXTvE++CDgK+NmInScNkG9WKr1lYYa0x5WFDX43ZoCxO31Ahbh5GNaHctcSIG8G99dx4nWbe8RtFFBAAQUUUEABBRRQQIFVE8jiewmONxckq84ji5odXqqOZ2FIW/cCqRD6FeCc7ru2x4ZA/blQ9aMLgZ2BC9ZMK8GXtw9ZbDGLN2aBRZsCCiigwPoIvARIaLxq+wEJldsUUEABBYYLZA5Lvu+tty+WEPmocKimCijQD4F5zj3MnJUUI6kKa+SM2865WeZ8zH5cGUehgAIKKKCAAgoooIACvRQwQN7Ly+KgFFBAAQUUmLvAMh9YzvMh7tzh1uQAVyzBxFQbSWCxagly7w/k5x+Z8lybgcUEyRN+rAKQBsj/x7brwPSwS7YRA+T1atb1iaDDAuSx2xc4viCm0vTRU74G6rstOkCez3f3B15RqzyesHPbIHLzlLsIkGcxinyx9ivgC8B/NQ6Syt6pCL4bcKfys4z5AQMWl5j1kkwbIM99c0ypil4fQ6pvZ6L9Z4cMrG2AvFpwIwseVAbpMpPH9wTGVY2v32f1oST0/uFZ0UbsP2jidTbP/Zb3N5sCCiiggAIKKKCAAgoooEA/BbYrC5htP2J4+Ryc8HiqsNm6Fciz+Xx2/lvgBkAWuduq20PY2wCBew5YXDHPXvJM6ntAns9sURZWzfOsPPe4feknz6ry/CfPzPM86FNjFhVc9gW4Sln4oVqksBpPm2ppyx67x1dAAQUUmFwg32fl+92qPbV8pzF5T+6hgAIKbCyBfDebRenr7R9LoYQsqGZTQIH+Csxr7uGwz9MHlgIDvxlDssz5mP29Wo5MAQUUUEABBRRQQAEFli5ggHzpl8ABKKCAAgoosBSBZT6wnNdD3KVAruhB8zvgriUsm8qxPwSeB7yqTHzLRLmHDDi3hM13LxMbvwy8GbissV0qHH98hEvfAuQJzZ89INQ6r0t7IyCVhdKWESDPqrgJVP92yhO8fKkMXy08kGs9SwWqm5TJmF17bA6cUiZ81ieCjgqQ3wF4R7m/TwRSoeHnUzpVuy0yQL5pqTKeiUJVRehMbs1EoZOBab7kbgbI8z5xdSDHSkv/CYaParcG3gJUlcXbkGb7BPp/1GbjCbaZNkCeQ+Sc7wU8vxHyzvtnFhzI/dY0Hhcgz3vxzYDnAHs0zuM44B/KBOZxpzhskYh7zCGEXx/LLYA3Annt1FsWJzl03KD9uQIKKKCAAgoooIACCiigwMIF7laC4zuOOPIJJTj+9YWPbv0PmEnIeS54AHCdxunuBJyx/gRLPcP64pHVQPL8Jc8x7leCd/WF/UYNNs+DshBlFlpI+LyPLfdbnjc9FLgS8M7y/D9jtymggAIKrJfAUeW7oOqsulokeb2UPBsFFFBgsEDmbOzT+FE+m+Uzmk0BBforMI+5h5m/kbkXr2+c9iTzV5Y5H7O/V8uRKaCAAgoooIACCiigwNIFDJAv/RI4AAUUUEABBZYisMwHlvN4iLsUxBU/aMKQmayYgGHCi5+pVQkfdmr18OV7y4PzH0zo0LcA+YTD73TzZQTIZz1mm+s3CVI9oDzr2OrHTXD7PSVInYmgudd/AYwKkF+7fBGUCt7nl+pDCdzP0hYZIM84/wJ4KZDjzhoeT38JfV+vAHwX+GapzJ4Jt2ltAspXLBWPntISMlWcMpk6Cx1M065bJv3meueLvHobFyBP8P5ZQK77u4F/H7DYQrZ5BvDkWlA/xzgMyCr1ca/asAB5FRxPuP/RjX6+ChxSxt429D8oQB6/nYELpkFsuc+wf89fCOS1PW717ZaHcTMFFFBAAQUUUEABBRRQQIEZBbYswfF8fhzWTi3B8Xl+jpzxNFZ29zxLeGKpOF4tytg8mfOA+6zsGfZ/4JuUxe6a1QVTSTzh6ttOeQrTPMeZ8lDupoACCiigwFCBF5fvwaoNng4cqZcCCiigQGuB08vCS/UdXg3s3boHN1RAgUULzGPuYZ6fZQH9enGEFFfZZYJ5F8ucj7noa+DxFFBAAQUUUEABBRRQYIUEDJCv0MVyqAoooIACCnQosMwHlvN4iNshzVp2lQBoKgu9rVERJRPn0tqG/AyQd3t7dBmYHjWyerh01mOuSoC8XlGoXmlhVIC8OZH0vsD7Z7zkiw6QZ7ip6p4w8+uAs1ssDDHJKTb/7WgTIE//9yzB7OpYVeX5egX7rwEfLMHtn00yqNq2jwKyYEAmZg+618cFyFP9KxPmtwNGLZKRz9H3LhOwblc7fqq/ZyLyL8vfDQuQpwLUEcATavsmeJ6xZ1LXpJWrEkRPhZF6+xzwCCATmefVhv17Puv7zLzGa78KKKCAAgoooIACCiigwEYTuDlwEPDYESeeymr5jPqxjYazgPO9JpDnUllU7xpDjvef5VnAscC0z0MWcCorf4j4n1gW25vHyfxDeR1dNo/O7VMBBRRQQIExAi8CEhqv2t8CCZXbFFBAAQXaCeS73yzqtW1j87y/HtiuC7dSQIEFC3Q99zBzRTLPYafGeexTnif8ruX5LXM+ZsshupkCCiiggAIKKKCAAgpsRAED5BvxqnvOCiiggAIKwDIfWHb9ENfrOV5geyBVfX8IHFwebrcNjdd7X8cA+aKDjvVA8aKOvdEC5M33t22AD5cbeVSAPJskcJsVhdPqwfPxr7LBWywjQD7tWNvsN22AvE3fXWyTFaGzQvwWwCeAXYFv1DoeFyC/JfDmUnXq9aU6WL2ieHOMOc7LgSw2kOPtBWQF6qoNC5Dn51nYI+8BDwbeDjwP+MyUgf9U+35uY3AGyLu4o+xDAQUUUEABBRRQQAEFFFhNgRuUSe77jxh+Fs1LcPyc1TzF3o/6r4C3AFceMtIEx+Of4Pgven82qz/ALGaYRQO3HnMqeQ70SSCLHlbPhPK8KAsI3n7Mvi8A8seFAFb/fvEMFFBAgVUTOLwRcMwCQvk9w6aAAgoo0F7g2sC5QL5vrrdnAHmftSmgQL8Eupx7uClwQCnUUD/LE4As5j/J5/xlzsfs1xVyNAoooIACCiiggAIKKNArAQPkvbocDkYBBRRQQIGFCSzzgWWXD3EXBrbCB8rve88CDi3nkKDh86cMKRogn/1GMED+x4b14GtXgfr6hNDzgd2Ai8phxwXI6wHkVCXaD/g5MCigO/vd0L6HZ9dew+336n7LvgfIm9WkEs4+q8YwLkCeSukfKtu/sFz3cYttJAieKlO5Xz7dIB8VIM+mtynV0hM+/+0Ml8sA+Qx47qqAAgoooIACCiiggAIKrJHA1Ut4KKGhTH4d1PKsJJPf65+X14igN6eSZ1D/AVypMaJ/L/55jvDL3ox2/Qdy17LA6tWGnOrnSyX4LPJ36YBt8ow9zxz3KM8LNxvST6oTHgWMe560/uKeoQIKKKDAIgUOA/L7X9UMOy5S32MpoMA6CfzfUon8ho2TSgXiBEltCijQH4Eu5x6mKMXJ5XN/dYaDCgi0OftlzsdsMz63UUABBRRQQAEFFFBAgQ0qYIB8g154T1sBBRRQYMMLLPOBZZcPcTf8hWwBkJWSU0n3/qVqygOAjzb2ywS6PBAf1zIxbncgVYxSZTeVei8bs9MlwBuAn5btmtf/HgPGUw95dhUqrg9zGSHu6vjLOPZGq0C+fZkQGvPm/TMuQH6dUo1oO6AePjdA/oc7uO8B8uaCGYcA+fO78gIcFyDfFzi+bPu4cv+Me18c9fNxAfJZ+q7va4C8K0n7UUABBRRQQAEFFFBAAQVWU2CTWnA8i6sNap8rweXTVvMUV3LULy4VrDL4bwBZrO4k4NcreTarPej6M5rmmeQ65dr8sOUpblVeS/cdsH0Wscyxms/fW3btZgoooIACCkwl8ALgmbU9Dy7/tk3VmTspoIACG1zgbiVE3lwM7KHA2za4jaevQJ8Eupx7uMz5QO8tzxF+0Cdcx6KAAgoooIACCiiggALrJ2CAfP2uqWekgAIKKKBAGwED5G2U1mObOwNnlND3B8uD5283Tm3UBLpZFZoPu/sWIJ/1/GbZfx7h+EHj2UgB8kyYfk6pHB2LZgh4XIA8XwQfCTyhLLiQiaAftwL5f99WfQ+QZ6D1BQROB/YGspBF2qgA+RWAVOl4atk21/79s7zAy/ttFtBIm2cV+XrwvRpyggGPAL464zmM2n3Yl7KLem+b46nZtQIKKKCAAgoooIACCiiwMgL7lfD45kNGfCFwBJCK17bFCuRz8wdKReos8GlV6sX6V0fLfIg8L8yfZkuF1jwLnDTUn4qExwIPHtDn64AnD6lkvhwBj6qAAgoosO4CzwcSGq/as4CEym0KKKCAAtMJPBB4R2PXfJ67D/Ch6bp0LwUU6FjAAHnHoHangAIKKKCAAgoooIAC6y1ggHy9r69np4ACCiigwDABA+Qb497I73oJQ2YSXFoqqWTl1OZkRQPky7kfFhWy3EgB8msDmZB7f+Bi4K+BT9cu77gAeTbNa+aoss+jgUz6XLV2VeBRwLCqY9Oez+WL7d1LBy8H/mPazobs90vgjcB3puz3JqWK/NbA54GHA18pfY0KkF+r3Ds7ANOEr69WjvGT2rhHVSDP+/M1gR/XKqRPecq/r2xVBdWrPhIQ2Bm4YNpOW+w37EvZZuX3Fl25iQIKKKCAAgoooIACCiigwIQCWTDtQGCLIftlAckEx18yYb9ursC6CWTBydsCNwNuVf73TYF/Lq+hn015wncEsnhhnkXVW54N7QScO2W/7qaAAgoooMCkAocCf1fbKd8FP2/STtxeAQUUUOCPBPYATm6YfK+EyPMdtE0BBZYrYIB8uf4eXQEFFFBAAQUUUEABBVZMwAD5il0wh6uAAgoooEBHAgbIO4LseTcJRL66TFjLUIdV1M0kt0ygG9dSWSWVWjIx9RNAVrSvhyUH7f8L4DNAQqFpfatA/lHgbOC/xp18Rz+/EfCk0tcyAuQXAQmW/nbK80mA+HbAZmX/VOe+dMq+slvuvYR607rwSLD5PUDCvM3q0837b1hI+EHAmWVMwxZdmOGUF7LrsC/LFnLwGQ8yTXi7fsjmv2/1971RAfItyz2T97dB986o07oe8DIgVcxTDfy7ZeNRAfJtyj2fifwnTFHpqj6eVBpP6L7Z7gHkPW5e7RbluHdoHGCe1dbndS72q4ACCiiggAIKKKCAAgqsisCuwEHl+cygMV8CHF7C41a8XpWr6jhXUSDB9CziMKjC66o+U1zF6+CYFVBAAQXguWUB8crCZ/TeFQoooEA3AvWF56ses3B5KpFn0TabAgosT8AA+fLsPbICCiiggAIKKKCAAgqsoIAB8hW8aA5ZAQUUUECBDgQMkHeAuAJd1MO05wO7AQkQT9vq4cv3wu+r3v5gws76FiDvIrQ8CUGuyUfKDos69jwrzE9y7uO2ndUjkzazwEEqK6QdABzdqO7cpgJ5PUicauZPbLFQwrhzW/TPN3KAPNb1L/OfVu6D/P2oAHn9dTJJBe0srHEs8OBykY+rVa8aFiBPtauTgLuUfQ4rk43HLcgx7D6qv6/Utxm2aEhX92Pds97no4HXdXUQ+1FAAQUUUEABBRRQQAEFFPi9QBa8S3B86yEev64Fx2dZ7E/u/y2QBRVT8f2xxT8LZtoUiMCtgbeUyuZ1kXPKs/hUKLQpoIACCigwb4F/KN+PVcfJ/8/3HDYFFFBAgdkFngc8q9FNFvBOiLwqojD7UexBAQUmFTBAPqmY2yuggAIKKKCAAgoooMCGFjBAvqEvvyevgAIKKLCBBQyQr//Fb4ZpE6R9BvCrMad+xVJFd1CQsU2APBWlU5U2IelBX5gZIDdAPuwWnDVAfoMSWt0OuBj4a+DTjYO1CZDnHj61TAgetPBC+kgwN/f4fzQC6jnclUo16UzcbrZrAXn/HbYiefr+aQdfNl8VeBRwjY7f6jJh+v5AAstpLy8GXR4m7xuppv2dGTq9J/Chsn8C3VlMIJO7hwXIUzk8Ie4Ez9MSBj+rxfFzryQ8vkPZNu+bjwNOK/fFsAD5XwAvrTlm90w2zvG/1eK4zU1uCbwZuG3jB7kHTpmiv7a7DAuut/Vrexy3U0ABBRRQQAEFFFBAAQU2skCec6TK8fYjEI4p4fFZPktvZONh555nPPsU/ywgl5bnq6nwblMgAlcrz4Z2b3BcCOwMXCCTAgoooIACCxDI4soJjVct4fH6/1/AEDyEAgoosNYC+b758Y0zfEdZ6G2tT9yTU6DHAl0GyDO/JnPlumh5lnQosFejsxQYSDGM5qKEvwUuAfJfmwIKKKCAAgoooIACCigwNwED5HOjtWMFFFBAAQV6LWCAvNeXp5PB1cO06bBNJdrrA88vD6wzMfVnjZGMC5BvWla0Pxj4PPAk4MONPvoWIB/2kL6TizCgkzsB7yl/P2tguu0YE3K9WduNx2yXSZFZYbuqnPwE4Msd9f3jct/8Zsr+MpH6fWXfYZXD2wTIE7o+sUzyHDTZs36co4Dc7wk971QmFSdU+wAgK49X7W7lS6KsRP7C8sVQdZ6XA/4cSKXsBJEz4bQ6jykp5rZb89+OezTOc24HnrDjLGKREPodgHcV0x+NCJBvXoLW2wKfAHYFvjHmmKkwlddwFaZPeDwB8JPLAgLZfViAPD/L++0RZWzVoXLP7At8ccLzrY+/vuuzy303YXetN0/1uzMbWw9bvKF1p26ogAIKKKCAAgoooIACCijwe4E8S8jzuR1HeJxQwsxf16xTgTz/eCLwdOB6jZ4zqTdh8uZz004HYGcrJZAJ4M8dMOI2z+NX6kQdrAIKKKBAbwWa/xYltJTvB2wKKKCAAt0JvAl4eKO71w4IiXZ3RHtSQIFRAl0GyLuUXuZ8zC7Pw74UUEABBRRQQAEFFFBgzQQMkK/ZBfV0FFBAAQUUaCmwzAeWfX2I25JuZTarB/vOAfYoVZmHnUBWVE014UeXDRJiTeXa39V2GBcgvyNwOpDAcoKQqX77zcYBm5WR3wYkpFtv9ePMI2Q9rGruoi/uPM5t3ufQZgGAeY9hUP9ZDThh3KeUH+4NvHrAhm0C5Hl/TEj+S8A7gUtr/TQrVafadK5jWoK/x5f/3az8vGV5bWwBfLAEi6sq5Bl7Fm5Iley0VKJOXwk8962tSoC8vghAqtDvAnxtRIA855VFER5SwA8CLhuCn8/Q25RrnfeqtITHs5hCKtfXV4YeFSDPfjluwgD1SiAJsGeSesbdtg2rdlWvvt62r0m2S2A+iyjU2/nAbsBFk3TktgoooIACCiiggAIKKKCAAv8tkGcI+ayYz5TDWj5/pgq21Y27vXHy+TrPlvKM5lpDus5zoiwcmM+/NgUiUH/+UxdpPh9USwEFFFBAgXkJ/F1jMdnnlYWM53U8+1VAAQU2qkDm3WTB+Ho7siw+tlFNPG8FliXQ17mHy5yPuaxr4XEVUEABBRRQQAEFFFBgBQQMkK/ARXKICiiggAIKzEFgmQ8s+/oQdw7MS+uyGabNSvOHAOMqO9cD4J8rVXjr1aVHBcivAhwNPLac9T6linM9gN4WxAA5pMr1dYDzgO82gvxtHeexXZcB8nwWSTWtvyyLF8xauemm5T7P/TOsgnSbAPkot1RyP62EjZvVye8JfKjs3Kz83Az4NisQZXJ4KmbfqoSRs4BDs7LzPK7npH2uSoC8HvRPuDveHx8RIG/rkGrxCaO/DNis7JSgdKrHv33A63RcgDxdbFoW7sj7Z+6TtLz/Ph74WMuB5bX0nPKnvku9+nrLrlpv1lxModrx9SUAH3ebAgoooIACCiiggAIKKKBAe4GbA1nQrHq2NmjPM8oCem0/L7Y/+sbeMgvR7Q/sNyI4/v2yiFoW4PQz78a+X5pnb4Dc+0EBBRRQYNkCB5eFiqtxvKAslLzscXl8BRRQYN0EstBY5m9s1TixLE6f916bAgosTqCvcw+XOR9zcfoeSQEFFFBAAQUUUEABBVZOwAD5yl0yB6yAAgoooEAnAst8YNnXh7htYRPOvkP589VSaXvW4GvbY7fd7talinHCqBcDOwKfbLFzfjdMlZ1jyraZEJmKR1Ul3mEB8uyXiXIJDqbNWkF53gHyawO3aeGREO/flO0SwE/l6GFt21p484RSiXjcIX4MfH5IsL8+8TCB1TeN62xBP+8qQJ7XUaoUv7gEcVOBORXEh1V9bnt6CfheF/jeENdZA+SPKQsjZDzNoGy9yvig6vL1as1/XybzVAssbFLun/x9WsLIOVbfqpCvSoA8hqniHvO8H70CSMX3+ntLQtqPAPI+3qbl3FOBLO+JVdA7+6YKfRYOGLRYRpsAeY6d99CdykT0m5TBpO8sxPHhNoMr55JFCOqtXn29ZTetN6tXea/vlPfK/Jlm8ZDWB3dDBRRQQAEFFFBAAQUUUGCNBG5QPmsmwDysvb88N0m1M1v3Al8A8jx1UEtw/IXl2cKsz626H7k99kHAAHkfroJjUEABBTa2wDMbwcX87pJQuU0BBRRQoHuBWwDnAjdudJ3vjDNHwKaAAosR6Ovcw2XOx5xF/obANkDGn/kvX3fOxyyc7quAAgoooIACCiigQP8EDJD375o4IgUUUEABBRYhsMwHln19iNvG/Xql8uzDaht/tAQ924YQ2xxnlm3y+11Ck0eWTiYNoiZ8mwD0g0o1nZ2B95W+hgXIs9Ly4aVCUqrxZtJcXKZt8w6QtxlXHo4nIHwvIFXYc82/OGLHtkHRNsfONgkSP7ds3KxW3baPeWzXVYA8AdzcM6myXLVnlPv21/MYeOlzlgB5ArPHlvs73e0NvLo21s2BU4AsJjCo8nO9QvnpZf9LavvX7/v89UOBt83RYpquVylAfnkg91I9yNwmQJ5FCPKelmtT3YsJdadCeELeVcv7YiqTfaWj94W8d9+/TEivQuSfKPdJJrKPa/UFDOrb5ku+tiH0cceo/7x5v1Y/ezBw1iQdua0CCiiggAIKKKCAAgoosEEFrl6C46k6vukQg/PL8xM/Z833JknV91c1DvGtEtrP3/9ivoe39xUXMEC+4hfQ4SuggAJrIJDfJw+rnUe+f8t3bjYFFFBAgfkI3LlUIr9Ko/uHl8XN53NUe1VAgbpAX+ceLnM+5jR3SOappPBC5kJtVneWxAcAACAASURBVDr4CXBomSMzz/lb04zXfRRQQAEFFFBAAQUUUGBKAQPkU8K5mwIKKKCAAisusMwHln19iDvukjYrBNe3fy3wJKAPlchTteh1wHZlgM2Q67jzzM8TAEx4OiHfVIV+NvDLRvXe95Yg7Q9Kh/m98pZAQvbNaryxS/tNm4M3jjOoknPLbqbeLJN2U2m4mmyRMP6zisGwTrsMkF+hHDsLAVwIJMR/wdRn0+2OXQXIM6p8oZr76wlliPkSIitznzbHlWxnCZDfp1QGz+ti0KICCR3ndbMDkAneqbCeBRWqllDwqcDWQ65rXiepbv2CssOkiz90e6UH97ZKAfJBZzAoQP4v5YuwO5Rrdz/gm+X9LRXgH1AWNsi+Vct1zrX6zhj0Sd8XhoXI9yr33KjDDasI/rTyxV7X98f2tcVFqr4nrere9ZjsTwEFFFBAAQUUUEABBRRYBYHq83+CPvksN6jl81WCP3lGYpu/QK7JN4A/Lc9y8kwwiwb+1/wP7REWJHBV4IpAFm7IM7pMgM7rLM8jZ215hnvUgE7uMeMiq7OOy/0VUEABBTaOQL6vyO+OVct3b/ld06aAAgooMD+BfIf87gHdZ07BefM7rD0roEAR6Ovcw2XOx5zm5rh1WfjiVo2d87wkBRbOnaZT91FAAQUUUEABBRRQQIH+CRgg7981cUQKKKCAAgosQmCZDyz7+hB3nPt1SvizCmbXt+9TaO4hwFvL4FK9dtcyAXLc+dV/nol0mWiQB8GpgPzb8sNhFcjr+yZ8nWuch8tZeTkVvGOXIGXbKu3LrECe8T+6BC6roPAuLQLckwZFR12PehB0UBB5kmvZ9bZdBsgztiw4kEUCsmhBWgLX8c8iBPNo0wbIM8E0E26eUgb10hIgzsIKVau/rw56T7gy8JJSUTr75L56U+Mk6/d+vpDJ4gGpdN2Xtk4B8ovL6/qmZdGKunG1QEYqjDUXOTgEOA64rMVFmeZ9obnCc+6DJ5bq9tV78aBDZ78sdJGVoOttHotwDDtWnxZTaXF53EQBBRRQQAEFFFBAAQUUWLjAfuV5wuZDjpyFBPM59MSFj8wDPrQE+l8jxVoJXKksDFgtYFmdXFeLdg7rv0/fF6zVBfVkFFBAAQUGCjwdeFHtJy8G/lYrBRRQQIG5CzyqLDBfP1AKMCREns8ENgUUmJ9AX+ceLnM+5jTaewAnD9kxxWaa80+mOYb7KKCAAgoooIACCiigQA8EDJD34CI4BAUUUEABBZYgsMwHln19iDvuMmRi5ynAtgM27MuEsAS/XwbkAW9aHuQm7Ni28vc4g3q49Rxg31K5JZXHU733riU0nuB1vU3qs6wAeYKk8ar8cg67l+v+uzE40wRFh3VZP/9UOk54tItqOOOub5ufTxogr6r7pO+879wMSFWnvJ5S1Sn9ZVGG29cOnoUP2lRcbjPe5jbTBsjvCJxeKhQNW2m3Xjk+xx1UZahekSj3Wv7U763YPAf4+zLwvgVyVzFAnkUhblQqvz8QyJ/me1TzPnlLeX9LBfJqkYO8PxxQVowf935Q9Tft+0I+p2fxj6OBTPTKf1MZa1y7O/CexvnNYxGK+B1b3h/rY9q7VGgbN05/roACCiiggAIKKKCAAgpsNIF8XkplyC2GnPi3S3A8C8/ZFFCgW4FnAi8Y0GXCHnneP0sb9p1BniPmdX/JLJ27rwIKKKCAAi0F8t1Fvkuo2pFAQuU2BRRQQIH5C2QB+uZn+SxYdW/gP+Z/eI+gwIYV6Ovcw2XOx5zmZsi8v+OH7GiAfBpR91FAAQUUUEABBRRQoKcCBsh7emEclgIKKKCAAnMWWOYDy74+xB1HPsws+70deAyQsOEyW1YyzlgS7kt13R2BT3YwoAQwr1kCsamCNGyy67BDpfJ4gpSfbjmWhNHfAdygVKdO6LZNtd+W3f/RZgn9plJ6xpc/9WBpJhbmz89adFwPir6wBICnCe4nQPy0Mmk4h02Q+PmNkPG44VwbuE2p5n3puI1rP79uCcsO2uUqpap8AuEPL/87230cqI6RBQyyiEAXLfdxvqj4Xhed1fqYJkCe+z9B74NLP/VwcXN4uV7PLX+5DfDhxgbb1yqKD5tIuiXwxmLc9nWc+/Z2QMY6z5bXy+PLe0uOk+pNX57nAUvfXwC+3+I4Of/rl/s/92JC/Hl9jwuM5z0qVcffBXxqwHt5FjvI6zkT+idp0wbIc4ycS94L877ZJjyeffLaz6IT928M8sHAWZMMfMy2uUdz/9b/Lch98DDgix0ex64UUEABBRRQQAEFFFBAgVUXyOJgB5XP7IPOJeHSw8tzoGmeI626zzzHvxnww3kewL5XRuBBwJkDRvvSsrDDL2c4k4cAbx2wf4J8WRCw7SKEMwzBXRVQQAEFFKC+eHE48m9Qvmu0KaCAAgosRiBzCRK0rLfMo8j8nZ8vZggeRYENJ9DXuYfLnI85zU0wqEhB1c9DgbdN06n7KKCAAgoooIACCiigQP8EDJD375o4IgUUUEABBRYhsMwHln19iNvG/VbAScBdahtfBDwa+FCbDua4TfOaTlq5OPsnAHyLUmX55sBflP9drw497hQSxPwY8JESfPwa8NPGTpcD8qcZiswYEmLev/zJbq+E3098mDVAnt97c36ZPPrnwJ1GhEszuTRf8J0ItJ1AWH+onnsiq0yfUcLV6aNpUCdJUDQB14RzdyqB8YxzWKXrcdegXsF83LZ9/vkzgFRJaBuebXMu0wTI69XHc4xRX5LUA+SDqhjdEngzcFtgWGXoK5aJ41mtPO3QEmAfNZF8Xa75sGs4qJp7fds/A44qK7mPC4tnv88AZwMfLO9Tec1PM6G3el8ZFNzPe9mLgB3KQBexOnPGk/fLvG7qbZZFLQZdk3owvvp5F5Ou27yG3UYBBRRQQAEFFFBAAQUUWAWBBFYTHN96yGDzrKMKjk+y+N8qnPsyx3h5YC8gFafPKwt+LnM8HrsfAjcDTms808/IZl0M71rl2XUW1Ku3tgtC9kPHUSiggAIKrINAvldNaLxqx5TvCtbh3DwHBRRQYFUEXg48sTHYLF7+wFU5AcepwIoJ9HXu4TLnY05zCTPXJYvgHdbY+biy6F6bgivTHNd9FFBAAQUUUEABBRRQYMECBsgXDO7hFFBAAQUUUGDlBW4M7ALcs4QQ3wAkNL3sliq7CSynanfb4HHOY59SBSmB5UlajvHZUoE6gfGvAP8+Jihd9Z9q1vkCbc8WB2xbgTsP4VMZO9WHEyDdCsik0fxJZeY255fg96uBk4F/azG2+ibDJgxO2M0fbT6q0vWofod9ITHLWKbdt7pPqgUAPgf8oHSW+6Wq6Bz7BO3/rlS4zibzWJxh0gB5wtypAJ8vTNJSGf0xAypUVz71YO2gAHn9+LG5b3kNNX2zGnmOlXv5E0Aqln1jxEXY6AHyvP5SebsKa9epEg5PWP9c4B/L+/WoBR0mvdeblT2G7d91FfBhx7k1kPeOLHhStQTlc29OWkF90DEGvX+3/TdnUlu3V0ABBRRQQAEFFFBAAQVWTWC7Mrly+xEDT6An4fHvrNrJ9Xi8eX7z2BLav1EZZxbi+7/Av/Z43A5tMQLNxRrrR80ifM+aYBHRat/Mscjij3k9N5uL7C3munoUBRRQQIH/Eci/SVnYumr5t2g/gRRQQAEFFi5wavlev37gfIe9x8JH4gEVUECB9gJ5bpI5kLsBVypzld7RQaGX9iNwSwUUUEABBRRQQAEFFJi7gAHyuRN7AAUUUEABBRRQYCECqWx0BJAgadvgcR4Aj6ucnvBlQr//VIKXF5SJlz8CfjvDmSWEmwrfo1qCs7sDF7Y8zr7A8S23rTZLJeKs/JyH3wnE/2rC/eubb1GC8QkFz9reBzxpgnNvHm+cxcdLdfRR40zYNAsD1Fsm36Y6T32V2R+XxQOq7cZVXB91zBjmS9S7lI0Sos65fG9W0LL/pAHyvywLM1QV4XM/njliLPUA+cFAKj/XWzPcn0Uc3jSgvwSis5hBKtKnjap6np+nAneOdc2OnPrWTSw/PWJQVygrIifMnXs7QfGPAP9cJuR3WcW+OYwtgdOB3LvDWtv35C7ch02KzvvS+zs4wKCA+riFFTo4rF0ooIACCiiggAIKKKCAAr0WuFsJju84YpQnlOD413t9Jqs1uDxneTzw9LKoZnP0TtRfres5z9HmOfgbB9wnWRTvcaVC+e9aDiDzK/LM7ijgJo19siDmzuVZesvu5rrZDYFtgLxW8j1A3n/anudcB2bnCiiggAKdCjwZSGi8ai8rC510ehA7U0ABBRRoJfDesoh8feMsPJXvsW0KKKCAAgoooIACCiiggAIKKKDAUgQMkC+F3YMqoIACCiiggAJzEbhOqZSc4HUCfeNaJrhlFeRMJEtI+1+AL5ageKrzJLTbZaXe+ngGhRDrP8/4n1tC3ePOo/r5sD6rKtipfJ1A6RdKMPqbc1gxNdV5/wrYFrhFY+DxTsA/LcH1Zij652V8CW2/uxHSbmuwDtulUnMm+Kb69qdKgDxeXbRJA+Q55nVLdftbAgkyXzpiIAmQp2J5XoOnAGcN2DZfDue1mkUCcn71MH598yyycHQJJ+e1kPvVNlwg1zav9VkWgZjGd1BF7qqfrwKvLYsBdLUIQpsx1ivYV9t3Vf1q0OIUe5dzbDM2t1FAAQUUUEABBRRQQAEF1kkgi4odCOR5wLCWZ2+pOJ5FGW3dCOSzeBZePKA8YxnUa57f5LnKP3RzSHtZcYEsuJdndrlnmi0LqCZ4l4D5uAVTNy2v94THs+Bks+X9ID/LIpzLbJkD8gjg2No489zs0PK6mOdii8s8b4+tgAIKbFSBJ5YFrqvzz/t/fleyKaCAAgosXuDqwHnAHRqHfnb5fXzxI/KICiiggAIKKKCAAgoooIACCiiw4QUMkG/4W0AABRRQQAEFFNjAAvldMH/GTYybB9HlgGsA+W+zJUh92RQHbfaZiXCZLGpVlSkwl7hLNaEzlXEyyXeRwdtZT3uTDieIbl5C9FnYwXt41isz3/2vCuS+rbdp38e6GGkmJqTCyB61zj5XJg4n1D5tu1YJiqfKVtU+CjzKBQ6mJXU/BRRQQAEFFFBAAQUUWFGBmwMHAY8dMf4zgCOAj63oOfZx2HmW+BRg/yHh3Yw5C0gmOJ6F1BKYtSlQCdwUeANw9yEkrwMOAb4x4FlcnjtvVard7zpk/+PKghLDFotc5JUYtdBqnuucu8jBeCwFFFBAgbkLPKEsGlIdKP8mJVRuU0ABBRRYjsDNSog8n0HqLe/NeY+2KaCAAgoooIACCiiggAIKKKCAAgsVMEC+UG4PpoACCiiggAIKKKCAAi0EUs0nCxssY3GDFsNzEwV6L/Bg4PVlEYJqsPsAJ86wIMGgyuaZtJ9J+S5y0PtbwgEqoIACCiiggAIKKKBABwI3KAHRfBYa1t5fguPndHA8u/hjgTsDnxiC8p/AkSU81YcAr9eunwJ3A14B3G7E8D4D5PWbxQjSbglkv/83Yp8zgX2B7/bktLOo4MlDxmLlw55cJIehgAIKdCjwuPLvW9Xl8cDjO+zfrhRQQAEFJhe4Y1m4KQt/19suwJsm7849FFBAAQUUUEABBRRQQAEFFFBAgekFDJBPb+eeCiiggAIKKKCAAgoooIACCvRRINXCXwk8rDa4TH7OBOKLpxhwKqyncl4qvVXN6uNTQLqLAgoooIACCiiggAIKrKRAJnwfWKqOZ9G7Qe184HDgrJU8w9UZdAL629WGm8+4+byaoNQvVuc0HOkSBdqEyCcZXhbwOwD43iQ7zXnbhNnzmhjUDJDPGd/uFVBAgSUINN/3891AQuU2BRRQQIHlCtwXeO+AIeTv89nWpoACCiiggAIKKKCAAgoooIACCixEwAD5Qpg9iAIKKKCAAgoooIACCiiggAILFcjkg9MbVcgfCrxtilFklfz0dZPavrNWNJ9iGO6igAIKKKCAAgoooIACCixUYJNacPwaQ478uRIcP22hI9u4B6uqkP97cT8R+OXG5fDMpxT4U+B5ZaG9Kbvgh6WPBLUvm7aTOe13d+A9jWdC1aGmfTY0p6HarQIKKKBABwKPBV5V6+cEIM/vbQoooIACyxfYFTi1MYwfA/cB/nn5w3MECiiggAIKKKCAAgoooIACCiiwEQQMkG+Eq+w5KqCAAgoooIACCiiggAIKbDSBPwGOBlJ9pGpvKf//RxNgpLreIcDBtX0+AOwOfGuCftxUAQUUUEABBRRQQAEFFFglgf1KeHzzIYO+sFS+ToDZtliBBwLvXOwhPdoaClwO2AZ4GpB7qm1LcDxVx48Bvtl2pwVvl2c5qYp+WOO4x5X3tZ8teDweTgEFFFBgvgJ7AwmNVy2/nyZUblNAAQUU6IfAk4CXNYby9RIiv6gfQ3QUCiiggAIKKKCAAgoooIACCiiwzgIGyNf56npuCiiggAIKKKCAAgoooIACG1mgWTn8JyX4feYEKFsCbwRuVfaZpo8JDuemCiiggAIKKKCAAgoooMBSBRLAORDYYsgovl2C4y9Z6ig9uAIKdCWQ+RLXA7YF/hK4LbBVrXp3Ah1fBD4FfLD8dxUC2FcE7gnsBlwJeDvwjh5WS+/qOtqPAgoosJEF/gZ4dQ3gNcBjNjKI566AAgr0UODZZcHu+tDyGePewE97OF6HpIACCiiggAIKKKCAAgoooIACayRggHyNLqanooACCiiggAIKKKCAAgoooEBNYJNSSeuI2t9NUoV8UPXxVDJ5KrAKk6W9GRRQQAEFFFBAAQUUUECBtgK7AgcBtxuywyXA4SU8/pu2nbrdWIGdgdPHbuUGCiiggAIKKKCAAsME9gISGq/aSUBC5TYFFFBAgX4JZCG6pzSGdDbwgH4N09EooIACCiiggAIKKKCAAgoooMC6CRggX7cr6vkooIACCiiggAIKKKCAAgoo8D8C1wdOBHaooTwKOKUFUrOC+ZeBXYALWuzrJgoooIACCiiggAIKKKDAKgg8qATHtx4y2F/XguOXrsIJrcAYs1jZo4GDgT8D7g+8dwXG7RAVUEABBRRQQIE+CuT3qtfWBnYysGcfB+qYFFBAAQV4A/DIhkO+s813tzYFFFBAAQUUUEABBRRQQAEFFFBgLgIGyOfCaqcKKKCAAgoooIACCiiggAIK9EZgGyCTxm5SRvQBYHfgWyNG+CfA0cC+tW32KWH03/XmzByIAgoooIACCiiggAIKKDCdwHbAgcD2I3Y/poTHvzPdIdyrIXB5YG/gGcCNaz/7HLCVWgoooIACCiiggAJTCexRnv9XO7+uLNYzVWfupIACCigwd4F3D6g6/rIB1cnnPhAPoIACCiiggAIKKKCAAgoooIACG0PAAPnGuM6epQIKKKCAAgoooIACCiigwMYVSHW3A4DDagT7Ay8FhoXB7wucDlyt7HNcCVf8bOMyeuYKKKCAAgoooIACCiiwBgJ3K59tdhxxLieU4PjX1+B8+3AKVyqLk/0tcMMhA3og8K4+DNYxKKCAAgoooIACKyaQqrWvr4051W2zgKxNAQUUUKCfAlcFzgXu3BjePwCH9HPIjkoBBRRQQAEFFFBAAQUUUEABBVZZwAD5Kl89x66AAgoooIACCiiggAIKKKBAO4GrA1m9PtVI0lLhbVfgywN2vw7wSmCn8rNPAHsN2bbd0d1KAQUUUEABBRRQQAEFFFiuwJbAQcBuI4ZxagmOX7DcoXZ+9GsCP+681/Ed/gnwRODpwPWGbH5p+az64iWNcfxZuIUCCiiggAIKKNBvgUcCCY1X7RQgoXKbAgoooEB/BW4MnAfcvDHEp5TPyP0duSNTQAEFFFBAAQUUUEABBRRQQIGVEzBAvnKXzAEroIACCiiggAIKKKCAAgoooIACCiiggAIKKKCAAgoooEALgUzGTnD8sSO2PQM4AvhYi/5WbZM9gaPLAmEfXODgnww8G7j2kGP+CHhJ+bOMcPsCKTyUAgoooIACCigwV4EsFJuFkKp22phFk+Y6GDtXQAEFFGgtcPsSIs+ib/WWhUHq7+utO3RDBRRQQAEFFFBAAQUUUEABBRRQYJCAAXLvCwUUUEABBRRQQAEFFFBAAQUUUEABBRRQQAEFFFBAAQUUWCeBGwAHAvuPOKn3l+D4Oet04rVz2Qr4AFBNRv8H4JAFneuxwBMGHOv7wFHAy4GfLGgsHkYBBRRQQAEFFFhngV2AhMar9kYgoXKbAgoooED/BbYD8myi2e4PvLf/w3eECiiggAIKKKCAAgoooIACCiiwCgIGyFfhKjlGBRRQQAEFFFBAAQUUUEABBRRQQAEFFFBAAQUUUEABBRQYJ3D1EhxP1fFNh2x8PnA4cNa4zlb45wmNJzyeEHnVLin//5sLOK/rAxcBVyjH+g7wYuA44LIFHN9DKKCAAgoooIACG0Xg4cCbaif7ZuARG+XkPU8FFFBgDQSa7+M5pSy4dh/gU2twfp6CAgoooIACCiiggAIKKKCAAgosWcAA+ZIvgIdXQAEFFFBAAQUUUEABBRRQQAEFFFBAAQUUUEABBRRQQIGZBDapBcevMaSnz5XgeL1C40wH7fHOJwF7Nsa3F/DaBY75GGDnUuX9VcAvFnhsD6WAAgoooIACCmwUgYcBCY1X7S1Awog2BRRQQIHVEXh8WXCtPuIs/pYQ+b+uzmk4UgUUUEABBRRQQAEFFFBAAQUU6KOAAfI+XhXHpIACCiiggAIKKKCAAgoooIACCiiggAIKKKCAAgoooIACbQT2K+HxzYdsfGEJMZ/YprM12CbB8QTI6+3kAYHyeZ9qgvypem5TQAEFFFBAAQUUmJ/AQ4HTa92/tSziM78j2rMCCiigwDwE/g44tNHxp0uI3M/W8xC3TwUUUEABBRRQQAEFFFBAAQU2iIAB8g1yoT1NBRRQQAEFFFBAAQUUUEABBRRQQAEFFFBAAQUUUEABBdZIYO8SHN9iyDl9uwTHX7JG5zzuVLYCPgBcs7ZhKq9vC/x43M7+XAEFFFBAAQUUUGDlBB4CJDRetbcBCZXbFFBAAQVWT+Ao4KmNYb8fuO/qnYojVkABBRRQQAEFFFBAAQUUUECBvggYIO/LlXAcCiiggAIKKKCAAgoooIACCiiggAIKKKCAAgoooIACCigwTmBX4CDgdkM2TGWuw0t4/DfjOlujnyc0nvB4QuRVi0XC45+d4TxvAPw98CPgWTP0464KKKCAAgoooIAC3QvsCLy91u0ZwE7dH8YeFVBAAQUWJHAysEfjWG8E8izEpoACCiiggAIKKKCAAgoooIACCkwsYIB8YjJ3UEABBRRQQAEFFFBAAQUUUEABBRRQQAEFFFBAAQUUUECBBQs8qATHtx5y3F/XguOXLnhsfTjcScCejYHsBbx2ysFdFzgY2Be4EvBT4E+tZD6lprspoIACCiiggALzEXgwkNB41c4EEiq3KaCAAgqsrsA7gR0awz8WeNLqnpIjV0ABBRRQQAEFFFBAAQUUUECBZQkYIF+WvMdVQAEFFFBAAQUUUEABBRRQQAEFFFBAAQUUUEABBRRQQIFxAtsBBwLbj9jwmBIe/864ztb05wmOJ0Beb6la1gyUtzn9zUpQPxPTr9zY4dnAoW06cRsFFFBAAQUUUECBhQj8NXBW7UjvALLwkk0BBRRQYHUF/gQ4F7hb4xTyeTyfy20KKKCAAgoooIACCiiggAIKKKBAawED5K2p3FABBRRQQAEFFFBAAQUUUEABBRRQQAEFFFBAAQUUUEABBRYkkInSCY6PqqB4QgmOf31BY+rjYbYCPgBcsza4zwHbTlgtPPs/o1Q0u8qQE/02cMM+IjgmBRRQQAEFFFBggwo8EEhovGqpWptQuU0BBRRQYLUFblRC5P+3cRr7Ay9Z7VNz9AoooIACCiiggAIKKKCAAgoosEgBA+SL1PZYCiiggAIKKKCAAgoooIACCiiggAIKKKCAAgoooIACCigwSmDLUgF7txEbnVqC4xdscMqEvhMeT4i8apeU8PhnW9pcFXgq8LRGCL2++0+AY4EXAT9s2a+bKaCAAgoooIACCsxf4K+Ad9UO825gh/kf1iMooIACCixAIM9HzgP+T+NYewCvX8DxPYQCCiiggAIKKKCAAgoooIACCqyBgAHyNbiInoICCiiggAIKKKCAAgoooIACCiiggAIKKKCAAgoooIACKy5w8xIcf+yI8zgDOAL42Iqfa1fDPwnYs9HZXsBrWx4gwfNMRr/WkO0vLZXNjpqwmnnLw7uZAgoooIACCiigwIwCDwASGq/ae4CEym0KKKCAAushcK/yub15NlkspP7+vx5n61kooIACCiiggAIKKKCAAgoooEDnAgbIOye1QwUUUEABBRRQQAEFFFBAAQUUUEABBRRQQAEFFFBAAQUUaClwA+BAYP8R27+/BMfPadnnRtgswfEEyOvt5AGB8lEWVwAuAq7f2OgHwDElPJ7q4zYFFFBAAQUUUECBfgrcDzi7NrT3Avfv51AdlQIKKKDAlAI7A29p7Psz4D7AJ6bs090UUEABBRRQQAEFFFBAAQUUUGCDCBgg3yAX2tNUQAEFFFBAAQVqAvkd8JZlMuk7gX/smc6flC+6vgT8a8/GluGkMlMqOaXyUibYTts2BfYDLgbeCvxy2o4m2C+Tgu8MbAGcuqBjTjC8ldr0qsCjgGsUxzcC32lxBrF/SNnu38q1/1WL/dxEAQUUUEABBRRQQAEFFFBAgXUTuHoJjh8E5DnJoHY+cDhw1rqd/Iznk+dTHwCuWevnc8C2U1QKfzxwXOnnP4EjgWOBTEa3KaCAAgoooIACCvRb4L5AQuNVex+QULlNAQUUUGC9BPYBXtk4pX8H7g18bb1O1bNRQAEFFFBAAQUUUEABBRRQQIEuBQyQd6lpXwoooIACCiigQP8Frgy8oASXM9q3A/sC3+vB0K8LPBzIF1+3Bd4FPHHGkHb92aPz6QAAIABJREFUtB4JvKH8Rb5Yeypw2QTnfUVgb+C5wGbAmcXuuxP0UW2a38N3BY4HrgYkyJ9KW1+eoq+2u9y9rEqdql4Jre8CfLjtzmW7y5XAdP67yJZw/U8XecAWx/o/wCllEk4maD8C+GqL/XIdPjLDfdjiEG7SEEjYP6/fvrafT/he1NfzcFwKKKCAAgoooIACCiigQFuBTWrB8SzMNqjls3aC46e17XQDbZfQeMLjCZFX7ZISHv/sFA5ZcDALTGZxvFcAv5iiD3dRQAEFFFBAAQUUWI7AdsD7a4c+B9h+OUPxqAoooIACcxZ4ZpnvUz9MngOkEvkP53xsu1dAAQUUUEABBRRQQAEFFFBAgRUVMEC+ohfOYSuggAIKKKCAAjMI3BE4HbhJ6SOB7ROB383Q57S7XgVIoHZP4IElTF3va5aQdnNMswbIm6Hv9J/qTAl+T1qRaRvg5No1OKEE2iftZxL3VHY/uoTes9/rgCcDl07QST00PcFuM2/6bODQlr3cCrhey23rm/0ayOT0n7TcdyMEyP++LJjQkmRum6XSe8L607a+nMew8c96ftO6uJ8CCiiggAIKKKCAAgoosAyB/cqzlM2HHPxC4IjyrGoZ41uFY55UnqXVx7oX8NpVGLxjVEABBRRQQAEFFOhUIKHBhMardi6QULlNAQUUUGA9BV4MHNA4Nd/71/Nae1YKKKCAAgoooIACCiiggAIKdCJggLwTRjtRQAEFFFBAAQVWSiBVnp5WJuNm4B8FEmD85gLOIpWrr18qIj2srIScCtzNlhBvqqO/CvgEkHDvrG3WAHmOv2n5Mu6w2mD2B146QQA/AedM9L1L6SPnl0m+86w+Xg33zsAZQKqQx3gnIF8mtm2rECCfNiw8SRXxeBkgb3vXzL7drAHrae+J2UferodZz6/dUdxKAQUUUEABBRRQQAEFFFiuwN4lOL7FkGF8uzyreslyh9n7o2cRxjxXqrcsUpi/r1qeWfyg92fiABVQQAEFFFBAAQW6ELgXcF6tow8A9+6iY/tQQAEFFOitwGvKHJP6AN8CPLy3I3ZgCiiggAIKKKCAAgoooIACCiiwNAED5Euj98AKKKCAAgoooMBSBW4IvB7IpIK0SUPQbQd/BSDHulupNJ5V8P/fiJ0/D7wBeDNw0QSh7Dbj6SJAnuOkanoqYT2hHDTjTN8J4o9rtykVtKrwePZ9NPChcTt29PNmFfJXlsrnl7Xs3wD5/0D1LUB+VyCV7btouR8/DvQleD1rwLov5zHs2sx6fl1cc/tQQAEFFFBAAQUUUEABBeYlsCtwEHC7IQe4BDi8PGv5zbwGsSb9bgUkEHTN2vlkQbxtgR8D1wUOBh4H3BH4wpqct6ehgAIKKKCAAgooMFwgvwvmd8SqfbD2/a9uCiiggALrK3Am8KDG6R0PPH59T9kzU0ABBRRQQAEFFFBAAQUUUECBaQQMkE+j5j4KKKCAAgoooMDqC+T3wFR+SoXvtEws2B341pSnlv6uB9wS+HPgTmVi8O1b9JcQdULjbypVuLuoNj7osF0FyNN3qqifCOxQDpRq6fsC3xtxvncAjq1VHk8F8EzoPa3joPw48oT4M95Ufr8Y2BH45LidOvp5l9dg2JDqYeHcV6MmSydQn1W4UxW+XoF8WUH5Qef0bODQFv512xabj9xk1kDzLYA3ArnnsyhEjL8y66Bm2L9+T6RKW/7/L2bob9Zdr1Su6V6lo1m9Zx2P+yuggAIKKKCAAgoooIAC8xDIJOYEx7ce0nme/1TB8UvnMYA16zOh8Ty/S4i8agnfJzD0b8AzgCcCVy4/tPLYmt0Ano4CCiiggAIKKDBE4J6Nhao/3OGCw6IroIACCvRXIMUcziuFHOqjfAHwrP4O25EpoIACCiiggAIKKKCAAgoooMCiBQyQL1rc4ymggAIKKKCAAvMTSGXvhLCHVXTq8sjNwGOzsvW4Y50LvBN4H/AvwLxC4/VxdB1eTrXnk0sQ++nAqcAvR5z4TYCjgZ2AhMdTwTz7/HYcVsc/v3apPn//0m/CtM9fUIi962swiKYeFh4XzB1WRdwAOZwyw313d+AjZf93lcUpfjRDf7PuWr8nXgk8Fbhs1k5n2L/5fjnuPp3hUH+069WBlwF7lL/9MrALcMGAA6Rq3Qm1Ves/CmSc3+xqMPajgAIKKKCAAgoooIACayuwHXAgsP2IMzymhMe/s7YK3Z9YFkTbs9FtAuObA/sBV238LM+bstDjhd0PxR4VUEABBRRQQAEFeiTwl0BC41X7RyChcpsCCiigwPoL3KCEyPP5v94OAI5a/9P3DBVQQAEFFFBAAQUUUEABBRRQoI2AAfI2Sm6jgAIKKKDAeghsAjynVF7NGdWr7c7rDKuq1KmEc78yafGutYN9Bvgq8EHgbODflxCmnde5L6PfvgbIfwicDyQ0nkkLX1pSeLPr8PKmpYJ47uOc3+9aXPQER1P5/T+AM1ru06LbiTbJ6zIrTldVrc8pgdJUI5936/oaDBpvFwHyawFHADceAXL5sljDZmVBgM+2vK8T4q3eBy8qE7lHLSKQhRYS+h3X0mcWNRjWMlnor8oP392YTNTc50PAx8cdcMTP9wWOLz/PogmpgvarGfqbdVcD5JDX/VOAhDSqdnC5z38zBPjBZbGJq5WfH1dCID+b9YK4vwIKKKCAAgoooIACCqylwN3KZ4YdR5xdFqpK1fGvr6XA/E4qwfEEyOstzyFuXhY2HHbkRwBvnt+w7FkBBRRQQAEFFFCgBwL1RX0znCwIe48ejMshKKCAAgosRuA2ZS5OFgivtzxLSEEEmwKrLHAF4LbA1uVP5sXdvnZC1ZybT5W5h5nncukcT/gqwJ2AzIPMf28NpJhIWubGZS7mPwGZc5N5ZMsstDBHBrtWQAEFFFBAAQUUUECBVRMwQL5qV8zxKqCAAgooML3AHYHTaw8u5xkgv1x5cPu0Um257ajfWyaR5kHqoqsytx1jn7frU4D8xWWC6r+WB+J9uJ6LCC8v6/5YRMXsvD5j+IMZTnIR16CLAHmbUxxWvXzcvvWJPIushl13eXZtAYFx45305/kC77BS5Tv7Pg7IeS6zGSCH3HepKl99efmBUhn+WyMuTLNi+U/K9TxtSYtfLPMe8tgKKKCAAgoooIACCigwXGBL4CBgtxFIp5ZnfhcIObHAVkA+w12ztuevgSxsOKj9FHgF8CLgexMfzR0UUEABBRRQQAEFVk0ggaqExquWsFK+E7ApoIACCmwcgSwmfx6QwiL19iDgHRuHwTNdI4HrAI8F9qnNcWhzepnT8P/Zuw9oa6r6/v/vJbZorLFiIhqDCUmUGHuJDUT9a0DEAkRQIopd1AQs+VtiBaOIKKKABSwYURG7iFGj2Btq0GCPBStCQrCg/NYn7rMch5lzZs6Zc09777WexcNzZ/bsec055947sz/7m7mRuS/2pQHnNWQ8KaTwGCBFJrq0jCWLODwP+EaXHdxGAQUUUEABBRRQQAEFFJiXgAHyecnarwIKKKCAAsslkBuZCfDtXhnWvALkOdZTgYfNQJDw8bPL6pwzdLNxu6ZK7I4NE0j/pIT+Di9V3vvA7ANcA0jl2WrV2a8DWcl11FJZO5WGc8M87X4lrNjnWPPetk94eSvD+G3n3ec9aoD8t4oGyJtfUVsVIL9KqVp9l1KZfZcZq5kP8bmw6QHypp8Bun5GZ7LBCcA1y4X4GLAfcMYQF8Y+FFBAAQUUUEABBRRQYKUFUv06wfFM5mxrJwGHAh9Z6TNd3OATGk94PCHySS3B8RcCz59x8b9Jx/HrCiiggAIKKKCAAsslcIvaz9v52TuhcpsCCiigwGYJZD7Ym2qn/DNgp1IJebM0PNtVFciCifcGngJk3ta0LeHthMhzn6w6161vf8lY3Bl4wQzjSWXyfwCywObP+w7A7RVQQAEFFFBAAQUUUECBIQQMkA+haB8KKKCAAgost0Burj6uVIStjrRPOLXrGf5FCaoPsar5G4BHAt/venC3u4hArv19gGeVFVn3B47t4XQF4BjgXmXl+kcBn27Z3wB5D9iOm/Z5jxog/y2qAfLmF9hWBchvXFYxT+D4/aVq/Xc7vubntdkmB8jzO38+u/NAc9ROLgGPH3QAvxTwzPJzxGjzFwEHAed32N9NFFBAAQUUUEABBRRQYP0E8vtefic4cMypnVKC4+9dv9Pf0jN6BfCACUc8u/zOl4Ujz9nS0XkwBRRQQAEFFFBAgWUQuHltId8sBJtQuU0BBRRQYPMEMifo6Nppf6eEyL+8eRye8YoJXBZ4Yvkz1NBnmXuYOXf3L8VUUtBl1pa5e/kzS6B91jG4vwIKKKCAAgoooIACCmyogAHyDb3wnrYCCiigwMYIjLuZ2Sec2gVsByCTGvOQuqllRc3TgI8DvwASeN0ZuNGYzlP1OhNSvXna5QpcdJsE/1LlKeHBtDcDDwQysbRLuyFwIrB92XhcAN0AeRfRftv0eY9eDEjgP/+dV/t1mYic/07b+lSBn/YYBsib5bYqQH4AcFQZwkuBxyxB0HiTA+T5HE8F8XyPTstK2/sAb+nxBhuijx6Hc1MFFFBAAQUUUEABBRRYUoHLl/t0qTqee45NLff+DgGycJVtNoEEx3OvdZHtDmVxuEWOwWNvpkAWqs0k79H9jCcDT58jRT7Trg/sAuR1v2NZkDWHzHONT5QFVt8NfLY835jjcOxaAQUUUECBXgI3Lc/fRzvlWXzb8/peHbuxAgoooMBKCmSOVe7NVNvngTsCP1rJM3LQmyDQJTz+TSDzqD5Zfi/fpvz+np97thuDlLkRmcfSp4BNshV7lbkvbeHxjCdFFc4ox742cMsJ8yAfDzwPuGATLqrnqIACCiiggAIKKKCAAssjYIB8ea6FI1FAAQUUUGBogQRJ9wYSwm66mdknnDppbFcvlcd3a9gwq9g+A3hjQ4gwP4tcF3gKsG/LQVLN6IXAhZMG4dcbBXYqwfG8BhIcvGuZ7NaFqxoEzWr1uTn+9ZYd1zlAnodpCd5/rQsa8Mel0vsNgFOBh/QI7V+pPIDIdRvyPdpx6HPfbNUC5PXX9dyBKge4H/CaAQ84bYD8ksAeQB52TWqXAO4C3Lps+A7gg5N2avj6t8r3jCw2MkTb1AB5Xr9ZROQRFcTjgEcC5/aAzSTqp9VW+u5TxbzHodxUAQUUUEABBRRQQAEFllAgkzEz+TjB8Sxe19RyDyOTk1+3hONfxSH9FfBvwBUXPHgD5Au+ABt6+CyK+kzgcZXzn1eAPMfKIrd5PpHwXZeW5x1HAK904dsuXG6jgAIKKLAFAjcpi52MDpVQVdfva1swPA+hgAIKKLAAgdyjyb2cakvQNfNQZikYsIBT8ZAbIDAprJ3F3J4LfKAleJ35DAlu5zV/9xavhLafBPy8o2d9kf3qbllkLvMn3tvQX+Zq/nW5z9A0lszbe3ApAtBxKG6mgAIKKKCAAgoooIACCswuYIB8dkN7UEABBRRQYBkFxlUeH413qHBqU7BsdIxUvE712ay6Oa5lolZukGZiWD3sPtQ4l/E6bcWYrgkkMJiJcGmp1JIb2b+acPBchxeXSrXZNCH+3Gxvu5m+zgHyvq/BPwVeX1a6zYOMhKZ/3PFi/0EJDd/ZAHlHsYtuNmQFcgPksAiDoSuXb2qAPFWzTqx8X83DyHsB75ni3VWv/JUu8n37GBd4mULTXRRQQAEFFFBAAQUUWB2BR5f7Qdu2DPnMsnBVfjewDSOQ0HjC4wmRL7oZIF/0FdjM4+8JvKz2nGAeAfJrlOcRfz8l89uAfwS+NOX+7qaAAgoooMBQAgkpfarSWf6eULlNAQUUUGCzBXKvJoUSqi2FP/K82KbAMglU51jVx/XUcu/x/A4DHjf3sM9ciXFzZN5Q5kF+Z8J40kfm2GX89Zb7fvsAk/rocMpuooACCiiggAIKKKCAAgp0EzBA3s3JrRRQQAEFFFglgdyETHWO3Ihsqjw+Ope+odg2g9uWlTETVK62twCpYP39jngJoj++BJzru+R8DjOk1lHydzfLz3sJ8Wc11bSsgJpq79+b0NvNgJOAXNfcSN+9VNNu223TAuSXB64LnN7wuuwaIL9Hsa2ukmuAfKqX+e/sVA0L9+mt6TNxEeHp0ZiXpQL5IgwMkPd55TZveyUgjveufDkPM/N9+ewpuk/FwVTjyvtr1D4M5HX6jSn6cxcFFFBAAQUUUEABBRRYboH9y73F7VuG+d0yefPw5T6NlRzdK4AHLMnIDZAvyYXYoGHsAOQ9cPPaOQ8dIM9n24uALL43S0s18iyw98FZOnFfBRRQQAEFZhS4EfDpSh+fKZUvZ+zW3RVQQAEF1kDgTWWuT/VUji6/x6zB6XkKayDQNA9hdFqZQ5i5bhf0OM/MPcwcw+c07NN1vkR1vly1m77B78uW+6cPaxhL7r0e2+O83FQBBRRQQAEFFFBAAQUUmEnAAPlMfO6sgAIKKKDA0gmkasahlarR4wY4RIA8Nzsz0ao+qfFjwH7AGT2FrgO8Grh1bb93lXP6Uc/+3Pw3AtXKsV3C4PkZ8UmVMH8qyWdl4nGhw00JkGfF2ry2DwQyWbppVdguAfJqhfd3AA8B/gswQD77u3bIAPm40Ux7rfL59qHS8dBB6XHjrbr0mXRbf2/nM//bs1+mi/Twh8Aj5uSyiRXIdwOOry0ksweQSQLTtqYHpS7wMq2m+ymggAIKKKCAAgoosJwCewEHAzu2DO8c4JBy//FXy3kKjkoBBVZUYDvgxcDdGsbf517WpNO/ell0L/dOmto3gfdXnm0k1H57IONratM+C5k0Tr+ugAIKKKBAV4H87P7Zysb5e0LlNgUUUEABBRKmPRVIYZBqS7j2CfIosAQC+V37tcCtamM5GXgQ8IMpxpiCIEeU4irV3VNoJYU+Pj6hzxRpeX5tm8y1y/ywFNPp09qqq2cux8NL0ZE+/bmtAgoooIACCiiggAIKKDCVgAHyqdjcSQEFFFBAgaUTuBiwE/DcMRM864MeIkDeFCab9qZpxlevlj0ac27i/i3wqaWTX40B1YP+TweeBrRN9L1WCR6mylBal5VPNyVAXl/9tsmmS4C8+t6pPhiYNpS8Gq9E+LuySETGO6/wtAHy5lfDUAHy2wCpPD10m2ewftMC5E3Vx99bHpDm++m0rWnRmEySTsDk69N26n4KKKCAAgoooIACCiiwFAK7luB4fbLmaHCp9DMKjp+7FCN2EAoosE4CuR+d8HhbqHuoAHkWB31mqUZW98vzkiyqmnsoP699Mfe+83ziiS3PX7IA6wHAD9fponguCiiggAIrI3BDIN/HRu30HvMFVuYkHagCCiigwNQCVwPeVwpPVDs5qMwxm7pjd1RgAIHck2wKZc+6OH7mUOZ39RT3qLbHAoeNGfdlgMPLPLnqZtMWvrlkqYaeUHq1Zf7jnsBXBjC0CwUUUEABBRRQQAEFFFBgooAB8olEbqCAAgoooMDSC6Rqd8LA+7aMNEG/jwD/UPv6rAHyepB21P1xwCOBaSeTNoXS0/f9gNcsydW4ApBqualA/VPgwiUZ17hhpIL4MWWDSTe2q9vm9RP7b0w4x2UIkKc6zV+OGWe+lnNJy3nF4Ze17VOd90ygGgKvv1eqFd2bqrNPCpBnlee8ZzPhMK0aQh8iQJ7w6KHAtQd4XWbl3Uyq/NkAfaWLrQ6QT/rcmMV72n3nGZQed5kMkP9G5yTgJcAvBnpNT9NNHhI+tKxuPY/vb00PQ4eqFH5P4I21kx6q72ks3UcBBRRQQAEFFFBAAQVmE9gZyIThO43p5gUlPH7WbIdybwUUUKBRYFzl8dEOQwXIE1DPYp71CeRvL5W/Un18XBs31gOBF67IswJfigoooIAC6yWQ55+fr5xS/p5QuU0BBRRQQIGRwA4lRH6NGknmBr1cJgUWJJB5hymA8oTa8U8D9gYm/Y4+btjbljmGt69tdGRZVK5tDlR1HlB114TOHz/lPJPqPKlqn/Mq3jDN5cw8tsyDTKbkO1Oe5zTHdR8FFFBAAQUUUEABBRTYIgED5FsE7WEUUEABBRSYg0BuWv59uUF55Zb+E27NKpa56fjq2jazBsjbbrbOugroVYHXAr9fQuj/C3y6/MlErkW2VF/NDeFHVyaZ5eZygpk/WeTAOhw7EwVOBLYHxlV0T/j4WGD30mfXYOAyBMinrTzddIN+XIA8lWoS0H4U8N/F6tRKJ5MC5NUAer1677Sh5Oo5tD3Q6PAyucgmQ1cJN0AOBsibX4nzdBnis2Ga90/XfSYtdNC1n2zXVCU8n/n3ALIgxKyt6Xv/ENXNZx2X+yuggAIKKKCAAgoooEA/gVuW4Hh+V2hrR5fg+Ff7de3WCiigQGeBvy6h69wXGteGCJDX73uPjpf7s/sBZ3Qc9dWB3DOtV0uv3+ft2J2bKaCAAgooMLNAnjt+odLLFycsuD3zAe1AAQUUUGAlBTJvLPNasth5teXeUFMF6JU8SQe9UgJZ3O3FwD61Uac4SublZb7gtK0+h23UT+Yd5nhnt3TcNt9qlvsS1bkw1cMuS4D8FuXezE3L4L4MZJG8d7tI3rQvP/dTQAEFFFBAAQUUUGD5BAyQL981cUQKKKCAAgp0FRgXiEuY+RnAUcD5taq/o/5nDZDnBuc7a9U61jlElp+bEhhO1aV6exbwFOCCrhdvAdulanpust+rHPshZaJbfSjVKiyZNHdvIBMNJrVNCpDHolrhN5VlUq3r5wVpXIC8Xn08q+mmGvmvyr4GyCe90iZ/vfrZOCmY2+ad1/NlJhwqk07zGZvXQqo5ZHXur00eHnnoks/OtFeUBSgmVXjPa+t/OvQ9bhMrkM8IOMfdJ71O+xz6ZqXK+jUrO2XxkP2Bc/p01LJt2yrgsy4eM8DQ7EIBBRRQQAEFFFBAAQU6CGSBwYNLFZ+2zbOw4yHA6R36cxMFFFBgGoGLAbmX8FwgVb0ntVkmao/6vifwxoYDTXNfJs9GXtMwdquQT7qSfl0BBRRQYB4CqSr7H5WO8/eEym0KKKCAAgrUBXZtCIv/ssx5+He5FNhigbbCNZlDlT8XzjCetgB5QtEpfPHjlr7bAuTPLnN7RnO7+gzttsAHGnZYhgD5dUpBovrCfpkvuKf3h/tcZrdVQAEFFFBAAQUUUGC5BQyQL/f1cXQKKKCAAgqME2gLkL+thJk/U7mZWq36O+pz1gB5Kps/vzbAWW6YLvvVTlj0eOBuDQP9VLlx+pUFn0RWBb1dyxguAdyF31Q/TnsH8MHatgkG3gm4ffn3DwPvAvLAqN4SaD0BOKt8YRkC5Lk2fznmGuRrmRCY1nZubwLOBMZVIM/+Vymvh5jW30vjAuQ3KZXgMzGyKaA/RIA8FdJvBFx6gNfjT0s4epqHIE2HX5UK5E2fmQNwTt3FEJNkDZBPzT/3HaeZqNw0qPx+/yQgC1NU22OBwwY8i3yfeE+tv1cCjwDOG/A4dqWAAgoooIACCiiggALDCVyvBMcfNKbLk4BDgY8Md1h7UkABBS4icNWyGOc/9LCZ9d7YZYEXAQ+oHfPNZVHItspjbUOsLxI62i730lPJ7Ec9zs1NFVBAAQUUmFXgz8ozx1E/XwISKrcpoIACCijQJLAf8PLaFzLvJwvnVxckUU+BeQukAnnmp/05kLlSOwKXL/PZ6nMe+o5l2gB5vTjL6LiZL/hw4L/7DgTYF3hVbb/0swvw0Sn6G3KX+5a5f019PhHIPFCbAgoooIACCiiggAIKrIGAAfI1uIieggIKKKDAxgrUA+RfBv65VNEYVUIe4QwdIE9l3sNLRdPqBbg/cNyaXpEEflOB6VYN5zdrGH8osq0MvdbPue3m+xDnNpRvn/DypAB5PahZDYC2BcgzUTEhztFk7aaKNEMEyIcwn1cffa7BtGMYogL5Vr6XupznrJNkc4yhAuR3BT7RZdA9t6lWZn8pkEVKzu/ZR9vm1XMfuu9phjivBTdSdTzfg3euDOp7wD2Aj08z0JZ9mr4fZuGNe7kC9YDKdqWAAgoooIACCiigwDAC+T3hICD3INraKSU4/t5hDmkvCiigQKNAFr1M1fHc58r903rL5OljgCzA+Te1L856byxVWN/QEKZ7CJB7RdO0mwFZeCOfs6OWc9gdOHWaDuewT4LufwjkXvZ3gF/M4Rh2qYACCiiweIHrA5knMGr5e0LlNgUUUEABBdoEsqDXc2tf/GIJkX9fNgXWQCCL12WOX3XuRE4r9x0eDfxvyzmm8ErC60+ofb2pQEgXpra5dKcBewPf7NLJHLdpKh40Otys92LmOGy7VkABBRRQQAEFFFBAgb4CBsj7irm9AgoooIACyyMwCsTlIfARQKp/tlX+HDpA3naj9TalsvPyKA03krYqJTlCJthmxdAE9RbZtjL0uukB8lznVOHN+/Ao4G3AueXitwXIrw48p1S6eQtwAFB/+GaAfPZ30BAB8lsAt5thKFcu1YYygTQPkv51xjD0F4C3zzCe7DpUgHzGYXTafeiQ96YEyJsqg8+j8lXbQ86hK513erG4kQIKKKCAAgoooIACCjQKpFpPguMHAwkQNrVMVDwEOFlDBRRQYI4CFyuLsubz6O4tx/kJkPsKuY+Rqlx3rm0366Tlpvvmsy6GdxUgFcjuUhtr7kM9E7hwjqZdus79zRcCWbQxLc+RspjIu5dgbF3G7zYKKKCAAt0Ftgf+s7J5vsclVG5TQAEFFFBgnMCzGkKy/w7cEbhAOgVWXODWwDuBVDmvtqcB+TPud/Zdgczpqrf8vp85X33eH7ctFb6ri8+l3/y+nnu39QJBW82+E/DmBqeMY3/g2K0ekMdTQAEFFFBAAQUUUECB+QgYIJ+Pq70qoIACCiiwFQIPB86uBVfbjjt0gDyrlicQeYPKAduqRGeCWAK1mfSVQOYOlQojmbT0GeD9wDuAby/55KWMPxPYUn111FJVJJVKXre3q4tcAAAgAElEQVQEY+8bep0l5Jqb2CcAZxWITatAntPOazsPFeoPFtoC5KN9/gr4NfDZhjesAfLZPz2HCJDPOopxr4FZ+552fwPkv5EbOpw+zfWYRwXytpWwDwMeP4cKU1kAI4tnVNuJ5SHiOdOguI8CCiiggAIKKKCAAgoMIpDfDUbB8Su09Jh7eAmO516WTQEFFJi3QPU+WdOxsjBn7lvlXmn13mh121kC5JcsE7xTVavasljjPuUZyzQGbfdiluH+yHWAVwOZMF9tWehyT+D0aU7YfRRQQAEFllbgesBXKqPL3xMqtymggAIKKDBJIM/OH1zb6CRg90k7+nUFllggi2kmJP7EhjHu1mExzasBRwMJkldbqoX/PfBvHecHpshI3mM5ZrWlOE1+N//gEhimmM6hwMNqY2krirIEQ3YICiiggAIKKKCAAgooMI2AAfJp1NxHAQUUUECB1RMYOkCeiUcfqjGkCvfewA/Lv18K2LlUOvqbjmTHlclcX+p4s7Vjt4Ntlp+dbgg8ArgR8FXgyHJTd9EVRaY5ySFDrvVA5F2BT0wY1B+X1UqzEMHngQcCX2vYJ2HrBPX7rOLadOjq+2BSiLRq07Y4QtvpzeJqgHyaV/Lv7mOAvNlwqAD5R4FzZ79MF+kh1fGyCEbapPdn38NvQgXytqpX9wfyvXXo1rRi96yVu4Yeo/0poIACCiiggAIKKLBpAo8u4fFtW048P7NnQuAxmwbj+SqgwEIF2gLkqTr+DOBlwHllhPMIkF+pVAq/W03h2SW4/qsZdPYtC85Wu8h97vsAecaxqHbfsvhr0/EzgT7nblNAAQUUWB+BPG/NM+tRy7PWhMptCiiggAIKdBHIIlh71DZ8eZm/02V/t1Fg2QQyry8FUVLgpto+BuwFfL3DgJsKzGS3hMj/EXhjKRzS1lUK8xwO7NKwwbOApwwwB67DaXTaJCHy3N/I58ClSyGj3KvJfRubAgoooIACCiiggAIKrImAAfI1uZCehgIKKKCAAhMEhg6QN01AejeQ4/y4VOhO1dNpVqXNDchUFMlk1lS5ts1PYJagc31U9QD5bYAPTxj6LCHtaVSmDZAnvJ4KOOd3PGgsUmX8cuWGegLov+y47yWAHYFUh+8bXO94iIVu1ucaTDvQalg4lXa+MKajXKtM6MyDoyG9h3xvTetQ32+oAHmX9/Y0Y64uTGKAvL/gjYG3Ates7JrPrjyQTOh/6LYd8FrgVrWOs1L264c+mP0poIACCiiggAIKKKDAWIH9S3C8rcrgd0twPJMWbQoooMBWCzQFyLPYXSZLf6M2mHkEyNsC7A8pixjO4tG00G76y/2YU2bpeMZ9U239+S19zFLNfcZhubsCCiigwJwErlMLQiUUlVC5TQEFFFBAgS4CmUN+KnCH2sbPLfebuvThNgosi0DC0Jmv+KCGAT29VCbvspBc3hcJmx9V5n7Vu3sz8GLg08BPS5GcSwLXB+4JZKHPzPuqt1Q2f7zh7GV5uTgOBRRQQAEFFFBAAQU2R8AA+eZca89UAQUUUGCzBYYOkDdV1kjgOzdAE359SfnvLOqZ1PqkSvWRWfpy32aBIUOu6xwgX9TrZ9pAc6rqpKLYtQcY+MeBZwI/G6CvdLHVAfI+w57Wu+kYQ763+pzDuG0NkP9GZ+hw+jTXp/55eT/gNdN0VNmn6fvyacDeZRXsGbu/yO5ZICMPRPepfWWI6l1Dj9X+FFBAAQUUUEABBRRYV4FMYjx4zD24c4BDyj2CLhMj19XJ81JAgcUKVO+Tva58Lp1eJlfXRzaPAPk8Q95t4fT7AwnJL6rtBGQye+7f1FsWHTl2UQPzuAoooIACcxHIgq/VRVlSGTOhcpsCCiiggAJdBa5SQuSp3FxtCbrm3pJNgVUQSB4ic5KObxjsNPOB0t+dgRcA+f1/lpbF/48AngPk7zYFFFBAAQUUUEABBRRQYEsFDJBvKbcHU0ABBRRQYGECQwfIq0HE0UkllJeVMhMou3nDmX4GeG+pUL5Nmdya7fJQu60dWVa0PW9hcut94CFDrgbIh3+tTPMAI6Nom2g5zQiHDtuuaoD8GkAqK1+qI2JWEk6wNtWgzwD+tUcF+xziTcCZHY/VdTMD5L+RGvo13dW/ut3QAfJ8T81q2U+oDeZEIJOCExoZui3imEOfg/0poIACCiiggAIKKLCqAruW4PitWk7ggkpw/NxVPUnHrYACayPwJ0AC1a8H/gP49Zgzm0eAvOnZSCZrp0r4R2dU3rYsCnj7Wj+LrvKdimtZYPRhtXG9BTgA+P6M5+3uCiiggALLJfBHwLcqQ8rfxz1/X67ROxoFFFBAgWURSOXk9wHXqg3owWUu2LKM03Eo0CZwO+BVLT8HHQi8sGUxu0miuVfxAOCRU/6MNWkxvUnH9+sKKKCAAgoooIACCiigwMwCBshnJrQDBRRQQAEFVkJgKwLk/wZcDMgN2VHLRKyE9RIqz2rnF9a0Ll62/8eyamcT5kHA8wErJQ3/UjNADue3sKY6y45AXqOLapnwnRB539VnDZDDP5eL9mrgC2MuYIK89wF2KNb3Bb7csH1bNaF5vTZuA3x44M4NkP8GdB0D5FcAjgHuVXvNHAZkVfhfDPxaGnWXCcdH1fr+VFls4StzOqbdKqCAAgoooIACCiiwyQI7l4UW7zQGIRVxUhnqrE2G8twVUGBlBeYRIG+6fzHtwp112LbxZmHcxwE/W+CVSIh8X2AP4NLA24CXAT9Z4Jg8tAIKKKDAfAT+EPivStffBhIqtymggAIKKNBX4JYlRJ7fIaotv1dkEXybAssqcOMxBW+OK+HvaRfazLyivymL99+7J0DmH2XO5GtLwZ2eu7u5AgoooIACCiiggAIKKDCMgAHyYRztRQEFFFBAgWUX2IoAed0gN0Gzgue7O6zgmbDuE0vQrd5PgucJxX1y2ZEXPL5LAnHs0/4YOBa4AXAq8BDg7B4dJOCcG+xZGKBaUTeVk3PNTp/QVzWUO9SkvXGH3Irq1z345rZpqmTfqEwMnPUgPwU+P+ACDltxDapB6fuVKkBtDtVJnuNegwbIf1OdKG0e4fb0e2vgQ+UYQ4e8q6+Jofue5j02dAXyVBLJA8d69cF8X332NAPsuE9CK++pbTtUBa+OQ3AzBRRQQAEFFFBAAQU2QiCTd7PA4j3GnO3RJTj+1Y0Q8SQVUGBdBeYRIK/eFxq5DbUA3mWAw8sk8uo1WYb7T+v6GvG8FFBAAQUuKrAt8J3KP+fvCZXbFFBAAQUUmEbg7sBbazum4MdOwAem6dB9FJizwF+WBfdv3nCcjwH7AWdMMYbMvcriCU8GMmdolpbF3J5RFnY7b5aO3FcBBRRQQAEFFFBAAQUUmEbAAPk0au6jgAIKKKDA6gkMGSBPUPk5wGPGMCT0ff+eDw8SqMtk2Kc29OuEq8mvuWr4cvLWw2xRvS7VQGTXMLgB8mGuwyr1sg4B8jxgeuaEyvDXAp4CbA902T7XcG/gQeViziOkPVQF8rsCn5jDi+6mwDtLv0N/5q97gPyGwInl9Va9NJMWUJj1Mt6iBMjri5fsBpw8a+fur4ACCiiggAIKKKCAAuRn/YPL74ttHFlMKhXHJy3iJ6cCCiiwCgJDB8gzFyL36PKn2rLobe5T/nhGlPoigaPu3g7s03Ox1hmH4u4KKKCAAhsscE3gu5Xz/x6QULlNAQUUUECBaQX2BV5V2/mHwB2BL0zbqfspMAeBceHxaeYujoZ41TI38u/HjPkzwEeAb5Vtck8jlcozj6KtvQ14LJDCLDYFFFBAAQUUUEABBRRQYMsEDJBvGbUHUkABBRRQYKECQwbI2yZFjU4w1UdTyfp1HSqP11GuDiQ4mPBZteVBd6osfXyhist98EUHyLtWcq4qGiBf7tfUPEa3DgHyLhNMq6/tLtvHuhpyXuYA+TxeF/U+DZD3U277/L8d8MF+XfXauvo6r+6YnwFyDW0KKKCAAgoooIACCigwncD1SnB8tMhYUy8nAYeWSYrTHcW9FFBAgeUTGDpA3vYso+v9uklC8+5/0vH9ugIKKKCAAhHI8/WzKhT5e0LlNgUUUEABBWYRSFGR59c6+FKpRF5duGSWY7ivArMI3BJ4CbBjQycJjz8UeNeAcxdzmMyJzFyIFwM5xoUNx75aKbrzeODKDV+fpSr6LF7uq4ACCiiggAIKKKCAAhssYIB8gy++p66AAgoosFECQwbILw08D3hYi+BxwCOBc6cUTnj8eKBe0TThylT9bbr5OuWh1mq3ZQqQd52AtwoB8m2AGwBX3MJXy8+ArFT78y085lYdygB5u7QB8t/azDNA/ooS1s/7bFEt30efDuxXBjBrpfCm7/Hpeh4LEVTN/gQ4AbhxDfLJ5fwW5etxFVBAAQUUUEABBRRYVYGEPA4CDhxzAqeU4Ph7V/UkHbcCCigwRsAAuS8PBRRQQAEF+gskpPT9ym4/KKHy/j25hwIKKKCAAr8r8AzgSTWUD5cQ+TrOZ/H6r4ZAcg9ZTP8oIPPO6i3B7lT5fvMUcwwvVeYmPq6h388BDwdO69jvHwP/Auze0NdbgANqP8Othr6jVEABBRRQQAEFFFBAgZUUMEC+kpfNQSuggAIKKNBbYMgAeQ5eDTrWB7MH8KbeI/ztDlcpAfK71Po4EdgfOGeGvt31dwWmqZLcZrgd8FrgVsDbgX2AsyeAr0KAvK2KzDxfS10D+PMcw7z6NkDeLmuA/Lc28wyQz+u1PUu/8wiQnwncCzh9loFN2LdtUvezy88Jv5rjse1aAQUUUEABBRRQQIF1Erh8CY4fDFy85cQyMfEQ4OR1OnHPRQEFFKgJGCD3JaGAAgoooEB/gasCCY2P2g+BhMptCiiggAIKDCFwZKnkXO3rrcCuQ3RuHwr0FLgYsCdwREt171kqj2couwCZn1gvepPweCqaf6TneK9eKpanmE69ZSHR5wPOq+iJ6uYKKKCAAgoooIACCijQX8AAeX8z91BAAQUUUGAVBbYqQJ7JrHsDuSE7bcvPJ08pf6p95GbsfYEvT9ux+11EYMgAebWvruFPA+TNL0oD5LO9WatB7EnB3Oqk1HGfMX3fK323zxmvSoB8XlWtbw18qFz6rp8hXV8p4xY96drHPLeb9DqddOzHlAeLW/09s21S99DXb9L5+3UFFFBAAQUUUEABBVZVYJtKcPwKLSeR31UTHH/dqp6k41ZAAQV6CBgg74HlpgoooIACChSBfP/8UUXjx0AWbLcpoIACCigwlMDrgfvUOnslsN9QB7AfBToIpDr4o4F/agh4Z/fMJ3wI8IGOFcLrh7ws8CLgAbUv/DfwYOCEDmNs2mQH4BXAzWtf/BiwF/D1Kft1NwUUUEABBRRQQAEFFFCgs4AB8s5UbqiAAgoooMBKC2xVgPx44OFAbp7O0prGm/7mFVycZayrvO80Ide2862GP58G5M+FE3BWMUCeBw6zLJDQRpJqY7coX5w1QP77QAKpbZPP+7xmvwW8EfhFn53GbLsOFcgHohjbzTw+66oh6icDT+94Ir8HHAYcULafx9jStQHyjhekYbOmgPxWLLpigHz6a+aeCiiggAIKKKCAAgpksmOqzGzbQnEmcChwjFQKKKDABgkYIN+gi+2pKqCAAgoMJnBlIKHxUfsJkO+pNgUUUEABBYYUeC+wU63DVE9+3JAHsS8FWgTy807muDys5esJY2e+4qdmELwx8FbgmrU+sljCI4Dzpuw7OY39gZc17J9/P3bKft1NAQUUUEABBRRQQAEFFOgsYIC8M5UbKqCAAgoosNICQwfI9wVe1SByZHk48LMZtapBwmpXuwEnz9j3Ju6eycg/AC6onXyXAPm1gQRIJ1V+3xV4S+n/sSVwOsl6FQPkfYK3k86/+vXqa37WAHnbRMs+4xltO3QlYQPk3a7CPELaXQPk+R0xCxr8D/Cr8v5fpwD5ScBLBlwUodsV/d2tLgk8FLhH+edZK5AbIJ/mKriPAgoooIACCiiggAKLEcikwATHt285/HdLcPzwxQzPoyqggAILFTBAvlB+D66AAgoosKICVwTOroz9p8CVVvRcHLYCCiigwPIK5HvLqcCNakN8EvCs5R22I1sDge2AFwN3azmX95SAdxbknKWlqMJRDR3sAbxplo6BnMNrgVvV+snioVlo9H9n7N/dFVBAAQUUUEABBRRQQIGxAgbIfYEooIACCiiwGQJDB8jvC5zQQDdUuLYtQD5ryG4zrvbvnmUe4mS10ssAzwU+UAmSjwuQXxZ4MPBPwEfKaqhnjQGs3kjvGvQ3QP5bUAPkw707q2HaVwNfGNN1Fke4D7ADMK5ic/W1OtxI23taRIA8vxv+GfCPwM+BLARx/hoGyIdeFGGa10O9qvus39sMkE9zFdxHAQUUUEABBRRQQIGtFdgLOBjYseWw5wCHlPB4FvOyKaCAApsoYIB8E6+656yAAgooMKvAFYCExkctv1skVG5TQAEFFFBgaIE/KSHyFKKotocAeQ5vU2BogVuWAgFt91SPL4VufjjjgbcpFc6fUOsnFc33BL4yY/8pMvAc4DG1ft4PZE5nFhW1KaCAAgoooIACCiiggAJzEzBAPjdaO1ZAAQUUUGCpBIYOkLcFvA2QL9Vl/7/B7AKcCFwOOAO4N/DFMsxxAfJrAbnRfoeybapjPb9UJK6fZfVG+veAvwVyE31SM0D+W6F5BshfBHx70sWofP0Py+q8+aehw7ZbXYG8x2l3DpB3qRA/7r3VNqZqCHgrA+QXA/4K+AcggYb6da+Hnecxthyz+h4Y+nVXtR267z6vsdG2QwfIm1bCHrcgwjRjbtqnbVL3MhgPdY72o4ACCiiggAIKKKDArAK7luB4vbrMqN8LKsHxc2c9mPsroIACKy4wdIA8cyGeUv5Uabrc3+tCWb/HM9on9+P3BxLgsymggAIKKDBvgTwDrv4u8d/A5ed9UPtXQAEFFNhYgZsB7wNSlKLasnD/GzZWxRMfWiC/z9+lhMdTvbuppfJ9/pw3wMHbfr8f6v5BhrioeR0D8NiFAgoooIACCiiggAIKrLqAAfJVv4KOXwEFFFBAgW4CQwfI26rxDhUaawuoZ1XP13c7ZbcqD2wSHn5A0XghkCB4qgunTQq5Vl83CZ/H//QG2axsfwxwL+A0YG/gmx2ugAHy3yLNM0DeN/A7zyCvAfL2N8ZWB8j/Bbg98GjgzrVhZfGIhwOZZGSAvMOHWc9Nhg6QN32PP7N8Jjd9ZvccbuvmbZO6nwbkz4VDHch+FFBAAQUUUEABBRRYQYGdyz2YO40Z+wtKePysFTw/h6yAAgrMQ2DoAHnGWL3nNhpzn3vY487zMsDhJSxe3W6o5yTzMLZPBRRQQIH1E/j98jxndGb/UxYWX78z9YwUUEABBZZF4K7AOxoGs1MJly/LOB3HagqkCELmpx0BXLnhFDKPJZW8XwVkcc4hWluAfMjf75vmdWTsfed0DXG+9qGAAgoooIACCiiggAIbJmCAfMMuuKergAIKKLCxAkMHyK9UqlPfrSY6VGWNTK59T8PV8qZpv5dwHs68uUwSyA303YFTK11MCpDnOudmeKqWpz0PeFIlgD7q6k+AE4Abl9fFKHg6abTLFCDPz8VZtXZf4D/L+WT89YcETwaePunEpvi6AfIp0Fp22QG4euVr+5Qga16j4x4e5Wup2pz3Sr1Neq/Mun3238oA+deAbcprvjr2nwBHAVl44nvlC/X3QN+K9l2v7Dwr3697BfL7Vj6zqt7z/p5Z/eyvHnden5NdX0tup4ACCiiggAIKKKDAIgVuWYLj9xgziKNLcPyrixyox1ZAAQWWUGAeAfJ5VvhqG+9hwOOBXyyhsUNSQAEFFFg/gSxoUq28+b8NVWHX76w9IwUUUECBRQs0zUP7MZB5Spl3YVNgGoGEx1O05MiWBXFSzOShwLsGXtC+LUCeYiopypCfr2ZtBshnFXR/BRRQQAEFFFBAAQUUmFrAAPnUdO6ogAIKKKDASgkMHSC/JPCcsqJnFSIPARJk+/KMOk2Tuj4P3Af40ox9b8ruly0h0FH18VcCj6hNIOgSit2thMIvVwKlmQD98RpiNfDfp/LsMgTIfwncvFRb3quc12OBTPJLqz8kyGu7S3X1vq+zywO3KDu9G8h7Ng/Xpmn1iYt9Q6SrXoG8anZN4LhyjQ8tiyCcPwVql/dKtdu+22ffrQyQ1wmaguOjbdoelE3B2HmXIVdxrtsO3Xfnk6psOHQF8up7tjqeXYBTphlgx32qr/PqLvcv77uO3biZAgoooIACCiiggAJrIXBD4OAywbHthF5bguOnr8UZexIKKKDA8ALzCJA3LbyXhRP/FvjUjKewLfAa4Pa1flxcb0ZYd1dAAQUU6CWQZw7VUFOegyVUblNAAQUUUGDeAo8CDq8d5EzgjsC3531w+187geQZMm8rRQ8yR63ePlbmds36u3wTXNu8mFnnb1WPlYImqZpebUPNs1y7F4MnpIACCiiggAIKKKCAAsMKGCAf1tPeFFBAAQUUWFaBoQPkOc+2lTH3AN40A0RbOP3tQCoJnz1D35u0a4KDqQifm+qpqBy7t9QAuoRc61XIX1gqaf289JWfJ1OVfFSVe0/g9R2hFxkgPwn4CHA/4Aa18VYn+C0iPDvrAwgD5L+9oPcE3lj+983AA2ufIVm9OH+qlcm3B7JftV25vIcSSD8D+FdgXBC97/Y51m2B/68ctF7l+wtAPgP7tpzbnwP7l/FnXNWWxRBeBryiUnG8foxFvAeGDnmvewXyPyuvyfpnWT7fMol5Xq0tuJ6FR06e10HtVwEFFFBAAQUUUECBJRO4XgmOP2jMuHIPIoua5T6ETQEFFFCgXWAeAfK2+xe3Az4448Vwcb0ZAd1dAQUUUGAQgUsBP6v0lGe4lx6kZztRQAEFFFBgskCKTGSOTbV9tFQiH6Jq8+QRuMU6CEwKj7+nFE3JAgXzaDn+U8qfav853r2AWRcE3abMq3tCbfCnlQVJ51HIZB5O9qmAAgoooIACCiiggAIrKmCAfEUvnMNWQAEFFFCgp8A8AuR/AbwB2KE2lqZK132Ge13gdaVicHW/BJTz4OFXfTrb0G1TzfoIIKuXpuU6pap7PXzfJUCe/ash3Ny0zs3xT5a+EzA/Ftgd6HvjfJEB8raXRl57WSE5VdYvbKhAvhUvKQPkwyhnwkwm6GfV67THlcryo+uaVa9THS4T+VNxPv+e1japdJhRTddL36pF+Qy4O/AQ4G8aDvl54CUlXHzuhCHlQVaCyVds2S4B87z/3wZM6qvr2f8UyBiH+rxf9wD5oqpd7dqwMMlQFby6vlbcTgEFFFBAAQUUUECBRQlkgbGDgAPHDOCU8nvpexc1SI+rgAIKrJjAPALk8wx5zzOcvmKXzuEqoIACCixQIIuzjxb+zjB+AeQZmU0BBRRQQIGtEsgC+Q+vHSwL5GfOgk2BLgJZ5C3Vubdr2DjFUvL6+k6XjmbY5r7ACQ37p2BD5sXN0nIv+Thg51onx5dzS2EYmwIKKKCAAgoooIACCigwNwED5HOjtWMFFFBAAQWWSmAeAfJ6OHN0wgmPpQr1NNU78rNJbrymIm615UZpAoqnLpXq8g4m/jEcVR9P4DursdZb1wB5NSSePqph/puVAG5udqfiea7fOR1ptipAnoDr7YFHA3duGNtPgNyUT3X1r1eCxNm0Xn35WcDzO55fn81uCryz7GCAvI9c+7bVRS7qodZU+86Dn7xuPwbsVa59elvVAHkmCOX9mKp3+bzM+7/eEvI+Enj/hArqXa9AKprn8+BhJZCeQP4yPtha9wB5rvWLS5X56rXLtc7CCdXKI12vbZftHtPweegK2V3k3EYBBRRQQAEFFFBglQWyYFeC4/n95+ItJ5Kfiw8BTl7lE3XsCiigwAIE5hEgz73t3Pu9W+18slht/owWlZzmdLOAaya4V1sWRbwP8KVpOnQfBRRQQAEFphDI7yW/rOx3AXCJKfpxFwUUUEABBWYReG2Zd1HtI7+LjQpfzNK3+663wDWAYxp+b89ZJzyeginf3wKCtkI6bwYe2FC0pc+Qdiv3JurzeB5bCl706cttFVBAAQUUUEABBRRQQIHeAgbIe5O5gwIKKKCAAispMI8AeSB2AnKjtH6Ds63i9SS87csN05vXNhziZuykY6/L169VDO9QTuilQEJ+5zecYNcAeXbNzfDcsP9ymViXa5zqwE8qAdJsk5DmM3tMuptngPxiwJ+XQPs+QIKu9ZbJfAnap+r4j1teAPUAed9K0F1fV9XQsgHyrmrt2+X3nLzun1c2eSXwCOC88v/jqpNfBfjLWtd5Xz0FyGdUAud5nQ8dlN67hL9z6ASyz6iMIQ/Dqv9fP/PrA68GshBBvY0WSMj79z+AX8/O+389/BlwOLBLpb9nF6fqRKXRl/NeujrwrQHH0PVU1j1Antd7Xp/5U21Z1T2ff2d3heqxXRYseE55n1V3c4XsHohuqoACCiiggAIKKLBSAttUguNXaBn550pwPPcZbAoooIAC/QXmESCf1z2MfF/IwopP2ML7Mf1F3UMBBRRQYBME8j0pofFRy/PbtsWuNsHDc1RAAQUUWJxA5rpU5w9kJC9oeKa8uBF65GUTyM8sWdztiQ0Dy9yc/SbMlRnyfNoK6eQYmXfxmh7z4arjagvIZw7QvYEvDnkS9qWAAgoooIACCiiggAIKNAkYIPd1oYACCiigwGYIzCtAnqpLR7SsGJubu6nU/POOxAmhpzrTQxu2v1+5Eduxq7lulhvGNy5/Eqb+cCWUOtcDd+i8fmP9m0Cqj3+yZd8+AfLrlMryxwI/LP2levNxwM4lTHvX4tFhqP+3ydAB8vxsm4BqzvnBwA1aBpIqzHlI9YHahIqmzQ2Qty9A0PU6V7erfhaNW9xgmr6r+1y3LAwwWoxiD+BNtU5TrfukUoU87+N8znxjgPfKtL7D+foAACAASURBVGOvhpxv0/O91FSB+t+Bo4C83s+ddlAN+2VxhrzXE87Pe3jUEhxOtevR50N113w25WsJHOehcYLnQ1VB73Jq6x4gj8F9gRNqGJ8qn9tf6YLUc5sEZrIoQT5vq22I6l09h+LmCiiggAIKKKCAAgrMXeDRJTy+bcuRzgQOLT8jz30wHkABBRRYY4F5BMjDNY/nI1mEMvfD7lK7HllgMfeiEt6zKaCAAgoosBUCeT5aXTz4QiDPcmwKKKCAAgpstUDmkL2vzKeqHntehRq2+vw83vACty3zHDL/rNoy3+3+ZV7X8Edt77GtkM6047lsuW+cIhL1ljk3KdrSdV7lPB1SVON2QObIZS7dV6cMy89zjPatgAIKKKCAAgoooIACMwgYIJ8Bz10VUEABBRRYIYF5TJAanX4qJ2eVze0aPBIWfFaHSr2pDp1tH9TQx7TVzOdxeRJOTmA+K4COWoKnqc6dMPmiW1byPbFSEf6gEuJvm6zWJ0DedG7V19W7yoqrP+qBMGSAPJO4s2BBQpRNLTfzE37PpL78PZMnujQD5KsZIM97MuHWtPeWRS6+V7vg9Wu7f3mNNL0uZn2vdHmtzRIgT/8HlIpHqUSeIPGQ1cZH409Q/fHAIyufM6nEnqBEHm6d33Kiu5X3XvYftc8DLynfP4YMuDcNYRMC5Dcsn//b1wDykO+DXV6APbepviequ+Zan9yzLzdXQAEFFFBAAQUUUGBZBfJ7Yu6t1H/OHo33u+X3oSySZVNAAQUUmF1gXgHyvwDynGGH2hBnWbi2ujhltdvcoz9ldgp7UEABBRRQoJdA/bmn8wF78bmxAgoooMCAAlnsPyHyFKmotocDRw54HLtafYGEq18EPKDhVF5X5u8MvTjbz4DPjAltp6jMM0uBhPqwMi8whRPeWVu8p+1KXLX01TQXcqurq7eNMT8zZp7di4HM3UzLHKCnA4d1KMqy+q9Cz0ABBRRQQAEFFFBAgQ0R8IbxhlxoT1MBBRRQYOMF5hkgz88Te5VKt9Vw4Aj9E0AqkuYBQT1cmKq0dyg3TG/acJUmVdDeygu7DfCUUj2kftxXAo9YcCXyTH57BTCquPyWEij9/hikWUKxVyo363cv/ecmeW4edw1mZ7chA+Rt1XBTfTkPoaatdmyAfPUC5FmZ+Dhg5/LaPBB4Yctrs7p68JvLYhBnN7xnZnmvdP2cmjVAfslyoF90PWCP7fI5f2PgBUAWDRm1Lg/Ism8m1KZiX75X1Fs+57MwRz5Hf9xjTH02rdrmczL/nweDi2qXLg/c9isDmGWy8ugc2j4DH1s+m4c+1zsB76l1+rnycHEZFlQZ+nztTwEFFFBAAQUUUGCzBPK7y8HAji2nfQ5wSAmPDz2JcbOkPVsFFFDgdwXmFSBvm5Q+7eK1ea6RZx5PrF3AtoUsvc4KKKCAAgrMWyC/l1Srjue5drUq+byPb/8KKKCAAgpUBW4CnAqkInm17Qm8XioFikBbte95Ar0byBzKcXNTUlzmpUAWz29qmY/0L8AZLQHrvO73KPeXM9eo3hLQfgiQkHyfOXbzcGlbcC9jzHzAvI9tCiiggAIKKKCAAgoosAYCBsjX4CJ6CgoooIACCnQQmGeAPIfPhKkEiFNFvK0lJJgVNBMwy0PsBJ5v31K5PH0s0w3TjCcrg762EkqtnucyhOZimSrACeLH+v7ABya8NmYJxVYrCuemeKqyf7HDa7G6yZAB8vxc+6QSypy22njT8NchQN7zsvzO5nko8pgxlaX79l39LBq679FYqsfIZ04m/n+9ZaBZCCHjyOt33AOQWd4rXY1mDZB3PU7f7fLZl8/3h1WqjqePBO7/Afhaxw7zHt2uPAjLCsuj1YtHu+d9m6p9L5vDYhxV247D3dLNhgiQVz8Dq4Ofx/us7VjLsJjKll44D6aAAgoooIACCiiwdgK7lol9t2o5swsqwfFz1+7sPSEFFFBg8QLzCpDnzO4JvLF2itM+g8gCi69peLYxzSKri1d3BAoooIAC6yCQ31USGh+1PLt3sat1uLKegwIKKLC6ArsACevWW/79lNU9LUc+kMC4Ii4DHaKxmy4B8uxYL+LS1Fl9HmSK7tyiFFhoKsCTPnIfIovRHbUk1b33BV7VAv7kMgdvntfDvhVQQAEFFFBAAQUUUGCLBAyQbxG0h1FAAQUUUGDBAvMOkOf0LlUqzP5TLWQ4zan/BHh4WXl20attjsa/bZkUlqB2vS1DgDxjStDzIODbYyouV8c+bSi2Xn081Z1z3J/3vNhDBshz6KxiHINpq403Db8eIE9l3TwEGLplBdo8SEjr+sCibQxtEy2nGfPQ4dN5B8ivBhwNZNJ/WpdJm9Uxtb2Wp32v9DFftgB5PtOzKnIeClVXRc7nc/7tmCne8yOPXKd9gEc2TLTNe+yfy4Tevp8pbd6bECDPuWfy8jtr34NPA/Ye+HMrDztfXK5h1Xx/4Ng+L3q3VUABBRRQQAEFFFBgSQR2Lvc17jRmPC8o4fGzlmTMDkMBBRRYR4F5BsivCaRKWD7zqy0LUOaexhc6grZVIluWZwTV07gWcDsg97iz2OxXl6C6WUdmN1NAAQUU6CnwC+ASlX0uCfyyZx9uroACCiigwNACWew/hTqq7adAKk9/euiD2d9KCWTe2fHA3bZ41H3mY6U6d+ZMZR7GEC1zbR5b5h5m8Z9laAeUMHvTWAyQL8MVcgwKKKCAAgoooIACCgwkYIB8IEi7UUABBRRQYMkFtiJAHoKLlRv9zwV2nNLkE8CBwEeWbDJTPUhcPb1U4n0gcPaU5zzkbvn5Ln9+3aHTaUOx1dfT94A9gQ92OF59k6ED5FMMYeIu4677xJ2n3KDPA4umQyxrgDyvy4cAR5ZBDx1OT/+Z7JkK1mkfBlLZ+RsTrsN1gdcBNwfaKpZP+17p+hLI2J9S/mSf25Txd91/yO3yOZ5qewcDd691/DYgYezPDnTAvFb/Hnh8Q0XyHCsmnxnge8GmBMivUh6y3qV2fXYDTh7omqWbGwInAttX+jwDuDfwxQGPY1cKKKCAAgoooIACCsxb4JYlOH6PMQfKImWHlNDdvMdj/woooMCmC8wzQB7b3MfOvcN6JbDcE8yCtp+acAG2K4vqNU1wzzONLE65DAvi5l7jfctYr1zOKVXOng4ctiRVzjb9te75K6CAAkMLZEHehMZHLYsEJ1RuU0ABBRRQYNECjwCOqA0ii1slRD6P4g2LPl+P302gOgen2x7DbNV3PlaKmKRwxcNmLKaT+Uu5b5D7Dstw32Ck2VSkYPS1FJx40zDs9qKAAgoooIACCiiggAKLFjBAvugr4PEVUEABBRTYGoGtCpCPzuaywANKddlq5dpxZ5uqs3lo8ErgvK1h6X2UHYBXlKDpaOc80Lh/qeDRu8MF7zBNKPY6wKsrK6zOEgI2QN78Auj7wKLeS32i5V2BLMzQtd20VDHO9pOu7zbADYArlod751YOkirTqciTls+E25aA92jSYiYrJjg81ASW+muz66TNnEOCygkZxykh9/pq19O8V7p6Z7vrl4ref1N2WkSAPMHxvwaeCOxeG/w8qoJXD5GHbrlesR+9PvL1TGzNggOHAlmNedpWDZBPek1Pe4w++9UXpshCB6/p00HLtvn9/jHA82pff3Z5ff9qgGOki6afKTJB+qAZqtIPNDS7UUABBRRQQAEFFFCgk0AWRcqiWXuP2TrVkRIcP71Tj26kgAIKKDCEwLwD5LlHmftMmfhdb7n39AzgWKB6jzPbJYSXyuXPbFk4NwvMpmrXD4dAGKCPVEl7A5DnGdWWe22573fqAMewCwUUUECB5RI4H7h0ZUh5DvGz5Rqio1FAAQUU2GCBVDJ+Wu38MzfjjsD/bLDLJp/6qgTIc40yDyP3k1M9PL9T1xelG3cd/73MhUwBhfy8tmzt4iUg/5zawDJPJ/M/lnX+5rI5Oh4FFFBAAQUUUEABBZZewAD50l8iB6iAAgoooMBKC2Sl878C7gzcAsjEpVTpSMuErDwQyCqbCcymou1QQdJ5ol27VCpJGDaVcROmTrhyFVvfUGxuHOehTgKmaQnP3wv45JQnv4oB8lQeyyTyoVsm840qcw8dIO8bRs4Ksx8qJ9glbPsE4Fk9QWapXN90qITA8/BiNI5UW34Q8IOO47oJkOrN/9YSgO37Xqkf9mbAScA1O4zntBJi2KrVtvM7YT7P/qGh4vgowJ1A8lZMgM0iAPmM2bfm9PzyuZMKGtO0TQmQx6ZpgvD7S+j7u9Pg1fbJROsXlUViRl9y8vEAsHahgAIKKKCAAgoosCUC1yvB8fy+2Nbyu1vChR/ZkhF5EAUUUECBqsC8A+Q5VtMisdUx5LlFAtZ5XpHF+LL97SvPNepXLNXL9wPOWKJLmXtrr2oZT4IbqURuU0ABBRRYL4H/BRIaH7XLLGlIab3UPRsFFFBAgT4ChwOPqu3wLiAFEWwKrIrAlYBbAbcDbgRsX7tf8FHgS2XO1XuB/wJ+veQnl0XzMmcoi61mQaIskvdWf5Zc8qvm8BRQQAEFFFBAAQUU6ClggLwnmJsroIACCiiggAJrJNA3FJsVVU8sN8DDkFBmViG9YEqTVQyQz2uCXTW0vWoB8jsB7+nxGkjYNIsQHDXDa6d+uGuU/nYrVav3Ad7SY0yTNu37Xqn3l4dIqV5Ur+zddNwE4ROYHqpa9KRzy9d3Ke/t0UrJuUZ5r6fq0teBC7t0MtA2qYSelcazGMBNyyIjqdD9jRn636QAeR7uJexSf/iea3zKDIajXZsC6nmA+EDg7AH6twsFFFBAAQUUUEABBeYhkMW88rvWgWM6z8/L+Vk6E/tsCiiggAKLEdiKAHnOLPf6cq8u92RnaZ8DHrqEi46kGnruvTa1ed3fnsXRfRVQQAEFZhdI9dYsADtqv2/FyNlR7UEBBRRQYHCBFOj4u1qvKeBQ/7fBD2yHCiiggAIKKKCAAgoooIACCmyygAHyTb76nrsCCiiggAIKbLpA31Bsfna8JfACIBMREtL9zgyIBsh/i7dMAfKskHvPMrRvAW8EfjHmOm9XqrJnld1xLSvtfgF4OZDKPEOvspsQeSb7n1OCAefP8Nqs79r3vdJ06HETN7P958t76zUtVdAHPJ2LdHXxUvn7kSU4/tyyKvJWBsfrg8pEp0eUCbgfnPHkNylAHqqdyqrQowUB8m8vLO+Laau4jy5B0+t4/zLpesbL5O4KKKCAAgoooIACCgwucPnyc/DBQH7vaWqnAYcAJw9+dDtUQAEFFOgrsFUB8ozrj8rn/159B1m2z4Kajy730KbsYm675V7zO4HqvaHRwfYA3jS3I9uxAgoosHwCty9Dev/yDW3QEWVh4ITGRy3fA/Is16aAAgoooMCyCbyjoer4EQ0LpC/buB2PAgoooIACCiiggAIKKKCAAisrYIB8ZS+dA1dAAQUUUEABBWYWyOSBHcsk6p8Bn+kYXE1Q98rAf8w4gurxU8U8FVsywWGZWn5ezoTz0UTzhC/nMeHikpUJfQlWJwQ9bcA6FZyvAOS/aTEdFwBfJu9Zx5LQca5V/IZs075XqmOoXuP62PL6P3eLK33Xx5DXTPy+t+BxDHndRn3tAFy9/M9PS1h/Kyu8189pG+AGwBXLF1Ll/ZsDnng+s/KQfd9Kn/l8vS/w5RmOc6USFN+90seHgVkrxM8wJHdVQAEFFFBAAQUUUKBRID9zp+J4guP5Xaep5WfkBMdfp6ECCiigwNIIbGWAPCd9KeDu5fvFTTsq5N5K7ru8cokru+b+6OOA59TO6cjy/fG8jufqZgoooMA6CPxbOYk7rMPJjDmHPBfLs4FRy+9Bee5kU0ABBRRQYNkEsuDJqcDNagN7aln0ftnG63gUUEABBRRQQAEFFFBAAQUUWHkBA+Qrfwk9AQUUUEABBRRQQAEFFFBAAQV+R2A34PhapakHA8fMsEBAU2XzA0t180VWq/fSK6CAAgoooIACCihQFUg12ITHt21hORM4tPxsrJwCCiiggAIRSOD6+sAuQAKGWXR1u0LzE+ATwEeB9wIfX5HFOhOOvy2wN3Bp4M3AW4HzveQKKKDABgmk+ng1QL7OVcizeG518awsYDv0Yssb9NLxVBVQQAEF5ixwbeB9wPVqx3lUWbBrzoe3ewUUUEABBRRQQAEFFFBAAQU2S8AA+WZdb89WAQUUUEABBRRQQAEFFFBg/QVSLfylwL0rp5pJzqlKnirzfVsmHSdkk4f2o2b18b6Kbq+AAgoooIACCigwT4H9S3B8+5aDfLf8THv4PAdh3woooIACCiiggAIKKLA0AgmPJ0SelvD4Olchz4IneS4walcGzl6aK+FAFFBAAQUUuKjAjUqIPIueVNvfAa8VTAEFFFBAAQUUUEABBRRQQAEFhhMwQD6cpT0poIACCiiggAIKKKCAAgoosCwCqZp1Yq0K+R7Am6YY4E1KX6PqW+li1ormUwzDXRRQQAEFFFBAAQUUuIjAXsDBpVpsE0+q7h1SwuO/0k8BBRRQQAEFFFBAAQU2QqBafXx0wgmQr2sV8h8DCY2P2h8ACZXbFFBAAQUUWGaBnYFTGgZ4F+Ddyzxwx6aAAgoooIACCiiggAIKKKDAKgkYIF+lq+VYFVBAAQUUUEABBRRQQAEFFOgm8HvAYcABlc3fUP6/T+WRiwNPA55Y6SeVW/YBvtNtKG6lgAIKKKCAAgoooMDgAruW4PitWnq+oBIcP3fwo9uhAgoooIACCiiggAIKLLNAtfr4aJzrXIX8h8BVKhfkqsCPlvkCOTYFFFBAAQWKwH2A19c0/hvYCfiESgoooIACCiiggAIKKKCAAgooMLuAAfLZDe1BAQUUUEABBRRQQAEFFFBAgWUUqFcOz8P2BL/f0mOwNwROAHYo+0zTR4/DuakCCiiggAIKKKCAAmMFUpnoIOBOY7Z6QQmPn6WlAgoooIACCiiggAIKbJxAU/XxEcK6ViH/AZDQ+KhdDUio3KaAAgoooMAqCDwUOLI20G+UEPnXVuEEHKMCCiiggAIKKKCAAgoooIACyyxggHyZr45jU0ABBRRQQAEFFFBAAQUUUGB6gW2AxwKHVrroU4W8qfr40cBjgPOmH5Z7KqCAAgoooIACCijQW+CWJTh+jzF75mfVQ4Cv9u7dHRRQQAEFFFBAAQUUUGBdBJqqj4/ObV2rkGfxrKtXLuA1gO+vywX1PBRQQAEFNkLgn4Cn1870UyVEfs5GCHiSCiiggAIKKKCAAgoooIACCsxJwAD5nGDtVgEFFFBAAQUUUEABBRRQQIElEMhEsWOAu1XGcj/gNR3GVq9gfgawJ3B6h33dRAEFFFBAAQUUUECBIQRuCBwM7D2ms/xsm0WT/Dl1CHH7UEABBRRQQAEFFFBgdQXGVR8fndU6ViH/HpBnAaN2TSChcpsCCiiggAKrJPD8spB5dcynALus0kk4VgUUUEABBRRQQAEFFFBAAQWWTcAA+bJdEcejgAIKKKCAAgoooIACCiigwLACtwNeBWxXuk0Fln2A74w5zO8BhwEHVLZ5cAmjXzjs8OxNAQUUUEABBRRQQIGLCFyvBMcfNMbmpBIc/4h+CiiggAIKKKCAAgoooAAwrvr4CGgdq5DnXv+2lVfAtYDv+opQQAEFFFBgBQXyTHvf2rhPAPZawXNxyAoooIACCiiggAIKKKCAAgoshYAB8qW4DA5CAQUUUEABBRRQQAEFFFBAgbkJXBx4HPCcyhEOBF4ItIXBs5L7icDlyj5HAgcB581tlHasgAIKKKCAAgoooACkUl5+7szPq20tlYcOAU4VTAEFFFBAAQUUUEABBRQoAl2qj4+w1q0K+beBhMZH7Q8nLCDri0YBBRRQQIFlFngbcLfaAPOs+uHLPGjHpoACCiiggAIKKKCAAgoooMCyChggX9Yr47gUUEABBRRQQAEFFFBAAQUUGE7g8sARlRXbP1dWaj+j4RBXBV4K7F6+9jFgP6Bp2+FGaE8KKKCAAgoooIACmyyQn1cTHD8YyAJITe20Ehw/eZOhPHcFFFBAAQUUUEABBRRoFOhSfXy047pVIf8W8EcVlWsD/+XrRAEFFFBAgRUV+L2ycOQta+N/OvDkFT0nh62AAgoooIACCiiggAIKKKDAwgQMkC+M3gMroIACCiiggAIKKKCAAgoooIACCiiggAIKKKCAAhstsE0lOH6FFoksfpSK46/baClPXgEFFFBAAQUUUEABBdoE+lQfH/WxTlXIvwkkND5q2wEJldsUUEABBRRYVYE/LCHy69dO4EDg8FU9KcetgAIKKKCAAgoooIACCiigwCIEDJAvQt1jKqCAAgoooIACCiiggAIKKKCAAgoooIACCiiggAKbLfDoEh7ftoXhTOBQ4JjNZvLsFVBAAQUUUEABBRRQYIJAvfr4B4Db1fap/9s6VSH/OnCdyvleF/iGrxoFFFBAAQVWXOCGwPuAP6idx77A8St+bg5fAQUUUEABBRRQQAEFFFBAgS0TMEC+ZdQeSAEFFFBAAQUUUEABBRRQQAEFFFBAAQUUUEABBRTYeIH9S3B8+xaJ75bguNWENv6lIoACCiiggAIKKKCAAhMFmqqPp7p4QuXV1vZvCZKvevsakND4qP0xkFC5TQEFFFBAgVUXyPfvhMjr7W7AO1b95By/AgoooIACCiiggAIKKKCAAlshYIB8K5Q9hgIKKKCAAgoooIACCiiggAIKKKCAAgoooIACCiiw2QJ7AQcDO7YwnAMcUsLjv9psKs9eAQUUUEABBRRQQAEFOgo0VR9PqPzC2v6ZI5eweLUy+bpUIf8KcL3K+f4J8NWOfm6mgAIKKKDAsgvcC3hDbZDnATsBH1v2wTs+BRRQQAEFFFBAAQUUUEABBRYtYIB80VfA4yuggAIKKKCAAgoooIACCiiggAIKKKCAAgoooIAC6yuwawmO36rlFC+oBMfPXV8Gz0wBBRRQQAEFFFBAAQUGFmirPp5geFOAfNz2Aw9tS7s7E0hofNS2BxIqtymggAIKKLAuAg8GXlo7mf8C7uj3vHW5xJ6HAgoooIACCiiggAIKKKDAvAQMkM9L1n4VUEABBRRQQAEFFFBAAQUUUEABBRRQQAEFFFBAgc0V2Bk4CLjTGIIXlPD4WZvL5JkroIACCiiggAIKKKDAlAJt1cfTXVOAPP++jlXIvwxcv2L4p8B/TmnqbgoooIACCiyrwBOAZ9UG99lSifwnyzpox6WAAgoooIACCiiggAIKKKDAogUMkC/6Cnh8BRRQQAEFFFBAAQUUUEABBRRQQAEFFFBAAQUUUGB9BG5ZguP3GHNKR5fg+FfX57Q9EwUUUEABBRRQQAEFFNhCgUnVxNsC5JP228JTGOxQXwISGh+1PwMSKrcpoIACCiiwbgL/AjyudlLvKyHydTtXz0cBBRRQQAEFFFBAAQUUUECBQQQMkA/CaCcKKKCAAgoooIACCiiggAIKKKCAAgoooIACCiigwEYL3BA4GNh7jMJrgEOB0zdaypNXQAEFFFBAAQUUUECBWQXGVR9P320B8nxt3aqQ/wewQwX0z4EzZgV2fwUUUEABBZZU4OXAfrWxvQG4z5KO12EpoIACCiiggAIKKKCAAgoosFABA+QL5ffgCiiggAIKKKCAAgoooIACCiiggAIKKKCAAgoooMBKC1yvBMcfNOYsTirB8Y+s9Jk6eAUUUEABBRRQQAEFFFgGgS5VxM+rDfSylf/vsv8ynGfXMXwRSGh81P4CSKjcpoACCiigwLoKvAXYtXZyRwEPXdcT9rwUUEABBRRQQAEFFFBAAQUUmFbAAPm0cu6ngAIKKKCAAgosr8D2wLbABxtW1+876ssD1wT+c4C+uh77GsCewKWAbwFvBH7RdecFb3dv4M+A44FvbqHZgk97ZQ7/+8D9gCsAPwdOAM6acvTXAZ4EHDFA5byLAwlafAz4zIa+brYBbgBcsVyPr5f30JSXZ+xutwF2Bl4KfG+AA+SzKu/9a5W+TgU+OUC/dqGAAgoooIACCiigwLIL5H7BQcCBYwZ6CnAIkJ+TbQoooIACCiiggAIKKKDAEAKTqo93OcY6VSH/PPCXlZPO85YvdEFwGwUUUEABBVZU4JLA+4Bb18b/rDKPY0VPy2EroIACCiiggAIKKKCAAgooMLyAAfLhTe1RAQUUUEABBRRYpMAOwCvKKvMJt76sBGX7jinB8X2ARwKXBu4PfADIQ5jL9ejs18B/Axf02OdPgdcDO5aA52OA83vsf7ESEM5/59HazulqwNFlleMzSqA0K/7blkfgD4DXAHcGPgfcF/jyFMO7O/AiYDsgK1sfAHx/in5Gu9wReDWQgHsC6QlXnDtDf6u46+8BhxXLjD9B/1yroVs+22K8L/AT4KnAkcCvZjhQKnm8Acjnr+/9GSDdVQEFFFBAAQUUUGBlBPJzdYLjBwNZEKupnVZ+tzl5Zc7KgSqggAIKKKCAAgoooMAqCAxVPXyofpbB7PSySO9oLDcEEiq3KaCAAgoosM4CWdwyi1bmOX21PQ54/jqfuOemgAIKKKCAAgoooIACCiigQB8BA+R9tNxWAQUUUEABBRRYboGrlMD47pVhJiiZIHlC3JNafjZMIDbBykcDV67skPD4A0qF3Q9N6qjy9WlCurMGyKsh4R5D7bxp0znFbv/in46yqvFTegbnOw9gzIb1EO4QfS6yjwR783DvZwMNYqgA+dXL4ga7lXHNcr3rfSWEkYeZ0wSas9hD3u83G8irTzffKgGSs/vsVNl2qwLke5b3aRbC+EFZRCBVRmZpDwSOKR2kqnnfRS9mObb7KqCAAgoooIACCiiwlQLblNB4fm+5QsuB8ztzFsV63VYOzGMpoIACCiiggAIKKKDAxggMUX18hLUuVcg/WxbmHp3XX5WFlDfmReGJKqCAAgpsrMBflhB5Cj5UW+Y3vWpjVTxxBRRQQAEFFFBAQ4FjYwAAIABJREFUAQUUUEABBSoCBsh9OSiggAIKKKCAAuslcK1SxffeldM6voRwf9hyqqkWdnPg4cBetW0SPE+I93lA9r81YID8opWrr1MqSMfna0ACpUOs7J9q5+cA+W+Xtm4B8seW13OXc++yzVAB8hzrduWBYxZdyPvkwcAJXQZR2SbvvQTkn1P+7e1lIYKzevYz2nyR1//dwN8BP66M/ZLAHsC1y79lIYqPtpzbVgTI8/mYz8M79Ph8nHQpLluq0ecBdNq8KqdPGodfV0ABBRRQQAEFFFBg3gJZaC7B8W1bDnQmcGhlcaV5j8f+FVBAAQUUUEABBRRQYPMEhq4aPnR/i7oinwESGh+1GwEJldsUUEABBRTYBIHbAu8Dsvhlte0KvHUTADxHBRRQQAEFFFBAAQUUUEABBcYJGCD39aGAAgoooIACCqyfQCrrPhN4ZOXU3lIC4t+pne5NgTeUyuPVL/0EOLqEx1NZeNS2B+5Z/icVyvcBrgl8GHgX8EvgEsBdSti8Xq37UkAmLaRSctoXgB/VxjRkBfJMYH8aUD/v6iEzOSTVwtOy7aRqxBeUVftHVd0TAs5+T5zDS6kplDvuMIsMEA99+vG9a3lt9ek7gd68Nv+rYaeuAfI8WLwN8GXg+8CFDX1lmwTcE5BI+xiwH3BGj8HesSw8kPdQzvdewHt67F/fdJHXv+m12icU3mfbaYjyPn088PSGnds+H7sc5y/KZ+gO5TWQRTi+3mVHt1FAAQUUUEABBRRQYEUE9i/B8dwPaGrfLb8XHb4i5+MwFVBAAQUUUEABBRRQYHUFhqw+PlJYhyrknwL+unJZbwx8enUvsyNXQAEFFFCgt8DuwJtqe/0M2Ak4rXdv7qCAAgoooIACCiiggAIKKKDAGgkYIF+ji+mpKKCAAgoooIACFYGEaBNoroaam0KS9YriqZr9MuBfgR9MEM3kg6zWm/DrS4HHAOcD1SBoPUBeDfCm+4R0Ez6vtiED5PXjN51Sqia/unxhmurBuwAnAgnuD936Bsjz8/3lgYRl59H+GDgWuEHpPAHvTwx4oFSGzoIGaZmwk2uTMEKXltddHgomJJyJMo8Azqvt2DVAfpVSqToLIeTa/iPwjYZBXKm89u9dvvaiEqzI+2BSq1atz7bPKgsZZIGCaduk65+FGxKgTtA9bdL1S0B+9BmS8T1/zMB+DZwD5L+j1icU3mfbaXzqYf2TgKxEngryaan+/nDgmz07PwA4quc+4zbPw+u9pxjHgEOwKwUUUEABBRRQQAEF/k8giyMdDOzY4pGf/w8p4fFfaaaAAgoooIACCiiggAIKzFlgXtXC59XvnDl+p/tPAnluO2o3Kc/KtnIMHksBBRRQQIFFCzwQOKY2iBSbSIg8xQNsCiiggAIKKKCAAgoooIACCmykgAHyjbzsnrQCCiiggAIKbIhAApkHAU+tnG9C5Ak8pqpyWjVA/nLgwFIJuQtRdd8nVyr7blKAPFWHXwHcvLilkvlnuuB13CYrIqe/n3fcft6bVcP9OVbTAgDTjiG/mzyp8jo6rITBf9GxwyxkcBywc6kCnlD3F2v7dg2QVxdHeBewD/CjlnFkEk5C5gkip4r4g4ETJow5CzykcvnDynb192XHU+69WT2kPen6/f/AP5ejVN/jXQ/cJxTeZ9uuxx9td43yoPhu5R8S9M9CA3nf5nNv2hD5FUq/qRw/VKsuxjFUn6N+srjEEcC+5R/OAPYETm840NWAo4Fdy9ey0EcW2GhaSGHocdqfAgoooIACCiigwGIF8jNgguO3ahlGFr0aBcfPXexQPboCCiiggAIKKKCAAgpskMA8qo+P+Fa9CvnHgZtWXgs3G3gB6A16mXmqCiiggAIrLpA5Url3WW0ppJEF59vmfKz4KTt8BRRQQAEFFFBAAQUUUEABBcYLGCD3FaKAAgoooMD6COT7+tWBPBBOKDChxlSJunLlFD9awl95CJ4/Z9aqxa6PhmcyEmgKkafC8yNLiLwaAu8bXMyk8gRf01KpOIHftE0JkOf9FrPdynk/rwSglyXsPY93wTwD5NWq3xn7HsCbepxEPgMfA+Q6pD2uvCYvrPTRNUCefkbVtlOx+2lAW0W9HPdRwAvKcTKBKYHzrGTd1FIdPmN7TvliKl7fH/hAj3OddtPq+aePTQiQxzth8VzHtI+V65Pvf2mpQv4yIK/ttD6VyPP9NpXMs3hBruM031MvUftevT9w7LQXeMx+9ddpNk11+Sxk0Pbazmfb8cDlSr9HlkVJzpvD+OxSAQUUUEABBRRQYPECWYwrEyzvNGYo+b0nEzDPWvxwHYECCiiggAIKKKCAAgpskMC8q4TPu/95X6o8+8gzi1HLAroJldsUUEABBRTYRIHcv8x9zmrLHLlUIv/1JoJ4zgoooIACCiiggAIKKKCAApstYIB8s6+/Z6+AAgoosB4CFwNuVwK8d+95SlllNWHLVM+dNRBWD5b2HMrYzaepfDvk8Ve9r1Q7TlAwf9LeAzyihB1nCZCniu2rSp+pTPua8vdlCpAPee3eDfwd8GNgURWkhzyfUV/5nSB/ujwom2eAPA/r3lzCqpnoshfw9Z4nfMPyebZ96euBwNmVProEyKtVpVNRfHfg1AnjuGpZTCDb/qRUIX9jyz4xzPtmVLX+IcDrgGrQvedpd958EwPk1RB0W4X4fA/NNRlVIu9SET7vmSdVgunPBlKxvS2M3XaRqq/ZBNBTzbypInjni9yyYT7r8xk9OsdJCx2km3rF8vht5et11nN2fwUUUEABBRRQQIFuArcsEyrvMWbzo0tw/KvdunQrBRRQQAEFFFBAAQUUUGBQgXlWHx8NdJWrkH8EuEVFPL/nZWF5mwIKKKCAApsqcAyQ+SLVlgIGKWRgU0ABBRRQQAEFFFBAAQUUUGCjBAyQb9Tl9mQVUEABBdZQ4I+AZwAJ8s7SPgwcCHxqhhBjqrjOq4KuAfJZru5v9h0FnhMefHiplpt/nxQgz8+LqeD7y9oQ8u9PKX/ypWol43UPkJ8zpoL0pUuotLrK/zRXL2H/vB+3ol0HOBw4oVT8HldBfV4B8m3KaykB3LQXlgBD32rueZ2/CHgAkLDrXYF8vo1alwD5jYG3lqrS7y2fr9/rcCF2KaH3VCv/xoTtEzjPitc/Kot4XNCh/yE22bQA+Q7AK0pYP355bcT9/AbMeoj8DcAjge+3wKfq+HFAqjSm5fqfMsVFyqIUry77ZTGXVCDPZ8yQrbrAwajf6qIf446V7+35bMj5pmVxh/2AM4YcoH0poIACCiiggAIKLEQgixkdDOw95uhZhOjQOS1ytJCT9qAKKKCAAgoooIACCiiwcgJbVR18q44zjwtwGpDQ+KjdCkio3KaAAgoooMAmCyQwniIA1ZaFMh+8ySieuwIKKKCAAgoooIACCiigwOYJGCDfvGvuGSuggAIKrI9AHgK/BNhxoFNK1dwEi18/ZYj8AOCogcZS78YA+TCwlwIuWYK1ox7bAuT5OfG6JdSbsOVjaqHLywEvBvYBPgfcF/hy6fQyJZCcIGT9a10CrNWQ8ksbjj1Jo3qMBH+PL1WhJ+3X9PWE4e8DJIg6qkCesPzLgSsXy2pF3mp4fprjjfapBvJn6WfSvgluJ1D7rLJhwgEPrb1Gqn3MK0Ce12ZCCwnTJnzfpep327lVA7lPBxLoHlWFnhQgz+s+r/Xnlc7r+0/y7PP1PpXf+/Q7btsu77/q/gn0/3P5h2k+h+vvh3Gh5T7bdvGoh6bfXsLZZ7XsnOuRqvf5PpbPt7Qjy/vjvIZ97gS8p/x7n4UGql3ldZ8wzqPKPz4OOGzK78FtJjmv9P+CygYnAw8CftABMmN8Zlk0Y7T5uCB+hy7dRAEFFFBAAQUUUGDBAtcrwfH8TNjWTio/qxo4WPDF8vAKKKCAAgoooIACCijwf/e3H11xyILmCXvPo9WrkGcB5izCvuztQ2XR8NE4t+o547K7OD4FFFBAgc0WSLGMU4Esml5tzwGesNk0nr0CCiiggAIKKKCAAgoooMAmCRgg36Sr7bkqoIACCqyTQJfw+EeBTwPfKiee4ODfALcYA5GKvdUwbFezhFATtJzXDfZpgotdx77p27UFyC8PHFGpvrwn8MEKViqZvxbICvYJZiZIfnbltZYg8p2XIEBeD7D3vd7VwO0oQP5jIFW7U4E9VcITOB1VkE5Afw/g2n0PVNs+KyGfOWMfXXa/CZCqx7meaRl7jt3W6gHyVPj+RJcDtWzz61JtOf8dtVRxj+e0Vbmz8MHrStXpd5XXZip9p00KkF+lLDhwFyCLD9wD+HjZ9/eBhGm3uqUK+/8MdNDq+ef1da8JlQRXNUCeB8EJY+fBb9o3gfsDmVQ2rmW/fA/MggqjEPnjG6rE14Pf0y40UP0czfffvJ8+PNC1HnWTqpKpIJ5FMNJynHxev6XHcYboo8fh3FQBBRRQQAEFFFBgTgLXLAskjQs/nAIcUiZWzmkYdquAAgoooMBEgb8A3lC5n+HzgYlkbqCAAgqsvUAC408FbgfcAUjQe1LLgtfV9r+TdijB9H8rzxNyvC7H6dDt3Df5dyCh8VHLnICEym0KKKCAAgpsusDVgPcB+T2z2lJo4bmbjuP5K6CAAgoooIACCkwUyJzwX0zcyg0UUECBJRcwQL7kF8jhKaCAAgoo0CBwdSBVmXdr+FqqiKd66bEl/NgEmJvjCdIlFJcKyvWWoF1ChZ/soX8F4JiyX4/dOm/qBLHOVL03bAuQp6N7Am8sPb6wTDRPmDUtCxGk+m5ClnnN5fU0+iW5LXSd/bpUQB6yAvm8AuS9oZdwh+oiARleJmUeUFkIoGnI9QD5rKdVDeXP2tdo/2q4tx7KnRQg3wl4c3ldJ1i/fwm4p+9qmHqosXbpZ8jPv0nnXx/PKgbI65XE+y6MkhB5Ps8SCk9LdZEnAdUq5NVJzPWFBrpc09E2u1aC3NNWMR93vFR1T4XzR1Q2Og54JHBuj4HG5GnAEyv79Kli3uNQbqqAAgoooIACCigwB4H87pcJkQcD+dmuqZ1WguP5Oc+mgAIKKKDAIgVyb++ZZXHA0TiGvD+WPv8OePWcTtKKr3OCtVsFFFCgCPwV8NmOGhfWtus6R67PMToOZe6bZQHdanXVBO2rC4PPfQAeQAEFFFBAgSUWyGLrqUSeBTar7YHAy5d43A5NAQUU6CuQZ0A3Bx5cfm96AVD/vahvn/+PvfeA3q0qr72nJhou5toCFgRiv/YuCuOKvaEiIqiHEdCo2FsUQtERu4CoEUVFsYKCSrGgaOxiBIMt196IBhBFwKifHLF/48dZG9dZ7LL23mu/dT5jnIH+31XnWrusZz/zmTnlHyTpVqHgN4IYUU49l1keBK4jCQEqfLe/DL7VHEEcYow5n2Lz2ht3DGIyjAEhIXzPlwyEnncKvrki7Ma3VfwTfxzY1qJXu0aIO6yEtIgbRGxr3Qy+xZvCvZT/4muJ40iXAY/4e0jpby2587+hpEMkXT2IInIdVYJ1uW24nBEwAiMRyHWOj+zG1Y2AETACRsAIGIFCCKD0zYsz6qip/Yekp/Y4pN0sEOPuV9NWX4JZrKIaN/cUSd8uMPfzC7VTYCgr10QbgZyPJ+yF+wT895T0zYAARGOUtzEUe0lqUNk2klAgRw0gJQibQL4YWyhVaIYE+w8h83LbCJeBQM744+QHzw5JDvh7G4E6VZWGPE4yjspWgUAer19OcoVlI5BzvkV5hI+8PJew14fnZh/HXZWohfsdz9u4Ln38U1Alp/23B4J2n/apx/MckvpBYZw4yMC7pFOZ5zuJECo1dcj0JIgh+UdfS5W/qM8HJ5LHzOJjU9/xurwRMAJGwAgYASNgBIzApndOSOP4kUj8V2ecC1AcP96AGQEjYASMgBFYEAQIRCQQq/JnMKySQU34dp4f/k0xZRPIp0DVbRoBI2AEhiEwlEA+rLf51kIpvQrKZyR8o4VUbjMCRsAIGAEjYAQ2IcBZDRI5CpKx7RYlfTdWRsAIGIFlRyCOl/u0pL0l/XgGkxobX9Z3iAhvEZc8azs7fHNbR9JjHHPYRzBoEYirbfHRfffQIyW9O1SaItav73imLJ8T5z1l/4vQNt8SiCHmewWWE2+7CONOx7AI1+HQe8gi4ukxGYGlRcAE8qVdOg/cCBgBI2AE1hSBOgIXUEAe/8cBJGsyor0tZB6MIYVkhgPpA5k4x2rUVZWvS3qEpO9ktuFi80GgyUFylUAOfF6kVP+cQMTdIvwXEjnE44ckiQviw16q4pzjWCipQM5eJtPfbwbCeyVJtw0Y1Dm/4gyaA7torDZl1kWCSN4RkWxRXH6lpD90TCIlkH+hp5Jx2vxUjtV4nBBcnylpYweB/DbBwcd9kXvqBkk/jAaMavODey4ySn/cH7GfByfS73u28SFJr+1Zp6l4jAsZIQnI/UFL22Md/Chg/2tQtqcbkhSQXKLO+pRtGnK6r3mGcZ8iCUlfI0j5d5J+m1SME2v0bbOtPGTvjxdskCygJPYg8UdlJwQ8hnzIgHxEcDV7orLPhzX9UcFxuykjYASMgBEwAkbACBiBMghwBoI4ToK3Ovt+yBrPeclmBIyAETACRmBREGj6XlGSQI7P53Xh+8cU8zaBfApU3aYRMAJGYBgC60Qg/1RIsFshdS9JEEZsRsAIGAEjYASMwF8Q2LUmDo74jXtL+pyBMgJGwAisAALECiGW8rAwl1Q8Zaopjo0v6zuumAzZt+6Y8n2I02P6ya1LLNetg6Jvbp2qHArcX62Ji2tqZyj5cxGIq6UI5KlYTFscZN/1WMTyOXHeizjukmPiewVJ2Ikfx5ZVbGcRrsOh95CS6+m2jMDaI2AC+dpvAQNgBIyAETACS4YAqqevqhnzmMNoqlBaNf+aEGyckufqIKtzyiyaw2TJlnpmw00dJJDEdwyqu3dORvHREFiHc+A94WBc/e3CqCxEXIjjNwkERvZtReDOcSyUJJCXBLJuT0+pSl0yMDLG4VZBNfgu4Y+sJSryv8gAKyWQL2pAZBwIerqkvST9dwuBPCXHogz9wgJq0PH1NeU9MdchfL1AAubahCT/UkkkWWgycNs3/Hi0pOM69gh7iOQhlYp2H1J4n7J1w0j39bfD2IckMSHZQFPSiThbb8Ylk1Uk3qNZFTIKkW332ESt6+GSTs6o21RkB0nvlwSJvrIqsYhVyEcA66pGwAgYASNgBIyAESiIAMFAEMd556+z8wJx/IiCfbopI2AEjIARMAIlEPj7QOwmYWdqJf2kJFchwSHKrFPYovpLp5ir2zQCRsAILDoC60QgR1EV0nhlEOEglduMgBEwAkbACBiBzRFAnOWtCSg/DSTybxksI2AEjMAKIBDH8b5P0uMkdQlNXFHS1STx3yH2bEkHh4ova4hvzm33T5J+KYn/NpkJ5JuQSWPtcjGmXN84xqHkz0UgrpYikG8VYvEeIIlE3XtI+lof0JesbE6c9zynNEQMKh7v6zsE9hBge7mkp4RKHwyxqD+b56QH9r0I1+HQe8jAKbuaETACdQiYQO59YQSMgBEwAkZgeRDASYMyFAfP2HIdPU0z5aBzpKTHJAVyCW28T6BKyr/0gAWxjGx1ttkhwEELYjBEzy41aUYVO0i+GByGJBWo7LtBufn2IevgPoE4/s5Q4JCgSFsRRiEWEqz+rPB7GtyX41goSSDPUSDfWhLzw8iseEHDctWpZccE8lSNm6BH5pIqT+NsJZif3yE141CqnJ449m4XSJ8lAyOrKTWp+BwTruEuJeFlIZAzXxIXoCIOEfwTIWNmvP/+n6RHSmKP/03IvorD58aSdpN0ZoHLdlYE8jEO4QLTvKwJFK/jhBF9SOF9yqZj5nqCLF0lReC6hwB+rYGTa0rK0vS8HNjNZdVQaT8wKJ6PbYv6derjXAPcv38yooO6+ZOIgOvshyPadVUjYASMgBEwAkbACBiB8QjwTnZAlAE9bZFgm8PCh+7q/D6+V7dgBIyAETACRqAMAiQ9RBWchHh1VtJPekdJpyQJ8srMYlMrJpCXRNNtGQEjYATGIbBOBPKPS7pPBNd9w7excQi6thEwAkbACBiB1URgP0mHJ1P7ZiCRn7+aU/asjIARWCME4uSJxAjlxMCl8ZzzhCuH2EzM5Q1qBtlXKCVtoqt+X9XuqXEcEy+Yg3M8/qHkz0UgrpYikMfCK4hrkdSb76+rajlx3vOc+1jhrzbRPjgRfHs/KhLvQaSL2PIpDWEgYslzjTh04kSJT28T/+lzHbLu7Osc7kHuOCk39B7Spw+XNQJGoAMBE8i9RYyAESiBwPaS7hoCFG8WDmbXkXR1SVuEDjg4oUpJxkYIJqhBQtyCbAchz2YEjEA3ArGqc1yaDH6Qz8bYE8NhJ24DAh5EYq7TNouVfkuPa8ycpqwLmX9bSSh3cW9bFOXVawfFbwLtDg0q4m3qwrwL4sh4Uw1Y1CPL2islXV/SlYNiMUTbKuEAZR4miaz2dXuIZhkL2dcqy3EslCSQxyThpj0RH5DbHAN19WNHRBocWP2WOtxi511KuI3nXjIwkrHT9ltC0oC6ueBI4F5CmSaS6TIRyLk3/S4Qx+v2X93e4JogoQBOkN8WuImYQL5pT3F/wNqurzEEctaMa4n7EQkBSGDBB5Cq375L2TTOvw5OwaEZd6txQMR+haQ9wx/S+2Tf8ablURYhuQzXQGWllMLrFNhLtT123lPUX5Tn+xRzc5tGwAgYASNgBJYFAX/DaF+pXQNxfKeGYnzcrYjjv1qWRfc4jYARMAJGYK0QaFMer4Ao6Sfl2fmBBGES5L1UUpsvPXdRviHpwtzCLmcEjIARMAKTIrBOBPKPSYI0Xhnf+CGV24yAETACRsAIGIF6BFDIPSj56XOS7jUBYcZrYASMgBGYJQJ/FURkiFvEXhzEV9qSCy8bgbwJzziOc4g/cWz9Wa4zfaWxdsT0ntsyiGtK2jsk1ozjWdN40FnPI+6vb+xuVZfzMPH1/ynp65JilehSBHJEdV4VOmSv4E9e5biynDjvee6VKQnkd5f0jiAQNss55ianJYb/niFG9m9DTG6bcFgugRyOALwDEhTCKUDQKU6SwD3nSeEa+1QkmpaDkQnkOSi5jBGYGAEHX00MsJs3AiuMwM6BFPhASaiZjrFvS/pICNg4bUxDrmsEVhwBDrl8/E2Nw8rYayc+JMftP0oSmbPaLM5aGJdbxQ/TkP5QiX1mRMyDZM1hFPLtPI1DIR84SChQGQc4iH1NitrM5whJj0sGDvHwJSFjWurkuKqkJ4d/ZDurFG3rlFvABjXyi6P2cxwLJpBLt5U0xJHZtAdvJenNiULz/pJIAvP0hGjKXmbvUP5byUF/mQjkdVg0KZBPde2aQD4bAjnrd6dwPyNbOM7gmLjed32HOqNz+4kTwpRW8K5TCc/NKJwz/rpnfgl185y+51FmlR3988DTfRoBI2AEjIARGIKAv2HUo8aHW87bMUEgLfnqQB4noafNCBgBI2AEjMAiInAHSa9pSXhZjbmknxSCAH702PCD4vPfuIggeUxGwAgYASMwGIF1IpB/VNL9I6QeIAlCgM0IGAEjYASMgBFoRoAk9U9Ifn5/SFxv3IyAETACy4xALDyRE9ND3OntI8G4vnPvUu7u094Yle+xBPC2+pA0wWkq+1MgavLfXEsJ5F3k0yYC5yoQyGOCLARXnvGVlSCQIziGD3mP0Oi8Y+Mh+j48xP7m7pe+5dhfj4g4Ql0JCvq2n5aHqPxOSb/ObGjsNcm3gN/U9HXTIMYHQXvW1nUNV+Mhhv+1IXafvx0s6eWSmhKF5BLI47hQuAHs96+FThFegosAwbwSp6PPXN7ErAnk1wsx8NU6fjok0PhxzaLCiXt3SK7Bz4juPbeQANms95D7MwKtCDj4yhvECBiBPgjwAozT7B8LkMab+oVM/raQuSbOWtNnnC5rBFYVgTqFZ7KlcUj7zshJNxHIc0h0dcThUuMaOa2i1XlveoYkArBTI+Ds+QuQhfY64SBIpsDKPizpqZL+uwENnBknBgIxgQQok302IzsYh9BbBFVyAjAqJwnZeFEkP17SqTWHKBPIN8/+OLUCOfuWJBNHBQVytgGHdvZElRwCB/ALJT24Zo+g5nyCpFMCmZyDNfUguGO5TouiF+OIxlaVQJ4LSewMIsEDTh0c70021rHeR1W8T9m68bLXcdS3zSd2RNUp0OfiOLZcnJEUojuJSX43ttFQfwdJfNS+btQe9/jHJxkhh3ZHpmKyE6fZ2HFKnzy00QWuZwL5Ai+Oh2YEjIARMAJrg4C/YWy+1DsG4vhuLTvg6HC2P2ttdoknagSMgBEwAsuGwBVDgNvhmSoepQjkqf+pwq1U+8u2Dh6vETACRmDVEVgnAjmCDZDGK0MIAlK5zQgYASNgBIyAEWhHgG/pfOuO7a01QhzG0QgsGgIQuW4U4raI3bqZpLtGgyQ2jLgY4rGJB/xCosg76/kgbgP5srJlizebNV5d/d1E0u4thWKlaYh+3NcQn0itL2Gzqcux8WVd8839few42uqPVTvumgNiP8Rzsl65VopAfkNJh0i6ekvH9HW7EGNc3V9+nzHQrUNyAooSh9oUw1w1RTzjBzLaTYvEsfVpzHsJAnkcI/8ZScRgnjdgnKWqNPm5S7U/j3Z4VoHrRfPoPPR57ZB84KHh//McJR7ytxONibjtR0Zt93k2xnH/POv3lPTNhnHmEshjkcP0nnTnwO+6ZdQHgogHBLGnLohmSSAnhvilITa6GlcbFyYtz32YRBRwIBw72rWy/n2pEHDw1VItlwdrBOaGAKRAFG0gu/DSOQsjqw+EGrLTmEg+C8TdxzIggIIwmY44qN9a0lbhmsTBxuF6jI0hkO9ac2iHtAyJ+X/GDGrB6l4jZKR6UM24viwJtfYfLMCYUZ8loxj/Kvu8JJwkdQdEiOA4uHBskHGy7bDL/iMGhFGWAAAgAElEQVSJCAcj2oyVxXOnPmsCOckMuEb+q2WAOFTfFH4nUUoXCRKMqkx3sXMwPcBXv6XOjdiBMyWBnIMtpNEXScIxjOGEQ6Uelfn4cMuHBbKtMea7tWD1s3Df+d+hDAEoKCjzrO6TATN3v/Qpx5ggtjOXJqMM2eHuIokseRDn67LKxfW/IenCPgOJys5KgTx3eDFxOScwdqxjvQ8pvE/Z3Pmm5RaBQJ5mJMXh+MGhE0rqcb5nf0Pwjo1rnvfqUhY7C6s23y7paQOfC6XGNUU7dgJOgarbNAJGwAgYASPQDwF/w9iE123CB1hUHJrsXcGXWmUC74e0SxsBI2AEjIARmA0CBA3yzXG/Ht3l+LFymqPv4yTdJymMb79KtpnTjssYASNgBIzAciCwTgRyvs3vEi0L37NJ9G0zAkbACBgBI2AE2hHA/4xIRqoyScIzzq42I7BoCBAXuI+kJ4f40T7jI1bsVZJOn3GM1/WDqiwxVJX1Icn1meO6lG2K9e07/1KEzbHxZX3H3VR+7DjmSSBPY0hzMClFIM/payj5M5e4mjOGtjLx2iG2dFpUeCyBnHcFYi5RJcZKi8UMmbsJ5ENQa6/DtwPWuBJvI8760UGMrXxv0s0DIZs4ZozECcT4n5/ZWapCTrwosdB1KuQ512EqKlQXb8rzHLG9DdEYwWl/SSd1vFsMvYdkwrFZMb73wAeoYtyPkfR0Sb9qaYxYDFTIWReMmHi4EpDzbUZgZRBw8NXKLKUnYgQmQ4AHJi8UECcbbeedd9YOO+yg29zmNrrxjW+sbbfdVn/3d3+n//W/NvHNf/Ob3+iiiy7Sueeeqx/84Af62te+pjPPPFOnnRa/o9c2D/kUVd/XTjZDN2wEjAAI4Fh8Rw0U6WG6Di1USDkUxLYIh+TSK/v3Ibhsp5qG56lkWzdPCLRkwGJdqkMQBxqyFEJ2H2LpgRWSNWTrvhnfZk0gHzLXrjpxwGLsfCJba3zIZM9w8E2zLqKwQyZQfucADZG5Il/H2RrHBEaiRk8WtcdGk2Gfsgf4ENBEimRsOCXYPw+L9k8XJvxezQVy/VeCojKqyhCwczJO1vVxJUkkzyC5AckA2ix2MuSMN7fMmI8Wi0QgTx2HOYGxYx3rfUjhfcrmrl1abhEI5HFGUq5FCEBd2VVz54vqOA6vOAiaDMKoU56Z20hGubrnIfexPSStGllpnQIMM5beRYyAETACRsAIzAQBP383hxkFETJ379uC/vsDcfyMmayQOzECRsAIGAEjMAwBkl2i6obPEx9Naqg6oER1p5oEl2P8pHE/BAGhLodvtjJ8Jw8Z4TcfhsZsavGdYFtJxISQRBNfrc0IGAEjsE4IrNP58kOS4iToD5YEqdxmBIyAETACRsAIdCOAgAskcs6MsR0o6bDu6i5hBGaCAGd7Eh0cKgkV0DGGwu8LJF0wppHMusQCISKGIEFsY2KxMrte6WImkNcv79g4NxPImy+boeTPHOLq2Iv1yuHeCMm7ztc7lkCexuO9M8TDjh13Wv/sQMLN8eEyZ3zt25ceRNQe9+9HRITaIyWdO2F/CFiBbSXsNWFXl2v6eiExACre2NQK1KnS+VCyOsJFKIXDEWjjMORchzcIwnLEjrd9M2FfPCVwuypuAni9RNIRLQJ2Q+8hffcB337ApCLmMxfipLsIaxDoSR4Vc2F4X+JvQ4T2+o7b5Y3ATBAwgXwmMLsTI7CUCOAQgwB6r6bRb9iwQbvvvrt22WUXbbnlloMmuXHjRp166qk6+eSTdfzxCNo22qdCBqdVI6UMws2VjEBhBJqykUHW5AD4nZb+mupCPiUr3ioZGTw5BD+mZlKQWyHhc9hYFIMIzMGHBByV+jSHRDKQ9g0qTw+szJHkHkdJQpG6j60ygbwPDjllhwRGsu6ogpMNLw7E/JikZ3Zcz+mYyFKHGvkjQ9BJtY9yxl6yTG6CBhPI21HPdfLErYx1rPchhfcpO3R/zZtAnmYkPUQSGNdlfhwyxzpl8I+GzJgXDmmwoU7Ts7+00nnBIQ9uap0CDAeD5IpGwAgYASNgBAoj4OfvJkAJRuCD5LNa8P14CGAkuNFmBIyAETACRmBREcBfSVJWEqJAZqszEnDiV8CPQaLb+yeFhvhJ6/qp8518RhIBVOctKoADx3VXSa+Jgsq/G94rUJZqSi46sCtXMwJGwAgsLALrdL78YEiIUi3GrpJOWdiV8cCMgBEwAkbACCweAjeVRHwqBKLYENY4evGG6xGtGQJ1QjJjIfi8pMdJwl8wlREjg0op8YUVyazqywTycahDkNt9XBOX1k4JmwjNQfjvS0qtRHZokz01VEgDAi3fxhCeG2Jj49xy6sdlhqiGx/OKSZ1D2rIC+SY0IbBAXH18SBJKzPQPIqDHEsjrfMpD9mdXnSF7oKvNMb/nxHmPaX9R6t4s7J/7hQFBhoYgfVyHojbF4Voh8oVK9X9K4tnadf+Dh8B9lj6wMWR17tlvCUJhtPWcwP1K/WE5BHKeKaiIYxCwESpjbHXG851vOK9OYtThKjy3od4sCOQkMWY9wKGyPtcVCuskMeCeUa0NZwGUyW1GYCUQMIF8JZbRkzACxRFA0YYH5uXuEdtss42e9rSnad9999VWW5F8sZxdeOGFOvroo3XkkUfqvPNq4zR4oXminXLlMHdLRiAgwCGGF1wUpmNDiYNDNY6iJts6HJRitVPKxsrl15JEsBIHhltLul3kFPxqyHxF0BKBWucvePAS8yKADadXZWMOcFNvQu7jqEi/KhozTjoONV0Ztaqx1ZHHq98I7OOwSCDaDzPXLsexEB8W+xzgqnFxELy9pC0mAph9yqEfI5s/CtlTGMrdfdQBOMC+MCQziMdDJjScl6zXUCNrIR/KdgzXMEpAt42SEwxtN6del0OiauOGkiDkXr2lURTNq3Fz7eK4+U3HIA4OzsUhzncUfqosuuyZ92b0Fw+nT2bJLixjJ08uqTjHMd7Wbx9SeJ+yXXNt+n0IgbyJLD10DEPq/YOkd3VUJAviiyUdlJQjIRSZ0XOyk/YZG+/kfOSLLee9oU8fi1B2nQIMFwFvj8EIGAEjYASMAAis+/OXRF4Ex0CyIyiszk4PxHEIAjYjYASMgBEwAouOQFfSRxRT8UHhp0t9x9XcShHIUaHBVx4bquck3ty46ED2GF8a6FRVxT9JAKWTdfcA00WNgBFYagRShSCCdFfVPiAJ0nhlqFD5zLiqq+15GQEjYASMwFQIEA8DiTyNNULh8+SpOnW7RqADgRzyOPFgX5T0pYi0BSGOPR2Lj6Rd/Yekf4xi4EouBjGLD5D0hiTOsurDBPKSaJdrq8k3V66H9paIIYboeNHADsfGueXUj4mYY/2KxHhVardDREhMIN+0UeJ9W7eHxhDI20THBm7TxmpD4qRLjyFuLyfOe8r+Z9F2muiE5ynE6fdkxMLzTR/CNMJzWI5IFs90yM2HRpNDKAzS9W8HTphkMNyLsCYhvC4CebrP4Y1ATO+ylHxPeWK9meMFSeVZEMhJAkD8apW0BjL/HuH9qGsu/M5+YO5vigqTFIDY3R/lNOAyRmDRETCBfNFXyOMzArNHgBcRsvxvZltssYX+5V/+RQceeKCucIVpbx1//vOfdeihh+pFL3qRLrnkkjoECO6Is8PMHiX3aARWBwEOJBBOIUim1pSNKi4H+ZwXboiVlX1Z0l7hYP70kEkyF7H3SXqJJIjli6iCwQ2QOUMIhaB8liTIuZCxF3G81aEmdciScQ9CYe1NNlosCMOvk0SQAQbhFrItSQFSO17SK0Kg359aFjzHsTCWQJ6731apHLhycI2zi3IA5tqGtPyHiSYLsZwDNw5JFK4hsULShlTPb5VRhuQR/NbXjskgz+a2Ge+/HKdN3G7sTMztb2y5Uo5Bsg3S1p5hQDi8ybbXdd/KcYy3zZEPqzi4dgiFuF8SxFRnJpA3I5lDICezEw447vexPVoS11Bp43r4SJIl+vvB6bZKQcjrTmArvW/cnhEwAkbACBiBHATW9fnLWQrSOOTxqzUAxRnmMEmcv21GwAgYASNgBJYFgSYCOcFYfAvAp1kR/KYkkOOrJDALEnls+E8J0Fwle2SLKsYqzneV1s5zMQJGwAgMRYBv7LtFlUkw/v6hjbmeETACRsAIGIE1RuDBkk5J5v9HSfeW9Nk1xsVTnx8CdWI31WggjR8uieR8deIZV5R0C0n714iRVG2cEES9hio+1yFDfOU9Jb21gTxOHRPI57en2noeqkBeajbLoEAe+93mTXgvTSCfZwKBMfeErljjMQRyYh45W183KEujSp0Ksu0saZdwEaBejGhUbLEA0amJ8Ff8W6k40VLXY06cd6m+5tlORSLfTxJ8BxK5d8XU1hHB9w4xzk11qcO3CeJxK4IzcbSI+CBoNtSI2SZ24C6hgbrER10Ect5z8SsxLpLLbAiCcjljgmOAwFEVl0wd3i3AMp7X1ARyxBC5hvCHVUaCjuf3jJ1nPsTg8h5TGd9UUI3nTGAzAkuNwLQs0KWGxoM3AmuJAMqGkD43sw0bNuiwww7TdtttN1NQzjnnHB1wwAE6/vjamEhewnmhsRkBIzAOgXtJ4tDKATc2lCh4of9mR/P3lfSxpAykVbIt4cAcYpCUIRnywj1GMXlI36taJ1YiR8kl59CZZgdjXUkwwocSHCOomHPYqg6zFXYcJDl4fUVSHZE8x7HQ5dRZ1XUaO6+bS3pbcAbw8OTgWjrzGR8XIDPwX4zrtbSy8Vgc2uqvK4GcJBA4NrhefxKCiM7MAHosgTyji8uKmEDejFYOgfyO4f4cP8+5Psms+IU+C5FZ9u8l8T6+U1IeFSuycK6KrSuBbVXWz/MwAkbACBiB5URgHZ+/qJ5CHN+mYclI1IOPpMoevpwr61EbASNgBIzAuiJQRyAn2R2BO6nvckoCOQGw+McelCzEKiq01imtV9Mupea+rvvZ8zYCRsAILCoCqKLGQbIknOabrc0IGAEjYASMgBHojwBKku9IqqGiSIxdSgrr3/ry1ECZmhgk2/wQQODlaEm71gyBvyMekxNbSYwXhDLI5sR6pEYMIN8fughzOUh0KY9XbYwhi+aMw2XWE4GxcW459WMyMmq/cC5Spd0c9NNkl8TlQsLsYyaQb0IrXpOUoM3vMUkbNeGPSvp9DdAkiolj7P4mCPRUgod1ZFTEdRBufEpojzi9jydtx0kHUt/sGHJ7n70ypGxOnPeQdhexDs8uCN51+yIdL+WeFGLkq9h54nHxyUOcbhJfox5CQFzn1IM8jtr5j0cCQpJ6vrVw/8LqEhG0EcjZ58QhPCPUf02IW+ijiH7NkLx332gu+Kl4v7go/G1KAnmdcjgcGOJYhwghxaruDH9MWyOX19WNQFkETCAvi6dbMwLLjMBJiWrppXM56qij9MQnwjOcn73xjW/Uk57Eu9bljJcLHBs2I2AEhiFwneD8SwOmaC03Y1JbINKwUf2l1ofDAQnism08Arz33T+ophN83mRVuVdL4tCGsQZPDs6T2Fm8vaTHSCLYnUNgbAQBoujyncTBnONYmJpAjlIvCtnztl9I+nrhzGQ4lciChoOhzyE+F4uc9cttax7lxhDIb1L3rtQxidgBiSMBNfi6rL9NzZBZlXe0MST9NCten2yVOY7xUus4lkBeWiG+Uqj/nqSrBidh37kSoIWKFoYT+VV9GwjlN2bsm7qP2GTE5EPFFM9RHJmvk0T2zNhQ7GLfrErGxXUksA3cpq5mBIyAETACRqAYAuv0/H18+ADLWaPOzgsfbI8ohq4bMgJGwAgYASMwewRiXy9JLw8LQTt1QclTEsjriOz4yfcYGEQ0eyTze4wVQ9JavH+8Jb8plzQCRsAIGIElQeDEJHaG5xvfl2xGwAgYASNgBIzAMATq4uGIf+K8hd921e0FgYz0WJPI57rUKYGpGgzCPCSlvbjH6CqF1aNqxGIgVCJsMFakBHIcJDViY9I4wnSoJpD3WDwXzUYgjnOrIxJ3NRQrSTclYUSUifi/W0uqYsu+29Vwze9j4+RoMm2jzzDq1NOXVYE8Jsf2wSAtmwq83EkSZ20SbzQRSFE9RoDlPpK+HAirP0gajmP60j5MIO+/YhCeby8J8v4Yu0TSV3vGWNM3sfLPq3mWVsJ5JBRoSipBQhdiOSGO847Fviph8feAuvtSG4Gc+967gwghRHhI16cNGBSxpHz7gWdQidWR2LD6DjQlgfz6QUiR66ky1uG5Pde3qouAE/wHrusS7Q2A01WMwDQImEA+Da5u1QgsGwKXUx6/0Y1upGOPPVY77rjjQszljDPO0N57762zzjorHY+VyBdihTyIJUTgKiEIucp8Fk8h1ymYZsFrg4GD1hmSIENiOBvuKul2NQepuB3UzZ8mqY3wvITwL+yQOeCS9eul0brg4CKLBxn2mjKNQq6ERPj0iHTOJKtDMcHuHC6rtee5A5kdq3MIT00gL000HbqgfYi8Q/soXW+ZCOR8mOAfzp7KugjkOGmuNNBxUId1vNfqHK+l1ydtj/m/MCQF4be+Th4TyKUhTv5qHdqcbyXXnkySL5Z0UNIoTmyCgn9ZsrPQ1jz6nGAanU2uE4GtEwwXMAJGwAgYASMwIwTW4fm7QdIBkm7bgCnvb3xgJdv3qiTmmdH2cTdGwAgYASOwgAjcOChrvEfSt1oUOBj6lARyAqHwcccWqwThFySpyz3CP3zUBKJh+Ln/U9K/S+KbxRd7BmnPelmavv+QdJSs4efPekDuzwgYASNgBCZHAJUrSOOV7RkC3Sfv2B0YASNgBIyAEVhhBF4SiCfxFEnijhL5FIIOiwJlRR6vxmMS+XxW5mpBGCh+x2MkYwiraQxRPDOEvBD0GmoQxxAsQhU9x0wgz0HJZfoiEMe59a2blm8ikG8jidhXfIjE4T0kEIf79pf6Qe8+gLRZmkDeNoeh5M+pY+fgwqG+zL+xFpO7c9TH6e+Okk4J5NtjAzEYX3Js8b5M17kkgRwhuZKiWuyvR0i6eZjMkZLOHQtyVP8bkhCZ62ulEh30jeXdLny/5zt/ZXwrIPkKMfeVEWv6opDUr+59sY/aeS428X2JOmmigqbrkO8IKKJXyuFvD3yNPglq4jHyLkAMKwT0mDxOmaH3kC4MwBP1dATzKuPevJukM7sqN/xOmySTgoReqs2BQ3E1I1AWARPIy+Lp1ozAMiLAw+3Z8cDvfOc766STTtJ22/Guszh2zjnn6OEPf7i++EXiMjYzMtY9Z3FG6pEYgYVHgIMdWShx+KbG4RXHIwebLruGJA69dQrm1P25pKMlkbmSjFJ15GOIxw+W9CxJd27okIMEQU1NWbm6xunf8xBoOuCSMY0sujnGepL9lAxrcSZRDmQ4EwiwyyEgm0Ceg/Z8yuSs33xGdvlebxOy4+GUebOkj0jivlUlMIg/quAMeWhIlsA+LaWgPE8CeV32YFSwcZj+IXORTCDfnEAOaRrLJfFM7QSvlrHpwyEOPj7OjVGwb9sqPJt5xsfWlE01c8stXLF1ILAtHOgekBEwAkbACKw9Aqv8/N01EMd3alhl3tMr4viv1n4nGAAjYASMgBFYRwSmJJDX+TFQ7CIYlGSnbd8o0rXg2wc+EYKSFvW7Bf5O1G0IAEeN5UOS3hS+26zj3vKcjYARMAKrjgCJWvgWW9kjgyreqs/b8zMCRsAIGAEjMDUCnBtRUowNohi+3lW0f5T01pqJmUQ++9WOSYlx78RJEwvSJALTNdJbSiL5UEUIrMoPjS8hNokEfIdIul9X59HvJpD3AKuh6HWCUixE16FG0oBK2GkRBHnG7otZEMjTGC32/ccHLACq1gjo8c1wKBHdBHIJwurrgvgVOBLPju82tm0DKZa/Ia72UUm/r1kzko9+IfydZDHvDMRwVKJJ0vbNmjpxbCD7D+Gu+P4crxHXGrH5X4vaKUkgL7n/B2zp3lWakjR0NTRrAjlriI+dmHji2itjr8HD+Jmk3SWReCj+HbLT4cEv/5uuSY38vRIDvFP4bsG3gDjWoCmG9eqSECHk3QLRrVzuSNtwSdTLNZC+p0xFIK9THx9LhGd+de9LrwlrvsqJpEZuRVdfdARMIF/0FfL4jMC0CJAxhmCBywzy+Kmnnqqtttpq2p4Htn7hhRdql112qSORk70HoqrNCBiBdgRwGJE0AhJhnUE0I7FEDrkwfqFP24KAjpoWqhw5BtkY5dT9Ggpz0CJZRC5pL6dPl9mEANlFcXBAKo0PsGTNxTl8YU+gfhgOf6iRE5SHk+aYoE7OoTSHgDxLAvnbAlk4VqnuOeVexUmUAJEZm5UCOQ7HG/QaZXNh1vO5ku4SiuBAwElWwn4h6esFr3M+2KGqg5Hllo8VTQrk4HN8mBdOwr0H7P06DOZJICdj5Tsksf7Yp8O8ftxjsWZJIN9S0hFBMZshppkQu4aNI4z92WY3lPQWSbcOe42EF//VUOFPQV2qeh5CHuf5iVoV98uvZnyQG0Igx4mGU/F6wcGd8zyOPyrE06n2fRd2Q3+/b03CGRLR8HGkcqgPbXtR6q0ygW1RMPY4jIARMAJGwAikCKzi8/c+4WMi709NBgEN8vhPvSWMgBEwAkbACKwxAlMRyPHroHzBN4jYCOKCXI2vaIiRuPKFIfA6x4czpA/XMQJGwAgYASOQg8C7JUEar+xRkiCV24yAETACRsAIGIHxCKSJWmgRYgpk61U0k8gXY1XrEuENJZnGM4rJlvHfUYElVup/ekx/60A6I3asLl4Hv8l7Q1xe2uxYonCPYY4qCs+GuNbrBpXZX49qrWzlttjd3J7idVg1AvmpAxS9iQnbJYDXRG6tiJqo02KPDrGxuZhX5RDGOVHSTSTFIjh92kkJ5F3X1RgC59C6Q2Ln+mAQx8w13cf6krS5txHX+7AwEOLvXl4T00osPn9H/RirSyYQi7QRj71XEGOr5hjHt46NJV4XAjmYgvv2fTZKTdmzw/f7pudekzgesZF8EyDJUEwMh8jM30nqGhvieyQj4H2SOOupviMQe0sMPDGvqXVdh3yXuUdIhjFVkvuh95CuZSb+F3Gx2CD8kyBljKXXN22NVTYfMx7XNQJFEDCBvAiMbsQILCUCHD4gdl52H7jRjW6kT3/60wunPJ6iixL5Pe95T5111lnxTwSX3i7JzLSUC+NBG4EJEegij3Oggah9ceYYcJiQdS01CJs4Mc/PbKcq1jY+Dk586I6zr/Vs3sVrEKg7tHLARUGWA+EQq0ifkCDJxEfmNRIDfCk0tmgE8rGOl74Y9XVI9W2/rnzsACjR3lRtlF4LAkKrZBmoi3+whUAeO1RLHvTnRSBPyeM4onBY192z29ZzlgTySjG+ynLcl0Cesy9jR1Rf53uMKfdJMkSS2KTtmdnlfEvHzEcnnsN8XMOeFBIbdGWOjj8qxG1OgWHc/l0DgTz9EFhdbzlrsuhlVpHAtuiYe3xGwAgYASNgBFbp+btjeL/brWVZSYgJcXwzR6e3gREwAkbACBiBNUVgKgJ5qgxUGt4XhKC1qZVESo/b7RkBI2AEjMDqIIBy3YZoOgSlkzjZZgSMgBEwAkbACJRB4BOS7p00RbwAio2raCaRz3dVmxLhsQ95z7tg5PDqSIbEChKb+YOMtq8i6RFBXCgWq4mrovILqZJ4rH+vabOL6JoxjMmLQCI9VNJjQ0/ECkFaRJxpEXxAUxLIUXAmrqpOpRlcUJ3HSBJATFpqxI1CjK5ETxChqCMlpuXG7ouxcW659SGP8wzAIIzyryu2K8Uojr3+N0nEmF3Uc1ebQL5JCKaKh0QsCwG13yU49onXhVPDvYvE31ibYE9MXq8jh1P/xpJI+HbHoI7+1CBoUw0xji0cGzsb798hCRTS7cf+4l5fxXIeKencnnu0bt93JWkY2cWo6jzfEAhDiRsfC7GcsaHs3SY8xD1tp/B8fHDNSLhfsjYIXBFPT2L5OsL3qEnUVO4bw1q6f9qbgkBOchfE7UjmX9l/hLVDCG+s1YkrkaiYe77FEMei6/pzQcAE8rnA7k6NwEIg8MlA7LtsMKeffrp23JG4xsW3M844QzvtxDvWZvapGkfd4k/GIzQCs0GAgw2Z0PhXZwQsc3jG+ZNrHIBvKulW4aDLQZEMe/uOUCQmOxgHYRSxU/OLd+7KdJeDrA8xkUyJ8SEX5+2zJPF7nfO2u+XLqwZzKMZBVjnJTCD/C7ZjnT4560GZdSSQx2rW3w9OHRJQNCmQg1OcvRelaZyKY23WBHLOdw+Q9IbICc8HjFwicjrfXMd4G04ko0CxHufsN2o+LvDhC5UnPnLhgMMY8wMlcU8qaUMJ5OwbHMMQsmP7WHD4kZSpznKdb1XCDRIeVBjQHh//HiOpSzW+KQswpPfTSgKYtNX0MYr9xv1tFWyVCGyrsB6egxEwAkbACKwHAqvw/CXBzwHhHbdp1d4VAo2cKG899rVnaQSMgBEwAnkITEUgj4P52kaCT+pMSQS18r+xm0m6bRQY21Qfvw7/chP05iHiUkbACBgBI2AE8hDgjMl3lsr4PgGp3GYEjIARMAJGwAiUQYB4NuJtK9Jk1epzI2GDMj0tTismkc9vLZpUwlHYfKakjSOHVkcg7yPC0BaHhj8FESOI1sShNsWzjCUKj4Sgszqxky9tSBLxhKB22pcw3NlpzwLsE3xWf92zXlycOK4Lwx9yY9xyYqFyic255XKnODbOLbd+rBo99LpEpfgdYWJDY0j74tdE4PzbEC/chvMNJb0lxPjxPCQ2rEm5OW5nd0lvCn/Ad1oR79v64h6Xm6QhJvM3xav1IZCnAjNc7xDA6yzeB03k9Vic5RBJ7LGYeBpfT01tzGr/p/3kxHnnjq0ql3uN9W13aHnuo8S23i38Y73q7OuSWD9UrX+b0RmxoMTLsidRsk/FeaomeE5+MZDJSeTyM0nfyry2MoZxWZGc+3af9oaUnYJAzv3lpEWt6PQAACAASURBVGQwY6+juLltJOFvi8X4ShLUh+DoOkZgFAImkI+Cz5WNwNIi8HRJr4lHf9RRR+mJT4Q3tTz2xje+UU96Eu9WmxmZn167PLPwSI3ATBDg8IFDi2u/zo4Nzq6x2SlLTYascBy6yQ4V22cCEfa8Uh2tcTu8A5Ih7ahwOOUg+pLgrCHAjQyQHK5Sg2y+d1gbVOHfW+OsIaMfAXZNluNYiA+LQx1kbcsbO4UgqJLRrS5j5hRbZFtJTwsNTzG3ujHHDgCy2EGoHpq57krB+VwlHmjKEJqLHcGbVTbaknjEh/c4A28bgZxMj6eE/T3UuZvOO9e5notXWzk+CKAyjhOkcjrxYQZHKQ7nPwzoJHXacZ+4avTxgfbTrJ1pN7eUdEKUjTJnGJTnxTTH0ZzTXlVmKIGc+uB7z/A8jUne3D9JOICzKMW4y/nGvfgGITMlHwZi44Ma6lU5z+amj3NTf3CLs6TGYyc5CUlfVsFWgcC2CuvgORgBI2AEjMB6IbDMz98bBeI4ifWa7P0hcOqM9VpWz9YIGAEjYASMQBYCUxHI40C9uoEQAIZ61Psa1JDw4eDHxH9DoHaqPFK1+c8hCNLqE1nL7UJGwAgYASNQEAG+98dJcPme+86C7bspI2AEjIARMAJGYJOKKKS57RMwVinBerrOJpHPZ+dDXibeg4QFV5d0uxCr880Qn5JLrGwa/VQEckhwiBshBFbFpS0rgbwpHgZMPxziJ0vHNM1nt/2l19wYt65YKFrMJTbnlsvFZiw5Nbc+iaRPDDG2Q2Ka8TWiYsw/bGicVV/8mgicdfeEXMynKMfZlji8LouTbbSJ1eQSyK8dBFMeGjpGlI24y7qEodynSZQBZwWjzgdrBhwnCiCuE7Xk2HKupy4cqt9z929uezlx3rltTTXGvv2n5duShVD2c4GThPL40GfvtYKSO/saUnmbsY8hnPO+WdJK7DPuW9xDfjAwDrk0gTy9/1V4NV2LQ/BEGIsY2IOSyo8PCTWGtOk6RmCuCJhAPlf43bkRmAsCV5P0Q0lkRbzUNmzYoOOOW87kw3vttZeOP/74GEgO5RBxfjkXdN2pEVg8BK4XyIR1it6Mdojy+NSzRC39yKC6mvY1tZrq1HNbpPYhQz4nOJxxRn01UglvGmeJQ1yOY2GWBPJ5rklJwnTbPGIHwNg+c9avD6ax42rs2OJ+cfx9JBCpIeKy1y/pUCDfShIBNih4nx6UGiDcj7Fc5/qYPuK6dwhJguh3LHmcdm8uCecodr6kH4VnSpV1KIegnDpMu+aKqjdJFkh0MMRwut0/rDdE9Ni6COQ4lskQzrqfKumcmmQLlDkwJGWJs0MeGjKLV+pU9NvkfKuI4ziZcQ7H7XxX0gsD6T6X9F9HIAe/PSRNqWjZFNRdlzF1yFouQp1lJrAtAn4egxEwAkbACBiBIQgs4/OXBHgQxp7VMuGPSzpsgg++QzB2HSNgBIyAETACi4rAVATyNmWsVwT1EJIE5hhB2zzT71dTGJ8SfZG01GYEjIARMAJGYJYIEIQOabwygtT55mUzAkbACBgBI2AEyiKwQyDHEtsW2yPCN/6yvS1GayaRL8Y6lBrFlpKOkAT5KbZYnKOrr9TPkgrXxPWXlUAei5CkePxb8P9c1AXUkv2eG+OWQ0TMJTbnlsuFciyBNrf+1pIgXdxH0k8kPUQS6sG5FhOfqfMoSe/JrRyV64vfqhHI4/m0xXrmEMh5rkMIf0rAF5Vhnn+IbNVZTt8x+ZR4QvzJqTBXzvWUuzVy929ue6XjhOm39Bhz59JWjvhYiEi3DYWI3SQhH8rW/O+hQl1pn8SLEod7L0m7Sbp3TaJafDsIBf6qY2KQpKu9moMB9yyS0mDMKScmGtJ8JejJ2CG2vypg9bIQm5zTd1WmBPcg7q9O1GoKdfBdJX0gmSj+tqcOwKAPXi5rBCZBwATySWB1o0ZgoRFAhZgsb5faFltsoe9973vabrvtFnrQTYM755xzdNOb3lSXXAIn7DLjxQTyj80IrDsCvCBDyOQAXGe83HOtxGS3RcEMciLq2KmtctbWKbHn4Mmh8+REzRYnBZariFLiEJfjWDCBvOxuWEcCeXwPQR0aVW6sTYE8zRiH0w6SxxjLda6P6SOtixoSZGYcSh/NSAzRp+++jueq7Z2Td7NKeT5WsCc7IVlZIW7XZe7MGSeZGkkYgKO9LiFBF4E8dvC3ffDhHI0zD2WqynnI+NhnZBz8bRhsk5M3dTpTnGcxY6fNHNXxGA+I6DjoYvt/kh4ZnH452A0p0xTUXTIZxJBxlayzjAS2kvN3W0bACBgBI2AE5oHAMj1/rxqI4wdIIklbnRGwAMmsLuv8PPB1n0bACBgBI2AEFhmBKQjkqaJPPH+SBOKLyU3iV9Ulce/rgrJMimdukNcir4PHZgSMgBEwAsuHwNtDwtpq5I+R9I7lm4ZHbASMgBEwAkZgKRB4YIhrSAcLEQjl5VU0k8hXZ1XjuJl4Vm+W9ExJGzOmWsXCQBwnToYYkaY4l2UlkJM4GB8PBOHUePdGGGNobFMGxHMpEq8VJDy4BnVxxfeIlLMRr6pTr7uypCeHeFUmA9GxjoiblssRMmkDZyw5Nbf+FsGnWBE4cxWzq7ETNwduOw0koFft9I3ja4r9fZCkW43YdduGa4ImSKxJvOLvR7T32RqidV1zuTGxOQRySMSvDiRv9j1x6pCK0+/W1TgeJ4n7JoZCMWIxaQw2go+UQQCmieBuAvmIjVKoKt8PEOjjWz/7t05wqFBXmzVDf9cJ1x6iUaiTs19OyeisLWFuRvWsIv8S9jb4EIPK95BrhpoQqBH06hPjWoJ7EA+8jmMyRcxq3XvTkMQhWaC7kBGYGgETyKdG2O0bgcVCgJdRHlocGi61l73sZTroIHguy2uHHHKIDj74Mk48E/mNJA7wViFf3mX1yMchwPMd9VUOtLy81tkLQsY0rpdFtCbn4Sqpms4S9/tKQtUXxy03TA6auaTxeJwlDnGLRiCf4tDYtrY5DqnSeyPXWZbTb8765bRTlZlCgTx1jt5d0mmhwzYCOUVwdrw7lI2J533mFJedB4F86Fhz6vV1POe0WbLMbSSdKOkmkuoyCnYRyG8m6b2Sbh2UOboyBdLPkcF5XJd5tM3JS2IP7j9khHyfpJdI+upAwn98HVV4mkBeZmctE4GtzIzdihEwAkbACBiB+SOwDM9fkk9BGkd1HH9rnfE+BnGc4AKbETACRsAIGAEjkIfAFARyntv4em4giUBA/vf1JX0lPMuHBvveKfihCPiMjQBD1Dg+mTdllzICRsAIGIEJEUBdMbYcMsyEw5m06bdJgjReGSQviC02I2AEjIARMAJGYBoEIAtCnokNNWJI5PiGV9FMIl/+VSWmFOXxN9VMpU+MFCI2EEaJr/lZByzLSiAHqw1BAAkRi8pQbX20JAiuq2ZNazXLeS4LgRxMYvJi35hmsP5IEEhBbIX4svMGAN03jq9E7G/dMOcRD/s3If79GWFA3Nve0oBh7vgQhOFeiHAMQi5NSUevJYnkCSgTw8nhnnhmTd9xHGNTjLIJ5AM2fkYV7uEkgm9KAJ/RRPEiKJnz7aBvMtu6gcySQE7/fAMhYQzfPSr7cFDhzlEzp07J+w/PZQjteyfg9HmXyV3gWfaVOyaXMwKDETCBfDB0rmgElhKB/cML86WD32abbXTuuefqCldY7lvBn//8Z2277bY677zNzk8EcB6+lKvkQRuBcQhw4MFJxct67LyqWuUAAoEYde8SB5Fxo22u3ZTtctZk36nmN8t2ucmjNE+mOwyiIRkim7LjtY2txCEuh4A8SwXyWe+pXIdUyT2ybgTyOEtnmr2xi0AeO+7i7Lp1BN2Sa9TVVpXRr6vc1L/3dTxPPZ60/ThzJ79Bzo6VHrsI5CilVx95cp37EMFJysJ++XIyoC4nL9lbeVZDPsdJONRMIB+KXHe9ZSCwdc/CJYyAETACRsAILBcCi/78RYEDv+M2DbB+P/hfq6zzy4W+R2sEjIARMAJGYL4ITEEgn2pGENN5J3hZTQe5fqWpxuZ2jYARMAJGYBMCi36+LLlOBMo/NmoQNbS3luzAbRkBI2AEjIARMAKXQwDS2hHJX/EP30vSuSuKl0nky72w1wuJD+6ZTKONADl2xstKIGfeV5SEaAlKxDcKohCvkfT1saAsaH0TyDfF1b4orE9XrF5MAkdxGyLjhZlrG5PPx8Su9o3jKxH7WzfFecTDkiyUJN6oNvPsReX7aw34lx7f7pJOCn2RuO1pkuqSlMZxg03E1q7YwswtdWmxPvs3p92cOO+cduIypcfY1H96bfQd5xTlS4oBMb80aWLbmNmzVfIYvmeQIKHLSKTw66gQMa7wDp4e/Q3FdvxP3+1qrDCBvIlfEguNZQwpq0jKv6gqkUiqS5wqqwMXMgKzRGC5WaOzRMp9GYHVQOBbIbv+pbNZBfXxallqVMi/LekWq7FsnoURyEaADGiQw/lXZ2R64iCK0ukQ8nD2QAoUNIG8AIihia2C8/cBIYPZAyVxcIvtrsHh2dXrNYOz67qSuM+SSbRLxf6Xkt4ZHSZzHAsmkHetRL/f141Afl9JHwsQpU7WLgL51pKOk3QfSTH53ATyTYD2dTz326njS6cOmxdK4l/1zOsikMcOej4AsX/GWEknb9s4TCAfs0rtddcpwHA6FN2yETACRsAIGIF+CCzq85fM9ZDEbtIwHTJbvrwmYLDf7F3aCBgBI2AEjMB6I7BMBHJW6paSToi/vYbl+4SkvSRdsN7L6dkbASNgBOaOwKKeL6cAhiRmBO1W1qa+NkX/btMIGAEjYASMwLoiQDwCJMPYvhCUyDeuKCgmkS/nwiJKdGAkQBPPoo0AOXa2y0wgHzv3qev/raR/kITYxlA7OZBvqX/lBsGqoW0PqYc41u+GVAx1xpJT+9Qn0fS7JN0jqFA/pEZ4pG4qaezdGMXctK0jOxKYxLG//xaUzy8agXdVtTRBO2dIcUxeF5Gz5PiuEeIJ9wyDfLgkrqPUuJ4OlfRPLTHb1In3HMJxx+RMvqHMvONb+w69K0lD3/bi8qtOIO+LTakY1r+RRLL950XPC4ST8EF9o2NQJRNY7CrpA0l/CD89StIP+oKTUX7W/WUMyUWMwDAETCAfhptrGYFlRCBWVLx0/BdccIG22gpe4fLbhRdeqK23hvO1mU2RSWb5wfIMVhUBDvccOPdtmCDZq54s6YwlAcAE8nILtYOk90uC9P2Z4PghsD22+IBYrudNLaXOpkUjkJeeb5/2xmSQ7NPPOhHIUf55fnCugVFKAu4ikG8h6ZWSnhKcd/eTxMe9eTvYpnSY9dlLi04gZy5xAoETg4OKRBZYG4E8dtxSlrX/eB9wasqWcr51DSMmvldlS2atbOq/Kah7Vve2LlxK/L5OAYYl8HIbRsAIGAEjYARKILBoz98Nkg6QdNuGyfGueVggj/+xBABuwwgYASNgBIzAGiOwbARyVDdeF5KuxsvWpXqzxkvsqRsBI2AEZorAop0vp5w8SlJxnMATJB09ZYdu2wgYASNgBIyAEbgMAQh7KBDGdqqkB60wRiaRL9/i3isIwBA/GBvq4xCuTptoSiaQTwSspCY/Wp8e/2+NEFGf+otWtg8BvG7sfeqncWa5QiV/H8RtduogFudgO4Yku8wE8iuFWE7WC+tKoFaSQP7QIOaFX/iD4Rz+s5rFihMMtCnUx3uOhBAkJRhq845v7TvuKeNh02sDhWwE+GZtjON2gWw9i1jOpvmVjGElIQ33O5TMuQ4wSOS8GyJK12SlCOTwX4kP519saZxwybW+jSTaT4UGSsQXlxyn2zICnQiYQN4JkQsYgZVBADIUmaoutQ0bNui44xDYXB3ba6+9dPzxx8cTepWk56zODD0TI9CIwPUk/aukKqtZWvDDwVE9jwPQ0GUzgXwocpvX412PLHY8A7BDgvMkDWo3gbwM3n1bmRXJcp0I5GTGIavkAxqye3YRyFlDrhneIbCxmR377olS5Utkma0bCw5YsMWxinVlLh0yn99Kereknw6pLCl2tH9d0iMkfSe01UYgJ0Moe4ePuEMcdpVDjGy4lbU537g/X13SLyKF9IFTVt09fBaByk0fo1Ll96HzWoR66xRguAh4ewxGwAgYASNgBEBgUZ6/ZJKGOE4AR539ISKO/8pLZwSMgBEwAkbACBRBYNkI5Ey6KTDPwUNFtoQbMQJGwAiMQmBRzpejJpFZmW+OkMYrI/EspHKbETACRsAIGAEjMBsECMQlGWlsxB/sM5vu59KLSeRzgX1QpzeX9DZJd6mpTUzhcyURqzOFmUA+Baqb2jSB/PLY9iGA161M3/pxvNbbJT1N0sUdSx4LozSJQeXumqkI5JAkd88dhKRtw9yp8nlJEKZ/n1l/aJwgcXfECO4m6X0d5OBSBPJrhURtfEPG2gjf8To3xWzThgnkmRulZ7H02piSrN42tLZY1Z5TGlW8JIGcgVxR0l6SXt+DRF6KQN6U1BcOzYGSfjcKqfrKcUKIuAS8PPq1GYGlQcAE8qVZKg/UCIxG4FuScARcaieccIL22GOP0Y0uUgMnnnii9txzM/4smWxusUhj9FiMwAQIQB5H4YLMZnVGZnFein8+Qd9k0eNlnIxSN5YEsfCHhTJ13VHSKUE1Ox76vA5yE8A3kyYhRL5F0sNCb01BazhTbpAxIvYbmbtwEpE17KUhE2Jb1UskfTVyNC+aAnlfp1UGTK1FYofZPAjkJJKAWPqngRPhOkd575qhPurcY8gS7D2cA1gJPHD4fSTcm+qyyuUQyHHyfSCMqc2BNxDCmVQr8ZFgJgOt6WQIeTtuJnUAxve9NqdcnCmwb0bCa0t6rSSeiwRlnR8G1OZ8u3vY80cE5zIEpKH2yEC6T+tPnSmYZz9kf57Zq/qsXqcAw6H7z/WMgBEwAkbACJRGYN7P3/tI+mdJfNhvslcH8vjQpEelMXN7RsAIGAEjYARWBYFlJJA3JWcdqxizKmvqeRgBI2AE5onAvM+Xs5z7G4ICVNXnkyUdNcsBuC8jYASMgBEwAkZAqLkSnxAbvmREDFbVTCJf/JUlLovYUsQUUvu0pL0l/XjCaZhAPh24JcRFTg5xhPEo+5KHS8zwbEknFSD+lVRgzolTviV0jMDNgK8AgeGbLYD8VYi9rZSzxxIe0xi5LiEY4j255q8rXfrMwq95Uc14m67bEmudtjE2TjBnTDkEcgixO0j6UYPoDZw7lM6rRG1t6uOs84slHRRiq4nd/mTDQKcikKMOXQko5WBUV4bYc/wK9w4/PlDSF4c2FupBuD04/O+ca2xod+tIIOd5zz3gc4F7gep6FSPeFMNKrCv7/lGStpD0zIwkGNWa1JHIibmOY2fj9StFII/FpeL2pyRzN5HWIdAjdApHwmYElgIBE8iXYpk8SCMwGoHtU0LnxRdfrC233HJ0w4vUwMaNG3WVq1wlHRIvChwubUZgFRGAsAbhsok8/gJJL5f0mwkm30RWe1IY09gum9p30FU/ZGMy7ekh69cYJfoSh7hFI5CXIC33WZUch1Sf9nLKTqkwn9N/bpmxa5E6WTmc42iNA4RyCOQxkZiM0E/NSJSQO8dZlVtnAjkYxyrysXOojUAeXyd9FLTTRC44hiAckVG2yfmWZnc+VBKO21i9vM9eaXLcT610FeMZj/fRko7pM4EFLrtOAYYLvAwemhEwAkbACKwZAvN6/u4Y3uPIVN9kJOk7TNJZa7Ymnq4RMAJGwAgYgVkhYAL5rJB2P0bACBiB9UBgXufLeaDLtwlI45U9RRKkcpsRMAJGwAgYASMwOwSuKulTK56AvQ5Nk8hnt8f69tQmTET8ILEdn+3baM/yJpD3BGwBis+SPFxNd2zMYNXOrAnkEBYgbD4mDACCMWJPTQZxm3gqklljxH1DRB5qKUm2S2gkN/Z3lntg3gRyxNMQgdlf0nUkEbcO8TY1EisQR3qXEN8HEb8SKErLIuR1fCj7CUn7SPpJTZuQd4kZrBLNMI7Thm6GRM28BDk7J86773Dja7TEGJv6X0cC+c7RMz2NeW6KYY33KnsUInmfPcj1A2eEuFdI1lgTiTz3/tO1p5rECRn7e7oqD/w9TgoRN/HhkJTjfwa262pGYOYImEA+c8jdoRGYCwKPiB+KO++8sz772anP/XOZp+5+97vrtNM2e3fhZf698xmNezUCkyLQRh6HgEaWLrJ/jVE0bZvAXSV9LHrpr8qWcOY0vWxzQHmIpC9PiuzqND40Y+HfBBXdOiJjziGOxB2o0v57pDoeo5rjWIj7KbGn0lWdB4m7GsM8+l4XAnnsZG26X+QQyOMsdXWJF2gDYi57/NyEoM46k42Pe2/d/ZfMjDiozmu41dD2rxuunT53pxJZZuv6Q4H+AZLYx1hX5tI+Y67K/jaoWo9Rc4wdYnGmvyYCeeqQzXXQp5mauW/iFMMJTGBak/PtDpJeE+HI3MlIi0N4SGbnm4X33VsngE+ddKXpg0EufkP2x6zrrFOA4ayxdX9GwAgYASNgBJoQmPXzlwRSB4SEa01jeldI0Pc1L5sRMAJGwAgYASMwKQImkE8Krxs3AkbACKwdArM+X84TYL7XkBC5sqcFpcl5jsl9GwEjYASMgBFYRwQg4qAyyn9j4zlN7MKqmknki7eybeTxNLZlytGbQD4lutO0PUvycDWDUvGhsyaQM/7HSXpzmMiJQaX6lw1Lg5Lz+0LM9X9I2iDphyOWcRYE8veH5GS/axknQirVMy6nPHF6JEAjqfe8COTEQD5Y0rMk3TnMrWksxFO/NCgNU5QkAE+X9KsGTOI9wZ6kbuqfoGrf9evaKqXJ2Tlx3l1jSn8vPcam/lNsT+1JjO47r6by1wwEY+Kap97rseBSKp7UFMMKl5R6rwwTIJ4V4STid3MNEjlCXyRDqCwWYKr+lsM9yOnzvoG7kpbtSqCR03ZbmYMCUT4uU0LUb+y4XN8I9ELABPJecLmwEVhaBHj5hEx6qe233346/PDDl3YybQPff//99YpXvCIuQlab567kZD2pdUaAzHUoi5M5PDUcfPz9OEl/mhCkmGAZd1PCsRFntYrbxnnC4drZmvIWNs1YmKNESxY9nhmXRAq6cW9dhzgOgxw+eeZ8XRLBCWlGshzHwiwJ5G8L2feY8ywMh9NHQkelnJ9d4+Z6TT9OddVp+p1McTxXyaaIcb/59tDGknq/CPvmjwPbi50DTcrhOQTyqwXH7h6Svi+J/8ZEkbifV4X9jtPkYZKeEEjBD5T0+WgeqBm+WBKO4EPCnqvmeUVJt5CEUvaDgtOIBB2LaKUdl1PNkSQW7w6ZveNMf00E8m0kQQq6h6Tc59gtJXENV2R6nr841N4RJQ9ocr4xb+63PMvJSFoZe+aJkr7ZE5h4/HHVKTN10s+uNdlUVy3ZyzoFGPbcdi5uBIyAETACRmAyBGb1/L1RII7v2zITghx4Zztjstm6YSNgBIyAETACRiBGwARy7wcjYASMgBEoicCszpclxzy0rdeG77JVfYLZIZXbjIARMAJGwAgYgdkjcKdAIkeRPLYplRFnP8vL92gS+SKswqYxoJTLuyCxgqnVxbZMOXITyKdEd5q2ZyWOE8dUlYqhjMmpcAeI6+tjxO5VXIvcmKs4Fo2YKUjRZ9Z0moqb/KukAyW1EbO7xt43jq8r9rfqr+8e6Fs+HvfUpFrmFI/v3yT9d4gHhdwb2xckIdZyVs3z+02B+F/V/VLD4iAuhAo9caRt+4Hqfdevaz+UJmfnxHl3jSn9vfQYm/pPse07zinKT7nXt5R0REhgwdhT8Z+2GFZiYBE+IhFE1/5uwiXmtPCeQZw097hYgCv3/tOFfZ2YGlwFxFa/01V5xO91/dbFlo/owlWNwPQImEA+PcbuwQgsAgInSdq9GsgxxxyjvfeOuSqLMMQyYzj22GO1zz77xI2dLOnhZVp3K0ZgIRDg2c2LKOTI1GaZHZKsagRRP6NmHI8Ph+AhgDE/2nx1TWWyVHGoqMvGNqSvVa8TE/s+IYmbI06JJkOxGOfxo0MBHhQQKmO8uw5xfAQhkyKEZYiQOFR+lHSYKiNzn+YgFdssCeTz3AelnJ+znMMUjqES40/vSU33oRwCOQ4kSPLfkvShJFtk6sxFbZp1xCD+HhX+d6r8jKoh1wYfaT4T7uOVCnmapRKHDG0tYrKM0o7LEmtf10acBODLkvgQ+wNJTQRy5kVShOp9GQXK3zQMjufU3cNa0x7WlLylzflGPfola+MLor4gsJN9nHHnGokdXpeQ0akbq6/nttWnXJy5sqq3apkV1ynAsM/au6wRMAJGwAgYgSkRmPr5S7I13sHIKN9kH5d0WAjym3KubtsIGAEjYASMgBHYHIGpCOT4pPHBEbyP75rAJQK28OmMtTr/CG1OrXgxdtyubwSMgBFYBwSmPl8uEoYECsff7Z8pCeUomxEwAkbACBgBIzAfBCDuQlJLLUf8Yz4jLtOrSeRlcBzTSiqGELeFHwRyLLFNMalrTH9ddU0g70Jo8X7vSwYeOoOpCeS5BPB4/EPIrWnMIsRJBJhSAZ1YVItrEYLxJ4eCF+r1jePriv2thtN3D/QtP08CeR3kkE/fEGKlU1VxSLUIVFViS3xjJjFBk0BSrDL/9pDo7eKGdY5xYE/wjgCJfagN2b9tfU0RJ1x6jE3jXzcCeSwIWEdqbothzb2Hde3L6wVeC++/KJqn7xm595+ufuI9VJWdkpxf9fHIIGiVjs/fgbpWzL8vFAImkC/UcngwRmAyBL4i6fZV66effrp23BEhzNWzM844QzvttFM8sa9KusPqzdQzWmMEICGiqsrBNDUy0tW9eE8FF0Q7ElSk1kQczhlHTECOy+cqwub0sQ5lhh7qYvw5VG1I1KXbDnFkEYPgX6m3ocT85oGEfxPIJVSut5b0KUnnD8Rxir1e0jHE3Lmt8AAAIABJREFUWYQXkruF5AVNzrLceVw/OGDZP+zdH9ZUzCGQt/UXO3NTZ8vOkj4bKqdO6JTgm34UjO/tOARJ4PCB3InPsFxfx/MMh7ZZVzHRP3awNhHIc8eJWjxkdJQ8qiykZF4kA+37aq7TLgI5/f51SNzB/ZN9gnH/fXIPpUuupeeHf/FcYvX13DnmlkuTKVT1SHADAb5EAHbuWKYst04BhlPi6LaNgBEwAkbACPRBYKrnL4QxPuqTLIh3sDojGQ7E8Q/2GbDLGgEjYASMgBEwAsUQKE0g3yJ8M3lKMsJSyhBN7c8iYKkY6G7ICBgBI7DCCEx1vlxEyEjODmm8MpKmQSq3GQEjYASMgBEwAvNDgLiV45LufyEJchnxvKtqJpHPZ2XrxBDikcxaebzq2wTy+eyHMb32JQMP7WtVCOTMPyYNN/kFHxdiaSn/0RAbeOFQ8EK9vnF8uQTOvnugb/lZEMi5J0KqJQYT7PnfqX0uxAAiMFQnNJPGQxPLiSgQsbx1lsZsI36IuFaTjY1jTdstTc4uGSdcjbX0GJuwTa+No2veyUZeflnVIVUT04no1JTfDIg1/1gYESJXiG/9MhphVwxrfA8bw9W4lqSfNySpyb3/dAFbRyBPBb262hjye9P7zKonhxqClessMAImkC/w4nhoRqAgAihcoq5zqZ199tnabrvtCja/OE2dc8452n777eMBoba7zeKM0CMxAqMQaMuKhcoogdBjCZh9BsjLPgcrlK5TGzIeDkkoYPNCnRofucmSvgjq4xz07xj+fTcobc8S95w1IpsoKsYkGuA+uJukMzMqpgrwrAf7qnKQNB3iqMchE+IgNlZBeWoC+VaSbpWBBw6kx4ZyZIbkoNlk94jIm7kOBz4MkcGwLiNhfGiHsPqejPHOokgpxxDX0V6SXhGIuCgwv7xF9Tl3bhB8uTdd0IDrWMdb7MxNibKxynidunysRoQj46XRPe2vwv7h7xhkZPpaNBXyvo7n3HWbohwOWzDnfkSWUN6HxxDImftzwj2xInrzDECFnsQBdc+nLudbNW/uoWSWJUNp5bCmbRJxnJYJTl2Ww1h9PbOZ7GKxyntciXsl/xbheZ09mZaC6xRgWAIvt2EEjIARMAJGoAQCpZ+/vGtDGudsyztMnfHBFuL48SUm4DaMgBEwAkbACBiBwQiUJpAzkIMkvaxmRP8QVGUGDzZ8f3yXJHzDsdUFaY3px3WNgBEwAkZgGAKlz5fDRjGbWiSp5Xt6ZSS+5W82I2AEjIARMAJGYL4IkHyd2KvY/kvSvSSRrH5VzSTy2a5snRhCPALIXE8PokV/mu3QZAL5jAEv0F3TmhVourGJuji7If2NJacOrX8NSW8JsV+Mm/gyzmPVmTSNsy4VC903ji+XwNmXEN63/JQEctbigSHmF1JsaiTTIC7zTZIgyqYqyVV5kpGzjoeGP/DMJg4QcbUm20HS+wNfh2TlCHH9rKX82DjWtOmh+7dpiKXihOP2S4+xaezptZGKQQ25vwypMyZWNbe/NO74EEngHMekd8WwpvewEt9O0vHn3n/a5t0keITqOXO8KBe0AeWano1TYDVgeK5iBPIQMIE8DyeXMgLLjsBGSbwMXWoXX3yxttxyy2WfU+34N27cqKtchaRPlxmkx9Wc7EquoCfVgUCc5SkuyiHzYElnTYAgCr5tDuuHBtJwRaaLh4BC63MzVUjvEAjivGSnxoEdIiCE0HnbtUPWuT2jgeAUgOgJ2W8RjPc7SJOo0WN9iaixwwqHyR5RdrKmQxwHSILtcXrkOEu6cJqaQN7VP7+T/Q2C8D2DCjtr/s2Wil2H7Jw+4zKxs2SRspSVcgxxz2DPoLJc2YFh3zY55vpiWFd+jOMNssnrgrOBtsnUh/O3MhLWVAGjdcrPsUJ5XRBpvO9psysLZQk8+rbR1/Hct/2S5a8UnLxxgFiOU44Pa9zTyMJY7UVI3Tj2IXlXRtZG1Dy+U+i+wL37AYHsXpHIcVSzz76RAUycwCAufvceJPSMbi4rku7X6gfeC1ZJsXOdAgz7rL/LGgEjYASMgBGYEoGSz1/e1yCONyWXRH2URFZvnnJCbtsIGAEjYASMgBHIRmAKAjkJcFGHSY2Etbwn/DZ7dJcvuLukk2rqp0GiI7pwVSNgBIyAERiBQJoAfLNAkhHtLmJVvgtDGq+MZxFJa21GwAgYASNgBIzA/BGAtEQS9ti+GEjkv57/8CYbgUnkk0G7WcN1YghxAeL4iM1C8XgeQgAmkE+7D4jRecqILog5RpwiNhPIN6HRl3Aai9KkCr6xD3GMum+61H3j+HIJnLPcAyVUmYnzu78kxFeIsa+LZa+wy0lWQAzfBklHRW0hAsP35Kb7aLoWaVxp3WUa+8JLiMTE8cbEso9NVEPs5W2DOBTj/4KkX42431CVmEj24ZBrrE/X60QgR0yNOHfiTrG62M2c2PZYHOvtkp5WWNCw6/7Dmm0dBLfgLdRZkwijCeR9rg6XXWsETCBf6+X35NcIAbLGXXa9/+lPf9IVrrCal/+f//xnXfGK8H4uM17WN/vDGq27p7paCPBBm4ykj5nxtLqyI6EijIouH6HrDIc3JPJPN2Rru24gX3P4uGZNAzhMcCh/e8bzrusuzdQVl5niwDR0ymB6jKT7hAZynBFpX3FiAILpcYgRSNd2iOPBcjNJkOxTNV6ww+qUtuvmOW8CeZpBkKAL9nFbMGHOITt3TeNMaRAaIPF/LbfyxOVKEcgZJvc19lflyObgj5ozqn9TfbQYQyCPk3hwT0qTCuCMxBnzIEmnB4X12BGHA+w4STtJqltXrhOCVitFpL7JHyZe+kub7+t4nsWY+vRRRyD/Xnj+3DGsHQ7lH4VEASjAk5WUe0DlvKQ/1pm1+mlH533vC00k8pznYJMi+FQqI/eNkotUMJRw6vdZz1mULUlgm8V43YcRMAJGwAgYgVVAoMTzl3Mw72s3aQDkvHAWOWIVAPMcjIARMAJGwAisEAJTEMhvEPyNd0lwqvPv9YESXyABh3GyWer/RNJuks7s05jLGgEjYASMgBEYicArku/1+0vibzYjYASMgBEwAkZgMRDAF/2MZCgQeolHWGUziXza1SXWEnVcBF/qjBgOyONnTDuM1tZNIJ8W/DguaUhP/7dGUTleM4SVuFf9fkjjHXVuJYnYZCyH1JszhLHqxmPqx2JFjLVKMHn1RJ38xSGpSG4cbdu8+8bxdRE4q74WnUAOJ2Q7SbsEgZ46pXHmUqmNIxqF0FHuXkOs5R2B7Eyd14fvzmmSunhtEIhCUAjy+ick7RP8xG3rl7seOXufMvH+za0zz3J9kzT0Ges6Eci5Xj8S9l5T7GZODCuxs6dIgn8wRcx6vN8/KQml9OtLQnxwR0m3D9cs1xLJCurMBPI+V4HLGoEaBFaTQeqlNgJGIEXABHLvCSOw/AjcUtIJkm4+46l0EcgZDlmfINft3TI2SJSfiYjgBILdTdJdO+o8OpCRZzzt2u6YJ+TPipgdF1ok0lyJjIVXDU4TDmonS+I5guU4LSBfs77s1R2CgjfYcQjNVWmfJ4Gc8bPvUBvGoUMg4aMyCNw5h+zcfRwTQeuIyLntTFGuJIGc8ZFwACcwSQsw7hVTXvdDCeQky4DsXn3Qq1Moih0UdfeELSXxURAyC8a+ek+ySPHex4lJ8gCUrhfF+jqeF2Xc1ThifAnmJTEDjqiYHE7ZKivhJTVJDsgMjmP4NxmTG3Jf4IxORlTU7vnYxz54alC3r+7FdV1Tj0QXfGiIrdRHlrjNpr4WKZlKxvJkFSlBYMvqyIWMgBEwAkbACBiByxAY8/wlG/wBIRt6HaS/DGdd3u1LBGZ42YyAETACRsAIGIGyCExBIE/9evGIcxKHNvlh8BO+uubHEsrmZVF1a0bACBgBI7AOCHDOhTReGUnVDl+HiXuORsAIGAEjYASWCIF3htipeMjEoRFXsMpmEvk0q0sCXcSIIFrVGbFGqIdCApunmUA+LfpTE8iniDmqEInHXqqfMQRwxjWmPrFUsb+wih0k7vukMOmxCS3T3ZTG8XFPOLdlyxGHRow3BNE2xd5FJ5CnisvplD8n6egwx59JiufTtdeIeX6bpCoZ6QckPVHS+S24polGc2LuaS4nFrvPHcQE8r+glV4bp0o6rQ+YhcrG19wUHIM0hrNpf+fEsKbiRQiB0d4YI9kD33wQpts5xMBy/2mzOgX1qrwJ5GNWw3WNQKxIbDSMgBFYaQQ2BsXISyd58cUXa8st4TCtnm3cuFFXuQqCppcZ5J7VnOzqLZ9n1I4AZLJ3zwGk3MNsDom8z/AXIQNmOt5tAoHvHjUTmeJw1wevqizE79eGDHb8rWTGQtqLnRZkysM5QgAeBzwykJEQANI4xOvY+uIzLwI5RFLIoWQArAyn2bsyFLFzDtm5axrPH6VjyKOQSBfB+hLI/zbsEcbOAR7FH5S2uZ7IBEl7JGUgg1xl/yEpR3F5CB5DCeR3ClkiURFnLR4miQQLscXK8fy9LkvrP0l6VajEXuNfTJABm+cHhzTFFo2Qu4wEcpJCbBuU3x8siX/pPSrdSyRs4f6GAnmV5ID7A9lhP5VxP6jaG3pfwLkH+YlEFiiE8N8/ZGz4OKNkVXyKJBTgB8E9TRxDcoS3ZIxzmYqMIbAt0zw9ViNgBIyAETACi4TAkOfvroE4vlPDRHiXIrM8AfW/WqTJeixGwAgYASNgBIzAZghMQSCnA4KT+L6SBifh5yMQ6vge/h78NvgG8fHhK4yN5JgkhPzSgqwrykco5uDT+6yks3rMc0Gm4GEYASNgBIxAJgKceSGNV3ZgpLCW2YSLGQEjYASMgBEwAjNAAAJTqjpOnFeqTj6Docy0C5PIy8JNjB4xGxXBMW2dWDPiWy4o2+2g1kwgHwRbdqU4LgnCLEkp2ox4H8Qpqr3TpUDeRbbNHmhNwVUjkDNFYstIFsK+x/jfxFXfP/z/0rG8TWTKnHXJJZDn7IE+BG3G1iXS0zV+4ivB8qCoIMJW4A1Zn/8di7Tkji8lj+fEsOIrJl7uTWEsccxh1zyIuX6vpFuHuFTaIRn6UHuQpFsNrVxTj3V6RCR615WgoG/X35D04b6VMsuPuTYyu+hdrG8MfU4HfO84JhLFa4rdzIlhTa8rvn8cLOm3OQORROz0tcIehEfAvzsHAaXMJvRzSU9veZbVXfu03XY/y+27q1zT+0wux6arff9uBGaCgBXIZwKzOzECc0fgvDgo4uyzz9Z228HZWj0755xztP3228cTQ10SkprNCCw7AvPKDtbn5ZZDF8FWz+v50p+uDQca2jhnwRat7VD5PkmPC2TDeQ773pIYC84+7n+7STqzwIAgYF49EGIJuCeLaR/DKcMh9MuZlXB0nxKeXTlOqMxma4txcIX0zvj4FxNLXyaJfxdndBAfsg8JBOAhinYccp8diA10y7X/0p6BfWRZxBlEwGIfcgQHeMiydUZ2FpxkEMJjx9AXoj5IYMDBv4SxjyHwlv6YMYRAzv6H6I1DBGtz9MX3aoIz08yF940UxU8MDsTU8XebENAK3rnXMfv2tpIY65TG9fLkcG+hn6dIIjvq1IbD8MKMTpj/dSJHFB866pJapE1xj8KRhFPyizX3cl6cuZ55p+5jOc63pvaYC/dC7ps55HHaacqw2paZsc98qrLsUfZv/CwonSV3yLimqDOEwDbFONymETACRsAIGIF1QqDP85dkVATI857dZCiDEkj/03UC0XM1AkbACBgBI7CkCExFICcJKj5WgqdTq4KSIJjHgYV1EOKvwd9D8BTqIanxXsJvQ/zCJZeMGBCSEhNMXo0TsjyBlbmJCkuOx20ZASNgBIzA9AjwbRLSeGUE0h86fbfuwQgYASNgBIyAEeiJADE3iBUQxxDbC0JcSs/mlqq4SeTjl4vzPrFIRwURmLoW2UvE9iG8tQhmAvm0q9A3LilHOCZeM5SYiYW7ZIJp7B6RbkvFh45REGeKY+unZOIYtinIo2NIsstMIAdXfJ/EcxLHCQmbuLWm+LocAjk8E5Iw7BIWjbjbR4eknG3bn/hOkpMSt4n/leSiH8u8XnLGldnUJMVy7heTdFyg0THXRoHua5uY4h4Q8wXaYjdznxUIM91I0vsDf6Ppewn4kjAD0bDbSbrbgLhxrjGSNPy7pP+U9B1JF2V8o6nj0nwmfLfpG9vbZ62b3mfqYsT7tOuyRmCmCJhAPlO43ZkRmBsCX4mVPU8//XTtuOOOcxvMlB2fccYZ2mmnzcSGvirpDlP26baNwIwQWAYCeQUFB4NnBWXSuiCqJsg+FIKrUMLoCtSaEeyX6ybNMkeBXGfB1GNOD719lYupDwH4xkE5hYMg909UVGJ16K55QMQ8IxzsID7+QNKvk0pXlMS/1GnDGCAxs3/4h5VyEPLey/zYk7cI2c2ayKUEDf6LpDf3yKAWK/+yJ44IB2kI3GRhSzGIISHwEAIw5FzUawhmZJxNStddaxArmHeVXeTfCXR5ZQ/ybM5chhDIY/Vx+ni4pJMbOovv1XUJOOLMkU3K0AS08jGnyjCdk310Vda8aQ3rMt7GZW8Ynh/3ylAXpx7vhx+VhPOI+xTXfEpUytlP1X2ljrjPvexwSWT3xLinsJZTGuNB5Z7rJrYxSS3qxhs7FavfXxPIW7lZJ6fEoWTbfQhsJft1W0bACBgBI2AE1hmBnOcvjk0IWiRNazI+8kMcR2nTZgSMgBEwAkbACCwHAlMRyJl9qgCUIkJiW4IOf1jjJ8KXTSDUfpI2NED5+vB+kpOMdOrVuGUInuR7RmxD/c1Tj9ftGwEjYASMwHgESIgdq6+hKsjfbEbACBgBI2AEjMDiIYA60qcCQSceHTEiqJGvsplEPnx1iQe5p6S3hli+tCXO/MSLvKNwnNXwEW+qaQL5WATb6+eSAqtWcgihTWs25UxKxYcOIYATT3oPSdyfIGNW4kND47wQPiHmtIoXq3AjFpbYqiHxaU3YI1SEejXCUBgxh0+T9PUMEjNJAYifq4vz6kts7lt+rAI5cyVWjxjznDjz3PERf/iKEDOdQx5HkIkYTwR4MOL1OIvnxs7ljmvKa6+t7Zz7xbzG1tVvGkuPf4TEr7M29tRbwnVamkCexhi33Uf7PisqnHj34P4CpwDBIWJ4idMgVrmPEU9/bmiDe+wYxXB8X6m/qzS2dXMjaQVJiFPrimvug5PLGoHJETCBfHKI3YERWAgETpJEtq5L7ZhjjtHee++9EAMrPYhjjz1W++yzT9wsBC+IXjYjYARmjwAH5DsHBwv/JWgJMjKG05KsUTgrPhdIfOcXdpBMNWMc+Y+StHNworxTEqTpeRvZacn8dd0exGPm8YSQAa8P2T9eQxSoIYyTAQzV+DaidIURe+NISY/JAC1XgZtDP8rYOOE4ZBLQd6Xwjwx/OfPjoMqBHWf62Rlji4tcI5Dd9+xZr614m9J1W71FyqBXXetVZlsO62SKw9gvVdY3sMd59rygcM3vUyRn6EsgT9WJUEZ/XI1CdbUesbOljkAe9w8295PENZRanB2QTHsEphK82mTrTiDn+ju2xvkOXpDDIeuTxZvnDffrnPtU7qXMB7gcB2NpFfCm8dUFCJfMslh3/17l4OMcAlvuXnE5I2AEjIARMAJGIA+BtucvHyYPkLRXS1PvCh/rv5bXnUsZASNgBIyAETACC4TAlARypklw0xuCP7xp2gROfiLyYZIQsiso6gOSniiJbxyLYHwoxcddZ0ODXxdhXh6DETACRsAINCPwkhCoXpXgexsJq21GwAgYASNgBIzAYiKAkAcxDMQ6xEbMyXGLOeRiozKJfBiUKFxy1q9iL+NWiK96chBSKElOHTbSzWuZQF4CxeY2+pICcwih60Ag5957/6BiHZPGY6TH+NCIESOOrSKjQ5Z8bBQnOdWuqGLGri3p2ZL4Ztqkyt02hr7E5r7lSxDI+2DYZ3yMbdsgmtV2P4WDx/XHOmPEd/J8QwU613aVhF8ZG7PfcvvrWy7nftG3zVmVT+On54VvHNNbmuScxoi2iWL1fVawTgih/WvDe0fbOvJ9BT4B4qexAF2MxRgCeZ3w0fcl7SFpyviQun7hv8BZgDthMwJLgYAJ5EuxTB6kERiNAB+GDq5a2W+//XT44Qgirp7tv//+esUrSAB1mZFlhoxONiNgBIzAqiOAQ4GMdhy0conHkOBRfG8zyJccXr8UiJccsv4rEGhzMvg1tQ0Jl2yLbYZjhYwnHPByjCC9o3IKRmU4sH5Y0ikhqcHvetaPi98kEOMhBY+1j4WMkLlzT/vrwgLSMurobQa5Oz3c/jE4umIlnV8EMnjVVpfielufYIhj7S6hEIRt5nLBWEBD/b4E8ruFxAyVIjz7sXLc1Q0pdhTw7oXyc2ypc4okDu+paQhHNckMcMRgbQ4efidbIX1VGUULwbUwzYAlDqUmu7KkQ0M2ZfY2RPF/D46onw50hudOHhLTiZLYu02We0/O7bOtXJpdsirLfenjBTqoI6h3JVYo0O3cmjCBfG7Qu2MjYASMgBFYYwTqnr83CsTxfVtwIaEaZ2I+SNqMgBEwAkbACBiB5URgagI5qOSQyPughy/zOQX9l336birb5hueV7BciXm5DSNgBIyAEWhG4MUhSXNVwvd77xYjYASMgBEwAouPwH0avuE/ICgzLv4Mho/QJPJ+2LWRx4npgzy+qN9GTCDvt9Z9S/clBeYQQuM149sbyRjHxFM2zQnV7+eHH6dWIEetGlLwA0MMHqTxLht6pqIvfIXEsVX2E0kI0Xyqq9MRv8MJQwQFFWwMtfN/TtSwUSzHiP+s7K6SuMfEBlYomWOfD8kpft8ytr7lEYXiWcdeAxv8q8QoV0Y8c50gz1B4+hDIc/uI78sIrzxJ0vE9BdT6Xr+5YytVLud+Uaqv0u2sOoE8vd4RVyIBPwll6mzIXutKJsK+PzNcq8T1Iij445bnRSkCeRPnYWolcITwXpSA24V76X3t9ozAaARMIB8NoRswAkuBANlNLiMn7bzzzvrsZ7v4gksxr8sN8u53v7tOO+20+O+PlPTe5ZyNR20EjIAR6I3A1sEBBfEaQl+XkZWUzLXXCyTt70n6ZiCKQxKHtFtSqTceTx0JMf6d8XPg4mCZa01tVirYKF+T2ewbgRj9I0mVMnZuH13lUOfdRRJOzhsnhcGbgzAGcT0lRW8M44O0faqkmKTd1e8q/R5n4fxiIJCDVwnrSyCnz2uFTHGoDUFkbiPe42whcQ/XIFk8P1gzaJy1XKskCWB+TetMkgWy+EFO5lpgv9qaEWBtudan+GjRhnudIndVHrXzt4dkAKWSIOTsgVjBvipf92Egp620TF0A8uPDHIe0t+h1TCBf9BXy+IyAETACRmAVEUifv6+W9KyWiZIk57Cg1rKKeHhORsAIGAEjYATWCYFZEMjBcztJKLWi1D3UCGqkDRKalvYxDx1TVY/gro9EKkdxe12JKsf27fpGwAgYASMwHwReGBTLqt4hYqSBrfMZmXs1AkbACBgBI2AE2hDYLK43FCTu4V5B6GOV0TOJPG91by7pbZEQR1yL2CTiNYiDW1QzgXzalelLCswhhE5Btq1DIR77FARyiNSflvSgEMtJ3GaTEd/1ziDgwr0JG0Igh5e1IfgLK/Xxqk/GgnANBMsprE2s5qpBxAZi+wsknRwNoE5Vd4rx9WkTsj1xl6Ws9J6+ThDOYm9hrw9k/b6xvnEM3qMlHVNqwoXayblfFOqqeDOrTiC/QUhYUIl0kVQQv1CcHCIGte+zgrrESsO/unUgpvPOAWEcsjgcA2Lx+wjQlSKQN4k9lb5vxPjF4lbx34nr5j3sl8V3sBs0AhMhYAL5RMC6WSOwYAhsn2aVufjii7Xlllsu2DDHDWfjxo26ylXg8GxmHPrOHteyaxsBI2AEVhYB3gX51+cgVwqMK0q6miT+mxpE6iFBd2mbfwhk35SAUGoObmcaBFBQhoSNIwen5SyJt2NnRKbOJkdM37a3CUGeJHbwHu6L3mzL/60k9m1sQ+9jJUaO4/+1SRA0WadJrMRHj6GWfmygHTLN4oBb1QQHJpAP3S2uZwSMgBEwAkZgOAK5775kdIY4Xpe0aXjvrmkEjIARMAJGwAjME4FZEciZI75klGKeLenBPSYNcRxVHJLcLKo/pE7piCkODWbsAY+LGgEjYASMwJwQ4Htapd7HEAgc5m82I2AEjIARMAJGYPERQD2a81psnDdJHI/4xyqbSeTtq0swNMIT+9YUg8gFft9e8A1iAvm0C9SXFJhDCC1Ntm1CoDSBnDjD5wVxmBzUuYYgUp8SYqmIn40VZocQyGNVasZwjiSu42uGAU3pm4vFRlJV3BhrRJ0QtfmfMCYTyHN2y1/KsJ4vl/SU8KcxcXPxfutDfo2JuP1GvxylSyhJpwRy4iWb1LmnRIVx3C7EAJeI3WSsxPs/I3yf4P/zHvAoSV9rmUjfZwVNkQTj+pJ+WEiErhSBnJhqEkwg8BYbwmCHTLSY8BzeLGmPpH3e0Q6cg+DVRNN0s+uAgAnk67DKnqMR2ITAtySRje5SO+GEE7THHulzbLmhOvHEE7XnnnvGk+Cl6BbLPSuP3ggYASNgBIzAWiJAkCOO2XkkN1hLwD3plUPgoSGYOc5o+4TgzMolZaWg1CmbowaKuvnQNhcdeBPIF32FPD4jYASMgBFYRQS63iv4uApx/PhVnLznZASMgBEwAkbACMwcAeIlrh0Cju4WFDWqoC4GQ2AZihpflPSZ8N++ajIzn1RIdrizpL0kbSGJ4FACYockbp3H+N2nETACRsAI9EMAcgOk8cpQH48J5f1ac2kjYASMgBEwAkZg1gg8V9JLkk6/EpTIV13V0CTy+t2GvwJVyzfV/IyvArXaz856ow7ozwTyAaD1qNKXFNiXQA459qOSft9jTLlFbxUEKyjfV4EcUibExtsSKd54AAAgAElEQVRLYo/tGP53W9//n6RPQp+Q9ClJ59fEOo0hkOOH43qFJIlVSR4Y41GBjMnfIRuijo4wUilD9ARSM6RSLFUjblMnR6QPNePY4JpUiU3eL+kNhQmSqPmSPGU3Sd8PZ9lYmR3Cakmyb6mkCJDHIanyDxtzL0akiHU6KLRF8oHTMjeECeTdQKUE8u4a05coRSDnen6ZJO7/xIUSt/nPkn7bMoW+z4op0ChFIEc99YjwjhSPk3vWcyRdMsHguU8eJ2mnpO0nhefXBF26SSMwDQImkE+Dq1s1AouIAAcOsuhfahs2bNBxx/EsWx3ba6+9dPzxm8WOviq8DKzOJD0TI2AEjIARMAJGwAgYASPQjQDOQj6wxNmVPhFUyX/SXf1yJdKPDRQYk0V1wBDmUsUE8rnA7k6NgBEwAkZgzRFoIpATQEDwA9mdbUbACBgBI2AEjIARMAJGwAgYASNgBIzAXxCIiQ78lUB0SOU2I2AEjIARMAJGYHkQINb1n5LhflzS/ZZnCoNHahL55aFrIghCgoWwRKB0V0LewQtSsOKyE8ghjDIH1uPL4V8bSa8gdFlN9SUF9iWQZw2iQKG+BPIdJEFsvm5H31+V9OGQVPHrGYkVhxLIIVy/TdJdwnhiYjHxVi+NuAxcw9zr31GQRB7jQUwYxOwzE2x2l3RS+Bsk+idGKuQpjKUI103LE5N7S5Fq27ZCifkghgQ59dDQ0dh7cYwBbfGs/0LmtWQCeTdQq0wgZ/ZwQCE1kzz2Y5K+1AFJ32dFN8L9S5QikNMziRcg0cfGvX7vlvta/xH/pcYdw3Mkfeb0Sfwwpn/XNQLFEDCBvBiUbsgILDwCZLfaLOPcBRdcoK222mrhB54zwAsvvFBbb711WtQP5hzwXMYIGAEjYASMgBEwAkZgFRHAuXxilMWWOT5c0skDJnun0BbOx8rGKpoPGMbMq5hAPnPI3aERMAJGwAgYgcsFPJ0XiONkkrYZASNgBIyAETACRsAIGAEjYASMgBHIRQBVotg25lZcwnKpaikEhect4Tw8ZCNgBIyAETAC644AhMJ9EhDejV7UGgBjEvlfFhll2udLgsyaGgrKJBso/W6LGjJEToiMJW2ZCeSQ3d4SCOQVJhBvnx7Uq0viNLStvqTAVSGQQ+w/UtJjEuAgjKOY/hlJXxxAJBxCIE/J43XE4msG4vG+YbxjycfxtNP7xdslPU3SxQk215J0tKRdw3X+sKDIXrf3ShCu2/b0shHIIY9D+md/oPiMjVWSRxjmWEkPCvfeR0r6buaNgDHcVhLjmtLoB19DlRjhKZK+PWWHoe1vSLpwZD9wJK/agRHJHYitfIGkz4W5ptfNyGFsVv1P4drjeTtr6/usmGJ8JQnk9w3E+XicJAl5hKTvTDD4GL+q+dMDgZ+EITYjsDQImEC+NEvlgRqBIgh8SxKHlUvtZS97mQ46iCQsy2+HHHKIDj744HgivKTeYvln5hkYASNgBIyAETACRsAIGIFBCNRl0+zKIlvXEQ7nF0qKX7Y/HbI2/njQyJankgnky7NWHqkRMAJGwAisDgLp85d3kT+uzvQ8EyNgBIyAETACRsAIGAEjYASMgBGYEQLr5N/Ffw9pvDKUmAj0thkBI2AEjIARMALLh8CHAqEsHvnrJT11+abSe8QmkW+C7JaSiO24LNa7N5L9K0ylArysBPImgjLIvjjE0CzCt6uY1Ab5tIvIdqVAPIXQjP1fSZ9PtsuVE6GK+GcIlxD0IK+S5KAU2RJC5a+kyyWZbtvJzB1CNkkVPiUJ0ukv+2/9zWr0JZDXkcch2R4nCbJobNeWhNL6Q8MfS5HI4/sFbaLA+4EGHB4n6c3ht9dI+mdJv60pawL5X0CpI4/zTAa7Mft/G0nvknQPSZ8IRNQLRu7f0tVzEk6U7nMW7RFP+WBJ+0u6c9ThmKQA20m6XkgC8Iue97JZzHnVCOQIIHGf3SkBj/vrBwsDSpIOnvsp4Y77OYklflO4PzdnBCZFwATySeF140Zg4RDgZefl1ai22WYbnXvuubrCFZb7VvDnP/9Z2267rc47D0Giy4yX88MXbgU8ICNgBIyAETACRsAIGAEjMDsEUuXwro8FdSO7jSSymlcfJ4e0MbsZl+1pnQIMyyLn1oyAETACRsAIDEfAz9/h2LmmETACRsAIGAEjYASMgBEwAkbACPwFgXU6XxLofEi0+IfWBLd6bxgBI2AEjIARMALLgQDEJgiROybDhbzyL8sxhVGjNIlcikmeo8DsUdkE8s3Bupmk90q6dQ2G/yYJMt5FPfCdqmidKmqfvuoI5HX1ryjpDoE0DvESG0O27DPGWZbtQyC/o6TXRerMxFKR2OsoSU0Kwynh/OchOch7BhJOITbClSCBGPY+bbp//E8DaNeX9E5JEMQR6dtT0jdryppAvgkUEiY8O8KXv6Ea/hxJY8nexOKdKOkmoU2SxLCHFslWiUAOUQrSMQkWuEb437GBPckVSMzX997OPqEe+wIjmccZknhWnCbppzUJJWa9zqtGIK8TVQJT7uGsReoPHIP3VuEafUDSyOMlvWVMw65rBOaBwHKzRueBmPs0AsuNwNUk/UQSD85LbRVUyGvUx8nmct0C2cSWe7U9eiNgBIyAETACRsAIGIF1R4CPBTizL0siFTJVP7Hlg0GMWZ36+NEhg+KYTKrLsi7rFGC4LGvicRoBI2AEjMDqI+Dn7+qvsWdoBIyAETACRsAIGAEjYASMgBGYBQLrdL48QBKk8coOC4SOWeDsPoyAETACRsAIGIHyCGwbSOQ3TZp+lqQjyne3cC2uM4l8C0mvlISK8SzNBPLN0Y7Jnek6rBOBHOL47STtJ2lDBARkS+5FnEGaYoeqeKMHBjIlSudflXSWpN/NcnP36CuHQA73CtVbyOMosWM55PFqGLcKRNW7hD+MIZH/H0mQz6txPFzSyS3zZezPDWq6FIPw+q81ZEsTyKX/HYioT4/wPEES///8HnuqrijrAPn0TeFHksGx9/44st3S1VeBQH7VoPK+b1AdTzHi+iMOElX5swcCuHMQ5oG3VGf/LelUSR+WdHpmvObAoTRWWzUCOROtS6BCUgaurV8WBLDufaAtAUfBrt2UESiPgAnk5TF1i0Zg0REgswpZri61LbbYQt/73ve03XbbLfq4a8d3zjnn6KY3vakuueSS+HeyaXHIsRkBI2AEjIARMAJGwAgYgXVH4Drh48ODIiD+QdK7MoBJFcxxgD1K0tcy6q5CkXUKMFyF9fIcjIARMAJGYDUQ8PN3NdbRszACRsAIGAEjYASMgBEwAkbACMwbgXU6X+6fJJI9PCjRzXsN3L8RMAJGwAj8/+ydCfiG1Zz3Py9jmWZkmYisiRlLylryUpJJsrWRGi0XWiRLXJMwr5ClQqKkVLQnKrKkkYqMotBibSxFWSvFSCWa9/rq3JxO9/089/o89/I919VV/Z+zfs659/P9fU3ABOoTkGDlTEACrjhtG5wQ69c8jJJTFZGngr1FzZYF5LcmXeQ4qlzvD/faNy5qcma0EwvoJII8bk6fJIrV3vpMvFzkQC6TuqeGQAaZ43hW9fmAglnIYXeWy2u63ygrL7G1xOSfCuc4CcqLHLsXjXiegFyCeom09byVORhrPLsBR1YYR557edU6UkMQiZvLmImsBXwymPQVOZZ3LSBfIQQgkNCzq3NPvHaqjue+QVgvh/YstSUeV32pE33ZPXyLPh6GKiC/O/AUQPcRG3BLMIA0fSsI+I+v4Tge16VzwmMBBcpYD9DxlddeXOYM4KQgKr98Qe7kYxSQpwE0xFgmq88BvtHiwaLz6sFJfUcAu84IoNJi867KBNolYAF5uzxdmwkMgYBcyC8FdIP0l7TVVltx3HHznhv7ObStt96a44/X/dtf0zXAqi1Hj+nn4N0rEzABEzABEzABEzABEyhHQC8p9bEi+4BxFrAN8LMZxfVBSJFm9SIsSzsGMfqsj0DlejSMXFPaYDiMGXEvTcAETMAEpkDA198pzLLHaAImYAImYAImYAImYAImYALdE5jS86UcASViyNK7AYnKnUzABEzABEzABIZNYP3gRJ7u9VfweLlZjj1NUURuAXl/VnW6z0Y9+1oQJcp8oQ+pqihwliBUQsgHBVfXl0T7i7JxXgLsA3yshGju9oDOU5sC6wAS+hUlufPKNVtCADmUL1NMPktArj1UcuzePRKIqu+vASTErrqPKk9Evi/wHuD6EosrFuhLxK49YKeUKPcPwIHA9kHE/yrgsqRcVcF1iWb/mkXXM9Uv920JqfsoIJcAWEaNe4ReKziD/ltu1U2SRP8K2vC2wEB1ldm/16TNJmWHIiCXLmp14GnhvJMFyEjHruNEx6rWns7lXZxr7gisFgJwPDfM8yxBufqh85/OqzqfVD2PlJ3fqteKsvVWyRcLvv8zXGuurlJBkvdOIZDiK5O/7wwc0qDeuGje3ln9rkAimjcnExgcAQvIBzdl7rAJtELgFSEK2l8rO/jgg9lpp1gb0ko7nVZyyCGHsPPOus7fKulG4IBOG3blJmACJmACJmACJmACJjAsAnoJrQ8Ze0fdVkRgRUYuevm4IXBi9OHjoPAh5LphDb1Rb6e0wbARKBc2ARMwARMwgRYJ+PrbIkxXZQImYAImYAImYAImYAImYAITJjCl50uJFiQ0yNJ+4ZvAhKffQzcBEzABEzCB0RDYApDzaZz0zV6umhIejT1NUUQ+9jkdyviksXkYsDXwGOBs4Bjg5z0aQFVRYJ4gVE6tEoxLQPConLHJqfeDwLHA72qMXRzvBjyihMBTAsq9ALm7/rlGW02LFAnI7x/E81tFDUj4/HLgnAaiz0cGoaME1VmSkF4Bwmats1TUKLGkHMzLCM/VzkbBpE/XkJtzoDUVkG8WHJbLzIf2pcmJ/LdlMtfMU2c8mdu85kjB2mbtlZMo/33Ag4GbQh+1PiSO1TlkFUBz9ujEnVqCZhm5fLTmuLou1lcB+T2ATQAFYdC90KwAFWIkx2+Z7ki0/OuuoSX1S1CueZcrthztZ/X1y0HcrkAQWhttpqrXijbbzupqW0CuejX/CgoQi/SPDufmNhjq+Nc9uIJdZOkLwLbB7bwLTq7TBDolYAF5p3hduQn0moBuiBRt56/pnHPOYZ11FOyr/+ncc8/lSU96UtrRM8PNQP8H4B6agAmYgAmYgAmYgAmYwGIJrBgCLekllpJeVuvjRl5k5HuGjxSKBqzUtyjKiyI3pQ2Gi2LqdkzABEzABExgHgFff+cR8u8mYAImYAImYAImYAImYAImYAJlCEzp+VJiAYnGs/Te4IRXhpPzmIAJmIAJmIAJ9J+ABGapm+LlYf/vD/vf/cY9tIi8MUJXMFICVUWBdw+OrQ8IPOSy/M3gBCvRXZw+A8ho4osVhMllMEu7JAGoRL06tiUAzMR/EpAraMbXy1TUQZ4iAXnqRv95QM7d32+hDw8NjuAy+VB6c5ijWWJwiRkl6Fdggy6Y1RFcxyhWDY7yRU7QWd5FCaibjqfMNFcRzas+jV3H38EdOWGX6fO8PH0VkKf7H/PGkYnGTwd+1SDIwzxGVX5XUAIFo9g4OFjr3JcmiZUVzOOaKhWXyFv1WlGiyspZuhCQ65p2OJDtb1WnfhCuIxdX7uFtCyi4ymHJn2XgpHduXbnFt9BtV2ECxQQsIPfqMIHpElgDuBD463lgtdVW46yzzuL+99f9SX/T5Zdfzvrrr8+PfvSjuJO6ECtKTxsX/P4O3j0zARMwARMwARMwARMwARNYFIEpbTBcFFO3YwImYAImYALzCPj6O4+QfzcBEzABEzABEzABEzABEzABEyhDYErPlxIv7B9BkfvZq8tAch4TMAETMAETMIHBEHg98I6kt9r/KwHSbwYzivodtYi8PjuXHC+BtkSBmSBTAj85YJ8MXLEggZzalqBSY9H+/z2XKKgtEpBrBWUicgk839nyeVcmH+8JouLd57hdZ6tZztZ67pMbroKJtenY3lRwffvgJK/rVlGS27KcvT9b4ILe5lHbdDxl+lJFNH8asDdwwYKOsTL9z8vTVwG5+po6T18SzlsK7nB+yWOoLpc2ykm7tTLwXOBFwFPC8a8AGhpD26mta0WTfnUhIFd/uhJ5K7DJB4BtokHLpElO8t9pAsJlTWCZBCwgXyZ9t20CyyewA/ChuBtPeMITOPXUU1lppZWW37ucHlx11VVsvPHGnH++7u9ulRRl8dBedtqdMgETMAETMAETMAETMAETGCKBKW0wHOL8uM8mYAImYALjJODr7zjn1aMyARMwARMwARMwARMwARMwgUUTmNLz5SuDeCBj/P7giLdo5m7PBEzABEzABEygWwLvBuR8GKczg5Cq25b7UbtF5P2YB/eiPwQeCEi4qiSXXYnb6qY7BOH2slxVpWnSPzfXHUAL5eTsLVFnHk/1TbwlrP9TC22lVdwJkPD6DxXqvmvoy3UVypTJKgHJ6iHjtcC3agjU/x5YoaCxG4Hfl+lIS3naGM+8rmh93A9YbUZGucX/EpjlLj+vnUX+LsdsrTH9W0mu6X9cZAdmtKX1tTlwKfBdQOt0Weeupkiyc8uTgU8Bv2taYU75+Hhc9PGXdUeC7DWBvwNuCAEU1Jem6b7A0cD6UUUK0iDh91UNKl8L+CRwn6gOBfp4I9BGvxt0zUVNoD4BC8jrs3NJExgLAV3MXhMPRiLyk046qXdO5HIe33zzzfPE44qelb4YG8v8eBwmYAImYAImYAImYAImYALLITClDYbLIexWTcAETMAETOC2BHz99aowARMwARMwARMwARMwARMwARNog8CUni93BQ6IoB0IvKINiK7DBEzABEzABEygdwQ+DEhIHSc54r6gdz3tpkMWkXfD1bWagAmYgAmYgAmYwNAISA+roIr7Rx1XsIMmbu4K5rEn8P+iOhUAQnV+fWiA3F8TiAlYQO71YAImIALHAlvHKFZbbTWOPvpo1llnnV4QOvfcc9lmm2340Y9+lPbnOODfetFJd8IETMAETMAETMAETMAETGBMBKa0wXBM8+axmIAJmIAJDJuAr7/Dnj/33gRMwARMwARMwARMwARMwAT6QmBKz5cvByQaz9IHAInKnUzABEzABEzABMZJ4BTgucnQDgZeNs7h3mZUFpFPZKI9TBMwARMwARMwAROYQ+BBwDHA/43yHRHei11Xg96qwPHA2lFZu4/XAOki/SNgAXn/5sQ9MoFlETgJ2Cxt/OCDD2annXZaVp/+0u4hhxzCzjvvnNeHk4HNl9o5N24CJmACJmACJmACJmACJjBWAlPaYDjWOfS4TMAETMAEhkfA19/hzZl7bAImYAImYAImYAImYAImYAJ9JJBuEv2HPnaypT5JLHZQVNcHgV1aqtvVmIAJmIAJmIAJ9I/AHYEzE6GMevkO4I39624nPbKIvBOsrtQETMAETMAETMAEBkVAmtiXAh+Kev0LYBPgvIojyXM0/x7wQuDiinU5uwn0joAF5L2bEnfIBJZK4DZO5OrNVlttxT777MP973//hXbu8ssv53Wvex3HH68gLrdJdh5f6Gy4MRMwARMwARMwARMwAROYHAEL2CY35R6wCZiACZhADwj4+tuDSXAXTMAETMAETMAETMAETMAETMAEBkVAjgwSjWdpSg6kg5ood9YETMAETMAEWiRwH+AM4OFJna8F9muxnT5XZRF5n2fHfTMBEzABEzABEzCBxRC4F3Ao8NyouTqu4fcFjgbWj+pRgKY9gT8tZihuxQS6I2ABeXdsXbMJDJWALpavSTt/5zvfmTe96U3sscce/J//0+2p43//93/Ze++9eetb38oNN9yQx1EvuPSiy8kETMAETMAETMAETMAETMAEuiJgAVtXZF2vCZiACZiACRQT8PXXq8METMAETMAETMAETMAETMAETMAEqhHYETgkKiLXpZ2qVeHcJmACJmACJmACAySwehCRSzQTp+2BIwc4njpdtoi8DjWXMQETMAETMAETMIFxEXheEH/fJQzrJ8AWwNdLDjPPyfwrwIuAy0rW4Wwm0GsC3apAez10d84ETGAGgR3Cx6XbnCNWWWUVdt11V3bYYQdWWmmlViFeddVVHHrooRx44IH8/Oc/z6tbG0j1kUsRYpxMwARMwARMwARMwARMwARMoEsCFrB1Sdd1m4AJmIAJmEA+AV9/vTJMwARMwARMwARMwARMwARMwARMoBoB7fGRaDxL2lMjUbmTCZiACZiACZjA+AmsC5wJ3D4ZqhwYPz3+4f9lhBaRT2SiPUwTMAETMAETMAETKCDw98C+wK7R71VcyPPcx7cBjgXSPSyeBBMYJAELyAc5be60CSyEwBrAe4GnFbW21VZbsdlmm7Hxxhuzwgor1OrUH/7wB0499VROPvlkjj/++Fl16CXXbsDFtRpyIRMwARMwARMwARMwARMwAROoRsACtmq8nNsETMAETMAE2iDg628bFF2HCZiACZiACZiACZhAUwKZ+OLPTStyeRMwARNYAIGXAIdF7RwOvHQB7boJEzABEzABExgKgS8CFwRX7guH0ukK/dwUODnJfwOwAXBOhXqGnNUi8iHPnvtuAiZgAiZgAiZgAs0JPByQIG3NUNUvgBcCZ8+pWrraVwL7R/mOAl4B/K55t1yDCfSDgAXk/ZgH98IE+kxAF763AHef1cl1112XtdZaizXWWIOHPOQh3O9+9+Of/umf+Pu/VzAXuP7667n66qu54oor+OEPf8jFF1/Meeedx9lnz7secw2wJ3BAnyG5byZgAiZgAiZgAiZgAiZgAqMjYAHb6KbUAzIBEzABExgAAV9/BzBJ7qIJmIAJmMCkCDwLWD2M+EvAV0uM/h+BFwF3BW4EPgr8skS5NrPcGXgjsFao9A3AN2o2ICHxa4GVgHOBLwNX1axrCMWeB+wSOnoe8HZAwoOppX8D/h9wDHAccBlw84Ag/FNwR3kGcBGwJXDJEvqvvQbPDu0eBJyyhD64SROYAoEXAxKNZ+nDgETlTiZgAiZgAiZgArcQkBjkVQGG7u0/OUIxeRpQRsP9eTCQWsazwDLWnkXky6DuNk3ABEzABEzABEygHwSkj90KOBi4S+hSGSH4vwAnRMLz7wXhuY1P+zGv7kVLBCwgbwmkqzGBkRPQBo/dgwP4LYrw7tP1wQF9X+C33TfnFkzABEzABEzABEzABEzABEzgVgQsYPOCMAETMAETMIHFE/D1d/HM3aIJmMAwCegb74rA33XYfQkl9X1mCIJJCXszkXOHSBpX/StAG0+GlCSgfWvosEThx5bofB+Eq/qe+V5gp9DfJwNfKdH3vCwKsn00IDH9D4AtgDFvHJJwWqJppUPC92F9t51Sum+Y8/XDoBWAQN+sh+RG3ofjUPjqnEOmtNY8VhNoi8D2wEeiyo4AJKByMgETMAETMAETuIXAo4MDecpjbGJy7fHdJxnkt4KIfMyB0OIhW0Tuo94ETMAETMAETMAEpkvgH8K7/CxI7v8A28wIbKrvrDJb1TcAJeXfOTiZp3tXpkvVIx8FAQvIRzGNHoQJLIyAhOQ7hg9ND++oVW2c0YetD1k43hFhV2sCJmACJmACJmACJmACJlCGgAVsZSg5jwmYgAmYgAm0S8DX33Z5ujYTMIHxEkjFsV2M9D8BCUmvBmJH6S7aUp0/BU4C/lijgf8L/FeNcosu8iZgrxYabSKYvxT4SYU+1BF/9kG42qaAfA3gROChwGlhs9GYN95PXUCuDWN7RMfqWWHOf1bhuOlD1j4ch+JQ5xzSB37ugwkMjcB2gETjWToSkKjcyQRMwARMwARM4G8EJBZ/4Awg+l1O5acA+u+hJgnIJSSP0xeBDQYSJLAN7haRt0HRdZiACZiACZiACZjAMAmkAWI/C7wU+GXOcPR9UYGTs+eEg8K99HXDHLp7bQLFBCwg9+owAROoS2Bd4HnAM4GmYnKJxj8XXr6dXbdDLmcCJmACJmACJmACJmACJmACLRKwgK1FmK7KBEzABEzABEoS8PW3JChnMwETmDyBRQvIYyFiV/CbOB1PTUDeZLxlXcSzea4j/uyDcLVNAXksqH5nEMQOyYm66jHbZwH5gwHNwd2qDirkV6AKCSmumVF+PUDCy2zDWNVjpmbXWi/Wh+NQg6pzDmkdhis0gQkQkJPSUdE4jwa2ncC4PUQTMAETMAETqEJA4vBXlSxwYQjOMlQx+WHAS5KxngxsXnL8Y8hmEfkYZtFjMAETMAETMAETMAETMAETaIWABeStYHQlJjB5Ag8AngisCTwMWBW4D7AyEJ9nFLXlF4DcDb4PXAR8NbhKTB6iAZiACZiACZiACZiACZiACfSKgAVsvZoOd8YETMAETGAiBHz9nchEe5gmYAKNCaTi2AOBKxrXCvcITrv6xhM7kFtA3gJcoC0HcgvI589HWwLyOwH7Aq8MTSq49qfmNz/oHH0WkP8LcEL4Jl0Hcnxeyyuvb9sKZqF5VvpBaO/3dRorWUai9pOAP5bMr2z/EPLOckGpIiDXOtcxc22FPpTNagF5WVLOZwLNCCjYhUTjWTom3NM1q9WlTcAETMAETGBcBB4NXFBjSEMVk0swvmky3kOBHWswGGoRi8iHOnPutwmYgAmYgAmYgAmYgAmYQKsELCBvFacrMwETiAjow/UZwNrhbxKOPwT4gymZgAmYgAmYgAmYgAmYgAmYwAAIWMA2gElyF03ABEzABEZHwNff0U2pB2QCJtARgbbEsWn3YnFmLLS8HXBXQP+el1YE3g88O2TcGvj8vELAn4DfAem1oETRyWWJBeRfAU4DbppBYV1g4/B77KYcCzuXCXGeqLeob3cPjmo/B74T/tE6UmrrGJEL9XHAk0Jg7C2BS5YJawFtT1VArm/bChawywIYx01IsL4bcH2JdhXUffvgmvjWcK4tOmdWEZA/LojYvwQcBJyXnIsfC82z/yIAACAASURBVGwIHA5cWaKfcRYLyCsCc3YTqElA91vHRmV17dL53MkETMAETMAETODWBC4D9JyXpWsAPVuWTUMSk/9d2L+rdwJx2ht4fdkBjyCfReQjmEQPwQRMwARMwARMwARMwARMoBkBC8ib8XNpEzCBYgL6yP6F4EyuXNq88VALyL1kTMAETMAETMAETMAETMAEBkLAAraBTJS7aQImYAImMCoCvv6Oajo9GBMwgQ4JtCWOTbtYJCCvMhQFE/4oIEGi3Hu3AC6uUoHzziUQC8jLiE+LBJxDF5DHAtkvBqGcvkcqtXWMPBc4JdQpZ9eXA/8zd4a6y6BvrZt1V/1fal4dUKABpTIBCpp2R6Llr5asRAKIu5QMZpFX5c3AbwH9O06qV8Lx95XsR5vZyhzDWXsScZ8YGFwEzApoUEVAvhNwcGjknYDODX8O//9w4CMhaPz5wB7AWRWCfVhA3uZqcV0mUExgqxDwJMtxPCBRuZMJmIAJmIAJmMCtCewfAjLlcfkjoHtePXOXSUMQk98LOBN4ZDKg3YF3lRnkSPJYRD6SifQwTMAETMAETMAETMAETMAE6hGwgLweN5cyAROYT8AC8vmMnMMETMAETMAETMAEMgLvDZtRtdnVyQRMoB8ELGDrxzy4FyZgAiZgAtMi4OvvtObbo61HQK5ITwhuuPq3NoDGzkkXAD8BJMg7Owh3M0feei02K3V74DXB1TWu6clBmNis9umWbkscmxJsQ0CujdafCwLHzwLbAHL0cmqPQFsC8ldETvFFvdP5RetCSeeXMu7DdwDWBO4RxNbaVD/LXfmngDavV10nqwS31acCqYt5G8fIHQE5s8kdWmlnQGLfZaZ47pfZjzbbllg9ds1ts+4ydWnPjISXElBLnK4kwXRXTvP/GITfCgagVEVAviJwALBtKLsX8JZI7B2Pt6yAXGP+QDhXq7xE6qeHiu4EyOlcx2eWFEBBbcqpvIxrugXkZVah83RFYIWk4j901VAP6lVACQXwydIJwAt70C93wQRMwARMwAT6RuDR4dm2qF83hPt1Pc9uAjyv5AD6LCZXUKgzgPskY3kJ8OGS4xtDNovIxzCLHoMJmIAJmIAJmIAJmIAJmEAtAhaQ18LmQiZgAiUIWEBeApKzmIAJmIAJmIAJmACgTa5ybVGSgFwb8Cwk99IwgeUTsIBt+XPgHpiACZiACUyPgK+/05tzj7gcAX3PWyMIsTeNBG5lSktMLrHZEcDVZQq0nGc94MhE5K4mLCBvBjoVxx4IXNGsyr+U1gZpCb61qTgV5JatPnayVcA8udXKxcupPQJtCcjL9KiO+LOscLVM+7PyxAEPDgsucpk4sA0B+aqAHFzXBn4BPAf4RtNONyxvAXlDgElxXV91Xd0vuk5JGC3B9HXtNvWX2uR0/toQmED/LzG2AhNonaX3wUXNxy7k3wOeD3wnJ3PZ41D3F3I1l6D9nOBYrHuHLElErjbellzLjw6cfjmHU51zSAfoXeVECUzp+fIFgETjWfpYEL9NdOo9bBMwARMwAROYSeCy5N5W9wzxXnqJyJ8VnLvvFoTkQxeT6z2cROQKlBYnjeuUCa0Xi8gnNNkeqgmYgAmYgAmYgAmYgAmYwN8IWEDu1WACJtAVAQvIuyLrek3ABEzABEzABMZGQOJxicjjZCH52GbZ4xkigSltMBzi/LjPJmACJmAC4yTg6+8459WjakZAgl4J2XapKBxPW5WTqkRrcoa+uVmXSpdeOTir5rk1WUBeGmNuxlQc26y2/NJ1BOSpY/N2wFFddG7idVpAfssCeBzw6RDwIA1W0IaAXG5sEqYrSagrMV4Zx+Wqy/Nk4AclC0nku1nJvHWzrQ7IFVzpK8BpwE11KytR7kvAV0vkazvL7YI7r4Ks6FqrJOGEgmD8qu3GgiAldTqvI1a/e7i2StSt9AZg3xwX8jICcu0X2g14T6hrVtAPOTXuExzKMzxaH+KVJ2DP8lhA3sFicpWlCUzp+XIL4OMRGQWGyM4TpYE5owmYgAmYgAlMhMD+IQBZNlwFCnsMoGeELMUi8uxvQxeTPzdHLK5nvQ2AL09k7jVMi8gnNNkeqgmYgAmYgAmYgAmYgAmYwC0ELCD3SjABE+iKgAXkXZF1vSZgAiZgAiZgAmMioI13F8wYkIXkY5ptj2VoBKa0wXBoc+P+moAJmIAJjJeAr7/jnVuPrB4BCQXlLC230TaSnE73AiQQ+1MbFc6oQy6rcp5We3nJAvJmE9BXAfkqwLEhUF5fHJubke5naQvIb5mXdQGJj5Ukon1nNF1NBeR3AT4AbLOAJdC38+G/AceEcR8SBMZdCOcXgLawCblq7wi8PQrOIvH4y4GfzemYrm+vBx4BfB04L/xz45xy6wFHRk6HTcTqCiJwUmjva4CE6Zcm7ZcRkEuMfnhwYVdx3W+cPmMcEtrruq6gNllSgBq5qOtYzHNRt4B8mSvdbU/p+XJzQKLxLOkcIVG5kwmYgAmYgAmYwG0J5O3R0PPBwSVE5FltdcTkmwKfXPKE5ImnfxlE5N9dct8W2bxF5Iuk7bZMwARMwARMwARMwARMwASWTsAC8qVPgTtgAqMlYAH5aKfWAzMBEzABEzABE2iZgNzH3wxoE2FRspC8ZeiuzgRKEJjSBsMSOJzFBEzABEzABBZCwNffhWB2IwMhUEY8roBkFwHfD2OS4PGJwFpz3Mol7JbbaJcicrmOHz2jH30TTA5kWfy1m6k49pnA+S0M4sFBTPgooI4DuVyrPhHm/QvA1sCVLfTLVdyagAXkt/CIhc5yzFbwgiw1FZDHa7nr9de38+EUBOQrBxdvXauU5Nr7ipLO4xJZS6Spa65SkQN4vG4eDnwEWDv88SdB2CkBep10H+Ao4Omh8EvDuTuuq4yAPD1nbwso+MeslCe+13heE87/6f28BeR1Zthl2iIwpedLCdJOjsDpfkzBJpxMwARMwARMwATyCVwWBXdSDgmK5cat++x5TuRpjWXF5ArgdG0PJuS1wLuTfkg8/rSSz0Q9GEIrXbCIvBWMrsQETMAETMAETMAETMAETGAIBCwgH8IsuY8mMEwCFpAPc97caxMwARMwARMwgeURsJB8eezdsgnkEZjSBkOvABMwARMwARPoCwFff/syE+7Hsgno/fq+icNn1ie5iMvBVC7ichvNc/tcEZAL4euAf8kZjOqQq67cT7tIEr9LPJ4J5fLa6JtgsgsOXdbZVBxb1DetlxOANWcIyCWa1O9y4U3TC4CXhT/KVeuDwB9ngLgBUCCEec69XbIcYt1tC8hjwfAieTR1t46Fqek5pckxIoGszsGvjNbyVxMwcmLWeVRC3u8BHwNil+47ABsBmisJcnVO/E2oI/5Nf+rb+XAKAnJxz0Tkmr93ALo2zkupEPyzgMTbcuybdV6Vy7fWgpLakWP38QXX8Hl90O/a57NbCAaj/5dQ9CXANVHheQJy3WscCGwfykhEonuLvPuKtE8S1LwQOADQsaCk9S0Hd11D4josIC8zo87TFYEpPV9uEs4FGUvdh0lU7mQCJmACJmACJpBPYH/gVdFPekem66mCk+n5LU4Sfa+SPPMVcS0Sk2f192U+9Az0+qQzXw4i8i4DTvZl/Fk/LCLv24y4PyZgAiZgAiZgAiZgAiZgAp0QsIC8E6yu1ARMALCA3MvABEzABEzABEzABOoRsJC8HjeXMoG2CUxpg2Hb7FyfCZiACZiACdQl4OtvXXIuNzYCRWJOOXxKnHtaSYHXvYMIUiLHNJ0VxI8/axneLPF73FTfBJMtY+i8uibi2FmdKyMgj/M0HWgdl/OmbY6hvAXkEB8DqUBbc5yKtCWUvSJn8n8LHAP8Pvrt8cFh+oFBHC6h7MVJ2ScCnw8u1BIXSDgbC5DlLKe/Pwu4CNgSuCTU0dXx29banoqAXLwUCOPm8M88fgqOonUkB/IsfTQIuWcJyLWOPhDWgtbILsBxJduc1adHBud0idpV7zOBr0QF5gnI1wIkMFUQBB1DEsucNw9C9Lv2GilIggKFaIxK6seLw/GTZbWAvAJUZ22dwJSeL5+bBIf6FPC81om6QhMwARMwARMYD4FHh4B28Ygyh3A9E2VO5HpWfAZwTo2hx2Jy3XsfUaOOLosoqNuOSQNTDEJjEXmXq8x1m4AJmIAJmIAJmIAJmIAJ9IKABeS9mAZ3wgRGScAC8lFOqwdlAiZgAiZgAiawQAIWki8QtpsygRwCU9pg6AVgAiZgAiZgAn0h4OtvX2bC/VgmAQm5tEn16UknJB7fDvhSxc5lDqt5ApJXA+8vKUYv06y+O24FHBxElbPKWEBehmhxnlSAKkGiXHSbpvsCewISShaJuy0gb0q5eflYQF61NrmpHZsUGqIDeSyOrcogzp+uc7mPvx2QG7OSXNl0TKQObNsCR4Y8bwDemXTinkEkrHN52oYF5PVmTCLlVesVvVWpSwFdU6skibUlrshcxOOy5wNaA2fOEIXr3CoR+bnBNbwNR7/UQVxCba3d7H56loA8XYMamxzNr68CJTihrw98OIjIFTRBx86VUT0WkFeE6uytEpjS8+VzAInGs/RpQKJyJxMwARMwARMwgWICl0XBkJRLQuJM5K3n5CyAlO75x5pOBDZPBqf7+5eMdcAF47KIfGIT7uGagAmYgAmYgAmYgAmYwNQIWEA+tRn3eE1gcQQsIF8ca7dkAiZgAiZgAiYwbgIWko97fj26/hKY0gbD/s6Ce2YCJmACJjA1Ar7+Tm3GPd48Aql7YJZH4rR9gT/XwLYGIJdUuZTG6RNhQ+g1NerMK6L6jwfWLFGfBeQlIM3Ikor/mtWWX7qMgPw3wV35pgodUN/l9HWXGSL1CtVNMmvbAvJZEOuIP+c5H7cxaQ8DPgY8qmFl6Tov4z5+R2DvILhV83KkPj3pRxxo4TDgVcAfQp42BeT3BuSQLuF7W2l1QIEGlORofRpQ5Rif1Y8bw/VolmN3Ufm2Ah3kBVEoalMO5S8IgQRil+1DgQ2S652CvyjYgEQoeamK23nZudwpBG1Rfs3TNsBVofCs4/BpwDHBfVyu4ZsCZ5RtNMmnPUcSkSuAjO5VYvG4stY5h9TsiouZwG0ITOn58lnAZyICnwWe7TVhAiZgAiZgAiYwk4ACK743ynEKsEn0/3IQv3bkDHU/r2cB3dPH6V3A7iMfezo8i8gnNuEergmYgAmYgAmYgAmYgAlMiYAF5FOabY/VBBZLwALyxfJ2ayZgAiZgAiZgAuMnYCH5+OfYI+wXgSltMOwXeffGBEzABExgygR8/Z3y7HvsIpCKEjMqXwvCLLmm1km3D6I2ibji9AtAboXfqFNpUmZF4ABArrxZkijtOEACtzRZQN4Mel8E5EUi81mji4W1dco3IzeO0haQw78Cnw/TeSpwdjK1dwA2ihyj5Rx3Rc70/zYIaX8P6NumxAM7hHx7AW/JCdyxEiCnZdV/EbAlcElSdzxHcifX+TcLANKmgDw+noawuot4len7IgXk2kcjt3MJwuPrmpzL/x04CbhXcPx+cXLdkzO91pGu2em9bZlxVsnzuBBIQU7DClTw3cgFfZaA/CnAG4FnABK+vwL4XZWGk7zipX9uzqnDAvIGYF20MYEpPV9uDEg0niVdGyUqdzIBEzABEzABEygm8KBw3x7nuPsEROMpET3jSkSuAJRx2gPYZ2ILyCLyiU24h2sCJmACJmACJmACJmACUyFgAflUZtrjNIHFE7CAfPHM3aIJmIAJmIAJmMA0CFhIPo159iiXT2BKGwyXT9s9MAETMAETMIFbCPj665UwdQKrAMcCeu6Lk4Ro2rT5xwaAYrFlXI2ca09oUK+K6nvjK4H9k3reEQSeX8ypv+8Ccon5tZFYjsFyyv1TQ0ZtF1f/Ngce0HbFUX2xsDZupqkAvG75BwMS4soBbIxJrqEKwlAmxeLkQ4IT9vUzCjYRcNYpuwgH8t2A/cKY885jdUTaqudDwF1mCMPV5FrAJ4N7s4TkLwcUMCNOEpV/NPzhNYmr3V2D2HeL8HuT8+GUBOTPA3Ypc4DMyXMQIGfBvHQ74BEh8Ml2YS1k+RSw4HXAhVFBOb/rXPwmQHMRJx3TuqYrUMY1LfQ7rwq5muufG3J+nHccaqxPAuQKf35H/VO1dc4hHXbHVU+MwJSeLxXU5HPR/J4GPHNi8+3hmoAJmIAJmEAdArq/XzMqKAHxEXUqGniZfwbOBO6bjGNH4NCBj61q9y0ir0rM+U3ABEzABEzABEzABEzABHpPwALy3k+RO2gCgyVgAflgp84dNwETMAETMAETGAgBC8kHMlHu5mAJTGmD4WAnyR03ARMwARMYHQFff0c3pR5QRQJy+jkReGhSTiI2OYQ2SUUiwzcEUW6TuiVmlUjugVElZwHbBBH2f+VU3kQw2aSv88rq2+kmgUkmBvxKEMh/c17hifxeVwCe4albfmhC2arLQQJUOV6XSVMXkK8AvA94KfAL4DnANxJwVQXkChhxTORYrk3ycnTOc5COxeupODzrxusBBdFQ2hA4PepfLOzVn5ucD+PjQiwkaP9NmUU0I8/qwIvC7zr/SYR4U4M67xGuB/eZI8xv0ESjohJS3x+Qe+9WgNy54ySebwvBBa4raElzKidyBXvReNMkNz8Jyr8cXMJnBXxoNJiCddbE+b1pfywgb0rQ5ZsQmNLz5TPC+TrjpeAVEpU7mYAJmIAJmIAJzCbw6iTgl4JN6b3QFNM6wYlcz9NxUtCskycGxCLyiU24h2sCJmACJmACJmACJmACYydgAfnYZ9jjM4HlEbhniKj+mNAFRVbX5ovfLa9LbtkETMAETMAETMAERknAQvJRTqsH1QMCU9pg2APc7oIJmIAJmIAJ/IWAr79eCFMnUOQSvh5wdkM4ReLbKqLVvC6sDMgBWc6wWZKIUeJDORfFQte4fBPBZEMUM4s/Poj4YzG8CmSC+J912XiDujUPWwNfAL5XwTFdwYC1KfbbwYG2SBwZd62uADyro255C8j/NgttCMjlWiynbYlnZyUJpBVoQkmi6jKbxu8OHAxsAHwLeAnw4znt3AzI9V7/npd0fB4X3JO/CPwb8POkUBUBuY6DfSN3608EB+orczoSu4cXidfvDLwn1PcDQE7jF0d1xQLyojrmMcg7ntoSCYunxPRKZRzu5/U1Pnbb6uO8Nuf9LpH8+kG8v3YSACUrK1d5BXV5K3DZvArD75pbidB1rDxqRpkLgphezt+XAFcAP6pw7i7TnXkO5GXqaCOPBeRtUHQddQmk9zU63481pc8RClyiACZOJmACJjBlAnoueUJ4btC/H5nc9+me7CfAl8I7F92z/6kjYHr+Wi3cf+p9yMOAJ0ZtKWiR7pX1PK8gIF8Fft1RX1ztrQloP+ulCRStnWsnCurZwKeTses5/WnhWJkSFovIpzTbHqsJmIAJmIAJmIAJmIAJjJyABeQjn2APr7cE9MF2FSCN1tfbDlfsmF5gPj1EY9emJaU/hw1kevGqjRPzNqRUbLIX2fUSWZvHftWL3rgTJmACJmACJmACUyNgIfnUZtzj7ZqABWxdE3b9JmACJmACJnBbAr7+elVMnYBEkXq3vlLYTKzvCPqbxJdygW2SuhCQawP0a4G9k47JgVXiSb0zH5qAPHYNTnm/EDihySR0WHYz4KRQ/3uDC+4fS7SnDfQfBx4OnBNE6PqOMyvVFYBnddYtf29Ac3CnEuNqkuUOwbFTa1fp1BYCOJTpj0T8ny2TMTmuygh88wScfRPkSyQh4fLVJRjEIrmi8ZcVkGu/hAS/ErxLUB8HwMjrylrAJwG5aUtcLBd0Cd/jpCDbErjrfK6gDgruEIvR2xT2diHOnoKAvChYiOZR4h05ub8/CEnyXOjnLVNdHyVM1/VbAVbyXMnjOo4AdgXKBPGY13b2e1vrTH3Xt/00SEPZflhAXpaU85lAMwK65kg0niVdf3S9dDIBEzCBqRHQ/f0agAJhbRru8csy0LPwAYDuzco8l5SpV8FLtgVeNifAUF5dCmy1X3hWLxNoq0x/nCefwIXAmtFPEg5rHUw1ac0emQxez7QSkevdxZSSReRTmm2P1QRMwARMwARMwARMwARGTMAC8hFProfWWwLa2KIXLM8EVuhtL5t37PZAeo65KedvzVvqTw0SyctJQVFLnUzABEzABPpHoM5Gr/6Nwj0ygXYIyJ3pLYD+7WQCJpBPwAI2rwwTMAETMAETWDwBX38Xz9wtTofAugVOQdsBR9XEoI2jcqmVkDJLpwTn3izQ6pAE5HcMYvjdCnjIVf3Ymqy6LCZnLIlonw/IMVeb5M8o2aDEjYeFvHuFdwX61jEr1RWAZ3U2LV9yaLWzpcLjNwFi06fUhgP5UAXk+vb4xmhOJAxR0IQ0lRWQrxe+2ypYh1IcACOts2zbEqxIXP5Q4KAQaOOGqLK2hL2q0gLyekemBN6a6+zY1rlT582PhPelv6tXbW4pXVseDTwHeBbwmCSX2pZL/efntKlz/b7AA0r2TcEwJIKRAFxtSBRz/ZyycllUIJUfh3wKhqCAMFrTLw/iparfWSwgLzlhzmYCDQnovjy+/zsT2KBhnS5uAiZgAkMjoPue3YFdKgrH03FeEu7hPwfUFW7r2WH98I6h6T5CPVO8OQlKNbS56Xt/X508V+rd1iYVOv2PIdDY20a0/0LvxhTAIE7fD/cXdYNLVUDaq6wWkfdqOtwZEzABEzABEzABEzABEzCBOgQsIK9DzWVMoBkBica/G1xDmtXk0n0kIEePu5X4AN/HvrtPJmACJjB2AlU3No2dh8dnAiJgIbnXgQkUE7CAzavDBEzABEzABBZPwNffxTN3i9MgkIoe41FLPHl2DQz3DQ6t2hCdJbl1ybk2dksfkoBc44gF1TGWqsLsGkhrF5G7rdxy5Z4sN/GdgGtCbfqbhLHa5CtH+Djptw8A2wTXZW2OPi9kUJDgZwMXAZrX+PzcpvC4iut0bUAVC05FQN7U0T11aj8QuKIi6zi7XLwVkOL3c+pYKaz3jYIoVgG743NOVryMgFxjkLhEImIdD2kAjLQrCpahgBtyef1eCNrwnZz+PjfUpZ/yBO4WkINEOctO9wc2B84P4uo23b9njU3ikocAjwMeC2Ri9uy8XVQ2XjddsdM5f0tumZ+VgwOngpMo6Vqg9SwnzCrfWiwg72q2XK8J3JqA7sklGs/SWcEl1JxMwARMYCoEFLxJzyQbtjRgvQPQc4KCVaXP0vOa0P3dzsA7GgrZ43b0zKP3FX24j543/iH+/iDg0qTjCuCkAEvz0orAF4Lh0I0hcNTp8woN5HcdA/+R9PWccI+hsU4pWUQ+pdn2WE3ABEzABEzABEzABExghAQsIB/hpHpIvScgAfm3gVV731N3sA4BvRzTC8R5Edzr1O0yJmACJmACzQhU2dTUrCWXNoHhEPhSiFhuJ/LhzJl7ujgCFrAtjrVbMgETMAETMIGMgK+/Xgsm0A2BPLG3WtKmz62DKKxKyxJmygV116SQnL7kThQ7WA9NQC7BnNy8JcqOkxy/NL5FCQzLzse9gEMBCVbzXGwl6Jco91vA+4L49aZQuVwpJQSUcPb9YXzZBmB9wzoeWDuUfwNweShnAXnZ2ekuXxsO5E17V0ag3bSNvPJrBWc3ibm1SX/bEAAhzVu2f9ovISGvXJe1MV7C8KKUHU/6PT1msjIKvqBN9qpPx2SewN0C8u6EL3L71jmtT0nn1XmBEcr0d9ECcgmftOZ1XZebp5LWtJwIj6wgpLKAvMzsOo8JNCegoFDxdx59+3lq82pdgwmYgAkMgkAZ8fgFIUCagqsp6Z7xiYCeL2bdP+4BvKfCvU8Z8fhvQhCjr4f7K/XnYcA6gJ63i9LXAIlYZz2zDGLCetrJC4E1o76J9REl+qp51DNlnPSO5tMlyg4hi96HvSzpqMamMU4tWUQ+tRn3eE3ABEzABEzABEzABExgRAQsIB/RZHoogyFwpxCt+ynAnQfT6+od/Qfgnkmxy6pXM6gS2hSnMcp5wMkETMAETKB/BCwg79+cuEfLI2Dh+PLYu+XhELCAbThz5Z6agAmYgAmMh4Cvv+OZS4+kPwT0LfClwIdyulQkgJzVe9W3FXBwssk6db7O6hiagFz91rcNOXvJgfsG4MQglutb4Nh0buW2JpF71s84cMAvgBdFzpT6hqP824cAAlsA2vSslNYrQb0Eg1m9FpAv//ieqoBca1NrUQIOpXcCEqfGQSuy2SkrIC87mwoefTiwaRB56N9n5BSOHdKLgnRYQN6dgLzomlN2nrvI96YQVKBp3bcD7gro32WS1qyu1QoWoiAiuq79eE7Bm8P6zlw2dcxJlKp6MjFTVTdOC8jLzJbzmEBzAusC+u6TpbPD8du8ZtdgAiZgAv0moGdbBbjbJaebum9R4Bu5iMtdOm+/iNyjNwdeVyDeVh3bAKeUxKB7J7X5wJz85wPvAj5TYEyj+7xHAP8eAmXlNVn07qVk95xtBoFXh7WSZdGcb1KC2IuBw8K7lCy77qdfEIL2laii91lOCOOJOypxvQTVU0sWkU9txj1eEzABEzABEzABEzABExgJAQvIRzKRHsbgCCj6vKJXSkw+xnQNIIG8NlJkL0TlaPHY4FChcY/x/KMNKhp73kaVMc6zx2QCJmACJmACJtAvAnKT2HOOq4SF4/2aM/em3wQsYOv3/Lh3JmACJmAC4yTg6+8459WjWi6Bhwcn6dhFST3SJugiAeSsHqu+jwRn6iyf3K9eCFycU3CIAvLlzlj51uO5lROZNrX/IBTXN5hXAvuH/5fg9o1A5jAuh/Wjw7eqd4T3CZlgUM7OR4VguT8BYnG5qosF5P8ZHGqvLt/txuUrNFUrayo8bkv8WaszBYXi4+orwGlA5iyfV0Siso3DDwokcGwLnWlboF2mS7E4W/k3BE4vKNh2/+Jj5hNBjKtvgmmS85zc1jCJYQAAIABJREFU2HQcpcEXsrzxMSQX9a2BK8sAyMnTZkCHml2oVOwiYEssIK8ErWbmNgMVPDKsZ517svSG4E6eXVeKumkBec0JdDETqEjgycCXozL/FfbsVKzG2U3ABExgcAT+DTgmp9d6lpVrsp6VyhgN3DsI0fVcnaazwvP2z+bQuRdwaIEzs/4uN3O5j89LEpJL1C6xeZ4QfccgWC4zrnlt+fe/EXhQCDQQM1FQpmtLQMoTkWv/qJ6/P1qi/BCy6NlVwanitB/w2iF0vuU+WkTeMlBXZwImYAImYAImYAImYAIm0D2BMQo4u6fmFkzABMoQ0Au0zwOPD5mvAlYFfl+msPOYgAmYgAmYgAmYgAmUJmDheGlUzmgClQhYwFYJlzObwNIISBiyQtS6hE+/K7kpbGmd7nHDcrSTa4tcSr0BrccTNeKu+fo74sn10JZCQOd0OW3tkNN6kbBxVkeL6pu1edkC8m6mPp4LBQPQHMSbkmNxuQTG2rR8WehK7Eye/pa6j6ficlVhAXk3c1ql1iYuy0MWkD8qBMSQmFWb17cN96157NoUkOubp86Zzw8NzWK4U3BrVtaifE2PoXi8FpDfevbjY0PnxgsL3B2rHG918krokzl2LysIRZsCcjF4KHBgCNyQMZEISgFKsgAkeawsIK+zglzGBKoTSO8NdI8nUbmTCZiACYyZQBz8LB6nxOPbAQqsXiWtHO77FTwqTXKnfv+cd+YvCcLutOxBwO7AdRU6o2fzrcKzhUyK4pQ+x1eo1lnnENDzQxyAUUJhOW2XSXkicr3rVsCwMYjI9Vx8BvCYBIaCFerd0dSSReRTm3GP1wRMwARMwARMwARMwAQGTsAC8oFPoLtvAj0moM1L2rzxxNDHn4cPy3/ocZ/dNRMwARMwARMwARMYEgELx4c0W+7rEAlMTcCWCUW0geUzQYDb1bxJzKKNOFn6FSDXSicTqEMgdRipI4ar0+4Yy/wd8BZATnJyMT0e+CRwOXDzGAfsMfWSwNSuv72cBHdqNAR0XpcL0N45I8pzlZ438FRYnOWXi9ZuMzZCW0A+j2z139O5TQV8s8Tl+m1fYJcgvJXA9UxA87siIGGuHKTWDvcDsat51tOm4tem5asTu6XEnYMD+7wgOUNzIK/Ko0jUfMfgcveAkhXeAdgIyByJJSy9omRZZfs28NkK+bOsmh+9E8vEsUXz2aaAPH7m+FQIyvHrnL5L2PGB4E74A2AL4OKcfG0eAxaQ3xpwfM3p2u181vKNRdNjEZBrvApAojUei6rmicgtIK9xonMRE6hBYB3gnKjcucCTatTjIiZgAiYwJALPBU7J6bDeb+u5Vw7QVdMaQeyr71hx+gQggfg1BRUqMOth4RkgztLknjR+X582K4fyk6sOzvnnElCgAAVizJLW1yZzS/0tQ5GIfHvgqAr19DXrQ4KIPH1vsHMIvtDXfnfVL4vIuyLrek3ABEzABEzABEzABEzABFonYAF560hdoQmYQCBgAbmXggmYgAmYgAmYgAl0Q8DC8W64ulYTSAlMTcAWOzX8JjhIyRXh2g6WRrx5WNUvazN11aHJQWzVqoUGmF9CjqsG1G8LyNuZrCJHEwmB5I5yfTvNuBYTmEtgatffuUCcwQRqEtAmY7ltadNr6lSlKmc5hhc1+XjgRED3RFlSwBFtlpwVDMgC8pqTWFAsvWafFQTfNwKrAxIBPy5ySk6v5VtGzle675e4Vfe48bxmTUs8fmyOw1pT8WvT8nWI3hPQ882PwrPOlTMqqSMgv1NwFXtsCMYj5+MuU3xcyX3uNOCmGQ2uC2wcfi8SkKfj7rL/i3gOLCsg19p4GPDlggFLMHs0sP4cfvpZYhOdJ+XULJe6XQuCa7R5DMR1fSuIWn7ccPI2Az4U6vgIoGf4GxrU+WDgcEAO8k0ENGW6MEUB+atC0A+dr7WOfxdAFTmQ6zqioH4SXMkNca8gAinDV3lSEbnOdxKMKABZXkAHC8jLknU+E2hGQMYOEo1n6auAROVOJmACJjBWAnr2VcA8BbSLk95TyLn70poDvz2wZ7gHjqv4BfAc4BsF9eo5/NOAvrXFSYH99G5mXiCzou4qyNvHgVTQrjoVyOePNcfpYvkEHpSzduS8XeVbaZGIfCdAQRiHntYKgQi1NzhOLwhrdejjq9p/i8irEnN+EzABEzABEzABEzABEzCBpRCwgHwp2N2oCUyCgAXkk5hmD9IETMAETMAETGCBBCwcXyBsN2UCOZs5xv4O5V+Bz0czrw3yLwe6ED4MVUCeCpXHeqA8GZAIZSjJAvJ2Zmo94MhEPCZXRYlHhrAepnJ8VpntQ8IGyqGJ/y0grzLLzmsC+QRuFwRhEsvmicf1dwUHua4CQAksdV7ZNCozTzCWZbWAvALoElmLXM3yimrjfOogHgvIZzUnZ6xXRELEOG9T8WvT8iUw3SqLnuVeGglifwK8EpCTdF6qKiB/dBBgPjtUVucYqzqm+Lgqc80vI+CcmoBcwg45CEpwsn+Yw3QeJB55TXAv1G8SbmjTf57roNaZ6npPqERrTqLpvBSLS+RSKAHwH6ougpA/Pp7aEmfH99Zl1te8rnfRx6I2pyYgXwF4XzjHicmGwOkBziwBebxW68yxgiQoQInaU5p1T1Dm/DNvDfl3EzCB+QQk5tK9X5bOC8El5pd0DhMwARMYJoFVQsAzfT+PUxvC6vR7WVb/C4ETCnDpOeHg5Ld5ovMy5PVe5wPh2T7O/9nwtyJH9DJ1t5VHYn4Jr/VM80vgT21VvKR6LgTWjNqWQFgBwqokicjT58EfhmBjVerpa95nAqfmdG6DIC7va7+76pdF5F2Rdb0mYAImYAImYAImYAImYAKtERj75ufWQLkiEzCBygQsIK+MzAVMwARMwARMwARMIJeAheNeGCawHAJTErDJLW/fIKLIaM/a7N50Riwgb0qw2/IWkJfn+whAzp3aFDXkJPcSOQuunTOIU4JI5lc9H6AF5LedoDpCkD5M85Suv33g7T6Mj8A88Xid87rczOWYJWevOJUVyVpA3u4607fdNxaIXeOWtFFdTtNnJs3LnVKBo7QJXc6UVwPaHP17QAJozZcE1lsAXy/oelMBeNPyVYnqXkfOuNkG8E+E+5siF/KqAvLUjVf9kxOchMRdbZxfhIB8F+B7M2BLJPAyYJOQZ15+ZdNc6Nyh9KYS67jqXMf58xzI5cyqe3iJO7aLgmwU9eXxwVH8gUEgq+MiDrwWtydBugIvPL2Ey3bV+ZvFoQtx9lgE5DoPKjientkWndYFNl7AWtfaPA54EiAHern+fT+0WyQg18+rhvOingHFScexxKZVUvocqWuHjqsvJZVYQF6FqvOaQH0CT0iO4/MBicqdTMAETGCsBNYI9+oKbBMn3Y/ovrxJiu+x43reALwzp2IFntoLeH3y2xdCgL+iZ8+yfUy/qamcnNAlaJcoeVlJ7yd0HykmYqakYLQK2PbNZXWqhXZfHVzjs6r0Li177q1SfexErntu3XtfXqWCnufVOyc9b8VJz15PC8/EPe9+692ziLx1pK7QBEzABEzABEzABEzABEygTQIWkLdJ03WZgAnEBCwg93owARMwARMwARMwgWYELBxvxs+lTaApgSkJ2B4ZnNS0+VdJIoHnA99pCrGgvAXkHYFtqVoLyMuBzDbLSxQ05A1RKwdH2efNGHZZgWA5ct3ksoD8tlwtIO9mrblWE+gzAQm9dwbeUeA8LneqlwdxcJVxrAccCUiklqU8Z+uiOi0gr0K7XF7NhcR/Sn8GLgVuCvP/5vD3IgGz1okCSMUO9PperGtptvFXm6XfD6TPRFnv4s302hws12O1XzZJ2CvXbonY/zO0LSF7F0ltKVjWrqHyImF93HZVAbnKVnHjbWOcVQXIZQSceYJrbf4vSlXzq56434sWkMtlXM7fT8kZ0Osil/Hs53uG++RNwx8UEEDBG24sALIZcFL4TcfP7jPyVp2/WWvGAvJb0ym65rRx3NWto8u1LqF6Jtg+MTiR/zZ0dJaAXCKnPQGdG5Tmre+iscf3CDpfvAS4JMlc5vxTl63LmcA8AiskGeSMOtaka1wc/EfCQgVCcTIBEzCBsRIocgnX/cnZDQddJCAvuq8rcgk/DHhVcOZu0qU8Abmew7fMufdq0k7VsnHArbjsWcEd/WdVK+xJfrmp6z2LksTjn6zhQJ4NRSJyvZNYB/hBT8bXZjf0bex9SYUap0TkV7TZ0EDqsoh8IBPlbpqACZiACZiACZiACZjAFAlYQD7FWfeYTWAxBCwgXwxnt2ICJmACJmACJjA+AhaOj29OPaJhEpiKgFzvhnYLm4WzmZq32b3pjFpA3pRgt+UtIJ/PNxVdy2ntNYDcLIuEVvNrXXwOvbvR5iW5RcZJwio5KMapaxfNpqO3gPy2BC0gb7qqXN4EhkVAgmBtSv6PAvG4HHMloK26WfXegDY8PyvC8T9hI7A20ZZJFpCXodQsj+7ptwIODvNfNfiLnNs+GtyhDw3PBxKYq16JhK9P7nGKNtPXGUXXAnIFyZEwXhv6lRRgQaLJWc7gdQTkqjvPjVebxbV5vu17xKoC5DICzqqC8Kr5xWiZAvJ0fepcpvt3bXa/ELg5yqBAC68F9g5/mxc0Q/fVBwLbB6dyic7PmHFAxBx0vKqtG+ocQMHp7wRgzRLO52WbGIsDednxdp2vSwG53ufsFwYg50cd6wosojRLQK7f5UwsMYye/eoGEtR14qVBOC6xhOpJU5nzT9dz4PqnS2Aq73c1w48NbrTZbMv5VaJyJxMwARMYKwEFVns6sBLwMGCVEPhOAW1mBcIqw6OqgFzvZPRd5THA3ULAtBVDkGZ9N9AzdZPUVwG5HNf1jJ2X5I6u55ShJjmOfxG4toUB3BXIgjy1UF3vqngLoGeeOH0V2KCF4Am9G2yJDllEXgKSs5iACZiACZiACZiACZiACSyegAXki2fuFk1gKgQsIJ/KTHucJmACJmACJmACbRGwcLwtkq7HBNohMJUNhtoofFTYaCNy2kQ/b7N7U8JjEZB3Jc5MhRji/SLg2Kbgc8rntWUB+WzQeaJrCci3i5zfOpiq1qvUON4Q/okrlxhQx6g2/WRui9m5Qa62x3cggGp9cEuqUEKgz0UCNQnxtdHsvCX1Z6jNTuX6O9T5cb/7SUDC2LcDryjoXl3ncQkodT3Q9SJOZQS4cX4LyLtdN/rWuz7w4bBZXtfynYArAblmbR2EqXKXzRMxx4FxJJLVRtf/Bl4AvAy4XbgXvSwaxlAE5Br/MUG0rO6XdUGrKyBXG3IV+2AQ8+r/u7pPtIC8+LjS/Okdm4IkPTsn229CUAEFTpOrXN5xIbc0rR09L+sZed59cCzElShdopVrZhz6sUC7qbjYDuS3Bh0fGwqaouvYMpwPde7dIXSt6RwXLaXU6VIBMz4VZZ4nII8DH6iYAhm8t8bzno65O89Y8xaQd3sf4NpnE5jS8+WjgQsiHAqOIiGjkwmYgAmYQHUC6xa869c3AH1PW2RaIQS9UtCeOH0hPO/r2X8Z6Y4h4JYCGuWlrr5pLWOsbnM+gQNC4Mo456lJQMr5tYwnh0Xk45lLj8QETMAETMAETMAETMAERkPAAvLRTKUHYgK9I2ABee+mxB0yARMwARMwARPoKQELx3s6Me7W5AlMZYPhZsBJ0WyX2ezedHFYQD6boAXk1VZY6jzdlbBfvdLc7A68OepiGUFJtRF1n1uOKHI+Sd1BYoGhhCiHR4Ir9aorAVT3I+6+hdsHN1Od37J0RNg0JQdXp/IEpnL9LU/EOU1gNoH7BrHX8wuyfTy4SdcRz8kt6kOJo3lZAW7cHQvIu1vFqXg8E4DLATYWBhbd48eBcdLrvASwcp9XSjd+x4JVuSxLXDtLLJsSeHC4z3gU0JUDue7b9o02MOuebQvg8yWmo4mAXNWvBxwZBP36f7nfiWEswi/RjZlZLCC/NR4FvJADvDZp6xlXboRp+lY4p30M+PUMuqmTvJzF9QxQ5Bqoe2uttVcWHC95TVlADpc0PQgKysfHxkXAlnTX1qwhxO89uhKQPxLQdV5rVmJ5neMujjo1T0CurPE7odOAbYCrWp4bC8hbBurqKhGY0vPlmoBE41nSOVCicicTMAETMIFqBPSc/UZgr5xietY7u1p1jXMXBXDT8/qrluzwHL83iAe6iEDVjcG6gtYJHAdsldR6NLBt6y0No0KLyIcxT+6lCZiACZiACZiACZiACUyGgAXkk5lqD9QEFk7AAvKFI3eDJmACJmACJmACAySQukKkQ/hSEKl9cYBjc5dNYOgEprDBMHWb0pxJ/CEBrtwD5GbVRZJwNXaylIh1vy4aAm4OjnF/aqH+RQmVxygglxuZNl3Jma/tdM/EUUniJ22e19zXST8NApFUBCVRihzZ9k4q3QOQo2cba6xOf6uWKRKPx4KzrM5UPKO/W0SeT3zV4M6+dvjZm+Sqrsy/5Z/C9bc+HZc0gVsTeCwgB12J5fLSoYCuU3LbrZryrgG/CCLYMytWZgF5RWAls+sb70bB7VpiWV3LXw58IyovJzDdZ2vunpP8Ft8T5AXEia9taVCUeAN7HQF40/LzEImNNi0fHD3TSMCo+7gy92xNBeR57R8U7jHbCiyzCAH5PM5Nf28qqs1E4y8AFERD62pWenIQ88/Ks3J4HpaTs1KZoBlyJ/xocCuXC6A2x+uYm5XiZ0s9G7+zAcz4eNKxLPFgkdi9bDPxM1bT5yu1qWNK70D1jqFrUfeUBOTxOjoRkCvlb6NJLiMg1/VDQo8nhXcnmwIKDNJmmiUgvx1w97A22gyy0Wb/XdewCUzp+VKBeeIgEgqcssawp8+9NwETMIGlEFCgPole109aPyc4fuv+eFFJz5a6x1NwvzTpO9t7F9WRgnbS56csW9vPv0seppuvQEDviDZM8u8fgltWqGY0WS0iH81UeiAmYAImYAImYAImYAImMHwCFpAPfw49AhPoKwELyPs6M+6XCZiACZiACZhA3whIHK6I5XGycLxvs+T+TJHAFDYYSsz7ybDRXXMsp0JtvP9OECL91wgmvs3N6RaQ118QeaL4+rV1WzJPBJUnAlIvhrYRKs9BXePIE49nlFMHTf1dboE7LsFtpduZb1Z76rZS5PTarJVplJ7C9XcaM+lRdkkgFQ7ntaUAPfqnjlg1dqWO664bNMUC8vZXg4SzujeVOPweBeJx5XkucFJofjvgqPDfaUCZbG7/DNwNkIPlM8NGddUfPyeoiqYC8Kbl5xFNAyCcAuwE/GpewfB7UwG5qskLPlT3GMrr9lQF5Do/PSG4Jmt95zmNi5dEc8cA6wCbBIDzBOTpua9M4KQVgQMiRzWJOw4vsc7adGQuciQs0Y2lZGnzGX3esdF1W7MAdu1Anp6n1N7bgfheuoyAXMEDFVxDAUeUFMxAdel60FaKWUjopGuKguDo+JRwXdcZPVsrYNsNbTXqekwgEJjS8+Xq4fqXTf63AYnKnUzABEzABMoTmCXYVgC/3YEby1fXOGeRmF0Bq/Scc17jFppXoOBTejf+7HAvp8BGR7YQ1Kp5z1zDMgjoGVmBJx+XNN40gNwyxtJWmxaRt0XS9ZiACZiACZiACZiACZiACTQiYAF5I3wubAImMIOABeReHiZgAiZgAiZgAiZQjsBTg6ORcls4Xo6Zc5nAIgiMfYPh7YE9w8bgjOdewFvCRuEioc8i2LfZRpsbxi0grz8zQxaQ6/3plsAHwsb2jEJVIVJ9eu2U1HsauRvqnzhJPC6hizYW5yWNX24rH04EOhKR7xzuXdLzZTs9Hk4tcsyTUEhufVl6EXDscIbQq56O/frbK9juzCAJSJSq86/E4XJyTZPcZ3Wul/NyGaflPAjLFiP6HDp7aWreJUR+RVgDPwbk5iRRuO65JMqTqPYxSTVyJlO5OyT3BLoXkNh2tSAcl5AvL8Xz0lQA3rT8LEK6Lh8SAmMpXxkRcFpfGwJy1ZkKkvOc3uueiOLnta8ApwE3zahMLtkbh9+LjrFF37PX2UCePpPFQ/5NcArUPdgFYa1r3St4gNIsAXkq+C87V3IqlzuhjstPATsAvy4xqRaQ3xKUqosUHxsS1mh+tDYWneJjrs5an9ff1HleQT90LohTGQG58isYg55vlRToVMfZz+d1YM7vOp88CHhYeN7Mzj9FxfIc1Bt2wcVN4C8EpvR8+YgQFDSb+u8Cj/Q6MAETMAETqERAwciOD8/GcUE9H+jd7xmVamuWWc8oeobXd7s0HQHsWjNoYLNeuXTXBO4K/LbrRjquf9VwrOjfcXp5CBzVcfO9rL5rEbmCQSoYdPZc10sI7pQJmIAJmIAJmIAJmIAJmMByCVhAvlz+bt0ExkzAAvIxz67HZgImYAImYAIm0DYBbfaWC7A26TmZgAn0g8DYNxhqA+HHAW2IUUodCywgv+06tIC8/rG5aDFK/Z5C6kCe58A9y7G7SdtdlZUQTK5yErTEaZ54PMtb5HQrQdbLgmBpyiLy9NzwheBCqfOqU3UCY7/+VifiEibwNwK6nsrt6s0FUHRelrPnJ3LEMlU4WkBehdbi88rF6dPAfSo2/VlgG+DBFcrLJXblEEQnE6D/sccO5Hmu3zsCh1U8JtoSkGuKxE+CdgmNlcT0hcDFFecvzd7kea2sgHyeY3fKaV5+jSHudx1R7RqAhKYPDUAk5JCI4yPhndrvIlBl+1fXLT52A1Q/dHyV2ayte2sFc9M/SlobEp/XTfcOa0pBJNpKcrHVOlEqE6CgSrtybPwo8MsqhSrkbXJsVGimUtY6a31eA3J51LlNqej5o6yAPD6u9AzzHOAb8zoQftd6lsugxCG6Puk8sGZOEJN51em9uM7XV87L6N9NoCKBKT1f6h2vRONZ0j2HROVOJmACJmAC5Qhon6Oee9N36CqtZ7rdFuyq/TTgmJxnf92v6Zny7HLDcq4BEdA9tb7Z6FnxgwPqd15XHx+e1fWsECet3RMGPra63e9CRL4dsEn4R/3SGrqsbgddzgRMwARMwARMwARMwARMYNwELCAf9/x6dCawTAIWkC+Tvts2ARMwARMwARMwARMwARNoSmDMGwz1PkibXd4TQUodC7Qhf7OmEAvKx05cynJqh5td2tycbgF5/QWRbSqXOKPtpHX6oahSiUfk6HdDzYZuDg4P+neeeFxOedrYPpQNWnIglXv6sxIeEoJIdFDW+a9IRC6xjM4nRzZwuq05Vb0odi/g0ODal3WojlCtF4PpSSfGfP3tCWJ3Y6AE5G779uA6nTcEbTCVk09ZwdcsDBaQ93uRrBQcdTcq6KYCCVwUNh1/G9giCFu1NrRR92rg8OCeFlchx+ZzgW8C54QNp7r+vy+4x2YC9Gt6KiBXX7cCDg5u0BrbQSHownUVp7RNAbmaTu8pJTKWK/avKvYrzt5EJDtkAbkc5vXsqnt1bTpX8CetybxUVkD+YkCBHXWeLbtuUjfAo8L5ORawF01v2X41WB6Ni8bPvssQyzQZQJNjo0m7s8q2LSDXN/gDge1Do3KlfAvw56QTZQXkOq4UgEbBGM6f4WR5O0B1KiChxOJrAWsDeuaskr4KfDlcc74frjfXV6nAeU2gAoEpPV/qHl7HVJb0vudhFVg5qwmYgAlMmUBeUKmMh56x9Vz99QUCUlAQfefQvVaa9F3vjYC+fTmNh4CCBOrd3v3DkHYZgYh8w/DMns6S/n76eKau0kjaFpErEFcWsFAd0bc6vd9wMgETMAETMAETMAETMAETMIHbELCA3IvCBEygKwIWkHdF1vWagAmYgAmYgAmYgAmYgAksgsCYNxg+KDgXaGN1ljYHTl4E2CDufWvUVtubqbsahgXkXZFtVm9X86IN8RJex5u0tFlMEf2/1KzLCyudNwY1LgGYRIYaT5Wkd8kSQEmYpY3JcZIb7r4LdmGp0vcu8orHS5MABmcFkd7PumhwInWO+fo7kSn0MDsgIFHjPsDLCuque14v6qoF5B1MYotV3hF4XXASl0jo8nBN/yEg8Woqwns98A7gB2HT+7eCu+w9g8hI5STAlbN4XlL5JwXRupzPVX+8RiQ43HmGiDevTrmgS8T+qLCZWPdzErY3SalIu8k1uW0BeZ64XQGP9m4QgEeBBOQSnSWxVIAAOeZdNQfkpQX3gVWFzVXzq1tNHcjFUuKOm0oslrL9k3P31sC7gzP27jMEtFmz8XqrKigp268SQ+wsy1gE5DrfKWjWjzsjVVyxBNlvCD+3/c5Dwm0JBSQyUUCvZwan+LQ3ZQXkeaPQtea+wb34CcFZXO1mgRbKIpVYXAL17PmxKIBF2fqczwSqEpjS8+U/J0EC/zvn3U1Vfs5vAiZgAlMgoOcLvfPXs1Tevc6ig4UWBYTVXDR5zp3CXA55jHq/k35z0TccBcYbclKgv+OSAVwLbBACGA55bHX73qaIXEHFFGwiSxcCj6nbMZczARMwARMwARMwARMwARMYNwELyMc9vx6dCSyTgAXky6Tvtk3ABEzABEzABEzABEzABJoSGOsGwzzB4xeAbYFfNIVWsrzEEhaQF8NKBQXK2dUm67y2nlyw+bzk9C48WxcCcolxDkvE49qYL3HU8UB6flj4oOc0qE1vLwhisdQN7mjgtcCVDTpdJEwXGwnaJGSbQsoTWC56Q+EYOY/1+jvGufKYFkNA79kVoEPOQ3npUGAP4DctdscC8hZh9qCqZwcB4KmAhERFQvGirt4hiJzj83Oba0QO0k0F5Kk7W9OgP20LyMVWdepY3jWA1r3lNoDcyJum2wN7hkBdnwiOU1UDBWV9lGhC7uhK854L6gihmwrIq7Cq2j8FWlMwhd/OaeTe4VnhWSGfzsFyAfxTyc7dNZSXi+FFwJaJ4K9kNZ1mG4uAfJl84/cebQrI4+Ndi0DHvETyWrtpqiMgl9hbgdQk9KiSdB9yTnAV/ybwbeCX4bjTewpsAAAgAElEQVSIWXT1bqNKX513WgSm9Hz50HCvl82wggTpb04mYAImYALFBG4XgklJpJsnHtffywSYaouxAvjoXix2FM7qbvqc21YfXU83BBQ0Mk8sPgYncgnhD0ywKcjX02oEOe6G/uJrbUtEfrecZ8FVgcsWPyS3aAImYAImYAImYAImYAIm0HcCFpD3fYbcPxMYLgELyIc7d+65CZiACZiACZiACZiACZjAbQWiY3mHIoeqo4CnR5P8FkD/LEoUawH57CPMAvJqZ6C2BeRDF49ro5uc7iRkSZPcR/XPddUQ5+bWJmRt+tkw+VUiDQnUz1zgOaWF4VSuQk6Vbw9jzQp/CtgB+HXl2lwgJjClDf6eeROYR2CeeLzN83rcFwUi0fVEG6nbSHIu/VxORXJMPT/n73/IcdFuox+uozyBFQG5WF4A/DmnWJ8E5CsDh0Qb7NsI+tOFgFwYJQZQMJ/1A9OvBRG53OGbJG0OViCftUNQsE2A85IK5SYcBw/4xxCkSmLmLClYwEbBJVx/073eFTM6VjW/qrpfJKJXUIOzo/ol3D4G+H0TGFHZqgLyMs2m52UFAJDg/ldlCoc8dUS9FapvJasF5M0xdiUgj4939VJO5wr8kJfqrLW89xFp3ZcEobiu4RKL6//lIlj0TskC8ubryTXUJzCl58vVAInGs/Qj4CH10bmkCZiACYyewDzxeJ17/SbQZonH23jObdI3l10MgTGLyBVUS9+h46TnCYnI23oHsJhZaq+VtkTkn0yCTuwG7N9eN12TCZiACZiACZiACZiACZjAWAiMZfPzWObD4zCBMRGwgHxMs+mxmIAJmIAJmIAJmIAJmMD0CIx1g6GcqeSsHKc23bDKrBQLyGdTsoC8zCr6W542BeRF4nFtuDiygqtgtRG0l/vRwD45om65wUlYcGzLY7hncFuUe2actKHtrcAHWxKr1yWUJ4yqW1daTsE4Xpw405wQhHZttVGlni8BX61SoMd5x3r97TFyd62nBCTiVkCOvQv6p2Ah+wE39rT/cbdix+H47/PcjQcwtKV3UddiBXVRAJeqAWL0jVj3nddHoj9911EQGjlcXT7DGfnBwDsBOR1lSWLilYKAuQqYnwZHtzz33Hn15AVZqOoGnddGVwJytaXN0RJJ615CSc7Vb2x4LG8GnBTqi92IJYh4RLgPVFCIHSNnqlhYOo/zon5vw40+7mvbAnIdM3r2UBAApboOgKuE+/KnAl8IjodXLgpyyXYsIC8Jaka2LgTkWoN6NtV5Q+l7wPOB7xT0o46AXG3sGf5RtXrG+DJwYXjWkZOdrhtVkgXkVWg5b9sE0vsj3TuMNen+TKLxLMnZU6JyJxMwARMwgdsS0DuXnUOw1Tzn8c8Cck3WPf8iUlGwVrWtd+1D+T6xCFZjb2PMIvL3Aa9MJvA0QAEmp5raEJFvD3wkAqhnt8dMFajHbQImYAImYAImYAImYAImUEzAAnKvDhMwga4IWEDeFVnXawImYAImYAImYAImYAImsAgCYxSw5bmPi6UF5OVWVJtC5VktWkBebj6yXG3Ny+OADwTnxqxubc6SQO/gloXX1UY4P7fcsF8aRNv3SLJLUKbNbud05Aiu9SqB4+6JmFrd+EwQHsi9tMiNbv7o6ufoozCq/mhml3xRECJ1Vf8i6x3j9XeR/NzWeAikItN4ZG0IZBdJygLy7mj/K/B5QMFidC0+PDQlV+7NgUcCcrfWJt3s/Krro9zrnxEc4HUPIednJX031v9/KPy/rvFyti1zHd8wOFa/CtAG4DJlmpDJE48fFDhUFdOn/ehSQJ4Gh9D9poLxyN2uThIHOYVrw7BS7EZ8L+BQ4LnhN62Jk8N/9/E+qe8C8vVCUKkHBoavBt5fY63/C6DAQ2sCVcecBmOrs2b6WuaQIIypKk5OxxNfc3R8afN80zrrMNM60VwrtfXO5UEhAIXGqKRzucTefyroYB0BuapSv3Ue/WVLz8EWkNdZQS5jAtUJ6BxxaVRMAR9WrV6NS5iACZjA6AnoXbqeW/8j5322Bq9n7F3Ds/QiYOi5XffC2T1e3OZQvk8sgtOU2hiziFwB9fRNL07H5fxtSvPdVESu4I5pUEbdA+pe0MkETMAETMAETMAETMAETMAE/krAAnIvBhMwga4IWEDeFVnXawImYAImYAImYAImYAImsAgCYxOwpWKQmGFbm5nLzosdyGeTsoC87Eq6JV8bAvJ1glu2RBxZ0uasvYJoqmhDfrWedpP7YcC7gGfnVC8HSrmTdO2UIndLuUTICS8TSWTdkaDtbUGI1lTMVZVgH4VRVcdQNr8F5GVJOZ8JDIPAfYPD7fo53W1LILtIEhaQd0Nb9/dyrtb9ipIE3KeH/34I8FFAAXIOC5vj/xB+u2Nwttc9wi+A5wDfiLoYrz+5I29bwlX84cHtaO0gZpcIXfchcZKj2rVAG07L+v709jCurA25Qkvw3kb9XQrI1V8J/CUQeF7o/FlBRP6zGktlLeCTwdE8z424yJ1cogk5Ut05alNrQxvVNwl/kxO96mwzaa3oPKYkcbs2imfphuBwfGNLDbbpQJ4+LzQ5F68BnAjomEiPz3lDt4B8HqFbhDf/NT/bQnO09c7lWcA7gUeF87KO1fNmjKSugLxtOBaQt03U9ZlAPgEFroiFQnoXJFG5kwmYgAmYwN8IyG1cz5KvKICySOdxPdMrSJWC16bv1NU9O49Pe+WOWUR+ao7r+AE57uRTWgFNReR6L5S9YxI3vfPbf0oAPVYTMAETMAETMAETMAETMIH5BCwgn8/IOUzABOoRsIC8HjeXMgETMAETMAETMAETMAET6AeBsQnIZwmR2trMXHbmLCCfTcoC8rIr6ZZ8TQTkRZu0hiAe13uXHYNTSuo6rv7vGwTdi3TbezDwbmDTnCk8P7i5nwncXG2Ka+e2gLw2uqUWHNv1d6kw3fggCdw+OCjLVTRNcijeCfjVwEY2RAG57hFWC5u5dS39ElBH3NvlVN01iE+3AC4CtgQuCQ3Gv30x3C/9POqMHKkzx+udg5g5+1lj10ZTBYZRil2r88aTiqHz1mkmvv0jINfmc2u4Nmdta8P/PkHonP2t7WOjawG5+v204CR8nzCIOm7WEoHrnu+VoQ65YcuJPhZg3z040+v+bJ7beZuC66K1H58Pun4ObWs8cYAEjavpeosZSIiuwAcSz5dJFpDPpzRmAblGr3X9VECBCCQImBVwwQLy+evFOUxgTATuD/w0GtDlwAPGNECPxQRMwAQaEtA3svcCzy+o5+PhWXgRz/4KyPpCQKLZ9N2+uqegrBK5KzDcot6lN8Tr4h0QyBOR672PggoPOf0jcAaggHhxejPwliEPrGHfm4jItw+BHbMuXBiCBjbskoubgAmYgAmYgAmYgAmYgAmMiYAF5GOaTY/FBPpFwALyfs2He2MCJmACJmACJmACJmACJlCNwJgEbHr/I1FBUbTxrjfup+THIiBXRPcPAhLCtJlS5z/VrU0TEv+0nfLaejLwlbYb6rC+ugJyHRcbhTmUS1OWJKx5Q3D+6KPzuDaXSXAkYeETcrhKQCYRioTa6Xmsw2n4a9USNMitck9AAq80HRV+i12xuupXKiCXy6rcSbUBr0xaHZCzd5Z0XJwG3FSm8Jw82hi4TXALVdaqda8LbBy1YQfyFibFVZhATwg8EtCmZQkW0/S6OU6jdYcgQXrbLsNxX4YmIP+7sGlc96zZtUzXjpcDJyzp+po3t7GLsa5v6p/uY5Ril/FvAS8Avh9VInczjWXNIB6XYDwOOhOvwyOAXYHrcjqh69newA7ht68B2vAarycJ8Y8BnhjyiOVrgGOBqvda9wzCdl1Ds9SFQ9wiBORaZ7rH132nUhoEoMzxHM+T5l4icW3CTlN8vzxrPtsSXM/q+9AE5DpWDucWV2ulvDVeZq7iPAr2ICGIUtVncV0bFLSh6ySBsu7nlbp67k3HcC2g89WfGw5O57+855C4WgkqFbRBz4MKonF2wzbnFZfI+/fzMnXwuwXkHUB1lSbQYwL3AyQaz9IVgETlTiZgAiZgAvBYQAG3svv6lMmhwB4V3hs3YarnLr2/V/CvvPvWn4SAaXoPvYz3+03G5rLtE4hF5LrOrw3oO8fQk57J9A1L74zipG/ZCqww1VRXRH434JoE2qrAIr7DTXWuPG4TMAETMAETMAETMAETGBwBC8gHN2XusAkMhoAF5IOZKnfUBEzABEzABEzABEzABEwgh8CYBOSxQCRvsqtuWm+6YMYiIG/Koa/lpyAgl2BHQpr9EocPCW8koDqyhqCp6/nUe1xt+JCQY9uCxuRgKJeGK7vuzJz61dfHhaAVeZvyxFl9fV/Hm51SAXlVYVbd4ARl8Kfn5UPC2ivrGJ+eRy0gL0PdeUyg/wTkPq7zvI7xRaau7wWHJiDfAPhEzkZuiaLlVPadRU7OjLbkRn9w+F2CbDmpxUn3NLrXUUrv7+Y5lMfO1j8A5HJ+cVJ/6gSuTe7bBbf2OKvuC+RArmBWcfAbBcPRP3nC9KJha6O9NtnrfkepC/G46l2EgFztPCiI63WM6P5IIgIJF8qk9HyhwBNaE+mGYdUll3MF8Xl6uPfapCAYhQXktyafiseL1niZ+YrzxMeujhnNTd9SfB9c9T61b2PJ+pM9T+ncKO6ZWKdJUAA9V0rA8XNATpVtB5drytIC8qYEXd4EhkVglXAuynqtc5Pcdp1MwARMYMoEioLIxkzqPJvWZZoGYUvr0ftrCYbPrduAy42SgNaEAtDp2ePSEY3wMSEI3t2TMel59LgRjbPqUOqKyBX87XlRY3r2LQosX7VPzm8CJmACJmACJmACJmACJjACAhaQj2ASPQQT6CkBC8h7OjHulgmYgAmYgAmYgAmYgAmYQCkCYxGQp852eYOfJxpKhYqlAC4xU1cC6FRMusQhdtp0V/y66nRVka8EUa8C/iMRhskN8xXBDfDmrjpbs16JftRnOXvnuZJcEgRHnwP61He9G5Kg7d8L+i3mErvJ1bEL1wwLyGsuuCUXG8v1d8kY3fxACcQiz0UOYd69YNO+DElAru+mEvFnzrvp2PsSsEP3Ax8A5MQt4fEzga8knY1djtN+S3y8F/D6cA1+DvCNpHx8jyWHXolIs5RuelcflOf4GQ5p9wb2DX3O6qnj8qZ7Od1faF3JdV2i3rbTogTk6vcLgc2BdwIXVHCYS4PRqI6TC0BoXcvFK9s4rLnX5vPU6dkC8r8BXB04LGzQ11+1zrTuFFyiiQtgfOyp3g2B09tewC3UNyYBuda1HNX1LPXsHDbnByd4OTxWTY8HTgQeGM7F54UgGv8Z3NTLBoeq2m7Z/BaQlyXlfCYwDgJ6lpBoPEt6zyJRuZMJmIAJTJWAvo3pOVUC8bx36nqOfUMIzPanBUB6KHBgeAbIa+7zwK6Agrg5mUBKQIEAfztCLAp0l/dMvBGg56qppjoi8u2Bj0TALgQk0ncyARMwARMwARMwARMwARMwgb8QsIDcC8EETKArAhaQd0XW9ZqACZiACZiACZiACZiACSyCwFgEbBJWHBs2NIubNsXINfGJEcR5oiELyG+BZQH57CNvJUBCi0UniQFikZei7H+wwP1Ngo0XADvmdFKiHW3SajPdEIRAN9asVJt/XxKcqSXUykvvDmKsZbuOFw1R75+1SUUipTzBhspJSC4BmVzJf1qTVV4xC8hbhLnAqsZy/V0gMjc1IgK6P9O1KG9jc5fDnHcv2LTtIQnIU3FnOva+CMjXAnTPo3sFiR4lJL8q6WzMPc+hfFvgyFBGIuYTkvIPAz4GXAu8K7h9K1DNPYH3RELwMuLxrGoJOeWyLRfxbJ3LOVtBfH5VYaHdDtA/XW3yX6SAXOPQta+KKFnrVAwlhFCSqFn3jHnu4xnWWHAux+WtcpzLLCC/Ze/EekFEImbZvaqCFegYqTJPeUtaTrBHA+sHYcgWwMUV1v6isg5dQK7jSvMnvjo2JPBO05eBfYAvAHWe19LjJW9uzgA+E67t/93hOatoXVhAvqgjxu2YQD8IrAz8MuqK7q0UwMfJBEzABKZIQPdqemZ6c8Hg2woQVZbt40IQODlI5yU9I+hZua/v+MuO0/lMoA4BfbNL30npXdPTgK/XqXAkZaqKyO+W815oVeCykfDwMEzABEzABEzABEzABEzABBoSsIC8IUAXNwETKCRgAbkXhwmYgAmYgAmYgAmYgAmYwJAJjEHAtiJwACBxSJaOAuSKJaeDLM0TDVlAfgspC8hnH9FF4rAhnwea9l0OCVo3V1es6AHBIW8HoEg4Lqc8OaSc2TPX8aKhyi1Uzpg632RinDSvNgXJwW8/4LstjMsC8ooLryfZx3D97QlKd2OABJZ1rzHvXrApyiEJyGfd88nFcZNwL92USZPyEg8reI7u0ZW0yfy9OcLWmHveHK8bnHJVh+4pFEwnTrp2S6Cu4C4SjitJ/Kq2nh/+X9fu3YIQvayYW8JOCdb1nJLd55wC7FRRRN6E4byyixSQz+tL3u9rAB8FHh4ChCmAgBjOSppPOcDLiVwpz7F8EQLyeN11fe6pOp68talAR22Jx+WAqON17zAHRcEf6qyJtssMUUAuvv8MbAYo2EfeM4fOWQq4cDCgQArZua0OP52/nhEcJNeZ8YyT1S2R0qeAkwE9y11Xp9GKZSwgrwjM2U1g4ATuldxL/RqQqNzJBEzABKZGQMHK3h4CleWNXfeBusf/xgLA5AWoSpuVyF3PatcvoD9uwgT6SuBlIcBw3D8JnzcAftzXTi+gX1VF5Ao2+byoX3pnt/8C+ukmTMAETMAETMAETMAETMAEBkDAAvIBTJK7aAIDJWAB+UAnzt02ARMwARMwARMwARMwARP4C4GhC9j0zkebvuVckCVtWNbfHgQcE/193sZ9C8hvgZWKug4Jgpm2N/bkOZl15XaZ19aTga/UOA9YQH5baFUE5Dpm5fS5C7DdDPdZiVjeBnxoQaKDGkthZhG5lko4o3HOctiVI6Cc5LXhpe4xZgF527O3mPqGfv1dDCW3MlYCFpD3Y2b1bUObt3WtitMewXm7rFC6q9Fk9/K695Ko/TkFG99jx+mDwvX3hqhTckD7dBCJSzyue/4/z+i07lPeF8SSyiYhphgdV0OEqfuejcK1PnMG7pOIvM8CcgnBJYbQ/ZSSHNwlvp/lPp5NqzZeSzx7E6D1/OFkzqsKrquucR1be4VnKJWd9xxatf40f9XxaF0+KTgDrgno+Vmb2CX0buo8LlGfRCravJ3dA+8IHNZC3U055ZUfgoBcgvH7hTnT+eRZM4JvfSs8P30MkKCy7aS1I0G5zqvqh4TlRUGz1Lae6T4b3svouafu8868cVhAPo+QfzeBcRFYKXGuvQrQOxgnEzABE5gSAd1r7xPu4/PGrXsw3ZfrXr/rpHvE9cNzV/bcG7dZJyBb1312/SawTAJvDN++4j58MziR/3aZHVty21VE5NsDH4n6eyHwmCX3382bgAmYgAmYgAmYgAmYgAn0hIAF5D2ZCHfDBEZIwALyEU6qh2QCJmACJmACJmACJmACEyIwdAHbQ4N4fO1oziQKkdvZlg0F5E02+ucJltuur64Aet7ytoB8NiELyG/Lp4qAXI6eCvigTWV5SRvKjgzCNTkvDD1J/PYWYNsZAzk0iGzquvNZQD7MVTL06+8wqbvXJmACKQF935AwW649El0fC3wRWLZ4XP18SRCd6r+PAHYtCCoTC8jzAh/peUHXYm0m1djkvpYnIE9FtWpXm+1fE8TITYS164X7m2wzvYTuu/cgSE6fBeRy8Jb7uNzhFUBAbu5nlzyEJSKTsPVzwNU5ZaoKrtMq7g4cDmxasj86vuTI3FWqO557h4AKCrp27pzOSZQvgUrGU8JgiZVXAB4N3AHQ+k7FxBLyS/h/ZVeDb1hvHwXkcoh/IvBU4CmAnj9nBaTSeUpu38cDFyz4/K3zplx/nwY8P7jmFfVVa0bPgdrkf1HDeUuLW0DeMlBXZwI9J6BjXqLxLOnaJFG5kwmYgAlMhUBRMLhs/HrXrEBauv9aREqfd+M22wxWtYixuA0TWBSB/aKgc1mbp0fBDBfVj761U1ZEfrecAIOrAmP4pti3OXF/TMAETMAETMAETMAETGBwBCwgH9yUucMmMBgCFpAPZqrcURMwARMwARMwARMwARMwgRwCQxaw5W2UOQvYBvhZjpP2PAF36kA+L/+sBWUB+fzDbagO5BIhbTZ/eAvLoaj6CpaQJgmx5bYowU3XSa4IEp78vmRDGwIn5gghPgPsGYQPTURaJbuxsGx6N615+o8codH3giDq4ga9sYC8AbwlFh3y9XeJ2Ny0CZjARAhINHwU8PTgAK77ezl356VMQK7No7ofeVsQw9dBpfu8A8OG3UuAnYH/z957AE1zVGfbVxEEPyZnkcHGRiaIYJCRMUkkk4OIBQJMEiBMEEESySAjkoXIUWREzpiMZKJMzhj44COYjMgZIai/bqv3oxk2zOzO7jM7z3Wq3hI823369NU9YXfmPuc9PVVOrl+qV0A+f3UiRk7l8VSMjx0JpELXb5dZ1Cl9lhVcT1zl3i4VthPXItuEgHrV+SyaQz7vKppPn3eUxA9fajPADrUZooA8KGZ9X5pgmojGk2QhyTFO3CF+zWHzG83ly/flG5akAnWbfEeddz5fdhoKyJclZz8JbCeBXJNqUeSPgbNu51SMWgISkEBnAovE40cA+bdsotKuAc0Tjydp0N1bJKvqOqbtJTAhcCZgmyt2J5FyM/FwvuPdepcvcVsR+etLQswJrvxO88Rdzs7pS0ACEpCABCQgAQlIQAKAAnK3gQQksC4CCsjXRVa/EpCABCQgAQlIQAISkMAmCGyrgC2/9eQh+jMrEWrzZeRmJe1FgnAF5CfvOCuQb+LIW32M0wC3Af59youyETzdB0hl8CEKsRP7o4owKCTeBzwSOA74w+poBush1QT3LZVMJxUrs05PXnGdFJAPdsnnBrat19/tpG3UEpDANhK4AHAv4ELAXadUFprM6VTl/qGve4hUUX5QuT5/oUdw+f5yNeD6perzpl7onzeFIVcgz/1i1j33u3mhuk8Rch+C60uVhEhJOjDNImxLpeXcq3+3x300zVUf81kUYhfRfL6LPAM4eoPClUXxz/p8qALyPHtOMos7lMDzW8exwNvKv29swfemPYArlGRZ+e0m4s4kBsl5/WfLLtiMfgrIewaqu60kkEQ6tf1kK2fRLuhmxcnMNaJyTQISkMDYCeS7bxJtPWbGRA8DUtW4r8Rbi3juVb7z7DOl4YeAOwOfXeTEzyWwJIF8F38/cGhJpLykmx3vlqTK12tEkaSD99zxyHY2gDYi8nxfzu8uE0tytSRy1iQgAQlIQAISkIAEJCCBXU5AAfku3wBOXwJrJKCAfI1wdS0BCUhAAhKQgAQkIAEJrJ3AtgrY8nLKy4C9K0J5wfqBwK/L3xSQL7d9FJAvx22TvSKkSiWRaZUI8sLJA4A+BU/rmFvmkKqSqRT6riVebMtLNZeoAvsf4DVrrr4XEcTNgAjaJpaqpB/sCChC8kuX6gg5b53QsX+zuQLyFQHuUPdtvf7uEC6HlYAEdjGBXH+HUl131WXI8+r860vsvmo8pwQuCUxEZ98DPr+q0x77557pXMB3evQZV815R9Twg45jJLZUO8t/m5b1jeD3pI4+l23ex3zajB2heu6/81x0miUpwldKsoeh7PFF88qcTlcaZb0ibB5KAq781nHxUrHxW1t+Hgznq5a90fW706I1zOf18bjp46+OL79T5ZwV+yqQSvGaBDZFYDd9vzxjo9pozt25JmsSkIAExk7g6uW39D2nTPQQ4MgNfgfJd4KjgLtMiSXi8Yg/h/Tdcux7Y7fN7/xA9lmOhdwDJVnB87YUQr4rJVnYFRvxHw4kKfq2W0TeNwJSLfwNQJckR4tE5M2kQmF1YeBr2w7N+CUgAQlIQAISkIAEJCCB1QgoIF+Nn70lIIHZBBSQuzskIAEJSEACEpCABCQggW0msI0vGOaF3GeVh84T9nlZ4HaNynQKyJfbmQrIl+O2iV6pxHhz4N+AVMesLSKVx5cqI0OoaLluHg8tVcsn4+SccN8qgcQ6xm9Wd8wYtwWOWcdgHXz2LSDPyzypGtmHWO+8wMOBSXXOruvUXOch8O6wNHObbuP1t6+560cCEpCABCQgAQlIQAISkIAE+iOwm75fnqEk/JjQy+9hEZVrEpCABMZMIL+xvhi42pRJplpxEitv6plA3sOOYPfZU2JJAp3bA0m6qklgXQS+DPxlw3n25HPXNeCa/Z6viMj/ujHOfYAnrXnsdbvPs6YIyCeW/99FTL5IRN70n2eET1z3pPQvAQlIQAISkIAEJCABCQybgALyYa+P0UlgmwkoIN/m1TN2CUhAAhKQgAQkIAEJSGDbXjDMd7DHAfeoli4vCkY8nuzltSkgX25/KyBfjts6e+W3zcsAjwCuP2WgT5Wq46lUsC3V/lbldWipwj7x01WYvMz4u0VAvgybtn26rpMC8rZkbScBCUhAAhKQgAQkIAEJSEACu5XAtv2+u8o65bfhX1QOIpg8/SoO7SsBCUhg4AROWQTiR0yJM8/E7gZ8b4Nz+BvgFcDejTHznO5A4GWlKvQGQ9rIUHlGE9HyVUoS24jkv7WRkR2kSeDuQBIn1LbtlcgvBRwHJFlwbQeU5BHbuAumVQiv59FWTD5PRJ51f37l9JPlWeo28jJmCUhAAhKQgAQkIAEJSKAnAgrIewKpGwlI4M8IKCB3U0hAAhKQgAQkIAEJSEAC20xg214wTEWZpwB5aD6xvDiTCrcnNRZCAflyO1MB+XLc1tXrHMDBJWlCqiw17XnAg4HvriuAgfrd1D6tp6+AfPXNoID8jwy37fq7+urrQQISkIAEJCABCUhAAhKQgATWQWA3fb88XaPK7nrm394AACAASURBVK+AvLOjSUACEhgrgYsDrwL2mjLBBwEfXsPEI0j//BS/EbPnWVySfjYtyW2fAOS83KfluV8S6EagvlN2KiCVjTPvyTOaHwH3LGL65nV4p+LcTeOOUUR+tVKJvKl1uB7wli1c3BsDr2sZ9yIx+SwR+UHAUxtjXBj4WstxbSYBCUhAAhKQgAQkIAEJjJCAAvIRLqpTksBACCggH8hCGIYEJCABCUhAAhKQgAQksBSBbXzB8B+AY4ALlqrjsyosKCBfakuwKWHuJsW408a6EvCB5RBtpNdpgJsBDwNS1aNpXwQeArx2F1Udrxlsap/WY25yz3bZZKlKkXPitUunvFB3SyB7pI01Wbbps2wbBeR/JLeN199l191+EpCABCQgAQlIQAISkIAEJLA+Arvp++VpS+XXCc3fAPm9RpOABCQwRgLzBNvrnG+eSRw+ZYB5YvZ1xdP1t+51xLFfEcI2E/xGZH9z4HPrGFSfCwncBziq0WrbK5HvXxJG1NNKUoarAx9aSGR4DS4EREh+B2DvluHNEpPPEpF/olF1PMkenthyLJtJQAISkIAEJCABCUhAAiMkoIB8hIvqlCQwEAIKyAeyEIbROwEzpPaOVIcSkIAEJCABCUhgKwhsw28oyfZ/CHB9IA+Mp1VCCOyhCcgPBCKeXMY2KYDelDB3k2LcTfJbZn3rPqcoL4McAVx+hrOnA/8KnLDqYFvcf1P7tEa0yT3bZWn6FpAnscLbgN91CWJG27MCtwP2LJ8rIP8jqN30gn8PW0kXEpCABCQgAQlIQAISkIAEJDCDwG76fpmEixGNT+y3QETlmgQkIIExEshvqi8CrrHhyc0SkN8JOHrDsey0gDzPTFN1Pf+m2W1LctcNY3G4QmCMIvK7TnmW/I3y3PDLW7zyfYjJZ4nIayyfbAjKtxiZoUtAAhKQgAQkIAEJSEACyxDYhpefl5mXfSQggZ0noIB859fACNZDQAH5erjqVQISkIAEJCABCQydwLb8hnJ+4JzAx+YAHZqAfJUXSTYpgN6UMHeTYtxN8lv2GI9wfF/gQSU5wjQ/HwEOA47bpVXHayYHAC+s/tBVmLzMOm1yz3aJr28BeZ8s/wZ4RVVdoqvvhwKPrGCsch7twnQTbXfTC/6b4OkYEpCABCQgAQlIQAISkIAEdiuB3fT98tTAidVCJ/ndHrt14Z23BCQwegJ/D7wDaFa+XvfEpwnIk6zjSOAe6x684X+nBeSpAp9q7IfOmPeYfq/e8NL2NtwYReTZb0kyXVuE0fsBP+qN3M45WkVMfnrgqQtCvzDwtZ2bniNLQAISkIAEJCABCUhAAjtJYFteft5JRo4tAQksR0AB+XLc7DV8AgrIh79GRigBCUhAAhKQgATWQWBMv6EoIF9uhyggX47bsr0mwvH7ATeZ4SQvhPwb8Gzgl8sONLJ+TWFxV2HyMjgUkHenpoB8NrPd9IJ/951jDwlIQAISkIAEJCABCUhAAhKQwJ8TOBUQ0fjETgIiKtckIAEJjJFA81nNpuY4TUDeTGK6qVh2WkCeec5ah+8ANwY+vCkYjjOTwDQR+WeAS20xs8cD92/En+TSEZGPyZYRk38cuOwcCPcFnjgmSM5FAhKQgAQkIAEJSEACEmhPYEwvP7eftS0lIIFNEFBAvgnKjrETBBSQ7wR1x5SABCQgAQlIQAI7T2BMv6HspID8TMDRwP7Vkq5SiWCTFbQVkG/mOMwLr1cBHgBcezNDLjXKJoTZywTWFJA/Gsjffr+Ms5Z9FJC3BFU1U0A+m5kC8u77yR4SkIAEJCABCUhAAhKQgAQksLsJJBFj/dvPH4BUh9UkIAEJjJGAAnIYgoA874Y+bkr19UNKVfYkM9F2nkAtIv8qsA9wws6HtVIEzwPu2PDwKuAWK3kdbudlxOSZzQ+As1fTSrX2ywx3mkYmAQlIQAISkIAEJCABCayTwJhefl4nJ31LQALdCSgg787MHhKQgAQkIAEJSEACEpDAcAiMWcC2qoD8COAJSy7VWYBnNjLB3xV47ZL+Tgsc3nhR4ErAB5b0N6+bAvI1QK1c5neEGwF5meXy6x2qF+/bIiCfVhWlFwCVEwXk3YkqIJ/NbMzX3+47xR4SkIAEJCABCUhAAhKQgAQkIIHFBPL+X0TjE8t364jKNQlIQAISkMA6CeS5zg3Ks53fAMcA7wYUj6+Tenffee72wCIe/0b37oPs8Qbgho3I8vz57oOMtr+glhWTTyK4MPC1/sLRkwQkIAEJSEACEpCABCSwLQQUkG/LShmnBLaPgALy7VszI5aABCQgAQlIQAISkIAE/khgzAK2VQXkQ98nCsjbr9AmK7hPiyq/TV4QuB1wp/K/20e/sy2HKCBPQoUjGxU/FJD/sZJ916os60waoYB89vE75uvvzp61HF0CEpCABCQgAQlIQAISkIAExkwgAvL6PcAIyJvfscc8f+cmAQlIQAISkMBsAmcCfjoiQHsAxwH/0JhTkqA/eETznDeVZcTkTyqJvHcJIqcpAQlIQAISkIAEJCABCUwIKCB3L0hAAusioIB8XWT1KwEJSEACEpCABCQgAQlsgsCYBWwKyJfbQQ8FHll1TZXztwG/W87dzF6nBq7TeOnhJcBnex4n7qaNtS4Bfh1+hOtXLULn669hXptwOUQB+U5VAt+pcRet89lKxZNrl4YKyBcRG8bnY77+DoOwUUhAAhKQgAQkIAEJSEACEpDAGAn8vlF1/JSNquRjnLNzkoAEJCABCUhg9xLYEzgW2KuB4GDgCbsMS1sxeaqPpwq5JgEJSEACEpCABCQgAQnsMgIKyHfZgjtdCWyQgALyDcJ2KAlIQAISkIAEJCABCUigdwJjFrApIF9uuzQF5Mt5GX6vdQnIU/UoVZf3b1lt/PXA/YGvDKRaUqoYvL9aviEKyJuC6YR72yKiXufOU0Dena4VyGczG/P1t/tOsYcEJCABCUhAAhKQgAQkIAEJSKAdgSS5PFXVNIkjT2rX1VYSkIAEJCABCUhgKwlcoojIz9mI/g7AC7dyRqsHfWkg878xcMEp7i4DfHL1YfQgAQlIQAISkIAEJCABCWwTAQXk27RaxiqB7SKggHy71stoJSABCUhAAhKQgAQkIIE/JTBmAVtXAfm9gL6qROfFxb2BsxbcPy8PqX/d4wY8DPhYj/4mrhSQd4ea3x7PB9wUuDWwTwcXQxNob4OAPC+CvBTYt+K8roQA9VIqIO+wsUtTBeSzmY35+tt9p9hDAhKQgAQkIAEJSEACEpCABCTQjsCJQH57ndgeQETlmgQkIAEJSEACEhgzgSsDxwGnbEzyhsCbxjzxFnObJiZ/EnCfFn1tIgEJSEACEpCABCQgAQmMiIAC8hEtplORwMAIKCAf2IIYjgQkIAEJSEACEpCABCTQicCYBWxdBeSdwC1o3KyQ/CnglsAX+xxkDb7ywuVjgPuuwffQXK4qOE6l8fMD1y2i8X9sMcH3FdF//cKCAvIW4BpNLldehtmz/P1LpeL7p7u76tRDAXknXP/bWAH5bGZjvv523yn2kIAEJCABCUhAAhKQgAQkIAEJtCPwG+A0VdPTAr9t19VWEpCABCQgAQlIYKsJ3AR4bWMGuTfaDzh+q2fWX/ATMXn+e9X+3OpJAhKQgAQkIAEJSEACEtgGAgrIt2GVjFEC20lAAfl2rptRS0ACEpCABCQgAQlIQAInExizgG0nBeRN0eS7gcTz7YFvvGkC2acC31xD3KkUdB0gFa8n9hLgsxsaa1kB+UWKWDnVxttUGv8R8GLgaOC/gSsC76/mqIC8+4KnmsIbqm55KeY2wNe7u+rUQwF5J1z/21gB+WxmY77+dt8p9pCABCQgAQlIQAISkIAEJCABCbQj8GsgovGJ5feaCKc0CUhAAhKQgAQk0IXAmYGfdOkwkLZ3Bp7TiCXPn6++BYnMB4LQMCQgAQlIQAISkIAEJCCBsRJQQD7WlXVeEth5AgrId34NjEACEpCABCQgAQlIQAISWJ7AmAVsfQjIU2U6/07qiLhZIfnNwO2AH3f0s+nmZyli5+uVgddZ2XmTYtxpYy0rID9vYXS1BYtzLPA84D+An1VtI5hXQL7azj4UOKJy8WogL8z8dDW3C3tvcs8uDKZqcDbgGODa5W+fAm7Z4UWh5rnyA8DbgN91CWJG27OWc9+kWnzXhAkPBR5Z+b5tmWsPoe24izFff3ccrgFIQAISkIAEJCABCUhAAhKQwGgJ/BI4XTW7vLPzq9HO1olJQAISkIAEJLAOApcH3gEctKXPHB4IPLYB5jNFRP6DdQDTpwQkIAEJSEACEpCABCQggW0goIB8G1bJGCWwnQQUkG/nuhm1BCQgAQlIQAISkIAEJHAygTEL2FYVkF8IeATwCyAP4vNyYlu7ZnnxYNK+q2iy7Th9tztPeVHiqsXxOis7b1KM26eAPGhuVETkZ2gswIeAlwGvLVXbm8dXmisgX23X5gXhJxXB+MTTUcAhwImruV7Ye5N7dmEwVYO+BeRdxu7atuu5UAF5V8K2l4AEJCABCUhAAhKQgAQkIAEJjJtAfqvNezoTO33H323HTcfZSUACEpCABCSwiMC+wNuB3EP8AThgS0XkEZDn+XVt7wb2K/NaxMHPJSABCUhAAhKQgAQkIAEJjI6AAvLRLakTksBgCCggH8xSGIgEJCABCUhAAhKQgAQksAQBBeR/Du3MwP2BuwOpnhu7K3D0FMH9LOR3A55Zffgw4PAl1mfTXS4GvBK4ZBl4nZXTNynG7VtAHn+PK5UJJqLx1wPfaPFShgLy1Xb1BYGXAnnBZ2IHAhEmr9s2uWe7zEUBeRdaw2k75uvvcCgbiQQkIAEJSEACEpCABCQgAQmMjcDPgDqp4xmBn49tks5HAhKQgAQkIIG1EDgt8K3q+e9kkNsBL1nLiOt1+pxGwuWMliTXN1vvsHqXgAQkIAEJSEACEpCABCQwTAIKyIe5LkYlgTEQUEA+hlV0DhKQgAQkIAEJSEACEti9BMYsYFu2AvmpgIOBx1Tb4uvA/YDXtRCR71H63rfqf9styV5/ZeA9VdxdqwV3OZI2KcbtW0CeeZ4LyFp/s8WeqLkoIO+yS/687TWBd1R/zgvC1wI+uJrbVr03uWdbBVQaKSDvQms4bcd8/R0OZSORgAQkIAEJSEACEpCABCQggbER+CkQ0fjEzgREVK5JQAISkIAEJCCBNgSuVCqQn65qvM2VyCMYv0lj4hGWJzm6JgEJSEACEpCABCQgAQlIYFcRUEC+q5bbyUpgowQUkG8Ut4NJQAISkIAEJCABCUhAAj0TGLOAbVkBeRBHHBzx9I0q3hGR374hsJ62HGcBXgxcr3y4SYHrqtvjAOCFlZPDgEev6nRG/02KcdchIF8WS1NAnsrlzwBOXNZhz/32Ap5e+VxnEoGuoZ8SeDjw0Krju4Ec69/u6myJ9pvcs13C61tA/vzC+DddgpjR9iLAc4FLls+77qes9SMr39uSjKMNujFff9vM3zYSkIAEJCABCUhAAhKQgAQkIIFlCPwYOHPVMb/F/mQZR/aRgAQkIAEJSGDXEoiI/J1AKpJPbFtF5EmMfiyQJOG1JVH6obt2hZ24BCQgAQlIQAISkIAEJLArCSgg35XL7qQlsBECCsg3gtlBJCABCUhAAhKQgAQkIIE1ERizgG0VAXlwR0gbIeU+Ffsvlozt752zHpcCXg1ctLQ5HrgNEAH6kC3i3MMbLxPcCnjFmoLepBh3yALyNeHtzW1XwW9vA09xtCfwIuAa1WdJcBCR8e/XOXDxvck922U6fQvI+1zzvynnkL3LhLr6VkDeZSfYVgISkIAEJCABCUhAAhKQgAQkMH4CPwIiGp/YWYGIyjUJSEACEpCABCTQhcDVgTePRER+TuA44OINAA8EHt8Fim0lIAEJSEACEpCABCQgAQlsMwEF5Nu8esYugWETUEA+7PUxOglIQAISkIAEJCABCUhgPgEF5PP5XKVU5L5g1Swi8gNLJfImvzRrCte7CiZ3as+eCTga2L8E8B3gBsDH1hTQJsW4CsiXX8Qh7d+bAq9pTOVapUrE8jNs33OTe7Z9VKCAvAut4bQd8/V3OJSNRAISkIAEJCABCUhAAhKQgATGRuAHnPxbyMTODvxwbJN0PhKQgAQkIAEJbITAmETkSYyeSuRJxlzbnYDnbYSmg0hAAhKQgAQkIAEJSEACEthhAgrId3gBHF4CIyaggHzEi+vUJCABCUhAAhKQgAQksAsIjFnAtmoF8snyTxORp5r4/YDXATXDfEd8KnCHau9EbB4R7tDtYsArgUuWQNddOX2TYlwF5MvvvqEIyKcdW+8CDgCS7GATtsk922U+Csi70BpO2zFff4dD2UgkIAEJSEACEpCABCQgAQlIYGwETgAiGp/YOYCIyjUJSEACEpCABCSwDIExicivVETkezRA3Bh4wzJw7CMBCUhAAhKQgAQkIAEJSGCbCCgg36bVMlYJbBcBBeTbtV5GKwEJSEACEpCABCQgAQn8KYExC9j6EpDnd6XrAM8A6krkPwfuWyqUn1SwXgp4OZAs77EvlYren96CjXfDxssDqUZ+b+BXa4p9k2LcIQvIPwC8Dfjdmjh3dXs+4KCq01AE5PuVhA1nqGI7GDiqkcSh63y7tN/knu0SlwLyLrSG03bM19/hUDYSCUhAAhKQgAQkIAEJSEACEhgbge8B56wmdS7g+2ObpPORgAQkIAEJSGCjBCIiT/Xu2v4L2HejUfQzWPN5b7zmGWSes72vnyH0IgEJSEACEpCABCQgAQlIYJgEFJAPc12MSgJjIKCAfAyr6BwkIAEJSEACEpCABCSwewmMWcDWl4A8u2OWiDyfPQY4Avg18AjgsGo7vaCIcX858C12SuBw4NAqzszj0WuMe5Ni3CELyIci0J4s9T8A76/WfQjxnRF4Sqk2PgntU8AtgS+ucY82XW9yz3aZlgLyLrSG03bM19/hUDYSCUhAAhKQgAQkIAEJSEACEhgbge8CEY1P7NxAROWaBCQgAQlIQAISWIVAXYn8g8A1gKE/35013zsCz2t8mHuoiMj/exVI9pWABCQgAQlIQAISkIAEJDBkAgrIh7w6xiaB7SaggHy718/oJSABCUhAAhKQgAQksNsJjFnA1qeAfLJPrlgqke/d2DivA14BPLZRpfxmwGu3YJPtCbyovAwxCfdawDvXGPsmxbgKyNsv5BAF5LcCng3U1ceT8CAJG37ffmort9zknu0SrALyLrSG03bM19/hUDYSCUhAAhKQgAQkIAEJSEACEhgbgW8D+S1zYucBvjO2STofCUhAAhKQgAR2hEBE5PcDbgH8akci6G/Qg4F/b7iLeDxzNPlOf5z1JAEJSEACEpCABCQgAQkMiIAC8gEthqFIYGQEFJCPbEGdjgQkIAEJSEACEpCABHYZgTEL2NYhIM/2uBjwJCAC63n2rlIxeRteYEzG+YjgJwLd44HbAF9f4/GwSTGuAvL2Czk0AfmFgJcAiWtiO1F9PGNvcs+2XzFQQN6F1nDajvn6OxzKRiIBCUhAAhKQgAQkIAEJSEACYyPwLSCi8YmdF4ioXJOABCQgAQlIQAIS+FMCRwCHNqC8r4jITxKWBCQgAQlIQAISkIAEJCCBsRFQQD62FXU+EhgOAQXkw1kLI5GABCQgAQlIQAISkIAEuhMYs4BtXQLyUD4rkArI95iD/K7A0UCTcfdVWm+PUwIPBx5aDfMs4L7Ar9c49CbFuArI2y/kkATkpypVxg9rhH8f4Mk7cGxtcs+2XzEF5F1YDantmK+/Q+JsLBKQgAQkIAEJSEACEpCABCQwLgLfAM5XTen8wDfHNUVnIwEJSEACEpCABHojkGe+eWZd2+uBm/Q2go4kIAEJSEACEpCABCQgAQkMhIAC8oEshGFIYIQEFJCPcFGdkgQkIAEJSEACEpCABHYRgTEL2NYpIM8WOU154P6oqnL3ZOv8HHg6cCRwwsD3Uyr2HANctYrzzsBz1xz3JsW4CsjbL+aQBOQ3Al7cOL7eCNwF+H77KfXWcpN7tkvQViDvQms4bcd8/R0OZSORgAQkIAEJSEACEpCABCQggbER+B8govGJXQCIqFyTgAQkIAEJSEACEphO4FXA/o2PngfcSWASkIAEJCABCUhAAhKQgATGREAB+ZhW07lIYFgEFJAPaz2MRgISkIAEJCABCUhAAhLoRmDMArZ1C8hDei/g+cA+M7D/CDiqiLG/021pNtb6psBrqtE+D9wc+NyaI9ikGFcBefvFHIqAfNqxlWPotsBx7afTa8tN7tkugSsg70JrOG3HfP0dDmUjkYAEJCABCUhAAhKQgAQkIIGxEfgacMFqUhcCvj62STofCUhAAhKQgAQk0COBaCiOBa7W8Pl44IE9jqMrCUhAAhKQgAQkIAEJSEACO0pAAfmO4ndwCYyagALyUS+vk5OABCQgAQlIQAISkMDoCYxZwLZOAXl+a9oXeBqwd4tdEiF5Kik/Gfgq0OTewsVampwReApwQOX9BcBBwC/XMuIfnW5SjKuAvP1iDkFAfi7gWUAqkNd2CHAkcFL76fTacpN7tkvgTQH5Z0rViK+0dJIkEs+u2iYpxkOB37TsP6/ZRUoCjUuWRl193w84rBogCQSO6SGuIbgY8/V3CHyNQQISkIAEJCABCUhAAhKQgATGSSC/rUY0PrELAxGVaxKQgAQkIAEJSEACswmcvYjIL9VokmdvjxWcBCQgAQlIQAISkIAEJCCBMRBQQD6GVXQOEhgmAQXkw1wXo5KABCQgAQlIQAISkIAE2hEYs4BtXQLy0wC3Af4dOGsD88uA8wH/OAf/fwBPB967AZH2ol2wH/A64AxVw00JNDcpxh2ygLyroHbRmq76+eWBt1ZOIuS+L/DrVR237J/fWR4H3KPR/g3A3YDvtfSzjmab3LNd4m8KyLv03ba2mzo/bYLLmK+/m+DnGBKQgAQkIAEJSEACEpCABCSwOwn8XyAJ6yb2l0DbJHq7k5izloAEJCABCUhgXQTODPxkXc7X4PevgeOA8zZ83xV4zhrG06UEJCABCUhAAhKQgAQkIIGNElBAvlHcDiaBXUVAAfmuWm4nKwEJSEACEpCABCQggdERGLOArW8BeX5fugzwCOD6U3bCvxbh6x+AVPQ9FJhU3Z22cVKVPKLYFwEf2QExeb7PPhW4QxXch4Bblyrp697smxTjDllAvm7Oq/rfpID8VMDBwGMaQWdf3hH4/KqTWbH/Jvdsl1AVkHehNZy2Y77+DoeykUhAAhKQgAQkIAEJSEACEpDA2Ah8GYhofGJ/BURUrklAAhKQgAQkIIFNEtgXeAtwZ+DVmxx4xbGuWCqR55lXbTcDXruib7tLQAISkIAEJCABCUhAAhLYUQIKyHcUv4NLYNQEFJCPenmdnAQkIAEJSEACEpCABEZPYMwCtr4E5Pld6WLAA4D9G9W6s0F+DjwYeDbw22rH5Pti2kcQO09IPvFxbHkwn8rk3wAiRF+nXau80FBXHz+8COR/v86Bi+9NinEVkC+/oJsSkEc8nkrnD20cY18Hbg+8Z/kp9NZzk3u2S9AKyLvQGk7bMV9/h0PZSCQgAQlIQAISkIAEJCABCUhgbAT+D3DRalKppPmlsU3S+UhAAhKQgAQkMGgCVy3i8Tw3yjPVW22ZiDyJ0t/UIJzn0lcfyPO4QS++wUlAAhKQgAQkIAEJSEACwyWggHy4a2NkEth2AgrIt30FjV8CEpCABCQgAQlIQAK7m8CYBWyrCsjPCOQFgLvMqDienfNF4D7A24Emy8nOyssD8XNv4Nott1tEs+8G3gF8olTRObFl3zbNzgJEGHzzqnGqO+f/f66Ngx7abFKMe3bgxcB1qrivBHygh3l0dfEPwPu7dtrB9psQkM8Sjyc5w4HAy+YcX5tEs8k922VeCsi70BpO2zFff4dD2UgkIAEJSEACO0tgj5JMLFXJ8u9vgMtUIeV7XwRvHynf/z4I/GyNIed7YOK4LnBZ4O+rsTL2F8p32+OA768xDl1LQAISkIAEViGQ32MjGp9Yrq8RlWsSkIAEJCABCUhgEwTyvvC3gTxHru2WwCs3EUBPYxwAvLDh64QiIv9sT2PoRgISkIAEJCABCUhAAhKQwEYJKCDfKG4Hk8CuIqCAfFctt5OVgAQkIAEJSEACEpDA6AiMWcDWVUAeEev5gH8EbgrsN6XaeL0BXgQ8pFQLb7MxTgH8LfDPxf8F23Sq2kRI/l/Ax4FPA18FfgKc1NFPficLmwiqazsCePgS/joO//+aLyvGzTqlanp4xlL1/RdVEPXnaZMXSjPfu1dtIkxOBfaIJDZtTQH5RDSy7orzbeeZF15qIcm6BeTZBw8E/nVKgIcAR25wTy5itOyeXeR31c+bAvJPAXlRKS9Ub7ulIv0jq0ncFjhm2ydV4h/z9XckS+Q0JCABCUhAAksTOEdJRHZXoMv3vnxPeTXw+CLmnpWkrGtgFwIeBuy/4Dtu7TdJnB5bvnv2FUfXuG0vAQlIQAISmEYgSTAvVn2wV7luSksCEpCABCQgAQlsikAqdb8ZOG014DZWIr8v8IQGtCSXyzPyiOQ1CUhAAhKQgAQkIAEJSEACW0VAAflWLZfBSmCrCCgg36rlMlgJSEACEpCABCQgAQlIoEFgzAK2eQLyCIsvCvwVsDdwxVKJ7awtdkiqwx0GpCrbsqLfCFH3AZLd/UZAm3FnhRZh+YeBBwE/bRF/Xqp8fhl/0jwvXt6qiANauOilybJi3GnVxLsG9K7C/jtdO/bQvikgX7dAu2vIm4wv+/4xRVzTjDPHWF5aSYKAodiye3bd8SsgXzfh9fgf8/V3PcT0KgEJSEACEhg+gSSzunlJzJVqqMtahOQRked++JfLOgFy/3pgSXy2zHfOxPH0ktQpVcg0CUhAAhKQwBAI/DeQ3zcnloSd+W1T//s6awAAIABJREFUk4AEJCABCUhAApskMBYR+eHld4Oa3fGlEvmQntFtcm0dSwISkIAEJCABCUhAAhLYUgIKyLd04QxbAltAQAH5FiySIUpAAhKQgAQkIAEJSEACMwmMWcA2T0B+yvJSf6rbtrX3lQpsER/3+cB8D+DSwA2A6wGXaRtQ1e5g4CigTWW4SxURQITCE7sP8OSW/ZcIb2qXZcW4Wbu8zHDokoFEBBERRSrqteG15DAzu21SoL1M7JuML9UYs29v0gg01cgfB/x6mQmssc+ye3aNIf2vawXk6ya8Hv9jvv6uh5heJSABCUhAAsMmkOeFSYKUf33Zq4B7Ad9bwuG8ZE1d3X0A+Bfg41072l4CEpCABCSwBgKfBS5e+b0E8Lk1jKNLCUhAAhKQgAQksIjAWETkSR5398Zk3wTccBEAP5eABCQgAQlIQAISkIAEJDAkAgrIh7QaxiKBcRFQQD6u9XQ2EpCABCQgAQlIQAIS2G0ExixgmycgzzpfAXg9sOecRf868FrgeUCq2yxbcbztvspvWHnR/3LAVYGrAX+/oHOqaEd8/rG2g5QxHgjcA3gvcGfgux3673TTawLvWCKIH5Us+s8BTlqifx9dNinQXibeTcd3hiKyOQSIuD/JASIq36n1mcdMAfkyO2q1Pkny8cjKxW2BY1ZzOZjeY77+DgaygUhAAhKQgAQ2RKCNeDzfLT8FfBQ4EUhirL2BfYAkVpplbwDu1lFE3kY8nu9GxwKfBH4PXAC44pyEZh8C7tnxe+eG8DuMBCQgAQnsMgKfASIan9glgYjKNQlIYHgEkjw3976aBCQggTETiIj8rUDOeRPL9+xbAa/eoom/ArhFI94XAHfcojkYqgQkIAEJSEACEpCABCSwywkoIN/lG8DpS2CNBBSQrxGuriUgAQlIQAISkIAEJCCBtRMYs4BtkYD8NKXKcSqpTSwv0R9fXqSPQPn/DEDImhcOzgv8bSUwiNBgIjLIw/uDgF923C2nAK5Sqjx/sGPfnW6eub8U2HdBIJ8Avl1EGlnXzPNnOxz8pgXaXae7E/GdCrg18DvglRtI1NCVyaT9UAXkZynnsoh+Yj8BDgW+suxEB9QvFTevX8WTKhgRUY3Bxnz9HcP6OAcJSEACEpBAWwJ5DyH3ss8EkhypaW8HHg+8Z8Z3y9wLR7idBF/1fU/t50jgwcBvWwQVf4+YUwn9i8Bjy3138ztkviPme+cDgAOmjBUReV4c/3yLOGwiAQlIQAISWBeBJGS5VOU8v5N+el2D9eD33EVAlt+ifwq8BPhFC79JKprfbmMRyL+5RZ++myTJ6RHF6YeBRwG/WXKQvcr9zsfL7++TJDZLuht0t+ZvdYft0iQ85wSeDeQ3sPw3iWy7PsPY6YWunzE9rCQ/3XRMFwEeDZwZ+J9yHP1400E4ngQksJDAdcqzi20Xkb8L2K8x2ycABy8kYAMJSEACEpCABCQgAQlIQAIDIKCAfACLYAgSGCkBBeQjXVinJQEJSEACEpCABCQggV1CYOgCtmZ8u2RZnKYEJCABCaxIYOjPBIZ+/V0Rv90lIAEJSEACu4bA3wCp0hXxWtP+tST6+XULGhGV3bUIs5pC9J8D+wNJcrbIbgS8eIaY/XXAfYFUQ59n82JJQp+I3bdN/LOIm59LQAK7k0AEPtOSf/RJ41cleWOfPtfh65RAKnlHoDhkOwnItSixTuzSQETlQ7X6XiGJZSJI/WGLYIcgXK0TTT6r3Ee0ua+ZNr1bAi8vH0QM+1Ag1VnHaGcDjgGuXSZ3JeADY5zonDnld7k7F+F4muUYzR5IMqNtsiEch8ueQ7aJs7FKYCwEIiJPJfLakjxjkhBmG+aZJCjHApdpBJukdpOkMtswD2OUgAQkIAEJSEACEpCABHYpgaG/LLZLl8VpS2AUBBSQj2IZnYQEJCABCUhAAhKQgAR2LYGhC9gUkO/arenEJSABCaxEYOjPBIZ+/V0Jvp0lIAEJSEACu4RAxHYPLwKo5pQPAVI5PEK3tpbq4anq9ZgpHV4F3A2YV20wVR6fA9xwSv83lP7faxnMrFgiZr9dqazW0pXNJCABCQyWQC2OXVeQty1C0vivK0qva7zXAl9awvn/BxxVrhVLdN9Yl4hQI/xPNeuJXRb4RMcIVhHMpwJ3xvttyzGXFX8OQbjal4A8vA8HDi3M6uOiJcataqaA/ORj9GVVkqUkSjq6VCPfpsUcwnG47DlkmzgbqwTGRKCuRP5u4LpbkkyoXoO/KiLyCzQW5kAgCWU0CUhAAhKQgAQkIAEJSEACgyUw9JfFBgvOwCQggYUEFJAvRGQDCUhAAhKQgAQkIAEJSGDABIYuYFNAPuDNY2gSkIAEBkxg6M8Ehn79HfDSGpoEJCABCUhgMAQuCLwU2LcR0RuBuwDfXyLSMwJPAQ5o9P0OcGPgw3N83hR4zZTPPwTcEfh8x3jyDDRiwsyltlXm1zEEm0tAAhJYK4FNC8hrIeK6JrZspeNtEpAnycnFK4CXAz7eEegq8+1SRTxhLSv+HIJwtS8B+dmBFwMR1SXBwf7Apzuu2TY1H7qA/F7A9VcA+vQFyYRyD/k44B5ljG2+dxzCcbjsOWSFJbarBCSwIoFc7w4CbtYh4cyKQ/be/QrAcUDO6bXdAkiCO00CEpCABCQgAQlIQAISkMAgCQz9ZbFBQjMoCUigFQEF5K0w2UgCEpCABCQgAQlIQAISGCiBoQvYFJAPdOMYlgQkIIGBExj6M4GhX38HvryGJwEJSEACEhgEgVT6TmXvpuUl8VSAXdb2A14HnKHh4H5F0D3Nb55XPhW4w5QPUzH8mCUrPv4d8GogYvnaVp3jsmzsJwEJSKBPArU49gPA24Df9TDAlUu1ybiqKy0rIF8dbiqQp5r1JSpXlwc+2tG1AvJ2wPoSkEeE9npgz3JfcWfgp+1C2MpWQxeQPxR45Apk51WQz+9xtwaeWd3LvgL4xArjtemae+8kJ2hrpwDOAvxowT1yFwF51j37+qS2QbRsp4C8JSibSUACvRP4J+AtU7zmN4uIyzUJSEACEpCABCQgAQlIQAKDIzD0l8UGB8yAJCCB1gQuWrLq7V16/BD4K+AnrT3YUAISkIAEJCABCUhAAhKQwM4RGLqATQH5zu0NR5aABCSwzQSG/kxg6NffbV57Y5eABCQgAQlsgkDEa4cDhzYGOx64DfD1FYI4TxF8X7XhI9UeDwZ+M8V3LSypP35XqWaeCubL2GlKBcl/aXR+MvDAgVRTSyXa8wG5//sWcOIyE7WPBCSwKwn0JY5twqvFmbXQMqLl07UkfV3gRaVthLf3BX7eom/ajP08+GEgovGJRZz8kRZs6iZNAXmSsHxzjo+zAknIEgF0XYF81vW3Yzi9NJ8n6p03wDWBSwGfBD4DfL9q3Ncxkv37hOI3x8ejlkxs0wuoDTjZzQLyqwAvnJJ8aN3YrwQkEcgiy73t1YD7AKcvST6+NqdTWwH5HsBjgGsAzwZe3EiSkHPOgeUYi+jyD4sCrT5XQN4Blk0lIIHeCeT+Iue02pJ84+pAEvtoEpCABCQgAQlIQAISkIAEBkVg6C+LDQqWwUhAAp0I5MfipwFnKr1+D9wIeHMnLzaWgAQkIAEJSEACEpCABCSwMwSGLmBTQL4z+8JRJSABCWw7gaE/Exj69Xfb19/4JSABCUhAAusmkOrgeT4YMVltRwP3Bn61QgCzqqLm2WPG+/EU37OqoUdwftSKIq1pFXP7EMqvgOj/df17IGL2iZDwi0UQFHGfvyf0QVgfEhg3gb7EsU1KswTkXWgmQckRpcOjgfjMuygafBDYpwKRa8GHOoJpXmsXiU9nCTjHICCvr/MRuD6rYtnHMZJ3qXJ/tH/xey3gnR3Xq8/mEfreDLhAn04bvrK/bgHsVf6+KEHBqqGk6vVLgF+0dBThdITUy1ruc389pfNfl8rjEWhv2hYdw5N4zgg8pSRYyt8OK8mSZp1f2wrI6wRQqYSe/f7pMmiSHeWePALzJPlIUqjHlernbThtWkB+3iIWnazjf5bvIEnU1LQrAy8vyTXy2ZHAgweSZKoNW9tIQALtCCSh3JMaTXOui4h8XgKedt5tJQEJSEACEpCABCQgAQlIoEcCQ39ZrMep6koCEtgggQsCr2g8nMrwqSrwd8APNhiLQ0lAAhKQgAQkIAEJSEACEliGwNAFbL7wvcyq2kcCEpCABIb+TGDo1193kAQkIAEJSEAC8wnMqhL+CCD/VvkuO0tAXlc8bUZXV/acfBaByj+1rMY4b7apSvpq4KKNRjstALtQEUtF3Fbb54FbVaId97IEmgQi5PpLIGKz/LsYEAHqxFJRL9X0spdy3EWsWlfk7Zto4onoLsdUxFp7V5VbE0sqK6eqamJJheCxV5fum+88f32IY6f5X1VA3rwO5JyW91K0kwn8V+OYvWI5Trvw6UtAfhEgAv8zzxk8Y10aSPKZyfnldy2CPQdwmdIuCVLyHtI8iyj1DS38NpvcrYh+8/dmFfM+jpHLAW8qAtN3AxHkfnuJOPvqMus+qy//O+Fn3j3ipuI5V0k+kIIrsVxHX7tGIXGOjVtWk2srIE+XXG9zb5tjMtf6mwOfmwGqrYD8msA7io9U6r1nEYvnT0l09Hzg4tUYafugcl1ftEabFJAnscCjiuB9ElfzvFDH22yf7x9JRPGyFb8PLWLi5xKQwOYJ5HeOhzWGzfek/VZMoLf5mTiiBCQgAQlIQAISkIAEJDBqAkN/WWzU8J2cBEZMIFk06x+k66m+FLgD0ObBz4gROTUJSEACEpCABCQgAQlIYOAEhi5gW+Wl+4GjNzwJSEACElgjgaE/Exj69XeNS6NrCUhAAhKQwCgIRHByVeBvgbMVwWcqGr4FOHzFGXYVkJ+yjJlqtbV9rAipv7xiPEmoneee+zb83K9UN1/R/dLd84w2z2qnWapJRtCnSaAm8Bel4ujdgUt2RPM64AnA8cAfOvad1Tyiq2sADy/isjZuIyJN5dQXAL9s08E2cwnU4tiI9N/W0/sdqch63TLyPOHdrODqJCXfAW4A5JyunUwga1Vfk7KOOTa7WF8C8jZjLiv+bCtcbRPDvDZ1woOrAO+tGq8qIM9vM0lyk6rEsaOAQ3Y4EYYC8lV3zJ/3T7KDrPHtykdJdnB74D39D/W/HlPZPYLsfYr/JE5IIoTvtRyvWYU89+4RRk6rQt7mOGzei0+7R07ioyOAW1cxhtMDgNcsuLdY9hzSEsefNEvCkmcXcX0+eBFwL+Bnc5wl2VTuybMusQ8Bdyzi/GVisI8EJDBcAvkeclAjvPwGcr3hhmxkEpCABCQgAQlIQAISkMBuIzD0l8V223o4XwmMgcDBwOOAU8yYTF4CvQvw3DFM1jlIQAISkIAEJCABCUhAAqMloIBttEvrxCQgAQlIYMAEvP4OeHEMTQISkIAEJLDDBCLCiWA7wtLajgbuPaW6V1fBedfpRSB/DHDtRsedFoFNq7o+CTGV0VYV8nflZPvhEsj7Qqns/ZgOQu1Zs0mF338FTlhxuucuFT7/eUk//1FEZ19Ysr/dTiZQi2PXxWQZAXldsfldwG162HPrmt9O+H1/WbvJ2F0qD0/6KCA/mcQe5dyYa+q0ZAWrCsj3LALUyT3NS4DPrmHT/E8R4Z7YwnfmfDPgAi3aLtsk++sWlaD2qcA3l3XWot9PgbD9RYu2fTc5b0kMkCresXVXoG5WOl9WrJ5K6akUnqRQqZaexERJ0tK0NgLyC5eK2xG0z0v6kX1xj5I4JuNOeP0b8KQ51do3JSC/aGEyEeZnLhGU10klpu2fCOgfWATyk89zv5S/meym7yNOf2MlcGbgJ1syufxWUSfDSNg5nx6wJfEbpgQkIAEJSEACEpCABCQwcgIKyEe+wE5PAhsmkIzRbwKSlXRi+dHzx8D5qr/lR/q/A1bN7L/h6TmcBCQgAQlIQAISkIAEJLCLCChg20WL7VQlIAEJSGAwBLz+DmYpDEQCEpCABCQwOAIRa721qvw3CTCVEfOveR+xUwLyvCR+zyIU2gmI+wGpCj0R4NQx3Nkk3zuxJIMc81TAgUXUNG2vLBN0qh/faYbQrI2/CLQiJrxWm8Zz2kTodtcWwq4Vhxl196EKyFNJ95mF/E4n6xjiBoiY8R+rwPL+zvs6BqqA/GRgpyvC1Vw3U+U+YtH6/aZVBeTXBN7RcW2Waf6sUun818t0XkOfZvKdZZIcrCGs3l1erOyfyfUs4vEIpCMu/MOC0VK1+lGlSvUngVxbIwafZ39RCr1kjNgqYvWzlHvFmxRfKSKT823zPruNgPymJYFBXC26P847zEnK9EQgwvCJparvg2fcV29CQH6ash7hMLEux1UqrCeJQc4Zk7XJPUoqk2sSkMB8AlcF3ggk6VD+uw329infZXJeS0IaTQISkIAEJCABCUhAAhKQwI4SUEC+o/gdXAKjIpAfpPPgpP4h90fA/YFktX0DkDYTS6bS/Fj+/VFRcDISkIAEJCABCUhAAhKQwFgIKGAby0o6DwlIQAIS2CYCXn+3abWMVQISkIAEJLA5AhG7RiR+2JQhUylx2gvlOyUgz0vjEdX8cHN4/mSkpoho8mGe1UZ8+b0disthh0OgjXg8z/k/Any0Em1FEHfFxvsAzVl9CLhjEb51mXGzcmqzb8Rz76787gVEVHLBGYMsG0eXmMfcthbHPh94KPCbHiZ8v+o83rUCec5tSTBwhxLH7UsF5x7CGo2L9wARjU/sKkskUlBAfjK9Wug87bq+ioC8uZfXuQG7CF3XGcfE924QkOdd3FSgTbKLJGjJ9TSJhV4xRYTdZJ5iLRFMT6rVzqsAPumba3rEzY+pnB1ZRNe/XXJRkwzm6NL3XSWeVN2ubZGAvLnP2yYxaorvM2bE55njCY0YNiEgz3uNr64SM+V+ZP9yf9QGb/ZD5v7sqnGSAuQa+LU2DmwjgV1KIIlWUsQqSRxOAm62JSLynMePAy7XWLeHAYfv0rV02hKQgAQkIAEJSEACEpDAQAgoIB/IQhiGBEZA4GUl6+5kKr8vP+A+Gci55l4lU2g91ReUFxVOHMH8nYIEJCABCUhAAhKQgAQkMC4CCtjGtZ7ORgISkIAEtoOA19/tWCejlIAEJCABCWyaQKoxplJfRKO1RSQakc5XpwR0WiACmkk1xkmTvgTe5wGOKSLWevhplUo3zSuinYiP8qJ9OPxHEa5ExKRJIKLSF84QX0c0/viyZ6ZVrD0F8LfAAyqBW5Poq8o7AD9uiXpadc9J14jnUnk0AramEC5C1xsUQfLeU8Z6XYmjKThrGdaubraKOHYeuAjRH1kazBKQ5zyfhAJNOzcQ8c3kOpBz++cXrFKuDYsq945pof+zcU26Wkm80GWOfQvIm4LhLrGs2naV6ta1MHWaCHuVY+QKwOuBPcv+TFXqnzYmm0QA1y1/S/XizzY+Px9wUPnbWxqJAurPFJCvuouW6z8RkafgSt6VO76FeHyaEPx25V6z+VvZJKr0SVXbnFsjVo/1kTDowkDeAdyn+Mz95GsbKBYJyPcDch1OXPPu16cRPm+pen7z6sPcW4RlnQhp3QLycwA5hibV2BPOEcDDi6C17e7IfCKCzzl5YkmK9Tgg71ZqEpDAnxI4E/Bt4HQNMDkWc/0cuuUceiyQ/9aWZCJPH3rwxicBCUhAAhKQgAQkIAEJjJeAAvLxrq0zk8AmCdx9yg8cechxF+BXJZA8TM7fblkFNhGZP2mTwTqWBCQgAQlIQAISkIAEJCCBFgQUsLWAZBMJSEACEpBAzwS8/vYMVHcSkIAEJCCBERCIGPqo8tyxOZ1U8Upl8lnii1qsOOnbl8A7FRJfCVyyEVSbapEjWBansKUEzgk8B7jhlPjz90NKtdRF08uz/wjKIjafVgX8rqV66SzRW+3/RkVYNRG/TT57c6naukgAnPGfBlxvStD3AZLwvk0ci+a8mz5fRRw7j1MbAfm08/ay7LtWOV92nKH0S8XLWqB4dSCi8i6mgPxkWvUx0BRo5/NapJ1qwm8DfjcFdKrCf7D6ezNhxjQxajMBTiogv7PhO+9dJbFOrFnVdF3Hb5d9NKvtbqhAPpl73smNwHvavmjySbsDizh5ci1Mxe+IwyOc/sMMoOl3+3KfnH4Rj0eg+K0VF+uURSSd83FsWiKCeQLy7POIo/+l9M91+IFTEsHMC/Ospap63jucWETsub/4YfnDOgXk0yqHJ2nJrYBPL8G3ruqe7qv4WmJ4u0hg6whcp5zT9qgi36ZK5H9XROSpSF5bziGv2LrVMGAJSEACEpCABCQgAQlIYBQEFJCPYhmdhAR2lMAVgXcAp6+i+ChwU+AbjcjOXDKL/nX192QH3R94/47OwsElIAEJSEACEpCABCQgAQn8KQEFbO4ICUhAAhKQwOYJeP3dPHNHlIAEJCABCQyZQN5niEAlVfua1kaoXYtb6v7TxFhdOUSAG6HOMnF1Hcv2EuiLQFPANPGbangRd/2yw0CTCqvPrCqfTrpHUBnx7tcW+DsL8NxGdc90SbXSO7aoMD1xn4rVEbhFjF5b16qnHaY/6qa1ADWVHp8BnNjDjG9TJQOZJe5WQL486HcBqfo7sWsU8VIXj00BeZe+by/X7Im4M323tQL5rPuHLjzStrnPIyh7dUm8MUtAmqrHKc6R9ZuV9OYA4IUlmOYYCsi7rhJE8HwZIOL9Vew3wCc6CqUz9r2Bh0y5lv68FHM5EjhhRmBJ6JJza4Tj/9zhurlonnUF8Wn33PME5FcuCQ72BCKEj2DyvYsGnPJ5RPGPBVLUJslk7leqmk9+O1yngPxCwEtKMolJaFmHB3dc30nfsHhROa778LcETrtIYOsIbLuIPL855N6oaX38FrF1i2nAEpCABCQgAQlIQAISkMDOE1BAvvNrYAQS2GYC5ykvRuQhx8R+XX5AzY/i0+wfgbcCqRYwsQ+Xh8Lf3mYYxi4BCUhAAhKQgAQkIAEJjIqAArZRLaeTkYAEJCCBLSHg9XdLFsowJSABCUhAAhsicJUikJpW4bhNZeHLAW8CItqobVHl8kXTS2XG+Dh0SsOIffJSeF1xdJE/P5fAJgicqVQFT3L32tokY5gVX6qfPgI4bEqDVChPtdB5lqT0r5nSYJnK0RFNHjOlInqbc8Um+G/TGLUAdV1xtxGQ552TWaLJWXHlehFRYWyZfbSu+W7Cb6pUR3Q8sWsCEZV3sb4F5PPGXlb8OU+42mWus9rmXcqHl3+r+qv3YJvq4xmvvndJAp0Ig3NvUVudaCH3SrU4t08B+fWAS6wKoeqf/XULYK/yt6cC3+zR/2eBNy/hr69EB9OSKMwL5/xFIH3rqlEKuCT5SiptT+yLwCPL9fK3Uxx2qXbeFk/eB8w19aqlQ/N8Ous4zLuAR1XJQl4AHNQxQU0dY0TkuefOHn8dUP9uuOw5ZBGD8Ez19CdWDSOEvzGQ9xuXsfhMRfmI0Ce2qs9l4rCPBLaNwLaLyHN+T1KY2n5SEv58fNsWw3glIAEJSEACEpCABCQgge0moIB8u9fP6CWwkwSSefVJjR+tE889SgbqebHlZYpHAfU56OUlK2rzJdGdnKNjS0ACEpCABCQgAQlIQAK7l4ACtt279s5cAhKQgAR2joDX351j78gSkIAEJCCBoRGIgOppwD5TAksFv3sBP1sQ9NlL9fK8eF7bqlWJLwy8bEZsGedKQCowaxIYEoFZCRUOLmKvZZ/TXxx4VSUInMw5ArJD5lSujsgs4sE7NCBFIJZK6T/uCG+WmP1twO2AH3T0t5ubD0VAvowAvBbWLtN/m9c94tUkMJnYtYGIUbuYAnKIYDX3HzlvROAZEfePGhDPV0Sx+XOu9znP/G4K6PdUCWWuXioaJ6lNqo/fHPjclD61MDf7Oe9W1efneo2+BCQpyKcrP30KyOvjqcs+2qm2Dyti467jb1pAnjVMkpVUHZ8kvEjM2WsPBL4PJMHKvzU+/wjweOA/gBR3WaftATwGSEGZZ5Yx6/vuWQLyM5f3BnNvceqyP7ueh5rzSpX1HAPN+5R1CcinVR9fVQifOU27X3pyWfNpiQHWub76lsA2Ech3+SSFy73+xE4q59E3bsFEkkTjKY04vwLkvuDrWxC/IUpAAhKQgAQkIAEJSEACIyGggHwkC+k0JLADBJJtMwLy2pIx75+BRT9s5tyTH3CuX3XOw5Q8QH7CDszFISUgAQlIQAISkIAEJCABCTQJKGBzT0hAAhKQgAQ2T8Dr7+aZO6IEJCABCUhgiARS7fLoGQLtiL/vWMRXi2KfVu1v0ueIUl00L593sby4nmeaqYY4yxSQdyFq200RuFsRgdXjRRx5A+BjKwRRiy1rN6kCGwHmLCH4LOH5gcCzloznCsDrgQg0J5bKvTcBjl3SZ9/dcl46a4kxVWZ/0fcAPfi7aBEv9uBqpotaWFs3WlUAvmz/JCWp319Z59zX5fuyQBKnTCyVLZM4IZUuU+QhYqVF1hSQL7qerSLgXLbvuiuQp4p93n3at1SznnYe6yrSPkc5r+VcFDsMeBzw+8aCpEp5/p73sWJJCJDK8rWdpQiNUx38+FKooxag3RB4Q+mQc2mqHi8rNt4tAvIwDfcLLDpAFnz+P0UMPOu6d8ZynrkPcPnKV65TjwCe3lirCJnz9wMa42a9XwK8otwPd72XbTvN0wG/Af4wpcOi4zCi/FQvz/5dlPCpbTzNdsueQxaNlyQ2+R5SWwT/r13UccHnzeM7za1CviJUu+8aArm2vWaLReRJcJLzeW1JChIR+RC/C+yajeVEJSABCUhAAhKQgAQksJsIKCDfTavtXCXQH4FrAscAecgxsWS2vUr5cbPNSHnokoe3l64aJ2tvHlDnIYcmAQlIQAISkIAEJCABCUhgJwkoYNtJ+o4tAQlIQAK7lYDX39268s5bAhKQgAQk8EcC88TjEczcHojwsK3NEqkLkdBsAAAgAElEQVRGrBOhaiqJt628nPcrbl1EuBHNzrJFgru2sdtOAn0ROGVJehARaW3vKuLDE1YcaJrIMKL0WwFfnuG7Fp9NmkyrptsltIhnU8E1lQprm1bFt4vfvtrm/YpUdE1S/ljOQxEtHrmCwLOv2IbiZ1kB+CT+Zftvm1C2y3p9Crgl8MUWnRSQw5Wr+4yjStKYExvsugjIc+8QQfgTi4//LMk1vjVlPWrx+jRxeLr8FfBy4HLlfHfPci6ZuKvPrX0KyN8CvLfFHprXJPvrFsBepdFTgW+u6DPrdd3iY9kK5CuGMLf7XxSxeCrF5x4yCURqSzXxhwOfmHE/murbSWbwoBlJLnJvnLV5G/BR4LszBN99z3GRgLzv8ab5W4eAPAloXgRcoxowyauydl/tYVJ537JZkT1JqSIsbSaU6GE4XUhgVATqBCmTieW7TI6rbbAU6pokiJnEm3P3P21D8MYoAQlIQAISkIAEJCABCWw/AQXk27+GzkACmyaQjKuvbmRDTbbaPCDJD9pdLA9u8wC3zoKch1dX9AFpF4y2lYAEJCABCUhAAhKQgATWQEAB2xqg6lICEpCABCSwgIDXX7eIBCQgAQlIYHcTyDPCZwB7T8EQgczdi0CmreA7biKcvV8RaTbdRryZypyp4vjbBegj4En1wccDEXjNslUFsLt7Bzj7dRGYVSU8FTbvDfxqxYGniW/niVb3KELqHH+1LapavijMWUL5vN9wZ+Cnixys8fNUHn0UcPCUMe5aqp12ObetMdQ/c31j4LTA2+dUlJ8WT87pKSgQceM3WooalxWAT8Zftr8C8pMJ9iUgPz2QPT/PLgI8F7gkcGxJ6jKrcnPt56bAs8sfjgCe0OJgyDmubRXunJcmPpNoJiLspnURkKcQxwvLvUPuO3K8RwA+zWpx3Czx+t8XAWrO648Gsndr4Wkt7J3lowWy/21SHxd9iLNTlTrFSq5dAugj4U7fMbZlM6td1iWVt/+x/Mt6TbPPlPVLVetF96Dpn/vQfcpxkkr2sxIZpXBLqtpGTJ5ELt8H/rvjubsNg7EKyHN+SZXj2lY9jmpf5ynHQPbIxPoUqLdZO9tIYJsJ1JXIc+9wvZbn0KHMOe9J37YRzEuBnFM1CUhAAhKQgAQkIAEJSEACayWggHyteHUugdEROHV5gHO7amZ/AA4DHrvkbNP3keXljYmL/FiS6gFDfUC65FTtJgEJSEACEpCABCQgAQlsEQEFbFu0WIYqAQlIQAKjIeD1dzRL6UQkIAEJSEACnQjkvYUIrJ4JpJpg0yIejwj8dUs+PzxXEYDdaEZUqUL+78AnpwgcE9uFgfsXAXvt4hWlqmv9ty6VXjtBsrEEViAQIWeEepcBzlxEvWcEPleOrbbCylkhdBWQn6Ukmo/oo7ZpYsiu0z6giDXrfhHqpertF7o667F9XTW46XZV4XyPYf6Zq6xVRL4RLH4HuEERJS4aM2L+VNXN3ojlHB4R3iJbVgA+8bts/+zFSywKrofPzwccVPyEZ96NieCzD7sDcLHK0QvKno84NYLlVCZeZH0JyIcmyI9YK8LlRVYn24jYO1VBPzClU1sBefP+4zklcc0vp/jMefpxVXXS3LO8cUq7+hyX96pSLbm2PoW9fYuzd4OAfF6ykKzT+4CnAKk8vuy195zlmpZ9HVH5PMs+zvk7Qss+rY99lnvs3Pd/GThpieD6rkDePP9NQpp1LC4R8v8mtkrF8UMbnZPkJtdaTQISWEwgIvJc/5LcbRstiZWaVcdzXWhWJ9/GuRmzBCQgAQlIQAISkIAEJDBgAgrIB7w4hiaBARJI9vE81KvPHcmGevOW2aKnTSmi9FcCyVpdmz+ODnADGJIEJCABCUhAAhKQgAR2EQEFbLtosZ2qBCQgAQkMhoDX38EshYFIQAISkIAENkYgFRVvVcQ0Z50y6rKVx5uu9gKev0Bo80XgvyqRaYRO1yii26a/JwFvLRXR688UkG9s6zjQQAicDsjxkOf7tb0LuA1wwpQ4a9FX/fGsar9dploLO+t+1wLe2cVRz20vB7wJ2HOK31T2jhjvhz2P2Ye7COcico6wNoLkiJ+niV+bY2WeEbbmHPr58k5JEhYssmUF4BO/q/ZfFN+qn9f7s+/rRcTGEfhPLAKr7LkuttsF5PW56fhyDst9SNPaCMj/ogjC71E6p8rwHcvxMG1N2oxdi08jDM557YMNZ30Ie6cdT1Ygb38k5Z4zyYn2Ll1yf/mSUtk6/zuFWvqwvLuXJAVXL+/c7Qc076VzHr4X8LMFA+ZcP9mrbWI7R3V/nDlNO06afiKaj0gyltgjbH9CYXUEkD3dxfoWkF8ceBWQ9ZvYOqqD59z8hsZEc5295xIMuvCyrQQkMAwCpy9JPa7QCOdfgUcMI0SjkIAEJCABCUhAAhKQgATGSEAB+RhX1TlJYD0E8gDkOGCPyv3/AfID9DdXHPLcQB6KXqryk0yrVwY+uqJvu0tAAhKQgAQkIAEJSEACEliGgAK2ZajZRwISkIAEJLAaAa+/q/GztwQkIAEJSGDbCKRKYxJYP6SIE5vxR5ASQel7lqw83vQXAefTWlRrXMQxIpf8uzTw/kbjeYKzRX79XALbSGCWGPzocnz/asqk1inynhXPtEq9m+RdC6qb43YRZm8y5lQff1YRf0fYd7uG6C2sfwx8f0pQ1wTeUf7+ZOCBQCphx1KN/SKlEm+zAm+flavbVp3eJNN1CshfD0QEOrEUcWiKFBfNtS8B+aoV3etK7akA/jbgd4uCn/N57iOaQutpzWvxdfb+fWdUiW4jII8I9YlF5J3jJ/czERU3f/eYxHEnIOfNWCoUR0T2+0aQZypt9gdm3W8oIF9ho/TUNe/jphDLqUoF+2/0KBqfF2LGy/t3lwAuW+53s6faJJKo901PGP7MzSQJQfjcstyTTwTvEVAfPCPpzKx4+haQ3w14ZmOweeeBZTlNu0/5TkkA8rFlndpPAhLYKgIXKO9h/2Uj6lQhnyTa2KoJGawEJCABCUhAAhKQgAQkMHwCCsiHv0ZGKIEhEDgz8JHyIG8Sz4/KD94Rlfdh+xYRebLsTSzi8WTMzUNHTQISkIAEJCABCUhAAhKQwCYJKGDbJG3HkoAEJCABCZxMwOuvO0ECEpCABCSwewhEMBKB1Kxqh6n4l0p8fQspzg88Frj1EqjzfPT+wEuLEDLJsCNKq23IlYSXmLJdJDCXQN45SuXxZ09pdT/gqBm9pwnVZlXT7boE5wGOAa7a6NhH9dyusdTtwyrnnYjTUs17YqnaGnF781yyylh99a3XqVnF9pzAc4CrAal8Hb5fKQOn8vJTgTsAEcVFyPzh8lk4RJR7JJAkIY8q6zWpyKuAfPnVe11hPfGQ6r4RlXexvgTkXcac1raNQHvVMZr9k9TmcUDEW7Gc2547Y5C28eVYyLkwyRNSafmkGf4mx1MqEzePmbpLinK8GrhoSe4wTeCugLzvnXGyv5y7zlhE4esZobvXnDdz7Zy1r7p43KSAPHFdsNwj5Dw1sTeXe/821czTp08Bea7LSTKVRCm1zbuX6cK3brvJsZaN0X4SkMD6CVymVCJPwqbacj7O7w2aBCQgAQlIQAISkIAEJCCBXgkoIO8Vp84kMEoCpwBeXsTi9QTzwsbTe5xxzkcHAck+XVseoN6nykbd45C6koAEJCABCUhAAhKQgAQkMJOAAjY3hwQkIAEJSGDzBLz+bp65I0pAAhKQgAR2gkBEIxFppELpNEvV2jw3/NKagotI7PrAg4DLtxgjwvEIJfNs9H+q9tPENvOqLrcYyiYS2CoC5wVSNTQi4trmCSDTblqVz0+ViqQRFa9iZyuC5Gs3nOT4TXXT36zifMW+effiKqUScSoOfqK8H/GZFf2uo3u9thHz5XyXStCxZuKAnB8jZP1l+Xw/IGLmiOQiFH9w9b5H7Tf75FbAe6sJKCBffjVfA9y06n4z4LUd3e1mAfmFS4Xwfcr9R6p8f3oGv7YC8rb4s25Zv9gLyj3Q5HiqfdT3HbOErQrI21Lv1q55bHTrvZ7WfV03E13md7oOYWbPTpLHHFESJCzqnkQKv6ga5RqRJCL3qv6W68ydSoKRRf76FJBPqwqe8XPNrq9Ri2Jq83muobkuJpFWbbmfyruYSQqgSUACu4PANYB3TpnqdUohrt1BwVlKQAISkIAEJCABCUhAAhshoIB8I5gdRAJbTeDA8jJEfb54Xnlg8eueZ3ZaIL6bGf/vPUVY3vPQupOABCQgAQlIQAISkIAEJPAnBBSwuSEkIAEJSEACmyfg9XfzzB1RAhKQgAQksGkCVwSeAew9Y+CIJyLyPGEDgZ0KSOWvvKAdMVjE5KmMHvsg8IVS6fN44MdT4jkUiGimtlRcPgQ4cQPxO4QEdpJAjp/s9aYAKjHNE0Dm82ki4Y8VMfGXV5xUBHBPKtWDa1fPKiLnvt9xWDHcQXZvru0Dizjw9yXaCwEvKefNiMsjtP1o+SxVFMP65sDny5rWItwIA5NoI9YUlzf3xm1LMoAukOq9tUz/LmMt07YWHvcp/kwsqUwd0fjEsi4TUXLbWJsi2VSS/+aczrlmpmLvnkXoFPHyD9sONqdd3wLtNiHVwutFQs4+46uPmcQ5S/i/B/CYch6LwPSfqqQO9fzqY+D2wIvaTH5Gmz4TOqwQRuuuD5txTWrtYE7DsQvIuzLqK1FBkjrlncCHlKQjieND5Rr+2QVB9SkgvyHwhsZ4fd2XTJvGpsfrur62l4AENkfgFsArGsPlOn/16v56c9E4kgQkIAEJSEACEpCABCQwWgIKyEe7tE5MAr0QuALwPiAPIib2kfKQ7yu9jPDnTs5Zfvw4f/XRd4E83Dt2TWPqVgISkIAEJCABCUhAAhKQQJOAAjb3hAQkIAEJSGDzBLz+bp65I0pAAhKQgAQ2RSDvJkSoHfF4KpBPs4ix829a1c1Nxdl2nCTGjvjxHo0OsyqCtvVrOwlsC4GIGiIijnC0tmlVpevPcy54ePlX//3tpcr1quLTWSK/Nxeh67RkENvCfFNx1mubSuKpGD9J6tEUl9+nFAPId7lmZfL6s8ReVx+fJi5Pm1UF4Kv2XzfjdQrIX1mE+5M5RJD0qo4TWkUk29cxnJD7FGi3QXDqsveyf2J3Bp47p2Of8d0IiGA91ZjfCNwF+P6Usc9TEipcFXhbOZ/9YEq7Po8BBeR/BNw8Nr4IJIHGpi1xXLrsl76TUHSZS18C8oyZ60qK2+Q7QI6DWETkdyyJSGbF1ZeAfNZ9SZJy5Fzw0y5gWra9VEn6cdFG+2vNqEbc0q3NJCCBLSVw91Lgqw7/a8B+wLre0d5SVIYtAQlIQAISkIAEJCABCSxLQAH5suTsJ4HxE4iA+/XAZaup5mHtLTcg5N63PPCY/DCcEJLlPw+4vjF+9M5QAhKQgAQkIAEJSEACEhgAAQVsA1gEQ5CABCQggV1HwOvvrltyJywBCUhAAruEwClKguqnVBW+66mnwtZ9gRcCJ20Jk3MALwWu0Yg3QrAIwDQJjJnAXsDzgX2mTHJaVem62SyBal/i03X7H/O6Zm712k4T8M0Tl1+lnMeTJOQ55byehCApWJAqyxHHJHlArFnVfMJ1VfHrqv2XWd+IH/P+3e9adF6ngDzVK/NOzcTybk9E5V1sXQLyiCRv2iGQ8wEHlfYfKO8PteGbLr8FXg6kUEUXyxpm794YSOKEeeLgvgTkKbCRYyXViGMprHHMjKCvCbyjfPboInj//ZS2fR4DCsj/CLh5bKyz2vm8fVuLpsciIM98813hNkVA2VZE3peAPOM9rSRlqNkfBRwCnNjlRNKybZ0Qou5iIqqWAG0mgRESeDDwb415fbxUIl9HIosRInRKEpCABCQgAQlIQAISkMA8AgrI3R8SkMA0AqcD8kPoXRsf5v/n4cUmLD/C5keRU1aDZexk8d+WF0c2wckxJCABCUhAAhKQgAQkIIH1EFDAth6uepWABCQgAQnMI+D11/0hAQlIQAISGB+BaYKQepYRaEVUmGqazXuBIdO4HPCmRvXlzxTx3heGHLixSWBFAhFYRmh1vSl+/rMIsL41Z4x1C7zX7X9FfIPufi7gWUASYcQiZDkeiNAtBQjOCNwMiGgv5+5UoI24N3Z24Oiq7yeKkPfvp8w41eBT1XWawHdV8euq/ZdZoFsBqbb+EOA44A9znCwjIL8I8Kjyrk6OsVnXypeVZC2T4W9dhNRd5tQ8fp4KfHOOg7OWY35PYF4SiHreXeJZpu0mRLVtBOS5/7kCkAqi0/Z63tnMcfDsMsl51cfz3tThwKFAku7cZE7hjz6PgdpXqkM/YZkFqfokkcQzS0XV/PmfgI+s6DOC28OKj3WKunejgDzX+5wD3lfueVN1fXJ+m1WBPAlDsu9zXjwtcG8giUTa2LTvDG8A7gZ8b4qDvgTkmWeSQqXYTW3rFHPPEq0/HTgY+E0bYLaRgARGRyDX2STWq+2dwLVGN1MnJAEJSEACEpCABCQgAQlsnIAC8o0jd0AJDJ5AzgsRij+jZEmeBJyHTcl2O+9hV5+TS5bmZPW9fsNpHrw9qc+B9CUBCUhAAhKQgAQkIAEJSGAKAQVsbgsJSEACEpDA5gl4/d08c0eUgAQkIAEJrJNAnjtGwBax0KSaYD1eqtveE/jYOoNYk++IWTKv2l5dxGBWCFsTdN3uOIHzFvH4RGBcBxRB8e2B9yyIct0C73X73/FFWGMAqYIcsV4ba1YQjzD0xTMSC9T+In7dv6qk3BxrVfHrqv3bzL1uk2Mi875a+eMLgPsDP5zhqIuAPHv5wCJMj1B70TEWAWSuuRNLNd+859PFmsfPlaokAdP8tBVw7iYBed51ugrwAODcQCrBR3jbtFRlz97Zp4jCbzfn+LtwWcu0fRdwAPCdKT4j3n1MJT5LHO/tsgEabevjqQ9x9tlKhfVrl3EW7a82ofcd46wxd6OA/MrVNT17NffsOYfHZgnI672aPRoheZc9mOMn570kLJh8d5glIm97/lm0j6YlhUqfxP6KRZ2X/LxOClG7SIKVnAt+vKRfu0lAAttP4IXlOl/P5OWNe7ztn6UzkIAEJCABCUhAAhKQgAQ2TkAB+caRO6AEBk/gisBbgTNVkf7fkiH0RxuOPhmuPwqcrxr3FyWr3n9tOBaHk4AEJCABCUhAAhKQgAR2FwEFbLtrvZ2tBCQgAQkMg4DX32Gsg1FIQAISkIAE+iCwSDz+DuAg4Et9DDbDx+lLguwI7y4J5L+pMhhRyotWGDfPUVNpNyLI2iJiSpXYbaqkvgIGu+4yAvPE4xGURfAVseqi/b9ugfe6/Y952Wsx3rx5PqcIVOuqsqk0eyRwjyJ0zrk9lau/AKQ6darQxtImlc1/O2OAVQXgq/bvsr4ROh5SKkOnX46DFGuIyGeWdRGQT6vGm8QrdwQ+P2WAlxRR5+SjFIg4psuEgE0IyF9fClqcOCe2vYBU4o21aR/h9N2BGwM7VYH81KVARopiXL7EPiuW05T7hVQajuWe5F7Az2YwuVO578jH8+41uq7fou3Rtzh7TALyt3QURi9i3fbz3MtGYJzz6rr3eqrgTqrOPwLIv8k1fpaAPPf/6ZdzfezJQBKOzDrnT5t3zq05NpIMYWI5H8RPfd3pS0B+zRlJTfpIcDBvXQ8t30nqNscDSf6RhCGaBCSwewm8aUrRrZwHk8hDk4AEJCABCUhAAhKQgAQksBQBBeRLYbOTBEZL4PzlR9GLVTM8CciPonkQtROWTM2pRN4UtF92zsOTnYjTMSUgAQlIQAISkIAEJCCBcRFQwDau9XQ2EpCABCSwHQS8/m7HOhmlBCQgAQlIoA2BVL1M9awItpuWSoJ5+flbbRyt0GaWkPTRRYD1+yV9pyJjBIIR70wsVRYjXPvwkj7tJoEhE0il3KeWRO/NOCOajVgsx3veLVhk6xZ4r9v/ovlt8+cRtV4GiBg89hPgG8Bk/VOldZ6A+S+KSLDeB6nAnIQb1yuVrCNq/tocSLVg9RPACR2B5poTUWFsGQF1l+EiBo9Ae3Kdmyasb/rrIiBP3y7VeFMhOHOeWESmEZV3sa4C5LYCznrezyrnjF/PCaxr+zrudYtqE3Yd39uL2DNJZSLure2DZU1StKO2VDZ+dqmwHKFo+qa4xjQ7C/Bc4Cal6vi8e42u67dobygg/yOhWdeWRQzX+fk69/rpgCcBdy4TuBHwxmoyswTkaXJx4FVAEkEs2t+z+OR68riSlCT3GYcDRzXuM9qefxatQT2XSdvPALcoSVAW9V/282njJvlKzgefXtap/SQggVEQyDXnWCCFwGrLufBho5ihk5CABCQgAQlIQAISkIAENk5AAfnGkTugBAZLIA+e8kApDypqSyboZATdSbsf8O9Afc5K9vJk3dQkIAEJSEACEpCABCQgAQmsg4ACtnVQ1acEJCABCUhgPgGvv+4QCUhAAhKQwDgI1ILB5owiHr8b8L0NTXVadb93lyqt314ihlkCoheUiup1ZcQl3NtFAoMjECFYBJ8RTDYtoq7DgGe2FI+n/7oF3uv2P7gFWnNA5yrrH/FghIC3B97Tcsy8g5KKtdkjSbIRcfNxpW8qRseaVahrwWrLYWY2W6eAPKLeHBc3L6OnInjetVkk+usqII/7adV4nwE8qFQ9nwBIEocDKhpZq1S27mJdBchtBZxdBeFd2++kgHwa34hPs0ZJMNCsKh5R7fOBfUrHVFVOledZSW32K0U3zgAsuteoOeT8fC0gIvZlTQH5H8ntNgF5EmO8FNgXmCZqnicgTzKSiL//peCL4DHXgq6Jm85b3mNMkoZUNG8mqWl7/lm0/6ddd9Ypzp/Ec8uSkKoZ37orny/i4ecSkMAwCJyviMj/uhHOfUqCj2FEaRQSkIAEJCABCUhAAhKQwNYQUEC+NUtloBJYO4EHAI8CTl2NlIygyai505bMosm+2xSM36Vkq97p+BxfAhKQgAQkIAEJSEACEhgfAQVs41tTZyQBCUhAAsMn4PV3+GtkhBKQgAQkIIFFBGrBYLPtvMq1i/wu+3ktvKp93Ax47RJO66qhk+4RaaXSa8TxmgTGQiDvE12liMMnFZ3ruXWtPD7pu26B97r9j2V928wjgtXHAncvQuUDgST6T2XaKxfx9KOLuLDpL/vn1mX/xM8hRQAYQWDeTclnjyzFDOrvgdsgIM/cIox8YjXpu5Z3V5rfaZtclhGQx0femYkQP/8m9nQg4uNJ4pKIiyMan9gdgIjKu5gC8tm0su4R1eZ6f6eq8nzd433AU4D/AKZVWM86popy3nWKLUqq0xTiLrp3OVsRrV8b6EMAq4D8j6vbPDaeUwTWXY6vPtrmHPpw4KI9rfGsmK4JvKN8+OpSifynVeN5AvI0q++/c/+fc/5XlwBwTuBHM5LUrFNAvkqyqbbTrK8HdZ8kfnhnWye2k4AERk3gUiX5Uq7vtSVhUAqFaRKQgAQkIAEJSEACEpCABFoTUEDeGpUNJTBqAnnwmx98z17N8pPA9YBlMu+vA9ZFSlbd/DAysWSjzoPJ/NisSUACEpCABCQgAQlIQAIS6JOAArY+aepLAhKQgAQk0I6A1992nGwlAQlIQAISGDKBPLt7ObBnI8iulWv7mmPiSAXWazQcvrmIYb7bYaArloqiezf6xP+9plQZ7eC696YRGOUZcARPqRb8f4FFwsbeg9Dh1hI4RammHCHkWafMImKu7Pkc63/oOMu8pxTxW/7VlgqjEaT9sKO/ZvNZAvJpArgVhxp191o8nolOBOCpAFsLA2cJWnP+iXg5gtta6Fyfk99WxLg/qEjWgtWIsrsm+rhfJbJeVwXyiP5SWTpzi3W5BiwrIM84ER+nqu89Kl6pQvnkcn5/HnDH6rN/LpWuu2xUBeR/TivV5v8JCM/s/aYlmcbrSlGMvLvUrJI8ad+sJJ/7opzzPjBnga4AvL7cU72xCM+/P6e9AnJItet1WPPYeBjrG2te/LVouo8kAdPGOmW5Rud8HEuikPzvuoL4IgF5jpvnAjcpPtZxPu5DQL4H8Bjgvg0Qfd2TzFvLWQLydbBaxzGhTwlIYDMErlYqkTe1Hnmv+y2bCcFRJCABCUhAAhKQgAQkIIExEFBAPoZVdA4SWI3AmYEPl+ykE095QJcfJPOD6JAsD2Pe2qiS/nHghsC3hhSosUhAAhKQgAQkIAEJSEACW09AAdvWL6ETkIAEJCCBLSTg9XcLF82QJSABCUhAAhWBiNueCqTqadNStTZCklp80ge83wCfAH47w1neibhzEXY1m6R6ZESREcPOs/hINc9Um21WYo4AbH/go31MpgcfifWWwNMq4W/EbRFUperpLGFbD0PrYiQEIpI7uFQ2joi4adnzqUgd8e+ySQmmVZk+HrgNEP+rWKpjP6kc97WfZxWB2LSqwKuMN8a+SRoQQd2kSvK/FuHyhF2E0y8F9i3nlZxHk/x/Ypco1bj3mVJhOeeoCPWOLFXNIy48tupb741lRHSr9l+0nucCspduVBpGwJnKup9f1LF8voqAPC6a49fJWXKNjch5YqmSHVF5F9uEgLxLPMu07UNUG/Frrvu5nuY9pWnnwklsbc4t2ffZJ8+sfC2qWt9ci9zLZI3nWS0g/1hJBPLlZSCWPvXx9MUezs+nBpKEZ5KY5IM9JN/J+Whyb7ZOUfduEpCn+Ewq216n7IOc75LAoLZFAvK0zbn+CaXTC4CDgF+usB+bXRcJyLNm5wB+XK4304aelXRGAXmPC6UrCUhgZQL5veFVDS+/Aq5u4a2V2epAAhKQgAQkIAEJSEACu4aAAvJds9ROVAJTCSTD7UvKQ49Jg98BDykPAIeGLeesZFPOiye15YFMMivnBRFNAhKQgAQkIAEJSEACEpBAHwQUsPVBUR8SkIAEJCCBbgS8/nbjZWsJSEACEpDA0AjUVWk3FVsbgUfEI3meOKmCWEpcf+UAACAASURBVMf2jiKujni1WUk5zyYjTLoncLcpArIIsw8EIo5fVkjbN6eLl5fL92o4TqxNoWbfY+tv+wk0hcPNGUWYGfH4f6041RxPEVLW1ofoM/5qAWXtPwkUmkLnFacxyu4554XV5HzZFI9n0ucuVa9vDryrCP9PKDRq8XiqMacidsTVqfJ6XuBaxXfEubEkt3hElVxkVQH4qv3nLWqzgvQy14BVBeSJL+f35wMR6McmnFN9PSLjiSUBwNEdd+luFZCfAjg/cF3gZjMqjQflpNr454DHFrZtBORXgf+fvXsBv6+c8///vISMKPydyszEYEx/EWOEHEKOw6SIDj85TDkllEyhGcmhEx0cSidEUilJNDOYcswhDMKkf46DcvYrmpQy/+ule7Os9mGtvdfen3143tfVNeb7Wete9/1Ya6/9+ey9Xvebd1Sq1h9VFukYFqbNa+X08rtHXmdPAy4dcT5HBWpbXg6/rzr9qrY7reH2Bsi7wc99KsVdsnDCoPfmJgHy+wAfADYELi4LLl3QzRB/30v1es9CJKmUfkfgb4EHAPcur9m8lrJYQb9mgLzDE2JXCigwVYEsPJPfOart+yVEPsliMVMdtJ0roIACCiiggAIKKKDA/AgYIJ+fc+FIFFgLgXwx+xagei/Iqp/5Em9eWz68PbZUSK+OMWPO2G0KKKCAAgoooIACCiigQBcCBti6ULQPBRRQQAEF2gn4/tvOy60VUEABBRSYJ4F1gP3g92GjWbYmAfKMpx7eqo8xlTUTPvnv8oO/rIRPBs0nYdRU0Z2nqt4JmCWk1q9NM1g1y3PusaYjcNeykHuCVv1aFltI9dCEwCZtqep7Sq2TBCP/AUjV3EnaRsBJwENrnXj9D1fNMyMJ3B0B3LdsmmrHOR/rA7knJrhcrR6czarnLfvn+ZNsk5bnN25RQrMJ8vVrqWS/M/Cz8sNJA+CT7j9MKVV4U5W3V426SQi43l8XAfL0WX9Pe38JSqZqe68laHRcyxdTPUyZ4g4/GNJHFp3I+UtAdNj7cXXeLYfUevNxFqOoV1yuH/STxTJz/AlQnc+oAHk98J9zlWe1fjxkZqmAnn6zSENazmvua6OaAfLrFqWYRqu/Nv4V+MQ0DjSiz+prbpxrfdSQ816wb1ncI9sOur6bBMg3KItYpHJuWhZdqocfR42n/vMs9pCFYv4GeEhZ5Cn3n2GtXwX13vYGyNueAbdXQIG1FHgZcEBtAF8uC9/8Yi0H5rEVUEABBRRQQAEFFFBg/gUMkM//OXKECkxLICtufhy4WeUA+fIvH5z+cFoH7ajffOmbD+LvXOkvK/M+FsgXNzYFFFBAAQUUUEABBRRQYFIBA2yTCrq/AgoooIAC7QV8/21v5h4KKKCAAgrMi0DCTgnWPW7GA2oaIM+zEamoe1ilAui4Q00F0tcAbwCuGreTKe3Xr7Jz71AGaKeEvgTdpkrokZWKxvUp5bW9F9CrMj3plAeFSROKnTSQVw1QVsf5dOCdkw58ifdPhfCDgD3HmOMOwPta7J+AS8KzCdbWFw6YNAA+6f6Dpl8PAX+0BKfbPlvTVYA872k7AkdXAu1fKhV3e3MYJ6w5KEzZ5LJoGiAfFbjOsdoEtLN9ddzjhGqzCE6Cxwlm9VoWlnkX8F4g//t3lZ81Hd+gavEXDgHNuU0l+RTWSDutBM5/2eAkJFT7HuAepXp5+rmswX6DNsnvdJtOsH9915ynp5TXfn42aoGCtof+GnB2250abj/Ja6PhIVpvNs61PuogCWPnvfIRZcNcQ1lMpN6aBMjrr6v8Dv7yFr87533ptuUavD+Q/7LASUL0TVveb14AvHvADv1e+9m06d8XTcfRb7tBvws1XTBikmO7rwIKLK7A64CX1IZ/bgmRL+6sHLkCCiiggAIKKKCAAgpMXcAA+dSJPYACcymQVZ4/Bdy9Mrp8aPrEEiqfy0HXBpXVq8+rVU9PAH6bESsgL8LcHKMCCiiggAIKKKCAAgqsvYABtrU/B45AAQUUUGD1BHz/Xb1z7owVUEABBZZHYFBoc9ozbBPw6Fdht+34Pl/CL3lIuxoma9vPtLZPGOXfKoHC6nGeBJwxrQPb70IK5DWR0HZCqHkN92uvBA4BruxwhtMMeU8znN4hwVx2VQ0E9hvgZ4H/LP/l/vfaUnk6gcADy/MmCdtWW55D+TTwGeALQELOPwceVHk2JQH0U8tOkwbAJ92/37xvV6rmphhD2veALEiQgg1tW1cB8hx3vfLa3K0M4rfAjSoDel55bbcZ4yQh2UUOkMdoe2D/EthOCDsh72sG4DUJkKcwRirA/33L6yah85OBzUpV+VRv/nDDk9hkXA27mspmqRydSuqPLr3nPpDnvhahTfLamNb8phEg36osCHLz8hp4MvD1PhNoEiDPbo8vxWHOBL4/5Hfn+N6xLIJxL+DBJTDexi735s+V5yFTkfcb5f1m1O/r1feN3vE+BmSOl7QZQMtt/X2lJZibK6DAHwTeBjyz5pEFZ7JIi00BBRRQQAEFFFBAAQUU6CtggNwLQ4HVE1i3rFT7tNrUs5L0EQvG8WLg0NqYswLwLsDVCzYXh6uAAgoooIACCiiggALzJWCAbb7Oh6NRQAEFFFgNAd9/V+M8O0sFFFBAgeUUWIQAeU8+AaZnlIqEGzc8Hak++ibgBOCKhvusxWY3LJWiU0m42o4C9p7zsa+F1yofM88LPQxIAKHf6+BXpRr1O4aEKMf1uyWQquapblttCW/mv/rfBW2Ok+cgMuZq+2oJVCRMZhsscM/in7BgQt6p5vsD4EelinE1hHcX4BQg1esTHk8AL0HrLFTx7fJfgneXDzif2T/XXirO51rIPTatGuR79hiLXuQZkgTa07qo4loPaaffjOv4Ma/TLgPkGUs93F49u88Hcu9v01KNN9WrU5QiLc8X7Q7kNTQqxPybskDAVX0O2DbY3Hb7SSuQZ8h5/8w1Pipsmm2bju+vgNcDf9tw0YH69ZbnofZtUbG56bjaXBNdbrtMAfIDgFTUnnXLNZWK4Hmddh0gz+s9C8a8sEzqmPJ7QL8FZJoGyOs++d0j95e8B+Q9J4sIpIDMoEVsBvkmLJ73p/SRsHubBaXqfb4MyPmstq5t+80ji1bkfbTeFmlhhVlf/x5PAQX+KPB+YOsaSBYFywJCNgUUUEABBRRQQAEFFFDgegIGyL0oFFg9gXxIcGStcncedMiXXFmReJFa7mGnl5Wse+POCsB7lDku0lwcqwIKKKCAAgoooIACCsyXgAG2+TofjkYBBRRQYDUEfP9djfPsLBVQQAEFFJgXgQS17gs8qlQ5TLXPW5XBJZiSEGUq7iaUkkqGi7KAdQJADwF2Am5SKkl+oOMK0vNyDh3H+AKpPJ6gdb/weK7/PFfw72OGZEeN6sZAFjnIIvfVliBxQq8Jr4/TEn59NZAwWLWdDewM/HKcTt2nr0AWAfinUj0498lUGm8T/L8BkP/qFZ77VYId9xRMGiDvtyDHpItxdB0gj036TFXn+ms5we88GzRJu3upyJ2gesL5Oc6gqtzDjtM22Nx2+y4C5G2c2owvY/tz4JsjXiN5/imh3NwH01JJOdVFUwm9aUuQLIGytFeU+2HTfWex3TIFyNfKt7pgU9ch597rfZNyMWRBkDMGXBjjBMi3BQ4f8HvHsOvvS8BngP8EvlheS78uofNTgfz+PkmAvDqX3jguBrYDLpjiC6PfcV3wZorgdq3Akgnk76lzy++B1allQYwsPmNTQAEFFFBAAQUUUEABBf5EwAC5F4QCqyWQBwXeC9y6Mu18SXGvBV5t/g7lw5C/rswpX/zmi5FPrdbpdbYKKKCAAgoooIACCijQoYABtg4x7UoBBRRQQIGGAr7/NoRyMwUUUEABBRRQQAEFJhAYFh5PIC3h8YS1ptn6BacmDcPlOYiELx9TG3ivQva105yQfY8USGA84cfLgFQn79fmJUCe5+l2BFLJMdVt0xLMfQ7w45EzHbzBNALkGeuuwLG1w74IeOMEY02/WeQhVbDT0tfetWrYWbQhrfrauj+Qe0y1JUCdQHvaeWVximEFLtpuf6Pyuo/vpeU+kEUNeu3jZUGYCTj+ZNc2AfKmx6zel7OIxnOBk1suzDBOqLfp+LrYzgD55IrTCpDXX++fLgsRZUGZfm2ca636uunXZ67788trNUHxLN70wyELOFUtJgmQ51nK3CPqbdqVwPu9341yn/wKsgcFFFgmgQ2Bc4Dewh+9ue0FHLZME3UuCiiggAIKKKCAAgooMLmAAfLJDe1BgUURyBcsqdZ9v8qA/6d8cfOFRZnEgHGmKkCC8Ter/DyrgWauriK+4CfX4SuggAIKKKCAAgoosEYCBtjWCN7DKqCAAgqstIDvvyt9+p28AgoooIACCiigwAwEEjB4e+25gd5hU/E2QdSvzWAc9UqnvUNOUjV6c+BMIGGKasvzBB+ZwZyW6RAJ+v0A+D7wu5YTS0XEtKsr+z0AOBh4MPBy4JBa6Li36QuAx9eOl9Bpnm25suU4Ui28V4255a6/D0C/o1Ipd5xq0P2OOY0AeY6zXgldblo5aILfL2k78cr2qTL/ViBVg9Oq1YjXL/+egNIra1WK+y0OMcEwOtl1kvvKqPN4TAnat70+q/3eHjgeeFz5x3Er3WeBgyx6kPZ04J2d6HXXiQHyyS2nFSC/U1mwoPdM4auB/QfcpzOLcQLkfwO8B7gHkGB67qsJjCcs/nXg5y3fb7oKkN+zPE9519rp6fq+Ue0+75MHlXtH9d/zXGd+D8tCKzYFFFCgiUB+90uI/La1jZ9Rfpdt0ofbKKCAAgoooIACCiigwAoIGCBfgZPsFBUA8lp/N7BDRSMPY+bLomVZbS5fMr62drbzwXNWhW77haYXjQIKKKCAAgoooIACCihggM1rQAEFFFBAgdkL+P47e3OPqIACCiiggAIKKLA6AgmZHg48q8+UuwrINtXMWN4MJNxQbaeVKs9tF4q/YQm75bmBavsP4GmlKnHTsa36dqm4fSSwM3B2OR+pAptq0wlWJwSdoN2rgG9WsLYB9gFSgfoJwFmVn92hVIV+WAkN5jmO7zSATlD5TaXq9UuBalXpBruPtUk9PJ6gY8K4/SrUtj3AtALkGUcC77nWey3Vex8+QdGFrYD3lQrs9aq41fBottmlchwD5O2uitwLs6DCbmW3VGhPcPW77br5/dbVisZtwq/VIO4Yh537XbqoJP1n5f0zIf20i0oIetaTzzjuVV6XXwG2L2OZZBx5pvCFwBGlkwvL84UXDOl0nAB53lvuWO79v55kwGXfrgLkGwEnAQ+tjSm/TxzYwTj7dbFBWTRiu9oP8zta3uuqC7BMaQh2q4ACSyTwEODc8rt6dVpbAx9Yonk6FQUUUEABBRRQQAEFFJhAwAD5BHjuqsACCewNvAa4UWXM+eI1X8pdu0DzGDbUmwJvqX0hluD47uXfl2SaTkMBBRRQQAEFFFBAAQVmJGCAbUbQHkYBBRRQQIGKQP39NyGQZfn80hOtgAIKKKCAAgoooMBaCuT5oFS1PLbPILoMyLaZ4xOB99Z2+BXw3FIJtf73wbC+E8xNAGzj2kapkJxAVpu+2sxhGbethvJOBJ4P5LykvQw4oPzvBK0/UQG4TwmppAJ8PQRXv/5yLaa69bCWvwdz/lKlNe2U8vxHqtT2WsK3dwa+1lFhgQRw8hqJQVpeGy8uQeourqFpBshTPGLPGuizS0ix7djXLaHmhErT6tWIh1Unz2sw1YyrbRMgVbXTzizP8HQZkEw13+cBWcTg4rKYRBY96LUsVpBz2VWrnsdJKpDn+k1ItbfwxST34izwkPOU12ha/fU5bO4GyEdfGfUA+eg9pr9FVwHyvJ5zX08oPCHvNwJ5zvCqIVMYJ0DetUhXAfI8b/iG8jtSdYy5Z+U96DddD7z8rpJCQFvU+s7vP7mn2BRQQIG2AtsCZ9R2yv0rCwJlISCbAgoooIACCiiggAIKrLiAAfIVvwCc/koIZEXhfJF2m8psv15Wfe5iRc95QrxLmWu+mOy1fJGZL2++Ok8DdSwKKKCAAgoooIACCigw9wIGyOf+FDlABRRQQIElFKi//15SHlrPg5w2BRRQQAEFFFBAAQUUGF9gUEBw3MD2+CP5454JGr8TeESts1RDT8A4oeAm7XYlcJWq19XWVbiuyRiabpPAaJ5fyPn4YvlvWEivab9dbpdqhe8vHaai8WsrAfzqz+pBt2pF1Y+VMGL+puu1hIpPBu5XAtnVqtX18ed5thREOLoEGvtdp73w7QtKlfIEzXtB97YeOV6qo7+tsgjBNF4b0wyQv76EHatzH7ea9eYl6J3X6KUlmH1+DbW6AEQKWKQy8y8HwHcVuB50Xqvh3lm87ruYT32BhEmvt6pB+noU8NmGLwQD5KOhljlAntnnHpjFH3YCPgx8YQTJMgXIM9Xq4ii9qZ8N7Dzkvjb6qhm8RXXBlepWbRZ+mOT47quAAsspkL+fjqtNLb+L5/nxi5Zzys5KAQUUUEABBRRQQAEFmgoYIG8q5XYKLKbArYGPAPeqDD+rMe8A/MdiTmnkqB8DZJXOrJDaa/8FPBT46ci93UABBRRQQAEFFFBAAQUUuE7AALlXggIKKKCAArMXGFQVLRXEDimV02Y/Ko+ogAIKKKCAAgoooMBiC6Qy7X5AwsD1dg6QysX/0/EUrwES5BwV6M2zC6n4nKqn1ZYQeSpfJ2Q9rCXwdiTwuD4b7VEqqbatvtwxxR+6S0gzVbcTPu21BG8TgP7xtA7ast96FeOEUPPMSa9VQ2/7l0rPPd88g7ZvqYKc8/5YIAHmXqteh/l5KiXm+qu39JPnPt5SCXO/FDgUyHWVdgMg5zf/1mvvKxW421aazvEylrwOehXsM75U835H5ZgtKftuPs0A+euAl/Q5aqpb5+/paxtOoH6/OKFUfr+itv9tS0gpiwoMO5/ZrYvA9bDhL1qAPOHxXF+5J/fuffVrvOHp+sNmeUbqxHIvbBuizxg2AzKuabYcJ/eILCKRthtw4TQPWPrOYiQ/m/A4uU+sP8Jo3RLcfyXwyTLX+utmwmH8ye6/K6+93n2xy75H9bVsAfJHluB8dd4pVPMU4BujMMb4edWvt3sqBCfA3/Y9bIzDu4sCCiyxwN7AwbX55X6WEPmk74VLzObUFFBAAQUUUEABBRRYfgED5Mt/jp3haguk8vj2FYLfli8g6h8SLJvSP5UvwKrzypfOLwTmbfXuZbN3PgoooIACCiiggAIKLIuAAfJlOZPOQwEFFFBgkQRGBTvyEHQ+20zVOpsCCiiggAIKKKCAAgo0E7g7kKDyJs0272SrpgHGVJFOuDVBwnr7BfCaErq+vPbDBPVSuTzVsRN8rLeEiVMReV4Wmc883ww8o89YX12C2E0Dvp2coAGdbAScVBbo7xdmS8A6C/pvUaq+JwR7ZaWvYRXKs1m1svWB5fmV6rz7VQI/CkgYph7ETBg1odsE8Hsh3Fx3zwM+0xIpwfgsRJBg67TC4xnSNAPk+Vs5TvWW4hK57n7Y0KR6v4hFKvD2KtLXu0gV+ePLP76xHL/fMzkGyP8o1y88Pugab3jKfr9Z9bWbc54g6rzc/3rz+H/K/eXR5R8eVFtkos1852nbLGDweCDPqt23MrBJFgX4C+AOpWLs/+2z4PFaz3/ZAuTV97aq7ROAszrGri/U0uv+mLKwRPU9teND250CCqyIQL/fCT8GbAVk8RGbAgoooIACCiiggAIKrKCAAfIVPOlOeWUE8gVrvuCqttOBfIh79ZIr3KisdPz0yjzz8Olzy7+PehB1yXmcngIKKKCAAgoooIACCjQQMEDeAMlNFFBAAQUU6Fig6ed2CTLkQaiuH+LseDp2p4ACCiiggAIKKKDAXAhUQ56zGlDTAHnGk2D72ytVaetjTJA8laq/XKooZ/uHVqpF17dP9fJnzqiybVPPvwHeA9yjzw4fKs9x/LxpZ1PcrlqFtV+YrVrluN+47wnkuZS7AoeXgHf1+ZRblyrJqTCeIEueX7mkzKdf5fEEl7MQwKAK7alE/iQg1bd71cNTvTUh8n9vGbrctDxPkkB015XHe6dsmgHyg4B9KtdGXoOZR4otNK2CnGBjQugHlH6yEEPuH78ccM3dEXhXCcankvSTga/32dYA+XUoWfjixRXf/Fuqhu/VQdi7+tpLn88viyFM8XbRuutlCpDnfpV7ThZYyGukd//poWTxhdxLsshJ23t7rpPsl+si7aKyKEbuuZ8AfjQHAcBlC5BnEYC8Z+X9ptr+pZyLpp9XNnlRVN8Hq9vvWhbMadKH2yiggAKjBI4Dcl+ptjPK782j9vXnCiiggAIKKKCAAgoosIQCBsiX8KQ6JQWAfDHwRSAr1/baBcDft1hVeNEh8+HuZ4tFby4/K6uQ54symwIKKKCAAgoooIACCigwTMAAudeHAgoooIACsxeov/8eAewxZBgfKUHyhElsCiiggAIKKKCAAgoocH2BmwCHDqjwPU2vNgHyjONuJTiVoOkkbdwK1JMcs8m+1XBnfft5CZAntJhq8C8sA3xqqRZcHW81ZNevQvltSoXyVIc/u4Qrq+HjPKe2X6kannBzFgZLODz/vi1wWCWIOSo8Xh3X3wKpgN27frLoQAK0p7YMkadYwTUt92ly/nvbTDNAntD3yyqD2bcWVG4yzrwOY7ZZ2Tjh/ISNBrWctxzn1WWDBF4Twqz/bW+AHG5egqgvqGCeVl4LgxZIaHLOsk3OQ0JiWSwg7UAgwddrm3Ywo+2WIUC+flnA5Fml6nidLveehPZSVf6/x3R9CHAKsOGA/bNIxr+We2zuw4MWeBjz8I12W7YAeSZdnVMPIQui5LV1WSOVZhv1+31g2AIczXp1KwUUUOD6AvkdLr9fV1veo54tlgIKKKCAAgoooIACCqyegAHy1Tvnznj5BW4FfKqs0t2bbT7IzArcWZF7lVq+1EqIPF+K99r5wDbApasE4VwVUEABBRRQQAEFFFCgtYAB8tZk7qCAAgoooMDEAv3ef+9cqqjl4dxB7cwSdPjMxCOwAwUUUEABBRRQQAEFlkugHtib1ezaBsgzrr8ogeIdxxzkh4EXAd8Yc/9p7jao4miOmeBzqj5fNc0BNOj77kACranwniruOQ/fqe1XDZD3O8c3Bd5QAncperAD8M1aHxsBvwYuL/+eKuLZ7k1AnndJS/g8AfAEJZu2O5Twcqpgp6UC8HOBk6cYCG86tt520wyQp2LxyysDahsgT4GK/St95FpINd5R4dTNgfxNnrDroIrl0w6QV6+7ce49k5zHY4A9gSuHdFK/NrNpV+Hx9JXX7NuB+5Ux9Fv8oe0cp7H9ogbIbwk8GHgmsBXXLQZQb18tAf7cb9pWHK/2lfthFsR4LLAlkNdXv+NV98miiu8tofLvz6g6+TIGyOsLaMQ4zxb+Qyni09VrIvfVo2udnQDsDlzR1UHsRwEFFCjFx/IekYVJqu2g2qJDYimggAIKKKCAAgoooMAKCBggX4GT7BRXSiBf6OTLiX+szDoPXWbVuLfO0ZdiszwpWQk0K+dVWz6wzxcmv5vlQDyWAgoooIACCiiggAIKLJSAAfKFOl0OVgEFFFBgSQSGvf+mQs8+wE5D5npSCZJfsCQeTkMBBRRQQAEFFFBAgUkFFilAnrmmCvbjy+/+9204+YtK+DgBrHkOXyUMmKrbG1fmlaB2QompPrqWLc+PpfL4EWUQqSL9UuDqPoNKZeNXlYD2o8qi/r3NbgwklJJA7cXAdsCwv89yvvM8S8LPvZBkKo8nPP7DMUASQM/xewuQzVuIfJoB8lQB/+eKWc7Ta1oY/h2Qaru5PuO2M5BzMaqtB7wZeAZwVlnE4bu1naYZIM+1m/5TfTtB6nkMkOfaTrg/r6m0PMOU/51q1ZO0PCP2oHKeY5D20XLuxnn9TDKWJvsuSoB8A2BT4OHA4yrB/Poc8zrJogm59nIvv6YJQsttck/NwoopGrN1udaHBcozjlScfU9ZgKP+OVvLww/cfBkD5Hk/OqS8F1YnnoVI8ixmF626CEu1vyeV89bFMexDAQUUqArcFjgXyEJR1ZbFq14nlQIKKKCAAgoooIACCqyOgAHy1TnXznQ1BLIaZVZlrrZ8iLkH8JvVILjeLHOfywfj+WKy1/IlZ74480OQFb0onLYCCiiggAIKKKCAAg0EDJA3QHITBRRQQAEFOhZo8v77gFKdb5shx87D2AcD3+p4fHangAIKKKCAAgoooIACsxFIMPKvgQSUHwZsVgleJ3T5+RJc/g/g/AFB59mMtPlR8uzC35RFse4NfAJ4F3BJ8y6mtmWqR78TeEQJD28LpGJhv9YLkOdnCa+eV9von4A7ln9PVfifDeinHqrNZicCewE/nWCmCTQnBLhb6SNVzJ8OfHyCPrvadZoB8oT6c2567RVAQuVNWj3U2KSqdrXfxwCXlRBtv0IOkwbIn1gqLDeZS0LwKTSR8UyrjTOfVJZOSDQBrjyrNGyxi1zDbwD+CvhtmUSC8alsnXvIRkDO2b1q1akTaM6CDKdMa+IT9juvAfIsPJHPmO5TKoynEvWwlntjFgP5EPCTCU3a7p5Aec57qmI/GRg21k+WcHsWgsi10WVbxgB5fFJhPosCVEP6eV/KoiZdGOb1f1pZ7KJ3PvJ7zNNKtfMuz5F9KaCAAj2BLLCT9678vl9tuwBvk0kBBRRQQAEFFFBAAQVWQ8AA+WqcZ2e5GgL5EDNfAty6Mt18gfBYP2QkX0Lkg/t82N9r+RB/e+Bjq3F5OEsFFFBAAQUUUEABBRRoKdAkwNaySzdXQAEFFFBAgRECbd5/E2xIpYxHDukz1fMSJP+R8goooIACCiiggAIKKKCAAgMFEiA5vvw04bbnAL8csHUvQP5ZIEUOvjimaxYJSGXXA0pYL8US9u0opFcNka9KgHx/IKHxvOrOzAAAIABJREFUXnslkH9r0hIsOgnIwgbxSoGGLzTZseE24wSuq13fCTh5SCXo3razClBPOp8mbG1C8+kvc0+V86OnVAm7yZhHbTOvAfL1S7GWhHgHtV5o/CPAj4FpVfYeZVj9eRYl+Avg78viBHlusN5G3c/bHK+67bIGyG8JvBXIIiq9dnG5J14wLlZlv+p7be+fs2jK4XNyTXUwRbtQQIE5FciiT3kvy0Ik1ZYFVLLQiE0BBRRQQAEFFFBAAQWWXMAA+ZKfYKe3MgJZvfndQKrv9NqVwBbAl1dGYfhEtyyVyG9b2SxfZD66rNIrkwIKKKCAAgoooIACCihQFWgTYFNOAQUUUEABBboRGOf9d2tgn/JZaL9RXFNC5KlAd3k3w7QXBRRQQAEFFFBAAQUUUGCpBNYt1cf3Aw4CzhgwuzxnluB3ryrypAjpa2cgge/jgKsm7bCyfyrIpgJ3qsnOQ/XxDG2aFchz7hIa77WEx6v//yjaVLZO1etUwz0MuHbUDi1+Pmngep1yLl825JiptpzK3mcD/aqgtxjuyE0nnc/IAwBtQvP/Xl63X5rzEOq8BshzPuqVpy8q98EPA58fUTG+yfmc9ja5N98OyGdkTwUeXBYVyGIQmUPXbVkD5HGaVsg770lHlve83vm4sFSS/3rXJ8j+FFBAgT4CeY+oh8XzO/3DgU8ppoACCiiggAIKKKCAAsstYIB8uc+vs1sNgZuUlVB3rUw3X4a8sHzwuBoKzWb5EuC1tZX0skpxPtieh9Vhm83CrRRQQAEFFFBAAQUUUGAWAuME2GYxLo+hgAIKKKDAMgtM8v67YwmSbzYA6LJKkLzLB+GX+Xw4NwUUUEABBRRQQAEFFFgtgQR105blb6ZU6M3fmfPyPMitgU2LcRY7+0pHFdfTZaqPVyuOvwpIqLxN26BUr76izU4Ntq3O+/8CXx3jGvsz4KYDjpWFB37dYBxdbdLFfEaNJc90/jlw5yEbplr8j4AUGFmEltdjrrH837RUTb96Tgae6+tJwHeA/wJync7LfaMtUa6djYFUmz1rSospVl+Ps3799TwSyM5ngFmI5DdAFlDoYhGSOwAnAg+rwGeRhix28rO2J6Oy/ebAmcCGlX87FNi3o3FPMDR3VUCBFRJ4JvC22nzzu0QWUsn7n00BBRRQQAEFFFBAAQWWVMAA+ZKeWKe1UgIJimcV4GpLNfJ8cDntVXUXDTr3vNjsUBl4PvDfDTh60SbjeBVQQAEFFFBAAQUUUGCqApME2KY6MDtXQAEFFFBgiQW6eP/NQpt7A3cd4HQJkGrk9c9Ul5jVqSmggAIKKKCAAgoooIACCiy5wD+XKt29ab4G+Jcln7PTU0ABBboWyLOFeRbziErHWexgkmruWZwlC3pU78lZACJ9fqHrCdifAgooMEIgRbheV9sm4fFUIv+xegoooIACCiiggAIKKLCcAgbIl/O8OqvVEcgf7e8D1q9M+ZvA/YBfrA5Dq5n+RTG7T2WvrMa7BfDlVj25sQIKKKCAAgoooIACCiyzQBcBtmX2cW4KKKCAAgpMQ6DL998XlSD5RgMGenEJkh8/jYnYpwIKKKCAAgoooIACCiiggAIzFEgV24TGe+21QELlNgUUUECBdgJ3BN4FPLCy2wnA7sAV7br6/dZ3Ak4uz3P2drf6+BiQ7qKAAp0JHAC8rNbbJ0uI/JrOjmJHCiiggAIKKKCAAgooMDcCBsjn5lQ4EAVaC9wG+ATwN5U98yHlo4HzWve2Wjv8LfBvwG0r0/4asDmQMLlNAQUUUEABBRRQQAEFFOgywKamAgoooIACCjQT6Pr9NxV+9ilB8g0GDOErwMHlQc5mo3QrBRRQQAEFFFBAAQUUUEABBeZLICGghIF67UDg5fM1REejgAIKLIRAnqneFTi2MtpLgW2A81vOoF9F8wuBHYALWvbl5goooECXAscAz651eCawbZcHsS8FFFBAAQUUUEABBRSYDwED5PNxHhyFAuMIvBd4YmXH35WVLt8yTmcruE8+/DgaqN4HU23oucC1K+jhlBVQQAEFFFBAAQUUUOBPBboOsOmrgAIKKKCAAqMFpvX+u34JkSdMfsMBw/h0CZKfNXqYbqGAAgoooIACCiiggAIKKKDAXAm8FEhovNcO6lNZcq4G7GAUUECBORZIUZrjgK0rYxynavgdgBOBh1X6yWIf+wFW+Z3jC8ChKbAiAqcB29Xm+jZglxWZv9NUQAEFFFBAAQUUUGBlBAyQr8ypdqJLJvAi4DDgBpV55Q/35wFXL9lcpzWddYE39llFbzfAEP601O1XAQUUUEABBRRQQIHFEZhWgG1xBBypAgoooIACsxeY9vvvhiVIvseQqX2kBMnPmf30PaICCiiggAIKKKCAAgoooIACYwnsXf6W7e18CJBF1GwKKKCAAuMJPKGEv29edv9eCVp+oWF3/SqZnwc8Ffhuwz7cTAEFFJimQO5T+R6kushFjve68j3KNI9t3woooIACCiiggAIKKDBDAQPkM8T2UAp0JHBfIB8m3qjS3/nAk4H/7ugYq9JNVgv9BHC3yoR/Viw/tioIzlMBBRRQQAEFFFBAAQX6Ckw7wCa7AgoooIACClxfYFbvv3cuD9I/a8hJOBPIA/ef8UQpoIACCiiggAIKKKCAAgooMOcC/1T+hu0N0+DPnJ8wh6eAAnMv8Gflvrp7ZaRtqpD3qz6+M3ASUP8MdO4xHKACCiytwK1LiPyetRm+tLY40dICODEFFFBAAQUUUEABBVZBwAD5Kpxl57hMArcHzgU2qUzqJ8BO5Y/4ZZrrrOaSDz4+BfRWC81x81BoAvk/nNUgPI4CCiiggAIKKKCAAgrMncCsAmxzN3EHpIACCiigwBoKzPr9N58NpiJbPl8d1PJQZ4LkF6yhi4dWQAEFFFBAAQUUUEABBRRQYJjAXsDrKxsk5PgSyRRQQAEFJhLIM5onA5uVXi4FdigFa4Z1nOeyXwgcUdnoncALgMsnGpE7K6CAAt0L/HV5Lj0LX1Tbs4Hjuj+cPSqggAIKKKCAAgoooMCsBQyQz1rc4ykwvsC6wJHALv6RPj7igD3zQcdbgBtUfn40sAdwVedHs0MFFFBAAQUUUEABBRRYBIFZB9gWwcQxKqCAAgooMG2BtXr/fQCwN7DNkAnmQamDgW9NG8H+FVBAgRUUuCHwGOCrwPc6nP96QL4DykP+p3ZQ5e1WwMbAV4DfdTjOaXV1M+CpwAblAGcAF0/rYFPoN+fvgcAtgNM6OH9TGOLCdJlFyhN0yffNlwHvAn7dYPT3B7Ys230NOLvBPm6igAIKKLA2Ai8GEhrvtcOAhMptCiiggALjC+T56h2BPEfYK07TJAh+t/I3aC94fmH5fdwFKsc/F+6pgALTFch3JOcAf1Y7zJOAfJ5kU0ABBRRQQAEFFFBAgQUWMEC+wCfPoa+UQF6rCY7XV3M7tqxMefVKaXQ/2XXKgxJ5cKLa9qytBNr9ke1RAQUUUEABBRRQQAEF5lVgrQJs8+rhuBRQQAEFFJiFwFq//z6iBMkfOWSyqRyUIPmPZgHiMRRQQIEVEMiDqQk3ZSGPbwPPBz7dQVj4QUCCU/ctofSnAx+fwDPfJSWYdQjwPuA1wJc6GOcEQxq56/8DnAQ8umwZk/NG7jUfG+Q7u3wPmpBGAvvbAxe1HFoWJsj+1QWkW3Yx1ub/A1w51p7T26kaYPkQ8H+Anzc4XLZL2DztFcCrG+zjJuML5JmA9YFcu/PafgX4bMK8nh3HteoCKZBweAUhf7vmmRebAgoooMBkAlnYKn8H7la6ye9DOwPvH9BtfpfbH3h5Zfvnlkrm9c8+JxuZeyuggALdCjwe+ECtyyyg+PAJP1PrdpT2poACCiiggAIKKKCAAq0FDJC3JnMHBdZEIKu7Z3W3m1aO/nngCaVqwpoMaskOmuoFMb1LZV4/A54CfHTJ5up0FFBAAQUUUEABBRRQYLTAWgfYRo/QLRRQQAEFFFg+gXl5/90a2AfYYgDxNSVEnodHL1++0+CMFFBAgZkK/GNZzLdXze0XZfHkUyas8n0H4ETgYWU2nwOeCaTy2zgtlbATxk4F8rRUNj/eAPk4lI32uW1ZWDvvyWkHAPsBeQ9u2upV/5ruN+l2qfqea2VUy6IE9ygV1kdtW//5b8oCBlc13HHZA+RZiCKhyec09JjmZpMs1DBP8xhkNMn8pulu3wooAC+qFUh4A5BQuU0BBRRQYHKB+t+XZwO7Dlhgsv6341FlwbQrJh+GPSiggAJTF3ga8I7aUX5aQuRfm/rRPYACCiiggAIKKKCAAgpMRcAA+VRY7VSBTgXyIMoZwN9Wes1DAXng5bOdHsnOHlqqRiRM3mupavAYKwp5cSiggAIKKKCAAgoosHIC8xJgWzl4J6yAAgoosNIC8/b+u2MJkm824KxcVgmSX7vSZ87JK6CAAuMLpDr0k4DXVcLZqeiWam1HtwwM10exZXnotRf6HvfB/dsBx5SFnXOMs4BnAT8Zf9oz2XORK5AH6InAe4tUgv9PBr7eQm7eA+SThIXbVBEPmQHyFhfOhJtOErCe5JqYcNiNd59kfo0P4oYKKDCWwAuAN1b2fBPwwrF6cicFFFBAAQUUUECBVRbYEzisBvANYCvgklWGce4KKKCAAgoooIACCiyqgAHyRT1zjntVBG4C5GGWVESotqyefuyqIMx4nruXDz9uVDluKlRkZT2bAgoooIACCiiggAIKrI7AvAXYVkfemSqggAIKrLLAvL7/pqLQ3sBdB5ycPDSVauSp8GZTQAEFFGgvkO+sE/ZOYDxB17SEyF9dqgq3qTpdPXr6/T+lEnnv33cu1aHr7zmDRp1AZ+7x+f4o7VIgFabPbT/NkXvcrPS9Qdny4xMuJt11gPz+5TxleFlE5V3Ar0fOavwN6lXIs6hAzkXTRVsMkP/Rft4C5I8DNh3/0viTPbMQ+w+sQN6R5uhuDJCPNnILBdZKIL+rJDTea28GEiq3KaCAAgoooIACCijQViCfyf1zbadPl0rkV7XtzO0VUEABBRRQQAEFFFBgbQUMkK+tv0dXYJTAi4DXAzesbHgKkMo3tukIJDh+ArBTrfuXAIdO55D2qoACCiiggAIKKKCAAnMoMK8BtjmkckgKKKCAAgp0JjDv77/5vDZB8o0GzPjiEmw7vjMRO1JAAQVWS+A+wJHA/cq0u6hEvl65N+9W+vxK+Z4tFa1HtXw/9/QSTL152fil5fuicUPtw45ZD3wnqH7SqEEO+XnXAfKE8RMaT2tbAXvcaewC9N5XP1fO3XfG7azlfv8CvKrs84qyoEHLLoZuXq82naBfgtCD2q2ALICwYc1/rYLy/cbZ9Jqt2k5qOmmgOQsjfBjIa/w/ynfEP510UGPuX78mDuhT9W3Mrsfe7ZZlcY9Umkub1HvsgbijAgqMFMjvOvk9qtdSrOL5I/dyAwUUUEABBRRQQAEF+gvk98nn1X70AWBrwRRQQAEFFFBAAQUUUGCxBAyQL9b5crSrJZBKC6cDt65M+6vAg8uq/qulMdvZ5gHQDwL3rhz2t8DmwJdnOxSPpoACCiiggAIKKKCAAmskMO8BtjVi8bAKKKCAAgpMVWAR3n/XAfYpQfJehdg6SsKJBwMnT1XLzhVQQIHlFOgXIn9uuac2rRpel9kEeHslmJ4Fg/cFhlVMyvfoWdA5VdF74fHTgOcAv5wSvQHy68PWw9FNA8pdnKJZB8hHBXMHVRE3QA7nTXDCqwsj5OH4vYDfTNDfJLvWA+TTWLig7fi6Xoii6fHvAJwIPKzs8NGygMIP+3RwW+C4Sogh10PuFd9tejC3U2BJBBLuyX2s194C9BbQWZIpOg0FFFBAAQUUUECBGQucCjyldswU6HrmjMfh4RRQQAEFFFBAAQUUUGACAQPkE+C5qwJTFMgXsZ8G/rpyjMuAxzHZF+BTHPLSdf1Q4GzgppWZ/X9lVfW1WnV+6ZCdkAIKKKCAAgoooIACcyywCAG2OeZzaAoooIACCowlsEjvv+uXEHnC5KlQ26/lM94Eyc8aS8OdFFhtgSzWsB+QAGdaFmbYHrhotVlWZvYPAY4FEoxN+16pBP7xMQXynXhCogkjpl0KbAOcP6C/bJ/Q4tuAjcs2qX6dh2ObVC4fc5gYIL++XD1Qm4eUdweuGBe5xX6LEiD/K+BA4BZD5hbHe5XFEH5R7qlZPHtUu01lwe3cf/NaHNYSXHz/qE7Ld96bDtjuRsBjgAeWn6fq/deG9HkGcHGDY/bbJO81rwZeVn74YuDwMfvqYjcD5Ncprgu8toT5e66jFo94QrnH9xb8yLW494zuFV2ce/tQoAuBLHKThW967Rggi/DYFFBAAQUUUEABBRSYROAjwCNqHRxW+5ttkv7dVwEFFFBAAQUUUEABBaYsYIB8ysB2r8AYAjcAsmrbdpV9rylfXL9+jP7cZXyBPAiUh4OqLf9/vnjLObEpoIACCiiggAIKKKDA8gosUoBtec+CM1NAAQUUWDWBRXz/3bCEU/YYcrLygFWC5Oes2gl1vgpMIPB3wOmV8O4kAfK1qs47Kuw2Ac9K7Lol8I4OA9y3BBKkenJZiCBVhrOQcL+W7+qeCLymhNhnER7POFYlQD6L12TO9Z7AlRO8WhYlQN5kioOql4/at1qde1bVsOsh6mneSzcAjq98L/8oIL+3rVUzQH6d/A5lEZFeGPydwAuAy4ecmCzu9CbgaWWbX5Xg7MlA/W+MtTq/HleBaQs8u/yu0ztOFuPJsy02BRRQQAEFFFBAAQUmEchnavlu4961TvYFDpikY/dVQAEFFFBAAQUUUECB2QgYIJ+Ns0dRoI1AVjbPw4TVqjVZTT9hZttsBW5SVpmvr8r8LOCtftk825Ph0RRQQAEFFFBAAQUUmLHAIgbYZkzk4RRQQAEFFOhcYJHff+8MpBp5Pjsc1M4EDgE+07mcHSqwXAKpeJvw57aVaRkgX65z3GQ2+R57x1JJsxciTJXg1wHXNumgzzYPB+5RAqNNKlj/RVkk5N0zuncbIB/zxPbZzQD5n6IYIO9/bVVdvliCy9/s7jJs3ZMBcrhrqSR+v6J3aTkvn2ig+RDgFCALPKXNavGPBkNzEwVmIrArcFzlSFkgY9jfpzMZlAdRQAEFFFBAAQUUWAqBu5QQ+V/WZpNnq/MZjE0BBRRQQAEFFFBAAQXmWMAA+RyfHIe2kgL3KX9kZ7XzXvss8BTg+yspsvaTvgPwPuC+laFcDTwSaPJF9drPwBEooIACCiiggAIKKKDAOAKLHGAbZ77uo4ACCiigwDwILMP77z1LkHynIaAnlSD5BfOA7hgUmDOBLK6bytAH1cZlgHzOTtSMhpPr4aXAq4FXlnvnJBWlZzTssQ9jgHxsuuvtaID8T0kMkPe/trYG3l9+dCLwfCCVq9eqrXqAfF3gteX3gN45aPNa7rf/m8tCIMv83rFW16vHnT+BXcoiOb2RpShCQuU2BRRQQAEFFFBAAQW6ENgcOBdYr9ZZnm8/rYsD2IcCCiiggAIKKKCAAgpMR8AA+XRc7VWBcQRuAZzPdatq99olwM7lj+5x+nSfbgTuX8LiN6p0lxXL88HHf3dzCHtRQAEFFFBAAQUUUECBORNYhgDbnJE6HAUUUEABBUYKLNP77wNKWGWbIbNOdbiDgW+NlHEDBVZDIGHhpwOHA72K072ZGyBfjWug3yxvBzwCOBW4ZgjDxsCd1pDpO8D3Jjz+qgTI81rPa/wGE3oN2z3XyuVA/XeLNof8F+BVZYdXlIUM2uw/att6WPhBwHlDdho3BJ4ux933/wDvmqJBv+nWXZ4KZPGdrts65Zy+rHSc853w8iTXzKRjXPUA+aOA0yu/A+Seuh3whRawWcwpVcg3KftkQYA8b9FbKKBFV26qwMIJPBN4W2XUbwf+ceFm4YAVUEABBRRQQAEF5lngscC/9hngVj7nPs+nzbEpoIACCiiggAIKrLqAAfJVvwKc/7wIZDXsrJ6dB6N67VrgJcAR8zLIFR/H84CjagbHAy8EXLF8xS8Op6+AAgoooIACCiiwlALLFGBbyhPkpBRQQAEFllJgGd9/E3rcG3jkkDOWz4ATJP/RUp5VJ6VAM4EESXcqn8PXw+PpYdEC5Am9JXg5LAzaTMatmgpUg65N9+lyuy5CrqsSIO/SfZp9LVqAvH79TNOm3veo8HubsUwSIL8ZkNfiBg0OmONksfBe0DhB+a812K++SfY5e4z9+u2yygHy25TnJbatwBwA7Ddi8ZC6Yxao2B94eeUHZwHPAn7S0XmyGwXmVeAZQELjvXYCkFC5TQEFFFBAAQUUUECBLgXyd/eJtQ5/ATy8fIbb5bHsSwEFFFBAAQUUUEABBToQMEDeAaJdKNCBwC5AwsjVlpWB80Xm7zro3y66Ecjq9nmArddybp4LpFKQTQEFFFBAAQUUUEABBZZLYBkDbMt1hpyNAgoooMAyCizz++/WwD7AFgNOXCqlJkR+SKmYuozn1zkpMEhgWOXx3j6TBMgTSN8MyHG6bAkqvhh4WK3TVDvNdwcnr3El2y7nugh9GSC//lmqB4onDflWjT9UFkn4+SJcHGOO0QB5c7hJr63qkSYJkK9FiL7L6vSrGiDPc0u7AsdWLoQLgR2AC5pfhn/Y8u7AaZXFAfKDZ5fnMdaywvwYU3EXBVoJPA14R2WPd9aKWLTqzI0VUEABBRRQQAEFFBgikMJbb6j9/OISIv+BcgoooIACCiiggAIKKDBfAgbI5+t8OJrVFPg74Bxg/cr0vwQ8BPj1apLM7azzkNl/AnepjPByYBvgo3M7agemgAIKKKCAAgoooIAC4wgsc4BtHA/3UUABBRRQYBYCq/D+u2MJkifM2q9dVgmSXzsLdI+hwBoLJCy3F7A30K/yeG94kwTIpzHFhNEz7oP6dP5S4NCWFVOnMcZ57vOBwKcmGGC/8LIB8uuDGiCf4CIDZh0gbzPafq+BtQhP98ZsgLzN2Ru87aoGyO8IpAJ83ht6Le+j+wJXjUG7Tqlcntdwr51XqtN/d4z+3EWBRRHYGUhovNdSFTKhcpsCCiiggAIKKKCAAtMQ2B/IomrV9llgK+B/pnFA+1RAAQUUUEABBRRQQIHxBAyQj+fmXgp0JXAb4GzgvpUOE0h+KJAQuW3+BDYvYfGbVoZ2EZAHI342f8N1RAoooIACCiiggAIKKDCmwCoE2MakcTcFFFBAAQWmJrBK77+pspjA7F0HaF5SqpHXq3hMDd+OFVgDgduX6zxhl1FtngLk+X41i0Ec3Sf0flR5bV8xakIr/vNpBMjHJa2OZa2ratcDwE8FThp3YoAB8gnwFjBAPmy2dwNOBbKATZvrvLowQ5eVtoeNtasK5JcCCU/+YrLLoO/em5Ywcn7YpcsqBsjznprKdUdUpHPusoD7+ROcu3ynfyawYaWPLPxyOGAV8glg3XWuBeqL6eR3iPwuYVNAAQUUUEABBRRQYFoCbwJ2r3X+r8DjpnVA+1VAAQUUUEABBRRQQIH2AgbI25u5hwJdCdygrKSdh4yqbRfgbV0dxH6mIvAS4HW1nk8Htgd+N5Uj2qkCCiiggAIKKKCAAgrMWmCVAmyztvV4CiiggAIKDBJYxfffF5Ww6UYDUC4uAdvjvWwUWCKBfD+SSjT5nD1hxiZtngLkmwBvB+5XG/hHgYThf9hkQiu+jQHy/heAAfL5emEsWgXyYXqrGCCf5vvGtIL1qxgg71d9/IQSQJhkMZb1gDcDz6i8MD5XFoD5znzdahyNAp0J7FRbeObdQO5XNgUUUEABBRRQQAEFpimQ3zvrz8FnQbenTfOg9q2AAgoooIACCiiggALNBQyQN7dySwW6FkgI+QDgRpWO84f004Fruj6Y/XUqsE6pLJIqQb2Wc5ZzakWgTqntTAEFFFBAAQUUUECBNRNYxQDbmmF7YAUUUEABBYrAqr7/5vPGfUqQfIMBV0NCUAcDJ3u1KLDgAgmK7T/kAcLzgM+Uz9urU51mELAN6W2AY4Btazt9r3y/8/E2nc1g23wXfKtSgfW7wK9ncMwmh7hxn+rtw/ZLJaNXVjY4FNgXuKrJwUZsYwXy5ojV0GybKtbDjvBXwIHALZoPY+CWHwRS+aqrNusA+YOA3AMHtXFD4Olv3H2nFZQedo66qkA+zfeNabnU534ckOcH1rLdvNxve4umjLpO2441i+vXF0p6EnBG2476bP9E4L21f7cKeQewdjG3AjvU/l48pU+QZ24H78AUUEABBRRQQAEFFlognxM9qjaDI4A9F3pWDl4BBRRQQAEFFFBAgSURMEC+JCfSaSycwCOBdwK3r4z868DmwP8s3GxWc8B/AZxWqzByWfkQ5PzVJHHWCiiggAIKKKCAAgoslcCqBtiW6iQ6GQUUUECBhRNY9fff9UuIPGHyGw44e58uQfKzFu7sOuBVF0hl5X8EXloCzf083lceKkw47V21DaYZBGx6bvK6TPDsoD47ZF4JNc/TAsEJu2escU/7FXBIGeeVTSc9B9ttCbwD2LiM5f3Ac4AfdzQ2A+TNIacRIK8Gm5uPpP+WrwBePWknlf0NkF9XubZ3P+7ad9CpMkB+3T1uXluXAfINyzMTj6hMtssq4RuVaswPrfT/H2URm0vnFdhxKTCBwPZAQuO9diqQULlNAQUUUEABBRRQQIFpC+S7jXOAv6sdaFafJUx7fvavgAIKKKCAAgoooMBCCxggX+jT5+AXVODPy4rZ962M/+fANsCnFnROqzrsrcpDE9WFAL5VQuU5pzYFFFBAAQUUUEABBRRYXIFVD7At7plz5AoooIACiyzg++91Zy9hmr2BPYaczI+UIHkeyrIpsAgC1SBmfby/AF4DHA0k2FwNLPa2nYcAeT3I3Btbgu8J+/10jk7EusBrS+C9Pqxnl2qv9XvuHA3/D0NJxfqEVxPyTkuw8JnAhR0OdmsgofS0rqpqjzsFw4gXAAAgAElEQVS8LLRwEvDo0sFTy//fVX+TBj8NkI97JvrvVw9Kjzo/g6qI3wzIa35YS6X3twL3KA90Pxf4ZYPppILzsWW7A4DDGuyTxdInWaTCAPnqBMj7VQg/vCw2c3WDa23UJuuURSVeVtuwqwrno47vzxWYtcCTgfdUDpqCCE+Z9SA8ngIKKKCAAgoooMDKCtypfOaQ/1ttzweOWlkVJ66AAgoooIACCiigwBwIGCCfg5PgEFZO4G3l4ZbexPPlZypT5MtQ2+IJvAg4ojbs44DdgS6+2F48EUesgAIKKKCAAgoooMByCBhgW47z6CwUUEABBRZLwPffPz1fdwZSjfxZQ07jmaWi8GcW61Q72hUUGBQg/yCwH/AloHcPmMcAeap5HwNsWzt3qWCakO+5c3ZO71IqUN6nz7jOBnZuGB5dy2mtV+5vu5VBpIL6dsCHOx5U9Xo7HdgVuKzjYzTtbhUD5DcHNgNu2BRpyHapSt/l4gKLUoF82AIdHbC27mLShQ8MkK9GgLx+nnsX2hOAs1pfdYN3eGSf940Tynf5V3R4HLtSYB4E8ntSQuO9lt9rEiq3KaCAAgoooIACCigwK4FUIM+it6lIXm07AKfOahAeRwEFFFBAAQUUUEABBf5UwAC5V4QCsxVI9fFUR9iocth8gZM/jn8326F4tI4EbgK8qTxQ1OvyJ8DDgP/q6Bh2o4ACCiiggAIKKKCAArMXWIRqfLNX8YgKKKCAAgrMVsDvMK7zvmcJku80hD8Vaw8BLpjtKfJoCjQWqAccLwJeBbwXuKrWy7wFyHMvemGfxWQz7FTkTQD+msYSs9kwwfEPABv2OdxaV9luIpAw8V7AQZWNsxjzoVOwrl5vWSRgzwmrJzeZ36BtVjFAPonXtPc1QD6e8LwEyL8K7AJ8e7xpDN2rWpn9FaXKdReHqYequ+x73PHV70sPAs4bt7PKfncvQddNKv+W5yh2BL7TQf+9LjYG3g1sUenz4rIgib83dwhtV3MhkHtTfrfutTOAJ83FyByEAgoooIACCiigwCoJPArI54/1ln//yCpBOFcFFFBAAQUUUEABBeZFwIev5uVMOI5VEVgHSHXqfPGZ4PHXgIcCP18VgCWdZ744z0rovS+e84DR3sDlSzpfp6WAAgoooIACCiigwCoIGCBfhbPsHBVQQAEF5l3A7zD+9Aw9oHzuuM2QE5fPnw8GvjXvJ9fxrZxAL4iZ4HgWZU31z0GVP+ctQJ5w28mlSnL1xCVAl6Dkd+fwbCY4/k7gEX3GtgiVV1OB9kQg1anTjir3v2lUi53nAPkcXlp/GNIiLEQwqd+iBMgfB2w6wWSzAPruZf/c1/4d+O0E/X0c+OwE+3dVgXyCIbTatcuQ9yoFyJ8DHF2TnsYiHoMqnb8YOLzVmXZjBeZfYFsgofFeex+QULlNAQUUUEABBRRQQIFZC+QZ+SzmVW3/F9gK+M9ZD8bjKaCAAgoooIACCiiw6gI+fLXqV4DzXwuBGwB7AA8sFWGykrZt8QVSzeNdwBuBtyz+dJyBAgoooIACCiiggAIrL2CAfOUvAQEUUEABBeZAwO8w+p+EBEKzgOUjh5yjI0qQ/EdzcB4dggIReD7wS+CDDRZfnacA+brAa0s17PqZ3Bk4CZjHvx1y/8yDmgnn9ULYGf/3gKcDCXjOa0tg/+3A/coA3w8kaPjjAQO+GZDzNG6rVhLOcRMa/s24nZUK6VlgeJzrol7pd4JhTH1XA+STE9eDraMqO98NOLUsZtGlf76z/lSZzjQCvG2lDJBfd89L6zKc3vY89LafRgXyvC8dCeR9tNqmFeruF1Y/HdgVuGxcGPdTYA4FsgDPmZVx5XeoYYuPzeEUHJICCiiggAIKKKDAEglksbosJFpt3wYeXj6jXKKpOhUFFFBAAQUUUEABBeZbwIev5vv8OLrlFsjrb5yHR5ZbZbFnlwcarlzsKTh6BRRQQAEFFFBAAQUUKAL+vealoIACCiigwNoL+B3G8HOwNbAPsMWAza4pIfJDGgR21/5sOwIF/igwTwHyhwCnAKnoXW2nlVBzQvHz2rKg8ZbAc4E7A18qi+B+dV4HDNwOSIA1Aai0BN63A74wZMzVKtHzMLVJArgGyOfhDP5xDItSgXxStWUNkP8K+PKUvru9DXDvAt9lyHtVKpBXF0OoXr95z/rEpBd0n/1zjf9bbUGVi8v7ywVTOJ5dKrBWAvn7MKHxXjur8jvVWo3J4yqggAIKKKCAAgqstkD+Zt6/RvD5EiL/9WrTOHsFFFBAAQUUUEABBWYn4MNXs7P2SAoooIACCiiggAIKKKCAAgoooIACCiiggAIKKKBA1wKpMpwg+WYDOk5lxYOBBMmv7frg9qfAFATmJUC+fqmS87TaHBNKTKj5w1OY+yp3uV65T+1WEOKc8PvJIxZkXqYAeSqpJ5R6k44uhFT53bdSzT0P7H6so75TpT2LElzVUX/z2M2sA+RvBn4wBOJWpWJzFrSwAnl/qOoiDF8BtgcumsLFVX2fMkDeHrgeck0PXwR2AL7ZvruRe2wMvLvPoks53qkj93YDBRZH4PHAByrD/SDwD4szfEeqgAIKKKCAAgoosKQCbwBeWJvbvwOPXdL5Oi0FFFBAAQUUUEABBeZOwAD53J0SB6SAAgoooIACCiiggAIKKKCAAgoooIACCiiggAIKtBbYFdgbuOuAPS8p4cw8sGVTYJ4F5iVA/ijg9FrF0ridAOwOXDHPiAs2thsCewEHVcb9UuBQ4JoRc1mmAHnXp61e0fypwEldH2TC/v4KOBC4xYT9ZPcE5d7UQT+9LmYdIG8zdAPk/bUMkLe5ipptW7+PPAg4r9mufbfKM0r7lf+qG+T9Nr/LZuGjrlsW0ziyLMBQ7Tv3nrzOXWCpa3H7WyuBx5X3wt7xzwYSKrcpoIACCiiggAIKKLDWAicC+Vyq2rLQVz4HtimggAIKKKCAAgoooMCUBQyQTxnY7hVQQAEFFFBAAQUUUEABBRRQQAEFFFBAAQUUUECBGQq8qATJNxpwzItLkPz4GY7JQynQRmAeAuSDqo9fWiqkfqLNhNx2qEC+r94ROLoS1j+q3MemHdLPfTKB6oeWEWbRgI8s0flahAD53UoF4M06cO+yEnSGs6gB8iwk88QWnn9eFsXILgkGpwrYbxvunwr0pwA/arh9k83+DDgceE7ZuM3CBwbImwi326brAPmgMHfOeRYOubrd8BptvQ7wauBlta2nGVpvNDA3UqBjgVRw/NdKn/8G/H3Hx7A7BRRQQAEFFFBAAQXGFcjvqvWq41kIsF6dfNz+3U8BBRRQQAEFFFBAAQUGCBgg99JQQAEFFFBAAQUUUEABBRRQQAEFFFBAAQUUUEABBZZLIEGZfUoAc4MBU/sKcDBw8nJN3dksgcA8BMi3At7Xp/r4McCewJVL4DwvU9gSeAewcRnQ+0tw9MczGOA9S5X5BG6/CjwF+MYMjjurQxggn0x61gHyNwM/GDLkW5UKyhsCwyqQPxD41GRTb7x3fpfYHrio8R6jNzRA/sfwfNeLIozWv/4WXQfIc69Plbktaod6cVk4YJwxNtknCxJkoZJq+2JZFOabTTpwGwUWQOAxQELjvZYFQeoBnQWYhkNUQAEFFFBAAQUUWFKBmwHnAJvX5vdKYP8lnbPTUkABBRRQQAEFFFBgLgQMkM/FaXAQCiiggAIKKKCAAgoooIACCiiggAIKKKCAAgoooEDnAqmivHcJk99wQO+fLkHyszo/uh0qMJ7AWgfI1wMS5HxGbfi/ArYtDzqONzP3qgtsChwP3K/84HvAdsAXZkSV4GuqJ6clZLUz8LMZHXsWh1mEAHmqEaf6+KD3qDZOWXTgwjY7jNh21gHyB5UK4IOGVa3WboC8v5IVyDt8AZSuug6Q3wf4AJCFEKptB+DU7of/hx4fCXy4z/v6o4DPTvG4dq3ALAVyPef9oddyzT96lgPwWAoooIACCiiggAIKjBD4S+Bc4M617VKFPNXIbQoooIACCiiggAIKKDAFAQPkU0C1SwUUUEABBRRQQAEFFFBAAQUUUEABBRRQQAEFFFBgjgQS0kmQfI8hY/pICZKnCohNgbUUWOsAeargnNkn3HYCsDtwxVriLNGxbwmcCDxujDkNC8827e7GwEGlonz2ORBIYPjaph0swHaLECCfZ8ZlCJDnXvYW4Ooh0JsAR5WfN9k+r53nAdsA81yB/KvALsC3p3CRPRE4tvTbZZXwevX1Lvsel6HrAHm/IHfGNmoBhXHH39vv/iVAnkUrqu0JgIsoTarr/vMiUH995e+7hMptCiiggAIKKKCAAgrMk8C9ywKd+Wyw2vKZ8LvnaaCORQEFFFBAAQUUUECBZREwQL4sZ9J5KKCAAgoooIACCiiggAIKKKCAAgoooIACCiiggALDBVLZYx/gWUM2S3jsEOAzYiqwRgJrGSBfB9ivBInr038ScMYamSzjYeuhxDZz7CJAfifg5Er187UMEd4MWLcAXAX8ug3GkG2nGSBP0PWm5djXAJcD/9vRuOelm2UIkB9TFkm4cgjqA4FPlZ832b4acp7nAPmsrqMuQ96rECDv9x6fsP9TgG9M8aTdrVQ436x2jOcCue5tCiyDwFbAf1QmkoXBHrEME3MOCiiggAIKKKCAAksnkN9Ts+BRvT0GyOd+NgUUUEABBRRQQAEFFOhQwAB5h5h2pYACCiiggAIKKKCAAgoooIACCiiggAIKKKCAAgosgMA9S5B8pyFjPakEyS9YgPk4xOUSWMsAeT1U3JNNGOdpwKXLRb2ms1nrAHkqEx9fBOrnNxWWh1Vs7hpuWkHlaQbIq6/TJqHjrs1m0d+0zktv7PWw8KgKzNUA7LBFFNoGwttub4D8T6++aQbIDwAOm8XFPuQYqQh3NJBgatqo63TUcKuvq96201iIoD6OuwCnAPep/aDL8zdq7v5cgWkLPLxUcuwd59zKa3fax7Z/BRRQQAEFFFBAAQXaCmQhsVNrO/0KyO+1X2jbmdsroIACCiiggAIKKKDAYAED5F4dCiiggAIKKKCAAgoooIACCiiggAIKKKCAAgoooMBqCjwA2BvYZsj0jwMOBr61mkTOeg0E1jJAXg0VV6e+F3D4ElZYXoPT+4dD3gDYAMj/bdKeDhxaNjwd2BW4rMmOfba5LZB729blZ9Xze1fg7cB7gWOBK8Y8RpvdphVUNkDe5ixcf9tpnZfekQyQ9z8/dZenAlnUpkmbZGGKJv3326bLAHJ97uOOaZr7TSNA/jEg7/2XTHHgg66NA4G81q+d4rHtWoFZCTwU+GjlYHltPWxWB/c4CiiggAIKKKCAAgqMIfA84Kjaft8tCyF9e4z+3EUBBRRQQAEFFFBAAQX6CBgg97JQQAEFFFBAAQUUUEABBRRQQAEFFFBAAQUUUEABBVZb4BElSP7IIQxHlCD5j1abytnPQGCtAuTrAW8GnlGb44XAk4Gvz2DuHqK/QD1UOUmgP9+PJ3yecHha9fzmGjgE2K387PPAy4FU8PzdFE/OtILKBsgnO2nTOi+9URkgb/Z6HzdAPs2q1tX3KQPkzV9nNwYOAvas7fKhEiD/efOuWm85KEB+TBnPla17dAcF5k9gSyCh8V77OJBQuU0BBRRQQAEFFFBAgXkW2Bd4TW2A/1kqkY+7eOQ8z9exKaCAAgoooIACCigwcwED5DMn94AKKKCAAgoooIACCiiggAIKKKCAAgoooIACCiigwFwKpBrvPsAWA0Z3TQmRJ2B5+VzOwEEtg8BaBcjvCaSydSpQV9sJwO4zqkS9DOdvGnO4E3AycD/gUmAb4PwxD5TzfAqwSdk/AfHc01J99o7AGyqVyXuHeH3Z5qdjHnPUbtMKKi9CgPz2wA7AuqOQGvz8a8DZDbZrusm0zkvv+LMIkDed67jbTSOk3VUF8mmMredkgHy8K2ZQhXUD5ON5upcCdYEHA5+o/OMngYfIpIACCiiggAIKKKDAAggc1mexsY8Aj1qAsTtEBRRQQAEFFFBAAQXmXsAA+dyfIgeogAIKKKCAAgoooIACCiiggAIKKKCAAgoooIACCsxUYMcSJN9swFFT+ePgSuhypoPzYEsvsFYB8ucAR/fRfRJwxtKrz/cEnwi8twwxIf9UEB+nAtHtgFSbfULp66PAzsAPK9NPkHknIKHxW1X+PWHUfwLOmUI18mkFlRchQH434FRg0PtNmyuzy0rQOe60zktvTgbI+5/dNgHyGwAbAL8sXVWv+WUIkB8HvLvNi2AK294cSDW4LOCR9iDgvDGPY4B8TDh3U6ChQF6fCY332qeAhMptCiiggAIKKKCAAgosgsA7gKfVBppFIPNdhU0BBRRQQAEFFFBAAQUmEDBAPgGeuyqggAIKKKCAAgoooIACCiiggAIKKKCAAgoooIACSyyQkObefSoy96Z8SQmRp2KvTYGuBNYiQJ6A3JElTFydx+fKQ4rf6Wpy9tNaYD3gzcAzyp65L721dS+QflJpfLey76+A7YAPD+gr1cgPqD2kmn3eBBwE5H931aYVVDZAPtkZmtZ56Y2qHqbNdf6DIUPOggZZ8GBDYFjF5gcCCQ3Ook0jpN0kQJ7g+BbAi4EvAa8uk122AHnXiyKMc03U7yMGyMdRdB8FZiOQ+2J1gYdPA3lPsCmggAIKKKCAAgoosCgCHwAeXxvsUcDzF2UCjlMBBRRQQAEFFFBAgXkUMEA+j2fFMSmggAIKKKCAAgoooIACCiiggAIKKKCAAgoooIAC8yPwohIk32jAkC4uwczj52fIjmSBBdYiQD6oCvIby7V/1QJ7LvrQNwfOLKHZcQP9CY+/Fsi9rNdeChwKXDMEaFA18oTO09c3OsKdVlB50QLklwInAr9o4bop8NSyfddh22mdl970BlVjbjL9pgHyY4A9gSuHdFoNnDfZvjruWQfIbwhsCfwT8Og+590AeZOrp902XQbI1ylh/5fVhjDsem432sFb1+fR27LJNd/VGOxHgWkLPABIaLzXPlMW25j2ce1fAQUUUEABBRRQQIGuBPKZwzlAfrettiwcl899bAoooIACCiiggAIKKDCGgAHyMdDcRQEFFFBAAQUUUEABBRRQQAEFFFBAAQUUUEABBRRYMYGEfvYpYdoNBsw9QbKDgZNXzMbpdiuwFgHyrYH395lGgqkndTs9e2shkLDo/sDLyz55WDT//7Ut+rh9WeAilZt7LZWL9gauaNjPvcq97VGV7S8C/hk4A/hdw34GbTatoPKiBcjHCSNX7xcGyK+7wtoGwttuvxYB8l4Fsj2A+9ZeSAcCeQ3lvmCAfMKbUZ/duwyQp/vq/a53uI8BeS1f0v3w/9DjoAB53lPy3/9O8dh2rcCsBO4HfLZysCy8c/9ZHdzjKKCAAgoooIACCijQkcCflxD5X9f6y2cCb+joGHajgAIKKKCAAgoooMBKCRggX6nT7WQVUEABBRRQQAEFFFBAAQUUUEABBRRQQAEFFFBAgYkE1i/By4TJE+7s11L5LkHysyY6kjuvqsCsA+SDKqJeDGwHXLCqJ2IO5n1P4BRgEyDVqbcBzm84rnwPfh/giBKo7e2WCtd7AT9t2E9vs1uVyrm7Vfb7FfCa8vDqJFXqDZDDZsCqBchz77kHcItyTaXi/e7AV4FUuR/WfgN8Ceh33bUNhLfdftYB8guB2wF5DVbb98pr763A5eUH1ZDwOBXtm94WplX5vl6VvutFEZrOr7pd1wHyVB8/oDaQcV77bedyl/J+kveFapsH47ZzcXsFBglsDiQ03mv5nSmhcpsCCiiggAIKKKCAAosmkM8Ezy0LxVXH/jQgn+3ZFFBAAQUUUEABBRRQoIWAAfIWWG6qgAIKKKCAAgoooIACCiiggAIKKKCAAgoooIACCijwe4ENS5A8lT8GtY+UIPk5minQQmDWAfJblwcPH1MbYx5GfD6QkLBt9gIJ0762hL1z9BNKuLZJ1fD1gGeXCuHV0OlxwEuBX4w5nSyakevzsFqYNRXNEwIft18D5KsZIK9fhncHTith6RcDJwHXjHGttg2Et91+1gHyOkG/4Hhvm0FVpsdgbLxLlwHkVQiQ93uPn8WCLXcDTuW6e021PR14Z+Oz7YYKzLfA3wGfrwzxC8B953vIjk4BBRRQQAEFFFBAgYECDyuVyOtZl8cB/6qbAgoooIACCiiggAIKNBcwQN7cyi0VUEABBRRQQAEFFFBAAQUUUEABBRRQQAEFFFBAAQX+VODOQKqRP2sIzJnAIcBnxFOggcCsA+SpaHM6cNfa2BLqTYD5fxuM2U26F3hIqRabxSoS4t+2PDQ67Eg3AB5eqtvWA1OpeJv/mgTQhx0j368/ulQ2TyCx1xL83RP44RgUBsgNkOe6yvVzaLl+3lgWaalWGE/F8rRrK9fY/YEta9fcn5fFFvLP5wH/Dvx2yHXZdvsbAVlwI8HzflW+Pw58dozXQRZoSKXcLP6Q1/vNa32kMvtbSrC+V3G8fhgD5GPAj9il6wrkubfnGqm3B5XrtfsZXNdjdaGE6jGeAJw1rYParwIzFrgPkNB4r30RSKjcpoACCiiggAIKKKDAogpsVxbbq47/f8rnf59b1Ek5bgUUUEABBRRQQAEFZi1ggHzW4h5PAQUUUEABBRRQQAEFFFBAAQUUUEABBRRQQAEFFFg+gYRwEyTfacjUUk01QfILlm/6zqhDgVkHyLcG3t9n/IbKOjypLbu6DXBMCZFm11SHfQEwKDSa4PgW5R70+NqxUq345cB7xqzmPGjoqRadMSaU2Gtnl6r1OWabZoDcAPktgbdWrvknAWeUi2j98u97Aa+s/Ht+3O9+2ebam8a2Ty0h76Z93xZ4SgmO36PPTp8E3gR8ELhyRKfrAvcGbjJgu1uXh8xzz6+G85uOtd92PwYunKSDyr6rUIF80KItba+btuT93uuzAMI/AAnZ2hRYBoG/rV3PXwLybzYFFFBAAQUUUEABBRZZIAvN5TO4avt++fv+m4s8MceugAIKKKCAAgoooMCsBAyQz0ra4yiggAIKKKCAAgoooIACCiiggAIKKKCAAgoooIACyy/wgFI1dZshUz0OOBj41vJzOMMxBGYZIM93pfuV/6pDTaXbBBq/Mcb43WUygZyTF5YK3+kp1cd3HhDyz88fCSSA/eA+h30f8BLg25MNaeDeGwNHAo+rbJHQbx5s/XmLYxogN0C+FZDrNVW3P10WY+ktRFC9J2abXYBflutrUQPk6wGpRL0bUF/0ofe6z1yPBVJR7JoWr6dBm+b1engJ42dRicM6DJF3MLzfd7EKAfKNygIDD62h5Zwc2BVkn372LOe8+qP6a22Kh7drBWYicC8gofFe+3JZVGMmB/cgCiiggAIKKKCAAgpMUeBlwAG1/vP7bj5P+cUUj2vXCiiggAIKKKCAAgoshYAB8qU4jU5CAQUUUEABBRRQQAEFFFBAAQUUUEABBRRQQAEFFJgrgUeUIHnCnYPaESVI/qO5GrmDWWuBWQbIbwq8Adi1NukPlcq+bULAa+22LMffEngHkLBnWgLkCRYePSBEertShSgV43vtIuBVwHtnEBDN8VMd+cllrM8FTgb+t8UJMUC+2gHyVM0+pCyckMvm1cD+wLXlGhpWnTyvkzvVrrVNgKPKv50JvAW4usX1OGrTGwPPA7JQzMVlrD+s7PQdoBd+79fXA4HTgA37/DD7pRL7iaWPNq+jQePOMzFblMUeNqtslDnkvtKvbQAk5J4K1V2MYZRp7+erECAf9L6ba3Yv4DdNsVpsl2v2ICAh8mrLdfb8cu9u0Z2bKjC3ArnHJUTTaxdw3furTQEFFFBAAQUUUECBZRB4XVkosjqXc0uIfBnm5xwUUEABBRRQQAEFFJiagAHyqdHasQIKKKCAAgoooIACCiiggAIKKKCAAgoooIACCiiw8gJbA/uU8FY/jFQVTTXyhOcuX3ktASIwywD5oEqox5Sg2ZULfkoSgExY827AF8t/V83xnPqFwXvDfWW5T/Q7JwnMvh24K/CaEkCd5f3kNsChwNfL/21bLdkA+WoHyDcHEvROoDqB5QSzz6+9Tp9YFkTIPyd8/ZxKFfL6Szqv+U+Vf5zGvawacv4KsD2QRRuatn733Q+W0PvHgC7vuwnn7wS8HrhVZYCpWpb/rugz6Nw38ztJqqNnMYgjO6yCPspoFQLkMehXOe5sYOch1/Uou2E/z4IAxwPb1TbKQg35b5aLBEwyD/dVYJTAPYCExnvtq8A9R+3kzxVQQAEFFFBAAQUUWCCBtwHPrI03n5M8ZYHm4FAVUEABBRRQQAEFFJi5gAHymZN7QAUUUEABBRRQQAEFFFBAAQUUUEABBRRQQAEFFFBg5QR2LEHyQVXwLqsEyXtVV1cOyQn/XmCWAfKEak4vweMq/ytKFeBFPiUJjaeSb8KkvZYHKl8A/HgOJ1YNbfaGlzBttUrx+0qloW/3Gf8dSxXZtaoaf7MSQuwXSB3FbYB8dQPk6wD7AbkG0k4Adu8TbL4tcByQRVl+BWwLnDPgwpr3AHnmnCrrjwfeBbynw2rjVZLbA68F/rHyj78AXgycBPRb6CHPz7wQOKJm+0ngTUCC7l0G3OuncFUC5I8EPlybfIKueeD/G6NumGP8PO+Hp/apxPwE4Kwx+nMXBeZVYFMgr6Vey8I2+TebAgoooIACCiiggALLJPD+8vlIdU5HA89bpkk6FwUUUEABBRRQQAEFuhQwQN6lpn0poIACCiiggAIKKKCAAgoooIACCiiggAIKKKCAAgoME9gV2LtPYLe3zyWl8ucbZFxZgVkGyB8CfLyP9FNLwHBRT0LC2G8GntFnAglupuLqPC3UcENgL+CgyniPAl5VKtW+qPLvCYCmyvixA6oHL+I5M0C+ugHyu5eK4puUYHgqMOdB6H5tl1JFOT97Y3kvvarPhvMeIM+Qb1IC3P1C3JO+hm8APBY4FLt/PWMAACAASURBVEhwuNfOA/YAvjik4nTuRVsBewKP7jOQBDPTbxYeGWexiFFzqwfIUyX9sFE7TfnntwTyIH5c0h4ExHKStjHwbmCLWifTCnT3C6x/BdgeuGiSibivAnMm8P8CCY332n8BeZ+xKaCAAgoooIACCiiwTAI3Lovq5e/Tasvf0Psu00SdiwIKKKCAAgoooIACXQkYIO9K0n4UUEABBRRQQAEFFFBAAQUUUEABBRRQQAEFFFBAAQWaCiQQmiD5RgN2uLgEyY9v2qHbLY3ALAPk/Y4VyC2BTyyw6N+Uqr736DOHD5Uq72tVqbs+pHxfvWMJKN68/DAB2ueUSunrAs8ulYR7P89mCf0dWarK/mSBz1WGboD8ugD5pO0VpbL1pP309p/Ween1n0rceR/MA85p7wMSEv/lgAncsVTsTkD8QuDJtaBgb7dFCJB3dY7q/cQoC2Q8rfaDLEjxSuCnDQ+cEHqCmKlWvh1QvfekiwTJDwTOAPqF+Bse5nqb1QPk4/Yzzf26CJAPmmdec6ka/78dTiDvMQkQZPGUajsB2H1KCwF0OHy7UqCVQBYjSWi8174B5N9sCiiggAIKKKCAAgosm8CGJURe/303C1Su9UJsy2btfBRQQAEFFFBAAQWWQMAA+RKcRKeggAIKKKCAAgoooIACCiiggAIKKKCAAgoooIACCiygQMJz+5QA3QYDxp8KkQcDJy/g/BzyeAKzDJCnymz9ocJLgX8oVWrHm8Ha73XPUiH3rn2GMk8B8n7h8c8BzywB2d7ws90DgCOA+/aZ0weB/Pdh4IfA1Wt/ClqNoBpUbrXjnGx8TKnYfOUY40mF6FNZzQB5fe5PKoHkQYz1IGweij68T9h2FQPk65WFJv4ZuFUFMAtN5N8S9P7dGNdnzFMt+7nAs2p9p7vPAy8Hzh2z//qQViVAnnn3e69PZfddgcvGOFeDdkn4P4uN7FzbIMd5a4fHsSsF5kEg7ysJjfda7oFZVMimgAIKKKCAAgoooMAyCmxaQuS3rU3uGcA7lnHCzkkBBRRQQAEFFFBAgXEFDJCPK+d+CiiggAIKKKCAAgoooIACCiiggAIKKKCAAgoooIACXQisX0LkCZPfcECHny5B8rO6OKB9zLXALAPk/YK7WbRg+1Lheq6hhgzu1sCJwGP6bPPG8nrrsmruOE75nnrbEuBPQDPte8DTgY8P6DAh0TwE+gIgIalB7bMlQJUQ1feBS0YMMMe9vOEkcr/qjXfYLl8DftawTwPk8xcgz3tRKiGnQnha19XN038qZSd8nHYa8Jwh1cd7l9LmwJlAKm0Nqlg+7QD5TYE3lKDvWt8v1wUeAezXZ3GJd5bweO4BXbS/LPeenKd6RfIcK2P47oQHWqUAeb/FI6axgEu/BVUuBJ4MfH3C8+XuCsybwF/Xfn+9GMi/2RRQQAEFFFBAAQUUWFaBh5RF3bJQbbVtDXxgWSftvBRQQAEFFFBAAQUUaCtggLytmNsroIACCiiggAIKKKCAAgoooIACCiiggAIKKKCAAgpMQyCBuIT19hjS+UdKkPycaQzAPudCYK0D5FmsYKcSZp4LkDEHsWWptlMNO/er7j1m9xPt1i88/qtS5ff/Z+9O4G6d6/3/vx5IfpkV2lJ0JDlHJEWkZKxOYhsySw42Scba2xCSQ/Z2DDuRYR9DbENm0inSQSGVyvA7ciScOoaEEFLY/8fn57v+XV3WWvear2G9vo/HfqR9X9d3eF7Xve57r3W9v58LmlRUzg8WIe6N0/Ef6msmwzm523vIAPmrAfK7gF2A33RxWTYHTk/HTxTyjrDxqsDrgAeAbMX0twKLpH4WBf45bSTRCArvn6p9dzG1toe+D4hqy/H9Gfd+VEe+soPOYxOFr6eNFGJDlX2ahJaHGSCP793oP8xXBIoKkEcAf10gvnfyrwGDrgqevyzLpg0FtswFyZ8E/hU4NXdvdXBZ//9D8gHyie7pbvru9dg3ArOBj6YO1gZu7rWzzHnx/TgD2DvXV1R7P20A/Te6aPY7RVk2UhngMu1Kgf8n8A4gQuON9mtgeW0UUEABBRRQQAEFFKi5QGxQeVlujX8G1gfiPTqbAgoooIACCiiggAJjL2CAfOxvAQEUUEABBRRQQAEFFFBAAQUUUEABBRRQQAEFFFBAgVIJLAdENfLd2swqKrBG8OjWUs3cyShQHoH4HPhdKQwfodmbgPM6qMY97BXEvKLC+8nAYmmwCNBGJeYIXr7UxQTmAiL4G2HfqCwUwdZ8ZeAuuhvYobNSsPf5DnuMIO6SHR5blsM+kioux3wi7Llfj6HZbBXiXsLI2XDoRGHb+YDjgD27ROxlXu2GyIeEu/X7GPA0EBtCvNJkoH4D5BHKv7RDowjB75rm0+EpfR0WwfH4Xo+NZvLB8UaAO8Ltz/U1ysQnx+tYvK5GFfnYzCLbItQfIf9m12ainscpQB4W8TD/5bnX7XOBz6WNFSbymujr2Q0XGsfGz5sIF7gR0UR6fr2KAvFvqAiNN1psyBJ/Z1NAAQUUUEABBRRQoO4C8d7EGblFPgysB9xb98W7PgUUUEABBRRQQAEFJhIwQD6RkF9XQAEFFFBAAQUUUEABBRRQQAEFFFBAAQUUUEABBRQoQmDlFCSPatCtWlTFjCD5nUVM0DEVUKAngQi2zwQ2SmcfmIK93YTHmw08L/CWVIFzJWASr1a2brSo9hyB5WG3QVerHvZ8e+k/G9zuNgCdHW+UAfIYd/e0UUGna34IiOsZIdc5nZ40wXGxYUD87IoAcvQflax/NqC+o5t+A+RvBy4A1phgThHEnQJcOMC5T9RVPN8SD4U3qs7H8REcj80nIrT9yEQdDPjrUUV7i1SRPO7li9M99lSP44xbgHxR4N9ToLtBFtWT43tiEL/X/VO6JvE912jxvbwL0Os16vHSepoCIxGI1+8IjTfaA8A/jGRkB1FAAQUUUEABBRRQoHiBqcD03DTuSiHyPxQ/PWeggAIKKKCAAgoooEBxAgbIi7N3ZAUUUEABBRRQQAEFFFBAAQUUUEABBRRQQAEFFFBAgYkF1gTiAbDJbQ6NCiPxgNj9E3fnEQooUAKBCHpHNejbgRO6rDxe9PQj5PmGNpOIyuMvFD3JIY9flgD5B4B10lrvBq6ZYN2rAVenzQVaHRrB6F8CPwWimvyvBhgeb4zZ2ETh+8DxwMsDvF79BsjnBo4EDmozpx8CxybvXipt97PchYCTUuXv+Nl/CvA//XQ4gHMXT1XRzwPu6aO/cQuQB1WEueP7LNsOSD8X+t20odmGEbEBQYTWbQrUUWBZIELjjRablMTf2RRQQAEFFFBAAQUUGBeB+HwgPkfIthuA9YFRv38xLuauUwEFFFBAAQUUUKACAgbIK3CRnKICCiiggAIKKKCAAgoooIACCiiggAIKKKCAAgoooAAbpAfANmxjcWIKkj+qlwIKlF5gnvTwpg9wlv5SvWaCUc09Kp1G+yMQFZ16CUHHPbAgMFe6FyK83W8l+qpoLpzW+tyAJ/wmYKU+r027TRJeBP404Dl3210EtuNZl993e2LJj4/w/ruBRdI8H+szkD6I5UaV9VWB+VJnsVHDICu3xWYi5wLrZib7XWDHPsdpVt38ZmAH4MFBwNiHAiUUeBsQofFGi8014ue1TQEFFFBAAQUUUECBcRKIzeZi87BsuwzYYpwQXKsCCiiggAIKKKCAAlkBA+TeDwoooIACCiiggAIKKKCAAgoooIACCiiggAIKKKCAAlUS2ASYBqzVYtIRPoxqIzOAZ6q0MOeqgAIKKKCAAgqMkUA8s7Q3EBsANVpsJLElcG0fDlFd7vK0QUWjm32BrwH9VjbvY1qeqsBQBd4KRGi80X4HxN/ZFFBAAQUUUEABBRQYN4EIjG+WW3QEy6eMG4TrVUABBRRQQAEFFFAgBAyQ938fxG7obwaeAl7ovzt7UEABBYYiEDvWR+ul+kNUGYjd5Z/2A/W+r02+YkM8yBoPsPqgQt+0dqCAAgoooIACCiiggAIKKKCAAgooMIYC26Yg+Sot1h7vaTaC5L28NzqGpC5ZAQUUUEABBRQYqcCywHnABzOjng3sBTzXw0zic+3YRCiC6Y1m9fEeID2lcgJvASI03mj/CyxduVU4YQUUUEABBRRQQAEF+heYB7ge+HCuq2OAg/rv3h4UUEABBRRQQAEFFKiWgAHy3q7XvMB7gE8CnwJWSLtSzTIE2BvoiM9aAHhHCm3+ZsRjO9zgBeIf+p8D4sOv2DXulcEPUfke40P3I4D/Ao4DIrTcTftA2uH9SeAG4Ntpx3YfuOxG8dVjt08PQDTOPA3Yzw1Iuof0DAUUUEABBRRQQAEFFFBAAQUUUEABBTICuwJTgeVbqDycgkQzVVNAAQUUUEABBRQolUA8txS/y52emdUjwGTgJz3M9H3AJcAymXOjypzP8/SA6SmVElgqPTfTmHR8H8Xf2RRQQAEFFFBAAQUUGEeBJVKIfKXc4uNzhGPHEcQ1K6CAAgoooIACCoyvgAHy3q79kkCE/jbNnH4HsDVwb29detYQBKI6/KLpgbH3Au8H1kyB/xjumvRB5KNDGNsuRyMQr2FRYebUNNxJQOwQ9+xohi/9KPOnzS2+BCyWXI4ETugyRB6vbRdmVvtV4NAeq5mXHm3IEzRAPmRgu1dAAQUUUEABBRRQQAEFFFBAAQUUGGuBfVKQvFVQ4r4UJI8AkU0BBRRQQAEFFFCgHALxYP8ZwCaZ6cTG6IcAL3Yxxdh8PjZWPzhzzn8CO+aCtV106aEKVEbgzUCExhstnoWaVJnZO1EFFFBAAQUUUEABBQYvsGIKked/L94FOHPww9mjAgoooIACCiiggALlFDBA3vt1WQc4J7dr8dHA4V0GM3ufgWc2BCIovnC6Fv+YqsNHxeSoEr/gBEyxk9jxBmErezM1+z48D9gXeKKyqxrcxOPNj7OANTJdRrh+D+ACYE6HQx0ExOtbo+2fQugdnu5hGQED5N4OCiiggAIKKKCAAgoooIACCiiggAIKDFdgbmBaCpLHZwfNWmwKPD29Tzrc2di7AgoooIACCiigQCcCUcDh3MwzHg8BWwI/6+TkdMzKaWP0+Jw8Wnw2HuHxK7vow0MVqKpAFEPJFtD4PRB/Z1NAAQUUUEABBRRQYJwF1k4h8nlzCJP9t+I43xauXQEFFFBAAQUUGC8BA+S9X+94AClClDMyXfTyAVbvMxivM2On6AiDx465SwMrAfHh37uACIv32rxmvcoVf96HgdMzFeVjRnE9dwJubDK9+JC4jB+O3Q38YYicawLfAFbJvVa1cspPZT4gdnffM/OF+PD+qiHOuc5dFxkgjw02nsx9aFxna9emgAIKKKCAAgoooIACCiiggAIKKDDeAgulEHmEyeMzhmbtlhQk9/3O8b5XXL0CCiiggAIKFC/wf9LzN3tlptJNFfJm1cejqvl+wHPFL88ZKDB0gcWBCI032uPAEkMf1QEUUEABBRRQQAEFFCi/wCZNwuJ/BdYDflT+6TtDBRRQQAEFFFBAAQX6EzBA3p9fvNEeHzjFPywa7bT0AdQL/XU9VmfHrl4RDo8PBN8OxENdEfYN3wi9LpMLCQ8CJ4LGt6V/+MU//qLayCuD6Ng+RiLQLBQ9UWXtQ4GvjGR23Q0Su9vd3N0pXR/drFJ73P87A/dM0Ft8yHg+sEE67hHgk8DtXc/CE0KgqAB5oxr9S8DewM+9HAoooIACCiiggAIKKKCAAgoooIACCoyJwKQUJN+3zXqvS0Hy68fExGUqoIACCiiggAJlFIjPNC/IbI4en01vA9zUwWTfB1ySni+Jw+Nz8Dj3zg7O9RAF6iDwJiBC4432BBB/Z1NAAQUUUEABBRRQQIFXn5c+MwfxKLA+8F8CKaCAAgoooIACCihQZwED5P1f3c2BSzPdRIh1M6DuDxk1Qt/NBCMAHqHvRlsUeGf6PxEUfw/wuiEFw5vN58cpLBkh3fhH3q+BP/V/6e2hIIFmlcfj++5I4AQgArLN2jgHyOO1flvg1LRZQ8PnSmB34LE21/JdwLeAd6djbkgh6IcLuv5VH7aIAPmSQGxuEpXjo8UGGvsDlwNzqg7q/BVQQAEFFFBAAQUUUEABBRRQQAEFFOhQYDkgqpHv1ub4K1Lly1s77NPDFFBAAQUUUEABBQYn0Oxz7W8CnweeaTNMFCuIZwXis+9GmwLM8vPQwV0ceyq9wGJAhMYb7UngjaWftRNUQAEFFFBAAQUUUGB0Al8Ajs0NF7mCqETe7jnq0c3QkRRQQAEFFFBAAQUUGIJAXQLkc6dw4yJDMJqoy6jOG8HURrgyjj8XOAd4eaKTB/T1CMxGBe0I0Q6jNfuwbRjj9NNnrP2XwF0pLP6rFBSPD0daBYr7Gc9zRy8Qr1cfA76R26AgZnIgcNwE13qcA+RhNA9wAHBM7tKFS/xdq++TDYFrM+fE69vnhvh6M/o7a7QjjjpAPn964HXPzDIjQL4TcONol+5oCiiggAIKKKCAAgoooIACCiiggAIKlEJg5RQk367NbGan99WsWFmKS+YkFFBAAQUUUGCMBPKfb8azIDsCsTl6q7ZRqj4eBQ2inQJMBZ4bIzeXqkAU94jQeKP9EYi/symggAIKKKCAAgoooMDfBI4GDsqB/DCFyM0beKcooIACCiiggAIK1FKgLgHyKgSch3kDRXh8a+DeIQ1SFt/4oCPWGuHHeGjrbuB3QFRCjt2mraQ7pBugBN1G+DmCt8cDsWtytnUSHo/jxz1AHgbNwsQTfeC+X3JvmB8BxB+/33r7xhhlgDxeu+PBiC9nphrXew/gAq9hbxfQsxRQQAEFFFBAAQUUUEABBRRQQAEFaiOwZnr/bHKbFZ0BTAfur82qXYgCCiiggAIKKFB+gbekwg3rpqleA+wKPNpk6lH04TRgs/S124CdgXvKv0xnqMBABRYGIjTeaE8DRRRiGeii7EwBBRRQQAEFFFBAgSEIxL8hp+T6vSLz78ohDGmXCiiggAIKKKCAAgoUJ2CAvDj7QY5chwB5Ixz+fKokHpXDIyAeH248CPwJeGGQaPZVGYFmIdiYfARhDwZOtcp8V9dyReAsYI101reBw4FfNAkUN9s8Yhvgoq5GrN7B8wGHAKsPYerxAMOqmX5jQ4z7gFd6HOt/0kOuT+XOb1VxvtMNF3qcjqcpoIACCiiggAIKKKCAAgoooIACCihQOYEN0ntsG7aZ+YkpSN4stFS5BTthBRRQQAEFFFBAAQUUqJ3AQkCExhstnqmJv7MpoIACCiiggAIKKKDAawUuBrbM/fWZwC5iKaCAAgoooIACCihQNwED5PW4okUFyCcKPv4aiHBjo/030Ag5xrlRNfwlq4fX4yYc0iremh7K2zbXf2w4sD8w2/B4T/KbAkcBRwOXAi+26GWpZPyR9PVHgE8Ct/c0anVOahacL+vsvwdEVfPYdKPR4md7fM/E5goLZv7+lPQg7HNlXYzzUkABBRRQQAEFFFBAAQUUUEABBRRQoECBTYBpwFot5hCfZ0Q18hnpc40Cp+rQCiiggAIKKKCAAgoooMDfCSyQCjE0/jIKdWSfF5BLAQUUUEABBRRQQAEF/iYQz9leD6ybQzk2PWerlQIKKKCAAgoooIACtRGoc4D8vFTBujYXK7OQ1wEfAz6Y/q6IAPnawM11xHVNpRCI16Z4SO9kYJXcjO4F9gUiODunFLOt3iTmAuJ1pFVwvLGi1YCrgUnpL25IYeWHq7fkrmZc5QB5fO9snb53Fsus+kpgd+CxriQ8WAEFFFBAAQUUUEABBRRQQAEFFFBAgfETiM0ZI0ief2+6IRFV/RpB8pfHj8cVK6CAAgoooIACCiigQAkF5gciNN5osbF8hMptCiiggAIKKKCAAgoo0FzgTSlEvnLuywemzwB0U0ABBRRQQAEFFFCgFgJ1DpDvkCrn1uJC5RaRDzcaIK/jVR7fNcX9vSdweJPdkGPTgr2Bn48vz2tWPjfwbmCRIZh8CPhKpt9vA1/vIHg+yKm8kjYDiarzo2pVDpCvA5wDLJPBug3YGbhnVICOo4ACCiiggAIKKKCAAgoooIACCiigQA0Edk2VRpZvsZbYaDOqkc+swVpdggIKKKCAAgoooIACClRbIJ5zeD6zhBeAN1R7Sc5eAQUUUEABBRRQQIGhC7wzhciXzo00BThj6KM7gAIKKKCAAgoooIACIxAwQD4x8pLAvMDvSlTt2AD5xNfNI6op8A/AvwGbNZn+uelhvUerubShzbpKYedeEG4BtgMe6uXkHs+Jn40LAfP0eH670zYHTs8ccBZwKPDnHseKgH1UPIr/bRYevxeIN7Ju6rF/T1NAAQUUUEABBRRQQAEFFFBAAQUUUGDcBfZJ700v1QLivhQknzXuUK5fAQUUUEABBRRQQAEFChOYD4jQeKPFMwjxPIlNAQUUUEABBRRQQAEF2gusmULk+d+ftwAuE08BBRRQQAEFFFBAgaoLGCBvfwXnB04AdgOi8u4pwA25N9yLuAcMkBeh7pjDFHh9CglHeHyx3EDPAoek0O2Lw5xERfuue4D8EiAq/URIug5te+C8zEJOA/YbwM+V1YCTgTUyfUfofifgxjrAuQYFFFBAAQUUUEABBRRQQAEFFFBAAQUKFJgbmJaC5Au3mMcdwHTgggLn6dAKKKCAAgoooIACCigwngJRHCX7TM1fgHgWx6aAAgoooIACCiiggAITC2wMXJ07LAo7reczuBPjeYQCCiiggAIKKKBAuQUMkLe+PmETQb+oepxtM1K12HijvahmgLwoeccdhkC7quM/BfYFbgXmDGPwGvRZ9wB5bOJxIFDka+4gb5NhBMhXAqK6UTY8Hhsv7JEeVvV7Z5BX0L4UUEABBRRQQAEFFFBAAQUUUEABBcZZYKEUIo8w+TwtIG5JQfKrxhnKtSuggAIKKKCAAgoooMBIBV6Xe67ir0CEym0KKKCAAgoooIACCijQmcCngXNyhz6eQuR3d9aFRymggAIKKKCAAgooUD4BA+Str8nKwIXAiplDbgZ2AB4s+FIaIC/4Ajj8QATmB6YAX2pSdTwGiGrksWFD/OPb1lpgvlShffUBIy0OrJrpM6pZ3wfEjnrDbMsAK2QGiBB0VOmuSxt0gNzweF3uDNehgAIKKKCAAgoooIACCiiggAIKKFAlgUkpSB4boLZq16Ug+fVVWphzVUABBRRQQAEFFFBAgUoKzA28lJn5y202varkAp20AgoooIACCiiggAIjENgPOD43zq+A9YGHRzC+QyiggAIKKKCAAgooMHABA+TNSZdMgcVNM1+Oaq47AlcO/Cp036EB8u7NPKN8AlGp5SQgdmzLtjuALwLxUF03YeWo9hIbPNxQgk0eyqfd3YziZ8MhwJGZ0w4FjhpyJfg3ADOBXTPjrgPc1N30S330IAPkrcLj8QZW7IKY/XC41ChOTgEFFFBAAQUUUEABBRRQQAEFFFBAgYoKLAdENfLd2sz/irRZ6q0VXaPTVkABBRRQQAEFFFBAgfILzAVEaLzR4nmbCJXbFFBAAQUUUEABBRRQoDuBeHY6iqNl2y2pEvmL3XXl0QoooIACCiiggAIKFC9ggPy11yCqIkfV4z1zX4rw5DElCeQZIC/+e8cZDEZgReAsYA0gNmk4BTiux6rj7wMuSdOKf7hfDPgP9d6u08LALGDLzOkbAVExZ5htKWA28JE0yF3AVkDs3leXNqgA+WrAyel7p2ET30MHA6eW5GdVXa6Z61BAAQUUUEABBRRQQAEFFFBAAQUUUGAigZVTkHy7NgfGe5/x+dOdE3Xm1xVQQAEFFFBAAQUUUECBHgTm5M6py3OBPVB4igIKKKCAAgoooIACfQnE8+yfzfVwNbBJX716sgIKKKCAAgoooIACBQjU5Y3ifKA6KKMScTyM002LCsYHpKB49ryoOr478Fg3nQ3xWAPkQ8S165ELbAocBOwPRAWW/AdanUwoNn44IVflJf7xHpXMn++kA4/5O4F42DHC+Munv42q7hF8fnjIThGKjjdYJqVxrgF2BJ4a8rij7H4QAfI1gW8Aq2QmHuHx2PUwvg+sPD7KK+pYCiiggAIKKKCAAgoooIACCiiggAIK/E0g3rubCkxug3IGMB24XzgFFFBAAQUUUEABBRRQYIACUXU8+yxgVCXv5RmcAU7JrhRQQAEFFFBAAQUUqKzARakIVnYBZwM7V3ZFTlwBBRRQQAEFFFBgLAUMkP/tsrcKj8cRpwEPFHCHRPXkC4FHc2MbIC/gYjjk0ATiA6v400/odRvgdGDBNMsI00b17GuHNut6dxwbZkQV60aLUPKBwF+GvOyt02veqMcd8rL+rvt+AuTxM3uddG1WyPRqeHyUV9CxFFBAAQUUUEABBRRQQAEFFFBAAQUUmFhggxQk37DNoSemIHn+M6CJe/cIBRRQQAEFFFBAAQUUUOC1AvHczdyZv45n4V4WSgEFFFBAAQUUUEABBXoWuA6I9/uz7fhUsLDnTj1RAQUUUEABBRRQQIFRChggf1U73jDfDzg0E0Ad5XVoNdYdQAQq780dUIYA+deB35UBaQBzuBuISse2agosC5wHfDAz/eOAQ4DYhMHWnUCE8E9Olb8bZ0aV+Ku666bro+Pn0eHpT+PkPdIGHl13VuITeg2Qh8/HUuXxZTLri/D4wSlU3s8mDCUmc2oKKKCAAgoooIACCiiggAIKKKCAAgpUVmATYBqwVosVxHt6UY18BvBMZVfpxBVQQAEFFFBAAQUUUKAMAn9Nz8A15vK6Pos5lGFNzkEBBRRQQAEFFFBAgSIFFgWuB1bNTSKeUT+6yIk5tgIKKKCAAgoooIACnQoYIIfXA/sAXypZeDyuYZkD5J3eY1U47jDgyCpMtMUcF0g7CMfDZXMqvI5eph6bKcSDdXtlTr4Z2AF4sJcOPYfVgSuAScniFmA74KEh2zQLrke15omBPAAAIABJREFU7ZuGPO6ou+8lQB6bnMR5sWvhYpkJR3g8Nj85xw99R30ZHU8BBRRQQAEFFFBAAQUUUEABBRRQQIGuBLZNQfJVWpz1dCZIboXArmg9WAEFFFBAAQUUUEABBZJAFFmYN6MRz8T9RR0FFFBAAQUUUEABBRToS+AdKUT+tlwvdSyS1ReUJyuggAIKKKCAAgqUU2DcA+Tzp8qtUb21jM0A+WiuShUD5PG9uy7wZeBDiemutJvZJWMSJg2DeOju1MzmDxGonQJcOJpbp3ajhGkEkqOCe6N9FTgUGPZDi/EGS1y31dLAtwPbAL+umXK3AfJWm5w8CXw+mb1SMyOXo4ACCiiggAIKKKCAAgoooIACCiigQF0FdgWmAsu3WODDadPUmXUFcF0KKKCAAgoooIACCigwNIE/82ohlUabD4hQuU0BBRRQQAEFFFBAAQX6E4jiXD8AInuSbVsBF/fXtWcroIACCiiggAIKKDBcgboEyGMdCwFRpbXRngdeaMP35vQQzo5NjvkCEOHFUbUlU0Dzn3IDfhvYHYgHhrJtbuDdwCLpL19K1cojPDuMFlWeT0hzGUb/RfdZtQB53O9bAyfnqhE3HA9MAeC4L+rcVgQuALIVWyL4fIgfgPV82aPq+DeBDVIP8ZqyWdo5r+dOOzxxQ+DazLGxEUI8TBmVd4bR3gSsNIyOJ+jzI8DhmWOi2vs3Wuz6Ha/18eZSbIqQbxHsz3oNYinxYfIv/P4ZBKV9KKCAAgoooIACCiiggAIKKKCAAgoo0FZgnxQkX6rFUfelz7Bm6aiAAgoooIACCiiggAIKdCgQz8rFM16N9oYJnp3rsFsPU0ABBRRQQAEFFFBAAeDjwHeaSKyfwuUiKaCAAgoooIACCihQSoG6BMi7xX0v8DXggy1OPAOIEG5UeB12WyYFgT+RG+g2YGfgnmFPoIP+mwXIfww808G5ZTwkzFfITKxqAfJlgfPa3L8PAVsCPysj/oDmFJsunAZsmunvmhQ4fjT93RuB2cBHBzTmqLpZG7h5VIPlxtkcuDTzd5cDuwBPjWA+Ufn8+Mw4RwDxZ86Qxo7X/x8Nqe+qdvs9ICqkP1HVBThvBRRQQAEFFFBAAQUUUEABBRRQQAEFKiQQG0hOS0HyhVvM+w5getpMtUJLc6oKKKCAAgoooIACCihQgMBzQITGGy2qI0ao3KaAAgoooIACCiiggAKDEdgBODfXVeRN1kvFAAczir0ooIACCiiggAIKKDBAgXELkEeF8gjHRUhxsQkc45f7A4DHB+id76pVkD3CoxHavHeIY3fTdbMAeZEh127m3uzYQ4GvZL5QtQB5vlJzszXukQLW/VqV8fz4Po5g8cGZyUVofifgxszfGSDv7uotBJwEfDpzWmymcX533fR09LzAZ4HJmbPjGt/Qpre7gT/0NNqrJxkgfy2eAfI+bihPVUABBRRQQAEFFFBAAQUUUEABBRRQoEeBeG92agqTx/vfzdotKUh+VY9jeJoCCiiggAIKKKCAAgrUX+BZYIHMMhcE/lT/ZbtCBRRQQAEFFFBAAQVGKrA3MDM34n0pRP67kc7EwRRQQAEFFFBAAQUU6EBgnALkbwaOAv6licuZQDyUkw1OxmFR0fhzQIRTB9nmArYAjgWiGna2DWvMfuZvgLwfvcGfG5sgRAXydq1qofhOleI1a1vgVCA+6Gq0KcCsXLVqA+Sdqr563PpAVBzPunbXw+iOfgT4JHB7H0MaIH8tngHyPm4oT1VAAQUUUEABBRRQQAEFFFBAAQUUUKBPgUkpSL5vm36uS0Hy6/scy9MVUEABBRRQQAEFFFCgfgLP5J75iM2qIlRuU0ABBRRQQAEFFFBAgcEKRJGseFY/236cnsV+frBD2ZsCCiiggAIKKKCAAv0JjEOAPMLaHweOA1bIcT0J7A/MBiIkHQHzz+eOuS2FyPsJKma7jMrnBwFfaHLpotrvgUDMq0xtUSAqsn8iMykrkBd3hSL4+h8TBH13SPd1cbMczsjrAOfkNl44JT1U91xuSAPknV+DZptEdH726I+8A9gauLePoZcHNu/j/EGfumpaU77f+DA3NjmJ0Pyw29Npcwp3IB+2tP0roIACCiiggAIKKKCAAgoooIACCijQWmC5VI18tzZIVwAzgFuFVEABBRRQQAEFFFBAAQWSwB+BhTMaiwDxHIBNAQUUUEABBRRQQAEFBi9wErBXrtvv5PIWgx/VHhVQQAEFFFBAAQUU6FKg7gHyZYHY4SlfWTyYbgb2Bn6eMYsQ5VTgyznHqED+ReBS4JUujRuHh/VqwIlABICzLQKC8aBPhNxf6LH/YZ7WLIhrgHyY4u37jkD/acCnWhwW93YEyB8sbopDGTm+f04G1sj0fiWwO/BYkxFj84j4YCz+dxRtPuBIYOfMYEcDx3c5eLwe/KXLc/o9/MPAhUBUuKlCq1Ol7NcD2wH/BsQGI9kWAfmoNhTrnVOFC+McFVBAAQUUUEABBRRQQAEFFFBAAQUUUGBgAiunIHm8f9iqxQbJ8fnSnQMb1Y4UUEABBRRQQAEFFFCgqgJPAREab7R4vihC5TYFFFBAAQUUUEABBRQYjsD5wLa5rqNoX7PsynBmYK8KKKCAAgoooIACCkwgUNcA+fzAFOBLTQJ5QRJBva+2qPQ9D7B9Cn3mw3ztzmtHvThwALBnk6rRVQgIGiAv30tJszB1zDI2O/gs8N2aBU5XBM7KhcfvSxWbf1GSy9OsivdhKVRekik2nUazed8AXAe8XJKJ56tzxwYK+5V0w41uyGKTk9hkIP/mUfTx7bRxya+66dBjFVBAAQUUUEABBRRQQAEFFFBAAQUUUKB2AmumzY8nt1nZGcB04P7ard4FKaCAAgoooIACCiigQKcCT+Sek4vnvZ7s9GSPU0ABBRRQQAEFFFBAgZ4EokjURrkzo+BgPOdsU0ABBRRQQAEFFFCgcIG6Bcgj/L1hqjr+/ia6EdaOIPd/TFBJPFzWStWOV8n189NUEfbWDgK6UVl2CyBCpCs0mc8FqXrEbwu/E9pPwAB5OS9QbEwQO5StC7wOuBs4qYaVx5dMFdc3zV2GO1KAPL6vy9CqGiCPNy0uyWxuERXQtwSuLQMqEK/Hh6c/jSkdkV7nq1qVO342fAr4V2CZnHP4H5s2MXmuJNfAaSiggAIKKKCAAgoooIACCiiggAIKKKBA8QIbpCB5fA7WqsVDaREkf7T46ToDBRRQQAEFFFBAAQUUGLHAH4B4xqvR3gREqNymgAIKKKCAAgoooIACwxNYCLgeeF9uiCoUIRueij0roIACCiiggAIKlEagbgHyWE9Ucj21SaXvM4FDunxoJoJ9JwCb5a5YBPxOAY4DHm9yNedKAfRpwMZNvh67u34BOB94sTR3Q+uJGCCvwEWq6RRbhcdjuQbI+7/oi6ZwfoSZG+2bwOeBZ/rvfiA9vAGYCeya6W0nIOZZtRY/o6KaegTgm/1siHv6i+mNpFeqtjjnq4ACCiiggAIKKKCAAgoooIACCiiggAIjEdgkbU4cGyE3ay+lEPmMEr3POxIYB1FAAQUUUEABBRRQYMwFfg9EMYpGW6LFc21jzuTyFVBAAQUUUEABBRQYuMDb07O/8b/Z9rmUORn4gHaogAIKKKCAAgoooECnAnULkMe6owp5VBk/JiF0WnW8lVlUFd4zVb9dMHdQ9P0V4NIUBI/g+HuBg5uEzhunRtXx+PqDnV6kEhxngLwEF2EMpxAfasUmDTu2WLsB8v5uinj9j1D26ZluHgG2AW7qr+uBnh33QWy2EdV1Gm2dks2xkwXHOuJnU/w8yf8sifN72eSkk3E9RgEFFFBAAQUUUEABBRRQQAEFFFBAAQXqKRAbKsdGxqu0WN7TmSD5y/UkcFUKKKCAAgoooIACCiiQEXgMiNB4o0XRhgiV2xRQQAEFFFBAAQUUUGD4AlGBPCqRR0XybIvnsi8a/vCOoIACCiiggAIKKKBAc4E6BshjpREi3x9YrE2V8G7uiXBaDTgR+GCTE38InAd8rE1wPB8272b8oo/NB8jLFtzt1ufQFPxvnHcYcGS3nXj8UAXiezc2gditzShluw9js4kTgN0zcy7zvbU8cC6wRma+Edg/JG2IMdQL3EXnKwOXADHfaHcBWwG/6qKPIg99PbAFEPfCCk0mEj8bvgRcBlh1vMgr5dgKKKCAAgoooIACCiiggAIKKKCAAgpUUyA2Cp2aeQ81v4qHgahGPrOay3PWCiiggAIKKKCAAgoo0KFAFA14c+bYScCjHZ7rYQoooIACCiiggAIKKNC/wEbA95p0syHw/f67twcFFFBAAQUUUEABBboXqGuAvHuJzs6YH5iSwn4RcO2kPQucMqAgeyfjDeOYfAXgsgV3u12zAfJuxUZ7fKvweOy+Ft+DG6fplO0+rFKAPOYaDwzulbm096Tq43eO9nJPOFq8aXJt5qhrUlX6pyY8s9gD5gLWA44G3t9iKvGz4cvA48VO1dEVUEABBRRQQAEFFFBAAQUUUEABBRRQoAYC+6Qg+VIt1nJfel94Vg3W6hL+JhAPJK6eNrh9ThgFFFBAAQUUUECBsRaIzaMiNN5o8W+DCJXbFFBAAQUUUEABBRRQYHQC2wLn54b7I7A+8PPRTcORFFBAAQUUUEABBRR4VcAAefd3wtyp+m1UI19igtO/CRwBPADM6X6o0pwRVXMjvLtKmlHZgrvdQhkg71ZsdMe3Co9fDExLfxoVvst2H1YpQL5pqj6+YObS7gt8rYSvVfsBx2fmGVXeDwT+MrrbsquRIji+VrpXG5sd5Dv4KXAw8AOrjndl68EKKKCAAgoooIACCiiggAIKKKCAAgoo0F4gPsOK99KjIvnCLQ6N99anAxeIWQuB7wIfBWLT1XgvPd5DN0hei0vrIhRQQAEFFFBAga4Ffge8JXPW0sD/dt2LJyiggAIKKKCAAgoooEC/AlHg66RcJ79Jhake6rdzz1dAAQUUUEABBRRQoBsBA+SdaYVTvKm+ORC7Qq3R2WncBZwOfAv4fYfnlPEwA+RlvCr1m1NUuj8uVZfOri7C458HnkkPPhkg7+/aL5/C49nXscuBcC1bJex5gWOACJE32h7Aaf0RDOXsRnB8f2CzFiM8Cfxr+rngA3xDuQx2qoACCiiggAIKKKCAAgoooIACCiiggALAQilEHmHyeVqI3JKC5FcpVlmBqD7+vdzsDZJX9nI6cQUUUEABBRRQoG+B36bn2xodvRWIULlNAQUUUEABBRRQQAEFRi9wWCpEmB05ClCtB/xp9NNxRAUUUEABBRRQQIFxFTBA3vrKRxgw3kj/5xQa/1CfN8m3gTOAG1IQts/uRnq6AfKRco/lYLEDclTF+FRu9ecCB6Rgc77CtxXIu79V5gdmAHtmTn0E2CFVw+6+x+GesWgKu38iM8w6wE3DHbar3uPhy5jTF1OVl65OHuHBEbqPIP4LIxzToRRQQAEFFFBAAQUUUEABBRRQQAEFFFCgWIFJKUi+b5tpXJeC5NcXO1VH70GgUX282akGyXsA9RQFFFBAAQUUUKDiAlHJ8G2ZNSwD/E/F1+T0FVBAAQUUUEABBRSossBMYO/cAuJ93Y9XeVHOXQEFFFBAAQUUUKBaAgbI//56LQysCsSO/VFtPILTE7VGlfHLgBU7CBE+C8RDOFFV+QfAY8CciQYp+OurAVcD8aBRtLIFd7vlORT4Suak2OHryG478fiBCURF7K+n77tsp7HhwoFAVG2OZoC8P/J4vY83IU7MdRPfD1Hl+6X+uh/K2e8CvgW8O/V+O7AN8OuhjNZdpxHG3xSIBy/f392phRxtgLwQdgdVQAEFFFBAAQUUUEABBRRQQAEFFFCgFALLAVGNfLc2s7kibUB6aylm7CQ6EXgDsH/6ExuyNmsGyTuR9BgFFFBAAQUUUKAeAg8CERpvtGWBCJXbFFBAAQUUUEABBRRQoDiBKKYWhb6y7Xxg++Km5MgKKKCAAgoooIAC4yQw7gHyCIyvBKwHrJ+qyHZy/SPQeiXw78BtueBlVC7/x/SwxpbAghN0GOdfk8LkdwNPdzKBER/zQeBHmTG/D2yXqkKPeCoDGc4A+UAYB9JJbE5wMrBGrrejgfjzXObvDZD3Rx5Vss/JfVj4+1Th+/H+uh7a2UsDe2V6vycFyptV0Y5NPO4b2kxe7Th+ZsaHrTsCu+Qshzx0390bIO+b0A4UUEABBRRQQAEFFFBAAQUUUEABBRSovMDKKUgen/G0arNTkPzOyq92fBZgkHx8rrUrVUABBRRQQAEF2gn8Bnh75oB/AB6QTAEFFFBAAQUUUEABBQoX+E6TquMnNalOXvhEnYACCiiggAIKKKBA/QTGKUA+L/AW4D3ABsCaqdp4p1e1UTn8LOAG4JkOTlwCmJx2jfpQB8fHIb8AIqAdge2fA4+WoDJwPkD+vbTr1RMdrqlshxkgL8cV+QBwNrBCZjrxffavwEzgxdw0DZD3ft1WBOK1Kx/U773H8p25NnDzkKYV995HgD2BjYc0xrC7NUA+bGH7V0ABBRRQQAEFFFBAAQUUUEABBRRQoDoC8RnZ1PQZVqtZnwFMB+6vzrLGfqYGycf+FhBAAQUUUEABBcZcIH53j9B4oy0HRKjcpoACCiiggAIKKKCAAsUKLABcD6yem8aXgSOKnZqjK6CAAgoooIACCtRdoI4B8qgAHpXFo0psVDd+b/oTYdVuW1Qaj+rg56VgYrYacjd9xZyWBaIi+Q7Au7s5Gfgx8EPgl6nCbuwO+8cRBsu3TwaNaRsg7/ICenhTgYWA2D3t0+mrER7fL1XJfqnJGQbIe7uRlgQiPLxpb6dX5qxBB8jjdTs2N4jX7U6qjV8BfCF9+DqnBGr5jT8MkJfgojgFBRRQQAEFFFBAAQUUUEABBRRQQAEFSiYQGy5HkHzDNvM6MQXJY8NjWzUEDJJX4zo5SwUUUEABBRRQYNAC9wHvyHS6PPDrQQ9ifwoooIACCiiggAIKKNCTwNtSiDz7O3t0tHd6nr6nTj1JAQUUUEABBRRQQIGJBKoeIH8TsEoK+f1TCmZHhfEFJ1p4m6/flkLjEZKOwPZf+uir2akRSnwr8M/AFsD6ffQf1cofSpXKoxr4vUDjf1/oo9/8qfkA+QC7LkVXhwFHlmIm4zeJlYELgXiY6bPAd4FW4VsD5N3fH/MDM1Ll7O7PrtYZgwiQx8/EpYHNgW27rNhetoC2AfJq3b/OVgEFFFBAAQUUUEABBRRQQAEFFFBAgSIFNgGmAWu1mERs+hrVyOP95meKnKhjdyVgkLwrLg9WQAEFFFBAAQUqL/DfQITGG+2dqVBJ5RfmAhRQQAEFFFBAAQUUqInAqilEvmhuPZHVOL8ma3QZCiiggAIKKKCAAiUTqHqAPF/BuBfeCGFHaPUG4KfAU7100sc5US09/jGwUQotRsXbftojwGTgJ/10kjv3UOArA+yvbF0ZIC/uisRrUFR4vj9thNBuJgbIu7tOER4/Ctgnd9o1wNeBP3fXXamOnjdtOBCvdY3Wa4A8u6lHhMY/1MFKfwjcDuybOdYAeQdwHqKAAgoooIACCiiggAIKKKCAAgoooIACpRaI90gjSB6bNzdrT2eC5C+XeiVOLitgkNz7QQEFFFBAAQUUGA+BX6UiLI3VvisVIxmP1btKBRRQQAEFFFBAAQWqIbABcF2TqX4MiAKINgUUUEABBRRQQAEFBipQ9QB5YLwPuARYpgOZZ4Gbgf9M/3s3EA+7lKXF9VgsVVKPEOM6wOpdVlQ/G9gLeG5Ai5o7Vec+aED9lbEbA+RlvCqvnZMB8s6v0+uB/YGjc6fcBuwM3NN5V6U8Mn8vxGt7bMLx4y5m+w9p84KoNr5GB+c9CZwLzAL+C1gT+FHmPAPkHSB6iAIKKKCAAgoooIACCiiggAIKKKCAAgpUQmBXYGquemF24g+nauQzK7EaJ9kQMEjuvaCAAgoooIACCtRbIJ4FidB4o60IRKjcpoACCiiggAIKKKCAAuUS2Aq4KDeleBZ6PeBn5Zqqs1FAAQUUUEABBRSoukAdAuSxhr2BE3MXI8J+UVE8AoXxJ8LijwIvVeyizQO8GVgJeG8KOkblh1aB+S2Aywa4xnxQc4Bdl6YrA+SluRRtJ2KAvLPrFK8ZBwDH5A5/CNgJuLGzbkp91CDuhbekQPi6E6z0euBM4NvAM5ljP2iAvNT3iJNTQAEFFFBAAQUUUEABBRRQQAEFFFBAgf4F9klB8qVadHVfCpLHxpu26ggYJK/OtXKmCiiggAIKKKBANwL/F/jHzAn/lDbI76YPj1VAAQUUUEABBRRQQIHRCHwWOCU31IPA+sBvRjMFR1FAAQUUUEABBRQYB4E6BMjjOr0R2BaI0HhUhn0gBf3m1PgiLgAsDrwjhctXBl4ADgGeGuC6w3Y28NFMn1MGHFIf4HR76upF4E89nelJoxQYRGh4mPNtttnCqDcnaFV5vE7h8biGg7oXNk0h8gVzN0ZUar8gvc79Dmj2s8QA+TC/m+xbAQUUUEABBRRQQAEFFFBAAQUUUEABBcoiMDcwLQXJF24xqTuA6el91bLM23lMLGCQfGIjj1BAAQUUUEABBaokEMVVIjTeaFGsJELlNgUUUEABBRRQQAEFFCinwJeAI3NT+3mqRP50OafsrBRQQAEFFFBAAQWqJlCXAHkn7hE4jAchqtheAeIfAfG/o25R6fx8YK3MwGsDN496Io439gKDCg0PC7LoAHmMPxX4cm6BsbHG54CLWgShh+XRab9vA/YEfglc2OFJi6bg9yfS8fFw4tbAvR2e3zgszGYAewGN0PgVwG87eL01QN4ltocroIACCiiggAIKKKCAAgoooIACCiigQKUFFkrvQUeYfJ4WK7klBcmvqvRKx2/yBsnH75q7YgUUUEABBRSop8CdwLszS4tiJHfVc6muSgEFFFBAAQUUUECB2ggcD+yXW811wEa1WaELUUABBRRQQAEFFChUYJwC5NsD5xWq3fvg3wNi/k/03kXPZ64GXA1MSj30GtTseQKeqEASMEDe+laICtpHAZ/PHfIssEeq+tKsinY85BcVY57qIDAdXcfxS6TXohdbTCd+riwNbA5EZZqZwMtNjl0KOAjYCYj5/yewI/C/HdzxbwRmAx9Nx34f2A54vINz84csCcwLtKo03qpLA+Q9YHuKAgoooIACCiiggAIKKKCAAgoooIACClReID4vis1M922zkni4LSqSX1/51Y7XAgySj9f1drUKKKCAAgooUD+BeKYrQuONtgoQoXKbAgoooIACCiiggAIKlFvgHODTuSlGUa5tyz1tZ6eAAgoooIACCihQBQED5FW4SlBkgHwT4MoM0zUp5BmBU5sCoxQwQN5ce3HguPR9mT1iovB4HLtCqky+CBAVYb4F3JoLfC8A/AvwcSBC07E7dYS1H2oynWWBUzPB7qg20+rYCKKfAcRrTKNNAWZ1UCk9HyAv4jUyHyCPyuXfAP4yym+KNmOtCJyS+fppaYfCF0oyP6ehgAIKKKCAAgoooIACCiiggAIKKKCAAtUWWA6IauS7tVlGvG86I73vXO3VjtfsDZKP1/V2tQoooIACCihQH4FfAO/JLGdV4Jf1WZ4rUUABBRRQQAEFFFCg1gJR8G/j3ArjOeDP1XrVLk4BBRRQQAEFFFBg6AIGyIdOPJABighHNia+H3B8ZhUnAAeWKCQ5EGA7qYSAAfLXXqZ3pQrfG+W+FOHxPYHzJ6gsvksKbDdO3x+I7/Fsmy8F1KO/aNF3jPfjJnfN69PDgHtnvrYFcFmLOyyqlF+a+VqnVcgbwffYLTvauekNkpjbqFo+QD6qcXsdxwB5r3Kep4ACCiiggAIKKKCAAgoooIACCiiggALtBKLCYQTJYzPRVm12eu/Y6ofVupcMklfrejlbBRRQQAEFFFDg50CExhvtvUCEym0KKKCAAgoooIACCihQfoF4Tv56YM3cVI8EDiv/9J2hAgoooIACCiigQFkFDJCX9cr8/byKCpDnA7sxq52Ab1aDzVnWTMAA+d8uaLx2rwWcDDRC1I2vPpnC1BdNUMl7fuDrwGfSiY8Ak4GfNLlv8htJtHsdyIfCvwZMBV5s0u+iwL8Dm2W+tmv6u3a3bz5AXkQ42gB5zV5gXI4CCiiggAIKKKCAAgoooIACCiiggAIK9CUQD7XFe8HxPnOrdgYwHbi/r5E8edQCBslHLe54CiiggAIKKKBAbwI/A1bLnPo+4PbeuvIsBRRQQAEFFFBAAQUUKEBg6RQif2du7H1TwbECpuSQCiiggAIKKKCAAlUXGOcAeezEFDsylbG9EYhqDB9NkysqQL5UmsdH0jwiYPpJP1wo4y0zFnMyQP63yxyv3dunytvZi/8Q8FnguxOEx+OcqApzCbB86uByICqSP9XkbtoQuDbz90cA8WdOk2OXSZXPI+Ae7TZgW+CBFndpPnB+FbAb8Ps2d/UH0nwWTMd8FTgUeHmE3wkGyEeI7VAKKKCAAgoooIACCiiggAIKKKCAAgooUBmBDVKQPN5XbtVOTEHyRyuzKicaAgbJvQ8UUEABBRRQQIFyC/wUiNB4o70fiFC5TQEFFFBAAQUUUEABBaojEM93RyXyN+Wm/Okmz41XZ1XOVAEFFFBAAQUUUKAwAQPkhdG3HbgsAfJ8aDRCqTsCfygnm7OquYAB8r+/wAsBJwHxhkC0O1J4/NYO7oN47Y+q4sdljj0AOKFFKDwfNp8F7AM832SsudPmHAdlvrYFcFmLeS0BRNWZTTo8Pg7Lh7eL2BAkP4ebU3D/rx34j+KQ2IVwr8xARVRpH8U6HUMBBRRQQAEFFFBAAQUUUEABBRRQQAEFyikQ7/lOAxqbjeZn+VIKkc8AninnEpxVC4FOg+TxmcPxwHNKKqCAAgoooIACCoxEIDb4Xz0z0hrAT0YysoMooIACCiiggAIKKKA5+gNyAAAgAElEQVTAIAXWTSHyfNbnE8B3BjmQfSmggAIKKKCAAgrUX8AAeTmvcRkC5BECPTxV9W0oRcX2qDo8yiq/5bxCzqoIAQPkr1WPnaOjivi9KdD9qw4vzCTgm0BUgon2CDC5zQeHi6eq4o3jvw9sBzzeYrx4MPDKzNfiIbEDgb+0OD4qn0covdHOTuHnVg+VRfX18zLH7wDM7nDtgzosHyAvW0C77PMb1HWwHwUUUEABBRRQQAEFFFBAAQUUUEABBRQot8C2KUi+SotpPp0Jkvv5U7mvZX52Bsmrdb2crQIKKKCAAgrUX+DHQITGG+0DQITKbQoooIACCiiggAIKKFA9gS2Bi3PTjsJf6/l7fvUupjNWQAEFFFBAAQWKFDBAXqR+67HLECDPB0yfBTZLu1mVU81Z1V3AAPlrr3Bs9BDB76h+/WgXN8DmwKWZ4yOEvisQD+o1awsCJwM7pi/eBWwFtAqsL5MC543KMjcAEfp+uEX/bwcuyHyQOVGgPaqnR9WSRtsIuK6L9Q/i0LIHtMs+v0FcA/tQQAEFFFBAAQUUUEABBRRQQAEFFFBAgeoIxHvQU4HlW0w53j+OauQzq7MkZ5oEDJJ7KyiggAIKKKCAAuUQuAVYMzOVeGbj1nJMzVkooIACCiiggAIKKKBADwJTgChwlW2/TSHyX/fQn6cooIACCiiggAIKjKGAAfJyXvQyBMjzAdOoOPzpVKm4nGrOqu4CBsgHc4XnB74OfCbTXTy49+9tuo+g+pHAQZlj1k7B9Wan5a9VHNMu5B39Hw4cmuks/vsoYE5ugPxcYnOL6Dt20h5lK3tAu+zzG+W1ciwFFFBAAQUUUEABBRRQQAEFFFBAAQUUKI/APilIvlSLKd2XguSzyjNlZ9KhgEHyDqE8TAEFFFBAAQUUGJJAFB9obPQfQ8RzAxEqtymggAIKKKCAAgoooEB1BeLZ7aNz078jhcifrO6ynLkCCiiggAIKKKDAqAQMkI9Kurtxig6QLwSclALjjZkfAJzQJMzZ3co8etAC8T0c12uuVD36lUEPUKL+DJAP5mKsDlwBTErd3QZsCzwwQff5qt87ALPbnLM7cGrm660C4Y1D8vNqtWlFvhp6vAmyNXDvYHg67qXsAe2yz69jaA9UQAEFFFBAAQUUUEABBRRQQAEFFFBAgdoJxEah01KQfOEWq4v3fqcDF9Ru9fVfkEHy+l9jV6iAAgoooIAC5RT4IRDFABrtQ8CPyjlVZ6WAAgoooIACCiiggAJdCBwLfCF3/A+A9bvow0MVUEABBRRQQAEFxlTAAHk5L3zRAfKo5nsJEEHNaPcAnwL+bzm5xnJW8b27LvBlID7wiXYX8FXgMuDFGqoYIO//or4+VW7ZO9NVVBY/Anh5gu4jpH1h5piD0/3W6rTVgKszQfV4TYlK50+3OGHRVAV9s8zXm1UtXxw4H9ggHfc9YHvgif55uuqh7AHtss+vK2wPVkABBRRQQAEFFFBAAQUUUEABBRRQQIFaCsQGuVNTmHyeFiuMiokRJL+qlgL1XpRB8npfX1engAIKKKCAAuUTuCnzDFHM7sNAhMptCiiggAIKKKCAAgooUH2BM4Gdc8u4GNiq+ktzBQoooIACCiiggALDFDBAPkzd3vsuMkAeIc7TUmC8sYKvpQd46hhK7v0qFXdmfN9Gxeio7twI+WdncyBwHPBScVMcysgGyPtnfV/aHGKZ1NUjwGTgJx10nQ8kx2YFUVW8VfA8H/S+D9gSuLPNWI0q588C5wBfb1JZfOW0huVTP7OAfYDnO1jDIA8pe0C77PMb5LWwLwUUUEABBRRQQAEFFFBAAQUUUEABBRSotsCk9DnUvm2WcV0Kkl9f7aWO5ewNko/lZXfRCiiggAIKKFCAwA3AOplxPwLcWMA8HFIBBRRQQAEFFFBAAQWGI3AlsEmu68gTfHY4w9mrAgoooIACCiigQB0EDJCX8yoWFSCP+yEq+Z6bYYmA6TZA7FJrK4fAssB5QAREm7WHUlD3Z+WY7sBmYYC8P8qoPn4UcECmm7OBvYDnOug6H9yOjSYi8P1Ci3PnBY5JxzQO2XSCKjHvSffu6cD/tOh3Q+DazNeienr8mdPBGgZ5SNkD2mWf3yCvhX0poIACCiiggAIKKKCAAgoooIACCiigQD0ElkvVyHdrs5wrgBnArfVY8litwiD5WF1uF6uAAgoooIACBQj8JxCh8UZbF4hQuU0BBRRQQAEFFFBAAQXqIRDPZscmq2vnlnM0cEg9lugqFFBAAQUUUEABBQYtYIB80KKD6a+oAHlU9I3w+BqZZUwUEh3Miu2lG4F8gLbZuXukSvLd9Fv2Yw2Q93eF8tXHo8p3VATPhrHbjbACcBGwSjroe2nDiSfanLQ7EDvbNdpEVcs7WWGjSnnj2B2A2Z2cOOBj8gHts1JF9j8PeJxeu3s/8B++lvfK53kKKKCAAgoooIACCiiggAIKKKCAAgooUKBAbGg6DdiuzRzifeEIkt9Z4DwdujcBg+S9uXmWAgoooIACCigwkUAESdbLHLQ+8IOJTvLrCiiggAIKKKCAAgooUCmBSSlEvmJu1lFg7PhKrcTJKqCAAgoooIACCoxEYJwD5N8pcVXtCMpuBTR+se8kqNnvDTN/etBmz0xHda1k3a9V0edHlfioQN6uHQYcWfREBzy+AfLeQfN20dPFQAS8n+qw28WB84EN0vHfTw/vPd7m/A8DN2a+fgmwK/B0h2PmD1sQOBnYMX3hEeCTwO099tfPafkAeT99jeJcNwMZhbJjKKCAAgoooIACCiiggAIKKKCAAgoooMAgBdYEpgKT23R6BjAduH+QA9vXSAQMko+E2UEUUEABBRRQYIwE4jmOCI03WjzfEaFymwIKKKCAAgoooIACCtRLYKX0u/4SuWV9BjinXkt1NQoooIACCiiggAL9CoxzgLxfu1GeP+wAedwHewMn5hZ1NHA48NIoF+tYEwrkQ7nNTtgJ+OaEPVXrAAPkvV+vjYAIb0cAO1pUH48Q9pVddPnGVOn7o+mcO4CtgXvb9JGvWh7jfR74bRfjZg+NnbJj84TYPS/ad9M6/tBjf/2cZoC8Hz3PVUABBRRQQAEFFFBAAQUUUEABBRRQQAEFOheI4EsEyTdsc0p8xhVB8kc779YjSyJgkLwkF8JpKKCAAgoooEDlBa7N/c4cz4pcV/lVuQAFFFBAAQUUUEABBRRoJhB5gtgwap7cFzcBrpZMAQUUUEABBRRQQIGGgAHyatwLww6Qr5N2m1omw3EzsAPwYDWIxmqWsVtYVNSIf+A1a50Ee6sIVvYAeb46dhgfDHy1YOyoHB7VpzfLzKPb6uNxaj5Afh+wJXBnm/XFOVEx/OfAt4CHgDk9esRuebOANTLnHwCc0EefPU7l/51mgLwfPc9VQAEFFFBAAQUUUEABBRRQQAEFFFBAAQW6F4jPRaYBa7U4NTZEjhD5DOCZ7rv3jIIFDJIXfAEcXgEFFFBAAQUqLxDPl0VovNGiQECEym0KKKCAAgoooIACCihQT4F4Nvyy3NL+DKwP3FLPJbsqBRRQQAEFFFBAgW4FDJB3K1bM8cMMkDcLj0d14inAhcUs11E7EIhdw04HosJztsW12wO4oKBQbQdT7/mQUQTIlwbe0cMM5wc2BrbPVPmObrYBLuqhv0GdEq/xu6Z7pdFn3CMR/O72Q8JmAfm1gdhsotcWbi8C8VBfszYX8ObkeiCwWOagoje5yAfIIxwfofpXesUY8HkLAR/I9BmbCOwHvDDgcexOAQUUUEABBRRQQAEFFFBAAQUUUEABBRQYtcC2KUi+SouBn84EyV8e9eQcr28Bg+R9E9qBAgoooIACCoypwH8AH8us/ePAd8fUwmUroIACCiiggAIKKDAuAvGceBSmy7aHgfWAe8cFwXUqoIACCiiggAIKtBYY5wB5/KJ8fklvjghqHpKptDusAPlqqTpwtqJvkByXxo9gp628AssCewObp9By3Cf/BvyihuHxuAqjCJC/PYXv898TvdwFtwHxENsDvZw8oHNWThtBrJjpr9cgcd4/uowNKG7qY64RuD+vh/PLsMlFPkDeq2sPy+/olLLPr6NFeJACCiiggAIKKKCAAgoooIACCiiggAIKKNBGIB6Mmwos3+KYeEguqpHPVLGSAgbJK3nZnLQCCiiggAIKFCjwHSBC4432z0CEym0KKKCAAgoooIACCihQb4F4n3x6bol3pRD5H+q9dFengAIKKKCAAgooMJHAOAfIDwOOnAiooK+/EZgNfDSNP4wAeVz7CLeemquYfCWwO/BYQWt3WAVaCYwiQP769DBZBPP7aWWpBB/r2QA4HHg/cE+qin5nD4vL+8ca/wW4pIe+GqeskCq0t6oS06zrGHfPtAFIkdW+yx7QLvv8+rhtPFUBBRRQQAEFFFBAAQUUUEABBRRQQAEFFPg7gX1SkHypFi73pff+Z+lWSQGD5JW8bE5aAQUUUEABBQoQ+Dbwicy4GwPXFDAPh1RAAQUUUEABBRRQQIHRC0SAPILk2XYDsD5Q5PPWo5dwRAUUUEABBRRQQIG/EzBAXs4bYhQB8lj5PMABwDGJISom75xCpuWUcVbjLDCKAHn4xj+UL89trNCNewScD06bM7zUzYlDPDbstgDmB07vsUL9AsBk4CHgv4EngH7X121gPz7sjDD8L3pcwyCJyx7QLvv8Bnkt7EsBBRRQQAEFFFBAAQUUUEABBRRQQAEFFJgbmJYekFu4BccdqQrLBXJVUqCbIPlxwPOVXKWTVkABBRRQQAEFehe4GojQeKN9EojnLGwKKKCAAgoooIACCigwHgJnALvmlnpZeoZ8PARcpQIKKKCAAgoooMBrBAyQl/OmGFWAPFYfgdIZaQfanYAby0nirBRgVAHyRYGjgFWBD3TgHoHqqF7yp/T9c0UKWc/p4FwPgc2BS9tARFg8dsS+KgXH+w2tD8q87AHtss9vUNfBfhRQQAEFFFBAAQUUUEABBRRQQAEFFFBAgazAQilEHmHy2Ei5WbslBcnjfWdb9QQMklfvmjljBRRQQAEFFBiNwJXAJpmhNk3PWoxmdEdRQAEFFFBAAQUUUECBMghEYHyz3EQiWD6lDJNzDgoooIACCiiggAKjF6hSgNww5ujvD0dUQAEFFFCgSr8reLUUUEABBRRQQAEFFFBAAQUUUEABBRRQQIEQmJSC5Pu24bguBcmvl6ySAgbJK3nZnLQCCiiggAIKDFEgCh5EaLzRJgMRKrcpoIACCiiggAIKKKDA+AjExqrxnveHc0s+BjhofBhcqQIKKKCAAgoooEBDoEqhMAPk3rcKKKCAAgqMXqBKvyuMXscRFVBAAQUUUEABBRRQQAEFFFBAAQUUUKDMAssBUY18tzaTjKDNDODWMi/EubUUMEjuzaGAAgoooIACCrwqkK80uDlwuTgKKKCAAgoooIACCigwdgJLpBD5SrmVTwWOHTsNF6yAAgoooIACCoy5QJVCYQbIx/xmdfkKKKCAAoUIVOl3hUKAHFQBBRRQQAEFFFBAAQUUUEABBRRQQAEFSi+wcgqSb9dmprNTkPzO0q/GCTYTMEjufaGAAgoooIAC4y5wKRCh8UbbIoXKx93F9SuggAIKKKCAAgooMI4CK6YQ+aTc4ncBzhxHENesgAIKKKCAAgqMq0CVQmEGyMf1LnXdCiiggAJFClTpd4UinRxbAQUUUEABBRRQQAEFFFBAAQUUUEABBcovsCYQVVYmt5nqGcB04P7yL8cZNhEwSO5toYACCiiggALjKnAxsGVm8Z8CLhlXDNetgAIKKKCAAgoooIACrJ1C5PPmLOL98Sv1UUABBRRQQAEFFBgPgSqFwgyQj8c96SoVUEABBcolUKXfFcol52wUUEABBRRQQAEFFFBAAQUUUEABBRRQoKwCG6Qg+YZtJnhiCpI/WtZFOK+2AgbJvUEUUEABBRRQYNwEvgVEaLzRtgIiVG5TQAEFFFBAAQUUUECB8RXYpElY/K/AesCPxpfFlSuggAIKKKCAAuMjUKVQmAHy8bkvXakCCiigQHkEqvS7QnnUnIkCCiiggAIKKKCAAgoooIACCiiggAIKVEEgHp6bBqzVYrIvpRD5DOCZKizIOb5GwCC5N4UCCiiggAIKjIvAhcDWmcVuA1w0Lot3nQoooIACCiiggAIKKNBSYGfgzNxXY+PU9YH/0k0BBRRQQAEFFFCg3gJVCoUZIK/3vejqFFBAAQXKKVCl3xXKKeisFFBAAQUUUEABBRRQQAEFFFBAAQUUUKDsAtumIPkqLSb6dCZI/nLZF+P8mgoYJPfGUEABBRRQQIG6C1wARGi80eJ33AiV2xRQQAEFFFBAAQUUUECBLwDH5hgiPB6VyB+TRwEFFFBAAQUUUKC+AlUKhRkgr+996MoUUEABBcorUKXfFcqr6MwUUEABBRRQQAEFFFBAAQUUUEABBRRQoAoCuwJTgeVbTPZhIKqRz6zCYpxjUwGD5N4YCiiggAIKKFBXgdnAdpnFbQ+cX9fFui4FFFBAAQUUUEABBRToWuBo4KDcWT9MIfKXuu7NExRQQAEFFFBAAQUqIWAorBKXyUkqoIACCiiggAIKKKCAAgoooIACCiiggAIKKKCAAgoooMCIBPZJQfKlWox3XwqSzxrRfBxm8AIGyQdvao8KKKCAAgooUKzAeUCExhttByBC5TYFFFBAAQUUUEABBRRQoCFwGjAlx3EFsJlECiiggAIKKKCAAvUUMEBez+vqqhRQQAEFFFBAAQUUUEABBRRQQAEFFFBAAQUUUEABBRRQoHeBuYFpKUi+cItu7gCmAxf0PoxnFixgkLzgC+DwCiiggAIKKDAwgW8CO2Z6i/+OULlNAQUUUEABBRRQQAEFFMgKXAxsmSM5E9hFJgUUUEABBRRQQIH6CRggr981dUUKKKCAAgoooIACCiiggAIKKKCAAgoooIACCiiggAIKKDAYgYVSiDzC5PO06PKWFCS/ajBD2ksBAgbJC0B3SAUUUEABBRQYqMA5wKczPe4ERKjcpoACCiiggAIKKKCAAgpkBSJDdD2wbo7l2PReuFoKKKCAAgoooIACNRIwQF6ji+lSFFBAAQUUUEABBRRQQAEFFFBAAQUUUEABBRRQQAEFFFBgKAKT0sNz+7bp/boUJI+H72zVFDBIXs3r5qwVUEABBRRQAM4CPpOBiP+OULlNAQUUUEABBRRQQAEFFMgLvCmFyFfOfeHA9B63YgoooIACCiiggAI1ETBAXpML6TIUUEABBRRQQAEFFFBAAQUUUEABBRRQQAEFFFBAAQUUUGDoAssBUY18tzYjXQHMAG4d+mwcYFgCBsmHJWu/CiiggAIKKDAsgTOBnTOd/wuvhsptCiiggAIKKKCAAgoooEAzgXemEPnSuS9OAc6QTAEFFFBAAQUUUKAeAgbI63EdXYUCCiiggAIKKKCAAgoooIACCiiggAIKKKCAAgoooIACCoxOICqzRJB8uzZDzk5B8jtHNy1HGrCAQfIBg9qdAgoooIACCgxNYBawS6b3+O8IldsUUEABBRRQQAEFFFBAgVYCa6YQ+f/JHbAFcJlsCiiggAIKKKCAAtUXMEBe/WvoChRQQAEFFFBAAQUUUEABBRRQQAEFFFBAAQUUUEABBRRQoBiBeMBuKjC5zfBRrWU6cH8xU3TUAQgYJB8Aol0ooIACCiigwFAF4nfOXTMj7AZEqNymgAIKKKCAAgoooIACCrQT2Bi4OnfAK8B6wI3SKaCAAgoooIACClRbwAB5ta+fs1dAAQUUUEABBRRQQAEFFFBAAQUUUEABBRRQQAEFFFBAgeIFNkhB8g3bTOXEFCR/tPjpOoMeBQyS9wjnaQoooIACCigwdIHTgCmZUeK/I1RuU0ABBRRQQAEFFFBAAQUmEvg0cE7uoMdTiPzuiU726woooIACCiiggALlFTBAXt5r48wUUEABBRRQQAEFFFBAAQUUUEABBRRQQAEFFFBAAQUUUKBaApsA04C1Wkz7pRQinwE8U62lOduMgEFybwcFFFBAAQUUKJvAqcDumUntAUSo3KaAAgoooIACCiiggAIKdCKwH3B87sB7U4j84U468BgFFFBAAQUUUECB8gkYIC/fNXFGCiiggAIKKKCAAgoooIACCiiggAIKKKCAAgoooIACCihQbYFtU5B8lRbLeDoTJH+52ksd69nPD8SDlfsDi7aQeAo4ATgOeL4ArUWAPxYwrkMqoIACCiigwGgFTgE+mxky/jtC5TYFFFBAAQUUUEABBRRQoFOBI4Ev5Q6+JYXIX+y0E49TQAEFFFBAAQUUKI+AAfLyXAtnooACCiiggAIKKKCAAgoooIACCiiggAIKKKCAAgoooIAC9RLYFZgKLN9iWVG5JaqRz6zXssduNWUNkn8EuDyF3M8eu6vighVQQAEFFBgvgZOBPTNL/hwQoXKbAgoooIACCiiggAIKKNCNQH5zqjj3amCTbjrxWAUUUEABBRRQQIFyCBggL8d1cBYKKKCAAgoooIACCiiggAIKKKCAAgoooIACCiiggAIKKFBfgX1SkHypFku8LwXJZ9WXYCxW1mmQ/Hgg/gyzIvnhwJeTelQgXxf45VhcBRepgAIKKKDAeAqcBOyVWXr8d4TKbQoooIACCiiggAIKKKBAtwIXAVvlTooNKnfutiOPV0ABBRRQQAEFFChWwAB5sf6OroACCiiggAIKKKCAAgoooIACCiiggAIKKKCAAgoooIAC4yEwNzAtBckXbrHkO4DpwAXjQVLbVRYdJF82hcWz91mExyNEHmFymwIKKKCAAgrUT+BrwOczy9obiFC5TQEFFFBAAQUUUEABBRToReA6YIPcibEp5gG9dOY5CiiggAIKKKCAAsUIGCAvxt1RFVBAAQUUUEABBRRQQAEFFFBAAQUUUEABBRRQQAEFFFBgPAUWSiHyCJPP04LglhQkv2o8iWqz6iKD5J8BzspJWiWoNreWC1FAAQUUUOA1AjOBCI032j5AhMptCiiggAIKKKCAAgoooEAvAosC1wOr5k4+BDi6lw49RwEFFFBAAQUUUGD0AgbIR2/uiAoooIACCiiggAIKKKCAAgoooIACCiiggAIKKKCAAgoooMCkFCTftw1FVHmZAXxfrkoLFBUkj8D4Tjm5nYH4e5sCCiiggAIK1EvgBCD7e+V+wIn1WqKrUUABBRRQQAEFFFBAgRELvCOFyN+WG3cP4LQRz8XhFFBAAQUUUEABBXoQMEDeA5qnKKCAAgoooIACCiiggAIKKKCAAgoooIACCiiggAIKKKCAAgMSWA6IauS7tenvihQkv3VAY9pNMQKjDpIvAtwArJJZ7h+BdYFfFkPgqAoooIACCigwJIHjgQiNN9r+QITKbQoooIACCiiggAIKKKBAPwKrpxD5ArlOtgIu7qdjz1VAAQUUUEABBRQYvoAB8uEbO4ICCiiggAIKKKCAAgoooIACCiiggAIKKKCAAgoooIACCigwkcDKKUi+XZsDZ6cg+Z0TdebXSy0wyiD5e1KIfOGMSITHI0QeYXKbAgoooIACCtRD4N+AAzJL+QJwXD2W5ioUUEABBRRQQAEFFFCgYIGPA99pMof1gR8UPDeHV0ABBRRQQAEFFGgjYIDc20MBBRRQQAEFFFBAAQUUUEABBRRQQAEFFFBAAQUUUEABBRQoj8CawFRgcpspnQFMB+4vz7SdSQ8CowqSfwY4Kze/s4Gde5izpyiggAIKKKBAOQWOBSI03mhfBCJUblNAAQUUUEABBRRQQAEFBiGwA3BurqMngfWAOwYxgH0ooIACCiiggAIKDF7AAPngTe1RAQUUUEABBRRQQAEFFFBAAQUUUEABBRRQQAEFFFBAAQUU6FdggxQk37BNRyemIPmj/Q7m+YUKjCJIHoHxnXKrjAB5/L1NAQUUUEABBaovEJsLxSZEjTYNmFH9ZbkCBRRQQAEFFFBAAQUUKJHA3sDM3HzuSyHy35Vonk5FAQUUUEABBRRQIAkYIPdWUEABBRRQQAEFFFBAAQUUUEABBRRQQAEFFFBAAQUUUEABBcorsAkQAaC1WkzxpRQij4DQM+VdhjPrQGCYQfJFgBuAVTLz+COwLvDLDubmIQoooIACCihQboFj0u+MjVkemH5HLPesnZ0CCiiggAIKKKCAAgpUTeAI4LDcpH8MrA88X7XFOF8FFFBAAQUUUKDuAgbI636FXZ8CCiiggAIKKKCAAgoooIACCiiggAIKKKCAAgoooIACCtRBYNsUCsoGgLPrejoTJH+5Dgse4zUMK0j+nhQiXzhjG+HxCJFHmNymgAIKKKCAAtUVOBo4KDP9g4GvVnc5zlwBBRRQQAEFFFBAAQVKLHASsFduft8BPlHiOTs1BRRQQAEFFFBgLAUMkI/lZXfRCiiggAIKKKCAAgoooIACCiiggAIKKKCAAgoooIACCihQUYFdganA8i3m/zAQ1chnVnR9TvtvAsMIkn8GOCuHfDaws/AKKKCAAgooUGmBo4AIjTfaIUCEym0KKKCAAgoooIACCiigwDAEzgf+P/buBVrOsrwX+H+RQPFCwk0NiJeK8YYk0aIe8FYCSFFB8IICKiIJinggVk0ANRSwQIJS0IpigspBiECrCN44CShqQz1SDFCsNoLiBfECJaAW5dKzXtY37Tjumeyd7Nn7m29+z1pZ0dnf977P8/v2WmHvNf95y4eettf5Sd7Yj82sSYAAAQIECBAgsGECAuQb5uYuAgQIECBAgAABAgQIECBAgAABAgQIECBAgAABAgQITKbAMVWQfPsuTaytguTLJ7NJe4+LwGiC5OUE8Q8mOSPJ79azawmMH9pxTQmQl9cVAQIECBAgMJgCJyd5b1vr70vy/sEcRdcECBAgQIAAAQIECAyIwBVJXtLR65lJ3jEg/WuTAAECBAgQINB4AQHyxj9iAxIgQI2MCCMAACAASURBVIAAAQIECBAgQIAAAQIECBAgQIAAAQIECBAg0FCBKUkWVUHy6V1mvD7JkiQrGmowTGONV5B8yyRfSzK7Da8E0HdPsmaYQM1KgAABAgQaJHBSkhIab9XiJCVUrggQIECAAAECBAgQINAvgWlJrkyyS8cGfh7pl7h1CRAgQIAAAQJjFBAgHyOYywkQIECAAAECBAgQIECAAAECBAgQIECAAAECBAgQIFAzgfJGvYVVmHxql95WV0Hyy2rWu3bGLjAeQfI5VYi8/YMHSni8hMhLmFwRIECAAAECgyXwN0lOaGu5/P8TB2sE3RIgQIAAAQIECBAgMIACf16FyMvf7XVUkrMHcB4tEyBAgAABAgQaJSBA3qjHaRgCBAgQIECAAAECBAgQIECAAAECBAgQIECAAAECBIZYYLsqSL6gh8HKJEuTrBpip6aMvrFB8jcl+WQHxqeSHNYUIHMQIECAAIEhEijh8RIab1UJj7f//yGiMCoBAgQIECBAgAABAhMsUE4gLyeRlw86ba/XJblognuxHQECBAgQIECAQJuAALlvBwIECBAgQIAAAQIECBAgQIAAAQIECBAgQIAAAQIECDRLYMfqNPL5Pca6tAqSX9Os0Ydymo0JkpfA+KEdaiVAXl5XBAgQIECAwOAIvC/JSW3tnpxk8eC0r1MCBAgQIECAAAECBAZc4CVJrhhhhr18mOmAP1ntEyBAgAABAgMtIEA+0I9P8wQIECBAgAABAgQIECBAgAABAgQIECBAgAABAgQIEOgqMKsKkh/cw+iCKkh+A8eBF9iQIPmWSb6WZHbb9Hcl2T3JmoEXMQABAgQIEBgegfcmKaHxVr0/SQmVKwIECBAgQIAAAQIECEyUwEFJLuzYbF2SuUmum6gm7EOAAAECBAgQIPA/AgLkvhsIECBAgAABAgQIECBAgAABAgQIECBAgAABAgQIECDQbIFdkyxMsn+PMZclWZLk5mZTDMV0Yw2SP6UKkU9v0ynh8RIiL2FyRYAAAQIECNRf4Pgkf9vW5ilJ3lP/tnVIgAABAgQIECBAgEDDBN6e5MMdM91ShchvbdisxiFAgAABAgQI1F5AgLz2j0iDBAgQIECAAAECBAgQIECAAAECBAgQIECAAAECBAgQGBeBPasg+V49VjuzCpLfPi47WmQyBcYSJP9lknM6mv1UksMmcwB7EyBAgAABAqMWOC5JCY236tQkJVSuCBAgQIAAAQIECBAgMNECi5Oc2LHpt6sQ+W8muhn7ESBAgAABAgSGWUCAfJifvtkJECBAgAABAgQIECBAgAABAgQIECBAgAABAgQIEBhGgf2SLEqyW5fh769C5EuT3D2MQA2bebRB8h8meVbH7CVAXoLkigABAgQIEKi3QPlvu9PaWlyS5Nh6t6w7AgQIECBAgAABAgQaLHBWkqM75vtKkn0aPLPRCBAgQIAAAQK1ExAgr90j0RABAgQIECBAgAABAgQIECBAgAABAgQIECBAgAABAgQmROCgKkg+u8tu69qC5A9MSEc26afAaILk5TlPaWviriS7J1nTz8asTYAAAQIECGy0wMLqv9taC5UPAiqhckWAAAECBAgQIECAAIHJEjg/yes7Nr8wySGT1ZB9CRAgQIAAAQLDJiBAPmxP3LwECBAgQIAAAQIECBAgQIAAAQIECBAgQIAAAQIECBD4Y4F5SUroaGYXmNuSlBBSOTVGDb7AaILk7VOW8HgJkZcwuSJAgAABAgTqKfCuJKe3tfaBJO+uZ6u6IkCAAAECBAgQIEBgiAS+NMKp4x8e4XTyISIxKgECBAgQIEBg4gQEyCfO2k4ECBAgQIAAAQIECBAgQIAAAQIECBAgQIAAAQIECBCos8AxVZB8+y5Nrq2C5MvrPITeRi0wliD5p5IcNuqVXUiAAAECBAhMtMA7k5TQeKs+mKSEyhUBAgQIECBAgAABAgQmU+CRSa5M8tyOJv4myYmT2Zi9CRAgQIAAAQLDICBAPgxP2YwECBAgQIAAAQIECBAgQIAAAQIECBAgQIAAAQIECBAYncCUJIuqIPn0Lrdcn2RJkhWjW9JV4yDwl0m+Og7rbMwSJUBeguSKAAECBAgQqJ/AO5Kc0dbW3yX56/q1qSMCBAgQIECAAAECBIZQ4PFViPzJHbMfnaScRq4IECBAgAABAgT6JCBA3idYyxIgQIAAAQIECBAgQIAAAQIECBAgQIAAAQIECBAgQGCABaZVIfISJp/aZY7VVZD8sgGec1Bar0OA/K4kuydZMyho+iRAgAABAkMksCBJCY236swkJVSuCBAgQIAAAQIECBAgUAeBZ1Uh8q06mjkkyYV1aFAPBAgQIECAAIEmCgiQN/GpmokAAQIECBAgQIAAAQIECBAgQIAAAQIECBAgQIAAAQLjI7BdFSQvoaRutTLJ0iSrxmdLq4wgUIcAeWmrhMdLiLyEyRUBAgQIECBQH4Fyct9Zbe18KMkx9WlPJwQIECBAgAABAgQIEMieScrvkjvrr5JcwYcAAQIECBAgQGD8BQTIx9/UigQIECBAgAABAgQIECBAgAABAgQIECBAgAABAgQIEGiawI5Jymnk83sMdmkVJL+macPXYJ66BMgLxaeSHFYDEy0QIECAAAEC/yPwv5OU0HirPpykhMoVAQIECBAgQIAAAQIE6iRwYJKLOhq6J8ncJNfWqVG9ECBAgAABAgSaICBA3oSnaAYCBAgQIECAAAECBAgQIECAAAECBAgQIECAAAECBAhMjMCsKkh+cI/tLqiC5DdMTEt2IUCAAAECBAgMvcBRSf6+TeEjSd4+9CoACBAgQIAAAQIECBCoo8CRSc7uaOzWKkR+Sx0b1hMBAgQIECBAYFAFBMgH9cnpmwABAgQIECBAgAABAgQIECBAgAABAgQIECBAgAABApMnsGuShUn279HCsiRLktw8eW3amQABAgQIECAwFAJvS1JC460qYYwSKlcECBAgQIAAAQIECBCoo8B7k5zc0dh1VYh8XR0b1hMBAgQIECBAYBAFBMgH8anpmQABAgQIECBAgAABAgQIECBAgAABAgQIECBAgAABAvUQ2LMKku/Vo50zqyD57fVoWRcECBAgQIAAgcYJvDXJR9um+liScqqfIkCAAAECBAgQIECAQF0Fzkjyjo7mViZ5SV0b1hcBAgQIECBAYNAEBMgH7YnplwABAgQIECBAgAABAgQIECBAgAABAgQIECBAgAABAvUT2C/JoiS7dWnt/ipEvjTJ3fVrX0cECBAgQIAAgYEWeEuSEhpv1TlJSqhcESBAgAABAgQIECBAoM4C5yV5Y0eDn0lyUJ2b1hsBAgQIECBAYFAEBMgH5UnpkwABAgQIECBAgAABAgQIECBAgAABAgQIECBAgAABAvUXKG/sK0Hy2V1aXdcWJH+g/uPokAABAgQIECAwEALzk3y8rdNlSY4YiM41SYAAAQIECBAgQIDAsAtcnuTlHQhnJzlq2GHMT4AAAQIECBDYWAEB8o0VdD8BAgQIECBAgAABAgQIECBAgAABAgQIECBAgAABAgQIdArMS7IwycwuNLclKaeRn4WOAAECBAgQIEBgowXKf3uV0HirlicpoXJFgAABAgQIECBAgACBugs8LMmVSXbtaPTkJIvr3rz+CBAgQIAAAQJ1FhAgr/PT0RsBAgQIECBAgAABAgQIECBAgAABAgQIECBAgAABAgQGW+CYKki+fZcx1lZB8hJyUgQIECBAgAABAhsm8OYk57bd+okkh2/YUu4iQIAAAQIECBAgQIDAhAvsUIXIn9Kx8wIfQjrhz8KGBAgQIECAQIMEBMgb9DCNQoAAAQIECBAgQIAAAQIECBAgQIAAAQIECBAgQIAAgRoKTEmyqAqST+/S3/VJliRZUcP+tUSAAAECBAgQqLvAYUlKaLxVn0xSQuWKAAECBAgQIECAAAECgyIwqwqRb9vR8BuTnD8oQ+iTAAECBAgQIFAnAQHyOj0NvRAgQIAAAQIECBAgQIAAAQIECBAgQIAAAQIECBAgQKC5AtOqEHkJk0/tMubqKkh+WXMZTEaAAAECBAgQGHeBQ5N8qm3V85K8adx3sSABAgQIECBAgAABAgT6K7B7FSLvzDq9LMmX+ru11QkQIECAAAECzRMQIG/eMzURAQIECBAgQIAAAQIECBAgQIAAAQIECBAgQIAAAQIE6iywXRUkX9CjyZVJliZZVedB9EaAAAECBAgQqIlAOZGvhMZb9X+SlFC5IkCAAAECBAgQIECAwKAJvDrJJR1N/y7J3CTfGrRh9EuAAAECBAgQmEwBAfLJ1Lc3AQIECBAgQIAAAQIECBAgQIAAAQIECBAgQIAAAQIEhldgxyTlNPL5PQgurYLk1wwvk8kJECBAgAABAusVeH2S89uu+nSSN6z3LhcQIECAAAECBAgQIECgngJHJDmno7WfVCHyH9SzZV0RIECAAAECBOonIEBev2eiIwIECBAgQIAAAQIECBAgQIAAAQIECBAgQIAAAQIECAyTwKwqSH5wj6EvqILkNwwTjFkJECBAgAABAqMUOCRJCY23qvy3UwmVKwIECBAgQIAAAQIECAyqwHFJTulo/voqRH7noA6lbwIECBAgQIDARAoIkE+ktr0IECBAgAABAgQIECBAgAABAgQIECBAgAABAgQIECBAoJvArkkWJtm/B9GyJEuS3IyRAAECBAgQIEDgvwUOSnJhm8eKJL0+nAcdAQIECBAgQIAAAQIEBkHg9CTv6mj0qiR7DELzeiRAgAABAgQITLaAAPlkPwH7EyBAgAABAgQIECBAgAABAgQIECBAgAABAgQIECBAgEC7wJ5VkHyvHixnVkHy29ERIECAAAECBAjkdUlKaLxVn0lSQuWKAAECBAgQIECAAAECgy7wiSSHdQxxSZIDB30w/RMgQIAAAQIE+i0gQN5vYesTIECAAAECBAgQIECAAAECBAgQIECAAAECBAgQIECAwIYI7JdkUZLdutx8fxUiX5rk7g3ZwD0ECBAgQIAAgYYIlODERW2zXJzktQ2ZzRgECBAgQIAAAQIECBD4fJLy++L2+liSI9EQIECAAAECBAh0FxAg991BgAABAgQIECBAgAABAgQIECBAgAABAgQIECBAgAABAnUWKKdnliD57C5NrmsLkj9Q50H0RoAAAQIECBDok8BrkpTQeKucxtcnaMsSIECAAAECBAgQIDApApsluTLJCzp2PyXJeyalI5sSIECAAAECBAZAQIB8AB6SFgkQIECAAAECBAgQIECAAAECBAgQIECAAAECBAgQIEAg85IsTDKzi8VtScpp5GexIkCAAAECBAgMmcCrkvxD28z/mOTVQ2ZgXAIECBAgQIAAAQIEmi2wXRUif3rHmO9MckazRzcdAQIECBAgQGDDBATIN8zNXQQIECBAgAABAgQIECBAgAABAgQIECBAgAABAgQIECAwOQLHVEHy7btsv7YKki+fnPbsSoAAAQIECBCYcIFXJimh8VZ9NkkJlSsCBAgQIECAAAECBAg0SeCZVYj80R1DvSnJeU0a1CwECBAgQIAAgfEQECAfD0VrECBAgAABAgQIECBAgAABAgQIECBAgAABAgQIECBAgMBECkxJsqgKkk/vsvH1SZYkWTGRjdmLAAECBAgQIDAJAvsn+VzbvpcmOWAS+rAlAQIECBAgQIAAAQIE+i3woipEPrVjo32TfKHfm1ufAAECBAgQIDBIAgLkg/S09EqAAAECBAgQIECAAAECBAgQIECAAAECBAgQIECAAAEC7QLTqhB5CZN3vmGwdd3qKkh+GToCBAgQIECAQEMFXpGkhMZb9fkkJVSuCBAgQIAAAQIECBAg0ESB8oFZn+0Y7PdJ5iYpvw9WBAgQIECAAAECSQTIfRsQIECAAAECBAgQIECAAAECBAgQIECAAAECBAgQIECAwKALbFcFyRf0GGRlkqVJVg36sPonQIAAAQIECHQIlJP22j8s5/Ik+1EiQIAAAQIECBAgQIBAgwXmJVnWMd9tVYj8+w2e22gECBAgQIAAgVELCJCPmsqFBAgQIECAAAECBAgQIECAAAECBAgQIECAAAECBAgQIFBzgR2TlNPI5/fos5zOWYLk19R8Fu0RIECAAAECBEYr8PIkJTTeqi8kKaFyRYAAAQIECBAgQIAAgSYLLEyypGPAG6sQ+a+bPLjZCBAgQIAAAQKjERAgH42SawgQIECAAAECBAgQIECAAAECBAgQIECAAAECBAgQIEBgkARmVUHyg3s0fUEVJL9hkAbTKwECBAgQIEBgBIGXJvli2+tfSvIyUgQIECBAgAABAgQIEBgCgRIgL0Hy9vpakj2SPDgE8xuRAAECBAgQINBVQIDcNwcBAgQIECBAgAABAgQIECBAgAABAgQIECBAgAABAgQINFVg1+rNg/v3GHBZdUrNzU1FMBcBAgQIECDQeIF9kpTQeKu+nKSEyhUBAgQIECBAgAABAgSGQaD8jndex6CfTfKqYRjejAQIECBAgACBbgIC5L43CBAgQIAAAQIECBAgQIAAAQIECBAgQIAAAQIECBAgQKDpAntWQfK9egx6ZhUkv73pGOYjQIAAAQIEGiewd5KvtE11RZK/atyUBiJAgAABAgQIECBAgEB3gRIYP6DjyyVYfgQ0AgQIECBAgMCwCgiQD+uTNzcBAgQIECBAgAABAgQIECBAgAABAgQIECBAgAABAgSGT2C/JIuS7NZl9PurEPnSJHcPH4+JCRAgQIAAgQEVeEmSEhpv1f9NUkLligABAgQIECBAgAABAsMiMDXJlUle1DHwaUmOGxYEcxIgQIAAAQIE2gUEyH0/ECBAgAABAgQIECBAgAABAgQIECBAgAABAgQIECBAgMCwCRxUBclndxl8XVuQ/IFhwzEvAQIECBAgMHACeyZZ2db1qiR7DdwUGiZAgAABAgQIECBAgMDGCTy6CpE/s2OZhUlO37il3U2AAAECBAgQGDwBAfLBe2Y6JkCAAAECBAgQIECAAAECBAgQIECAAAECBAgQIECAAIHxEZiXpLx5cGaX5W5LUk4jP2t8trMKAQIECBAgQKAvAnskKaHxVpVT90qoXBEgQIAAAQIECBAgQGDYBJ5ehci36xj88CSfGDYM8xIgQIAAAQLDLSBAPtzP3/QECBAgQIAAAQIECBAgQIAAAQIECBAgQIAAAQIECBAgkBxTBcm374KxtgqSL4dFgAABAgQIEKihwNwqINFq7atJymuKAAECBAgQIECAAAECwyjwgupnpM06ht8/yeeHEcTMBAgQIECAwHAKCJAP53M3NQECBAgQIECAAAECBAgQIECAAAECBAgQIECAAAECBAj8scCUKkS+KMn0LjjXJ1mSZAU8AgQIECBAgECNBP4ySQmNt+prSXavUX9aIUCAAAECBAgQIECAwEQL7DdCWPy+6sO2vjnRzdiPAAECBAgQIDAZAgLkk6FuTwIECBAgQIAAAQIECBAgQIAAAQIECBAgQIAAAQIECBCoq8C0tiD51C5Nrq6C5JfVdQh9ESBAgAABAkMl8OIkJTTeqq8nKa8pAgQIECBAgAABAgQIDLPAYUk+0QHwiypE/t1hhjE7AQIECBAgMBwCAuTD8ZxNSYAAAQIECBAgQIAAAQIECBAgQIAAAQIECBAgQIAAAQJjE5iRpJxGvqDHbSuTLE2yamxLu5oAAQIECBAgMK4CL0xSQuOt+kaSF43rDhYjQIAAAQIECBAgQIDAYAq8K8npHa2X8PjcJCVMrggQIECAAAECjRUQIG/sozUYAQIECBAgQIAAAQIECBAgQIAAAQIECBAgQIAAAQIECIyDwI5VkHx+j7UurYLk14zDfpYgQIAAAQIECIxV4AVJSmi8Vf+UpLymCBAgQIAAAQIECBAgQCA5JclxHRDlZ6gSIr8fEAECBAgQIECgqQIC5E19suYiQIAAAQIECBAgQIAAAQIECBAgQIAAAQIECBAgQIAAgfEUmFUFyQ/usegFVZD8hvHc2FoECBAgQIAAgfUI7JakhMZbtTrJ86kRIECAAAECBAgQIECAwH8LnJPkiA6P8sGgBzAiQIAAAQIECDRVQIC8qU/WXAQIECBAgAABAgQIECBAgAABAgQIECBAgAABAgQIECDQD4FdkyxMsn+PxZclWZLk5n40YE0CBAgQIECAQIdA+e+TEhpv1T8nKa8pAgQIECBAgAABAgQIEPgfgUuSvLoD5BNJDodEgAABAgQIEGiigAB5E5+qmQgQIECAAAECBAgQIECAAAECBAgQIECAAAECBAgQIECg3wJ7VkHyvXpsdGYVJL+9381YnwABAgQIEBhqgeclKaHxVn0ryf8aahHDEyBAgAABAgQIECBA4E8FSobqyiS7d3zp9Op3vcwIECBAgAABAo0SECBv1OM0DAECBAgQIECAAAECBAgQIECAAAECBAgQIECAAAECBAhMsMB+SRYl2a3LvvdXIfKlSe6e4N5sR4AAAQIECAyHwHOTlNB4q76dpLymCBAgQIAAAQIECBAgQOCPBbatQuSzOmCOrX6Py4sAAQIECBAg0BgBAfLGPEqDECBAgAABAgQIECBAgAABAgQIECBAgAABAgQIECBAgMAkChxUBclnd+lhXVuQ/IFJ7NPWBAgQIECAQPMEdklSQuOtujbJc5o3pokIECBAgAABAgQIECAwLgJPqULkO3SsdkSSZeOyg0UIECBAgAABAjUQECCvwUPQAgECBAgQIECAAAECBAgQIECAAAECBAgQIECAAAECBAg0RmBekoVJZnaZ6LYk5TTysxozsUEIECBAgACByRb4iyQlNN6q65KU1xQBAgQIECBAgAABAgQIjCywaxUif1jHl1+V5LPQCBAgQIAAAQJNEBAgb8JTNAMBAgQIECBAgAABAgQIECBAgAABAgQIECBAgAABAgQI1E3gmCpIvn2XxtZWQfLldWtcPwQIECBAgMDACTwrSQmNt+o7SZ49cFNomAABAgQIECBAgAABAhMr8PIkl3ds+WCSuUmunthW7EaAAAECBAgQGH8BAfLxN7UiAQIECBAgQIAAAQIECBAgQIAAAQIECBAgQIAAAQIECBAoAlOqEPmiJNO7kFyfZEmSFcgIECBAgAABAhsoMCdJCY23qvz3RXlNESBAgAABAgQIECBAgEBvgTcmOa/jkl9VIfJ/hUeAAAECBAgQGGQBAfJBfnp6J0CAAAECBAgQIECAAAECBAgQIECAAAECBAgQIECAAIFBEJjWFiSf2qXh1VWQ/LJBGEiPBAgQIECAQK0EZiUpofFW3ZBkdq061AwBAgQIECBAgAABAgTqK/COJGd0tPf9KkR+W33b1hkBAgQIECBAoLeAALnvEAIECBAgQIAAAQIECBAgQIAAAQIECBAgQIAAAQIECBAgMDECM5KU08gX9NhuZZKlSVZNTEt2IUCAAAECBBogsHOSEhpvVTklr7ymCBAgQIAAAQIECBAgQGB0Au9P8p6OS8uHfs5N8vvRLeEqAgQIECBAgEC9BATI6/U8dEOAAAECBAgQIECAAAECBAgQIECAAAECBAgQIECAAAECzRfYsQqSz+8x6qVVkPya5nOYkAABAgQIENhIgZ2SlNB4q25K8syNXNPtBAgQIECAAAECBAgQGDaBs5Mc2TH05Un2GzYI8xIgQIAAAQLNEBAgb8ZzNAUBAgQIECBAgAABAgQIECBAgAABAgQIECBAgAABAgQIDJ7ArCpIfnCP1i+oguTtp4oO3qQ6JkCAAAECBPop8IwkJTTeqn9LUl5TBAgQIECAAAECBAgQIDA2gYuSHNhxy6eSHDa2ZVxNgAABAgQIEJh8AQHyyX8GOiBAgAABAgQIECBAgAABAgQIECBAgAABAgQIECBAgACB4RbYNcnCJPv3YFiWZEmSm4ebyvQECBAgQIDACAJPS1JC4636XpKnkyJAgAABAgQIECBAgACBDRJYmWTPjjvPSPLODVrNTQQIECBAgACBSRIQIJ8keNsSIECAAAECBAgQIECAAAECBAgQIECAAAECBAgQIECAAIEOgfKmxBIk36uHzJlVkPx2egQIECBAgACBSuCpSUpovFX/nqS8pggQIECAAAECBAgQIEBg7AJbJbkyybM6bn1PklPGvpw7CBAgQIAAAQKTIyBAPjnudiVAgAABAgQIECBAgAABAgQIECBAgAABAgQIECBAgAABAt0E9kuyKMluXS64vwqRL01yN0YCBAgQIEBg6AVmJimh8VatTfKUoVcBQIAAAQIECBAgQIAAgQ0XeHIVIn98xxJvTXLOhi/rTgIECBAgQIDAxAkIkE+ctZ0IECBAgAABAgQIECBAgAABAgQIECBAgAABAgQIECBAgMBYBA6qguSzu9y0ri1I/sBYFnYtAQIECBAg0CiBEmwoofFW3ZykvKYIECBAgAABAgQIECBAYMMFnluFyB/ZscSBSS7Z8GXdSYAAAQIECBCYGAEB8olxtgsBAgQIECBAgAABAgQIECBAgAABAgQIECBAgAABAgQIENhQgXlJFiYpp4uOVLclKaeRn7WhG7iPAAECBAgQGGiBJyUpofFW3ZJkx4GeSPMECBAgQIAAAQIECBCoh8A+Sb40Qit7JLmqHi3qggABAgQIECAwsoAAue8MAgQIECBAgAABAgQIECBAgAABAgQIECBAgAABAgQIECAwGALHVEHy7bu0W04eLUHy5YMxji4JECBAgACBcRL48yQlNN6qHyUprykCBAgQIECAAAECBAgQ2HiB1yc5v2OZO5PMTXL9xi9vBQIECBAgQIBAfwQEyPvjalUCBAgQIECAAAECBAgQIECAAAECBAgQIECAAAECBAgQINAPgSlViHxRkuldNihvWlySZEU/GrAmAQIECBAgUDuBJyQpofFW3ZrkibXrUkMECBAgQIAAAQIECBAYXIGjk5zV20wXeQAAIABJREFU0X75QM8SIv/p4I6lcwIECBAgQKDJAgLkTX66ZiNAgAABAgQIECBAgAABAgQIECBAgAABAgQIECBAgACBpgpMawuST+0y5OoqSH5ZUxHMRYAAAQIECDwk8PgkJTTeqp9Ur+EhQIAAAQIECBAgQIAAgfETODHJ4o7l/jnJHkl+N37bWIkAAQIECBAgMD4CAuTj42gVAgQIECBAgAABAgQIECBAgAABAgQIECBAgAABAgQIECAwGQIzkpTTyBf02HxlkqVJVk1Gg/YkQIAAAQIE+i6wQ5ISGm9VOf3ucX3f1QYECBAgQIAAAQIECBAYPoEPJ3l7x9hfSvKy4aMwMQECBAgQIFB3AQHyuj8h/REgQIAAAQIECBAgQIAAAQIECBAgQIAAAQIECBAgQIAAgfUL7FgFyef3uPTSKkh+zfqXcwUBAgQIECAwQAKPTVJC4626LUl5TREgQIAAAQIECBAgQIDA+AtcmOSgjmXPT/LG8d/KigQIECBAgACBDRcQIN9wO3cSIECAAAECBAgQIECAAAECBAgQIECAAAECBAgQIECAAIG6CcyqguQH92jsgipIfkPdmtcPAQIECBAgsEEC2yUpofFW/TzJ9hu0kpsIECBAgAABAgQIECBAYDQCVyR5SceFZyZ5x2hudg0BAgQIECBAYCIEBMgnQtkeBAgQIECAAAECBAgQIECAAAECBAgQIECAAAECBAgQIEBgYgV2TbIwyf49tl2WZEmSmye2NbsRIECAAAEC4ywwI0kJjbfqF0nKa4oAAQIECBAgQIAAAQIE+iMwLcmVSXbpWH5xkpP7s6VVCRAgQIAAAQJjExAgH5uXqwkQIECAAAECBAgQIECAAAECBAgQIECAAAECBAgQIECAwCAJ7FkFyffq0XQ5GWdpR/BskGbUKwECBAgQGHaBRycpofFW/TLJY4YdxfwECBAgQIAAAQIECBDos8CfVyHy8nd7HZXk7D7vbXkCBAgQIECAwHoFBMjXS+QCAgQIECBAgAABAgQIECBAgAABAgQIECBAgAABAgQIECAw8AL7JVmUZLcuk9xfnUZeguR3D/y0BiBAgAABAsMl8KgkJTTeql8nKa8pAgQIECBAgAABAgQIEOivQDmBvJxEXk4kb6/XJbmov1tbnQABAgQIECDQW0CA3HcIAQIECBAgQIAAAQIECBAgQIAAAQIECBAgQIAAAQIECBAYHoGDqiD57C4jr2sLkj8wPCwmJUCAAAECAy2wTZISGm/VHUm2HeiJNE+AAAECBAgQIECAAIHBEXhJkitGaHevJKsGZwydEiBAgAABAk0TECBv2hM1DwECBAgQIECAAAECBAgQIECAAAECBAgQIECAAAECBAgQWL/AvCQLk8zscultScpp5GetfylXECBAgAABApMssHWSEhpv1X8kKa8pAgQIECBAgAABAgQIEJgYgfLBnRd2bFU+rHNukusmpgW7ECBAgAABAgT+WECA3HcEAQIECBAgQIAAAQIECBAgQIAAAQIECBAgQIAAAQIECBAYXoFjqiD59l0I1lZB8uXDS2RyAgQIECBQe4Etk5TQeKvuSrJV7bvWIAECBAgQIECAAAECBJol8PYkH+4Y6ZYqRH5rs0Y1DQECBAgQIDAIAgLkg/CU9EiAAAECBAgQIECAAAECBAgQIECAAAECBAgQIECAAAECBPonMKUKkS9KMr3LNtcnWZJkRf/asDIBAgQIECCwgQLl3+8SGm/V3T3+Td/ALdxGgAABAgQIECBAgAABAqMQWJzkxI7rvl2FyH8zivtdQoAAAQIECBAYNwEB8nGjtBABAgQIECBAgAABAgQIECBAgAABAgQIECBAgAABAgQIEBhogWltQfKpXSZZXQXJLxvoSTVPgAABAgSaJbBFkhIab9U9Scq/64oAAQIECBAgQIAAAQIEJl7grCRHd2z7lST7THwrdiRAgAABAgSGWUCAfJifvtkJECBAgAABAgQIECBAgAABAgQIECBAgAABAgQIECBAgMCfCsxIUk4jX9ADZ2WSpUlWASRAgAABAgQmXeCRSUpovFW/TVJeUwQIECBAgAABAgQIECAwOQLnJ3l9x9YXJjlkctqxKwECBAgQIDCMAgLkw/jUzUyAAAECBAgQIECAAAECBAgQIECAAAECBAgQIECAAAECBNYvsGMVJJ/f49JLqyD5NetfzhUECBAgQIBAnwQenqSExlv1uySP6NNeliVAgAABAgQIECBAgACB0Ql8aYRTxz88wunko1vNVQQIECBAgACBMQoIkI8RzOUECBAgQIAAAQIECBAgQIAAAQIECBAgQIAAAQIECBAgQGDIBGZVQfKDe8x9QRUkv2HIbIxLgAABAgTqIPCwJCU03qp7k5TXFAECBAgQIECAAAECBAhMnsAjk1yZ5LkdLfxNkhMnry07EyBAgAABAsMiIEA+LE/anAQIECBAgAABAgQIECBAgAABAgQIECBAgAABAgQIECBAYOMEdk2yMMn+PZZZlmRJkps3bit3EyBAgAABAmMQ+LMkJTTeqt8n2XwM97uUAAECBAgQIECAAAECBPoj8PgqRP7kjuWPTlJOI1cECBAgQIAAgb4JCJD3jdbCBAgQIECAAAECBAgQIECAAAECBAgQIECAAAECBAgQIECgkQJ7VkHyvXpMd2Z1IvnPGylgKAIECBAgUC+BzZKU0Hir7ktSXlMECBAgQIAAAQIECBAgMPkCz6pC5Ft1tHJIkgsnvz0dECBAgAABAk0VECBv6pM1FwECBAgQIECAAAECBAgQIECAAAECBAgQIECAAAECBAgQ6K/AfkkWJdmtyzb3V6eRL01yd39bsToBAgQIEBhqgalJSmi8VeXf4E2HWsTwBAgQIECAAAECBAgQqJdA+VDOlSO09FdJrqhXq7ohQIAAAQIEmiIgQN6UJ2kOAgQIECBAgAABAgQIECBAgAABAgQIECBAgAABAgQIECAwOQIHVUHy2V22X9cWJH9gclq0KwECBAgQaLTAlCQlNN6qB5OU1xQBAgQIECBAgAABAgQI1EfgwCQXdbRzT5K5Sa6tT5s6IUCAAAECBJoiIEDelCdpDgIECBAgQIAAAQIECBAgQIAAAQIECBAgQIAAAQIECBAgMLkC85IsTDKzSxu3JSmnkZ81uW3anQABAgQINE6gvA+whMZb9V9JNmnclAYiQIAAAQIECBAgQIDA4AscmeTsjjFurULktwz+eCYgQIAAAQIE6iQgQF6np6EXAgQIECBAgAABAgQIECBAgAABAgQIECBAgAABAgQIECAw+ALHVEHy7buMsrYKki8f/FFNQIAAAQIEaiNQAuTt7wf03sDaPBqNECBAgAABAgQIECBA4I8E3pvk5A6T66oQ+TpWBAgQIECAAIHxEvBL4vGStA4BAgQIECBAgAABAgQIECBAgAABAgQIECBAgAABAgQIECDQEphShcgXJZneheX6JEuSrMBGgAABAgQIbLTAAx2njpd/i9tPJd/oDSxAgAABAgQIECBAgAABAuMmcEaSd3SstjLJS8ZtBwsRIECAAAECQy8gQD703wIACBAgQIAAAQIECBAgQIAAAQIECBAgQIAAAQIECBAgQIBA3wSmtQXJp3bZZXUVJL+sb11YmAABAgQINF/gviTt/9aW/11C5YoAAQIECBAgQIAAAQIE6ilwXpI3drT2mSQH1bNdXREgQIAAAQKDJiBAPmhPTL8ECBAgQIAAAQIECBAgQIAAAQIECBAgQIAAAQIECBAgQGDwBGYkKaeRL+jRejlhZ2mSVYM3no4JECBAgMCkC/whyaZtXWyWpITKFQECBAgQIECAAAECBAjUV+DyJC/vaO/sJEfVt2WdESBAgAABAoMiIEA+KE9KnwQIECBAgAABAgQIECBAgAABAgQIECBAgAABAgQIECBAYPAFdqyC5PN7jHJpFSS/ZvDHNQEBAgQIEJgwgXuT/FnbbuV/l1C5IkCAAAECBAgQIECAAIH6CjwsyZVJdu1o8eQki+vbts4IECBAgACBQRAQIB+Ep6RHAgQIECBAgAABAgQIECBAgAABAgQIECBAgAABAgQIECDQLIFZVZD84B5jXVAFyW9o1uimIUCAAAECfRH4zySbt61cQgglVK4IECBAgAABAgQIECBAoN4CO1Qh8qd0tLkgyVn1bl13BAgQIECAQJ0FBMjr/HT0RoAAAQIECBAgQIAAAQIECBAgQIAAAQIECBAgQIAAAQIEmi1QTtZZmGT/HmMuS7Ikyc3NpjAdAQIECBDYKIHfJnl42wrlf5dQuSJAgAABAgQIECBAgACB+guUD9wsJ5Fv29HqG5OcX//2dUiAAAECBAjUUUCAvI5PRU8ECBAgQIAAAQIECBAgQIAAAQIECBAgQIAAAQIECBAgQGC4BPasguR79Rj7zOpE8p8PF41pCRAgQIDAqAR+k+QRbVc+MkkJlSsCBAgQIECAAAECBAgQGAyB3asQeWfW62VJvjQYI+iSAAECBAgQqJOAAHmdnoZeCBAgQIAAAQIECBAgQIAAAQIECBAgQIAAAQIECBAgQIDAcAvsl2RRkt26MNxfnUa+NMndw01legIECBAg8EcC5d/FLdpeKf+7hMoVAQIECBAgQIAAAQIECAyOwKuTXNLR7u+SzE3yrcEZQ6cECBAgQIBAHQQEyOvwFPRAgAABAgQIECBAgAABAgQIECBAgAABAgQIECBAgAABAgQItAscVAXJZ3dhWdcWJH8AHQECBAgQIJDyb+O0NofpPmzFdwUBAgQIECBAgAABAgQGUuCIJOd0dP6TKkT+g4GcSNMECBAgQIDApAgIkE8Ku00JECBAgAABAgQIECBAgAABAgQIECBAgAABAgQIECBAgACBUQjMS7Iwycwu196WpJxGftYo1nIJAQIECBBossBdSUpovFVbJg+FyhUBAgQIECBAgAABAgQIDJ7AcUlO6Wh7TZI9ktw5eOPomAABAgQIEJgMAQHyyVC3JwECBAgQIECAAAECBAgQIECAAAECBAgQIECAAAECBAgQIDAWgWOqIPn2XW5aWwXJl49lUdcSIECAAIEGCZQAwVZt82yd5D8aNJ9RCBAgQIAAAQIECBAgMGwCH0jyzo6hr6pC5MNmYV4CBAgQIEBgAwQEyDcAzS0ECBAgQIAAAQIECBAgQIAAAQIECBAgQIAAAQIECBAgQIDAhAtMqULkizpOWG1v5PokS5KsmPDubEiAAAECBCZX4I4kJTTeqm2cSje5D8TuBAgQIECAAAECBAgQGAeBTyQ5rGOdS5IcOA5rW4IAAQIECBBouIAAecMfsPEIECBAgAABAgQIECBAgAABAgQIECBAgAABAgQIECBAgEDDBKa1BcmndpltdRUkv6xhsxuHAAECBAh0E/hVkm3bvvioJL/GRYAAAQIECBAgQIAAAQIDL/D5JPt1TPGxJEcO/GQGIECAAAECBPoqIEDeV16LEyBAgAABAgQIECBAgAABAgQIECBAgAABAgQIECBAgAABAn0SmJGknEa+oMf6K5MsTbKqTz1YlgABAgQI1EXgl0lKaLxVj05SQuUTWUcnKR/e8qOJ3NReBAgQIECAAAECBAgQaLjAZkmuTPKCjjlPSfKehs/ea7zyQaOPTbJdksckKT8Hl5+Lt0myVZItk5RrtkjyiCQPS7J5kuK5aZIpSTapNngwyQNJ7kvyhyT3JvnPJL9Nck+Su5PcleQ/ktxR/bxdfg7/RZKfJ/lZdc0QPw6jEyBAgEAdBQTI6/hU9ESAAAECBAgQIECAAAECBAgQIECAAAECBAgQIECAAAECBAiMVmDHKkg+v8cNl1ZB8mtGu6jrCBAgQIDAgAncXr1hvtV2+aCV8kb2iajnJTk1ye5JPpPkoInY1B4ECBAgQIAAAQIECBAYIoESki4h8qd3zPzOJGc02OHJSZ6SpPz9pOrPE5I8vgqI12n0EjD/cZJbk9xS/flBkn9PUv5WBAgQIEBgwgUEyCec3IYECBAgQIAAAQIECBAgQIAAAQIECBAgQIAAAQIECBAgQIBAHwRmVUHyg3usfUEVJL+hD/tbkgABAgQITKZAOfGshMZbVcIFJVTe7yrB8WM7Nnldkov6vbH1CRAgQIAAAQIECBAgMGQCz6xC5OWk7fZ6U5LzBtxihySzk5Tf8ZY5n1H9KaeFN6HKqebfrf78a5Ly++nrk/y0CcOZgQABAgTqKyBAXt9nozMCBAgQIECAAAECBAgQIECAAAECBAgQIECAAAECBAgQIEBg7AK7JlmYZP8ety5LsiTJzWNf3h0ECBAgQKCWAj9Lsn1bZ49NclsfO31FktOSPG2EPX5Uvf77Pu5vaQIECBAgQIAAAQIECAyjwIuqEPnUjuH3TfKFAQHZJsnzkjwnyS5J/iJJ+RC0YazyYXD/kuTaJN9O8q0kdwwjhJkJECBAoD8CAuT9cbUqAQIECBAgQIAAAQIECBAgQIAAAQIECBAgQIAAAQIECBAgMLkCe1ZB8r16tHFmdSJ5eaOeIkCAAAECgyxQTi0rofFWldPbSqh8vKuccl5OHS8n3I1UK6oTyX883htbjwABAgQIECBAgAABAgQeEjggyWc7LMoHeM1NsrqGRk9IUoLvz6/+lBPGN7o233zzPPaxj83222+fGTNm5DGPeUwe9ahHZZtttsnWW2+dLbfcMtOnT88WW2yRRzziEXn4wx+ecs9mm22WTTfdNFOmTMkmm2zyUB8PPvhgHnjggdx33335wx/+kHvvvTe/+93v8tvf/jb33HNP1q1bl7vuuit33nln7rjjjvzqV7/KL37xi9x+++257bbb8rOf/eyhe8apygnl/1T9+XqSW8dpXcsQIECAwBAKCJAP4UM3MgECBAgQIECAAAECBAgQIECAAAECBAgQIECAAAECBAgQGCKB/ZIsSrJbl5nvr04jX5rk7iFyMSoBAgQINEugBLYf1zbS45P8ZJxHfGt16vj0Eda9JclxSS4e5z0tR4AAAQIECBAgQIAAAQJ/KjAvybKOl2+rQuTfn2SwrZKUD/csgfa/TPK0De2nBMOf+tSnZubMmdlxxx3zpCc9KU984hPzhCc84aHAeJ2qBMp//OMf54c//GFuueWW3HzzzVm7dm2+//3vPxQ034j6XpKvJbkqyaok/7ERa7mVAAECBIZMQIB8yB64cQkQIECAAAECBAgQIECAAAECBAgQIECAAAECBAgQIECAwJAKHFQFyWd3mX9dW5D8gSE1MjYBAgQIDK5AOZGshMZbVU54G69TwOdUwfG9u/CcUZ06ft/g8umcAAECBAgQIECAAAECAyewsPp9ZnvjN1bB7V9P8DTPTvJXScrPjeW08TFVOR18zpw5mT17dnbeeefstNNOecYznpFtt912TOvU9eJf//rX+e53v5ubbropN954Y66//vqsWbPmoVPON6DKqeRXJPlKkus24H63ECBAgMAQCQiQD9HDNioBAgQIECBAgAABAgQIECBAgAABAgQIECBAgAABAgQIECCQcjpPeXPlzC4W5aSechr5WawIECBAgMAACfwwyRPb+v3zJD8ah/5PTLK4yzr/VJ06/o1x2McSBAgQIECAAAECBAgQIDB2gSXV7zrb7yynVe+R5MGxLzemO8oe+yV5WZIdx3Lns5/97Dzvec/Lc57znOyyyy4PhcaHsUqY/Nprr823v/3tfOtb38p11405D35zki8muSzJlcNoaGYCBAgQ6C0gQO47hAABAgQIECBAgAABAgQIECBAgAABAgQIECBAgAABAgQIEBhGgWOqN1du32X4tVWQfPkw4piZAAECBAZO4JYkJTTeqiclKaHyDa19qlPHZ42wwAPVieMf2NDF3UeAAAECBAgQIECAAAEC4yawLHnoQzPb67NJXjVuO/zPQnsleWWS/ZPMGO36L37xi/PCF74wL3jBC7Lbbrtliy22GO2tQ3XdPffck9WrV+eb3/xmvvGNb+Tqq68ey/y3J7k0SXn2K8dyo2sJECBAoLkCAuTNfbYmI0CAAAECBAgQIECAAAECBAgQIECAAAECBAgQIECAAAECBHoLTKlC5IuSTO9y6fVJykk+K2ASIECAAIEaC/yg48S3JycpJ5GNtbZOcmqSI7rc+I9VeLzspwgQIECAAAECBAgQIECgHgIlNHxARyslWN7tZ7uxdP28JAdWf3YYzY1z5szJnnvumblz52b33XfP5ptvPprbXNMhcO+99+arX/1qrrrqqqxatSpr1qwZrdFPk1xc/fnWaG9yHQECBAg0T0CAvHnP1EQECBAgQIAAAQIECBAgQIAAAQIECBAgQIAAAQIECBAgQIDA2ASmtQXJp3a5dXUVJL9sbEu7mgABAgQITIjA2iQlNN6qmUnGGvJ+c3Xq+KNG6Li8+fy4JJ+ekGlsQoAAAQIECBAgQIAAAQJjESi/07wyyYs6bjqt+lluLGuVa7dLckiSg5M8a303b7bZZnnpS1+affbZJ3vvvXee8IQnrO8WX98AgVtvvTVXXHFFvvKVr+SLX/xi/vCHP4xmle8kuTDJBUl+PpobXEOAAAECzREQIG/OszQJAQIECBAgQIAAAQIECBAgQIAAAQIECBAgQIAAAQIECBAgsHECM5KU08gX9FhmZZKlSVZt3FbuJkCAAAEC4yrw/SRPaVvxqUn+fZQ7PKMKju/b5fq/rwIHvxnlei4jQIAAAQIECBAgQIAAgYkXeHQVIn9mx9YLk5w+ynZeluTQJK9Z3/Vbb711XvGKV2TffffNy1/+8my66abru8XXx1Hgvvvuyxe+8IVcfvnl+fznP58777xzNKtfkuS8JF8czcWuIUCAAIHBFxAgH/xnaAICBAgQIECAAAECBAgQIECAAAECBAgQIECAAAECBAgQIEBgfAV2rILk83sse2kVJL9mfLe2GgECBAgQ2CCB7yUpofFWPS1JCZWvr45P8rddLro2ybFVAGF96/g6AQIECBAgQIAAAQIECEy+wNOrn+HKCeLtdXiST3Rpb5sk5etv7vi58k8u32KLLfLqV786r3zlKx8Kjav6CJQw+Wc/+9n8wz/8Q+655571NVZ+X1C+H85Ncsf6LvZ1AgQIEBhcAQHywX12OidAgAABAgQIECBAgAABAgQIECBAgAABAgQIECBAgAABAgT6KzCrCpIf3GObC5MsSXJDf1uxOgECBAgQ6Cnw3SQlKNCqcqr4v/W4Y4/q1PFdulzz3h7Bco+CAAECBAgQIECAAAECBOor8IIqRL5ZR4v7J/l822vPTnJEkvIhmpv0GueAAw7Ia1/72rzmNa/JJpv0vLS+KkPS2YMPPphLLrkkF110UT73uc+tb+oHkyxL8vEk163vYl8nQIAAgcETECAfvGemYwIECBAgQIAAAQIECBAgQIAAAQIECBAgQIAAAQIECBAgQGBiBXZNsjBJeZNltypvtCtB8psntjW7ESBAgACBhwRuSlJC463aKUkJlXfWI6rg+Nu7uF1enTo+0r2oCRAgQIAAAQIECBAgQGAwBPbrCIuXru9LMjfJtCRHJul5hPicOXPy+te/PoccckhmzJgxGFPr8o8Ebr/99lxwwQX59Kc/nTVr1qxP5wtJPprkS+u70NcJECBAYHAEBMgH51nplAABAgQIECBAgAABAgQIECBAgAABAgQIECBAgAABAgQIEJhcgT2rIPlePdo4M8nSJD+f3FbtToAAAQJDJnBjkme2zbxzkn/tMDikCo/vMILNL5Mcl+QTQ+ZmXAIECBAgQIAAAQIECDRV4LARfsYrIfJNew182GGH5dBDD82LX/ziproM5VxXX311zjvvvHzyk59c3/zXJPlwkhXru9DXCRAgQKD+AgLk9X9GOiRAgAABAgQIECBAgAABAgQIECBAgAABAgQIECBAgAABAgTqJVBO8FmUZLcubd1fnUZeguR316t13RAgQIBAQwVuSFJC462alaSEyks9uQqOv6rL7B+vwuN3NtTGWAQIECBAgAABAgQIEBhWgXclOX19w8+cOTPz5s3L4Ycfnm222WZ9l/v6AAvccccdOffcc7N8+fKsXbu21yTl9wzlw1LXmzgfYA6tEyBAoPECAuSNf8QGJECAAAECBAgQIECAAAECBAgQIECAAAECBAgQIECAAAECBPokcFAVJJ/dZf11bUHyB/rUg2UJECBAgEARWJOk/d+jOUmuT1LCAqclmTICU3kz+LFJvoyQAAECBAgQIECAAAECBBonUE4gf2eSnbpNNnfu3LzlLW/JgQce2LjhDbR+gYsvvjjnnHNOrrrqql4X35Tkg4Lk6/d0BQECBOooIEBex6eiJwIECBAgQIAAAQIECBAgQIAAAQIECBAgQIAAAQIECBAgQGCQBOYlWZhkZpemb0tSTiM/a5CG0isBAgQIDJTAd5KU0HirDk/y5iTP7zLFSUlOGKgJNUuAAAECBAgQIECAAAECoxFY34de5rWvfW2OOuqovPCFLxzNeq5puMA3vvGNfOQjH8lFF13Ua9LyIXVLkqxoOIfxCBAg0CgBAfJGPU7DECBAgAABAgQIECBAgAABAgQIECBAgAABAgQIECBAgAABApMocEwVJN++Sw9rqyD58kns0dYECBAg0EyBf0ny7FGMdkWS45KUwLkiQIAAAQIECBAgQIAAgeYIvLT6ee8F3UaaN29ejj766Oy8887Nmdok4yZw44035kMf+lCWL+/56+tvJjk1yZfGbWMLESBAgEDfBATI+0ZrYQIECBAgQIAAAQIECBAgQIAAAQIECBAgQIAAAQIECBAgQGAIBaZUIfJFSaZ3md9pLUP4jWFkAgQI9Fng2iR/0WOPdUmOTfKxPvdheQIECBAgQIAAAQIECBCYWIHyYWLvTXJAt22PPPLIvOMd78jMmTMntjO7DaTA2rVr83d/93f56Ec/2qv/zyV5f5LrBnJITRMgQGBIBAQ0egrSAAAgAElEQVTIh+RBG5MAAQIECBAgQIAAAQIECBAgQIAAAQIECBAgQIAAAQIECBCYUIFpbUHyqV12Xp1kSZLLJrQzmxEgQIBA0wQeX50ovnWXwc6rwuO3N21w8xAgQIAAAQIECBAgQGCIBbZJckKS/93NYP78+Xn3u98tOD7E3yQbM3oJkp9++ulZtmxZr2U+nOTEJHdszF7uJUCAAIH+CAiQ98fVqgQIECBAgAABAgQIECBAgAABAgQIECBAgAABAgQIECBAgACBIjAjSTmNfEEPjpVJliZZhYwAAQIECIxR4OgkpyV52Aj3fa8Kjn9+jGu6nAABAgQIECBAgAABAgTqLVB+Fiyh3S1HavPggw/Osccem5133rneU+huIARuvPHGnHbaabnwwgu79XtX9WEGHxqIgTRJgACBIRIQIB+ih21UAgQIECBAgAABAgQIECBAgAABAgQIECBAgAABAgQIECBAYNIEdqyC5PN7dHBpFSS/ZtK6tDEBAgQIDIrA85KcmmT3Lg3/nySHDsow+iRAgAABAgQIECBAgACBUQnMTfL+JLuOdPXee++d448/Pi960YtGtZiLCIxF4Otf/3pOOeWUXHHFFd1uK7/Xfm+Sq8ayrmsJECBAoH8CAuT9s7UyAQIECBAgQIAAAQIECBAgQIAAAQIECBAgQIAAAQIECBAgQKBTYFYVJD+4B005ymVJkhvwESBAgACBEQRKcPzY9cjslsQHkvj2IUCAAAECBAgQIECAQDMEplUfIva2kcbZaaedsnjx4hx44IHNmNYUtRa4+OKLc9JJJ+Wmm27q1ufZSY5LcnetB9EcAQIEhkBAgHwIHrIRCRAgQIAAAQIECBAgQIAAAQIECBAgQIAAAQIECBAgQIAAgdoJlFOCFibZv0dny6og+c21615DBAgQIDAZAq9IclqSp42w+YNJNml7/flJVk9Gk/YkQIAAAQIECBAgQIAAgXEVeH2SpUm261x18803z4knnpiFC8uvGRWBiRVYunRpTjjhhNx7770jbfzz6vffn57YruxGgAABAu0CAuS+HwgQIECAAAECBAgQIECAAAECBAgQIECAAAECBAgQIECAAAECkyewZ/VGur16tHBm9SbR8qY7RYAAAQLDJzCjOmnuTV1GX5HkyUme0/b1Fyb55vBRmZgAAQIECBAgQIAAAQKNEdghyQeSvHakiQ477LCHToHeYYdymSIwOQI//elPs3jx4nzyk5/s1sBFSd6V5KeT06FdCRAgMNwCAuTD/fxNT4AAAQIECBAgQIAAAQIECBAgQIAAAQIECBAgQIAAAQIECNRDYL8ki5Ls1qWd+6vTyMtpQ3fXo2VdECBAgMAECLy1OnV8+gh73ZLkuCQXJ3lpknIK+X9Vf/9LkjsnoD9bECBAgAABAgQIECBAgMD4Cxye5Iwk0zqXnjNnTk455ZTss88+47+rFQlsoMCXv/zlHH/88VmzZs1IK5TfZ/91knM3cHm3ESBAgMAGCgiQbyCc2wgQIECAAAECBAgQIECAAAECBAgQIECAAAECBAgQIECAAAECfRA4qAqSz+6y9rq2IPkDfdjfkgQIECBQD4E5VXB87y7tlCDBsUnuq0e7uiBAgAABAgQIECBAgACBcRB4dJIzk5TfEf5JnXjiiQ+d9qwI1FXgpJNOygknnNCtvRVJFiT5ZV371xcBAgSaJiBA3rQnah4CBAgQIECAAAECBAgQIECAAAECBAgQIECAAAECBAgQIECgCQLzkixMMrPLMLclKaeRn9WEYc1AgAABAn8kcGKSbomA1VVw/BvMCBAgQIAAAQIECBAgQKBRAq9J8qEkMzqn2mOPPXL66afnWc96VqMGNkwzBb7zne/k3e9+d6688sqRBrw9ydFJLmnm9KYiQIBAvQQEyOv1PHRDgAABAgQIECBAgAABAgQIECBAgAABAgQIECBAgAABAgQIEGgXOKYKkm/fhWVtFSRfjo0AAQIEBl5gn+rU8VkjTPJAFRz/wMBPaQACBAgQIECAAAECBAgQ6BQop46X3wP+SX3gAx/IO9/5TmIEBk7ggx/8YN71rnd167t8MGo5jVwRIECAQB8FBMj7iGtpAgQIECBAgAABAgQIECBAgAABAgQIECBAgAABAgQIECBAgMA4CEypQuSLkkzvst71SZYkWTEO+1mCAAECBCZWYOskpyY5osu2/1iFx38wsW3ZjQABAgQIECBAgAABAgT6LPDsJB9N8tzOfebOnZszzzwzO++8c59bsDyB/gnceOONWbBgQa666qqRNvl/SY5Mcl3/OrAyAQIEhltAgHy4n7/pCRAgQIAAAQIECBAgQIAAAQIECBAgQIAAAQIECBAgQIAAgcERmNYWJJ/ape3VVZD8ssEZS6cECBAYaoE3V+HxR4+g8NMkxyX59FALGZ4AAQIECBAgQIAAAQLNFCgfInbOSKOddNJJed/73tfMqU01lAInn3xyFi9e3G32tyT5+FDCGJoAAQJ9FhAg7zOw5QkQIECAAAECBAgQIECAAAECBAgQIECAAAECBAgQIECAAAEC4ywwI0k5jXxBj3VXJlmaZNU47205AgQIEBgfgWckOS3Jvl2W+/vq1PHfjs92ViFAgAABAgQIECBAgACBGgmUU8ff2tnPTjvtlI985CN58YtfXKNWtUJgfASuvvrqHHXUUbnppptGWvBj1Wnk47OZVQgQIEDgIQEBct8IBAgQIECAAAECBAgQIECAAAECBAgQIECAAAECBAgQIECAAIHBFNixCpLP79H+pVWQ/JrBHFHXBAgQaKTA8Un+tstk11bB8SsbObmhCBAgQIAAAQIECBAgMNwCT01ybpLndzLMmzcvZ599djbddNPhFjJ9owXuu+++vO1tb8vy5ctHmvOfkhye5PuNRjAcAQIEJlBAgHwCsW1FgAABAgQIECBAgAABAgQIECBAgAABAgQIECBAgAABAgQIEOiDwKwqSH5wj7UvTLIkyQ192N+SBAgQIDA6gT2SnJrkOV0uf2+PYPnodnAVAQIECBAgQIAAAQIECNRVYP8kn0yyZWeD55xzTo444oi69q0vAuMu8PGPfzxvectbRlr3riSHJSkfjKoIECBAYCMFBMg3EtDtBAgQIECAAAECBAgQIECAAAECBAgQIECAAAECBAgQIECAAIGaCOyaZGGS8mbUbrWsCpLfXJOetUGAAIFhEHhkFRx/e5dhL69OHf/uMGCYkQABAgQIECBAgAABAkMoUH5nVz7c8Y9qzpw5WbZsWXbZZZchJDHysAtce+21mT9/ftasWTMSxaIkS4fdyPwECBDYWAEB8o0VdD8BAgQIECBAgAABAgQIECBAgAABAgQIECBAgAABAgQIECBAoF4Ce1ZB8r16tHVm9Qa8n9erdd0QIECgcQKvr8LjO4ww2a+q4PgnGje1gQgQIECAAAECBAgQIECgJfCxJH9y1PIb3vCGnHvuudl0001JERhagfvuuy+HH354zj///JEMzkny1qHFMTgBAgTGQUCAfBwQLUGAAAECBAgQIECAAAECBAgQIECAAAECBAgQIECAAAECBAgQqKHAfknKSS27dent/urko3KSy9017F9LBAgQGGSBJyc5Lcmrugzx8STHJblzkIfUOwECBAgQIECAAAECBAh0Fdg6yYVJ9u684tRTT82xxx6LjgCBSuC0007LcceVX5P8SV2R5GC/P/GtQoAAgQ0TECDfMDd3ESBAgAABAgQIECBAgAABAgQIECBAgAABAgQIECBAgAABAgQGReCgKkg+u0vD69qC5A8MylD6JECAQI0F3lWFx6eM0OMN1anjX65x/1ojQIAAAQIECBAgQIAAgY0T2DnJiiQ7tS+zxRZb5LzzzssBBxywcau7m0ADBT73uc/l0EMPzT333NM53U1Jyu+4b2zg2EYiQIBAXwUEyPvKa3ECBAgQIECAAAECBAgQIECAAAECBAgQIECAAAECBAgQIECAQG0E5iVZmGRml45uS1JOIz+rNh1rhAABAoMl8MIkpyZ5fpe2T0pywghfe0SSHZI8Nsl2SWYkeVSSbZOUE+u2TDItyRZJyrUPS/JnSTZNMjXJJtWaDya5P8l9SX6f5D+T/DZJeef13Unuqk7s+nWSXyb5RZKfJ/lZkp8k+d1gceuWAAECBAgQIECAAAECtRTYK8lnqp/n/rvBWbNm5fzzz0/5WxEgMLLADTfckDe84Q0pf3fUnUlel2QlOwIECBAYvYAA+eitXEmAAAECBAgQIECAAAECBAgQIECAAAECBAgQIECAAAECBAgQaILAMVWQfPsuw6ytguTLmzCsGQgQIDABAiXIfVqSv+6y1xVJSni8hLufmuQpSZ6c5ElJnpjk0RPQ42i2KKHyHyW5JckPkvx7ku8l+bckvxnNAq4hQIAAAQIECBAgQIDAkAuUU5Iv7DTYd999c8EFF6ScQK4IEOgtUE4gP+SQQ3L55ZePdOHBSVYwJECAAIHRCQiQj87JVQQIECBAgAABAgQIECBAgAABAgQIECBAgAABAgQIECBAgACBJglMqULki5JM7zLY9UmWeENekx67WQgQ6IPAgdWp4yUM3lnlFPASwC4JgZG+3od2+rbkzUluTFKOAPtOkuuS/Lhvu1mYAAECBAgQIECAAAECgyfwtiQf6Wz7rW99az760Y8O3jQ6JjDJAkceeWQ+9rGPjdTFUUnOnuT2bE+AAIGBEBAgH4jHpEkCBAgQIECAAAECBAgQIECAAAECBAgQIECAAAECBAgQIECAQF8EprUFyad22WF1FSS/rC8dWJQAAQKDKfD46tTxcrrcsNbPkvy/JP+c5Jok30zyX8OKYW4CBAgQIECAAAECBIZa4Lgkp3QKnHjiiVm8ePFQwxiewMYInHTSSTnhhBNGWuL46gP9NmZ59xIgQKDxAgLkjX/EBiRAgAABAgQIECBAgAABAgQIECBAgAABAgQIECBAgAABAgQIrFdgRpJyGvmCHleuTLI0yar1ruYCAgQINFtgbpJ/TLLleIw5derUPO5xj8sOO+yQ7bbbLjNmzMhjHvOYbLvtttl6662z1VZbZfr/Z+8+oOUqy76NXwskoNJVpPgqygdKJxJAkBqQooIEkUAovoEQICARQUBBQihCEERQAimA0kGliyAthCIl9CYiCIoUX+kiEIrfuo/PxJ2dmXOm7DlnyvWslaXk7P2U396zZ07W/J97oYVYYIEF+PCHP8wHP/hB5ptvPuaZZx7i3LnmmqtnGu+//z7vvvsu77zzDm+99RZvvvkmb7zxBq+//jqvvvoqL7/8Mi+99BL/+Mc/eOGFF3j++ed57rnneOaZZ/jLX/7Ce++91+hyZgI3AzcB09L/b7RPz1dAAQUUUEABBRRQQAEFWl3gKOCQ/CQnTpxIVFC2KaBAYwKnnnoqY8aMKdfJ0cChjfXu2QoooEBnCxgg7+zr6+oUUEABBRRQQAEFFFBAAQUUUEABBRRQQAEFFFBAAQUUUEABBRRQQIFaBJZJQfLdeznp0hQkj2qzNgUUUKAbBKLa+ObApsAmwEL1LPpzn/scyy+/PJ/97GdZdtllWWaZZfj0pz/NJz8Z3Q98ixD5n//8Z5544gkef/xxHnvsMR599FH+8Ic/1Du5V9OmI78Drgb+Um9HnqeAAgoooIACCiiggAIKtKjA8cD++bmdf/75bL/99i06ZaelQPsJXHDBBeywww7lJn4CcED7rcgZK6CAAv0jYIC8f5wdRQEFFFBAAQUUUEABBRRQQAEFFFBAAQUUUEABBRRQQAEFFFBAAQUUaCeBVVKQfEQvkz4PmAA80E4Lc64KKKBAlQKrAVsCXwXWrPKcnsOiQviQIUMYPHhwz59VVlmFlVZaiUGDBtXSTcscO3PmTB566CHuv/9+7rvvPu655x7uvvvungrnNbY7gSuBK4D7ajzXwxVQQAEFFFBAAQUUUECBVhP4CTA2O6n55puPiy++mC222KLV5up8FGh7gd/+9rdss802vPXWW/m1nAR8u+0X6AIUUECBJggYIG8Cql0qoIACCiiggAIKKKCAAgoooIACCiiggAIKKKCAAgoooIACCiiggAIdIrA2cCCwdS/rmZKC5E90yJpdhgIKdK9AhMa/DgwDVqyXISqLf/e732WPPfaot4u2OC+C5Lfffju///3vufXWW3uql9fQHgIuAS42TF6DmocqoIACCiiggAIKKKBAqwicDHwrO5lFFlmESy+9lPXXX79V5ug8FOg4genTp7P11lvz8ssv59f2U2DfjluwC1JAAQUaFDBA3iCgpyuggAIKKKCAAgoooIACCiiggAIKKKCAAgoooIACCiiggAIKKKCAAl0gsEkKkn+pl7VG1aXjgOe6wMMlKqBA5wh8Etge2A5YvZplLbnkkqy33nr861//4tprry1X+aqnmxVWWIEDDjiAkSNHVtNt2x/zpz/9iZtuuolp06Zx/fXX89xzVb8d3A1cBFwA/KXtIVyAAgoooIACCiiggAIKdLrAHJXHF198cS677DLWXHPNTl+761NgwAXuvPNOvva1r/H888/n52Il8gG/Ok5AAQVaTcAAeatdEeejgAIKKKCAAgoooIACCiiggAIKKKCAAgoooIACCiiggAIKKKCAAgq0rsBWwEHAOhWm+G6qRh5B8tdadxnOTAEFFOgJje8IfLUaiwiMb7755my66aYMGTJk1ikvvvgiP/rRjzj++ON57733yna12mqr9VQkHzFiRDVDdcwxM2bM4JprruHqq6/mlltuqXZdVwLnABdWe4LHKaCAAgoooIACCiiggAL9KHA8sH92vKWWWoorrriCwYMH9+M0HEqB7ha499572XLLLfnb3/6WhzgBOKC7dVy9Agoo8F8BA+TeDQoooIACCiiggAIKKKCAAgoooIACCiiggAIKKKCAAgoooIACCiiggAK1CuyQguSrVjjx1UyQvHyistYRPV4BBRRoXOCzQJQD/yaweF/dxReRt9pqK7761a8S1eR6a88++2xPiPzEE0+seNhaa63VU5F822237Wvojvt5VAW78sorufzyy3uCFVW0KCP2C+BM4LEqjvcQBRRQQAEFFFBAAQUUUKDZAkcBh2QHifD4b37zG1ZdtdI/kTV7SvavQPcK3H///XzlK18pFyI/Gji0e2VcuQIKKPBfAQPk3g0KKKCAAgoooIACCiiggAIKKKCAAgoooIACCiiggAIKKKCAAgoooIAC9QqMAg4Elq3QwbNAVCM/qd4BPE8BBRQoQOArQDyvtu6rr/ji8de//nW22WYbFlpoob4On+PnTz31VE9F8okTJ1Y8N6qZR0XyCKh3Y3v11Ve5+OKL+fWvf90TtKiiXQpMBao6uIr+PEQBBRRQQAEFFFBAAQUUqFXge8APsyfFRmNXXXWVlcdrlfR4BQoUiErkX/7yl4mN63Lt+8AxBQ5lVwoooEBbChggb8vL5qQVUEABBRRQQAEFFFBAAQUUUEABBRRQQAEFFFBAAQUUUEABBRRQQIGWEhibguRLVpjV4ylIHgFAmwIKKNBfAqOBPYHBvQ0YlcF32GEHhg8f3mel8Won/thjj/VUJJ86tfJjb5NNNumpSL7ZZptV223HHRdf8L7wwgs5//zzueOOO/pa373AacDkvg705woooIACCiiggAIKKKBAgQJjgFOy/S2yyCJcffXVrLnmmgUOY1cKKFCPwJ133snmm2/Oyy+/nD99b6DyDn/1DOY5CiigQJsJGCBvswvmdBVQQAEFFFBAAQUUUEABBRRQQAEFFFBAAQUUUEABBRRQQAEFFFBAgRYVmDuFyA8CKpXtvR+YAJzfomtwWgoo0P4CHwL2BfYBlqq0nIUXXphddtmFnXfemSFDhjRt1Q8++GBPRfKzzz674hhRKSsqkm+44YZNm0c7dDxjxowep7POOotXXnmltyn/DfgZcDLwr3ZYm3NUQAEFFFBAAQUUUECBthXYATgvO/v55puPa665hvXXX79tF+XEFeg0genTp/ds0PfWW2/llzbCf4vutKvtehRQoBYBA+S1aHmsAgoooIACCiiggAIKKKCAAgoooIACCiiggAIKKKCAAgoooIACCiigQF8CC2aC5B+ocPBtKUh+eV+d+XMFFFCgSoGFgf2Asb1sYsEXv/hFRo4c2fNnrrnmqrLrxg+LcHRUJI9q25XasGHDeiqSr7POOo0P2MY9vP/++5x55pk9f2699dbeVvIqcBJwItBr4ryNOZy6AgoooIACCiiggAIKDJzAl4Df5Ye/6qqr2GKLLQZuVo6sgAJlBX77298Sm/SVaZsC18qmgAIKdKOAAfJuvOquWQEFFFBAAQUUUEABBRRQQAEFFFBAAQUUUEABBRRQQAEFFFBAAQUUaL7A4kBUI/92L0PFF/eOA65r/nQcQQEFOlRgfuC7wP7AhyutcaeddmL33Xcf8Apxt912W09F8ksvvbTi5Rg+fHhPRfLVV1+9Qy9Z9cuKCmJTpkzhnHPO6e2kN4ATgB8B/6y+d49UQAEF6haI719/CtgZiNKjuwNP1d2bJw6UQHxu+CIQm9D8Evj3QE2kA8aN3/22B+YFYoOXeOOu5j35C8AGaf0PAb/pAAuXoIACnSOwMjANWDS7pPPPP5/tt49Hnk0BBVpR4IILLmCHHXbIT+0lYEPgwVacs3NSQAEFmilggLyZuvatgAIKKKCAAgoooIACCiiggAIKKKCAAgoooIACCiiggAIKKKCAAgoosEwKkkewplKLJGUEyX8vlwIKKFCDwMHAgcAi5c754Ac/yN57781ee+3FZz7zmRq6bf6hN954Y09F8qhcV6ntsssuPRXJV145cgvd3Z588klOPfVUTjnlFN58881KGC+n95Jju1vL1SugQD8IxOfbCMhG+DXa99Pz571+GHughvgAsAAwVy8TeB94HXh3oCZZw7iR/Juc1nQ/MBx4rIbz49BqTGrssqrD/wVUfDOsqofiD/oscCGwKnANsCPwYhXDxHGlXWIOA46s4hwPqV8gsiMLpnu3/l6ae2Y8Q2Y2dwh7V6AqgQiNTwdWzB49ceLEnt8vbQoo0NoC8e8HY8aMyU/y4bT5U4TJbQoooEDXCBgg75pL7UIVUEABBRRQQAEFFFBAAQUUUEABBRRQQAEFFFBAAQUUUEABBRRQQIEBFVglBclH9DKL84AJwAMDOlMHV0CBVhcYncJ6Uf11jvbRj36UsWPH8q1vfYuFFlqopddyzTXX9ATJr7vuuorzHDVqVE9F8uWWW66l19Ifk3v11Vf56U9/ykknncQ//vGPSkM+DfwwBQP7Y1qOoYAC3ScQ378elXnO1BtAbie5bEC40rzbyWExYAqwVVpMvG+MqzH8Xo1JM67xTsC5VXQ8NxC70ESF9VrbW8C9wNtVntjpAfIPAicCe1Tp0czD1gVurXOAVlpHpSU0sr46WTxNgbICVwObZX8yfvx4Djss9rqwKaBAOwgcccQRjBsXH+9ma7HRzebtMH/nqIACChQlYIC8KEn7UUABBRRQQAEFFFBAAQUUUEABBRRQQAEFFFBAAQUUUEABBRRQQAEFFKhGYO1UMXjrXg6OMEcEyZ+opkOPUUCBrhH4ChDf2F+z3IoXW2wxvvOd77DffvsxaNCgtkK5/PLLe4LkN998c8V5RzX1qEi+9NJLt9XamjHZmTNncuKJJ/LjH/+Yv//975WGuCNVMv1NM+Zgnwoo0PUC+QDy/ilg+u8OlakmLP0gsB3whzYx2Ab4dZrro8A3gKhMWW2rxqTavmo5rtoAeSNh4VqqiMfcDZDXcgUbO7aRgHUj90Rjs67+7EbWV/0oHqlA7wKn5TeM2HPPPYmKxjYFFGgvgb322ovTTouX9GxtErBne63E2SqggAL1Cxggr9/OMxVQQAEFFFBAAQUUUEABBRRQQAEFFFBAAQUUUEABBRRQQAEFFFBAAQXqF9gkBcm/1EsXPwGOA56rfxjPVECBDhCIUNJ4YHi5tSy44IIceOCBPVW62y04nl/Pr371q54g+R13RPa5fIuAfKx1iSWW6IBL29gSIkj+ox/9iOOOO47XXnutUmcXpqqyjzU2mmcroIACcwjsBkxNf3sdsEsHf26tNizdTuHP/CYA30+/e7xX5b1erUmV3VV9mAHyvqli06GV+j6sqiMuBp6xAnlVVkUc1E7PkCLWax+tJ3Bg2tBw1sy23HJLYsMvmwIKtKfAVlttxRVXXJGf/EHpc197LspZK6CAAjUIGCCvActDFVBAAQUUUEABBRRQQAEFFFBAAQUUUEABBRRQQAEFFFBAAQUUUEABBQoX2AqIL+2tU6Hnd9OXdyNIXjEdWPis7FABBVpFYBxweKXJHHzwwcSfhRZaqFXmW8g8zjvvvJ5g9H333Ve2v7nnnrunGnkEyT/ykY8UMmY7d/Lqq69yzDHHMGHChN6WEfdRbERgU0CB7hGYC4g3iPjfZrSlgSnA4NT5MODmZgwEvA+8mv63SUP02u0HgAXKWH4GOB1YOZ3dbuHP7CYAsXvLDsCf+wn4B8ARaazDgCMLHjdfbfpnKQhdaZhFgZ2B2KEmW4F8oILy5eZZbXg+a9soa6P39BeA36XXT2w0MQL4v0YnVef5+Xvih8CP6+yrqNMWAaI07MZt+gwpysF+WkNga+CS7FRWWWUVbrnlFhZYIN4CbQoo0I4Cr7/+Ouuuuy4PPPBAfvrx2f3SdlyTc1ZAAQVqETBAXouWxyqggAIKKKCAAgoooIACCiiggAIKKKCAAgoooIACCiiggAIKKKCAAgo0SyDCGhEkX7XCABGYiWRgBMmrrQrYrLnarwIKNF9gS+AYYMVyQ40cOZJDDz2Uz3wmcmud284888yeiuSPPPJI2UV+6EMfmhUkn3/++TsXosqVPfnkkxx11FGEW4X2EBAVZucoP1blEB6mgALtJRA7bJwLbNZe0y4722ygt3jt6OoAACAASURBVJWW8zHgPGCTNKlGw7b9vbZ8OLragHIR8+zvAHlf1yZrYYD8v1e4L7e+7oUdgXPSQROB/YG3+jqpST/PB8ibsXFBrVPPP6cb9a52/KWAs4GN0gk3pg0U/lamg/WBC9LmCvHjE4BDgLerHczj2kIgnoG3AwuXZhuh8QiPR4jcpoAC7S0Q4fEIkUeYPNNeAWKjl8fae3XOXgEFFOhdwAC5d4gCCiiggAIKKKCAAgoooIACCiiggAIKKKCAAgoooIACCiiggAIKKKBAKwmMAg4Elq0wqWdTiPykVpq0c1FAgcIEovplbBQRFUHnaEOHDmXcuHGsv37kOLqnTZo0qaci+RNPPFF20QsvvPCsIPmgQYO6B6bCSqdPn8748eO54YYbKllMTe81L3c9VvcCRIXdszKh10nAfsCbTSL5MLAGsGH639gc41NprJeA+4EZwE3AbYD3ZjEXwgB5MY699ZI37s8AdhGrywdqfw7sA7xRROd99NEuAfLYrSc29ZkVqiyzrnBcLVXZLj3T3qnCMDYgGJyOi/DW032cEwHsy6ro9yvAShWOmwfYHPhi+nmEu2ODmUrtYuDxKsYsd8jcqbL899IPvwOcWGdfRZxmgPw/ivMCR6cwf8m1t2dX/vhIH+4JnA/8u4gLYx8tIXBL5rnQM6GLL76YYcOiQLFNAQU6QeCSSy5hm222yS/lViA2L7EpoIACHStggLxjL60LU0ABBRRQQAEFFFBAAQUUUEABBRRQQAEFFFBAAQUUUEABBRRQQAEF2lpgbAr3LVlhFfEl/giZRgjQpoACnSEQFRqPBxbPL2eJJZbgyCOPZLfdyubKO2P1Vazi5JNP7qlI/te//rXs0Ystthjf/e53e8LkNjj99NP5wQ9+wHPPPVeO43kgoKI6sa27BOK7s/sCP8ksu1kB8ghH7pHC6bFBRjUtgmm/SBVOn6rmBI+pKGCAvPk3xwLAKalyb4z2zbQ5Q/NHrjxCvqp4M+ZSxDOjXQLk1fhVql7e17nZ6tz9VQ07H6Ju5qYHC6XfV7dNEJsC1/aF0sSfGyD/D+72wOS04UH8d2wo8y3gtV7sowR1VCFfPh1zBzASeLSJ18uu+0/g1LQpwKwRjznmGA4++OD+m4EjKaBAvwgce+yxfO97pX1dZg15GrBXv0zAQRRQQIEBEDBAPgDoDqmAAgoooIACCiiggAIKKKCAAgoooIACCiiggAIKKKCAAgoooIACCihQlUBUbItq5AcB8eX7ci0qdk5I1b+q6tSDFFCg5QQiVBnVGHcpN7N9992Xo48+mvnnn7/lJj5QE4oQeVQk//vf/152Cv/zP//TEyIPu25v//znPznkkEOI8H2FFqGhb1vxuavulKg6GxsHlCqAx+KLCINmEeP7uZulkHoEK+tpUcU3Njk4D3i7ng48h2yAPD4zDgeiynG7tLhXoyJqtGuACNu+2GKTb8VAqgHy/9wk+WsT1TWjymalVm8IPPqr99xOD5BnXe5OweU/DeBruBVfr/mNPvq6TxvlWxY4G1grdRS7DEWgfHofHZf+beKHmeMmpn+veKPRSXn+gAqMTp8DZ01i55135qyz4lcEmwIKdKLALrvswtlnx1vBbC02/YrNRWwKKKBAxwkYIO+4S+qCFFBAAQUUUEABBRRQQAEFFFBAAQUUUEABBRRQQAEFFFBAAQUUUECBjhNYMBMk/0CF1d2WguSXd9zqXZACnS2wDRDJ3qXyy1xrrbWYMGECG2ywQWcL1Lm6mTNn9oTII0z+yiuvlO1lmWWW6alIvsce8V3o7m7Tpk3rqSJ4xx1RMHKO9gwwFri4u5W6YvUfTyGhr+VWW2SAPD6rRBXm2BgjqjM32iKsFn8MqNUuaYC8drNaz8gHUiNQuT/wVq0dFXi8AfL/YBogL39T9WcF8q2Ay9I0Iqm2N/B6gfd6rV11e4B8XuDo9Iwq2dXy/r80cA4Qm3tEi2sZ4eOoTG5rT4HPA7G5w6y22mqrceeddzLPPPO054qctQIK9CnwzjvvsOaaa3Lfffflj10duKfPDjxAAQUUaDMBA+RtdsGcrgIKKKCAAgoooIACCiiggAIKKKCAAgoooIACCiiggAIKKKCAAgoo0MUCi6dq5FEptlK7FjgOuK6LnVy6Au0iEOHKsq/nI488kkMPPbRd1jGg83z99dd7QuQRJn/zzTfLzmWFFVboqUg+cuTIAZ1rKwwe99Zhhx1WaSo/AfZrhXk6h6YILAocC+xepvdaAmS9TS6+l7sDcFov4fGngWnAo6mjTwJrA4N76fhg4ATg3abIdG6nRQfI4/pG5foRwO+AGU2ma4cK5B8DzgM2SRatEJKNTRxi84a5mnh94rX4GvDvBsb4AXBEOj/emI5soK9ypxogLw/aXwHyqFgd1/R7aRpxvSO83Mg90+gt0u0B8k2BX2Xen+P9eNsanuXxHjAqV6H2VmAn4KlGL47nD4hA7Cy1Znbku+66iyFDhgzIZBxUAQX6T2DGjBmsscYa+QHvBNbqv1k4kgIKKNA/AgbI+8fZURRQQAEFFFBAAQUUUEABBRRQQAEFFFBAAQUUUEABBRRQQAEFFFBAAQWKE1gmBcnLBcBKo1yaguS/L25Ye1JAgYIEotLbqfkv60ff6667LieeeKJf2q8D+sUXX5xVkfy9994r20NU1IuK5CNGRPaxe1t8WXy//fbjlltuKYcQQZIxVh7ruPsjwqQTgL0qrKyoAPkqqRLp8mXGuQsYnza5eTv38wi6xrNxHPDVMuda5bS+W7KoAPkiwGbAjpnrU9Q909vK2iFAHvd8BDKXTQuJzRHC6dn6LllXndVuAfLs66m/L9S6QAR1i2iNBMjnT2HhhaqYSIyzHVB6P4jK1Q9VcV7+kDjnN3WcV+6Ubg6Qx2YX8dweloH5YXrfrWVzlqWA2Chjo0w/30//9lD+A3hBF89uCheIjaPGZnudNGkSo0dHUXmbAgp0g8DkyZPZY4898ks9qdJGh91g4hoVUKAzBQyQd+Z1dVUKKKCAAgoooIACCiiggAIKKKCAAgoooIACCiiggAIKKKCAAgoooEA3CERg5aBUBbLSeqMiYgTGHugGENeoQBsIxDfyI7wxRxs3bhyHH354Gyyhtaf47LPP9lQkjyB+pbbWWmv1VCTfdtsouti9Le638eMjzztHi+qge+YqTHYvVPuvvLfK46XVFREGzgfzsnK/TNXt/9YHZ/RxIFDuYXgjsDPQVx/tf8WKW0G9AfII9C8ObJgqypcL9T8HbA9ML266c/TUDgHyCItHMLbUHk8Vff3s3feNYYC8b6PSEa0SIB+IEH2R1em7NUBernL4o+kZXs+zajdgaub2baSv6l8FHlmkwDeAi7Idjho1iilTphQ5hn0poEAbCOy+++5MnZp9pPdMOjaAid/fbAoooEBHCBgg74jL6CIUUEABBRRQQAEFFFBAAQUUUEABBRRQQAEFFFBAAQUUUEABBRRQQIGuFlg7ha227kUhvgkcQfInulrKxSswsAITy1X/XWGFFfjZz37GRhtlC/kN7EQ7YfSnnnqqpyL5xInBXr6tt956PRXJt9xyy05Ycl1ruPHGG9lnn3145JFHyp1/aqpGXlffntQSAp8CYjeFbMXRchMrIkC+JnApsERugFqD3x9OlUzHlJnoKOD0lpBtj0lUGyCP71PHRgOrA19J1cY/W2GJUQ3++rTBRITH30jHFRUsvSZV8H4RaPUAeaVNEzYFrm2PW2RAZ9nfAfJaFpu9D0vnFXWP1zKP0rEGyOtRm/Ocbg2QL502uohnaqmdABwCvF0HbbzPnwVsUlB/dUzBUxoQWAy4P20U09PNiiuuyL333ss888zTQLeeqoAC7SjwzjvvMHjwYB5++OHs9J8HVgX+3o5rcs4KKKBAXsAAufeEAgoooIACCiiggAIKKKCAAgoooIACCiiggAIKKKCAAgoooIACCiigQKcIxBe4o2rnl3pZ0E9SKCuqRtoUUKB/BJYFzgAi/DNb22233XoCzoMGDeqfmXThKI899lhPRfIyVbVmaWyyySY9Fck322yzLhSCmTNnMmbMGE4/vWwu9xZgVyCq6traRyC+H7sOcEr68n9fMy8iQL4f8OPcQBE2jqrhl/U1gdzPI7x8YZm5nw3sDUS/tr4FKgXIo8J4vDdFYDwChRsDlQLjMUopNH4mcDPwcpmhiwrXtlOAPDZoOC+91rIk30kbN/R9hbr7iHYLkPd2tbLPrHLh80rnZivYF1lpu7e55kPUOwHnVnkrZl/n8ftkPJNfqvLcWg5bCYh5RSvSpRsD5PF5YF8g/h2g1OLaxeZzd9ZyUTLHRp/xnh8h9KL6rHMqnlaHQLxv7ZA9b9q0aWywwQZ1dOUpCijQCQI33XQTG264YX4p5wMjOmF9rkEBBRQwQO49oIACCiiggAIKKKCAAgoooIACCiiggAIKKKCAAgoooIACCiiggAIKKNBpAlsBB5UJs5TW+W6qRn4c8FqnLd71KNBiAlHa+uepsutsU5s0aRKjR49usel27nQefPDBnorkZ58dWafy7ctf/nJPRfIyX57uXJjMyiZPnswee+xRbq1RCfh/gSu7AqL9FxkVvPdKobsFqlxOowHyDwEnAVEhPNuuTgHyf1Q5j9JhsavGsSmglj31bmB74E819teth8+fQpgLpSqzFwBRUbCasPdjwMXA74C7MpXGK1lW02c11yEbvo2Q+zbppFdTBd1/VtNJPx0Tn7nLbY4wEdgfeKuf5tGuwxggh3YOkEcF4+FAPCuKbs1y6cYAebnq4/G7yT5VPNd7u64rAr8Els8cdHLa0K6equZF30P2V15gN2Bq9kdHHHEEP/hBPI5tCijQzQJHHnkkhx0We7bM1uJ3u7K7zHWzlWtXQIH2EzBA3n7XzBkroIACCiiggAIKKKCAAgoooIACCiiggAIKKKCAAgoooIACCiiggAIKVCcQVaUiSL5qhcMjiDMhVSR/r7ouPUoBBWoQKFeNl9VWW40pU6YwZMiQGrry0KIEZsyY0VOR/MILo7hx+TZs2LCeiuTrrBMFnLurhc+oUaO4//7Ihc3R4p7OVrDsLpzWX21UlR4K/BBYo8J0o4J0hIq/kft5owHySuHhE4GDgZl18GUDhNnT1wVuraO/ZpwS30NeFFgCeApopXBzb+std71uB24EpgER1I+qwv9uBlqZPqMK+i3p72up3txP0ys7TKVNDuLg61LFxv8byAmmsT8DHAMsXMBcYhORnxbQT6mL/g6Q9/XsqLeKeKyn3nObFZTu7TIVVYG8EwLkU4CoxjyQLTZ6OQRYK02ir/u01rnOERgGvp42CKm1r+zx86Z/R4jq5qXWaGXzRubjuX0LfAJ4GFiwdOjQoUO5/vrr+z7TIxRQoCsENt54Y2644YbsWmPT0dgw5JmuAHCRCijQsQIGyDv20rowBRRQQAEFFFBAAQUUUEABBRRQQAEFFFBAAQUUUEABBRRQQAEFFFBAgSQQFWMOBKKKY7n2bPryd1QOtSmgQDEC8XrKBip6et1pp504/fTTGTQocme2gRS47bbbeiqSX3rppRWnMXz48J6K5KuvvvpATrXfx545cya77bYb55xzTrmxo7rk2H6flAP2JhDfhf1cCmrvUuHA19N7fVRGjoB5vtR8swLkUcbuyDovXzZUnO2i6HBdndPjY6lK+q6pg5LxCcCb9XbaT+flA+QDbdqOAfIlgXOBDdM1exJ67okIg0aIcssUxO+nS1pxmGywudG5NPJ6Lje2AXIrkFe6J5sVrM+H5xt9TTTj/CKfx7G5yVnAJpmJ3gHERnN/LmDyXwJ+l+sn3vPHA25QVwBwwV1cAAzP9vnAAw+w8sorFzyM3SmgQLsKPPjgg6yyyir56cfOe9u365qctwIKKBACBsi9DxRQQAEFFFBAAQUUUEABBRRQQAEFFFBAAQUUUEABBRRQQAEFFFBAAQW6RSACfxEkj8BLufZ4CpdN7RYQ16lAEwSiGt/5wLB830cddRSHHBIFBm2tJDBt2rSeIPlVV11VcVq77LJLT0XybgtYHH300Rx66KHlXC5O1XXfbqVr2cVzqVT9u0RyVwqXR3Xp+YCoCt5fAfKofBwh0XqCZOsDN5W5rkWG6+q9beJZfzSwf5kORgPxWaq/qnfXswYD5PWozX7OVsBl6a9i84D4nB0bOJQC5XsCsTHDQDcD5P993vX17KhURXx+IF7zvbWo9H46EEnMKOcb1//lKi7+NsDkdFxs7vHjKs75V4ObVFiBfM73wCrY++2Qvu7TWiYS99evcyfEZ4CDgZm1dFTh2PxGGnFYkQH1AqZoF0lgJ+DsrMbxxx/P/vuX+xijmQIKdLPACSec0PNvH7m2M1B2d7lutnLtCijQPgIGyNvnWjlTBRRQQAEFFFBAAQUUUEABBRRQQAEFFFBAAQUUUEABBRRQQAEFFFBAgcYF5k4h8oOAhSp0dz8wIYVgGx/RHhToHoFPAlGd6QvZJc8777ycddZZbLfddt0j0YYrveaaa3qC5NdfH7mv8m3UqFE9FcmXW265NlxhfVO+6KKLiAD922/PkRW/PVUx/Et9PXtWgQKVAuQRao2K41ER+//SeJWqrzZagTw+U0RoetvcuiKstDcQc6m1RRj3F7mTop9Ngbj/BrL9PyAqea5eZhK/ASJkUU14dKDWYIC8MflBqfr8fqmbq4HdgEjblP6u0ddUYzP879lREX1V4AMFdPgC8GgB/ZS6aJcK5Nl5Frj8uruKIOi5dZ8NBsi7I0Be6f3+a8DlDdw/2VPj3xai4vj3cv2NShsqFDSM3TQosCDwByAq0ve0jTfemOuuu67Bbj1dAQU6VWCTTTbJ/7vIc8DngNc6dc2uSwEFOlvAAHlnX19Xp4ACCiiggAIKKKCAAgoooIACCiiggAIKKKCAAgoooIACCiiggAIKKFBeIL5EHNXII0heKVByWwqSF/UFc6+FAp0s8Hngl0BUoJzVImh87rnnMmTIkE5ee0et7YorrugJkt98880V17X33nv3VOVaeumlO2rtlRYzY8YMdtxxR/74xz/mD3kCiJ0R7ukKiNZdZLkA+ZXAOODeXCXsZgXIK4XIImz6DeDhGvkqzTM+m4wAnq6xv6IPj+D4FdkwVmaAa4AdgReLHrTA/vL3zM+AZ2rsP3aViBD985nzolJzhFsrbVJUaYhPAPukH7aD36fTRktrpTlHCdeo6rtlpip5q9yrNV7Wfj3cAHl93K0SIH8wbZzwZH3L6PWsbGX2w1JIuYhh8u8tRfZd7/yataHHiul3k+UzE2tGdfCtMs+90lCNbB5Tr6PnVRY4BRiT/fE999zD4MGDNVNAAQXKCtx77718/vPxT1yztdiYLDYGsymggAJtJ2CAvO0umRNWQAEFFFBAAQUUUEABBRRQQAEFFFBAAQUUUEABBRRQQAEFFFBAAQUUKFBg8RQi/3YvfV4LHAdYoqpAeLvqKIGhwK+BhbOrGjp0KOeddx4f//jHO2qx3bKYX/3qVz1B8jvvvLPikvfbb7+eiuRLLDGroF/H8rzwwguMGDGCG264Ib/GqLIcVafn+EHHYrTewrLhswjfTgBuAt4vM9VmBchjqHIhsvj7CIkeC7xbA936KZycf3GdnDbAifDyQLaY11nAJmUm8fMUhn5jICfYx9iVqtbXMuX7geHAY5mTiui3HQLkUW18alp3dpOEfLC8yEq/tVybdjm2XQLkXwFWagA1u0HCrUBUrH+ngf7i+X57A+cXVYG8gSnUdGqRIe9uCpDvAZyWk54E7Ae8WdMV6P3gzwIXAqtmDotKtbGhxt0FjmNX9QnE76nXZ08dP348hx0WLyubAgooUFngiCOOYNy42I9straxv/d71yigQDsKGCBvx6vmnBVQQAEFFFBAAQUUUEABBRRQQAEFFFBAAQUUUEABBRRQQAEFFFBAAQWKFlgmBcl376XjS1OQ/PdFD25/CrSxQITDLgbmyq4hgrZRedzW/gKxCUAEye+7776yi5l77rl7QuRRkfwjH4nsZGe3qEQeJrkWQeVhwOWdvfqWXd0iwAHAVUBUF+0tqN3MAPliwJQUJM9iRbXwXYEbc9XQK4HGrhsRcovna7ZFIG17YHoLXIn4/vEOKZy3QGY+sdZvpgB/C0yz4hSKCHp3a4A8rndUc9056WY3DJg3fVbeN/0sqpIfDMxs5ZthAOfWLgHyRom+CNySOmlGgLfW+RkghwhXRysynF7rdSgd34wK5PnnVGms7wDxXCqy9edYRc67W/q6DVi7tNjVVluNqCxsU0ABBaoRGDx4cP7fQeLfg9ep5lyPUUABBVpJwAB5K10N56KAAgoooIACCiiggAIKKKCAAgoooIACCiiggAIKKKCAAgoooIACCigw0AKrpCD5iF4mEsnBqG76wEBP1vEVGGCBCDKen5/Dvvvuy0knnTTAU3P4ogXOPPNMjj/+eB555JGyXX/wgx/sCZLHn/nnn7/o4Vuqv7Fjx3LyyVEIeo4Wr4moQmlrXYFmBshj1RsAvwA+lSOIYPV3gV9XqIxeOvxzQDxANy1D+EMgyuDVUsm8mVciNg6J9e4JxEY8kciKF8aDzRy0oL7zgcUxQFTSrqXFdYgQ+euZkyJAPRiYr5aOgOWBiemcVq9AviYQmypFFfpoX08byZSWvE26z+O/Y0OH2GjgzzV6dMvhBsgH5koXFSCP137srlNkNeuSyMfSsyT+u8iQd7dUIC9XFbz0Hl30JiyRxzkEODJ3O58N7J17jxiYO757R43NTGb7pfSqq65iiy226F4RV66AAjUJ/Pa3v+XLX/5y/pyx6XeemvryYAUUUGAgBQyQD6S+YyuggAIKKKCAAgoooIACCiiggAIKKKCAAgoooIACCiiggAIKKKCAAgq0qkBUqToQ2LqXCUaV0QiSP9Gqi3BeCjRRICqPnpXvf9y4cRx++OFNHNauB1pg0qRJPRXJn3ii/KNv6NChXH/99QM9zaaPH/f5+PHjy42zCxChIVtrCjQ7QF6pMndJ45JUvfke4JVUkXwQsBwQwdsIJCxahi4+c0Ql55dak7XtZtWMireNIGQrNLdygDxfYfw6IJ55z2UWvyRwLrBh+rud0n834tOp5/Z3gPxnwDO9YMazJz7fxeYARd6HnVqBPDaQGA481oQbdEfgnNSvAfLagbcCLsuddjcQG/38qfbu+jyjv8frc0IeQLzPx7VeuGQxcuRIzjjjDGkUUECBmgR23XVXYjO9TIvf4f4f8GJNHXmwAgooMIACBsgHEN+hFVBAAQUUUEABBRRQQAEFFFBAAQUUUEABBRRQQAEFFFBAAQUUUEABBVpeYJMUJP9SLzP9CXBcLjzT8gtzggo0IPBN4Of586M69f77799At57aTgJRgTuu+V//+tfZph1VujbffPN2Wkrdcz3hhBM44IADyp0fr5E5NlioeyBPLFKg2QHymGt8N3czID4fRBXURlpUuP0pcKxVTBthnONcA+T1ca4I/DJVTI8eRgGn57qaGxgHRDg6Wnxe2Ad4o74hGz7rM8Ax2RBhAz1emV6PDXQx26n9HSCvZd4GyMtrZZ8dBshruaMqH1v08zjeg+MZFH+y7VfpmfVqMdOerZdVgOh/2VzfmwLXNmE8u+xb4GTgW6XD5ptvPh5//HE+8YlP9H2mRyiggAIZgWeeeYZll12Wt956K+sSv5/tK5QCCijQLgIGyNvlSjlPBRRQQAEFFFBAAQUUUEABBRRQQAEFFFBAAQUUUEABBRRQQAEFFFBAgYEUiKpiBwHrVJjEu6kaeQTJXxvIiTq2Ak0WKFt5/JRTTmHMmDFNHtruW1EgQuRRkfzvf/87W2yxBVdddVUrTrNpc5o4cSJ77713uf6tRN409YY67o8AeWmCEYr73xRg+lQdsz4/fbZ4IFUqr6MLT6kgUHRgsVHodqhAng+G3wHsAPy5zOLXBC5NlayjOvnWwJ2NItV5fmzicCGwap3nZ08rshJ09NuuAfIIyW5Tg2ckNmMTgWi3AlcD71R5/tvABcDzVR5fzWH594GdgHOrORF6qhrHsbFJiAHyKtH6OKzo5/ECwClA/M6SbScCBwMzi5n2bL0sme6LDXN9fweIcW39K/B5ICrOz2oTJkzgwAMP7N9ZOJoCCnSMwHHHHcdBB8U/Cc/WVgfu6ZhFuhAFFOhoAQPkHX15XZwCCiiggAIKKKCAAgoooIACCiiggAIKKKCAAgoooIACCiiggAIKKKBAwQIRlIlvDVYKoURFswmpIvl7BY9tdwoMtMD2QAQaZ2tTpkxh1KgoQmrrVoGZM2f2hMjXXntthg4d2nUM8RoYPXp0uXXHayaCi7bWEejPAHmMtV6qePqNGgkeSwG484AXazzXw/sWyAcWtwDu6vu0ph2xBvDb1HuRlZ+LnHA+iL1/Ckb+u8wgHwZ+ljZQiB//MFUDjg2X+rsZIIc9Enpck2d6uQCLptDtEkBv92F2w4NmX89mhLQNkP/3nih6U4R67oeiA+SxYUu8d+Y3fmtmmLtSaH0iEM/K2crW1oPkOTUJXAwMK52x4oor8tBDD9XUgQcroIACeYGVVlqJhx9+OPvXl9S4oY6oCiigwIAJGCAfMHoHVkABBRRQQAEFFFBAAQUUUEABBRRQQAEFFFBAAQUUUEABBRRQQAEFFGhjgUjLRgmrqMBXrj2bQuQntfEanboCWYGvpWqis6lMnTqV3XbbTSkFul7g9NNPr7SRQrx2Lu96oNYB6I8A+bzA14EI5kV4tZH2EnAUMBl4o5GOPHc2gXxgsZV4WjFAHtXH43NvBMGjVRPqjQrVv07HPwrEJgqzpW76CT2CnbHx0wcKGO8FINZSVOvvCuTrpgrgleafDdsbIC+vZAXyou7+//ZTdIA8KsJeAcRGCNnWzE194hl5JPC93Ji/SZsyvFw8mz1WEPgyEO6z2oUXS+TxXQAAIABJREFUXsh2220nmAIKKNCQwEUXXcTw4cPzfXwFuKqhjj1ZAQUU6AcBA+T9gOwQCiiggAIKKKCAAgoooIACCiiggAIKKKCAAgoooIACCiiggAIKKKCAAh0rMDYFapassMLHU5B8ascKuLBuEIiS0tcCc2UXa+Xxbrj0rrEWgQqVyN8HvgTcUEtfHts0gWYHyD8GHAvs2ssK7gV+D/wlHRPhuahU/oVezrkSiOqp8bnC1riAAfLaDFcBLgCWT6d9P32+fa+XbhYDpgBbpWMiXDke6O2c2mbV/kd3QoD8UuBUYGYvlyPum6jEHK2a4wcBewFbV7lZQa13QlEVyB8EYhelJ2udQBXHxwYMsXFItCKrhOfXXmTfVSyr7CFFB8jjM9fvyozU1wYK9c6/dF6Ex0ubbJT+7jZgBPB0o517ftUCNwNxrXvaZpttxtVXX131yR6ogAIK9Caw+eabc801scfOrHZL+j1OOAUUUKClBQyQt/TlcXIKKKCAAgoooIACCiiggAIKKKCAAgoooIACCiiggAIKKKCAAgoooIACbSBQqsp4ELBQhflGpcYJwPltsB6nqEBW4PPAdcAi2b885ZRTGDNmjFIKKJATmDhxInvvvXfeJSpPbgLcI9iACzQzQP5xYBIQVefz7fX0s1NSkOzfZY6JwO03gYOBRcv8/A5gZMEVkAf8ggzQBOI97TjgkxXGj40ABmd+9lg/BgBjY4Go9t0qFWvnBY4G9k8etwI7AU9Vce0iXFvaRKmaquVVdNlRh3RCgDyeefsBb/ZyZb4IRMAqWjXHZ5/TzbhvigqQ99fNWGTIuxsC5DsC5+QuToT9owT1H5p40cqNG5u+bAs80MRx7fq/AjsA52VBbrrpJtZff32NFFBAgUIEpk+fzgYbbJDvKzYK8d96CxG2EwUUaJaAAfJmydqvAgoooIACCiiggAIKKKCAAgoooIACCiiggAIKKKCAAgoooIACCiigQLcJLJgCPxEk/0CFxUcVsgiSX95tOK63LQUiWBdVk5fJzv74449n//1LObK2XJeTVqCpAieccAIHHHBAfowngKGZqtNNnYOdVxRoVoA8H7LNTiACkLGrQHwGKBccz0/2M8DxwLAyq7gM2AN4wWvcNIH8RgDdHtyP5F1UH18iiX8bOLnKeznOOSttoBGnR3XeccC7Tbt67dWxAfLy18sA+ewuzQyQx2vyxwP8sokNPU4DNk7zaLRSePZ1VVpaMzYiyLMNT8/K/N83up4BvjxtNfx9wKqlGY8YMYJzzz23rRbgZBVQoPUFdtxxR847b7a9KuI9ZrXWn7kzVECBbhYwQN7NV9+1K6CAAgoooIACCiiggAIKKKCAAgoooIACCiiggAIKKKCAAgoooIACCjRDYHEgQuQRsKnUrk2VL6Oys02BVhSIMOQ04AvZyY0bN47DDz+8FefrnBRoKYF4nYwfPz4/p9uBDYG3W2qy3TWZZgXINwV+BSyQ44xAwV7A72tk7q2aeVSnjsDfezX26eF9C4T7T4FvpEOfTlXhb+r71I48IoKdUTG65PEbYBTwfA2rzVYhD8+oxjujhvM7+VAD5OWvrgHy2V2aGSBvxddXo4HrcgHy+J0mKoQ/28QFfxG4pUz/8fkgfve3NVdgJHBGdogHHniAlVdeubmj2rsCCnSdwIMPPsgqq6ySX/euwJldh+GCFVCgbQQMkLfNpXKiCiiggAIKKKCAAgoooIACCiiggAIKKKCAAgoooIACCiiggAIKKKCAAm0mEFWbI0i+ey/zvjQFyWsNlrUZhdNtQ4GL89Vv9913X0466aQ2XIpTVmBgBMaOHcvJJ0eh3tlavLa+PjAzclSgGQHyDwM/A/43J/w6MLpCRdJqLsbyKYiwVu7gqIi9A/DnajrxmKoFlgJOzISlX0qV4y+sstp21QO1yYHxHfMIi09O8437eWfgshrnvxgwBdgqnReB9P2AN2vspxMPN0Be/qq2S4C8mVWtI+x8TuIxQF79q38QcGx6xmTPuiYFyF+svquaj6wUIN8JsAx2zZw1n/AQsGLprN13353Jk0tvXzX35QkKKKBArwKjR49mypT4eDurPQysJJsCCijQqgIGyFv1yjgvBRRQQAEFFFBAAQUUUEABBRRQQAEFFFBAAQUUUEABBRRQQAEFFFBAgU4RiNI0US00ggCV2nnABOCBTlm062hrgUiJ75tdwYgRIzj3XLMPbX1VnfyACOy4446cd1484mdrkSofOyATctBmBMhXB64Alsjx/hzYB3ijTvZ8gDfbTQR7T6+zX0+bU+BzQLz3RaXYUvsWcH4LYb0PvArE//ZHiw0MYv2rpsEiJRPB73ru568BZwMLAPUG0etd8+LA9sC89XaQOS8CilGFvajWCQHyoiwq9dOMkHb+faCWgO9HUhh4M6AZcys5GCCv786q9B5vgLw+z3Y5a47q43/84x9Zdtll22X+zlMBBdpM4PHHH2e55ZbLz9oq5G12HZ2uAt0kYIC8m662a1VAAQUUUEABBRRQQAEFFFBAAQUUUEABBRRQQAEFFFBAAQUUUEABBRQYSIG1U5B8614mEeGcCJI/MZATdeyuFohw2I+zAkOHDuX666/vahQXr0AjAhtvvDE33HBDvot4rf2kkX49ty6BZgTI9wBOKzObqDQfFecbaZ8CYgeCdXKdTE2bEPyrkc49l7mALYATgM+2uEd/XvMPp2rsuyeTR1MIu96NjhYEfgrskvq7MVUz/1s/mMd1jSrypSB8I0MWWQk65mGAvO+r0YyQdi0B8nhGLAS8nKbaaQHy+N1zjl1u+r4shR4RG0scAqyVel0XuLXOEQyQ1wnX5qfFcyI27etpe+21FxMnTmzzJTl9BRRodYExY8Zw6qmnZqcZn5OL+LzZ6kt3fgoo0IYCBsjb8KI5ZQUUUEABBRRQQAEFFFBAAQUUUEABBRRQQAEFFFBAAQUUUEABBRRQQIG2FtgYOAj4Ui+riFDhccBzbb1SJ99uAlsCl2cnHVWVpk+fzsc//vF2W4vzVaBlBF544QXWX399ohpirsVr7sqWmWh3TKToAPncwJHA93J8d6fA7Z8aZB0EHJsqP2e7mgZEhdpnG+y/m09fNG3sMyZVxm51i0npPnizyRON75ZHhfvJmXFGAxFg/3cDY38xVW6OTRGiRXg67u13G+izmlMNkENschHtZ8AzvaDFa2JnYAmgt4rNcS1vqQa/gGMGKkAewfHYuOM7wL3pOR/L6bQAedGbItRzybOmcb4B8noUu/ecHfKbIFh9vHtvBleuQH8KVKhCPgI4vz/n4VgKKKBANQIGyKtR8hgFFFBAAQUUUEABBRRQQAEFFFBAAQUUUEABBRRQQAEFFFBAAQUUUEABBYoX2CoFyfNVRUsjRaAmqpFHkPy14oe3RwVmE1gWuB2I8FBPm3feebnlllsYMmSIVAoo0KDAjBkzWHfddXn77bezPb0IrA083mD3nl69QNEB8v6odlquwnkzQpXVK7b3kREMHQr8EFgjs5QIif5fiy3tY8DgNKf+CpBvAPwCKAW9zwK+VcBn0Q8AB2eCuLFJ0k7ADU02zwbIY8yzgZdqGHOlNM84peiwbX9XIK9h2VUHyKu5L7OB82qOzz5Xm/Gs660Cedyn8Rr4LrBZAstedwPktdxF1R1bZIC80qYuvW2IUN0s+z6q0sYK8Zw7t+/TPaJOgdvSZ+me00eNGsWUKVPq7MrTFFBAgdoEdt99d6ZOjT2WZrXfpw1oauvIoxVQQIEmCxggbzKw3SuggAIKKKCAAgoooIACCiiggAIKKKCAAgoooIACCiiggAIKKKCAAgoo0IdAVM2KiuSrVjju1UyQ/D01FWiSwM2p4t+s7i+88EK22267Jg1ntwp0n8BFF13E8OHD8wuPKq7rdZ/GgK24vwLk1YQkq0WISuPnlDm4kSqt1Y7dScdFcPzzwPeBYZmFvQ6MByYCza7uXatn9toXeU9VmsfiqdL4V9IBEd6Nz6mP1jrxCscvlQLcG6Wf35rC2U8V1H+5brIB8nrCyNlrYID8P8K1BsJrPX4gAuRXAF8Fvp3bWCLWewwQYf/4PcwAefEv1iID5DG77MYMpdlOA+K1/Gzx05/VY6UAeWxIML2J43Zz118GfpMFeOCBB1h55ZW72cS1K6BAPwo8+OCDrLLKKvkR43P0Vf04DYdSQAEF+hQwQN4nkQcooIACCiiggAIKKKCAAgoooIACCiiggAIKKKCAAgoooIACCiiggAIKKNAvAqOAA4GoBF2uxRfeoxr5Sf0yGwfpJoEIze2VXfBRRx3FIYcc0k0GrlWBfhE4+uijOfTQQ/NjnQqM6ZcJOEh/BcijFN1Y4F8FkBsgbwwxguNrpSraEYbOtggwR2D0buDfjQ1T1dkxlwg0RyXsV6o443upUnocemKq4D2zivPqOeTD6XNm6VkUwfo9gfMLttkU+BWwQJpkfAaJz79v1DPpKs7p5gB5VGOOJOXCyWleYB/gQeB3fdi9BdwLvF3muFoD4bUe398B8tgg4ePAorm1Pp1+7zodeC39LBt2rqeifRW3bM8hzap8n38PLHpThGrXlz2u6AB59rlZGqeezSNqXUvsEHRBmZPc7KVWyeqPL2380HNGbNJ0wQXlLkH1HXqkAgooUKvA9ttvT2y+mGlXAlvW2o/HK6CAAs0UMEDeTF37VkABBRRQQAEFFFBAAQUUUEABBRRQQAEFFFBAAQUUUEABBRRQQAEFFFCgdoEInEWQZskKpz6eAj4RTrMp0KjAaCCqms5qO+20E2effXaj/Xq+AgpUENh5550555w5CkrvAUwWrekC/RUgvyZVO32xgBXtAvwi109/hOEKmPqAdrFgqigcIej1cjN5CTgqveaKDC7Pk8LW75ZZecwhdmbZLH3O+3GqaNwbUraSbjODnh8A9geOzUzmhDTfcgHiRi5sjHUwcGSmkwjxn1xwUL3UfTcHyPPXaUXglyks/R3gXKDcvdrX9a01EF7r8f0dIM+vt1xwvHRMPuzcl1URPy/ytd8NAfJym67E78/bAg8UcUEq9FFu3NisYTvgD00ct1u7/nza/GXW+qdPn8566+Xf7ruVx3UroEB/Cdx8882sv/76+eFWB+7przk4jgIKKNCXgAHyvoT8uQIKKKCAAgoooIACCiiggAIKKKCAAgoooIACCiiggAIKKKCAAgoooIAC/S8QFQMjRH4QsFCF4SM8NiFVhuz/GTpiJwjM8cX7VVddlTvvvJNBgwZ1wvpcgwItKTBz5kzWXHNN7r8/HuOzWlQ/HuIXzZt+yYoOkMf3cMelP9nJFxVWi88DEbSNiqrZdhswAoigo21OgaiyPL5MReGoqh1h/AhHP5U5LTbt+XuFMG3cM0sD/wPcDLyZGy7ugTWBnYFtgL2Ay8pclA3S2J9K1y3CjDN6uXj5a19kiDQ7bMw/KrOflqkKHvOPTS1eaNLNFdWeY/Oar6X+4z7+JnBTE8YzQP4f1LjO+6V7P/47Avvxu0Z2g4C456K9l7kOXwDi3s22T6RK5vF3twJXA+/0cu1qPT42YtgciOB5uSrfcZ/cXse9EpsXrAXE5knDMvd7qasI+56agvWliuP5YQyQ1wHfxylFVyCPFF+5Z0mzK4FnN/woLdn36uLvl1KP8Z4V71M9bejQoVx//fXNG82eFVBAgV4ENt54Y2644YbsEfE5NzaxsimggAItIWCAvCUug5NQQAEFFFBAAQUUUEABBRRQQAEFFFBAAQUUUEABBRRQQAEFFFBAAQUUUKCsQFTPLAXJI/RQrsUX0yNIfrmGCtQocEcKvc067a677mLIkMiw2hRQoJkCM2bMYI011sgPEa/JCOvZmidQdIA8ZjocuKDMlEcBpze4lCWAs4BNcv2cDewNRCDaNqdAPqAcTr8CfpQqwcaGDaW2FBCe8Tkrwvo3ZoLkHwPOS/53A9sDfyoDHsHxX6e//3kK1+Yrm+crb8d1/RZQKaiav1cjYB3nFNnie+QRpI1q6BFsjxbPoZHAo0UOVKavCAdHBexmj2uA/D/4i6TnUVzvaF8HLk7/P37fiL+PKvSHZ/4+flyuqnKTb40+u98p3Tt9HpgOWCxVgY7g+MplToqNIX4KXFlmg4j84fMCg4H5Kgz+0ciypk0ksuH8auda7rjYyKGo12M3VCBfJT3vl81h1nrf1HLNYuetY9MmDdnz4n0nPgu8WktnHtunQGw6EJu+zFU68sILL2S77aLYu00BBRTof4GLLrqI4cPjV8JZ7X0gPn+82P+zcUQFFFBgTgED5N4VCiiggAIKKKCAAgoooIACCiiggAIKKKCAAgoooIACCiiggAIKKKCAAgq0vsDiqRr5t3uZ6rXAccB1rb8cZ9gCAicCs91PkyZNYvToyNbYFFCgPwQmT57MHnvMKp5YGvInZQJI/TGdbhmjGQHyFYFfAsvnEC8BdgNebgA3KjRHuHmBXB/fAeI5bqssEAHlCPBHdeSotvxnIBscjzPzoe7YjGf3FEyLn+dDgZsC8Xkr37JB/6iYvDVwZ5njopL5OamycoTao2p5uWrlcWpc81PSMfHfzQg/ZquixxjNrASe56hU+Tw2RvhbgTe2AfL/YG4MxDMp7qt8VeRsSDz/3GrXAPmHgahEPQb4apn7KV5/sdbJadOEdwu452IzhHguRxj/+2ljhqJC5AVMr6eLbgiQL5k2GNgwhxbX5JiiIHP9LARMBbbN/X3cDwcDM5s0brd2GxvsxQZ6PW3ZZZflj3/8Y7dauG4FFGgRgeWWW47HH388O5uD0r/RtsgMnYYCCnSzgAHybr76rl0BBRRQQAEFFFBAAQUUUEABBRRQQAEFFFBAAQUUUEABBRRQQAEFFFCg3QSWSUHyCDdVapemLyn+vt0W53z7TSBbKbVn0N12242pUyP3YFNAgf4UGDVqFKefPkeR6mxl2P6cTjeM1YwAeVSkjQ1c9i0DGAHhqLKcDy5XYx2bx8SD+Su5g6MS7TeAh6vppIuPie9Ix7V5qxeDbBXsCJRG+O93ueNjl4fT0t9VCu7HWPsBJ6TjopJzBAfz1z2Oi2q0EVqNlg+sZ4eOCqtx72yW/nJd4NYCr2c+PB7r3xM4v877tZ6pRYA/rKJyb6lFoD7Mo+pyEc0A+X9eB9ln1JHAeOC9BNxbdfIIRX86dyFis4yJ6e/i945TCw7IxsYNe6WNGCKJFXPNbioQm0HEZgeVWryuY1OP2Ngh3+K8eNONjTni/9fzbM73Ga/rddKGD6tmfhhrKD078udE4DhC7rHhRBFzqPa10g0B8g8BJ6VnbdYl7tl43vT2nlCtY/64eJ2cl+6D7M/imTqp3k49r6LAH4B4tve0CRMmcOCBkSm3KaCAAgMncNxxx3HQQZEZn9UeAz43cDNyZAUUUOC/AgbIvRsUUEABBRRQQAEFFFBAAQUUUEABBRRQQAEFFFBAAQUUUEABBRRQQAEFFGg/gVWA+JZ0VAWs1OJL7FGZ64H2W54zbqJAhIQeBJYqjbHCCitw7733MmhQ5HVsCijQnwIzZ85k8ODBPPLII9lhnwHiOd9I5er+XEY7jdWMAHmsP1vdN+tRb0XnCBZG4DOq5+ZbhJQPAVqhsm3MM8KaEeS6O/1phXlVc0/G+2EE+yKMH+1n6bPVm7mTo4rxTenvegsgrg5ckUKr1wG7pHBofi6LAVOArdIPKlUW/3/ABUD0GyHTLZNvNWvr7Zj47vhGwBlAhB6jRXg8AvC/AIqoxFzLHMvd6xFIjgROzKvRZoAc1gQi6B2B6riXtgbuzMFmNxeK8HWE+Cu9B8Vr/pZ0fryG4t7Jv24auW7Z5/T9wHAgQljVtnIVqK9MofdpBc81wvkjgOOBRTMT/CEQf94oM+nsPR8bNpxSYBX0voy6IUAeBt9L/lmP3wCxqUszPltln//ZMWOjjul9XRR/XpNAbKoTr+dZ7R//+Acf+UjsuWJTQAEFBk7gxRdf5KMf/Wh+Al8F4v3HpoACCgyogAHyAeV3cAUUUEABBRRQQAEFFFBAAQUUUEABBRRQQAEFFFBAAQUUUEABBRRQQAEFGhJYO4WdIghSqUVIKYLkTzQ0kid3ikCEwyLUNqvdcMMNbLRRZMlsCigwEAI33ngjQ4cOzQ99FvDNgZhPh4/ZrAB5hAiPTtVN84QRfIyqp78F3q/C92Opr93LHHsHMBKIKuQD3SKYG5V8I0xaahE8/VaB1aObtcb4/nRUjP9JGiA8t6+w6U42yB3B8AiL/l+ZiS2QgqARUIzg8zDg+goLiA2Azkk/q1SFPBtIjHB+zO9PDYLEujdPFaNL4fHo8uBUPb2/w+Ol5Xw8hfm/lllfhPVjs6RyAdxaGLo9QD43MA74QUL7ObBPGdfsxgZ93b+tHiCPNUeV9QhtxevsogKrjWfvvcXTs3rXzF++BHwHOLfCZgz5Z0/p1JuBn6ZgbJFh/PxrpVsC5F8CfpdbfGygtR0Q1auLbtlneqnv29L7RWwkYytOIF7PpY1fGDlyJGecEfuh2BRQQIGBF9h1110588wzsxOJ343ivcemgAIKDKiAAfIB5XdwBRRQQAEFFFBAAQUUUEABBRRQQAEFFFBAAQUUUEABBRRQQAEFFFBAAQUKEYjKp1GpMb4sX6lFSCqqmUblQVt3CswRbhg3bhyHH354d2q4agVaSCBeh+PHj8/PqFJl4haaedtNpVkB8oAoF4LNAsWmAFGlNsLK5YK6CwJfT+/nEXrNtwh17glExdp/D7B8VNCNit3/W2YeEdyMm/m9AZ5jb8NHADYCnqUQ9WhgagXXKGsax24G9BVAjErMP04D9+YQlaDjflgWmAycBkTwNNuyAcgiKufOlULoEVLNVkoe6PB4ac3LA5G4WSuDUEQl8m4PkK8IRHgpfOMZEhscXFbhxbFbeh3Ej09OAf63yxzb6gHymPJ86TnbjE0R4rW0Rdp0IfusvhX4NhAbPlR6Rn8AiN/b4lkRz5R8i2fMCcCvCtg8odxlzr8HRpX00jNroB7Zi6RnYLhEWxcIy0ZaPNvPA9bJdRKbVMSmHUW20oYFUfU82yal69zMDQGKXEc79BXvnc9mJzpt2jQ22CAKvdsUUECBgRe46aab2HDDDfMTWdJ/hx34a+MMFOh2AQPk3X4HuH4FFFBAAQUUUEABBRRQQAEFFFBAAQUUUEABBRRQQAEFFFBAAQUUUECBThLYKgXP8l+WL60xQhRRjTyC5K910sJdS58CEc54BIhqiT1t3XXX5eabo+ChTQEFWkFgvfXW45ZbbslO5XlgBeDlVphfh8yhmQHyICoXgs3TRTXSqCR+fwpZR+XqLwBrAvH/y7UIfn4/heyaEYis9fJ+LlX1XbnMidcAsWHJi7V22k/H54P+EeSOqumVPhfl75lIqk2vMNds1fCrU1j3H2WOje9vr5IqileqsL1Hut5x+ompSvjMOo1iDfunQHDpHot7KkLu0Xcr3FOxtJVSgDkbIp+S1p4P2FdLkQ2QV3tOpeMOS2aN9lM6P6qCH5H+o+i+o9sItkYV9wgJR7sEiJB4pfeUpVPF7giIx0YXUeX34TKLbYcAeVHXKN9PGMUGGbvkfjARiB2Z/q/KgSOEHu/vUa182zLP/giSHwNcDJQL8Vc5zByHVXoPrLe/ZpxXRIC80jrjNXd0wZuwfBQ4G9g8hzEKOL0ZQF3c5wHAj0rrX2211bj33nu7mMOlK6BAKwoMHjyY++67Lzu176ZNxFpxus5JAQW6RMAAeZdcaJepgAIKKKCAAgoooIACCiiggAIKKKCAAgoooIACCiiggAIKKKCAAgoo0FUCO6Qg+aoVVv1qCpFHmLyVK4R21UVr8mIjgBVBhlntrrvuYsiQIU0e1u4VUKBagRkzZrDGGmvkD4+qyLtX24fH9SnQ7AB5TCAq/kbl0QhZFtEiOBshw6iC3SpB3wg/R4XcqKCdb60cII/K6bGJzpg06QjJbg880MeFygZ9d0rXotwpH0tVbzdJlQa3TNWIa70PBgHHpuq1cW5Uno97qp4WG8fEmqPydKlFeDwqIP+ihe6p0tzWBqLyePYzbFTQjvn+rQ6Abg6Q59f+9RRIrsQYuYJDMiH52HQgNhjIV9PuxgB5PDtGA4cCi2YAH0t/F0Hv9+u4P8M8qmXHazze67N9R3d3pc1Dbqiz//yUuiVAHuuOjUzOyQHE+1b8PhS/CxfVyr0f9rYBQ1HjdmM/9wCDSws//vjj2X//eEzZFFBAgdYROOGEEzjggNjvYlaLnS4+3zozdCYKKNCNAgbIu/Gqu2YFFFBAAQUUUEABBRRQQAEFFFBAAQUUUEABBRRQQAEFFFBAAQUUUECBbhGIL8hH5cFyAa8weDaFik7qFpAuXWcE2C7Prv2II47gBz+IPJxNAQVaSeDII4/ksMOiEO1sbSvgilaaZxvPpT8C5METQeJINUVQuVJV8WoYbwW+nULI+RBnNec365hKFVdjvJPTZ48iq+YWsY4PpGsSwexoEaKO0Ob5VVSjzVYDj0rwURm4XMsHv3sLm/e2pk+neUUl7ueAeoLo8R3xqIj+k9xmBk+nDQmiGnUr3VNZj3Ih8t8B+wCP13gztGqAPO7HqIQcn9OjFV2BPPqPStlxv0aLEH7cx5Wqj5dY1wQuBZbopWJ5swPkHwLid5P4PeZ+YDgQQe2BaPMCsSHEOCC/w8tZKTz+14Im9kngW+k65d83YqyYw1MNjtVNAfJyr/16n6e9sWffH0rH/Tw9r95o8Hp5+n8F4v3w9izIc889x+KLxx4pNgUUUKB1BJ5//nmWWCI+Rs3WvgDc0TqzdCYKKNBtAgbIu+2Ku14FFFBAAQUUUEABBRRQQAEFFFBAAQUUUEABBRRQQAEFFFBAAQUUUECBbhQYmwIqS1ZYfIRxojplVLq1dZ7Ag8BKpWWttdZa3H77bN+/77wVuyIF2ljgC1/4AnfcMdvfz1zyAAAgAElEQVT3yx8CVm7jJbXS1PsrQB5rju/oRmXSqB4+rMYg+c3AT4ErgTdbCTAzlw1SBeuonltqceOOBKL6aiu1uBY7AKdlrkPsohJh8mqqumcr2UYoN/5UCl9vl16vFyWHUv8RLo9QaFQpjuq3+WrFcwELpU1/Ym5fTYD1VMyN0GuEb4/IVTSOMO7ewG0tHB4v3TcRfj8FiNBgqcX89wJ+X8PNlQ2Rxueh3YAnazh/G2ByOr6vkHe4R3XceYA/5167/wMsnPpZBPhyCkaXgsLxnIhq30W1IUDcO/H6jM0SogL9ZVV0HpW2fwb8b9p8KH6HyIeWmxkgj9dq9B/myw9ggDwC+BsB8VpcL+dWdFXw/GVZOm0osG3ufeMl4Kj0HKv3fSH/HtjXPV3FLdPwIR8BzgU2Sz2tC8TmKY22eD3G77f75jqKjUMmNdp5Or/SZ4qvA1GV3lacwAnp81RPj8OGDePiiyUujteeFFCgSIFtttmGSy6JvZpmtR+njayKHMa+FFBAgaoFDJBXTeWBCiiggAIKKKCAAgoooIACCiiggAIKKKCAAgoooIACCiiggAIKKKCAAgq0tcDcKUR+UAoolVtMBHMmpKqXbb1YJz9LIKoVHp71uPHGG9lwww0lUkCBFhWYNm0aG20UubXZWryOI7Rqa0+BCIyuA0ToOgKmy6ZgZ2k1savHH4BbgOuAqGibDxi32srjO8ifA0akNU0HzgGebbWJAvGmFxVhS2H3CNJG1dgXqpzrl4CogB0tgof71RHsz1YVr3LYmoK/2T4jeHtmLnwdKZaYd1Qgb5e2YvKOQHGpxfwj3DytykVkA+T1VLPObh7QV9h2PiBCjmOqnFvpsHrm1dsQ+VBrrffs5mmTg9gQotxzqNEAeYTyf12lUT0bKFTZddnDIji+FfDtMsHxUoA7wu3Nriwdz9d4r4j3/dJmEqUJR6g/Qv71vEd0U4A8vDYG4tmXreh+dtpIIzZWaLTFM+qXabODUl/xHr4LENXObcUJxOeiT5S6u+CCCxg+fHhxvduTAgooUKDAhRdeyPbbb5/t8RkgNhOyKaCAAgMiYIB8QNgdVAEFFFBAAQUUUEABBRRQQAEFFFBAAQUUUEABBRRQQAEFFFBAAQUUUECBARNYMBMkj5BEuRaVKSNIfvmAzdKBixCI0FQEEme1fffdl5NOOqmIvu1DAQWaKDB27FhOPvnk/AgR1n2sicPatQKdKhDVvSPAH5voxHenowp3LUHqqCQfIc57gPtS8LxSBfJKhrGRT2zqEhWNq23xhn1InWHVUoh8hVTNPqqtFxGYrHbuRR0Xof+ozD0sdTgxfY6tNsDbnwHymGJsTBCV7qttcR9G9fEIudZ6T1UaI659VHSOAHL0H5WsZ1Q7oSqOazRAXu1mCnG/jgYuqGJORR0Sz4dRmarz0W8Ex+OaRmi7v0PBUUU7qlnH5gVxL0dYOe6xl+tccLcFyGPzltMzz49gezy9Jh6o0zB72m7A1Fw/+6dnVlGv5wKm2fZdZDdxYYEFFuCVV15hrrnird2mgAIKtJ7A+++/z8ILL8zrr8/20XtT4NrWm60zUkCBbhAwQN4NV9k1KqCAAgoooIACCiiggAIKKKCAAgoooIACCiiggAIKKKCAAgoooIACCigwp8DiKUgVFfYqtfhy43GpGqqG7ScQgZtZpdmWWGIJ/vjHPzL//PO330qcsQJdJvDPf/6T5ZZbjueemy2rdiEwWymzLmNxuQo0KhBhzEEDGKSO4O1vc9Vw82u6F7g5hWYrVYCu1iEq3UfF1pvqrFZc7TjNPm5R4EhgdWAk8GgNAzYaIP8CsEEa7yHgN32MHXO8Aliil+MiTRQbEdyVwqex2U/RYdPYcCQ2IIhqyD8G3qvBrK9DGw2Qx2YKcT2/18tA8Rr4UfKup9J2X2vo7eex2dZP06YRU4DYtOAvjXRYwLkfS1XRz6nx/s8P3W0B8lh/s0LeUdX8FGDnDHI8m74BPFzANbeL/wqcCuxZ+s+RI0dyxhln6KOAAgq0tMCuu+7KmWeemZ1jbEazV0tP2skpoEDHChgg79hL68IUUEABBRRQQAEFFFBAAQUUUEABBRRQQAEFFFBAAQUUUEABBRRQQAEFFKhKYJkUJN+9l6MvTUHy31fVowe1gsBXgCuzE5k6dSq77RYZCpsCCrSDwOmnn86oUVEIdbYWVZD7CjC2w/KcowLdKhAB9gge5tu7wGtNCBJ3inOE/yOU/VSNC/pA8o5StRFEjvB2WHdDWyittdpq7dWafBRYKR38CvBgHQH1CDJ/qMKAbwP/rHYyTTouAtuRs/h7k/ofqG4jvL8ysHCawAsNBtKLWEe8tgcD86XOYqOGfxTRcepjKeBsYKNMn1en4Hcj46wJxO/I2c0iTgAOAeIethUnELspxeZ3Pe2KK67gq1+Nj8M2BRRQoHUFrrzySrbccsvsBJ/vY4Oh1l2MM1NAgbYXMEDe9pfQBSiggAIKKKCAAgoooIACCiiggAIKKKCAAgoooIACCiiggAIKKKCAAgooUIjAKsCBwI699HYeMAF4oJAR7aSZArcDa5UGGDp0KNdff30zx7NvBRRogsDGG2/MDTfckO05KhJHRVybAgoooIACCiigQO8CkZfZF/hJ5rDYSGJb4Hd14kUQfxzwg8z5T6c+Z9TZp6eVF9gYuK70o0UXXZQXX3xRKwUUUKAtBD7ykY/w0ksvZee6CeA/zLXF1XOSCnSWgAHyzrqerkYBBRRQQAEFFFBAAQUUUEABBRRQQAEFFFBAAQUUUEABBRRQQAEFFFBAgUYF1k5B8q176WhKCpI/0ehgnt8UgdHApGzPN910E+uvv35TBrNTBRRonsD06dPZYIMN8gPsAUxu3qj2rIACCiiggAIKdIzA0sA5wBczK/o5sA/wRh2r/DRwfnazLsDq43VAVnHKSWkDgJ5DR44cyRlnnFHFaR6igAIKDLzArrvuyplnnpmdyMnA2IGfmTNQQIFuEzBA3m1X3PUqoIACCiiggAIKKKCAAgoooIACCiiggAIKKKCAAgoooIACCiiggAIKKFCdQFT7Ogj4Ui+HRyW344DnquvSo/pJ4CngU6Wx/KJ9P6k7jAJNEijzxfOochlhKJsCCiiggAIKKKBA7wKRmRmV23wnfn+NDdPurBGvXEXzR4HtgQdq7MvD+xb4E7BM6bCLL76YYcOG9X2WRyiggAItIHDJJZewzTbbZGcSm3D+vxaYmlNQQIEuEzBA3mUX3OUqoIACCiiggAIKKKCAAgoooIACCiiggAIKKKCAAgoooIACCiiggAIKKFCjwFYpSL5OhfPeTdXII0j+Wo19e3jxAgcDx2S7feKJJ/jMZz5T/Ej2qIAC/SLw5JNPsswys7IzpTG/BxzbLxNwEAUUUEABBRRQoL0FFgOmAPG7banVUzV8KeBsYKNMPz8ExgHxe7GtOIHPA3eXuhs0aBD//Oc/mWeeeYobwZ4UUECBJgq88847zD///MycOTM7yurAPU0c1q4VUECBOQQMkHtTKKCAAgoooIACCiiggAIKKKCAAgoooIACCiiggAIKKKCAAgoooIACCiigQDUCO6Qg+aoVDn41VSOfALxXTYceU7jA/MBfgEVKPR900EEce6wZ08Kl7VCBfhY4+OCDmTAhHq+z2svAJ4F/9vNUHE4BBRRQQAEFFGhHga+l8PcCafJPA9sCM6pcTLlK5rcCOwFPVdmHh1Uv8H3g6NLhUXk8KpDbFFBAgXYSiGfXpZdemp3yIUBsPGJTQAEF+k3AAHm/UTuQAgoooIACCiiggAIKKKCAAgoooIACCiiggAIKKKCAAgoooIACCiiggAIdITAKOBBYtsJqnk1B8pM6YrXttYjxwGGlKS+44IL85S9/YaGFFmqvVThbBRSYQ+DVV1/lk5/8JK+99lr2Z0ekipeKKaCAAgoooIACCvQu8MH0e+o+mcNqqUJervr4zsC5wL/FL1zgJmD9Uq+TJk1i9OjRhQ9ihwoooEAzBSZPnswee+yRHWI6sEEzx7RvBRRQIC9ggNx7QgEFFFBAAQUUUEABBRRQQAEFFFBAAQUUUEABBRRQQAEFFFBAAQUUUEABBeoRGJuC5EtWOPnx9AX9qfV07jk1CywMPAN8uHTmUUcdxSGHRHEjmwIKdILA0UcfzaGHHppdyhvAJ4BXOmF9rkEBBRRQQAEFFGiywPLA+cCqaZzngO2BCPT11iJ3sy/wk8xBZwHfAmbb3afJ8++W7hcBXsou9qmnnuJTn/pUt6zfdSqgQIcIPP300yy99NL51SwKvNwhS3QZCijQBgIGyNvgIjlFBRRQQAEFFFBAAQUUUEABBRRQQAEFFFBAAQUUUEABBRRQQAEFFFBAAQVaVGDuFCI/CKhU5vr/s3cv0FoV5L7w/1sLb6W2dReYly1o2tlBipqlAm5tf+Wtk54ENd1jgKhpJX47L5ioqZigdo5YaSrCGEdTwY6281bfVjcXtUxFg/ZJU3B7SaitOzTxQknfeD1rciYkyIL3XWu+7/zNMRq01przef7Pb76s4WKs552/SDKx6xf1KzpGR8Ra4enjH/zgB/Pcc8+lT58+HTGcIQgQSJYuXZptttkmv/vd78ocnkLuxUGAAAECBAgQWDOBxv7MkUm+l+T9XZesySL4TkmmlRbPf9W1eD53zdo6q5sChyeZXlyzyy675NFHH+1mCacTIECgGgK77rprHnvssXKY4UlurkY6KQgQqIOABfI63GUzEiBAgAABAgQIECBAgAABAgQIECBAgAABAgQIECBAgAABAgQIEGitwKalRfL3rKLVA12L5D9qbZRaVt84yQvlJf4JEybkjDMae/0OAgQ6SWDixIkZO3ZseaSXk2yV5LVOmtMsBAgQIECAAIEWCWyS5OIkJ3XV/0OSY5L88yr6NX6+bbxZ19dL53+p6w3S/tyijHUve2WShvHbx6mnnppLLrmk7ibmJ0CgTQVOO+20XHrppeX0jTcxObFNxxGbAIE2FLBA3oY3TWQCBAgQIECAAAECBAgQIECAAAECBAgQIECAAAECBAgQIECAAAECFRXom6SxtXzKavL9S9cv7N9d0RnaMVZjm/SiIviWW26Z3/zmN54+3o53UmYC7yLQeAr5hz/84bz44ovlM89MMgEeAQIECBAgQIDAGgl8OMl1Sf6+6+w7koxOsugdrt47yfeTbNf1tSu63jxtyRp1ctLaCDSe8L5zceGdd96ZAw44YG3quIYAAQK9LnDXXXflwAMPLOd4PMlHez2YAAQI1EbAAnltbrVBCRAgQIAAAQIECBAgQIAAAQIECBAgQIAAAQIECBAgQIAAAQIECPSYwICuRfLjVtPxh12L5D/tsVSd2+j5JI0liLePCy64IOPGjevcaU1GoOYC48ePz9lnn11W+E2SrWvOYnwCBAgQIECAAIH2F2gs6v97eYzXX389G264YftPZgICBGop8MYbb2SjjTZaefa/TfJMLUEMTYBAjwtYIO9xcg0JECBAgAABAgQIECBAgAABAgQIECBAgAABAgQIECBAgAABAgQI1EZgUNfT2b64molvSDIxydzaqDR30OOTXFWUbPxS6sKFC7PZZps1t4tqBAhURuDll19Ov3790limKR0nJLm6MiEFIUCAAAECBAgQINB9gWOS/M/ismHDhmXGjBndr+IKAgQIVEhg3333zcyZM8uJ/jHJdRWKKAoBAh0sYIG8g2+u0QgQIECAAAECBAgQIECAAAECBAgQIECAAAECBAgQIECAAAECBAhUROBTXYvkn19Nnmu6FsnnVyRzu8SYk2TXIuypp56aSy65pF2yy0mAwFoKnHbaabn00kvLVz+aZPBalnMZAQIECBAgQIAAgSoIfC9J442R3j7GjRuXCy64oAq5ZCBAgMBaC5x99tkZP358+frGG0F+aa0LupAAAQLdELBA3g0spxIgQIAAAQIECBAgQIAAAQIECBAgQIAAAQIECBAgQIAAAQIECBAgsE4C+yc5I8k/rKbKZUkuTrJwnTrV4+KDktxeHnX+/Pnp379/PaY3JYEaCyxYsCADBgxYWeDgJHfUmMXoBAgQIECAAAEC7S0wL8nHihF+/OMf5zOf+Ux7TyQ9AQK1F/jJT36Sz372s2WHXyYZWHsYAAQI9IiABfIeYdaEAAECBAgQIECAAAECBAgQIECAAAECBAgQIECAAAECBAgQIECAAIGSwOe6Fsn3WoXKn7qeRt5YJH+F3CoFbk2y/KnuRx99dK677jpcBAjUROCYY47J9ddfX572h0kOrcn4xiRAgAABAgQIEOgsgS2SvFge6ZVXXsn73//+zprSNAQI1E7gD3/4QzbddNOV594yyUu1wzAwAQI9LmCBvMfJNSRAgAABAgQIECBAgAABAgQIECBAgAABAgQIECBAgAABAgQIECBAoEvgyK5F8o+vQuTlrqeRT0zyFrUVBHZK8nj5MzNnzszQoUMxESBQE4FZs2Zl2LBhK0+7c5InakJgTAIECBAgQIAAgc4RODDJHcU4gwcPziOPPNI505mEAIFaC+y2226ZM2dO2eCgJHfWGsXwBAj0iIAF8h5h1oQAAQIECBAgQIAAAQIECBAgQIAAAQIECBAgQIAAAQIECBAgQIAAgdUIjE5yepIdV3HOC12L5JMoLheY0LV8//Yn9t5779x33314CBComcA+++yT+++/vzx14w03xtaMwbgECBAgQIAAAQLtL3Bukm8UY5x44om54oor2n8qExAgQCDJSSedlCuvvLJs0fh+dx4cAgQItFrAAnmrhdUnQIAAAQIECBAgQIAAAQIECBAgQIAAAQIECBAgQIAAAQIECBAgQGBNBcZ0LZJvtYoLnuxaJJ+8pgU7+LyFSfoW802ePDnHHntsB49rNAIE3kng2muvzejRjffgWH4sStKPFgECBAgQIECAAIE2E7gtycFF5ilTpmTkyJFtNoK4BAgQeGeBqVOnZtSoUeUv3p7kEF4ECBBotYAF8lYLq0+AAAECBAgQIECAAAECBAgQIECAAAECBAgQIECAAAECBAgQIECAQHcE1u9aIj8jyWaruPAXSRpP2b2xO4U76NwRSW4q5tl8883z0ksvZb311uugEY1CgMCaCCxbtixbbLFFFi9eXD79iCTT1uR65xAgQIBAWwn8jyT/nGRGW6UWlgABAmsm8EL5jZDmzp2bgQMHrtmVziJAgEDFBebNm5dBgwaVUzbeGHJVb6BZ8WnEI0CgnQQskLfT3ZKVAAECBAgQIECAAAECBAgQIECAAAECBAgQIECAAAECBAgQIECAQH0ENi0tkr9nFWM/0LVI/qP6sLw96QpPZjv55JMzadKkmhEYlwCBQmDMmDG5/PLLyyCeZOblQYAAgc4T2DfJv3aN1VggP88ieefdZBMRqLHA1kmeK+bfeOONs2TJkhpzGJ0AgU4U2GSTTfLaa6+VR9smyfOdOKuZCBCojoAF8urcC0kIECBAgAABAgQIECBAgAABAgQIECBAgAABAgQIECBAgAABAgQIEPhLgb5JGk8jP2U1OP+S5OIkd9cAcNskz5TnfOihh7L77rvXYHQjEiDwTgIPP/xw9thjj5W/tF2SZ4kRIECAQMcINJbHG0vk5cMiecfcXoMQqL3AQUkab4L09rHXXnvl/vvvrz0KAAIEOktg7733zgMPNN4Lc/lxcJI7OmtK0xAgUDUBC+RVuyPyECBAgAABAgQIECBAgAABAgQIECBAgAABAgQIECBAgAABAgQIECDwTgIDuhbJj1sNzw+7Fsl/2sGEp3c9df3tEffcc8/87Gc/6+BxjUaAwJoIfPKTn8yDDz5YPrXxxhuNN9ZwECBAgED7C+yS5NHVjGGRvP3vsQkI1F3gzCTfLBBOPPHEXHHFFXU3MT8BAh0mcNJJJ+XKK68sT/X1JBd12JjGIUCgYgIWyCt2Q8QhQIAAAQIECBAgQIAAAQIECBAgQIAAAQIECBAgQIAAAQIECBAgQGC1AoOSNJaov7ias27oWrKe24GWDyfZrZjrsssuy5gxYzpwTCMRINAdgUmTJuWUU04pX/JIkt27U8O5BAgQIFBpgcbTx7+RZNhqUlokr/QtFI4AgdUIfD/JUcXXG8vjjSVyBwECBDpJoLE83lgiLx2Nf79c3b9vdtL4ZiFAoJcELJD3Ery2BAgQIECAAAECBAgQIECAAAECBAgQIECAAAECBAgQIECAAAECBAisk8CnuhbJP7+aKtd0LZLPX6dO1bn4L54+uXDhwvTt27c6CSUhQKBXBBYtWpR+/fqt3HvXJI/1SiBNCRAgQKBVAhbJWyWrLgECvSnwaJLGz7tvHzNnzszQoUN7M4/eBAgQaLrArFmzMmzYCu8F1Ph5vfFzu4MAAQItE7BA3jJahQkQIECAAAECBAgQIECAAAECBAgQIECAAAECBAgQIECAAAECBAgQ6AGB/ZOckeQfVtPrsiQXJ1nYA3la2eKCJOOKBgcddFBuv/32VvZTmwCBNhI4+OCDc8cdd5QTj09ydhuNICoBAgQIrLmARfI1t3ImAQLVF3gzSZ8i5n/8x39kyy23rH5qCQkQINANgRdffDF/8zd/U75iaZINulHCqQQIEOi2gAXybpO5gAABAgQIECBAgAABAgQIECBAgAABAgQIECBAgAABAgQIECBAgACBCgp8rmuRfK9VZPtT19PIG4vkr1Qw/5pEmpfkY8WJU6ZMyciRI9fkOucQIFADgalTp2bUqFHlSX+ZZGANRjciAQIE6ixgkbzOd9/sBDpDYIckTxaj9O3bNwsXtvt7v3XGjTEFAQLNF+jXr18WLVpULrxjkqea30lFAgQI/B8BC+ReCQQIECBAgAABAgQIECBAgAABAgQIECBAgAABAgQIECBAgAABAgQIdJLAkV2L5B9fxVAvdz2NfGKSt9po8F2SPFrOu3jx4my22WZtNIKoBAi0UuDll1/O5ptvvnKLXZM81sq+ahMgQIBAJQQsklfiNghBgMBaCByY5I7iumHDhmXGjBlrUcYlBAgQqL7Avvvum5kzZ5aDHpTkzuonl5AAgXYVsEDerndObgIECBAgQIAAAQIECBAgQIAAAQIECBAgQIAAAQIECBAgQIAAAQIEVicwOsnpSRpP8nmn44WuRfJJbcJ4dpLzi6yHHHJIfvSjH7VJdDEJEOgpgc997nO57bbbyu3OSXJBT/XXhwABAgR6XcAiea/fAgEIEOimwMlJlv9cPnr06FxzzTXdLOF0AgQItIfAcccdl8mTJ5fDjklyeXukl5IAgXYUsEDejndNZgIECBAgQIAAAQIECBAgQIAAAQIECBAgQIAAAQIECBAgQIAAAQIE1lSg8YuYjUXyrVZxwZNdi+Qr/PbmmhbvwfMeTPKJol/jF+obv1jvIECAQFmg8YvojV9ILx0/T7InJQIECBConYBF8trdcgMTaFuBy5I0fm5/+7jooosyduzYth1GcAIECKxOYMKECTnzzDPLpzTeQOMUagQIEGiVgAXyVsmqS4AAAQIECBAgQIAAAQIECBAgQIAAAQIECBAgQIAAAQIECBAgQIBAVQTW71oiPyPJZqsI9YskE5PcWJXQpRzbJnmmnGvhwoXp27dvBaOKRIBAbwosWrQo/fr1WznCdkme7c1cehMgQIBArwlYJO81eo0JEFhDgR8lOaQ4d9q0aRk+fPgaXuo0AgQItJfA9OnTM2LEiHLo25J8rr2mkJYAgXYSsEDeTndLVgIECBAgQIAAAQIECBAgQIAAAQIECBAgQIAAAQIECBAgQIAAAQIE1kVg09Ii+XtWUeiBrkXyxi+xV+U4PslVRZh99tkns2fPrko2OQgQqJjAkCFDct9995VTnZDk6orFFIcAAQIEelbAInnPeutGgMCaCzTezG1QcfrPf/7z7LHHHmt+tTMJECDQRgKN73F77rlnOfHcJB9voxFEJUCgzQQskLfZDROXAAECBAgQIECAAAECBAgQIECAAAECBAgQIECAAAECBAgQIECAAIF1Fmg8urvxNPJTVlPpX5JcnOTude627gV+kOS/FWXGjx+fs846a92rqkCAQEcKXHjhhRk3blx5tv+V5AsdOayhCBAgQKC7AhbJuyvmfAIEWi3w+ySbF00WLVqUD33oQ63uqT4BAgR6ReC3v/1t+vZt/LPk8mNxkg/0ShhNCRCohYAF8lrcZkMSIECAAAECBAgQIECAAAECBAgQIECAAAECBAgQIECAAAECBAgQIPAOAgO6FsmPW43OD7sWyX/ai4KNXybdrOj/0EMPZffdd+/FOFoTIFBlgYcffnjlpza+XF7KqXJ22QhUQODPFcggAoGqCMxIcl6Sxp8OAgQItEJg0ySN/1Z9+9hwww3z+uuvt6KPmgQIEKiMwEYbbZQ33nijnKfxb36vVCagIAQIdJSABfKOup2GIUCAAAECBAgQIECAAAECBAgQIECAAAECBAgQIECAAAECBAgQIEBgLQQGJTk9yRdXc+0NSSYmmbsW9dflkiFJZhUF+vXrlxdeeGFd6rmWAIEaCGy11VZZuHBhedKhSWbXYHQjElhXAQvk6yro+k4UsEjeiXfVTASqIfDRJP+7iDJgwIA89dRT1UgmBQECBFoksMMOO2T+/Pnl6v8lya9a1E5ZAgRqLmCBvOYvAOMTIECAAAECBAgQIECAAAECBAgQIECAAAECBAgQIECAAAECBAgQILBc4FNdi+SfX43JNV2L5Cv8pmcLDc9Ocn5R/+ijj851113XwnZKEyDQCQLHHHNMrr/++vIo5yS5oBNmMwOBFgtYIG8xsPJtKTAzyTc8ibwt753QBKousF+Se4qQQ4YMyaxZy98/rerZ5SNAgMBaCQwdOjSzZ6/w/m77J7l3rYq5iAABAu8iYIHcS4QAAQIECBAgQIAAAQIECBAgQIAAAQIECBAgQIAAAQIECBAgQBSD4l4AACAASURBVIAAAQIrCjR+cfOMJP+wGpjLklycZIVH/LYA8u4kjTxvH9dee21GjRrVgjZKEiDQSQJTpkzJscceWx6psZjz6U6a0SwEWiRggbxFsMq2pYDF8ba8bUITaCuBI5PcUCQ+/PDDM3369LYaQFgCBAh0V2D48OG5+eaby5cdleTG7tZxPgECBNZEwAL5mig5hwABAgQIECBAgAABAgQIECBAgAABAgQIECBAgAABAgQIECBAgACBOgp8rmuRfK9VDP+nrqeRNxbJX2kBUOP3u95I0qeo/eSTT2aHHXZoQSslCRDoJIGnnnoqO+64Y3mkpUk2TGI5tpNutFkIECDQfYF9k5ybpPHnqg6L4913dQUBAmsnMCZJ483Z3j6+8pWv5Nvf/vbaVXIVAQIE2kTgq1/9ar7zne+U056SZFKbxBeTAIE2E7BA3mY3TFwCBAgQIECAAAECBAgQIECAAAECBAgQIECAAAECBAgQIECAAAECBHpcoPFUtMYTyT++is4vdz2NfGKSt5qYbkiSWUW97bffPgsWLGhieaUIEOhkgf79++fpp58ujzg0yexOntlsBAgQILBKAYvjXhwECFRRYHySs4pg5513Xs4555wq5pSJAAECTRM4//zzc+65jffzWX5cmGRc0xooRIAAgZKABXIvBwIECBAgQIAAAQIECBAgQIAAAQIECBAgQIAAAQIECBAgQIAAAQIECKyZwOgkpydZ4bG+pUtf6Fokb9ZTgxq9Gkvpbx9HH310rrvuujVL6iwCBGovcMwxx+T6668vOzTeCOPi2sMAIECAQL0ELI7X636blkC7CVyZ5EtF6MYTeb/85S+32wzyEiBAoFsC3/3ud/OVr3ylfM33kpzYrSJOJkCAwBoKWCBfQyinESBAgAABAgQIECBAgAABAgQIECBAgAABAgQIECBAgAABAgQIECBAoEtgTNci+VarEHmya0lz8jqK3ZLk0KJG4xdMTzrppHUs6XICBOoicMUVV6y8gHNrksPqMr85CRAgUHMBi+M1fwEYn0CbCNyUZESR9YYbbsiRRx7ZJtHFJECAwNoJ3HjjjTnqqKPKF09LcsTaVXMVAQIEVi9ggdwrhAABAgQIECBAgAABAgQIECBAgAABAgQIECBAgAABAgQIECBAgAABAt0XWL9ribzxRN/NVnH5L7qeIH5j98u/fcXzST5cXPvII49k8ODBa1nKZQQI1E1gzpw52W233cpj/ybJ1nVzMC8BAgRqJmBxvGY33LgE2lzgx0k+U8xw55135oADDmjzkcQnQIDA6gXuuuuuHHjggeWTfpLks9wIECDQCgEL5K1QVZMAAQIECBAgQIAAAQIECBAgQIAAAQIECBAgQIAAAQIECBAgQIAAgboIbFpaJH/PKoZ+oGuR/EfdQNk2yTPF+RtttFFee+21blzuVAIECCQbb7xxXn/99TLFdkmeZUOAAAECHSdgcbzjbqmBCNRCoPGz8qeKSe+///7stddetRjckAQI1FfggQceyN57710G+GkS3/zq+5IwOYGWClggbymv4gQIECBAgAABAgQIECBAgAABAgQIECBAgAABAgQIECBAgAABAgQI1ESgb5LG08hPWc28/5Lk4iR3r4HJ55PcWpw3ZMiQzJo1aw0ucwoBAgT+r8DQoUMze/bsMsmhSX7IiAABAgQ6RsDieMfcSoMQqKXAvCQfKyafO3duBg4cWEsIQxMgUB+BefPmZdCgQeWBf5nEN7/6vARMSqBHBSyQ9yi3ZgQIECBAgAABAgQIECBAgAABAgQIECBAgAABAgQIECBAgAABAgQIdLjAgK5F8uNWM2djebOxSN54wtCqjvOSnFN88eSTT86kSZM6nM54BAg0W2DMmDG5/PLLy2XPT3Jus/uoR4AAAQI9LmBxvMfJNSRAoAUCC5JsX9SdP39++vfv34I2ShIgQKA6AgsWLMiAAY1/Plx+PJ3EN7/q3CJJCHSUgAXyjrqdhiFAgAABAgQIECBAgAABAgQIECBAgAABAgQIECBAgAABAgQIECBAoCICjUcJnZ7ki6vJc0OSiUnmvsM5jSXz/1p8fsqUKRk5cmRFRhODAIF2EZg6dWpGjRpVjvvPST7fLvnlJECAAIG/ELA47kVBgEAnCSxM0rcYaOHChenbd/mHnTSnWQgQILBcYNGiRenXr19ZZFGSFT6BiwABAs0SsEDeLEl1CBAgQIAAAQIECBAgQIAAAQIECBAgQIAAAQIECBAgQIAAAQIECBAg8JcCn+paJF/dwuY1XYvk80uXN/7/8qcPPfLIIxk8eDBfAgQIdEtgzpw52W233crXNJ7yuMKjzrpV0MkECBAg0FsCFsd7S15fAgRaKfD7JJsXDX7/+99n882Xf9jKvmoTIECg1wQWL16cD3zgA+X+i5Os8IleC6cxAQIdJ2CBvONuqYEIECBAgAABAgQIECBAgAABAgQIECBAgAABAgQIECBAgAABAgQIEKigwP5JzkjyD6vJdlmSi5P8oet/y099880306dPnwqOJRIBAlUWWLp0aTbYYIOVI74/yatVzi0bAQIECKwgsEuSR1djMjPJN5LM4EaAAIE2E1iSZOMi85IlS7Lxxss/bLNRxCVAgMCaCbz22mvZZJNNyie/lmSFT6xZJWcRIEDg3QUskL+7kTMIECBAgAABAgQIECBAgAABAgQIECBAgAABAgQIECBAgAABAgQIECDQLIHPdS2S77WKgn9Kcl2SkcXXd9555/zqV79qVn91CBComcBHP/rRPP744+WpP5HkoZoxGJcAAQLtLtBYDh+20hAWx9v9rspPgMDSJO8tGBpvfvTe9y7/kA4BAgQ6UuCPf/zjym8S+cck3jWyI++2oQj0voAF8t6/BxIQIECAAAECBAgQIECAAAECBAgQIECAAAECBAgQIECAAAECBAgQIFA/gSO7Fsk//m6jH3roobnlllve7TRfJ0CAwDsKHHbYYbn11lvLX/vHrjeqIEaAAAEC7SOwb5J/7Yprcbx97pukBAisXuCtJOsVp7z11ltZb73lH7IjQIBARwosW7Ys66+/fnm2ZUlW+ERHDm4oAgR6RcACea+wa0qAAAECBAgQIECAAAECBAgQIECAAAECBAgQIECAAAECBAgQIECAAIG3BUYnOT3JjqvyGDt2bC666CJcBAgQWCuBM888MxMmTChfOz7J2WtVzEUECBAg0JsClyX5YZLG08gdBAgQ6ASBP5eH+POfV/iwE+YzAwECBN5R4K/+6i9WOu14eq0QINASAd9cWsKqKAECBAgQIECAAAECBAgQIECAAAECBAgQIECAAAECBAgQIECAAAECBLolMKZrkXyrJC8kafz59nHttddm1KhR3SrmZAIECBQCU6ZMybHHHlsGuSnJkYQIECBAgAABAgQI9LKABfJevgHaEyDQOwIWyHvHXVcCdRSwQF7Hu25mAgQIECBAgAABAgQIECBAgAABAgQIECBAgAABAgQIECBAgAABAgSqKLB+1xL5MUk+WgScMWNGhg0bVsW8MhEg0AYCM2fOzL777ltO+vMke7ZBdBEJECBAgAABAgQ6W+CtJOsVI7711ltZb73lH3b25KYjQKC2AsuWLcv66zf+CXD5sSzJCp+oLY7BCRBouoAF8qaTKkiAAAECBAgQIECAAAECBAgQIECAAAECBAgQIECAAAECBAgQIECAAIF1Evhtkg8WFZ555plsu+2261TQxQQI1Ffg2WefzXbbbVcG+F2SD9VXxOQECBAgQIAAAQIVEVia5L1FlqVLl+a9713+YUUiikGAAIHmCvzxj39Mnz59ykX/mGSFTzS3o2oECNRZwAJ5ne++2QkQIECAAAECBAgQIECAAAECBAgQIECAAAECBAgQIECAAAECBAgQqJrAxkmWFKEaTyT605/+VLWM8hAg0GYC73nPe9J4omPp2CTJa202hrgECBAgQIAAAQKdJdD42bfxM/Dbx5IlS7Lxxss/7KxJTUOAAIEugddeey2bbNL4kXz50fjZfIVPwCJAgECzBCyQN0tSHQIECBAgQIAAAQIECBAgQIAAAQIECBAgQIAAAQIECBAgQIAAAQIECKy7wE5JHi/KbL/99lmwYMG6V1WBAIFaC/Tv3z9PP/102WDnJE/UGsXwBAgQIECAAAECvS3w+ySbFyF+//vfZ/PNl3/Y29n0J0CAQEsEFi9enA984APl2ouTrPCJljRWlACBWgpYIK/lbTc0AQIECBAgQIAAAQIECBAgQIAAAQIECBAgQIAAAQIECBAgQIAAAQIVFdgvyT1FtiFDhmTWrFkVjSoWAQLtIjB06NDMnj27HHf/JPe2S345CRAgQIAAAQIEOlJgYZK+xWQLFy5M377LP+zIgQ1FgACBRYsWpV+/fmWIRUlW+AQlAgQINEvAAnmzJNUhQIAAAQIECBAgQIAAAQIECBAgQIAAAQIECBAgQIAAAQIECBAgQIDAugt8Mcn1RZnhw4dn2rRp615VBQIEai0wYsSITJ8+vWxwdJLv1xrF8AQIECBAgAABAr0tsCDJ9kWI+fPnp3///r2dSX8CBAi0VGDBggUZMGBAucfTSXzza6m64gTqK2CBvL733uQECBAgQIAAAQIECBAgQIAAAQIECBAgQIAAAQIECBAgQIAAAQIECFRP4J+SfKuIdfLJJ2fSpEnVSykRAQJtJTBmzJhcfvnl5cxfS/Lf22oIYQkQIECAAAECBDpNYF6SjxVDzZ07NwMHDuy0Gc1DgACBFQTmzZuXQYMGlT/3yyS++XmdECDQEgEL5C1hVZQAAQIECBAgQIAAAQIECBAgQIAAAQIECBAgQIAAAQIECBAgQIAAAQJrJTAhyRnFlRdeeGG+/vWvr1UhFxEgQKAQ+OY3v5mzzjqrDDIxyVhCBAgQIECAAAECBHpR4IEknyr633///dlrr716MY7WBAgQaL3AAw88kL333rvc6KdJfPNrPb0OBGopYIG8lrfd0AQIECBAgAABAgQIECBAgAABAgQIECBAgAABAgQIECBAgAABAgQIVFRgcpJji2xXXXVVjj/++IpGFYsAgXYRuPrqq3PCCSeU416bZHS75JeTAAECBAgQIECgIwV+nOQzxWR33nlnDjjggI4c1FAECBAoBO66664ceOCBZZCfJPksIQIECLRCwAJ5K1TVJECAAAECBAgQIECAAAECBAgQIECAAAECBAgQIECAAAECBAgQIECAwNoJ3JLk0OLSm2++OV/4whfWrpKrCBAg0CXwgx/8IIcffnjZ49YkhwEiQIAAAQIECBAg0IsCNyUZUfS/4YYbcuSRR/ZiHK0JECDQeoEbb7wxRx11VLnRtCRHtL6zDgQI1FHAAnkd77qZCRAgQIAAAQIECBAgQIAAAQIECBAgQIAAAQIECBAgQIAAAQIECBCoqsC9Sf6+CHf33Xdn//33r2pWuQgQaBOBe+65J5/+9KfLaf81yX5tEl9MAgQIECBAgACBzhS4MsmXitG+853v5Mtf/nJnTmoqAgQIdAl897vfzVe+8pWyx/eSnAiIAAECrRCwQN4KVTUJECBAgAABAgQIECBAgAABAgQIECBAgAABAgQIECBAgAABAgQIECCwdgIPJ9mtuPShhx7K7rvvvnaVXEWAAIEugYcffjh77LFH2eORJL65eIUQIECAAAECBAj0psD4JGcVAc4777ycc845vZlHbwIECLRc4Pzzz8+5555b7nNhknEtb6wBAQK1FLBAXsvbbmgCBAgQIECAAAECBAgQIECAAAECBAgQIECAAAECBAgQIECAAAECBCoq8ESSjxTZHn/88ey0004VjSoWAQLtIvDEE09k5513Lsf9dRLfXNrlBspJgAABAgQIEOhMgTFJLitGazyR99vf/nZnTmoqAgQIdAl89atfzXe+852yxylJJgEiQIBAKwQskLdCVU0CBAgQIECAAAECBAgQIECAAAECBAgQIECAAAECBAgQIECAAAECBAisncDzST5cXPrcc89l6623XrtKriJAgECXwPPPP59tttmm7PGbJL65eIUQIECAAAECBAj0psCRSW4oAhx++OGZPn16b+bRmwABAi0XGD58eG6++eZyn6OS3NjyxhoQIFBLAQvktbzthiZAgAABAgQIECBAgAABAgQIECBAgAABAgQIECBAgAABAgQIECBAoKICLyX56yLbiy++mC222KKiUcUiQKBdBF566aVsueWW5bj/mcQ3l3a5gXISIECAAAECBDpTYL8k9xSjDRkyJLNmzerMSU1FgACBLoGhQ4dm9uzZZY/9k9wLiAABAq0QsEDeClU1CRAgQIAAAQIECBAgQIAAAQIECBAgQIAAAQIECBAgQIAAAQIECBAgsHYCrybZpLj01VdfzSabLP9w7Sq6igCB2gssWbIk73vf+8oOS5Ks8InaIwEgQIAAAQIECBDoaYGPJvnfRdMBAwbkqaee6ukM+hEgQKBHBXbYYYfMnz+/3PO/JPlVj4bQjACB2ghYIK/NrTYoAQIECBAgQIAAAQIECBAgQIAAAQIECBAgQIAAAQIECBAgQIAAAQJtIPBmkj5FzjfffDN9+iz/sA3ii0iAQBUFli5dmg022KAcbWmSFT5RxdwyESBAgAABAgQIdLTApkleLibccMMN8/rrr3f0wIYjQIDARhttlDfeeKMMsVmSV8gQIECgFQIWyFuhqiYBAgQIECBAgAABAgQIECBAgAABAgQIECBAgAABAgQIECBAgAABAgTWTuCtJOsVl7711ltZb73lH65dRVcRIFB7gWXLlmX99dcvOyxLssInao8EgAABAgQIECBAoDcEfp9k86LxokWL8qEPfag3cuhJgACBlgv89re/Td++fct9Fif5QMsba0CAQG0FLJDX9tYbnAABAgQIECBAgAABAgQIECBAgAABAgQIECBAgAABAgQIECBAgACBCgr8uZzpz39e4cMKxhWJAIF2Efirv/qLXxn1O6TtcvPkJECAAAECBAh0rsAvkgwqxnvwwQfziU98onOnNRkBArUWeOihh1b+Hjc3ycdrjWJ4AgRaKuAf/1rKqzgBAgQIECBAgAABAgQIECBAgAABAgQIECBAgAABAgQIECBAgAABAgS6JWCBvFtcTiZAYE0FLJCvqZTzCBAgQIAAAQIEelDgR0kOKfpNmzYtw4cP78H2WhEgQKDnBKZPn54RI0aUG96W5HM9l0AnAgTqJmCBvG533LwECBAgQIAAAQIECBAgQIAAAQIECBAgQIAAAQIECBAgQIAAAQIECFRZ4K0k6xUB33rrray33vIPq5xbNgIEKiywbNmyrL/++uWEy5Ks8IkKxxeNAAECBAgQIECgcwUuSzKmGO+iiy7K2LFjO3dakxEgUGuBCRMm5MwzzywbTEpySq1RDE+AQEsFLJC3lFdxAgQIECBAgAABAgQIECBAgAABAgQIECBAgAABAgQIECBAgAABAgQIdEvgzSR9iivefPPN9Omz/MNuFXIyAQIECoGlS5dmgw02KIMsTbLCJ2gRIECAAAECBAgQ6AWBk5M0FijfPkaPHp1rrrmmF2JoSYAAgdYLHHfccZk8eXK5UeMNNC5vfWcdCBCoq4AF8rreeXMTIECAAAECBAgQIECAAAECBAgQIECAAAECBAgQIECAAAECBAgQIFBFgVeTbFIEe/XVV7PJJss/rGJemQgQaAOBJUuW5H3ve1856ZIkK3yiDcYQkQABAgQIECBAoPMEDkxyRzHWsGHDMmPGjM6b0kQECBBIsu+++2bmzJlli4OS3AmHAAECrRKwQN4qWXUJECBAgAABAgQIECBAgAABAgQIECBAgAABAgQIECBAgAABAgQIECDQfYGXkvx1cdmLL76YLbbYovtVXEGAAIGSwEsvvZQtt9yybPKfSXxz8SohQIAAAQIECBDobYEdkjxZhOjbt28WLlzY25n0J0CAQEsE+vXrl0WLFpVr75jkqZY0U5QAAQJJLJB7GRAgQIAAAQIECBAgQIAAAQIECBAgQIAAAQIECBAgQIAAAQIECBAgQKA6As8n+XAR57nnnsvWW29dnXSSECDQlgLPP/98ttlmm3L23yTxzaUt76bQBAgQIECAAIGOE3gzSZ9iqv/4j/9Y+c2POm5gAxEgUD+BxptE/s3f/E158KVJNqifhIkJEOhJAQvkPamtFwECBAgQIECAAAECBAgQIECAAAECBAgQIECAAAECBAgQIECAAAECBFYv8ESSjxSnPP7449lpp52YESBAYJ0Ennjiiey8887lGr9O4pvLOqm6mAABAgQIECBAoEkCjybZpag1c+bMDB06tEmllSFAgEA1BGbNmpVhw4aVwzyWZNdqpJOCAIFOFbBA3ql31lwECBAgQIAAAQIECBAgQIAAAQIECBAgQIAAAQIECBAgQIAAAQIECLSjwMNJdiuCP/TQQ9l9993bcQ6ZCRCokMDDDz+cPfbYo5zokSS+uVToHolCgAABAgQIEKixwPeTHFXMf8UVV+TEE0+sMYfRCRDoRIErr7wyJ510Unm0G5J8sRNnNRMBAtURsEBenXshCQECBAgQIECAAAECBAgQIECAAAECBAgQIECAAAECBAgQIECAAAECBO5N8vcFw913353999+fCgECBNZJ4J577smnP/3pco1/TbLfOhV1MQECBAgQIECAAIHmCJyZ5JtFqcbyeGOJ3EGAAIFOEmgsjzeWyEvH15Nc1EkzmoUAgeoJWCCv3j2RiAABAgQIECBAgAABAgQIECBAgAABAgQIECBAgAABAgQIECBAgACB+grckuTQYvybb745X/jCF+qrYXICBJoi8IMf/CCHH354udatSQ5rSnFFCBAgQIAAAQIECKybwEFJbi9K7LXXXrn//vvXraKrCRAgUDGBvffeOw888EA51cFJ7qhYTHEIEOgwAQvkHXZDjUOAAAECBAgQIECAAAECBAgQIECAAAECBAgQIECAAAECBAgQIECAQFsLTE5ybDHBVVddleOPP76tBxKeAIHeF7j66qtzwgknlINcm2R07yeTgAABAgQIECBAgEC2TvJc4bDxxhtnyZIlWAgQINBRAptssklee+218kzbJHm+o4Y0DAEClROwQF65WyIQAQIECBAgQIAAAQIECBAgQIAAAQIECBAgQIAAAQIECBAgQIAAAQI1FpiQ5Ixi/gsvvDBf//rXa8xhdAIEmiHwzW9+M2eddVa51MQkY5tRWw0CBAgQIECAAAECTRB4IUm/os7cuXMzcODAJpRVggABAr0vMG/evAwaNKgcZGGSrXo/mQQECHS6gAXyTr/D5iNAgAABAgQIECBAgAABAgQIECBAgAABAgQIECBAgAABAgQIECBAoJ0E/inJt4rAJ598ciZNmtRO+WUlQKCCAmPGjMnll19eTva1JP+9glFFIkCAAAECBAgQqKfAbUkOLkafMmVKRo4cWU8JUxMg0HECU6dOzahRo8pz3Z7kkI4b1EAECFROwAJ55W6JQAQIECBAgAABAgQIECBAgAABAgQIECBAgAABAgQIECBAgAABAgQI1Fjgi0muL+YfPnx4pk2bVmMOoxMg0AyBESNGZPr06eVSRyf5fjNqq0GAAAECBAgQIECgCQLnJvlGUefEE0/MFVdc0YSyShAgQKD3BU466aRceeWV5SCN73fn9X4yCQgQ6HQBC+SdfofNR4AAAQIECBAgQIAAAQIECBAgQIAAAQIECBAgQIAAAQIECBAgQIBAOwnsl+SeIvCQIUMya9asdsovKwECFRQYOnRoZs+eXU62f5J7KxhVJAIECBAgQIAAgXoKHJjkjmL0wYMH55FHHqmnhKkJEOg4gd122y1z5swpz3VQkjs7blADESBQOQEL5JW7JQIRIECAAAECBAgQIECAAAECBAgQIECAAAECBAgQIECAAAECBAgQIFBjgZ2SPF7Mv/3222fBggU15jA6AQLNEOjfv3+efvrpcqmdkzzRjNpqECBAgAABAgQIEGiCwBZJXizXeeWVV/L+97+/CaWVIECAQO8J/OEPf8imm266coAtk7zUe6l0JkCgLgIWyOtyp81JgAABAgQIECBAgAABAgQIECBAgAABAgQIECBAgAABAgQIECBAgEA7CGycZEkRdP3118+f/vSndsgtIwECFRZ4z3vek7feequccJMkr1U4smgECBAgQIAAAQL1E5iX5GPF2D/+8Y/zmc98pn4KJiZAoKMEfvKTn+Szn/1seaZfJhnYUUMahgCBygpYIK/srRGMAAECBAgQIECAAAECBAgQIECAAAECBAgQIECAAAECBAgQIECAAIGaCvw2yQeL2Z955plsu+22NaUwNgEC6yrw7LPPZrvttiuX+V2SD61rXdcTIECAAAECBAgQaLLA95KcUNQcN25cLrjggia3UI4AAQI9K3D22Wdn/Pjx5aZXJflSz6bQjQCBugpYIK/rnTc3AQIECBAgQIAAAQIECBAgQIAAAQIECBAgQIAAAQIECBAgQIAAAQJVFXgwySeKcDNmzMiwYcOqmlUuAgQqLjBz5szsu+++FU8pHgECBAgQIECAQI0Fit2mY5L8z8Kh8XNw4+dhBwECBNpZoPHzeOPn8tLxj0mua+eZZCdAoH0ELJC3z72SlAABAgQIECBAgAABAgQIECBAgAABAgQIECBAgAABAgQIECBAgACBegjcmOSIYtRrr702o0aNqsfkpiRAoOkCU6ZMybHHHtv0ugoSIECAAAECBAgQaJJAsdu0XZJ/L9d8/fXXs+GGGzapjTIECBDoWYE33ngjG2200cpN/zbJMz2bRDcCBOoqYIG8rnfe3AQIECBAgAABAgQIECBAgAABAgQIECBAgAABAgQIECBAgAABAgQIVFXggiTjinBjx47NRRddVNWschEgUHGBM888MxMmTKh4SvEIECBAgAABAgRqLFDebfpVkp0LZ4pqLAAAIABJREFUizvvvDMHHHBAjWmMToBAOwvcddddOfDAA8sjPJ7ko+08k+wECLSXgAXy9rpf0hIgQIAAAQIECBAgQIAAAQIECBAgQIAAAQIECBAgQIAAAQIECBAg0PkCxyT5n8WYhx56aG655ZbOn9qEBAi0ROCwww7Lrbfe2pLaihIgQIAAAQIECBBogkB5t+nKJF8qap566qm55JJLmtBCCQIECPS8wGmnnZZLL7203Ph7SU7s+SQ6EiBQVwEL5HW98+YmQIAAAQIECBAgQIAAAQIECBAgQIAAAQIECBAgQIAAAQIECBAgQKCqAnsk+XkRbuedd86vftV4CJuDAAEC3Rf46Ec/mscfbzzkbPnxiSQPdb+SKwgQIECAAAECBAi0XODwJNOLLrvsskseffTRljfVgAABAq0Q2HXXXfPYY4+VSw9PcnMreqlJgACBdxKwQO51QYAAAQIECBAgQIAAAQIECBAgQIAAAQIECBAgQIAAAQIECBAgQIAAgWoJvC/JH8qR3nzzzfTp06daKaUhQKDyAkuXLs0GG2ywcs73J3m18uEFJECAAAECBAgQqKPAB5L8Z3nwf//3f892221XRwszEyDQxgLPPPNM/vZv/3blCf46ye/beCzRCRBoMwEL5G12w8QlQIAAAQIECBAgQIAAAQIECBAgQIAAAQIECBAgQIAAAQIECBAgQKAWAvOT9C8mfeSRRzJ48OBaDG5IAgSaJzBnzpzstttu5YILkgxoXgeVCBAgQIAAAQIECDRdYGaSoUXVq666Kscff3zTmyhIgACBVgpcffXVOeGEE8otZiUZ1sqeahMgQGBlAQvkXhMECBAgQIAAAQIECBAgQIAAAQIECBAgQIAAAQIECBAgQIAAAQIECBConsAPk/zXItaUKVMycuTI6qWUiACBSgtMnTo1o0aNKmf85ySfr3Ro4QgQIECAAAECBOou8PUkFxYIn//853PrrbfW3cT8BAi0mcBhhx228veus5J8s83GEJcAgTYXsEDe5jdQfAIECBAgQIAAAQIECBAgQIAAAQIECBAgQIAAAQIECBAgQIAAAQIEOlLgvCTnFJOdfPLJmTRpUkcOaigCBFonMGbMmFx++eXlBucnObd1HVUmQIAAAQIECBAgsM4Cg5M8UlTp06dPXn311bz3ve9d58IKECBAoCcE/vjHP+Z973tfli5dWm63W5I5PdFfDwIECBQCFsi9FggQIECAAAECBAgQIECAAAECBAgQIECAAAECBAgQIECAAAECBAgQIFA9gcYTgpc/Ym3IkCGZNWtW9VJKRIBApQWGDh2a2bNnlzMemuSHlQ4tHAECBAgQIECAAIHkqSQDCohbbrklhx7a+E9ZBwECBKovcOutt6bxBPLSMT/JDtVPLiEBAp0mYIG80+6oeQgQIECAAAECBAgQIECAAAECBAgQIECAAAECBAgQIECAAAECBAgQ6ASBbZM8Uwyy0UYb5bXXXuuEucxAgEAPCmy88cZ5/fXXyx23S/JsD0bQigABAgQIECBAgMDaCExKcnJx4ciRIzNlypS1qeMaAgQI9LjAqFGjMnXq1HLfy5OM6fEgGhIgUHsBC+S1fwkAIECAAAECBAgQIECAAAECBAgQIECAAAECBAgQIECAAAECBAgQIECgogLPJ/lwke2RRx7J4MGDKxpVLAIEqiYwZ86c7LbbbuVYv0myddVyykOAAAECBAgQIEDgHQT2T3J38fm//uu/zksvvQSKAAECbSGwxRZb5D//8z/LWT+d5J62CC8kAQIdJWCBvKNup2EIECBAgAABAgQIECBAgAABAgQIECBAgAABAgQIECBAgAABAgQIEOgggVuSHFrM893vfjcnnXRSB41nFAIEWilwxRVX5Mtf/nK5xa1JDmtlT7UJECBAgAABAgQINFFgYZK+Rb3bbrstBx98cBPLK0WAAIHmC9x+++055JBDyoUXJenX/E4qEiBA4N0FLJC/u5EzCBAgQIAAAQIECBAgQIAAAQIECBAgQIAAAQIECBAgQIAAAQIECBAg0BsCpyeZWDQ++uijc9111/VGDj0JEGhDgWOOOSbXX399OfkZSS5uw1FEJkCAAAECBAgQqKfAlUm+VIw+cuTITJkypZ4SpiZAoG0ERo0alalTp5bzfi/JiW0zgKAECHSUgAXyjrqdhiFAgAABAgQIECBAgAABAgQIECBAgAABAgQIECBAgAABAgQIECBAoIMEhiSZVcyz/fbbZ8GCBR00nlEIEGilQP/+/fP000+XWwxNMruVPdUmQIAAAQIECBAg0ESBf0jy/xX13v/+92fx4sVZb731mthCKQIECDRPYNmyZdl8883zhz/8oVz0/0nyL83rohIBAgTWXMAC+ZpbOZMAAQIECBAgQIAAAQIECBAgQIAAAQIECBAgQIAAAQIECBAgQIAAAQI9KdD4/a43kvQpmj755JPZYYcdejKDXgQItKHAU089lR133LGcfGmSDZP8uQ3HEZkAAQIECBAgQKC+As8l2boY/6abbsqIESPqq2FyAgQqLTBt2rQcccQR5YzPJ9mm0qGFI0CgowUskHf07TUcAQIECBAgQIAAAQIECBAgQIAAAQIECBAgQIAAAQIECBAgQIAAAQJtLnB3kv2LGa699tqMGjWqzUcSnwCBVgtMmTIlxx57bLnNPUk+3eq+6hMgQIAAAQIECBBossC3kvxTUfPQQw/NLbfc0uQWyhEgQKA5AocddlhuvfXWcrH/nuRrzamuCgECBLovYIG8+2auIECAAAECBAgQIECAAAECBAgQIECAAAECBAgQIECAAAECBAgQIECAQE8JnJ3k/KLZ0Ucfneuuu66neutDgECbChxzzDG5/vrry+nPSXJBm44jNgECBAgQIECAQH0F9kzys/L4CxcuTN++fesrYnICBCopsGjRovTr12/lbJ9M8mAlAwtFgEAtBCyQ1+I2G5IAAQIECBAgQIAAAQIECBAgQIAAAQIECBAgQIAAAQIECBAgQIAAgTYVGJJkVpG98YuoL7zwQpuOIjYBAj0lsNVWW6WxWFM6hiaZ3VP99SFAgAABAgQIECDQRIE5SXYt6l166aX52tc80LeJvkoRINAEgW9961s59dRTy5UeTTK4CaWVIECAwFoLWCBfazoXEiBAgAABAgQIECBAgAABAgQIECBAgAABAgQIECBAgAABAgQIECBAoEcEFifZrOj00EMPZffdd++RxpoQINB+Ag8//HD22GOPcvCXk2zefpNITIAAAQIECBAgQOBtgcZG5iWFxS677JJHH23sZToIECBQHYFdd901jz32WDnQaUkurU5CSQgQqKOABfI63nUzEyBAgAABAgQIECBAgAABAgQIECBAgAABAgQIECBAgAABAgQIECDQTgI/SPLfisDjx4/PWWed1U75ZSVAoAcFLrzwwowbN67c8X8l+UIPRtCKAAECBAgQIECAQDMF+iV5oVxwxowZGTZsWDN7qEWAAIG1Fpg5c2b23Xffla/fKsnCtS7qQgIECDRBwAJ5ExCVIECAAAECBAgQIECAAAECBAgQIECAAAECBAgQIECAAAECBAgQIECAQAsFjk9yVVF/n332yezZs1vYTmkCBNpZYMiQIbnvvvvKI5yQ5Op2nkl2AgQIECBAgACB2gtMT3J4oTBy5MhMmTKl9igACBCohsCoUaMyderUcpibkwyvRjopCBCos4AF8jrffbMTIECAAAECBAgQIECAAAECBAgQIECAAAECBAgQIECAAAECBAgQINAOAtsmeaYcdOHChenbt287ZJeRAIEeFFi0aFH69Ws8oHGFY7skz/ZgDK0IECBAgAABAgQINFvgoCS3l4u++OKL2WKLLZrdRz0CBAh0S+Cll17KlltuufI1Bye5o1uFnEyAAIEWCFggbwGqkgQIECBAgAABAgQIECBAgAABAgQIECBAgAABAgQIECBAgAABAgQIEGiywINJPlHUvOaaazJ69Ogmt1COAIF2F5g8eXKOO+648hg/T7Jnu88lPwECBAgQIECAAIEkjyfZqZCYOHFiTj/9dDAECBDoVYGLL744Z5xxRjnDE0l27tVQmhMgQKBLwAK5lwIBAgQIECBAgAABAgQIECBAgAABAgQIECBAgAABAgQIECBAgAABAgSqL3B2kvOLmIccckh+9KMfVT+1hAQI9KjA5z73udx2223lnuckuaBHQ2hGgAABAgQIECBAoDUCjW3xiUXpHXfcMb/+9a9b00lVAgQIrKHARz7ykTz55JPlsxvb5Bev4eVOI0CAQEsFLJC3lFdxAgQIECBAgAABAgQIECBAgAABAgQIECBAgAABAgQIECBAgAABAgQINEVglySPlistXrw4m222WVOKK0KAQPsLvPzyy9l8881XHmTXJI+1/3QmIECAAAECBAgQIJAtkvwuyXqFxbRp0zJ8+HA0BAgQ6BWB6dOnZ8SIEeXey5J8MMlLvRJIUwIECKwkYIHcS4IAAQIECBAgQIAAAQIECBAgQIAAAQIECBAgQIAAAQIECBAgQIAAAQLtITAvyceKqFOmTMnIkSPbI7mUBAi0XGDq1KkZNWpUuc8vkwxseWMNCBAgQIAAAQIECPScwPeSnFC022+//XLPPff0XHedCBAgUBLYf//9c++995ZNrkryJUgECBCoioAF8qrcCTkIECBAgAABAgQIECBAgAABAgQIECBAgAABAgQIECBAgAABAgQIECCweoELkowrTjnooINy++23MyNAgMDbAgcffHDuuOOOssb4JGfjIUCAAAECBAgQINBBAoOTPFKeZ9asWRkyZEgHjWgUAgTaQWD27NkZOnToylF3SzKnHfLLSIBAPQQskNfjPpuSAAECBAgQIECAAAECBAgQIECAAAECBAgQIECAAAECBAgQIECAAIH2F9glyaPlMRYuXJi+ffu2/2QmIEBgnQQWLVqUfv36rVxj1ySPrVNhFxMgQIAAAQIECBConsBtjfdPKmKNGDEiN910U/VSSkSAQEcLHHHEEZk2bVp5xsa7PB7S0UMbjgCBthOwQN52t0xgAgQIECBAgAABAgQIECBAgAABAgQIECBAgAABAgQIECBAgAABAgRqLPBwksbTjN4+LrvssowZM6bGHEYnQKAhMGnSpJxyyilljMZTGXenQ4AAAQIECBAgQKADBQ5Mckd5rrlz52bgwIEdOKqRCBCoosC8efMyaNCglaMdlOTOKuaViQCB+gpYIK/vvTc5AQIECBAgQIAAAQIECBAgQIAAAQIECBAgQIAAAQIECBAgQIAAAQLtJ3B6kolF7D333DM/+9nP2m8KiQkQaKrAJz/5yTz44IPlmmckubipTRQjQKCZAvsm+a9J/t9mFlWLAAECBAjUSOCBJJ8q5h09enSuueaaGo1vVAIEelPguOOOy+TJk8sRfppkr97MpDcBAgTeScACudcFAQIECBAgQIAAAQIECBAgQIAAAQIECBAgQIAAAQIECBAgQIAAAQIE2kdg2yTPlOM+9NBD2X13Dxpun1soKYHmCjz88MPZY489Vi66XZJnm9tJNQIEmiDQWBw/N0njz8bx90lmNKGuEgQIECBAoG4CRya5oTz0r3/96+y44451czAvAQI9LPDkk0/mIx/5yMpdj0pyYw9H0Y4AAQLvKmCB/F2JnECAAAECBAgQIECAAAECBAgQIECAAAECBAgQIECAAAECBAgQIECAAIFKCdyW5OAi0cknn5xJkyZVKqAwBAj0nMCYMWNy+eWXlxvenuSQnkugEwECayCw8uJ4cUljebyxRO4gQIAAAQIEui/wiySDistOPPHEXHHFFd2v4goCBAh0Q+Ckk07KlVdeWb5ibpKPd6OEUwkQINBjAhbIe4xaIwIECBAgQIAAAQIECBAgQIAAAQIECBAgQIAAAQIECBAgQIAAAQIECDRFYESSm4pKm2++eV566aWst956TSmuCAEC7SOwbNmybLHFFlm8eHE59BFJprXPFJIS6GiBVS2Ol4feNcljHa1gOAIECBAg0BqBkUmmlEt7CnlroFUlQOD/CKzi6eOjkkxlRIAAgSoKWCCv4l2RiQABAgQIECBAgAABAgQIECBAgAABAgQIECBAgAABAgQIECBAgAABAqsXWJikb3HK5MmTc+yxxzIjQKBmAtdee21Gjx5dnnpRkn41YzAugSoKrMni+Mwk30jSeAq5gwABAgQIEFg7gV8m+bvi0uOOOy5XX3312lVyFQECBN5F4Pjjj88111xTPuvfknwMHAECBKoqYIG8qndGLgIECBAgQIAAAQIECBAgQIAAAQIECBAgQIAAAQIECBAgQIAAAQIECKxaYEKSM4ov77333rnvvvt4ESBQM4F99tkn999/f3nqiUnG1ozBuASqJGBxvEp3QxYCBAgQqIPAXzyFfO7cuRk4cGAdZjcjAQI9KDBv3rwMGjRo5Y6ePt6D90ArAgS6L2CBvPtmriBAgAABAgQIECBAgAABAgQIECBAgAABAgQIECBAgAABAgQIECBAgEBvC+yU5PFyiJkzZ2bo0KG9nUt/AgR6SGDWrFkZNmzYyt12TvJED0XQhgCB/ytgcdyrgQABAgQI9J7AY0k+XrQ/6qij8v3vf7/30uhMgEBHCnzxi1/MDTfcUJ7tF0l26chhDUWAQMcIWCDvmFtpEAIECBAgQIAAAQIECBAgQIAAAQIECBAgQIAAAQIECBAgQIAAAQIEaiZwa5LPFzMfffTRue6662pGYFwC9RU45phjcv3115cBfpjk0PqKmJxArwhYHO8Vdk0JECBAgMAKAkcmWWGr0xuseYUQINBMgVW8gdtRSW5sZh+1CBAg0GwBC+TNFlWPAAECBAgQIECAAAECBAgQIECAAAECBAgQIECAAAECBAgQIECAAAECPSNwUJLby63mz5+f/v3790x3XQgQ6DWBBQsWZMCAASv3PzjJHb0WSmMC9RKwOF6v+21aAgQIEKi+wOwk+xQxP/OZz+THP/5x9VNLSIBAWwh89rOfzU9+8pNy1vuSDGmL8EISIFBrAQvktb79hidAgAABAgQIECBAgAABAgQIECBAgAABAgQIECBAgAABAgQIECBAoM0F5iTZtZjh1FNPzSWXXNLmI4lPgMC7CZx22mm59NJLy6c9mmTwu13n6wQIrLOAxfF1JlSAAAECBAi0RODAld9Madq0aRk+fHhLmilKgEB9BKZPn54RI0asPHDjTR3vrI+CSQkQaFcBC+TteufkJkCAAAECBAgQIECAAAECBAgQIECAAAECBAgQIECAAAECBAgQIECAQHJ8kqsKiI022igLFy7MZpttxoYAgQ4VePnll9OvX7+8/vrr5QlPSHJ1h45sLAJVELA4XoW7IAMBAgQIEFi9wC1JDi1O+bu/+7v88pe/ZEaAAIF1EvjYxz6Wf/u3fyvXuDXJYetU1MUECBDoIQEL5D0ErQ0BAgQIECBAgAABAgQIECBAgAABAgQIECBAgAABAgQIECBAgAABAgRaJPB8kg8XtS+44IKMGzeuRa2UJUCgtwXGjx+fs88+uxzjN0m27u1c+hPoUAGL4x16Y41FgAABAh0pMDjJI+XJJk6cmNNPP70jhzUUAQKtF7j44otzxhlnrNxotyRzWt9dBwIECKy7gAXydTdUgQABAgQIECBAgAABAgQIECBAgAABAgQIECBAgAABAgQIECBAgAABAr0pMDbJRUWALbfcMr/5zW/Sp0+f3sykNwECLRBYunRpPvzhD+fFF18sVz8zyYQWtFOSQJ0FLI7X+e6bnQABAgTaWeDyJF8tBthwww3z5JNPZuutvd9SO99U2Qn0hsDzzz+fHXfcMW+88Ua5/beTnNwbefQkQIDA2ghYIF8bNdcQIECAAAECBAgQIECAAAECBAgQIECAAAECBAgQIECAAAECBAgQIECgOgIbJ3khyWZFpAkTJrzTE5Kqk1gSAgTWSqDxBMWxYxvvGbH8eDnJVkleW6uCLiJAYGUBi+NeEwQIECBAoL0FtkjyVJLNizFGjhyZKVOmtPdU0hMg0OMCo0aNytSpU8t9FyfZIclLPR5GQwIECKylgAXytYRzGQECBAgQIECAAAECBAgQIECAAAECBAgQIECAAAECBAgQIECAAAECBCokcF6Sc4o8H/zgB/Pcc895CnmFbpAoBNZVoPH08W222Sa/+93vyqXOT3LuutZ2PQECWZPF8TVharyZwyZrcmLXOY03gVnSjfPVXz0Wn+b6dOOl6VQCBAhUSqDxdOBJ5UR33nlnDjjggEqFFIYAgeoK3HXXXTnwwANXDjgmyeXVTS0ZAQIE/lLAArlXBQECBAgQIECAAAECBAgQIECAAAECBAgQIECAAAECBAgQIECAAAECBNpfoPF0tefLS2vjx4/PWWed1f6TmYAAgbcFLrzwwowbN66s0Vg63TpJ4yloDgIE1k6gWYvjRXcLzKu/D3zay2ft/la5igABAtUQeCDJp4oou+yySx599NFqJJOCAIHKC+y666557LHHyjl/mmSvygcXkAABAisJWCD3kiBAgAABAgQIECBAgAABAgQIECBAgAABAgQIECBAgAABAgQIECBAgEBnCKzwFPJNN900zz77bDbbbLPOmM4UBGos8PLLL2fbbbfNK6+8Ulbw9PEavyaM3jSBxgL5N5IMa1JFC9Krh+TTXj5N+muhDAECBHpFYL8k95Q7n3feeTnnnHN6JYymBAi0j8D555+fc889d+XA+ye5t32mkJQAAQL/R8ACuVcCAQIECBAgQIAAAQIECBAgQIAAAQIECBAgQIAAAQIECBAgQIAAAQIEOkPgfUmeTfKBYpyxY8fmoosu6ozpTEGgxgKNv8sTJ04sC/w+ybZJXq0xi9EJNFOgWYvkFqRXf1f4tJdPM/+OqUWAAIHeEPhukpPKjefMmZPGk4UdBAgQeCeBRx99NIMHD175S1ck+TIxAgQItKOABfJ2vGsyEyBAgAABAgQIECBAgAABAgQIECBAgAABAgQIECBAgAABAgQIECBA4J0FxiZZYWN8/vz56d+/Py8CBNpUYMGCBRkwYMDK6c9MMqFNRxKbQJUF1mSRfEaS85I0/nQQIECAAAEC1RXYNMnjSfoVEffff//cfffd1U0sGQECvSrw6U9/Ovfcc085w8IkOyd5pVeDaU6AAIG1FLBAvpZwLiNAgAABAgQIECBAgAABAgQIECBAgAABAgQIECBAgAABAgQIECBAgEBFBf49yXZFtpEjR2bKlCkVjSoWAQLvJjBq1KhMnTq1fNozSf723a7zdQIE1knAIvk68bmYAAECBAhURuDoJNeV01x66aX52te+VpmAghAgUA2Bb33rWzn11FNXDnNMkuurkVAKAgQIdF/AAnn3zVxBgAABAgQIECBAgAABAgQIECBAgAABAgQIECBAgAABAgQIECBAgACBKgscn+SqcsCZM2dm6NChVc4sGwEC7yAwa9asDBs2bOWvnJDkamAECPSIgEXyHmHWhAABAgQItFTgpiQjyh3mzp2bgQMHtrSp4gQItI/AvHnzMmjQoJUDT0tyRPtMISkBAgT+UsACuVcFAQIECBAgQIAAAQIECBAgQIAAAQIECBAgQIAAAQIECBAgQIAAAQIEOk/gwSSfKMbab7/9cs8993TelCYi0OEC+++/f+69997ylI2/25/s8LGNR6CKAhbJq3hXZCJAgAABAmsmsHWSf0uyqZ+R1wzMWQTqJvAOP3u/kuTvkjxfNwvzEiDQWQIWyDvrfpqGAAECBAgQIECAAAECBAgQIECAAAECBAgQIECAAAECBAgQIECAAAECDYGDktxeppg8eXKOPfZYOgQItInAtddem9GjR6+c9uAkd7TJCGIS6EQBi+SdeFfNRIAAAQJ1EGj8MDy5POj555+fs88+uw6zm5EAgdUIXHDBBTnnnHNWPqPxw/i14AgQINDuAhbI2/0Oyk+AAAECBAgQIECAAAECBAgQIECAAAECBAgQIECAAAECBAgQIECAAIF3FrgpyYjiS/369cuTTz6ZTTbZhBcBAhUXePXVV/ORj3wkCxcuLCedluSIikcXj0BdBCyS1+VOm5MAAQIEOknghiRHlgeaMWNGhg0b1kkzmoUAgW4IzJw5M/vu2/hP+xWOG5Mc1Y0yTiVAgEBlBSyQV/bWCEaAAAECBAgQIECAAAECBAgQIECAAAECBAgQIECAAAECBAgQIECAAIF1EtgpyePlCieffHImTZq0TkVdTIBA6wXGjPn/2bsTaLmqMl/g/6USoOnIpIDi0xYbUWgk0BFQpibaggMyKDIGGhMSCMogiIhICMgoY5RAQvJoDSGACgoqoBJkUsDIIKIiLTa2NKACYlqBgPjWTld4RVE3t+reuvfW8DtrZcFK7eH7fvtUbk7W+fY+JNOnT6+d6C1J7hv62c1AgEATAgrJm8DSlAABAgQIjLDAGknuTrLW0jg22GCD3HnnnVluueVGODTTEyAw3ALPPvtsNt5449x7773VUz+SZKMkvxvueMxHgACBoRBQQD4UqsYkQIAAAQIECBAgQIAAAQIECBAgQIAAAQIECBAgQIAAAQIECBAgQIBAewhMTXJcdShOWGuPhREFgb4Eynd02223rf24fI+nUSNAoG0FFJK37dIIjAABAgQIvEhg1ySXVf/OxIkTc8EFF2AiQKDHBPbff//Mnj27NuuPJPlKj1FIlwCBLhZQQN7Fiys1AgQIECBAgAABAgQIECBAgAABAgQIECBAgAABAgQIECBAgAABAgQIJLknyT8tldhss81y6623giFAoE0FNt9889x2223V0f00yYZtGq6wCBB4sYBCcncEAQIECBBof4GzkxxSHebMmTMzadKk9o9chAQItERg1qxZmTx5cu1Y5yQ5tCUTGIQAAQJtIqCAvE0WQhgECBAgQIAAAQIECBAgQIAAAQLO7roeAAAgAElEQVQECBAgQIAAAQIECBAgQIAAAQIECBAYIoEdklxZPfYJJ5yQY445ZoimMywBAgMVKN/NY489trb7B5NcNdAx9SNAYEQEFJKPCLtJCRAgQIBAwwJlx6ZNq1v/6Ec/ytixYxseQEMCBDpTYOHChXn7299eG/ztSTbrzIxETYAAgb4FFJC7OwgQIECAAAECBAgQIECAAAECBAgQIECAAAECBAgQIECAAAECBAgQIND9ArOTTKhO08vx3b/oMuwsgT5eYi/f3f07KxPREiBQJdBIIfnGSe6iRoAAAQIECAyrwCZJflw945gxY3L77bdnueWWG9ZATEaAwPAJPPvss9l0001z110v+ev3Pye5Y/giMRMBAgSGR0AB+fA4m4UAAQIECBAgQIAAAQIECBAgQIAAAQIECBAgQIAAAQIECBAgQIAAAQIjKbBaknuTrLU0iC233DI33XTTSMZkbgIEqgS22mqr3HzzzdUmjyRZP8kToAgQ6HiBvgrJb0hSPnMRIECAAAECwy8wKcnM6mnHjx+fL3/5y8MfiRkJEBgWgX322Sdz586tnWtyklnDEoBJCBAgMMwCCsiHGdx0BAgQIECAAAECBAgQIECAAAECBAgQIECAAAECBAgQIECAAAECBAgQGCGBvZJcVD331KlTc9xxx41QOKYlQGCpQPkeTps2rRZk7yTzKBEg0FUCtYXk2yb5fldlKBkCBAgQINBZAuclOaA65JNPPjlHHXVUZ2UhWgIE+hU45ZRT8ulPf7q23flJDuy3swYECBDoUAEF5B26cMImQIAAAQIECBAgQIAAAQIECBAgQIAAAQIECBAgQIAAAQIECBAgQIDAAAS+lGSf6n4LFizIttuW+jUXAQIjIXD99ddn3LhxtVOXYw/3HYl4zEmAwLAIlELynZIcOiyzmYQAAQIECBBYlsDNSbaobnD55Zdn5513pkaAQJcIXHHFFdlll11qs7klyZZdkqI0CBAgUFdAAbkbgwABAgQIECBAgAABAgQIECBAgAABAgQIECBAgAABAgQIECBAgAABAr0jsFqSnyRZe2nK66+/fu68886MGjWqdxRkSqBNBBYvXpyNN944P/vZz6oj+m2StyV5ok3CFAYBAgQIECBAgACBbhZYL8mtSVZZmuTo0aNz8803521vK38tdxEg0MkCP/nJT7Lllltm0aJF1Wn8McnmSe7r5NzEToAAgf4EFJD3J+RzAgQIECBAgAABAgQIECBAgAABAgQIECBAgAABAgQIECBAgAABAgQIdJdAOXLpa9UpTZgwIbNnz+6uLGVDoAMEJk6cmDlz5tRG+qEkl3dA+EIkQIAAAQIECBAg0C0COyW5ojqZUjxeishLMbmLAIHOFChF46V4vBSR11w7J/l6Z2YlagIECDQuoIC8cSstCRAgQIAAAQIECBAgQIAAAQIECBAgQIAAAQIECBAgQIAAAQIECBAg0C0CZyU5tDqZmTNnZtKkSd2SnzwItL3ArFmzMnny5No4z05yWNsHL0ACBAgQIECAAAEC3SdwZJJTq9PaYYcdcuWVV3ZfpjIi0CMCH/zgB3PVVVfVZvupJKf1CIE0CRDocQEF5D1+A0ifAAECBAgQIECAAAECBAgQIECAAAECBAgQIECAAAECBAgQIECAAIGeFbgtyabV2f/oRz/K2LFjexZE4gSGS2DhwoV5+9vfXjtd+U5uPlwxmIcAAQIECBAgQIAAgZcInJ/kRbs8HXDAATnvvPNQESDQYQIHHnhgzj+/fKVfdM1MckCHpSJcAgQIDFhAAfmA6XQkQIAAAQIECBAgQIAAAQIECBAgQIAAAQIECBAgQIAAAQIECBAgQIBARwtskuTH1RmMGTMmt912W0aNGtXRiQmeQDsLLF68OJtuumnuvvvu6jD/lqTs3nBHO8cuNgIECBAgQIAAAQI9IHBNku2q85w2bVqOPfbYHkhdigS6Q+D444/P1KlTa5O5Nsn23ZGhLAgQINCYgALyxpy0IkCAAAECBAgQIECAAAECBAgQIECAAAECBAgQIECAAAECBAgQIECAQDcKTEpSTl964dp7770zd+7cbsxVTgTaQmD8+PG56KKLamMppxzOaosABUGAAAECBAgQIECgtwVWS3Jjkg2qGWbMmJFyorGLAIH2FjjvvPMyZcqU2iDvTbJ1ksfbO3rRESBAoLUCCshb62k0AgQIECBAgAABAgQIECBAgAABAgQIECBAgAABAgQIECBAgAABAgQIdJrAjCQvegv+xBNPzNFHH91peYiXQNsLlO/WMcccUxvneUle8nZ72ycjQAIECBAgQIAAAQLdK7Bhku8nKcXkL1zz58/P7rvv3r1Zy4xAhwtccskl2WOPPWqzKEXj/5Lkng5PT/gECBBoWkABedNkOhAgQIAAAQIECBAgQIAAAQIECBAgQIAAAQIECBAgQIAAAQIECBAgQKDrBG5KsmV1Vpdddll23XXXrktUQgRGSqB8p3bbbbfa6W9OstVIxWReAgQIECBAgAABAgT6FPjXJN+p/fTb3/523vve92IjQKDNBK6++uq8733vqxfVe5J8t83CFQ4BAgSGRUAB+bAwm4QAAQIECBAgQIAAAQIECBAgQIAAAQIECBAgQIAAAQIECBAgQIAAAQJtLbBuklurT1dbfvnlc/PNN2fs2LFtHbjgCHSCwMKFC7PlllvmmWeeqQ73sSTvSHJ/J+QgRgIECBAgQIAAAQI9KFCOMr64Ou8VVlgh1157bbbeeuse5JAygfYUuPHGG7Pddtvl6aefrg1wzyTz2zNqUREgQGDoBRSQD72xGQgQIECAAAECBAgQIECAAAECBAgQIECAAAECBAgQIECAAAECBAgQINAJAjskubI60De/+c0pL+GuueaanRC/GAm0pcCjjz66pLjkl7/8ZW185Tv3zbYMWlAECBAgQIAAAQIECCwVmJLk3GqOVVddNddcc0023XRTSgQIjLDA7bffnu233z5PPPFEbSQHJZkxwuGZngABAiMqoIB8RPlNToAAAQIECBAgQIAAAQIECBAgQIAAAQIECBAgQIAAAQIECBAgQIAAgbYSOCzJmdURjRs3Ltddd11bBSkYAp0k8K53vSsLFiyoDbl8187upDzESoAAAQIECBAgQKCHBT6d5KTq/Ndaa618+9vfzsYbb9zDLFInMLICd955Z973vvflkUceqQ3k6CQnj2x0ZidAgMDICyggH/k1EAEBAgQIECBAgAABAgQIECBAgAABAgQIECBAgAABAgQIECBAgAABAgTaSeCcJAdXB7Tnnntm3rx57RSjWAh0hMBee+2Viy++uDbW6UkO6YgEBEmAAAECBAgQIECAwFKBzyX5TDXH2muvnW9961vZaKONKBEgMMwCd999d97//vfnoYceqp35xCTHDHM4piNAgEBbCiggb8tlERQBAgQIECBAgAABAgQIECBAgAABAgQIECBAgAABAgQIECBAgAABAgRGVODyJDtXR3DwwQfnnHNKbbmLAIFGBA455JBMn15qxV90le/Whxrprw0BAgQIECBAgAABAm0ncHqSw6ujKkXkV111lZPI226pBNTNAuXk8R122KFe8fgZSY7o5tzlRoAAgWYEFJA3o6UtAQIECBAgQIAAAQIECBAgQIAAAQIECBAgQIAAAQIECBAgQIAAAQIEekNg+STfT7J5dbpTp07Ncccd1xsCsiQwCIHyPZk2bVrtCLcm+ZckzwxiaF0JECBAgAABAgQIEBhZgbOTHFIdwlprrZVvfOMb2XTTTUc2MrMT6AGB22+/PTvuuGMeeeSR2mzLroeH9gCBFAkQINCwgALyhqk0JECAAAECBAgQIECAAAECBAgQIECAAAECBAgQIECAAAECBAgQIECAQE8JvD7J9UnWqc769NNPz+GHv+jAtZ5CkSyB/gTOOOOMHHHESw48+1WScUl+019/nxMgQIAAAQIECBAg0PYC05N8vDrKVVddNV//+tez9dZbt33wAiTQqQI33nhjdtpppzzxxBO1KXwhycGdmpe4CRAgMFQCCsiHSta4BAgQIECAAAECBAgQIECAAAECBAgQIECAAAECBAgQIECAAAECBAgQ6HyBTZJcl2SV6lTOPffcTJkypfOzkwGBFgvMmDEjBx10UO2o5c32dye5o8XTGY4AAQIECBAgQIAAgZETeMlJ5CussEIuv/zyvPe97x25qMxMoEsFrr766uyyyy55+umnazN08niXrrm0CBAYvIAC8sEbGoEAAQIECBAgQIAAAQIECBAgQIAAAQIECBAgQIAAAQIECBAgQIAAAQLdLFBOTf5ukpdVJ3nBBRdk4sSJ3Zy33Ag0JVC+E5MmTart83ySf02yoKnBNCZAgAABAgQIECBAoBMETk9yeG2g8+fPz+67794J8YuRQEcIXHLJJdljjz3qxXpGkiM6IglBEiBAYAQEFJCPALopCRAgQIAAAQIECBAgQIAAAQIECBAgQIAAAQIECBAgQIAAAQIECBAg0GECOyb5em3Mc+bMyUc/+tEOS0W4BFovUL4LfWyoUL47V7Z+RiMSIECAAAECBAgQINAmAp9L8pnaWGbMmJEDDzywTUIUBoHOFTjvvPMyZcqUegmcmOSYzs1M5AQIEBh6AQXkQ29sBgIECBAgQIAAAQIECBAgQIAAAQIECBAgQIAAAQIECBAgQIAAAQIECHSDQDk+bX5tIk4i74allcNgBPo4ebwMWb4zlw5mbH0JECBAgAABAgQIEOgIgU8nOak20mnTpuXYY4/tiAQESaAdBY4//vhMnTq1XmhHJzm5HWMWEwECBNpJQAF5O62GWAgQIECAAAECBAgQIECAAAECBAgQIECAAAECBAgQIECAAAECBAgQINDeAuOTfLk2xHPPPbev06DaOxvRERikQDlV8KCDDqo3yj5J5g5yeN0JECBAgAABAgQIEOgcgXJE8rm14R5wwAEpJyi7CBBoTuDAAw/M+eefX69TeQif0dxoWhMgQKA3BRSQ9+a6y5oAAQIECBAgQIAAAQIECBAgQIAAAQIECBAgQIAAAQIECBAgQIAAAQIDFdg3yb/Xdj799NNz+OGHD3RM/Qh0nMAZZ5yRI444ol7c5Tvyko0WOi5BARMgQIAAAQIECBAg0KzAHkkuru20ww47ZN68eRk9enSz42lPoOcEFi1alL322itXXXVVvdz3TDK/51AkTIAAgQEKKCAfIJxuBAgQIECAAAECBAgQIECAAAECBAgQIECAAAECBAgQIECAAAECBAgQ6GGBuieRT506Nccdd1wPs0i9VwTKfT5t2rR66Tp5vFduAnkSIECAAAECBAgQqC/wr0kuSbJa9cdve9vbMnfu3JT/uggQqC/wk5/8JOPHj0/5b831eJLdk3yXHQECBAg0LqCAvHErLQkQIECAAAECBAgQIECAAAECBAgQIECAAAECBAgQIECAAAECBAgQIEDg/wuUF3dfcurTwQcfnHPOOYcTga4VOOSQQzJ9+vR6+ZXvxKVdm7jECBAgQIAAAQIECBBoVGDDyvPyBtUdygnkX/rSl7Lzzjs3Oo52BHpG4Iorrsi+++6bcgJ5zXVvkj2S3NMzGBIlQIBAiwQUkLcI0jAECBAgQIAAAQIECBAgQIAAAQIECBAgQIAAAQIECBAgQIAAAQIECBDoQYEdk1ye5GXVue+5556ZN29eD3JIudsF9tprr1x88cW1aT6fpFSAXNnt+cuPAAECBAgQIECAAIGGBcoJ5OXhYbvaHieffHKOOuqohgfSkEC3C5xyyin59Kc/XS/Na5PsmaScQO4iQIAAgSYFFJA3CaY5AQIECBAgQIAAAQIECBAgQIAAAQIECBAgQIAAAQIECBAgQIAAAQIECLxIYFySryVZpfp3x40bl/nz52eNNdbARaDjBR599NGUjREWLFhQm8sTST6c5CUfdHzSEiBAgEAyIcnsKogtk9wyRDCvSPLmJO9Jsm2SjZK8oTLXg0nKyZO3JrkmyZ1JnhuiOAxLgAABAgRaLXB+ksm1g44fPz5z5szJcsst1+r5jEegYwSeffbZTJgwIXPnzq0X88wkB3RMMgIlQIBAGwooIG/DRRESAQIECBAgQIAAAQIECBAgQIAAAQIECBAgQIAAAQIECBAgQIAAAQIEOkxgkyRfSbJOddxvfvObl5xEPnbs2A5LR7gE/r/AwoULU04e/+Uvf1nL8qskH0lyBy8CBAh0ocA/JLkoyRZVuQ1FAfnySXZJUo6c3LBBx/uSfCHJvyf5c4N9NCNAgAABAiMpcGSSU2sDGDNmTC644ALPzCO5MuYeMYHyrL3//vvnrrvuqhfDp5KcNmLBmZgAAQJdIqCAvEsWUhoECBAgQIAAAQIECBAgQIAAAQIECBAgQIAAAQIECBAgQIAAAQIECBAYYYHXJ7k0yebVcSy//PJLTpLaddddRzg80xNoXuCyyy7LPvvsk2eeeaa2czkFd7ckv2l+VD0IECDQ9gIrVgp2PlYTaasLyMckOSHJBwYo8qMkRydZkOT5AY6hGwECBAgQGC6BnZJcmGSV2glnzpyZSZMmDVcc5iEw4gKzZs3K5MmT68XxxyT7Jfn6iAcpAAIECHSBgALyLlhEKRAgQIAAAQIECBAgQIAAAQIECBAgQIAAAQIECBAgQIAAAQIECBAgQKBNBMopovOT7Fwbz4knnpijjy41Xi4CnSFQ7tljjjmmXrCXJ9kzyUuqyjsjM1ESIEBgmQLl/fI9kpyfZHRNy1YVkJc5tk9yXpI3DHI9FlWK3c9I8tQgx9KdAAECBAgMtcB6SeYk2aJ2ookTJ2bGjBlZbrnlhjoG4xMYMYFnn302U6ZMyezZs+vFcEuSCUnuG7EATUyAAIEuE1BA3mULKh0CBAgQIECAAAECBAgQIECAAAECBAgQIECAAAECBAgQIECAAAECBAi0gcA5SQ6ujWPvvffOnDlzMmrUqDYIUQgE6gssXrw4EyZMyEUXXVSvwfQkh7AjQIBAlwr0V9jdigLy/uZYSntnku8leSxJ+YvDpknemWS1PuyPqxSSKyLv0ptTWgQIEOgygbKJygG1OW2wwQY599xzs80223RZutIhkNxwww056KCDcu+999bjKJsXHciJAAECBForoIC8tZ5GI0CAAAECBAgQIECAAAECBAgQIECAAAECBAgQIECAAAECBAgQIECAAIH/FTgsyZm1GGPGjMkFF1yQsWPHciLQdgILFy5MOfnv7rvvrhdbuafPbrugBUSAAIHWCJT3yrdN8n+XcSp4KwrI35bkkiRv7SPsLyc5Jckvkvytps0rk3woyaeSlBNca6+jkpSTyJ9rDYlRCBAgQIDAkApMSjKz3gzHH398PvvZzw7p5AYnMJwCJ5xwQo499ti+ppycZNZwxmMuAgQI9IqAAvJeWWl5EiBAgAABAgQIECBAgAABAgQIECBAgAABAgQIECBAgAABAgQIECBAYPgFdkjy7/VOC505c2YmTSrvy7sItIfArFmzMnlyeW/9JVc5/fbfknyzPSIVBQECBFou0Oip4IMtIF+1Uii3a50MHk/yiSTzGigAf0uSc5K8p2acB5Psm+SGlgsZkAABAgQIDI3AJknKaeSb1g4/bty4nH322dlwww2HZmajEhgGgXvuuSeHHnpoFixYUG+22yunjt8xDKGYggABAj0poIC8J5dd0gQIECBAgAABAgQIECBAgAABAgQIECBAgAABAgQIECBAgAABAgQIEBg2gXUrp5mWorMXXRMmTMiMGTMyatSoYQvGRARqBRYvXpwpU6Zkzpw59XBuTvLRJPeTI0CAQJcKvCLJXknOrLfhS03Ogy0gL/NcVMdxUZIDksyvc+p4X+zlBPMLk2xW0+ArScpuIE906XpJiwABAgS6U+DsJIfUS+3000/P4Ycf3p1Zy6qrBc4444wcccQRfeVYNgM6tKsBJEeAAIE2EFBA3gaLIAQCBAgQIECAAAECBAgQIECAAAECBAgQIECAAAECBAgQIECAAAECBAj0gMCMyslSL0p1/fXXzxe/+MVsu+22PUAgxXYTuP766/Oxj30sP/vZz+qFVk4CnNJuMYuHAAECLRQYneToJEc1OOZgCsjL6eNlp46d68xV5j+jgZPHa7uOqxSkv6bmg70rJ5k3mJZmBAgQIECgLQR2TTI9yVq10bzrXe/K5z//+Wy88cZtEaggCCxL4M4778wnP/nJXHfddfWaPZLk4CRl0x8XAQIECAyxgALyIQY2PAECBAgQIECAAAECBAgQIECAAAECBAgQIECAAAECBAgQIECAAAECBAi8IDApycx6HlOnTs1xxx2HisCwCZT7bdq0afXm+1vlJNxZwxaMiQgQIDC8AuUd8lKBdnKS9zQx9WAKyN+V5IokpWi9+vpWkolJSjFRs9fySU5MUnssa5lnglPIm+XUngABAgTaQGCNJOU08j3qxVKeX4499tg2CFMIBOoLHH/88Sn/vtPHNb9y6vjv+BEgQIDA8AgoIB8eZ7MQIECAAAECBAgQIECAAAECBAgQIECAAAECBAgQIECAAAECBAgQIECAwP8KbJKknOy8aS3IVlttlTPPPDNjx45lRWDIBBYuXJjDDjssN998c705bqucOn7HkAVgYAIECIyswKsrBddT6hRzl8juS3JZks/WCXOgBeTlnfXPJDmhzpileLycTD7Qq/x94utJqk8hfzjJTkluH+igLe43Ksk/JPlLpVD+uRaPbzgCBAgQ6D6BshHKmUleWZvamDFjctJJJ+W9731v92Uto44VuPrqq3P00UfnrrvuqpfDn5J8YpB/5+tYG4ETIEBgJAUUkI+kvrkJECBAgAABAgQIECBAgAABAgQIECBAgAABAgQIECBAgAABAgQIECDQuwJnVU6eeonACSeckGOOOaZ3ZWQ+ZALl3lrGiX3lpL/DhmxyAxMgQGBkBVZK8pEkn0qyXh+h3JLk4CQrJqm3y8ZAC8hXTjI7yYdr5i2bdpQTVn89CJpXJZmbZPuaMUqRUvm7xkhe5V39UsheTnpfar7U2EYlI7ky5iZAgEBnCLwuyelJdqsX7n777Zdy2vPrXleauQiMjMBvf/vbJc/YF154YV8BXJrkiCS/HZkIzUqAAIHeFlBA3tvrL3sCBAgQIECAAAECBAgQIECAAAECBAgQIECAAAECBAgQIECAAAECBAiMpMAuSaYnWbs2iM022yynnnpqttlmm5GMz9xdIvD9738/Rx11VG67rdQqvuQqL7IfkuTyLklXGgQIEKgnsFeSi/qgWZRkRpLTkjyeZIsWF5C/IcnFSd5ZM//MysYdTw1iyV5eOdn80zVjlKLyg5KU3EbqGpvkq0lK/tXX9UnGJ3lopAIzLwECBAh0lMDelZ/Rr6mNeoUVVsi0adNy5JFHdlRCgu0OgdNOOy1Tp07N008/XS+hh5OUG7Ovv392B4IsCBAg0OYCCsjbfIGER4AAAQIECBAgQIAAAQIECBAgQIAAAQIECBAgQIAAAQIECBAgQIAAgS4XWK1yQug+9fI8+OCDc9JJJ2WllcrBqS4CzQn8z//8Tz7zmc9k+vSyT0Hd68tJDk3yRHMja02AAIGOE+irgPxHSY5OsiDJ85WsWl1A/rZKIfW6NWpl3nI692Cvw5KcWTPID5LsmeTBwQ4+iP6lqP2kPvrvnqScyOkiQIAAAQKNCLyy8jNzSr3GG2ywwZJToD/ykY80MpY2BAYlcNlll+X444/Pvffe29c4ZWOi8vegPw1qIp0JECBAYNACCsgHTWgAAgQIECBAgAABAgQIECBAgAABAgQIECBAgAABAgQIECBAgAABAgQIEGiBQClsOz3JWrVjvfa1r80JJ5yQj370oy2YxhC9IjBnzpx89rOfzcMPl4PPXnI9kuSIJPN6xUOeBAj0vEBtAXk5afxzSWYl+XONTqsLyPsar5yo2oo/h+sVx5c//HdI8uMRWvlRSU6pnLBeL4RW5T5C6ZmWAAECBEZIYFzl5/c76s2/3Xbb5eijj87WW289QuGZtpsFbrzxxiUb/F177bV9pfnDJMdUNibqZgq5ESBAoGMEFJB3zFIJlAABAgQIECBAgAABAgQIECBAgAABAgQIECBAgAABAgQIECBAgAABAl0vUE4jPy3JhHqZjhs3Lscdd1y22mqrroeQ4MAFykvt06ZNy4IF5TDdutfsJEc6dXzgxnoSINCRAkuLrEvh+FlJZib5fR+ZdEMBeUntPUm+O4KrVf4+U37m1F6Lkuyc5LoRjM3UBAgQINDZAgcnmZZklXpp7LnnnjnqqKOy4YYbdnaWom8LgXvuuSennHJKLr744r7i+WOSqUmmt0XAgiBAgACBFwQUkLsZCBAgQIAAAQIECBAgQIAAAQIECBAgQIAAAQIECBAgQIAAAQIECBAgQKDdBMqJoScn2aBeYPvtt1+OOeaYrLPOOu0Wt3hGUOCBBx7I5z73uVx44YV9RfHTJEcnuWoEwzQ1AQIERkpgpySvS3JZkt/1E0S3FJCP9Cnfa1YK9Xes8Z5R2cik9uT3kbo3zEuAAAECnSmweqVo9+N9hb///vvnk5/8ZNZdd93OzFDUIypw//335/Of/3wuuOCCZcXxhcpmBo+NaLAmJ0CAAIG6AgrI3RgECBAgQIAAAQIECBAgQIAAAQIECBAgQIAAAQIECBAgQIAAAQIECBAg0K4C5QSr4/oKrpyoVn6tvPLK7Rq/uIZB4Mknn8zJJ5+cU089dVmzlfuonNDnIkCAAIH+BVpdQL55ku8kGV0zdasKvCcnOb9OWmXTkLIhzUher05STiL/QJKnk3w1yZeSPDWSQZmbAAECBLpKYJMkxyTZua+sDjzwwBx22GEKybtq2YcumVI4ftZZZ+W8885b1iRXJPlckjuGLhIjEyBAgMBgBRSQD1ZQfwIECBAgQIAAAQIECBAgQIAAAQIECI5VTX8AACAASURBVBAgQIAAAQIECBAgQIAAAQIECBAYSoH1KoW/u9Wb5JWvfGWOPPLIJaeqjRo1aijjMHabCSxevHjJaWinnXZa/vSnP/UV3aWVU/nua7PwhUOAAIF2Fmh1AXn5WV7+PN6oJulWFHiX9+HLhjPlV+11bJIT2hlabAQIECBAoIUC70vy6SRb9jXmxIkTc/DBB2fDDTds4bSG6haBe+65J9OnT8/s2bOXldLNlQ16vt0tecuDAAEC3SyggLybV1duBAgQIECAAAECBAgQIECAAAECBAgQIECAAAECBAgQIECAAAECBAgQ6B6B9ycphWCb1ktpjTXWyCc+8Yklp6opJO+eRa+XSSkcL6ehnXnmmfnd737XV7K3VYoGv9XdGrIjQIDAkAi0uoB89STzkmxXE+3cJAclWTSILFZOUqqcPlxnDAXkg4DVlQABAgQ6VmCPJJ+qs3HLCwnttttuOeigg7LVVlt1bJICb53ATTfdlHPPPTeXXlr2++nzujvJqUnmt25mIxEgQIDAUAsoIB9qYeMTIECAAAECBAgQIECAAAECBAgQIECAAAECBAgQIECAAAECBAgQIECAQCsFJiUpJ5a+od6gr3rVq3LIIYfk4x//eFZeudSUubpF4Mknn8wXvvCFnHPOOfnDH/7QV1oPJjkpyaxuyVseBAgQGAGBVheQj0pySpLDanL5eZJdk9w7iBzfluSrSdatM8aMJIcneXoQ4+tKgAABAgQ6VWC/ys/BDfpKYNy4cZk8eXI+8pGPdGqO4h6EwGWXXZaZM2dmwYIFyxql/D3tjCQXDmIqXQkQIEBghAQUkI8QvGkJECBAgAABAgQIECBAgAABAgQIECBAgAABAgQIECBAgAABAgQIECBAYFACR1VOVVul3igrrrjikhPVDjzwwKyzzjqDmkjnkRV44IEHct555y05Ee2pp57qK5gnkpxWKVAc2YDNToAAgc4XaHUBeRHZK8lFdWhKgfdZSf42ALbyLnwpSi9FTfWumZXP+/zhMYA5dSFAgAABAp0mUArJD01SNl2pe6277rqZOHFiJkyYkNVXX73T8hNvEwKPPfZY5syZk9mzZ+f+++9fVs+fJDlb4XgTuJoSIECgDQUUkLfhogiJAAECBAgQIECAAAECBAgQIECAAAECBAgQIECAAAECBAgQIECAAAECBBoS+Pskn6ycqrZSXz323nvv7L///tl6660bGlSj9hC48cYbc8EFF+Sii+rVG74Q458rhYOfT/I/7RG5KAgQINDxAkNRQP7GJPOTbFajU04h3z1JKVJq9nprZcyN+uiogLxZUe0JECBAoJsF9kjy8STvWFaS++23X/bdd99ss8023WzRc7ndcMMN+dKXvpQLL+z3IPEfJvlC5e9YPeckYQIECHSbgALybltR+RAgQIAAAQIECBAgQIAAAQIECBAgQIAAAQIECBAgQIAAAQIECBAgQKD3BMop5OUE0kOSrNxX+ltssUXKy/Dl18te9rLeU+qAjJ9//vklL7SXX7fccsuyIn4yyTmVU2v/2AGpCZEAAQKdJDAUBeQvTzI1yWfrQHwjyeQkjzaBtGaSUiC+4zL6KCBvAlRTAgQIEOgZgfclOTDJB5aV8ZgxY1I2Y9trr72y1lpr9QxONyX6yCOPZN68eUs2Zbvrrrv6S+2bSc5L8u3+GvqcAAECBDpHQAF556yVSAkQIECAAAECBAgQIECAAAECBAgQIECAAAECBAgQIECAAAECBAgQIEBg2QJ/l+TgJB9LsnZfTVdZZZXss88+GT9+fMaOHcu0DQQWLlyYuXPn5stf/nL++Mdl1oM/lOSLSaYn+UsbhC4EAgQIdKPAUBSQF6d1k8ytcwp5+exblZ/hDzQAWqrYTksyvp+2J1cK1v/awJiaECBAgACBXhPYJMmkJPsnWeYOazvvvHN222237LrrrjZja/O7pGzK9pWvfCWXXnpprrjiiv6ifT7JBUlmJbmjv8Y+J0CAAIHOE1BA3nlrJmICBAgQIECAAAECBAgQIECAAAECBAgQIECAAAECBAgQIECAAAECBAgQ6F+gvAh/QJKNl9V0s802yx577LHkZXinqvWP2soW5TS08lL7/Pnzc9ttt/U39J1Jzq+82N5fW58TIECAwOAEhqqAvLy7vkflz/PRdUK8L8kXKkXmf6rz+YpJdkhydJKNqj6/NckzSbap6XNskhMGR6E3AQIECBDoeoHVk0xI8tEk6y0r29GjR+fDH/5wdtlll3zgA8s8wLzr0dotwW9+85u5/PLL89WvfjWLFi3qL7zyd67/m2ROksf6a+xzAgQIEOhcAQXknbt2IidAgAABAgQIECBAgAABAgQIECBAgAABAgQIECBAgAABAgQIECBAgACB/gXen2Rikp36a/r+978/H/rQh5a8DL/yyiv319znAxB48sknl7zU/rWvfS3f+lY5bLbf6+tJZldOpu23sQYECBAg0BKBoSogL8G9IsnhSU5ZRqSl6un2JKUwvPz/y5OMSfKuJKvV9CsFUIdWfs5PrvlMAXlLbgeDECBAgEAPCZTn532T7Npfzquttlp23HHH7LDDDkuKyZdbbrn+uvi8hQLPPvtsStH4VVddlW984xt5/PHHGxn9K0m+5Pm6ESptCBAg0B0CCsi7Yx1lQYAAAQIECBAgQIAAAQIECBAgQIAAAQIECBAgQIAAAQIECBAgQIAAAQLLFignqe1XeRl+rf6wykvwH/zgB5e8CO9k8v60lv15OWm8vNh+5ZVXLnm5vYHrkcpL7RcmKYWBLgIECBAYXoGhLCAvmZSTxI9Mctwg07o7yYFJ7kpyVpLaAvJPVH5/kNPoToAAAQIEek7gNUn2SrJnko37y37UqFEpG7Jtv/322W677fKGN7yhvy4+H4DAgw8+mGuvvTZXX311vv3tb2fx4sWNjHJnkouTzEvycCMdtCFAgACB7hFQQN49aykTAgQIECBAgAABAgQIECBAgAABAgQIECBAgAABAgQIECBAgAABAgQIEGhMYPfKy/AfaKT5VlttteRF+Pe85z0ZO3ZsI116vs3ChQuXvNh+zTXX5Oabb27U45tJLkpyaaMdtCNAgACBIREY6gLyEnQ5ifwjSU5KMpAqsyuSHJHkgSR/l+ScJBNrNPauFEsNCZJBCRAgQIBAjwhsVvmZXX5uv66RnMeMGZN3v/vdGTduXLbddtussMIKjXTTpkbg6aefzvXXX58FCxbke9/7Xu66q+yZ09D12ySXVX7d1lAPjQgQIECgKwUUkHflskqKAAECBAgQIECAAAECBAgQIECAAAECBAgQIECAAAECBAgQIECAAAECBBoQeH2SUkxeXoT/5wba57Wvfe0LL8Fvs802edOb3tRIt65v8x//8R+58cYbl7zcft111+Xhhxs+2OzHlZfaL0nym66HkiABAgQ6Q2A4CsiXSvxDksOT7JtkdAM8NyU5Ncn3kjxTab96pVB8u5r+2yS5sYExNSFAgAABAgQaE/jXJLsk2SnJWo11Scqzc9mYbcstt8w73/nOjB7dyI/8RkfvnnaLFi3KD37wgyWbsN1000254YYbmknukSRfT3J5ku8201FbAgQIEOheAQXk3bu2MiNAgAABAgQIECBAgAABAgQIECBAgAABAgQIECBAgAABAgQIECBAgACBxgXGJPlQkp2TbNBotze+8Y3ZYost8o53vCObb755Ntlkk0a7dnS7O+64I7feemt++MMf5pZbbsmvf/3rZvL5aeXF9q8lafgItWYm0JYAAQIEBiUwnAXkSwNdI8m4JKUIfKMkG1c+eDDJvUlKBdU3k/wyyXM12f1jkrIRSfVmMGUnkx2SlI1KXAQIECBAgEDrBd6V5INJ3p+kqZ3VynPzZpttlre//e0ZO3ZsNtxww9ZH1wEj3nPPPVm4cGF+9KMf5bbbbkt5zm7y+lWSbyW5Msl1TfbVnAABAgR6QEABeQ8sshQJECBAgAABAgQIECBAgAABAgQIECBAgAABAgQIECBAgAABAgQIECBAoCmBUkxeis4+kGTTZnquuOKKS16A33jjjTNmzJhstNFG+ad/+qeMGjWqmWHapu3ixYvz05/+NHfffXfuuuuu3HnnnUtecH/qqaeajfH2SuHfVYrGm6XTngABAsMuMBIF5INJcvMk36k5wfwHSfZMUgrQXQQIECBAgMDQCpSd1LavbASzdbNT/d3f/d0Lz8+lmHyDDTbI+uuvn1e96lXNDtWW7f/whz/kZz/7We69996UovGlz9d/+ctfBhLvjUmuTXJNkqYrzgcyoT4ECBAg0LkCCsg7d+1EToAAAQIECBAgQIAAAQIECBAgQIAAAQIECBAgQIAAAQIECBAgQIAAAQJDL/D6yovw70ny7iQrD2TKt7zlLXnrW9+a9dZbL+uuu27e9KY3pZxe/vrXl+FH/vrNb36z5BTxX/3qV7n//vtz33335ec//3l+8YtfDDS4J5N8r1LQV15s/81AB9KPAAECBIZdoNMKyPdJ8qUapa8mmZik/DxyESBAgAABAsMnsGrl2Xlckn9J8paBTr3WWmu96Bl6nXXWeeE5es011xzosEPS79FHH82DDz6Y//zP/8wDDzzwomfrRx55ZDBzlofy7ydZUHnGfmIwg+lLgAABAr0loIC8t9ZbtgQIECBAgAABAgQIECBAgAABAgQIECBAgAABAgQIECBAgAABAgQIECAwOIGtKi/Bb5Ok/P+gjhZ/+ctfvqSI/HWve11e85rXpLwgX16ELyetrbbaall11VWz8sorZ/To0VlppZVSTjhfYYUVstxyy+UVr3hFXvayly3J5vnnn89zzz2XZ599Nk8//fSSE8L//Oc/Z9GiRXnyySfzxBNP5PHHH085+ay82F5eYH/44Yfz29/+NqV4/K9//evgVJLFSW5KckPl5fby/y4CBAgQ6EyBTiogLz+HT0lyWA31tCTl1986cwlETYAAAQIEukbgDUnKqeTl7xfl1z+1IrPyXLz22mvnta997QvP0a9+9auz+uqrL3mWXmWVVV70LF1OOS99Ro0ateR5ujyLVz9Pl2fi8jy9ePHiJc/U5XTw6mfqP/7xj0ueqR977LH8/ve/f+G5+r//+7/z0EMPLenTouunSW6p/CqnjT/YonENQ4AAAQI9KKCAvAcXXcoECBAgQIAAAQIECBAgQIAAAQIECBAgQIAAAQIECBAgQIAAAQIECBAg0BKBUr1dXoB/R5LNk2yaZO2WjNz+gzyU5PYktyb5YZKbFem1/6KJkAABAg0KdFIB+WuTzKts7lKd3o5JrmwwX80IECBAgMCyBGxG4v4g0LkCaic7d+1EToBACwT8IdgCREMQIECAAAECBAgQIECAAAECBAgQIECAAAECBAgQIECAAAECBAgQIECAAIGKwOuTbJJk4yQbJdkwyTodrvOrJOUUtLuT3JnkjiS/6fCchE+AAAECfQsMRQF52WhlmySrV34+rpjkL0nGJ/n9IBbjg0m+UdO//LzaLcl9gxhXVwIECBAgsFRAAbl7gUDnCqid7Ny1EzkBAi0Q8IdgCxANQYAAAQIECBAgQIAAAQIECBAgQIAAAQIECBAgQIAAAQIECBAgQIAAAQIEliHw90nWT7Jekjcn+cdKUfk/JFmjTeR+l+Q/kzyQ5D+S/DLJL5L8PMn/tEmMwiBAgACB4REYigLyemPen+TDSX4ywLRKEfpZSSbX9J+e5MgkzwxwXN0IECBAgEC1gAJy9wOBzhVQO9m5aydyAgRaIOAPwRYgGoIAAQIECBAgQIAAAQIECBAgQIAAAQIECBAgQIAAAQIECBAgQIAAAQIECAxQYKUkr0uydpLXJFkryauTvCrJaklWSfLKJKOTlLalWG75JMsleUWSl1XmfT7Jc0merRTMPZXkz0kWJflTkj8meTzJH5KUYvFHkzyc5KEk/1U5BXaAKehGgAABAl0mMBQF5GXzlEuS/HON1QFJZg7Qb+vKmOXn59Kr/NzbOcl1AxxTNwIECBAgUCuggNw9QaBzBdROdu7aiZwAgRYI+EOwBYiGIECAAAECBAgQIECAAAECBAgQIECAAAECBAgQIECAAAECBAgQIECAAAECBAgQIECAQJcIDEUBedkE5YtJ/q3G6IokE5I80aRd2WylFJ6XYvHq6yuVE8mbHa/J6TUnQIAAAQIECBAgQIAAAQLtLaCAvL3XR3QECBAgQIAAAQIECBAgQIAAAQIECBAgQIAAAQIECBAgQIAAAQIECBAgQIAAAQIECBAYToGhKCAv8ZdC8dl1EhmfZF6SRk94LcXoR1d+VQ9XTh//cJLvDCdWP3OV9/XflGSbJE8luSHJQ20Un1AIECBAgAABAgQIECBAoEsFFJB36cJKiwABAgQIECBAgAABAgQIECBAgAABAgQIECBAgAABAgQIECBAgAABAgQIECBAgAABAgMQGKoC8rWTzE2ybU1MDyY5MMk1DRSRr5bkhCRT6uR1RpLPJHlmADkPRZdXJDksyWeTjK5M8HiSg5Jc2kCuQxGTMQkQIECAAAECBAgQIECgRwQUkPfIQkuTAAECBAgQIECAAAECBAgQIECAAAECBAgQIECAAAECBAgQIECAAAECBAgQIECAAAECDQgMVQF5mXr3JLOqCqqXhlNODz+xckL5Y3ViXDHJuCRTk7y9zuffSDI5yaMN5DdcTd6V5Io6uf48ya5J7h2uQMxDgAABAgQIECBAgAABAr0noIC899ZcxgQIECBAgAABAgQIECBAgAABAgQIECBAgAABAgQIECBAgAABAgQIECBAgAABAgQIEOhLYCgLyFdKclofJ4iXeEoh+S1JfpBkcZJRSTZN8s4k5fTxetdtSfZLUgqz2+Uq7+mXYvfyq961d5J57RKsOAgQIECAAAECBAgQIECg+wQUkHffmsqIAAECBAgQIECAAAECBAgQIECAAAECBAgQIECAAAECBAgQIECAAAECBAgQIECAAAECAxUYygLyEtOrk5yRZPxAA6zqV4rNy8nj7Xaa98uTnJDk033kqIC8BYtvCAIECBAgQIAAAQIECBDoW0ABubuDAAECBAgQIECAAAECBAgQIECAAAECBAgQIECAAAECBAgQIECAAAECBAgQIECAAAECBJYKDHUBeZlndJKjkny88v/N6peTymdUCtF/32znYWq/V5KL6sz1cJKdktw+THGYhgABAgQIECBAgAABAgR6UEABeQ8uupQJECBAgAABAgQIECBAgAABAgQIECBAgAABAgQIECBAgAABAgQIECBAgAABAgQIECDQh8BwFJCXqV+W5J1JPpFk5yZWY36SU5P8JMnfmug33E1XSnJakik1E5fC+XIC+3PDHZD5CBAgQIAAAQIECBAgQKB3BBSQ985ay5QAAQIECBAgQIAAAQIECBAgQIAAAQIECBAgQIAAAQIECBAgQIAAAQIECBAgQIAAAQLtJlAKyf9Pku2T/EuS9ZJsXBXkrUl+keTaJN9P8mibF45X+5Yi8h2S7Jjk6STzKjkoHm+3u1A8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BAgQIECgdwUUkPfu2sucAAECBAgQIECAAAECBAgQIECAAAECBAgQIECAAAECBAgQIECAAAECBAgQIECAAAECBAgQIECAAAECBAgQIECAAIEuE1BA3mULKh0CBAgQIECAAAECBAgQIECAAAECBAgQIECAAAECBAgQIECAAAECBAgQIECAAAECBAgQIECAAAECBAgQIECAAAECBHpXQAF57669zAkQIECAAAECBAgQIECAAAECBAgQIECAAAECBAgQIECAAAECBAgQIECAAAECBAgQIECAAAECBAgQIECAAAECBAgQ6DIBBeRdtqDSIUCAAAECBAgQIECAAAECBAgQIECAAAECBAgQIECAAAECBAgQIECAAAECBAgQIECAAAECBAgQIECAAAECPS7w8iT/mOQ3SZ7qEYu/T7J8Va5/6aHce2SJpUmgcQEF5I1baUmAAAECBAgQIECAAAECBAgQIECAAAECBAgQIECAAAECBAgQIECAAAECvSOwYpLNkuyS5LtJruqd1Dsi03WS8O2yvwAAIABJREFUnJxklUq0tyc5McnTTUS/apLTkrx+EGM0MZ2mBAgQIECAAAECBAh0qEAvPX98NsnxVeu0d5J5LVq3Usx7QpLtk/wwyQ1Jrk6yqEXjd9MwQ7kO3eTUXy5vS3JJkjWTzK/8ui3Jc/117ODPO+HeWb3y58p2Fee7k+yW5L4Odhc6gbYUUEDelssiKAIECBAgQIAAAQIECBAgQIAAAQIECBAgQIAAAQIECBAgQIAAAQIECBAYQYEJlcLi1SoxXJlk/yS/G8GYTP1igfWSXJpko8pvz0xyWJOnatW+sDyQMawLAQIECBAgQIAAAQLdL9BLzx9DWXxaNvGam+T9lVvm+0n2SvLf3X8LNZ3hUK5D08F0aIeyMWDZNO5jVfH3wnN/J9w7Csg79Esl7M4TUEDeeWsmYgIECBAgQIAAAQIECBAgQIAAAQIECBAgQIAAAQIECBAgQIAAAQIECBAYWoF/SHJRki2qppmUZHaSvw1w6vLi8llJJg+w/1B06+QTnnqpgGMo1t6YBAgQIECAAAECBAg0LtBLzx9DWXxaToP+apJ1K/TlGfmoJIsbX4qeaTmU69AriO+p3G+jKwk/mOTDSRZ2OUAn3DsKyLv8JpRe+wgoIG+ftRAJAQIECBAgQIAAAQIECBAgQIAAAQIECBAgQIAAAQIECBAgQIAAAQIECLSHQHm3bmKSWVXhXJ9kfJKHBhhiNxWQlxPiSoH9YK9rK6fNPTaAgXqpgGMAPLoQIECAAAECBAgQ6BoBzx/Du5RDWXxau5YHJCknQrteKjCU6zBc3m9I8sYWTvZokp83ON5alU0Al552X7oV01OSPNfgGJ3arBPuHQXknXp3ibvjBBSQd9ySCZgAAQIECBAgQIAAAQIECBAgQIAAAQIECBAgQIAAAQIECBAgQIAAAQIEhkFg7SRzk2xbNVcpKp8zwLkVkL8UTgH5AG8m3QgQIECAAAECBAj0kIAC8uFd7KEqPh1VKd49rJLOw0l2SPLj4U2vY2YbqnUYToBWfXeXxnxskhMaSOAVlZPtq9vekmTvJP/ZQP9Ob9IJ944C8k6/y8TfMQIKyDtmqQRKgAABAgQIECBAgAABAgQIECBAgAABAgQIECBAgAABAgQIECBAgAABAsMoUN6vKy+2n1E15xVJJiR5YgBxKCB/KZoC8gHcSLoQIECAAAECBAgQ6DGBVhWhev5o7MYZquLT1yaZl+RfKmFck2R8kj80FlbPtRqqdRhOyFZ9d5fG3GgB+Y6VDQFHVyX7YJL7kzw/nACVuW5PcmKSpwc49yuTrJzkvxrsP5B75+VJ/k+S3w7TCe0KyBtcTM0IDFZAAflgBfUnQIAAAQIECBAgQIAAAQIECBAgQIAAAQIECBAgQIAAAQIECBAgQIAAgW4V2CDJV5K8tZLgoiQ7J7muDRKufRF7ZqXg/alhiK127ouS/LSBeZdLsn2SLSptaws4yu/f3MA47dBkOL3bIV8xECBAgAABAgQIEBgpAc8fSauePzZPUp5zf5LkgcrmaLUFtQMpPm3k3vjXJN+panhykjLXXxvp3INthmodhpNyJArIy7/fXJhks+FMtJ+5Bvr9fU2S/ZJMSlKK0Cc3uKHhQO6dpRs8lMLuWUkuS/K7OnmtmeQTFeNfDMJYAfkg8HQl0IyAAvJmtLQlQIAAAQIECBAgQIAAAQIECBAgQIAAAQIECBAgQIAAAQIECBAgQIAAgV4SWD7JaUkOrkp6epIjkzwzwhDtVEC+d+Ukuf5Iak9hV0Den5jPCRAgQIAAAQIECBCoffbx/DHwe6LWcsskt9QMN5Di0/4iKqcbT60UjC9tW06JvrK/jiP8+d8nKf8uMBJXKdI9umriUkR8+UgEkqRsprd4AHOXDQu2GUC/vrqUjeu+tYzxSnFzKdYu91Y7XQMpIF8jyQVJPliVyIcavAcG8h1uZIOHcqL7qUkOTPJ4kiOSXDzAfx9TQN5Od6hYulpAAXlXL6/kCBAgQIAAAQIECBAgQIAAAQIECBAgQIAAAQIECBAgQIAAAQIECBAgQGCQArUv0f48ya5J7h3kuIPtroB8sIKD6z+QF8AHN6PeBAgQIECAAAECBHpTQAF5604gPyzJmZXb6OEkOyT5cc1tNZDi0/7uzHKS8peTvLvS8LYkeyT5dX8dR/jzWosRDmfEpq+30cCIBdPHxCtVNgCc0m6BVYray3fvqSZjq/2zr2y4sH8fJ4NXD93sd7iRDR768p2f5FNJ/qvJ3BSQNwmmOYGBCiggH6icfgQIECBAgAABAgQIECBAgAABAgQIECBAgAABAgQIECBAgAABAgQIECDQSQKjkpTTkpq91koyK8k7qzoe0uCJ20u7PJfkT0n+1uzky2jfjQXk6ybZpUGj1ZKMT1IKEcpVTs27JsmzDfYvzcqJ6B9J8tYBjPGbJF8b4ClsTYSoKQECBAgQIECAAIGeFxiqAvJefP6oLiy9O8luSe6rucOaLT5t5AZ9V5Irqp7JO2VDLgXk/7u67V5AXk6JLye2n1R1M5ZT0z+e5JuN3KAtbPOWysnhS/+doQw9I8nhSZ5ucp5Vk8xJsnNVv70b+PeoZr/DtRs8/CDJnkkerJq3FJCXk8ePrfNva+XPkoOSlH6N/ruXAvImbwbNCQxUQAH5QOX0I0CAAAECBAgQIECAAAECBAgQIECAAAECBAgQIECAAAECBAgQIECAAIFOEtgiyc0jFPBQvBzfjQXkzSzPekkuTbJRpdNAjGtfWB7IGM3ErC0BAgQIECBAgAABAs0LDFUBeTORdMPzR9lU7ZQk5STkcn0/SbH97xqIZotP+3Osnbe0/1CSy/vr2AafKyD/30Vo5wLyesXjJeajkpyRpGzoN1zXmpXTxnesmrAUYX84ycIBBlE22Sub1y29GjmFvNnvcO0GD2dV/BbXxFzqUN+R5Owkb6/57PFKEf+8Bs0VkA/whtCNQLMCCsibFdOeAAECBAgQIECAAAECBAgQIECAAAECBAgQIECAAAECBAgQIECAAAECBDpRQAF561ZNAUfrLI1EgAABAgQIECBAgMCyBTx/tOYOWTFJKQydXBnuW0nGJ3miZvhmi0/7i+6NSeYn2azS8HdJ5ib5fX8dW/T5M0kuSfLIAMYrJ1h/YAD9WtHlDUnKxgVLrzuH0aw2/qOT/LgVSbV4jHIqdomt/Kq+yonfRyb5c4vnW9ZwJZbTkkypalROQT+gcv83ejJ37RxrVE40/2DVB/1twNDMd3ggGzy8OslxNbkuDa9sUlFOgi+5L+tSQD6MN6epeltAAXlvr7/sCRAgQIAAAQIECBAgQIAAAQIECBAgQIAAAQIECBAgQIAAAQIECBAg0CsCCshbt9IKOFpnaSQCBAgQIECAAAECBJYt4PmjNXdIbcHmzMpp5E/VDN9M8WkjkU1IMruRhkPU5u4kuyW5b4jGH6phW70OQxXnSI27WpJSrLx/TQDnJflUAwXM1d3KCdzl9PCfJfl1kj8laabg+xVJDq/EUz1uqwrZa79DVyQpv1e7+cPSuZu5d2o3ePhBkj2TlJPTl3WVk98nJTkxyeiahmWDiFLAv6xNGxSQj9Q3x7w9J6CAvOeWXMIECBAgQIAAAQIECBAgQIAAAQIECBAgQIAAAQIECBAgQIAAAQIECBDoSYF1k+wyQpn/JsnXkixu4fy1RRR9vfzfwilfGEoBx1CoGpMAAQIECBAgQIAAgXoCnj9ac1+UE60vTvLOynDHJjmhztDNFJ/2F9mqSeYk2bm/hkP4uQLyIcQdoaHXSnJ+kh1r5h9I8Xj5t6JS8LxZ1Vj/nuRjDZ5gXmoz96jEU11I/Y0kk5M82gKj2iLvcrp3+U5d18fYzXyHa4vTT05S+v+1gbhL7tslOTvJejXtv1MxvL+PcRSQNwCsCYFWCCggb4WiMQgQIECAAAECBAgQIECAAAECBAgQIECAAAECBAgQIECAAAECBAgQIECAwPAKdHsB+d8nKSda9XWtUylE2LDS4MLKS85PN7EMpZihvHReThsrVyNjlBe1W7kRQBPhakqAAAECBAgQIECgJwWGo4C8F54/3pbkq0lKwWy59k4yr84d1UzxaX83ZHnWKqcl155Q3F+/Vn6ugLyVmu0xVqmHLAXUZyYpGyOU66TKrz83EeJKSU5LMqWqz8NJdk9yY4PjbJPkS1VxlG63Jdkvyc8bHKO/ZiXfw5KcUdVweuWU72cG8R2u3eChv8L0vuJ8S5JzkrynpsEtlSL6e+t0VEDe36r7nECLBBSQtwjSMAQIECBAgAABAgQIECBAgAABAgQIECBAgAABAgQIECBAgAABAgQIECBAYBgFur2AvLZoYRhplznVlknKS9AuAgQIECBAgAABAgSGR2A4Csh74flj6yQ3VC1ZX882rSogXzHJWZUC0qXTllPPb6pz25QC889UnQJdCnBPTFIKWmuvPZPsX/nNUuxb+v26qtGoJAcm2anyewrIh+d7OtyzLC0iPyVJKaYum8M910QQr0hyeJLSv/o6qlKo3chY9YrHH0yyb813rYmw+mz6z0muSvKaSotSnL5rknrF2Y1+h0vBd9lUYukGD2Wzh3Ii+RMDCHjtyve9xFR9le/yQUl+XPP7CsgHgKwLgYEIKCAfiJo+BAgQIECAAAECBAgQIECAAAECBAgQIECAAAECBAgQIECAAAECBAgQIEBgZAUUkI+MvwLykXE3KwECBAgQIECAQO8KKCBvzdrvUzkpuYx2f5JpSR6qM3R1gXb5uLT7/jJCeLSPk5Y3TfL1qoLX7yUpMZSi79rrH5NckqQUyZZrRqW49+mahqUObmrlV/moXnF4beG6AvLW3D/tOEq5H9ZMUu7BvzUR4MuSlPu83GdLi6dL998lOTTJpUmeb2C8dyQ5L8lGlbZlw4MDksxvMp4Gpko5Lf2LSf6tqnGZa2adzo0UkNcbrxTUl00fmrGsnn61SkH+0g0eln5WvoNlU4cfVjVWQN7IqmtDoAUCCshbgGgIAgQIECBAgAABAgQIECBAgAABAgQIECBAgAABAgQIECBAgAABAgQIECAwzALtVEB+Z5LfN5B/eUl73SRvqLS9NknJ47E6fXvhBMAGyDQhQIAAAQIECBAg0PMCtc8+nj+avyVqC6+bH6HvHuVU8RNqPl4+yWlJDq76/UlJZvdRnFp7OvonKoWstbPWFofXe6ZUQN7K1e2+scrJ4+WE8FIoXV08Xp3p6UlOTvJ4A+mXTQ/OTbJ+5XtQxm3k9PIGhn5Jk9o/C8vp4ROT/9fenQBbUJV3Av8XEBGJWJoYRWcGM6MhxFE0GjGKW3BfoiARtQSxXEATjWCFITilEuISEjQRRDQS44JLVASjiWvUqIkb7okhpMaYRQbXQWMQB2TqG/vFa3uX7ru9vu/9usoCueecPv07576qvtX//nJ5q2WXAPlhSari+JbBsl60UOP9ThMY35rWhU0V8tEXVgiQz7MD9CEwh4AA+RxouhAgQIAAAQIECBAgQIAAAQIECBAgQIAAAQIECBAgQIAAAQIECBAgQIAAgW0WGFKAfF6KaQHyg5pKYpPGvmlTda4C6XVUZbuq/PXdHpOpB5ufnuSQHmN8LslXe5xDUwIECBAgQIAAAQIEFhNo3/vMO9puvv+oe58KuR49L96UfuMC5BUIr4ri+zf93tuce1zF82pyQpLnj5zj3kneNeac12tC6Ec2n72qCaZW5eetY9UB8hr/OitwbA9ZIfpTRv5jBfDPX/F5q+p2hZG7VN+eNpV2OHiZ0z40yYfmHLC+B2V6cof+H2va/kUHj1smqXmdu8LweE35wKY6+lbF80uS1HfhM63rmRUg3y/JmUmOGelXL4E4NcnVHWxmNanq5vUCiSclGRcer/4C5LMUfU5gSQIC5EuCNAwBAgQIECBAgAABAgQIECBAgAABAgQIECBAgAABAgQIECBAgAABAgQIEFijwE4PkM+ibD84/ZImdHDFrI4jn7cfWJ5njB6n05QAAQIECBAgQIAAgTkE1hEgnzWtTb//OCDJa5LcadaFzvF5O0A+LpxaVZIrXDvuaAe+/yrJI5N8cUzjmyQ5L8ndm8+q2nOFgUdfJLbqAPmy9uMc1CvvMu0lC31OPrQAeeUnb9sEpB/YupCqvP20JLdpXlLXrkr+2qaidoW0r+mDsIK27b1dpxj33ZoVIH9wknr5wta11netgugfX+Kcb9i83KFe9HfZmHEFyJeIbSgC0wQEyO0PAgQIECBAgAABAgQIECBAgAABAgQIECBAgAABAgQIECBAgAABAgQIECCweQIC5Mnrk2xV3pon/C1Avnn73owJECBAgAABAgR2n8CyAruLhGM3PUB+xyTvHAmMvjrJ5yZspaoefv+Rz6a1rWY1zttG2rfDqW9J8vgkX55wvna4fVxV8a2uP5vkT5LcqvkPVU36ua1x21XKKyB8VJKLl/TVWdZ+XNJ0ljrMIt+R0YkMKUBeQeYKiFc17HY4vL4Tv57k75JUxvKXkpwx8jvD6DVVkPxFST6y4irjsxb0uCTPaQLgL0vyt2MqpM8KkP+XxqO+lzdI8sIkJyW5ctbJl/i5APkSMQ1FYJqAALn9QYAAAQIECBAgQIAAAQIECBAgQIAAAQIECBAgQIAAAQIECBAgQIAAAQJ9BH48yZ5JvjmA6kt95t1uWw+11wPEqzj+qXn49hurGLwZc0gB8kc1VeBmXW67WtYiD6dveoBjlpXPCRAgQIAAAQIECCxDYCfcv7Xvfdx/9N8ZxyR5xUi3Q5N8aMIws8Kn085+0ybYeo+m0beSHJ3kwimd7tWE27eanJikKouPO+6c5IMjHzw833+x2OjRDqa+L0ntoS/1ZxvbQ4B8NuQQAuT7J3lskhOakHR71mcnqb3+9dYH0wLn1fSzSc5Ncn6Sf9mG38XK9v82v8lNWomu3+EKklcF8wuSfGL2si61hQD5UjkNRmCygAC53UGAAAECBAgQIECAAAECBAgQIECAAAECBAgQIECAAAECBAgQIECAAAECswTqWbN6APxZSe7SNK6HZqvq0Ru3ufrSrLlP+nyVD30vEozuej0C5CqQd90r2hEgQIAAAQIECOwugZ12/yZAvtj+vVaS5zVB2hrpoiQVvP6HCcN2DZ+2u++V5OQkp4188MokT54Sdq2X0z2zCfJWt0uTPCTJRyfMbXQvVDj93kk+3GrbDqYu+/58lb8lLLbSi/dettXiM+o3wr5J6iUDxyZ54JiK4zVaVaL/n00A/HsThq+/obdt2h0+ZQpVjbyC5H+W5O+TfLffdFfWet7v8MomNGZgAfJ1ajvXrhYQIN/Vy+/iCRAgQIAAAQIECBAgQIAAAQIECBAgQIAAAQIECBAgQIAAAQIECBAgMFOgnjM7KsmLJlRtqgfEz9jAEPkqH/pex0PXAuQC5DO/vBoQIECAAAECBAjsOoGdeP8mQL7YNv7Jpir4fZth6iVwVXX48gnDzhs+/aUkr05SlZ/r+GJT+XtSpfNq057b25uK5V8dM7fa2xU2r//VMSkIv+4A+TNaofnFVusHveddhz7nP7Cp4H5w02kdv2X0md+stvVyhP+W5K5Jan8fNiE0XuPUCweq6nj9fvWVWQM3n++R5E5JTkwyLUi+NX7t9fc2L0D4fJKvbdNvZevYOx0JJzYTIF9UUH8CHQUEyDtCaUaAAAECBAgQIECAAAECBAgQIECAAAECBAgQIECAAAECBAgQIECAAIFdKnCz5iHwquI07qiHwo9M8vEN8xEgn3/BVhHg2Lup8HXtjtO6aRMcuEXT/oIkL+5Z8eu6SZ6e5JA5x7gqyaebB9E7TlszAgQIECBAgAABAisV2In3b+4/vr9l5r3/uF2SPx0Jdj+3qfh99YSdOE/4tO7PXpXkHiNj1jhV+bzmPemo3xn+fCT0W32eneSaMR2uk+QPmvB7fTwpCC9A3v1PzKYGyI9OckLzG8Ksq63geO2V307yhQl7a9YYFST/uWbv1blvMKvDyOefbF6mUC88eHOSv+nRd96m83yH5z3XvP0EyOeV049ATwEB8p5gmhMgQIAAAQIECBAgQIAAAQIECBAgQIAAAQIECBAgQIAAAQIECBAgQGCXCdwryTtnXPPxSV6yYS77JKkH0FdxfK+p5lb/XNWx0yqQtx8eXpXbMset8PhRSS5e5qDGIkCAAAECBAgQILCAwE68f1tFgHw33X8cl+SckT318Kbq9KRt1jd8um+S05M8aWTAqsJcQdt/nbKX92xeClbnq6OCvvdLMqli+U2SnJfk7k37SUF4AfLuf0A2NUA+7oUF7auulx2em+QVSf6pO8nMlvs1e/AxMyqetweq8Phjk3xj5hkWb9D3O9z1jPUdrBfxLeM3EAHyruraEVhQQIB8QUDdCRAgQIAAAQIECBAgQIAAAQIECBAgQIAAAQIECBAgQIAAAQIECBAgsMMFulTqfkaS03a4w9AuT4B8+1dEgHz718AMCBAgQIAAAQIEflhgJ96/CZB/f43nuf+oF6e9IEmFyOu4JMmRST4z5YvTJ3y6V5KnNZXGt4asIHidY9aL6NqB8Lc3ofOvTphbu5L6o5O8ckxbAfLufxU3NUBeV1gvQnjpSPX6+m+1996a5I+TfCDJFd0p5mpZL0/4hSSHJ7lPkvKcdDyuCbR3PdGDWy9l6Nqv2h3QmktVQf9KjwE+muTZSb4z0ucWSc5qxj2xqaZ+TY8x200FyBfA05VAHwEB8j5a2hIgQIAAAQIECBAgQIAAAQIECBAgQIAAAQIECBAgQIAAAQIECBAgQGD3Cdw5yZ+3HsptKzyqqQS2+3S274oFyLfPfuvM8wQ4tn/WZkCAAAECBAgQILCTBXbi/ZsA+fd37Dz3H+2A8BuTVJD18ilfgj4B8rs2QdIbjIx3cpIzklw144t2RJI3jbSpIHqF3SeFUo9pqklXl0uTPCjJRWPOIUDe/S/cJgfIqxL4mUluleRtSeoFBJ9K8u3ul7/UlnskuXGSWye5Y5JDk9yh+S3t3Ulq/9a+7Xp0eRlI17H6tntJkhNGAvhb4fF7NwNVUP+UJOd0+J5POrcAed9V0Z7AnAIC5HPC6UaAAAECBAgQIECAAAECBAgQIECAAAECBAgQIECAAAECBAgQIECAAIFdInD9JPXw6K9MuN4PJakA+T/uEo+hXOZOC5CvwrVP8GEV5zcmAQIECBAgQIAAgXUL7MT7t1UEyFexLkO8/2iHtGuOVVl4WuXgPtdRubSqDP77SerlBRc21c4vmwFclZurmvGxTbvPN785/M2EftdqqpxXqLWO9yWpffGlMe3bwdR2GHbRtW/vx2ckOW3RQcf077MO855+kwPkdc17Jrl63otfQ78Kldff5Osl+cKM7117OkMJkP9Ykqcmqf143dYkn5Xk9DkrvQuQr2EDOgWBEhAgtw8IECBAgAABAgQIECBAgAABAgQIECBAgAABAgQIECBAgAABAgQIECBAYJZAPRD+oiSHtBp+MckTm0pP0x5AnzW+z/sLCJDPNlvHA/ezZ6EFAQIECBAgQIAAgfUK7LT7NwHy+fbP3k248ykj3auC8LtmDDfPfVQFS+u3gQqQX9xhulWZ+YIk+zdtX5jkpCRXTuj7k0leleS+zednJ6mK5d8Z0/7mSV7XBNvrYwHyyQsylAD5QUlu1GHfDK1JhcLrd7FVHEMJkNe1VRD+oUl+N8kBrYt9cZL/kaSqkvc5BMj7aGlLYAEBAfIF8HQlQIAAAQIECBAgQIAAAQIECBAgQIAAAQIECBAgQIAAAQIECBAgQIDALhK4YZJjktwjSVUg+lySM1Ue37YdIEA+m36e4MPsUbUgQIAAAQIECBAgMHyBnXT/JkA+33776SSvHXkR3LSq3aNnWPV9VDvYXsHTw5O8Z8pl1ksR/nQkcH58Ewwf16UdihYgnww7lAB5e8/Nt+PX3+tRSc5b/2lnnnEV3+HKoN6pebnkwa0Z1Msd6oUOX5k5sx80ECDvgaUpgUUEBMgX0dOXAAECBAgQIECAAAECBAgQIECAAAECBAgQIECAAAECBAgQIECAAAECBAhsj8CQAuSvbl4oMEuiXjxQFePu3DR8R5K6jq/N6jjn56t4aHrOqehGgAABAgQIECBAgMCcAu17H/cf3SDbbi9IcnKS787ovur7qNsneeNIJeM3J3lskm9MmddxSc5pPr80yYOSXDSh/boD5FVxfRVVqKvSc13L1vHJngHdLrtknyS3SVIV5OtY9T36pDkJkHdZre5tVvkdvmXz8oat33W2ZvWGJE9OclnHaQqQd4TSjMCiAgLkiwrqT4AAAQIECBAgQIAAAQIECBAgQIAAAQIECBAgQIAAAQIECBAgQIAAAQKbKFAPY1dFtlUc30lSD3dfuYrBmzGHFCCf9zJX/XD6Kh+anvea9SNAgAABAgQIECBAoJ9A+96nX+8ftN5N9x/7JjkrybEjWPdO8q4OeKu8j6rq489uqhVvTWVWFecKN78oydFNh7c3//7VCdfSDpCf3Zyv7tOXcSxrPy5jLsseY9XfkUnzFSBf7kqu8jtcM63f0+o7+YDWtPuEyAXIl7vmRiMwUUCA3OYgQIAAAQIECBAgQIAAAQIECBAgQIAAAQIECBAgQIAAAQIECBAgQIAAgd0osMqHvtfx0LUA+exdu+qHpmfPQAsCBAgQIECAAAECBBYVWNa926rv04Z0/1F5sXph2lOasPUnkhyTpKp3zzpWeR3t6uPv7jCvqnhcwdSDmonX/CqEfs2EC2kHyJ+R5LRZF93j82Xtxx6nXFvTVX9HJl1Ie889J8nz13bV3U90YpJTRprPevlB95GX23KV3+Gtmd4oyZlJfqU19Vc1L2z4yoxLEiBf7pobjcBEAQFym4MAAQIECBAgQIAAAQIECBAgQIAAAQIECBAgQIAAAQIECBAgQIAAAQIEdqPAKh/6XsdD17slQL7wjYb5AAAgAElEQVTKdeqz71+S5IQkV/TppC0BAgQIECBAgAABAgsLLOueoMt92rLOtehFL/P+Y78mTP6ZKaHr0fmuKny6T5IXJDlu5GSPS3LuDKzHJnlZ0+ZbSQ5P8p4pfe6Y5J1JqnJ5HQLk3Xdjl+9I99G6t2zvuWWvWfeZTG+5qu9G3/ndJMmXk1w1oWPXee6R5PpJLp8y1rS53TDJGc1LKkbbnZ3kpCTfntJZgLzvqmtPYE4BAfI54XQjQIAAAQIECBAgQIAAAQIECBAgQIAAAQIECBAgQIAAAQIECBAgQIAAgY0WWGUwYB0PXQ8pQH5qkvd12A3XSvLEJA9p2nZxWuU6dZjyfzRZZoCjz3m1JUCAAAECBAgQILDbBdr3BO4/VrsjuoZPaxYVQL1bkr2SvGvGtB6cpKoTbwW735Lk8U0QdlLXfZOcleTYpkGXiuV3TvLBkQGXHUZu78dlj7819T7rMO+OaFdr73KPPu+5pvUTIO+uuvUihvsmOT/Ja5N8shUAn7Z3Kkv6n5IckeQRSeoFEw9PUi+YmOeYVIn8D5I8fUqIXIB8Hm19CMwhIEA+B5ouBAgQIECAAAECBAgQIECAAAECBAgQIECAAAECBAgQIECAAAECBAgQILDxAgc0VdhWcSHfaR7gvXIVgzdjDilA/qgk53W41nbFuS4PpwuQd4DVhAABAgQIECBAgMAOFmjfE7j/WO1idwkuV2C8guO/keQ+SWatyY2bKuIPaKZelcSPTnLhjEu5XZI/TbJ/067m9uwZldTbAfJTkjx3iWQC5EvEHFnX3xoZdlWh/EVn3uW7seg5ZvWv6uP1+8vdm4Zva75L3xjpOCtAfkJTOXyry2lJ6sUcV886+YTPK0ReL92rl0SMHic35xlXKV2AfE5s3Qj0FRAg7yumPQECBAgQIECAAAECBAgQIECAAAECBAgQIECAAAECBAgQIECAAAECBAgQ2H6B3Rogr+pz/9KR/65J7j/S9tVJPtexb4XdH5bkoKa9CuQd4TQjQIAAAQIECBAgsGSB7QyQ78b7j2nh06oIXiHRpyb5hZF1nhYg3zPJiUlOH2n/yiRPTvLNKXulMm+jQddLkzwkyUdn7K92gHxWuL3vdhUg7ys2u317zz0nyfNnd1t7i9rH9UKCrWPZe6vLBdX+/vMk120avyBJBbW/O9J5VtD9p5vK5Yc0fT6d5KgkF3eZwIQ29dvJy5NsjVnN6kURxzfnuqbVT4B8AWxdCfQRECDvo6UtAQIECBAgQIAAAQIECBAgQIAAAQIECBAgQIAAAQIECBAgQIAAAQIECBAYhsBuDZAfmuRDHZdg1kPT04ZpP8wsQN4RXTMCBAgQIECAAAECSxbYzgD5brz/aN9HVaXwDzZVjh+b5IAx6zstSFuB16qYvNXvi0lqTWfd11XV8Qqa37M535uT1PlHKy2P22rz7peu21aAvKtU93btPde95/a23I4A+XFJzhm57Ec335NRiVm/hdRLHZ6ZpNptHU9LUmH0dtC7j/C4EPn7mr8d7RcBCpD3kdWWwAICAuQL4OlKgAABAgQIECBAgAABAgQIECBAgAABAgQIECBAgAABAgQIECBAgAABAgS2SUCAfDb8rIemp40gQD7bVwsCBAgQIECAAAEC6xCYNxC8TxOIrMBlHe9ogstfmzLp9rkEyJOq/F1h7knHB5oK4x8f0+BGSeplXFW1fOuo+7TnJblqxuY5IsmbRto8Lsm5HTbcvPulw9D/v4kAeVep7u0EyLtZtf+mVYXveyf5cKt7l99CbpnkDUkq9F3Hu5Mck+9/3+c9Kqf6iCbgXhXSP5LkV5NcNGZAAfJ5lfUj0FNAgLwnmOYECBAgQIAAAQIECBAgQIAAAQIECBAgQIAAAQIECBAgQIAAAQIECBAgQGAAAgLksxehy0PTk0YRIJ/tqwUBAgQIECBAgACBdQjMGwgWIJ9vdbqGeSuQ/7tJ3j8hDL5XkqpqXGHxreO9TTXif50xtf2SnNkEWqtpBVErmPqFDpfU3i8VsH1Xh35dmwiQd5Xq3q7rnus+4nparrsC+QFJXpPkTs3lVXXv2o9fal1ul99C9k5yepKnjPRdxvVsfe/r+/rEJH89YSkEyNezR52FQATIbQICBAgQIECAAAECBAgQIECAAAECBAgQIECAAAECBAgQIECAAAECBAgQILB5AgLks9esy0PTk0YRIJ/tqwUBAgQIECBAgACBdQgIkK9euUKfhyR5QpLDk1T14EnHa5twd4W6vzelXVUdf9XIWFUt+cgk7+xwOYclefNI39OSnJrk6g59q+L8OSPt+lSR7zC8CuRdkHq2ad+7/2ETlO45zMqbPzLJ40fOsozAdZ9J36v1/Tm7eUnDd1qDdP0tpP09e2OSxyW5vM+kxrSt31N+Ksnnp4wjQL4gsu4EugoIkHeV0o4AAQIECBAgQIAAAQIECBAgQIAAAQIECBAgQIAAAQIECBAgQIAAAQIECAxHQIB89lp0fWh63EgC5LN9tSBAgAABAgQIECCwDgEB8tUoV6asKho/LEkFYW815TRfT1Kh3gpmfzHJNTOmdFCSlzeh9K2mdX9W1civmtF33yRnJTm2aVfnq+D5xzsytO8DBcgnwx2Y5PVJDm6aVFX5+r59raP1spq11+wZSeqlAUM7FvmNYdFrqe/r01suxyd5yZiBu87zJ5uXPNy3GePSJA9J8tFFJ9uhvwB5ByRNCCxDQIB8GYrGIECAAAECBAgQIECAAAECBAgQIECAAAECBAgQIECAAAECBAgQIECAAAEC6xXYrQHyJ82oYjW6Cu3qYFWx7n0dl6kq7tXD2VWFr456KPuEJFd07K8ZAQIECBAgQIAAAQLLEdjOAPlOu/+oHNmNkvxyExq/S4clqvuiCnR/s0PbalLj1/1TVSDfOi5MUpXBL+swRrsq8guTnJTkyg59q8loePaSJnz+mY59uzRr78fnJHl+l44925yY5JSRPlUd/vyeY8xq/l+TnDvy8gAB8uliXYPZs9zn+Xxc2PtBSS4aM1jXedbfg/qd44yRMSq4X7+dXD3PJHv0ESDvgaUpgUUEBMgX0dOXAAECBAgQIECAAAECBAgQIECAAAECBAgQIECAAAECBAgQIECAAAECBDZVoP3Q9zKvYx1h490aIF/mOvUZax1r2mc+2hIgQIAAAQIECBDYLQLbGSDfLuNl3n+Mhsar2ngFtPscVZ38vI4dqnr46UkqeL91VAXxWsMPdRhjvyRnJjmmadu3IvKeTYXm32z6fzrJUUku7nDurk1W+VtC1zmsqp0A+XTZrsHsVazPHZJckGT/ZvC3Jzk6yVfHnKzPPNvj1kv3ao9/aRUXMTJmlwD5jye5eZLbJdkrySuSfGfF8zI8gR0nIEC+45bUBREgQIAAAQIECBAgQIAAAQIECBAgQIAAAQIECBAgQIAAAQIECBAgQIBAB4FVPvS9zIf9J12KAHmHRV5ik3Ws6RKnaygCBAgQIECAAAECO0ZAgLz/UlbY8meSPDDJEUkO6TDEW5OcneTuTcXvrS5dA+R1zqcled7Iub6V5Pgkr01yTYc5VNXyVyW5btO2b/XxfZK8oKl2XkMIkHdAH2kiQD7dq08wu5/89NbjKoU/N0nNZ1yl8D7zvF6SlyU5cmQK9T18yzIvYMxY7QD5JUl+O0nN59Dmb9YBA9ibK2YwPIHVCwiQr97YGQgQIECAAAECBAgQIECAAAECBAgQIECAAAECBAgQIECAAAECBAgQIEBgeAIC5POvSdvu1Uk+12G4H0ty3yR3btp2eTh9levUYcr/0USAvI+WtgQIECBAgAABAgSWJ+D+o7/lgUlen+TgGV2rOvi5TWi7/r1C3n3Cp1vD75HkkU0AfSv8XZ+dnOSMJFd1uIQbN0HWBzRtaz4Vav14h75bTdoB8lVUUx7KPWoPls5Nu9yjdx6sR8P2nvuzJH/Zo/+6mt41yf1HTtb15QqLzu/6zff08JGBpoW8+3yHK1v69CSnjYxdL2Go7+53F534mP71oon6rt8+ybM6/I3aGuKiJA9P8g8rmJMhCexoAQHyHb28Lo4AAQIECBAgQIAAAQIECBAgQIAAAQIECBAgQIAAAQIECBAgQIAAAQIEJgis8qHvdYSNh1SBfN5N1uXh9PZ13i/Jxzqe8MQkp4y0fUKS8zv2rQe0z0lyWNN+HWvacWqaESBAgAABAgQIENhVAsu6d9tN9x/jqgpvbZqqCv7mJC9P8pEkV7R2U5/waXWtbNojmvun0fB4VTM/Kcm3O+zWGuMpSX5/pO1zkjyzY/h8q1vdx1UF860Qepc17zC9H2qyrP3Y97zraL8Kry7zbu+5Ln2G0GZdAfI7JLkgyf7NRf9V88KGesnCuKPvd/heSd45MtCyXrxQL3S4WZKfTfKLSe6S5I5zLtylSR6UpILkDgIEeggIkPfA0pQAAQIECBAgQIAAAQIECBAgQIAAAQIECBAgQIAAAQIECBAgQIAAAQIEdoxA+6HvRR78bVd3W0fYeLcGyA9N8qGOu7DvQ9Ojw/5EkvOS3Kf5j+tY046XpRkBAgQIECBAgACBXSWwrMBul3Bs+1ybev/RripcofH3NKHxCod+c8oO6nMfVec5KsmLktxgZMwLkxyX5LKOO/XWSV6X5KCm/aebcS/u2H+rWfs+rsua9zzF2pr3WYe1TWpFJxIgnwy7Z/MihTLaOl7YvJzhygnd+u6dmzffv59p/k78UZJ3j3m5xKRZ1t+B/ZL8dJLbJam/mwcnue2C+6UC8vWSi482wfF6mWCXF1IseFrdCewsAQHynbWeroYAAQIECBAgQIAAAQIECBAgQIAAAQIECBAgQIAAAQIECBAgQIAAAQIEugkIkHdzGtdKgGN+Oz0JECBAgAABAgQIEOgn4P6jn9dW68OSPDrJ65NUxeJvdBymT/i0Kn7/TpLHj4xdL/x6bJKu4e8Knp6Z5JiRMZ6apEKy13Sc81azGyZ5TZJ7Nv9hk18E1mcdejINrrkA+eQlqarjrxzZ09XyoUnOn7KKfffOjyf5+SSfmvFyiTrlHknqRQ23bMLiVR39kCQHLLirtl5y8RdJKihefz/+zxx/Axachu4Edp6AAPnOW1NXRIAAAQIECBAgQIAAAQIECBAgQIAAAQIECBAgQIAAAQIECBAgQIAAAQKzBQTIZxtNarFPkuu0PnxYkicnqQf9L+o49PeSXJ6k/jnp2CkVADuSaEaAAAECBAgQIECAQEvA/cd6t0Tf8OneSR6Z5PeSXJLkMUk+33HKlWt7XJKXjrR/c1O9/CsdxxhtdmATmK/qx3UIkM+BuA1d2nvuGUlO24Z5zDpl3+/GrPG6fH5EkjeNNKyXQdT3rapzTzqWNc9rJblpkts0YfE7JqnA+HW7THxKmwqHfybJf09yUNPu00mO6vHiiQWnoDuB3SMgQL571tqVEiBAgAABAgQIECBAgAABAgQIECBAgAABAgQIECBAgAABAgQIECBAgMAPBATIl7cb9k1yVpJjm4d9K0T+jiVVihIgX946GYkAAQIECBAgQIDAThBw/7HaVZw3fPpzSb6T5H/1mN7tk7xxpHrxpUkelaSqEM9ztAPkz01S13P1PINtc59512Gbpz3X6QXIx7ON/q3balHB+lNn7OlF904Fu+vlC3eaazV/uNOHk3ygqW7+yST/nOTfmirm5yW5T9NcgHwJ2IYgME5AgNy+IECAAAECBAgQIECAAAECBAgQIECAAAECBAgQIECAAAECBAgQIECAAIHdKCBAvrxVrwpUFyTZvxmyKsY9Nsk3Op5ijyTXS1L/bB9VbWu0Gt39knys47gnJjllpO0Tkpzfse/1k5yT5LCm/cub4EEFIkaPbyX5bscxNSNAgAABAgQIECBAYHEB9x+LG04bYdHwadfZ3agJqT54pMNzkjwzyVVdB2m1qwrJ7xypkDzUStZdLm9d69BlLqtuI0A+Xrj9t65+fzg8yXtmLMiie+fmSV7XVB3vuvZfT1LV0f86ySeSfC7Jl6f8XvITSQTIu+pqR2ABAQHyBfB0JUCAAAECBAgQIECAAAECBAgQIECAAAECBAgQIECAAAECBAgQIECAAIGNFRAgX87S1XOIJyQ5Y2S4pyV5QasC+V5J7taEzOsh4WtG2rcfHF7OzNYzyqFJPrSeUzkLAQIECBAgQIAAgV0v4P5j9fcfi4ZPu2zSqqx8epInjTR+W5LHJfnfXQaY0ObOST448tnxTUh9gSG3res61mHbLq51YgHyH12JvZM8O0n9vrJ1dH1Z36J7Z9ZvNBcnqWriFRivF/xd0rxA8Hs9NpQAeQ8sTQksIiBAvoievgQIECBAgAABAgQIECBAgAABAgQIECBAgAABAgQIECBAgAABAgQIECCwqQIC5MtZuao6/sok92yGuzTJg5Jc1Pz/Co7/cpKnJrlLE7Z+VJJ/HDn9rIeTlzPT1YwiQL4aV6MSIECAAAECBAgQGCfg/mPzA+SVZXtEknNGKoV/Mcmjk7x/wW1f954XjoxR9571ArO+x7VG5ta377Lan5jklJHBnpDk/GUNPsc4FQ6+PEmfkHDX0wiQ/6jUrZsq4AeNfFQvWDi3A+qiAfJ9mpcCHpfkw01F8XpxXoXG/znJv3WYw6wmAuSzhHxOYEkCAuRLgjQMAQIECBAgQIAAAQIECBAgQIAAAQIECBAgQIAAAQIECBAgQIAAAQIECGyUgAD5cpbriCRvGhnqj5P8WpJvN/9tzyTPTFIPMG8dFSZ/4UgVcgHy5ayFUQgQIECAAAECBAjsdAH3H5sfIL9bklckOWBks56U5PlJrl5wA7fv8++d5F1zjNmuZD7HEDuuyzuSlO/XVnBl7cDzCk6xkiHnfUHBrMnUi/hObb1A4L1Jjk7yr7M6N7+//NZIu77zrLzpfkmuSPLdDuebp4kA+Txq+hCYQ0CAfA40XQgQIECAAAECBAgQIECAAAECBAgQIECAAAECBAgQIECAAAECBAgQIEBg4wUEyBdfwn2TnJXk2JGhxlXEumWSNyTZqpxVlatGq5DvneS2Sa49Zkp3bwLoWx89KcnnF5/6zBGum+TpSQ5pWl6Q5MVjHp7+XJKvzhxNAwIECBAgQIAAAQIEFhVw/5Gs4/5j0erF09b5rklemuTAkUZnJ6kA+dZLyBbZJyc0QfStMQ7NfIF7AfIfXQUB8h816RvM7rq3b5GkXs53p5EOT2uqgl/TYZBVfoc7nL5TEwHyTkwaEVhcQIB8cUMjECBAgAABAgQIECBAgAABAgQIECBAgAABAgQIECBAgAABAgQIECBAYLcIbFUh2iPJ5Um+t8EXLkC++OLVw/+vS7J/M9RHkjwiyRdaQ4+rQv6EJC8bqUI+aTbtdZo3AND3atsPM78kSYURqgKXgwABAgQIECBAgMAmCOyk+7fydv+xnl23qvBpvVDs5SMv6aqruTDJcUkuW9Kljc79s0keluTv5hhbgPxH0QTIf9RkVQHyOlO9aO8eSX41yQ0n/NYyaWuv6js8x1dpYhcB8mVqGovAFAEBctuDAAECBAgQIECAAAECBAgQIECAAAECBAgQIECAAAECBAgQIECAAAECBGYJ1LNm9eDqs5LcpWlcD2M/N8n5Sa6cNcAAPxcgX2xR6mHm05M8ZWSY05KcmuTqMUO3q5C/O8kxSS6dMQ0B8sXWSW8CBAgQIECAAIHdJ7AT79/cf6xvH68ifFoVlc9Kcu+Ry6gXkD0myeeXdGnXTnJGkic1412U5OFJ/mGO8QXIfxRtlQHyJyd5YI912i/JHZN8Mckl2/hyw7OblyD0mHrvpvUCx+sn+XqHF/BtDb6K73Dvic/oIEC+bFHjEZggIEBuaxAgQIAAAQIECBAgQIAAAQIECBAgQIAAAQIECBAgQIAAAQIECBAgQIDANIF6zqyqSp+T5LpjGp7cPKR91YYxCpAvtmC3bqqPVxW5OurB7SOTfHzCsOOqkD+0eQHBtJkIkC+2TnoTIECAAAECBAjsLoGdev/m/mN9+3jZ4dMDkrwoyQNGLqHuHx+d5P1LvKz6vaLOc3Qz5ioDz0uc9sShlr0O65jzqs9RwfFa3wqcH5hk2S8hWPX81zX+JuwdAfJ17Qbn2fUCAuS7fgsAIECAAAECBAgQIECAAAECBAgQIECAAAECBAgQIECAAAECBAgQIECAwFSBmyV5dZKqwDXumBUcHiqvAPn8KzMuDP7CJCfNqEZ/hyQXJNm/OfUfJ/m1JN+eMhUB8vnXSU8CBAgQIECAAIHdJ7AT79/cf6x3Hy8zfDqu8vi3khyf5LU9Kip3EbhhktckuWfT+GVJfj3Jv3fpPMA2y1yHAV5erynVbwhVrf4JSeqFBKPHhUmOS3JZrxHHN/7Z5revql5/cZIrljDmdgyxCXtHgHw7doZz7koBAfJduewumgABAgQIECBAgAABAgQIECBAgAABAgQIECBAgAABAgQIECBAgAABAp0F7pXknTNa18PfL+k84jAatoPJy5xVWZyw4oeN2/Nfxzm3jG6Z5A1JtqqPX5rk4Un+cgbi3klOT/KUpl31e0iSj07pJ0C+zJ1pLAIECBAgQIAAgZ0usBPv39x/rHfXLit8WutW96mjL6Or8PhpSV6Q5KolX1aFf/8kya2acZ+bpK7l6iWfZ13DLWsd1jXfZZ9nrySHNKHxw5NUhflxx2eTPDXJXyw4gX2afVlh9K3jw0nem+R9SSpU/vUlv/RgwSlP7L4Je0eAfFWrb1wCLQEBcluCAAECBAgQIECAAAECBAgQIECAAAECBAgQIECAAAECBAgQIECAAAECBKYJdAlaP6N5CHyTJLtc17zXs44w93YFyMdV/+tSSXzL8rAkbx55+LvCA6dOeahfgHzeXagfAQIECBAgQIDAbhTocp+zSfdv7j/Wv4uXET79xSQvTnJwa/onJzljBeHxOs0RSd40cr5NfNHdKNcy1mH9u2exM1bO8UZJjmyC41svAxg36seS/G6Sty7p5X33TvLGKUH1msMnk7wtyduTfCrJtxe73JX13oS9I0C+suU3MIEfFhAgtyMIECBAgAABAgQIECBAgAABAgQIECBAgAABAgQIECBAgAABAgQIECBAYJrAXZO8fwbRo5O8csMYuwQr5r2knRwgb1f/qwpyVQ3sPR2xrp/k3KZPdalKXrUWX5rQX4C8I6xmBAgQIECAAAECBJLstPs39x/r39aLhE8rp1b3h89PckBr6qsMj9d9Zt2H/8rIOe+W5C/Xz7e0My6yDkubxJoGqvW7T/PbwANnnPMdSX6/qQx+5ZLmN27/dBm6fgeplxb8WZJ/TvK9Lp3W0GYT9o4A+Ro2glMQKAEBcvuAAAECBAgQIECAAAECBAgQIECAAAECBAgQIECAAAECBAgQIECAAAECBKYJ/FSSP0zyyxMafTrJUUku3jDGTQ6Q753kmUl+c8T87CRPS/KdFa7DXk218FNGztE3LF/PLZ7QVJ3bGubBSd4yYd7bFSC/SZLzkty9mVff61zhMhiaAAECBAgQIECAwESBnXT/5v4juWIb9voi4dOjk7yoVcW5Xjp2WpIXrKjyeO2Tuhd+3ojVu5Mck+TSbfBb1ikXWYdlzWFV4+yR5D8nuX+ShyY5bMaJvp7kVUleluRvVxTUvlaSmyb5xST3av55YA+A+k3s1UnOT/L3K9rrXaezCXtHgLzrampHYEEBAfIFAXUnQIAAAQIECBAgQIAAAQIECBAgQIAAAQIECBAgQIAAAQIECBAgQIDALhCoKnYvTdJ+eLYeBD8+yWuTXLNhDu1g8qOawPA8l1Eur09ycNO5T9j4oCQ36nDSPRv/esi2Kqm1H7A+sXkgv8NQcze5fZI3jlSS+2KSI5N8vOeIt27GuUWSjyV5RpK3TxhjOwLk+zRhg3NG5rSOgH5PRs0JECBAgAABAgQIjBXYKfdv7j9W+4KwSV+fRcKndS9VYe6TmhB5/WZQLyCre6urlvx9rRDyzyX5jeb+bXT4pyZ54Qb+TjF6DYusw5KpFx6uQv43TvLzSe7bBMfbFerHneQDzd55a5JvLjyLfgNU5rJ+q7lDzznXWbbC5FWdvP593ZXJN2HvCJD3249aE5hbQIB8bjodCRAgQIAAAQIECBAgQIAAAQIECBAgQIAAAQIECBAgQIAAAQIECBAgsKsEbpbkKUmOaB4Ef0eS30vyyQ19KHsoAfKq7H7hgjvpI0mq0tslC44zrft+Sc5sPZj/nKYSet8gwL5N9fT3Jnn/jCDBMgPkVbn99GYf96WqFyXUiwEcBAgQIECAAAECBDZBYNPv39x/bN/9x6Lh0wp2V1Xpqjr+W0le1zFAu3+SenHXdZov2KeTfK31ZasXq92qCfbWC9xuMObLWPfXxyW5bBO+qFPmuOg6bOflVzj4Nklul+QuSe40Ya3GzbFeVHdu89K57QhfT3LbqppeAfj6X73U77odkD/bvJDxT5J8uUP7ZTTZhL0jQL6MlTYGgQ4CAuQdkDQhQIAAAQIECBAgQIAAAQIECBAgQIAAAQIECBAgQIAAAQIECBAgQIAAgR0nMJQAebt6eV/odVWBr0rjfzTygPQ6QutlscwAeY1XL0CoKmB9jnVda585aUuAAAECBAgQIEBgJwu4/1jtC8Km7Z1lhU+vneTKHi+cq4zbCUnOWGBj173bY5J8foExhtJ1WeuwHddz+yYA3qXKeM2vguJvSPKW5iWFfV9Stx3XWC/G+4Uk9bfqER0C8vVChVOTXL2GyW7C3hEgX8NGcAoCJSBAbh8QIECAAAECBAgQIECAAAECBAgQIECAAAECBAgQIECAAAECBAgQIECAwG4UGEqAvCpWvaipIN53Heoh699MckGPh/L7nmOrfc3zlCQnN/+hKp6ft4bzLjtAfpNm3nfvCFHVz56Y5O1ruNaOU9KMAAECBAgQIECAwI4XcP+RXLNNq7yd4ZOAbTQAABy2SURBVNM7NPe3VY287/HmJoBe93A74djOdVjUb68mLF2/IUw63pPkrUnemeTvk2xCaHzStVyrqbj+8Oalde3g/KeTHNUE5Re17dJ/E/aOAHmXldSGwBIEBMiXgGgIAgQIECBAgAABAgQIECBAgAABAgQIECBAgAABAgQIECBAgAABAgQIENg4gWUGyOvh6Ao47NEo1IPP3+wYOK7n+H49yf06CP57kk8kuSLJZ5J8uDlPh65LabJ3kick+flmznWNqz6WHSDfM8kzk9QD1ZOOqur+qeZB9lcm+adVX6TxCRAgQIAAAQIECBD4EQH3H9uzKbYzfFpVnc9KcmzHS6+w+LuTvDxJVR/f5BBy+5K3cx068k9tdmCS1yc5uGn1yebFbBUYr3+/fBknGeAYFSavFyFUmHyrMnkF6U9fU/XxItmEvSNAPsDNa0o7U0CAfGeuq6siQIAAAQIECBAgQIAAAQIECBAgQIAAAQIECBAgQIAAAQIECBAgQGCzBbar0thmq5k9gWEIeDZzGOtgFgQIECBAgACBdQm4f1uXtPMQIECAAIEfCPj9xW4gMEPAl8QWIUCAAAECBAgQIECAAAECBAgQIECAAAECBAgQIECAAAECBAgQIECAwPAEBBCGtyZmRKCrgGczu0ppR4AAAQIECBDYGQLu33bGOroKAgQIENgsAb+/bNZ6me02CPiSbAO6UxIgQIAAAQIECBAgQIAAAQIECBAgQIAAAQIECBAgQIAAAQIECBAgQGCGgACCLUJgcwU8m7m5a2fmBAgQIECAAIF5BNy/zaOmDwECBAgQWEzA7y+L+em9CwR8SXbBIrtEAgQIECBAgAABAgQIECBAgAABAgQIECBAgAABAgQIECBAgAABAgQ2TkAAYeOWzIQJ/IeAZzNtBgIECBAgQIDA7hJw/7a71tvVEiBAgMAwBPz+Mox1MIsBC/iSDHhxTI0AAQIECBAgQIAAAQIECBAgQIAAAQIECBAgQIAAAQIECBAgQIAAgV0rIICwa5fehe8AAc9m7oBFdAkECBAgQIAAgR4C7t96YGlKgAABAgSWJOD3lyVBGmbnCviS7Ny1dWUECBAgQIAAAQIECBAgQIAAAQIECBAgQIAAAQIECBAgQIAAAQIECGyugADC5q6dmRPwbKY9QIAAAQIECBDYXQLu33bXertaAgQIEBiGgN9fhrEOZjFgAV+SAS+OqREgQIAAAQIECBAgQIAAAQIECBAgQIAAAQIECBAgQIAAAQIECBAgsGsFBBB27dK78B0g4NnMHbCILoEAAQIECBAg0EPA/VsPLE0JECBAgMCSBPz+siRIw+xcAV+Snbu2rowAAQIECBAgQIAAAQIECBAgQIAAAQIECBAgQIAAAQIECBAgQIAAgc0VEEDY3LUzcwKezbQHCBAgQIAAAQK7S8D92+5ab1dLgAABAsMQ8PvLMNbBLAYs4Esy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IEA+4MUxNQIECBAgQIAAAQIECBAgQIAAAQIECBAgQIAAAQIECBAgQIAAAQIECBAgQIAAAQIECBAgQIAAAQIECBAgQIAAAQIECPQRECDvo6UtAQIECBAgQIAAAQIECBAgQIAAAQIECBAgQIAAAQIECBAgQIAAAQIECBAgQIAAAQIECBAgQIAAAQIECBAgQIAAAQIEBiwgQD7gxTE1AgQIECBAgAABAgQIECBAgAABAgQIECBAgAABAgQIECBAgAABAgQIECBAgAABAgQIECBAgAABAgQIECBAgAABAgQI9BEQIO+jpS0BAgQIECBAgAABAgQIECBAgAABAgQIECBAgAABAgQIECBAgAABAgQIECBAgAABAgQIECBAgAABAgQIECBAgAABAgQGLCBAPuDFMTUCBAgQIECAAAECBAgQIECAAAECBAgQIECAAAECBAgQIECAAAECBAgQIECAAAECBAgQIECAAAECBAgQIECAAAECBAj0ERAg76OlLQECBAgQIECAAAECBAgQIECAAAECBAgQIECAAAECBAgQIECAAAECBAgQIECAAAECBAgQIECAAAECBAgQIECAAAECBAYs8P8ArYZrEAmPQewAAAAASUVORK5CYII="/>
          <p:cNvSpPr>
            <a:spLocks noChangeAspect="1" noChangeArrowheads="1"/>
          </p:cNvSpPr>
          <p:nvPr/>
        </p:nvSpPr>
        <p:spPr bwMode="auto">
          <a:xfrm>
            <a:off x="155575" y="-2384425"/>
            <a:ext cx="9486900" cy="497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44" y="781050"/>
            <a:ext cx="8322523" cy="449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4654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69</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71747" y="-7516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sp>
        <p:nvSpPr>
          <p:cNvPr id="11" name="矩形: 圓角 10">
            <a:extLst>
              <a:ext uri="{FF2B5EF4-FFF2-40B4-BE49-F238E27FC236}">
                <a16:creationId xmlns:a16="http://schemas.microsoft.com/office/drawing/2014/main" id="{A5DEB65D-F95A-BB18-1C22-C613D26DAB1A}"/>
              </a:ext>
            </a:extLst>
          </p:cNvPr>
          <p:cNvSpPr/>
          <p:nvPr/>
        </p:nvSpPr>
        <p:spPr>
          <a:xfrm>
            <a:off x="4064647" y="4533345"/>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新增訂購項目</a:t>
            </a:r>
          </a:p>
        </p:txBody>
      </p:sp>
      <p:grpSp>
        <p:nvGrpSpPr>
          <p:cNvPr id="25" name="群組 24">
            <a:extLst>
              <a:ext uri="{FF2B5EF4-FFF2-40B4-BE49-F238E27FC236}">
                <a16:creationId xmlns:a16="http://schemas.microsoft.com/office/drawing/2014/main" id="{8ED8AB41-C51E-0551-6F59-13C8540E24B0}"/>
              </a:ext>
            </a:extLst>
          </p:cNvPr>
          <p:cNvGrpSpPr/>
          <p:nvPr/>
        </p:nvGrpSpPr>
        <p:grpSpPr>
          <a:xfrm>
            <a:off x="147495" y="1070637"/>
            <a:ext cx="8849010" cy="2975213"/>
            <a:chOff x="509864" y="1050045"/>
            <a:chExt cx="8849010" cy="2975213"/>
          </a:xfrm>
        </p:grpSpPr>
        <p:sp>
          <p:nvSpPr>
            <p:cNvPr id="2" name="矩形: 圓角 1">
              <a:extLst>
                <a:ext uri="{FF2B5EF4-FFF2-40B4-BE49-F238E27FC236}">
                  <a16:creationId xmlns:a16="http://schemas.microsoft.com/office/drawing/2014/main" id="{D56EDFA4-07E5-8A20-EECF-2C43B6066401}"/>
                </a:ext>
              </a:extLst>
            </p:cNvPr>
            <p:cNvSpPr/>
            <p:nvPr/>
          </p:nvSpPr>
          <p:spPr>
            <a:xfrm>
              <a:off x="509864" y="1050045"/>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圓角 4">
              <a:extLst>
                <a:ext uri="{FF2B5EF4-FFF2-40B4-BE49-F238E27FC236}">
                  <a16:creationId xmlns:a16="http://schemas.microsoft.com/office/drawing/2014/main" id="{ED423BAD-7A3B-57AE-F3AB-E59922466AD3}"/>
                </a:ext>
              </a:extLst>
            </p:cNvPr>
            <p:cNvSpPr/>
            <p:nvPr/>
          </p:nvSpPr>
          <p:spPr>
            <a:xfrm>
              <a:off x="6438032" y="1050045"/>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BFE9A90B-F019-19EA-03E5-F2A55C78EE66}"/>
                </a:ext>
              </a:extLst>
            </p:cNvPr>
            <p:cNvSpPr/>
            <p:nvPr/>
          </p:nvSpPr>
          <p:spPr>
            <a:xfrm>
              <a:off x="509865" y="2685781"/>
              <a:ext cx="28744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7A0070E7-F9AE-BC2D-DCC0-A4EC746ACC78}"/>
                </a:ext>
              </a:extLst>
            </p:cNvPr>
            <p:cNvSpPr/>
            <p:nvPr/>
          </p:nvSpPr>
          <p:spPr>
            <a:xfrm>
              <a:off x="3473947" y="2693640"/>
              <a:ext cx="2874441"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B1E6FFED-9A07-3CD6-A36D-CBF2E2F4145D}"/>
                </a:ext>
              </a:extLst>
            </p:cNvPr>
            <p:cNvSpPr/>
            <p:nvPr/>
          </p:nvSpPr>
          <p:spPr>
            <a:xfrm>
              <a:off x="6438031" y="2685781"/>
              <a:ext cx="2920842"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351ACDCE-20E2-0E8C-20E8-BA80C6B51F89}"/>
                </a:ext>
              </a:extLst>
            </p:cNvPr>
            <p:cNvSpPr/>
            <p:nvPr/>
          </p:nvSpPr>
          <p:spPr>
            <a:xfrm>
              <a:off x="599504" y="1126101"/>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圓角 19">
              <a:extLst>
                <a:ext uri="{FF2B5EF4-FFF2-40B4-BE49-F238E27FC236}">
                  <a16:creationId xmlns:a16="http://schemas.microsoft.com/office/drawing/2014/main"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59788D36-89D2-EA9E-0F80-314875052101}"/>
                </a:ext>
              </a:extLst>
            </p:cNvPr>
            <p:cNvSpPr/>
            <p:nvPr/>
          </p:nvSpPr>
          <p:spPr>
            <a:xfrm>
              <a:off x="6527671" y="1126100"/>
              <a:ext cx="270739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21A956C2-720B-51E0-BE01-69011B3E8DEE}"/>
                </a:ext>
              </a:extLst>
            </p:cNvPr>
            <p:cNvSpPr/>
            <p:nvPr/>
          </p:nvSpPr>
          <p:spPr>
            <a:xfrm>
              <a:off x="599504" y="2751740"/>
              <a:ext cx="2664383"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7ED0198E-D2C7-317E-9CB3-EDCAD8E1007B}"/>
                </a:ext>
              </a:extLst>
            </p:cNvPr>
            <p:cNvSpPr/>
            <p:nvPr/>
          </p:nvSpPr>
          <p:spPr>
            <a:xfrm>
              <a:off x="3563587" y="2769402"/>
              <a:ext cx="266438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BE025BE1-CB5B-C483-6F09-ADA070E3ACC4}"/>
                </a:ext>
              </a:extLst>
            </p:cNvPr>
            <p:cNvSpPr/>
            <p:nvPr/>
          </p:nvSpPr>
          <p:spPr>
            <a:xfrm>
              <a:off x="6527671" y="2751739"/>
              <a:ext cx="2707392"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7" name="圖片 26">
            <a:extLst>
              <a:ext uri="{FF2B5EF4-FFF2-40B4-BE49-F238E27FC236}">
                <a16:creationId xmlns:a16="http://schemas.microsoft.com/office/drawing/2014/main" id="{D34D04EB-3A58-C2E9-F553-2DC453E74D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8421" y="1334181"/>
            <a:ext cx="857530" cy="720000"/>
          </a:xfrm>
          <a:prstGeom prst="rect">
            <a:avLst/>
          </a:prstGeom>
        </p:spPr>
      </p:pic>
      <p:grpSp>
        <p:nvGrpSpPr>
          <p:cNvPr id="35" name="群組 34">
            <a:extLst>
              <a:ext uri="{FF2B5EF4-FFF2-40B4-BE49-F238E27FC236}">
                <a16:creationId xmlns:a16="http://schemas.microsoft.com/office/drawing/2014/main" id="{840E6E3B-66CE-3810-E125-6033B8C9A6E7}"/>
              </a:ext>
            </a:extLst>
          </p:cNvPr>
          <p:cNvGrpSpPr/>
          <p:nvPr/>
        </p:nvGrpSpPr>
        <p:grpSpPr>
          <a:xfrm>
            <a:off x="1090017" y="1257540"/>
            <a:ext cx="1877437" cy="927808"/>
            <a:chOff x="1086717" y="1311258"/>
            <a:chExt cx="1877437" cy="927808"/>
          </a:xfrm>
        </p:grpSpPr>
        <p:sp>
          <p:nvSpPr>
            <p:cNvPr id="28" name="文字方塊 27">
              <a:extLst>
                <a:ext uri="{FF2B5EF4-FFF2-40B4-BE49-F238E27FC236}">
                  <a16:creationId xmlns:a16="http://schemas.microsoft.com/office/drawing/2014/main" id="{EBE3B8F8-213B-07DE-EA91-366FFC03A77A}"/>
                </a:ext>
              </a:extLst>
            </p:cNvPr>
            <p:cNvSpPr txBox="1"/>
            <p:nvPr/>
          </p:nvSpPr>
          <p:spPr>
            <a:xfrm>
              <a:off x="1086717"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蛋糕名稱：芒果提拉米蘇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350</a:t>
              </a:r>
              <a:r>
                <a:rPr lang="zh-TW" altLang="en-US" sz="1200" dirty="0">
                  <a:latin typeface="微軟正黑體" panose="020B0604030504040204" pitchFamily="34" charset="-120"/>
                  <a:ea typeface="微軟正黑體" panose="020B0604030504040204" pitchFamily="34" charset="-120"/>
                </a:rPr>
                <a:t>元</a:t>
              </a:r>
            </a:p>
          </p:txBody>
        </p:sp>
        <p:grpSp>
          <p:nvGrpSpPr>
            <p:cNvPr id="31" name="群組 30">
              <a:extLst>
                <a:ext uri="{FF2B5EF4-FFF2-40B4-BE49-F238E27FC236}">
                  <a16:creationId xmlns:a16="http://schemas.microsoft.com/office/drawing/2014/main" id="{E197A2B7-29C1-ABC1-A772-B919B35B39EE}"/>
                </a:ext>
              </a:extLst>
            </p:cNvPr>
            <p:cNvGrpSpPr/>
            <p:nvPr/>
          </p:nvGrpSpPr>
          <p:grpSpPr>
            <a:xfrm>
              <a:off x="1194377" y="1717041"/>
              <a:ext cx="1336596" cy="276999"/>
              <a:chOff x="1217237" y="1717041"/>
              <a:chExt cx="1336596" cy="276999"/>
            </a:xfrm>
          </p:grpSpPr>
          <p:sp>
            <p:nvSpPr>
              <p:cNvPr id="29" name="語音泡泡: 圓角矩形 28">
                <a:extLst>
                  <a:ext uri="{FF2B5EF4-FFF2-40B4-BE49-F238E27FC236}">
                    <a16:creationId xmlns:a16="http://schemas.microsoft.com/office/drawing/2014/main" id="{9422774E-6E8E-D49A-E249-4FC8EA215878}"/>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id="{0573C2E3-FD2C-B58A-7D17-5B1E098E468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4" name="群組 33">
              <a:extLst>
                <a:ext uri="{FF2B5EF4-FFF2-40B4-BE49-F238E27FC236}">
                  <a16:creationId xmlns:a16="http://schemas.microsoft.com/office/drawing/2014/main" id="{E41B68DC-5F97-D49B-3BBE-AA18F0496E16}"/>
                </a:ext>
              </a:extLst>
            </p:cNvPr>
            <p:cNvGrpSpPr/>
            <p:nvPr/>
          </p:nvGrpSpPr>
          <p:grpSpPr>
            <a:xfrm>
              <a:off x="1100662" y="1959465"/>
              <a:ext cx="1646605" cy="279601"/>
              <a:chOff x="1100662" y="1959465"/>
              <a:chExt cx="1646605" cy="279601"/>
            </a:xfrm>
          </p:grpSpPr>
          <p:sp>
            <p:nvSpPr>
              <p:cNvPr id="32" name="文字方塊 31">
                <a:extLst>
                  <a:ext uri="{FF2B5EF4-FFF2-40B4-BE49-F238E27FC236}">
                    <a16:creationId xmlns:a16="http://schemas.microsoft.com/office/drawing/2014/main" id="{6476AE33-519A-64D1-CC2C-887182A77549}"/>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33" name="矩形: 圓角 32">
                <a:extLst>
                  <a:ext uri="{FF2B5EF4-FFF2-40B4-BE49-F238E27FC236}">
                    <a16:creationId xmlns:a16="http://schemas.microsoft.com/office/drawing/2014/main" id="{667CAED1-C380-0F53-5E61-802E99C62D58}"/>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6</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36" name="群組 35">
            <a:extLst>
              <a:ext uri="{FF2B5EF4-FFF2-40B4-BE49-F238E27FC236}">
                <a16:creationId xmlns:a16="http://schemas.microsoft.com/office/drawing/2014/main" id="{1033100D-5947-31D9-4E4A-01D48975E1E2}"/>
              </a:ext>
            </a:extLst>
          </p:cNvPr>
          <p:cNvGrpSpPr/>
          <p:nvPr/>
        </p:nvGrpSpPr>
        <p:grpSpPr>
          <a:xfrm>
            <a:off x="4151340" y="1257540"/>
            <a:ext cx="1660550" cy="927808"/>
            <a:chOff x="1086717" y="1311258"/>
            <a:chExt cx="1660550" cy="927808"/>
          </a:xfrm>
        </p:grpSpPr>
        <p:sp>
          <p:nvSpPr>
            <p:cNvPr id="37" name="文字方塊 36">
              <a:extLst>
                <a:ext uri="{FF2B5EF4-FFF2-40B4-BE49-F238E27FC236}">
                  <a16:creationId xmlns:a16="http://schemas.microsoft.com/office/drawing/2014/main" id="{847F272F-43F2-B90F-408B-9BD107BC1BDF}"/>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蛋糕名稱：提拉米蘇</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280</a:t>
              </a:r>
              <a:r>
                <a:rPr lang="zh-TW" altLang="en-US" sz="1200" dirty="0">
                  <a:latin typeface="微軟正黑體" panose="020B0604030504040204" pitchFamily="34" charset="-120"/>
                  <a:ea typeface="微軟正黑體" panose="020B0604030504040204" pitchFamily="34" charset="-120"/>
                </a:rPr>
                <a:t>元</a:t>
              </a:r>
            </a:p>
          </p:txBody>
        </p:sp>
        <p:grpSp>
          <p:nvGrpSpPr>
            <p:cNvPr id="38" name="群組 37">
              <a:extLst>
                <a:ext uri="{FF2B5EF4-FFF2-40B4-BE49-F238E27FC236}">
                  <a16:creationId xmlns:a16="http://schemas.microsoft.com/office/drawing/2014/main" id="{37533969-6429-9CB2-33D4-C75169A8C1AF}"/>
                </a:ext>
              </a:extLst>
            </p:cNvPr>
            <p:cNvGrpSpPr/>
            <p:nvPr/>
          </p:nvGrpSpPr>
          <p:grpSpPr>
            <a:xfrm>
              <a:off x="1194377" y="1717041"/>
              <a:ext cx="1336596" cy="276999"/>
              <a:chOff x="1217237" y="1717041"/>
              <a:chExt cx="1336596" cy="276999"/>
            </a:xfrm>
          </p:grpSpPr>
          <p:sp>
            <p:nvSpPr>
              <p:cNvPr id="42" name="語音泡泡: 圓角矩形 41">
                <a:extLst>
                  <a:ext uri="{FF2B5EF4-FFF2-40B4-BE49-F238E27FC236}">
                    <a16:creationId xmlns:a16="http://schemas.microsoft.com/office/drawing/2014/main" id="{0248A876-CECB-E817-A546-66D0078CFA65}"/>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43" name="文字方塊 42">
                <a:extLst>
                  <a:ext uri="{FF2B5EF4-FFF2-40B4-BE49-F238E27FC236}">
                    <a16:creationId xmlns:a16="http://schemas.microsoft.com/office/drawing/2014/main" id="{9500837F-5407-6149-5709-F6FA368DDC1F}"/>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39" name="群組 38">
              <a:extLst>
                <a:ext uri="{FF2B5EF4-FFF2-40B4-BE49-F238E27FC236}">
                  <a16:creationId xmlns:a16="http://schemas.microsoft.com/office/drawing/2014/main" id="{409332E1-63E8-D48D-5769-04D7FFCD80D0}"/>
                </a:ext>
              </a:extLst>
            </p:cNvPr>
            <p:cNvGrpSpPr/>
            <p:nvPr/>
          </p:nvGrpSpPr>
          <p:grpSpPr>
            <a:xfrm>
              <a:off x="1100662" y="1959465"/>
              <a:ext cx="1646605" cy="279601"/>
              <a:chOff x="1100662" y="1959465"/>
              <a:chExt cx="1646605" cy="279601"/>
            </a:xfrm>
          </p:grpSpPr>
          <p:sp>
            <p:nvSpPr>
              <p:cNvPr id="40" name="文字方塊 39">
                <a:extLst>
                  <a:ext uri="{FF2B5EF4-FFF2-40B4-BE49-F238E27FC236}">
                    <a16:creationId xmlns:a16="http://schemas.microsoft.com/office/drawing/2014/main" id="{01F59328-1F3B-1FE4-2333-76DF3DAE2924}"/>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1" name="矩形: 圓角 40">
                <a:extLst>
                  <a:ext uri="{FF2B5EF4-FFF2-40B4-BE49-F238E27FC236}">
                    <a16:creationId xmlns:a16="http://schemas.microsoft.com/office/drawing/2014/main" id="{F981BC54-1B3F-4A9C-2B7C-B73C37DF2F3D}"/>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44" name="群組 43">
            <a:extLst>
              <a:ext uri="{FF2B5EF4-FFF2-40B4-BE49-F238E27FC236}">
                <a16:creationId xmlns:a16="http://schemas.microsoft.com/office/drawing/2014/main" id="{9E19AAD8-3ADB-1275-B401-9C2F849AEB29}"/>
              </a:ext>
            </a:extLst>
          </p:cNvPr>
          <p:cNvGrpSpPr/>
          <p:nvPr/>
        </p:nvGrpSpPr>
        <p:grpSpPr>
          <a:xfrm>
            <a:off x="7265227" y="1257540"/>
            <a:ext cx="1658545" cy="926758"/>
            <a:chOff x="1086717" y="1311258"/>
            <a:chExt cx="1658545" cy="926758"/>
          </a:xfrm>
        </p:grpSpPr>
        <p:sp>
          <p:nvSpPr>
            <p:cNvPr id="45" name="文字方塊 44">
              <a:extLst>
                <a:ext uri="{FF2B5EF4-FFF2-40B4-BE49-F238E27FC236}">
                  <a16:creationId xmlns:a16="http://schemas.microsoft.com/office/drawing/2014/main" id="{FCCCEA0E-2B6E-B218-385C-C50F9CFFA3A0}"/>
                </a:ext>
              </a:extLst>
            </p:cNvPr>
            <p:cNvSpPr txBox="1"/>
            <p:nvPr/>
          </p:nvSpPr>
          <p:spPr>
            <a:xfrm>
              <a:off x="1086717" y="1311258"/>
              <a:ext cx="1569660"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蛋糕名稱：芋頭蛋糕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360</a:t>
              </a:r>
              <a:r>
                <a:rPr lang="zh-TW" altLang="en-US" sz="1200" dirty="0">
                  <a:latin typeface="微軟正黑體" panose="020B0604030504040204" pitchFamily="34" charset="-120"/>
                  <a:ea typeface="微軟正黑體" panose="020B0604030504040204" pitchFamily="34" charset="-120"/>
                </a:rPr>
                <a:t>元</a:t>
              </a:r>
            </a:p>
          </p:txBody>
        </p:sp>
        <p:grpSp>
          <p:nvGrpSpPr>
            <p:cNvPr id="46" name="群組 45">
              <a:extLst>
                <a:ext uri="{FF2B5EF4-FFF2-40B4-BE49-F238E27FC236}">
                  <a16:creationId xmlns:a16="http://schemas.microsoft.com/office/drawing/2014/main" id="{BE906D2E-8A6B-C046-89FC-8E2D159706BB}"/>
                </a:ext>
              </a:extLst>
            </p:cNvPr>
            <p:cNvGrpSpPr/>
            <p:nvPr/>
          </p:nvGrpSpPr>
          <p:grpSpPr>
            <a:xfrm>
              <a:off x="1194377" y="1717041"/>
              <a:ext cx="1336596" cy="276999"/>
              <a:chOff x="1217237" y="1717041"/>
              <a:chExt cx="1336596" cy="276999"/>
            </a:xfrm>
          </p:grpSpPr>
          <p:sp>
            <p:nvSpPr>
              <p:cNvPr id="50" name="語音泡泡: 圓角矩形 49">
                <a:extLst>
                  <a:ext uri="{FF2B5EF4-FFF2-40B4-BE49-F238E27FC236}">
                    <a16:creationId xmlns:a16="http://schemas.microsoft.com/office/drawing/2014/main" id="{39FC2723-4B46-5088-C755-7677D493E957}"/>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1" name="文字方塊 50">
                <a:extLst>
                  <a:ext uri="{FF2B5EF4-FFF2-40B4-BE49-F238E27FC236}">
                    <a16:creationId xmlns:a16="http://schemas.microsoft.com/office/drawing/2014/main" id="{1C7657F6-B7E3-922B-0B2F-63D968622F0C}"/>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47" name="群組 46">
              <a:extLst>
                <a:ext uri="{FF2B5EF4-FFF2-40B4-BE49-F238E27FC236}">
                  <a16:creationId xmlns:a16="http://schemas.microsoft.com/office/drawing/2014/main" id="{BD11351D-C382-46E0-4ADB-D3E24BE4F4CC}"/>
                </a:ext>
              </a:extLst>
            </p:cNvPr>
            <p:cNvGrpSpPr/>
            <p:nvPr/>
          </p:nvGrpSpPr>
          <p:grpSpPr>
            <a:xfrm>
              <a:off x="1098657" y="1959465"/>
              <a:ext cx="1646605" cy="278551"/>
              <a:chOff x="1098657" y="1959465"/>
              <a:chExt cx="1646605" cy="278551"/>
            </a:xfrm>
          </p:grpSpPr>
          <p:sp>
            <p:nvSpPr>
              <p:cNvPr id="48" name="文字方塊 47">
                <a:extLst>
                  <a:ext uri="{FF2B5EF4-FFF2-40B4-BE49-F238E27FC236}">
                    <a16:creationId xmlns:a16="http://schemas.microsoft.com/office/drawing/2014/main" id="{F36975E9-08B5-5FC1-15DF-38AD008F6E3E}"/>
                  </a:ext>
                </a:extLst>
              </p:cNvPr>
              <p:cNvSpPr txBox="1"/>
              <p:nvPr/>
            </p:nvSpPr>
            <p:spPr>
              <a:xfrm>
                <a:off x="1098657" y="196101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49" name="矩形: 圓角 48">
                <a:extLst>
                  <a:ext uri="{FF2B5EF4-FFF2-40B4-BE49-F238E27FC236}">
                    <a16:creationId xmlns:a16="http://schemas.microsoft.com/office/drawing/2014/main" id="{4A5238B0-F165-79BD-C9D4-00BE996E178F}"/>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4</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52" name="群組 51">
            <a:extLst>
              <a:ext uri="{FF2B5EF4-FFF2-40B4-BE49-F238E27FC236}">
                <a16:creationId xmlns:a16="http://schemas.microsoft.com/office/drawing/2014/main" id="{888A7E91-3581-367F-1418-31FC9124D47C}"/>
              </a:ext>
            </a:extLst>
          </p:cNvPr>
          <p:cNvGrpSpPr/>
          <p:nvPr/>
        </p:nvGrpSpPr>
        <p:grpSpPr>
          <a:xfrm>
            <a:off x="930402" y="2888376"/>
            <a:ext cx="2031325" cy="927808"/>
            <a:chOff x="1086717" y="1311258"/>
            <a:chExt cx="2031325" cy="927808"/>
          </a:xfrm>
        </p:grpSpPr>
        <p:sp>
          <p:nvSpPr>
            <p:cNvPr id="53" name="文字方塊 52">
              <a:extLst>
                <a:ext uri="{FF2B5EF4-FFF2-40B4-BE49-F238E27FC236}">
                  <a16:creationId xmlns:a16="http://schemas.microsoft.com/office/drawing/2014/main" id="{A3A7D670-CE0D-BEF0-CE49-4D47E86327EC}"/>
                </a:ext>
              </a:extLst>
            </p:cNvPr>
            <p:cNvSpPr txBox="1"/>
            <p:nvPr/>
          </p:nvSpPr>
          <p:spPr>
            <a:xfrm>
              <a:off x="1086717" y="1311258"/>
              <a:ext cx="2031325"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蛋糕名稱：日式輕乳酪蛋糕</a:t>
              </a: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54" name="群組 53">
              <a:extLst>
                <a:ext uri="{FF2B5EF4-FFF2-40B4-BE49-F238E27FC236}">
                  <a16:creationId xmlns:a16="http://schemas.microsoft.com/office/drawing/2014/main" id="{9B4C1DE3-0D72-7850-85F8-18C0F3B73D34}"/>
                </a:ext>
              </a:extLst>
            </p:cNvPr>
            <p:cNvGrpSpPr/>
            <p:nvPr/>
          </p:nvGrpSpPr>
          <p:grpSpPr>
            <a:xfrm>
              <a:off x="1194377" y="1717041"/>
              <a:ext cx="1336596" cy="276999"/>
              <a:chOff x="1217237" y="1717041"/>
              <a:chExt cx="1336596" cy="276999"/>
            </a:xfrm>
          </p:grpSpPr>
          <p:sp>
            <p:nvSpPr>
              <p:cNvPr id="58" name="語音泡泡: 圓角矩形 57">
                <a:extLst>
                  <a:ext uri="{FF2B5EF4-FFF2-40B4-BE49-F238E27FC236}">
                    <a16:creationId xmlns:a16="http://schemas.microsoft.com/office/drawing/2014/main" id="{8B1ABC62-5DF0-9FD9-B00A-77324DD3D459}"/>
                  </a:ext>
                </a:extLst>
              </p:cNvPr>
              <p:cNvSpPr/>
              <p:nvPr/>
            </p:nvSpPr>
            <p:spPr>
              <a:xfrm>
                <a:off x="1217237" y="1751924"/>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59" name="文字方塊 58">
                <a:extLst>
                  <a:ext uri="{FF2B5EF4-FFF2-40B4-BE49-F238E27FC236}">
                    <a16:creationId xmlns:a16="http://schemas.microsoft.com/office/drawing/2014/main" id="{D2A8CC25-4DA3-B9F7-AEE1-785FAD45CC05}"/>
                  </a:ext>
                </a:extLst>
              </p:cNvPr>
              <p:cNvSpPr txBox="1"/>
              <p:nvPr/>
            </p:nvSpPr>
            <p:spPr>
              <a:xfrm>
                <a:off x="1445837" y="1717041"/>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55" name="群組 54">
              <a:extLst>
                <a:ext uri="{FF2B5EF4-FFF2-40B4-BE49-F238E27FC236}">
                  <a16:creationId xmlns:a16="http://schemas.microsoft.com/office/drawing/2014/main" id="{E3872F9B-5710-BF4D-4BC2-92B525E3F29A}"/>
                </a:ext>
              </a:extLst>
            </p:cNvPr>
            <p:cNvGrpSpPr/>
            <p:nvPr/>
          </p:nvGrpSpPr>
          <p:grpSpPr>
            <a:xfrm>
              <a:off x="1100662" y="1959465"/>
              <a:ext cx="1646605" cy="279601"/>
              <a:chOff x="1100662" y="1959465"/>
              <a:chExt cx="1646605" cy="279601"/>
            </a:xfrm>
          </p:grpSpPr>
          <p:sp>
            <p:nvSpPr>
              <p:cNvPr id="56" name="文字方塊 55">
                <a:extLst>
                  <a:ext uri="{FF2B5EF4-FFF2-40B4-BE49-F238E27FC236}">
                    <a16:creationId xmlns:a16="http://schemas.microsoft.com/office/drawing/2014/main" id="{06EB3F53-CEE3-413B-51E0-7111E4861338}"/>
                  </a:ext>
                </a:extLst>
              </p:cNvPr>
              <p:cNvSpPr txBox="1"/>
              <p:nvPr/>
            </p:nvSpPr>
            <p:spPr>
              <a:xfrm>
                <a:off x="1100662" y="196206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57" name="矩形: 圓角 56">
                <a:extLst>
                  <a:ext uri="{FF2B5EF4-FFF2-40B4-BE49-F238E27FC236}">
                    <a16:creationId xmlns:a16="http://schemas.microsoft.com/office/drawing/2014/main" id="{AE97AD2B-38A9-0875-116C-BB35CCB96E64}"/>
                  </a:ext>
                </a:extLst>
              </p:cNvPr>
              <p:cNvSpPr/>
              <p:nvPr/>
            </p:nvSpPr>
            <p:spPr>
              <a:xfrm>
                <a:off x="1668780" y="195946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3</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0" name="群組 59">
            <a:extLst>
              <a:ext uri="{FF2B5EF4-FFF2-40B4-BE49-F238E27FC236}">
                <a16:creationId xmlns:a16="http://schemas.microsoft.com/office/drawing/2014/main" id="{435BBA23-FC68-FAB8-CFE3-4F752D8DC19F}"/>
              </a:ext>
            </a:extLst>
          </p:cNvPr>
          <p:cNvGrpSpPr/>
          <p:nvPr/>
        </p:nvGrpSpPr>
        <p:grpSpPr>
          <a:xfrm>
            <a:off x="3762654" y="2876806"/>
            <a:ext cx="2193848" cy="950948"/>
            <a:chOff x="1001139" y="1311258"/>
            <a:chExt cx="2193848" cy="950948"/>
          </a:xfrm>
        </p:grpSpPr>
        <p:sp>
          <p:nvSpPr>
            <p:cNvPr id="61" name="文字方塊 60">
              <a:extLst>
                <a:ext uri="{FF2B5EF4-FFF2-40B4-BE49-F238E27FC236}">
                  <a16:creationId xmlns:a16="http://schemas.microsoft.com/office/drawing/2014/main" id="{D6349089-03B4-0F27-28EC-DE5E293F32C3}"/>
                </a:ext>
              </a:extLst>
            </p:cNvPr>
            <p:cNvSpPr txBox="1"/>
            <p:nvPr/>
          </p:nvSpPr>
          <p:spPr>
            <a:xfrm>
              <a:off x="1009773" y="1311258"/>
              <a:ext cx="2185214"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a:t>
              </a:r>
              <a:r>
                <a:rPr lang="zh-TW" altLang="en-US" sz="1200" dirty="0"/>
                <a:t>蜂蜜檸檬生乳酪塔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340</a:t>
              </a:r>
              <a:r>
                <a:rPr lang="zh-TW" altLang="en-US" sz="1200" dirty="0">
                  <a:latin typeface="微軟正黑體" panose="020B0604030504040204" pitchFamily="34" charset="-120"/>
                  <a:ea typeface="微軟正黑體" panose="020B0604030504040204" pitchFamily="34" charset="-120"/>
                </a:rPr>
                <a:t>元</a:t>
              </a:r>
            </a:p>
          </p:txBody>
        </p:sp>
        <p:grpSp>
          <p:nvGrpSpPr>
            <p:cNvPr id="62" name="群組 61">
              <a:extLst>
                <a:ext uri="{FF2B5EF4-FFF2-40B4-BE49-F238E27FC236}">
                  <a16:creationId xmlns:a16="http://schemas.microsoft.com/office/drawing/2014/main" id="{51E1B4E2-82F2-19B8-4CEE-FC566253A44D}"/>
                </a:ext>
              </a:extLst>
            </p:cNvPr>
            <p:cNvGrpSpPr/>
            <p:nvPr/>
          </p:nvGrpSpPr>
          <p:grpSpPr>
            <a:xfrm>
              <a:off x="1117994" y="1725008"/>
              <a:ext cx="1336596" cy="276999"/>
              <a:chOff x="1140854" y="1725008"/>
              <a:chExt cx="1336596" cy="276999"/>
            </a:xfrm>
          </p:grpSpPr>
          <p:sp>
            <p:nvSpPr>
              <p:cNvPr id="66" name="語音泡泡: 圓角矩形 65">
                <a:extLst>
                  <a:ext uri="{FF2B5EF4-FFF2-40B4-BE49-F238E27FC236}">
                    <a16:creationId xmlns:a16="http://schemas.microsoft.com/office/drawing/2014/main" id="{DF55576F-7E49-41F8-18D8-8F8EA45867D6}"/>
                  </a:ext>
                </a:extLst>
              </p:cNvPr>
              <p:cNvSpPr/>
              <p:nvPr/>
            </p:nvSpPr>
            <p:spPr>
              <a:xfrm>
                <a:off x="1140854" y="1759891"/>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67" name="文字方塊 66">
                <a:extLst>
                  <a:ext uri="{FF2B5EF4-FFF2-40B4-BE49-F238E27FC236}">
                    <a16:creationId xmlns:a16="http://schemas.microsoft.com/office/drawing/2014/main" id="{90C9BCC5-63D4-A337-41A2-D852240C3DB1}"/>
                  </a:ext>
                </a:extLst>
              </p:cNvPr>
              <p:cNvSpPr txBox="1"/>
              <p:nvPr/>
            </p:nvSpPr>
            <p:spPr>
              <a:xfrm>
                <a:off x="1369454" y="1725008"/>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63" name="群組 62">
              <a:extLst>
                <a:ext uri="{FF2B5EF4-FFF2-40B4-BE49-F238E27FC236}">
                  <a16:creationId xmlns:a16="http://schemas.microsoft.com/office/drawing/2014/main" id="{47F3F84C-5355-4554-1753-AF0B49465B36}"/>
                </a:ext>
              </a:extLst>
            </p:cNvPr>
            <p:cNvGrpSpPr/>
            <p:nvPr/>
          </p:nvGrpSpPr>
          <p:grpSpPr>
            <a:xfrm>
              <a:off x="1001139" y="1982605"/>
              <a:ext cx="1646605" cy="279601"/>
              <a:chOff x="1001139" y="1982605"/>
              <a:chExt cx="1646605" cy="279601"/>
            </a:xfrm>
          </p:grpSpPr>
          <p:sp>
            <p:nvSpPr>
              <p:cNvPr id="64" name="文字方塊 63">
                <a:extLst>
                  <a:ext uri="{FF2B5EF4-FFF2-40B4-BE49-F238E27FC236}">
                    <a16:creationId xmlns:a16="http://schemas.microsoft.com/office/drawing/2014/main" id="{7414C024-2701-B11E-7B88-260113E6FA06}"/>
                  </a:ext>
                </a:extLst>
              </p:cNvPr>
              <p:cNvSpPr txBox="1"/>
              <p:nvPr/>
            </p:nvSpPr>
            <p:spPr>
              <a:xfrm>
                <a:off x="1001139" y="1985207"/>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65" name="矩形: 圓角 64">
                <a:extLst>
                  <a:ext uri="{FF2B5EF4-FFF2-40B4-BE49-F238E27FC236}">
                    <a16:creationId xmlns:a16="http://schemas.microsoft.com/office/drawing/2014/main" id="{D119F7F1-D9AF-A86B-12C2-A50344D8F084}"/>
                  </a:ext>
                </a:extLst>
              </p:cNvPr>
              <p:cNvSpPr/>
              <p:nvPr/>
            </p:nvSpPr>
            <p:spPr>
              <a:xfrm>
                <a:off x="1569257" y="1982605"/>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grpSp>
        <p:nvGrpSpPr>
          <p:cNvPr id="68" name="群組 67">
            <a:extLst>
              <a:ext uri="{FF2B5EF4-FFF2-40B4-BE49-F238E27FC236}">
                <a16:creationId xmlns:a16="http://schemas.microsoft.com/office/drawing/2014/main" id="{90B60772-36BD-BD96-33BE-0D1F47F21459}"/>
              </a:ext>
            </a:extLst>
          </p:cNvPr>
          <p:cNvGrpSpPr/>
          <p:nvPr/>
        </p:nvGrpSpPr>
        <p:grpSpPr>
          <a:xfrm>
            <a:off x="7057162" y="2898408"/>
            <a:ext cx="1877437" cy="927647"/>
            <a:chOff x="1009773" y="1311258"/>
            <a:chExt cx="1877437" cy="927647"/>
          </a:xfrm>
        </p:grpSpPr>
        <p:sp>
          <p:nvSpPr>
            <p:cNvPr id="69" name="文字方塊 68">
              <a:extLst>
                <a:ext uri="{FF2B5EF4-FFF2-40B4-BE49-F238E27FC236}">
                  <a16:creationId xmlns:a16="http://schemas.microsoft.com/office/drawing/2014/main" id="{1EC9A721-A8F7-8417-756D-B7F2F35CD907}"/>
                </a:ext>
              </a:extLst>
            </p:cNvPr>
            <p:cNvSpPr txBox="1"/>
            <p:nvPr/>
          </p:nvSpPr>
          <p:spPr>
            <a:xfrm>
              <a:off x="1009773" y="1311258"/>
              <a:ext cx="1877437" cy="461665"/>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蛋糕名稱：藍莓生乳</a:t>
              </a:r>
              <a:r>
                <a:rPr lang="zh-TW" altLang="en-US" sz="1200" dirty="0"/>
                <a:t>酪塔</a:t>
              </a:r>
              <a:endParaRPr lang="zh-TW" altLang="en-US" sz="1200" dirty="0">
                <a:latin typeface="微軟正黑體" panose="020B0604030504040204" pitchFamily="34" charset="-120"/>
                <a:ea typeface="微軟正黑體" panose="020B0604030504040204" pitchFamily="34" charset="-120"/>
              </a:endParaRPr>
            </a:p>
            <a:p>
              <a:r>
                <a:rPr lang="zh-TW" altLang="en-US" sz="1200" dirty="0">
                  <a:latin typeface="微軟正黑體" panose="020B0604030504040204" pitchFamily="34" charset="-120"/>
                  <a:ea typeface="微軟正黑體" panose="020B0604030504040204" pitchFamily="34" charset="-120"/>
                </a:rPr>
                <a:t>單價：</a:t>
              </a:r>
              <a:r>
                <a:rPr lang="en-US" altLang="zh-TW" sz="1200" dirty="0">
                  <a:latin typeface="微軟正黑體" panose="020B0604030504040204" pitchFamily="34" charset="-120"/>
                  <a:ea typeface="微軟正黑體" panose="020B0604030504040204" pitchFamily="34" charset="-120"/>
                </a:rPr>
                <a:t>290</a:t>
              </a:r>
              <a:r>
                <a:rPr lang="zh-TW" altLang="en-US" sz="1200" dirty="0">
                  <a:latin typeface="微軟正黑體" panose="020B0604030504040204" pitchFamily="34" charset="-120"/>
                  <a:ea typeface="微軟正黑體" panose="020B0604030504040204" pitchFamily="34" charset="-120"/>
                </a:rPr>
                <a:t>元</a:t>
              </a:r>
            </a:p>
          </p:txBody>
        </p:sp>
        <p:grpSp>
          <p:nvGrpSpPr>
            <p:cNvPr id="70" name="群組 69">
              <a:extLst>
                <a:ext uri="{FF2B5EF4-FFF2-40B4-BE49-F238E27FC236}">
                  <a16:creationId xmlns:a16="http://schemas.microsoft.com/office/drawing/2014/main" id="{65FF5EFC-F3A6-BE51-E2DA-8E7F12A0EA58}"/>
                </a:ext>
              </a:extLst>
            </p:cNvPr>
            <p:cNvGrpSpPr/>
            <p:nvPr/>
          </p:nvGrpSpPr>
          <p:grpSpPr>
            <a:xfrm>
              <a:off x="1125197" y="1715204"/>
              <a:ext cx="1336596" cy="276999"/>
              <a:chOff x="1148057" y="1715204"/>
              <a:chExt cx="1336596" cy="276999"/>
            </a:xfrm>
          </p:grpSpPr>
          <p:sp>
            <p:nvSpPr>
              <p:cNvPr id="74" name="語音泡泡: 圓角矩形 73">
                <a:extLst>
                  <a:ext uri="{FF2B5EF4-FFF2-40B4-BE49-F238E27FC236}">
                    <a16:creationId xmlns:a16="http://schemas.microsoft.com/office/drawing/2014/main" id="{48C9ADA3-10F3-8D47-FF39-E2B08376DF6F}"/>
                  </a:ext>
                </a:extLst>
              </p:cNvPr>
              <p:cNvSpPr/>
              <p:nvPr/>
            </p:nvSpPr>
            <p:spPr>
              <a:xfrm>
                <a:off x="1148057" y="1750087"/>
                <a:ext cx="228600" cy="17526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75" name="文字方塊 74">
                <a:extLst>
                  <a:ext uri="{FF2B5EF4-FFF2-40B4-BE49-F238E27FC236}">
                    <a16:creationId xmlns:a16="http://schemas.microsoft.com/office/drawing/2014/main" id="{1BE6D102-1942-E421-4FAB-E4649BDE4824}"/>
                  </a:ext>
                </a:extLst>
              </p:cNvPr>
              <p:cNvSpPr txBox="1"/>
              <p:nvPr/>
            </p:nvSpPr>
            <p:spPr>
              <a:xfrm>
                <a:off x="1376657" y="1715204"/>
                <a:ext cx="1107996"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顯示細部說明</a:t>
                </a:r>
              </a:p>
            </p:txBody>
          </p:sp>
        </p:grpSp>
        <p:grpSp>
          <p:nvGrpSpPr>
            <p:cNvPr id="71" name="群組 70">
              <a:extLst>
                <a:ext uri="{FF2B5EF4-FFF2-40B4-BE49-F238E27FC236}">
                  <a16:creationId xmlns:a16="http://schemas.microsoft.com/office/drawing/2014/main" id="{5880B835-FB9E-6ADD-F851-16C79909F35C}"/>
                </a:ext>
              </a:extLst>
            </p:cNvPr>
            <p:cNvGrpSpPr/>
            <p:nvPr/>
          </p:nvGrpSpPr>
          <p:grpSpPr>
            <a:xfrm>
              <a:off x="1009773" y="1951110"/>
              <a:ext cx="1646605" cy="287795"/>
              <a:chOff x="1009773" y="1951110"/>
              <a:chExt cx="1646605" cy="287795"/>
            </a:xfrm>
          </p:grpSpPr>
          <p:sp>
            <p:nvSpPr>
              <p:cNvPr id="72" name="文字方塊 71">
                <a:extLst>
                  <a:ext uri="{FF2B5EF4-FFF2-40B4-BE49-F238E27FC236}">
                    <a16:creationId xmlns:a16="http://schemas.microsoft.com/office/drawing/2014/main" id="{03BAD059-094E-8ABB-0165-39392DE1DDC0}"/>
                  </a:ext>
                </a:extLst>
              </p:cNvPr>
              <p:cNvSpPr txBox="1"/>
              <p:nvPr/>
            </p:nvSpPr>
            <p:spPr>
              <a:xfrm>
                <a:off x="1009773" y="1961906"/>
                <a:ext cx="1646605" cy="276999"/>
              </a:xfrm>
              <a:prstGeom prst="rect">
                <a:avLst/>
              </a:prstGeom>
              <a:noFill/>
            </p:spPr>
            <p:txBody>
              <a:bodyPr wrap="none" rtlCol="0">
                <a:spAutoFit/>
              </a:bodyPr>
              <a:lstStyle/>
              <a:p>
                <a:r>
                  <a:rPr lang="zh-TW" altLang="en-US" sz="1200" dirty="0">
                    <a:latin typeface="微軟正黑體" panose="020B0604030504040204" pitchFamily="34" charset="-120"/>
                    <a:ea typeface="微軟正黑體" panose="020B0604030504040204" pitchFamily="34" charset="-120"/>
                  </a:rPr>
                  <a:t>數量：</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         個</a:t>
                </a:r>
              </a:p>
            </p:txBody>
          </p:sp>
          <p:sp>
            <p:nvSpPr>
              <p:cNvPr id="73" name="矩形: 圓角 72">
                <a:extLst>
                  <a:ext uri="{FF2B5EF4-FFF2-40B4-BE49-F238E27FC236}">
                    <a16:creationId xmlns:a16="http://schemas.microsoft.com/office/drawing/2014/main" id="{A17D5777-8D72-61A2-81D5-211EDAA9603D}"/>
                  </a:ext>
                </a:extLst>
              </p:cNvPr>
              <p:cNvSpPr/>
              <p:nvPr/>
            </p:nvSpPr>
            <p:spPr>
              <a:xfrm>
                <a:off x="1586125" y="1951110"/>
                <a:ext cx="731520" cy="276999"/>
              </a:xfrm>
              <a:prstGeom prst="roundRect">
                <a:avLst/>
              </a:prstGeom>
              <a:solidFill>
                <a:schemeClr val="bg1">
                  <a:lumMod val="75000"/>
                </a:schemeClr>
              </a:solidFill>
              <a:ln>
                <a:headEnd type="none" w="med" len="med"/>
                <a:tailEnd type="none" w="med" len="med"/>
              </a:ln>
              <a:scene3d>
                <a:camera prst="orthographicFront">
                  <a:rot lat="0" lon="0" rev="0"/>
                </a:camera>
                <a:lightRig rig="threePt" dir="t">
                  <a:rot lat="0" lon="0" rev="1200000"/>
                </a:lightRig>
              </a:scene3d>
              <a:sp3d>
                <a:bevelT w="63500" h="25400" prst="relaxedInset"/>
              </a:sp3d>
            </p:spPr>
            <p:style>
              <a:lnRef idx="0">
                <a:schemeClr val="dk1"/>
              </a:lnRef>
              <a:fillRef idx="3">
                <a:schemeClr val="dk1"/>
              </a:fillRef>
              <a:effectRef idx="3">
                <a:schemeClr val="dk1"/>
              </a:effectRef>
              <a:fontRef idx="minor">
                <a:schemeClr val="lt1"/>
              </a:fontRef>
            </p:style>
            <p:txBody>
              <a:bodyPr rtlCol="0" anchor="ctr"/>
              <a:lstStyle/>
              <a:p>
                <a:r>
                  <a:rPr lang="en-US" altLang="zh-TW" dirty="0">
                    <a:ln w="0"/>
                    <a:solidFill>
                      <a:schemeClr val="tx1">
                        <a:lumMod val="50000"/>
                      </a:schemeClr>
                    </a:solidFill>
                    <a:effectLst>
                      <a:outerShdw blurRad="38100" dist="19050" dir="2700000" algn="tl" rotWithShape="0">
                        <a:schemeClr val="dk1">
                          <a:alpha val="40000"/>
                        </a:schemeClr>
                      </a:outerShdw>
                    </a:effectLst>
                  </a:rPr>
                  <a:t>5</a:t>
                </a:r>
                <a:endParaRPr lang="zh-TW" altLang="en-US" dirty="0">
                  <a:ln w="0"/>
                  <a:solidFill>
                    <a:schemeClr val="tx1">
                      <a:lumMod val="50000"/>
                    </a:schemeClr>
                  </a:solidFill>
                  <a:effectLst>
                    <a:outerShdw blurRad="38100" dist="19050" dir="2700000" algn="tl" rotWithShape="0">
                      <a:schemeClr val="dk1">
                        <a:alpha val="40000"/>
                      </a:schemeClr>
                    </a:outerShdw>
                  </a:effectLst>
                </a:endParaRPr>
              </a:p>
            </p:txBody>
          </p:sp>
        </p:grpSp>
      </p:grpSp>
      <p:pic>
        <p:nvPicPr>
          <p:cNvPr id="77" name="圖片 76">
            <a:extLst>
              <a:ext uri="{FF2B5EF4-FFF2-40B4-BE49-F238E27FC236}">
                <a16:creationId xmlns:a16="http://schemas.microsoft.com/office/drawing/2014/main" id="{45077C5B-F10B-0022-F0C6-8878231EBE0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62422" y="1377916"/>
            <a:ext cx="914747" cy="724894"/>
          </a:xfrm>
          <a:prstGeom prst="rect">
            <a:avLst/>
          </a:prstGeom>
        </p:spPr>
      </p:pic>
      <p:pic>
        <p:nvPicPr>
          <p:cNvPr id="79" name="圖片 78">
            <a:extLst>
              <a:ext uri="{FF2B5EF4-FFF2-40B4-BE49-F238E27FC236}">
                <a16:creationId xmlns:a16="http://schemas.microsoft.com/office/drawing/2014/main" id="{4AECEC7A-7B4D-1723-DAD9-EF5E12A945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68269" y="1330867"/>
            <a:ext cx="1025379" cy="779779"/>
          </a:xfrm>
          <a:prstGeom prst="rect">
            <a:avLst/>
          </a:prstGeom>
        </p:spPr>
      </p:pic>
      <p:pic>
        <p:nvPicPr>
          <p:cNvPr id="81" name="圖片 80">
            <a:extLst>
              <a:ext uri="{FF2B5EF4-FFF2-40B4-BE49-F238E27FC236}">
                <a16:creationId xmlns:a16="http://schemas.microsoft.com/office/drawing/2014/main" id="{DEDE6257-54D5-0DDC-F37A-3C5515D6689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1306" y="3099063"/>
            <a:ext cx="697787" cy="541760"/>
          </a:xfrm>
          <a:prstGeom prst="rect">
            <a:avLst/>
          </a:prstGeom>
        </p:spPr>
      </p:pic>
      <p:pic>
        <p:nvPicPr>
          <p:cNvPr id="83" name="圖片 82">
            <a:extLst>
              <a:ext uri="{FF2B5EF4-FFF2-40B4-BE49-F238E27FC236}">
                <a16:creationId xmlns:a16="http://schemas.microsoft.com/office/drawing/2014/main" id="{D5F362CD-134B-9975-38C2-ACEC46F714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90327" y="3166141"/>
            <a:ext cx="664678" cy="399598"/>
          </a:xfrm>
          <a:prstGeom prst="rect">
            <a:avLst/>
          </a:prstGeom>
        </p:spPr>
      </p:pic>
      <p:pic>
        <p:nvPicPr>
          <p:cNvPr id="85" name="圖片 84">
            <a:extLst>
              <a:ext uri="{FF2B5EF4-FFF2-40B4-BE49-F238E27FC236}">
                <a16:creationId xmlns:a16="http://schemas.microsoft.com/office/drawing/2014/main" id="{43CF5FBE-4B5F-FDD2-B35B-443ED0DCD23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05653" y="3036643"/>
            <a:ext cx="926582" cy="646859"/>
          </a:xfrm>
          <a:prstGeom prst="rect">
            <a:avLst/>
          </a:prstGeom>
        </p:spPr>
      </p:pic>
      <p:grpSp>
        <p:nvGrpSpPr>
          <p:cNvPr id="3" name="群組 2">
            <a:extLst>
              <a:ext uri="{FF2B5EF4-FFF2-40B4-BE49-F238E27FC236}">
                <a16:creationId xmlns:a16="http://schemas.microsoft.com/office/drawing/2014/main" id="{34B39CD1-E6D8-93D0-C9C6-546E8B781614}"/>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3568F14A-BDEB-4C6C-AFAB-9B4F0CE2B076}"/>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文字方塊 16">
              <a:extLst>
                <a:ext uri="{FF2B5EF4-FFF2-40B4-BE49-F238E27FC236}">
                  <a16:creationId xmlns:a16="http://schemas.microsoft.com/office/drawing/2014/main" id="{380B09D6-4C47-228B-05ED-C8C02BA838E0}"/>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25057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5"/>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59180" y="1695068"/>
            <a:ext cx="7178040" cy="2308324"/>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7. </a:t>
            </a:r>
            <a:r>
              <a:rPr lang="zh-TW" altLang="en-US" sz="1600" dirty="0">
                <a:latin typeface="微軟正黑體" panose="020B0604030504040204" pitchFamily="34" charset="-120"/>
                <a:ea typeface="微軟正黑體" panose="020B0604030504040204" pitchFamily="34" charset="-120"/>
              </a:rPr>
              <a:t>訂單未送出前，客戶可逕行取消該次採購內容。此時，所有置入購物車內的蛋糕訂購項目與數量將被系統清空並顯示清空訊息。</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8. </a:t>
            </a:r>
            <a:r>
              <a:rPr lang="zh-TW" altLang="en-US" sz="1600" dirty="0">
                <a:latin typeface="微軟正黑體" panose="020B0604030504040204" pitchFamily="34" charset="-120"/>
                <a:ea typeface="微軟正黑體" panose="020B0604030504040204" pitchFamily="34" charset="-120"/>
              </a:rPr>
              <a:t>客戶選定欲訂購的所有蛋糕項目後，可檢視並確認客戶資料表等相關交貨資料，以確保資料的正確性。</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9. </a:t>
            </a:r>
            <a:r>
              <a:rPr lang="zh-TW" altLang="en-US" sz="1600" dirty="0">
                <a:latin typeface="微軟正黑體" panose="020B0604030504040204" pitchFamily="34" charset="-120"/>
                <a:ea typeface="微軟正黑體" panose="020B0604030504040204" pitchFamily="34" charset="-120"/>
              </a:rPr>
              <a:t>客戶檢視客戶資料表後，需再次確認採購訂單，此時網頁需顯示本次客戶訂購的所有資訊</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例如訂單編號、訂購日期、客戶資料、蛋糕編號、蛋糕名稱、單價、數量、小計、總價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供客戶再次確認，確認後即送出一張新的訂單。</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5AD605ED-BBB2-7F98-0250-EE5073D3F0B3}"/>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id="{6014E7AB-2B2B-9009-794D-F25C2D8F4F21}"/>
              </a:ext>
            </a:extLst>
          </p:cNvPr>
          <p:cNvSpPr>
            <a:spLocks noGrp="1"/>
          </p:cNvSpPr>
          <p:nvPr>
            <p:ph type="sldNum" sz="quarter" idx="4"/>
          </p:nvPr>
        </p:nvSpPr>
        <p:spPr/>
        <p:txBody>
          <a:bodyPr/>
          <a:lstStyle/>
          <a:p>
            <a:fld id="{F5177135-5710-4BA7-B942-1A074D9A1B12}" type="slidenum">
              <a:rPr lang="zh-TW" altLang="en-US" smtClean="0"/>
              <a:pPr/>
              <a:t>7</a:t>
            </a:fld>
            <a:endParaRPr lang="zh-TW" altLang="en-US" dirty="0"/>
          </a:p>
        </p:txBody>
      </p:sp>
    </p:spTree>
    <p:extLst>
      <p:ext uri="{BB962C8B-B14F-4D97-AF65-F5344CB8AC3E}">
        <p14:creationId xmlns:p14="http://schemas.microsoft.com/office/powerpoint/2010/main" val="2229511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70</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2092501400"/>
              </p:ext>
            </p:extLst>
          </p:nvPr>
        </p:nvGraphicFramePr>
        <p:xfrm>
          <a:off x="82183" y="676347"/>
          <a:ext cx="8806646" cy="4429053"/>
        </p:xfrm>
        <a:graphic>
          <a:graphicData uri="http://schemas.openxmlformats.org/drawingml/2006/table">
            <a:tbl>
              <a:tblPr firstRow="1" bandRow="1">
                <a:tableStyleId>{D27102A9-8310-4765-A935-A1911B00CA55}</a:tableStyleId>
              </a:tblPr>
              <a:tblGrid>
                <a:gridCol w="1941176">
                  <a:extLst>
                    <a:ext uri="{9D8B030D-6E8A-4147-A177-3AD203B41FA5}">
                      <a16:colId xmlns:a16="http://schemas.microsoft.com/office/drawing/2014/main" val="20000"/>
                    </a:ext>
                  </a:extLst>
                </a:gridCol>
                <a:gridCol w="1695817">
                  <a:extLst>
                    <a:ext uri="{9D8B030D-6E8A-4147-A177-3AD203B41FA5}">
                      <a16:colId xmlns:a16="http://schemas.microsoft.com/office/drawing/2014/main" val="20001"/>
                    </a:ext>
                  </a:extLst>
                </a:gridCol>
                <a:gridCol w="352211">
                  <a:extLst>
                    <a:ext uri="{9D8B030D-6E8A-4147-A177-3AD203B41FA5}">
                      <a16:colId xmlns:a16="http://schemas.microsoft.com/office/drawing/2014/main" val="2092064774"/>
                    </a:ext>
                  </a:extLst>
                </a:gridCol>
                <a:gridCol w="1872316">
                  <a:extLst>
                    <a:ext uri="{9D8B030D-6E8A-4147-A177-3AD203B41FA5}">
                      <a16:colId xmlns:a16="http://schemas.microsoft.com/office/drawing/2014/main" val="20002"/>
                    </a:ext>
                  </a:extLst>
                </a:gridCol>
                <a:gridCol w="204726">
                  <a:extLst>
                    <a:ext uri="{9D8B030D-6E8A-4147-A177-3AD203B41FA5}">
                      <a16:colId xmlns:a16="http://schemas.microsoft.com/office/drawing/2014/main" val="428708201"/>
                    </a:ext>
                  </a:extLst>
                </a:gridCol>
                <a:gridCol w="1366240">
                  <a:extLst>
                    <a:ext uri="{9D8B030D-6E8A-4147-A177-3AD203B41FA5}">
                      <a16:colId xmlns:a16="http://schemas.microsoft.com/office/drawing/2014/main" val="20003"/>
                    </a:ext>
                  </a:extLst>
                </a:gridCol>
                <a:gridCol w="1374160">
                  <a:extLst>
                    <a:ext uri="{9D8B030D-6E8A-4147-A177-3AD203B41FA5}">
                      <a16:colId xmlns:a16="http://schemas.microsoft.com/office/drawing/2014/main" val="20004"/>
                    </a:ext>
                  </a:extLst>
                </a:gridCol>
              </a:tblGrid>
              <a:tr h="288917">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66564">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客戶可以此介面瀏覽蛋糕型錄或輸入訂購數量後，將訂購項目與數量置入購物車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49115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說明該蛋糕名稱</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UnitˍPrice</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HyperLink</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按下此超連結即可顯示該蛋糕之細部說明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9196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effectLst/>
                          <a:latin typeface="+mn-lt"/>
                          <a:ea typeface="+mn-ea"/>
                          <a:cs typeface="+mn-cs"/>
                          <a:sym typeface="Arial"/>
                        </a:rPr>
                        <a:t>TextBox</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客戶可於此輸入訂購數量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91159">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即可將欲訂購項目置入購物車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693401">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ShowDetail</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AddOrderItem</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CakeˍNo</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Quantity)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5728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若客戶輸入之訂購數量不符合資料型態和長度，則無法新增訂購項目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4071747" y="-75160"/>
            <a:ext cx="5400675"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蛋糕型錄</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43311185-FC62-D840-40CB-6836EFEC4330}"/>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7F8EDD72-504E-2CD0-7839-3B6188B1569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1B378171-2586-EABE-A2EF-91609A9D7B9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389417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71</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101341" y="-75160"/>
            <a:ext cx="6371082"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5" name="群組 24">
            <a:extLst>
              <a:ext uri="{FF2B5EF4-FFF2-40B4-BE49-F238E27FC236}">
                <a16:creationId xmlns:a16="http://schemas.microsoft.com/office/drawing/2014/main" id="{8ED8AB41-C51E-0551-6F59-13C8540E24B0}"/>
              </a:ext>
            </a:extLst>
          </p:cNvPr>
          <p:cNvGrpSpPr/>
          <p:nvPr/>
        </p:nvGrpSpPr>
        <p:grpSpPr>
          <a:xfrm>
            <a:off x="1691640" y="918740"/>
            <a:ext cx="5891643" cy="3663182"/>
            <a:chOff x="3473947" y="1057904"/>
            <a:chExt cx="2874443" cy="1331618"/>
          </a:xfrm>
        </p:grpSpPr>
        <p:sp>
          <p:nvSpPr>
            <p:cNvPr id="4" name="矩形: 圓角 3">
              <a:extLst>
                <a:ext uri="{FF2B5EF4-FFF2-40B4-BE49-F238E27FC236}">
                  <a16:creationId xmlns:a16="http://schemas.microsoft.com/office/drawing/2014/main" id="{7ED1B6E6-3DC6-1A2E-44BF-F2B2C50F3355}"/>
                </a:ext>
              </a:extLst>
            </p:cNvPr>
            <p:cNvSpPr/>
            <p:nvPr/>
          </p:nvSpPr>
          <p:spPr>
            <a:xfrm>
              <a:off x="3473947" y="1057904"/>
              <a:ext cx="2874443" cy="13316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28AF2FD9-79F8-06B4-04C4-E9E8B3B3DD36}"/>
                </a:ext>
              </a:extLst>
            </p:cNvPr>
            <p:cNvSpPr/>
            <p:nvPr/>
          </p:nvSpPr>
          <p:spPr>
            <a:xfrm>
              <a:off x="3563587" y="1143763"/>
              <a:ext cx="2664384" cy="115989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7" name="文字方塊 36">
            <a:extLst>
              <a:ext uri="{FF2B5EF4-FFF2-40B4-BE49-F238E27FC236}">
                <a16:creationId xmlns:a16="http://schemas.microsoft.com/office/drawing/2014/main" id="{847F272F-43F2-B90F-408B-9BD107BC1BDF}"/>
              </a:ext>
            </a:extLst>
          </p:cNvPr>
          <p:cNvSpPr txBox="1"/>
          <p:nvPr/>
        </p:nvSpPr>
        <p:spPr>
          <a:xfrm>
            <a:off x="4637461" y="1913806"/>
            <a:ext cx="2151551" cy="1323439"/>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    蛋糕編號：</a:t>
            </a:r>
            <a:r>
              <a:rPr lang="en-US" altLang="zh-TW" sz="1600" dirty="0">
                <a:latin typeface="微軟正黑體" panose="020B0604030504040204" pitchFamily="34" charset="-120"/>
                <a:ea typeface="微軟正黑體" panose="020B0604030504040204" pitchFamily="34" charset="-120"/>
              </a:rPr>
              <a:t>A10001</a:t>
            </a:r>
          </a:p>
          <a:p>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蛋糕名稱：提拉米蘇</a:t>
            </a:r>
          </a:p>
          <a:p>
            <a:r>
              <a:rPr lang="zh-TW" altLang="en-US" sz="1600" dirty="0">
                <a:latin typeface="微軟正黑體" panose="020B0604030504040204" pitchFamily="34" charset="-120"/>
                <a:ea typeface="微軟正黑體" panose="020B0604030504040204" pitchFamily="34" charset="-120"/>
              </a:rPr>
              <a:t>單價：</a:t>
            </a:r>
            <a:r>
              <a:rPr lang="en-US" altLang="zh-TW" sz="1600" dirty="0">
                <a:latin typeface="微軟正黑體" panose="020B0604030504040204" pitchFamily="34" charset="-120"/>
                <a:ea typeface="微軟正黑體" panose="020B0604030504040204" pitchFamily="34" charset="-120"/>
              </a:rPr>
              <a:t>280</a:t>
            </a:r>
            <a:r>
              <a:rPr lang="zh-TW" altLang="en-US" sz="1600" dirty="0">
                <a:latin typeface="微軟正黑體" panose="020B0604030504040204" pitchFamily="34" charset="-120"/>
                <a:ea typeface="微軟正黑體" panose="020B0604030504040204" pitchFamily="34" charset="-120"/>
              </a:rPr>
              <a:t>元</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餐廳：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a:t>
            </a:r>
          </a:p>
        </p:txBody>
      </p:sp>
      <p:pic>
        <p:nvPicPr>
          <p:cNvPr id="77" name="圖片 76">
            <a:extLst>
              <a:ext uri="{FF2B5EF4-FFF2-40B4-BE49-F238E27FC236}">
                <a16:creationId xmlns:a16="http://schemas.microsoft.com/office/drawing/2014/main" id="{45077C5B-F10B-0022-F0C6-8878231EBE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12532" y="1711866"/>
            <a:ext cx="2411604" cy="1911082"/>
          </a:xfrm>
          <a:prstGeom prst="rect">
            <a:avLst/>
          </a:prstGeom>
        </p:spPr>
      </p:pic>
      <p:sp>
        <p:nvSpPr>
          <p:cNvPr id="11" name="矩形: 圓角 10">
            <a:extLst>
              <a:ext uri="{FF2B5EF4-FFF2-40B4-BE49-F238E27FC236}">
                <a16:creationId xmlns:a16="http://schemas.microsoft.com/office/drawing/2014/main" id="{A5DEB65D-F95A-BB18-1C22-C613D26DAB1A}"/>
              </a:ext>
            </a:extLst>
          </p:cNvPr>
          <p:cNvSpPr/>
          <p:nvPr/>
        </p:nvSpPr>
        <p:spPr>
          <a:xfrm>
            <a:off x="5033916" y="3702767"/>
            <a:ext cx="1358639" cy="23635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latin typeface="微軟正黑體" panose="020B0604030504040204" pitchFamily="34" charset="-120"/>
                <a:ea typeface="微軟正黑體" panose="020B0604030504040204" pitchFamily="34" charset="-120"/>
              </a:rPr>
              <a:t>瀏覽蛋糕型錄</a:t>
            </a:r>
          </a:p>
        </p:txBody>
      </p:sp>
      <p:grpSp>
        <p:nvGrpSpPr>
          <p:cNvPr id="2" name="群組 1">
            <a:extLst>
              <a:ext uri="{FF2B5EF4-FFF2-40B4-BE49-F238E27FC236}">
                <a16:creationId xmlns:a16="http://schemas.microsoft.com/office/drawing/2014/main" id="{57F85C8E-072B-8EA0-212A-3C1495584E4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A2E420BB-71C4-17E8-D207-548F62967F1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8E73EC2B-4F63-78F6-13FA-D794D33057F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6368994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72</a:t>
            </a:fld>
            <a:endParaRPr lang="zh-TW" altLang="en-US" dirty="0"/>
          </a:p>
        </p:txBody>
      </p:sp>
      <p:graphicFrame>
        <p:nvGraphicFramePr>
          <p:cNvPr id="10" name="表格 9"/>
          <p:cNvGraphicFramePr>
            <a:graphicFrameLocks noGrp="1"/>
          </p:cNvGraphicFramePr>
          <p:nvPr>
            <p:extLst>
              <p:ext uri="{D42A27DB-BD31-4B8C-83A1-F6EECF244321}">
                <p14:modId xmlns:p14="http://schemas.microsoft.com/office/powerpoint/2010/main" val="983655251"/>
              </p:ext>
            </p:extLst>
          </p:nvPr>
        </p:nvGraphicFramePr>
        <p:xfrm>
          <a:off x="76517" y="713188"/>
          <a:ext cx="8772257" cy="4346780"/>
        </p:xfrm>
        <a:graphic>
          <a:graphicData uri="http://schemas.openxmlformats.org/drawingml/2006/table">
            <a:tbl>
              <a:tblPr firstRow="1" bandRow="1">
                <a:tableStyleId>{D27102A9-8310-4765-A935-A1911B00CA55}</a:tableStyleId>
              </a:tblPr>
              <a:tblGrid>
                <a:gridCol w="1933596">
                  <a:extLst>
                    <a:ext uri="{9D8B030D-6E8A-4147-A177-3AD203B41FA5}">
                      <a16:colId xmlns:a16="http://schemas.microsoft.com/office/drawing/2014/main" val="20000"/>
                    </a:ext>
                  </a:extLst>
                </a:gridCol>
                <a:gridCol w="1689195">
                  <a:extLst>
                    <a:ext uri="{9D8B030D-6E8A-4147-A177-3AD203B41FA5}">
                      <a16:colId xmlns:a16="http://schemas.microsoft.com/office/drawing/2014/main" val="20001"/>
                    </a:ext>
                  </a:extLst>
                </a:gridCol>
                <a:gridCol w="350836">
                  <a:extLst>
                    <a:ext uri="{9D8B030D-6E8A-4147-A177-3AD203B41FA5}">
                      <a16:colId xmlns:a16="http://schemas.microsoft.com/office/drawing/2014/main" val="2092064774"/>
                    </a:ext>
                  </a:extLst>
                </a:gridCol>
                <a:gridCol w="1865005">
                  <a:extLst>
                    <a:ext uri="{9D8B030D-6E8A-4147-A177-3AD203B41FA5}">
                      <a16:colId xmlns:a16="http://schemas.microsoft.com/office/drawing/2014/main" val="20002"/>
                    </a:ext>
                  </a:extLst>
                </a:gridCol>
                <a:gridCol w="203926">
                  <a:extLst>
                    <a:ext uri="{9D8B030D-6E8A-4147-A177-3AD203B41FA5}">
                      <a16:colId xmlns:a16="http://schemas.microsoft.com/office/drawing/2014/main" val="428708201"/>
                    </a:ext>
                  </a:extLst>
                </a:gridCol>
                <a:gridCol w="1360905">
                  <a:extLst>
                    <a:ext uri="{9D8B030D-6E8A-4147-A177-3AD203B41FA5}">
                      <a16:colId xmlns:a16="http://schemas.microsoft.com/office/drawing/2014/main" val="20003"/>
                    </a:ext>
                  </a:extLst>
                </a:gridCol>
                <a:gridCol w="1368794">
                  <a:extLst>
                    <a:ext uri="{9D8B030D-6E8A-4147-A177-3AD203B41FA5}">
                      <a16:colId xmlns:a16="http://schemas.microsoft.com/office/drawing/2014/main" val="20004"/>
                    </a:ext>
                  </a:extLst>
                </a:gridCol>
              </a:tblGrid>
              <a:tr h="298330">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gridSpan="2">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l"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endParaRPr lang="zh-TW" altLang="en-US"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細部說明</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2477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algn="l"/>
                      <a:r>
                        <a:rPr lang="zh-TW" altLang="en-US" dirty="0">
                          <a:latin typeface="微軟正黑體" panose="020B0604030504040204" pitchFamily="34" charset="-120"/>
                          <a:ea typeface="微軟正黑體" panose="020B0604030504040204" pitchFamily="34" charset="-120"/>
                        </a:rPr>
                        <a:t>客戶可以此介面檢視蛋糕產品的細部說明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T w="12700" cap="flat" cmpd="sng" algn="ctr">
                      <a:solidFill>
                        <a:schemeClr val="tx1"/>
                      </a:solidFill>
                      <a:prstDash val="solid"/>
                      <a:round/>
                      <a:headEnd type="none" w="med" len="med"/>
                      <a:tailEnd type="none" w="med" len="med"/>
                    </a:lnT>
                  </a:tcPr>
                </a:tc>
                <a:tc h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07162">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sz="1400" b="1" i="0" u="none" strike="noStrike" cap="none">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蛋糕圖像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Image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用以展示蛋糕菜色</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a:t>
                      </a:r>
                      <a:r>
                        <a:rPr lang="en-US" altLang="zh-TW" sz="1400" b="0" i="0" u="none" strike="noStrike" cap="none" dirty="0" err="1">
                          <a:solidFill>
                            <a:schemeClr val="tx1"/>
                          </a:solidFill>
                          <a:effectLst/>
                          <a:latin typeface="+mn-lt"/>
                          <a:ea typeface="+mn-ea"/>
                          <a:cs typeface="+mn-cs"/>
                          <a:sym typeface="Arial"/>
                        </a:rPr>
                        <a:t>Img</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OrderˍNo</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說明此次訂購之訂單日期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_No</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OrderˍDate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說明客戶帳號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a:t>
                      </a:r>
                      <a:r>
                        <a:rPr lang="en-US" altLang="zh-TW" sz="1400" b="0" i="0" u="none" strike="noStrike" cap="none" dirty="0" err="1">
                          <a:solidFill>
                            <a:schemeClr val="tx1"/>
                          </a:solidFill>
                          <a:effectLst/>
                          <a:latin typeface="+mn-lt"/>
                          <a:ea typeface="+mn-ea"/>
                          <a:cs typeface="+mn-cs"/>
                          <a:sym typeface="Arial"/>
                        </a:rPr>
                        <a:t>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CustomerˍID</a:t>
                      </a:r>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a:solidFill>
                            <a:schemeClr val="tx1"/>
                          </a:solidFill>
                          <a:effectLst/>
                          <a:latin typeface="+mn-lt"/>
                          <a:ea typeface="+mn-ea"/>
                          <a:cs typeface="+mn-cs"/>
                          <a:sym typeface="Arial"/>
                        </a:rPr>
                        <a:t>Label</a:t>
                      </a:r>
                      <a:endParaRPr lang="en-US" altLang="zh-TW" sz="1400" b="0" i="0" u="none" strike="noStrike" cap="none" dirty="0" err="1">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altLang="zh-TW" sz="1400" b="0" i="0" u="none" strike="noStrike" cap="none" dirty="0" err="1">
                          <a:solidFill>
                            <a:schemeClr val="tx1"/>
                          </a:solidFill>
                          <a:effectLst/>
                          <a:latin typeface="+mn-lt"/>
                          <a:ea typeface="+mn-ea"/>
                          <a:cs typeface="+mn-cs"/>
                          <a:sym typeface="Arial"/>
                        </a:rPr>
                        <a:t>Unit_Price</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TW" dirty="0" err="1"/>
                        <a:t>CustomerˍName</a:t>
                      </a:r>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0665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說明提供該蛋糕之餐廳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Restaurant</a:t>
                      </a:r>
                      <a:endParaRPr lang="zh-TW" altLang="zh-TW" sz="1400" b="0" i="0" u="none" strike="noStrike" cap="none" dirty="0">
                        <a:solidFill>
                          <a:schemeClr val="tx1"/>
                        </a:solidFill>
                        <a:effectLst/>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Char(50)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880791"/>
                  </a:ext>
                </a:extLst>
              </a:tr>
              <a:tr h="507162">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即可顯示蛋糕型錄</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視窗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說明客戶聯絡電話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631293">
                <a:tc gridSpan="7">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a:t>
                      </a:r>
                      <a:r>
                        <a:rPr lang="en-US" altLang="zh-TW" sz="1400" b="0" i="0" u="none" strike="noStrike" cap="none" dirty="0" err="1">
                          <a:solidFill>
                            <a:schemeClr val="tx1"/>
                          </a:solidFill>
                          <a:effectLst/>
                          <a:latin typeface="+mn-lt"/>
                          <a:ea typeface="+mn-ea"/>
                          <a:cs typeface="+mn-cs"/>
                          <a:sym typeface="Arial"/>
                        </a:rPr>
                        <a:t>Catalog</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說明客戶電子郵件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16329">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6">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說明該蛋糕編號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9B8F43EC-72AC-C636-6B63-81CC36A9E87C}"/>
              </a:ext>
            </a:extLst>
          </p:cNvPr>
          <p:cNvGrpSpPr/>
          <p:nvPr/>
        </p:nvGrpSpPr>
        <p:grpSpPr>
          <a:xfrm>
            <a:off x="3063241" y="-75160"/>
            <a:ext cx="6409182" cy="677535"/>
            <a:chOff x="3746761" y="214450"/>
            <a:chExt cx="5400675" cy="720946"/>
          </a:xfrm>
        </p:grpSpPr>
        <p:sp>
          <p:nvSpPr>
            <p:cNvPr id="6" name="Google Shape;915;p35">
              <a:extLst>
                <a:ext uri="{FF2B5EF4-FFF2-40B4-BE49-F238E27FC236}">
                  <a16:creationId xmlns:a16="http://schemas.microsoft.com/office/drawing/2014/main" id="{4104DAC3-6178-4937-AADA-96707D2764DE}"/>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顯示細部說明</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11" name="Google Shape;923;p36">
              <a:extLst>
                <a:ext uri="{FF2B5EF4-FFF2-40B4-BE49-F238E27FC236}">
                  <a16:creationId xmlns:a16="http://schemas.microsoft.com/office/drawing/2014/main" id="{7ED3D164-CF32-FC9E-4D6F-A7911462AFED}"/>
                </a:ext>
              </a:extLst>
            </p:cNvPr>
            <p:cNvCxnSpPr>
              <a:cxnSpLocks/>
            </p:cNvCxnSpPr>
            <p:nvPr/>
          </p:nvCxnSpPr>
          <p:spPr>
            <a:xfrm>
              <a:off x="4137660" y="891985"/>
              <a:ext cx="46558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FE3EC99E-24BC-87AE-66B0-F99D8F9A93B1}"/>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9753A65D-76D6-45A5-2031-4A830B61B42B}"/>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3ED86AB7-C7DF-2F11-19F0-215DE5DFC0E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249087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grpSp>
        <p:nvGrpSpPr>
          <p:cNvPr id="10" name="群組 9">
            <a:extLst>
              <a:ext uri="{FF2B5EF4-FFF2-40B4-BE49-F238E27FC236}">
                <a16:creationId xmlns:a16="http://schemas.microsoft.com/office/drawing/2014/main" id="{31FC85BE-34CD-7E06-C8EA-6E882EEC387A}"/>
              </a:ext>
            </a:extLst>
          </p:cNvPr>
          <p:cNvGrpSpPr/>
          <p:nvPr/>
        </p:nvGrpSpPr>
        <p:grpSpPr>
          <a:xfrm>
            <a:off x="0" y="280943"/>
            <a:ext cx="2775284" cy="338554"/>
            <a:chOff x="0" y="280943"/>
            <a:chExt cx="2775284" cy="338554"/>
          </a:xfrm>
        </p:grpSpPr>
        <p:sp>
          <p:nvSpPr>
            <p:cNvPr id="13" name="Google Shape;1035;p43">
              <a:extLst>
                <a:ext uri="{FF2B5EF4-FFF2-40B4-BE49-F238E27FC236}">
                  <a16:creationId xmlns:a16="http://schemas.microsoft.com/office/drawing/2014/main" id="{FDE11B65-036B-15A6-E54E-A7677C088A9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FE194EAF-8C87-C6A8-0F49-219CDB45DDFA}"/>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961577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extLst>
              <p:ext uri="{D42A27DB-BD31-4B8C-83A1-F6EECF244321}">
                <p14:modId xmlns:p14="http://schemas.microsoft.com/office/powerpoint/2010/main" val="2220383804"/>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grpSp>
        <p:nvGrpSpPr>
          <p:cNvPr id="3" name="群組 2">
            <a:extLst>
              <a:ext uri="{FF2B5EF4-FFF2-40B4-BE49-F238E27FC236}">
                <a16:creationId xmlns:a16="http://schemas.microsoft.com/office/drawing/2014/main" id="{468DFBE8-A502-C2BE-C444-7DDAE785926C}"/>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7C8314E9-32CF-83B5-0108-620D3E4DCAC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41767A65-5253-0658-ED1A-DFA0572AB3FF}"/>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36560345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grpSp>
        <p:nvGrpSpPr>
          <p:cNvPr id="3" name="群組 2">
            <a:extLst>
              <a:ext uri="{FF2B5EF4-FFF2-40B4-BE49-F238E27FC236}">
                <a16:creationId xmlns:a16="http://schemas.microsoft.com/office/drawing/2014/main" id="{EA52E37C-00C0-5078-95DC-518E8322DC2B}"/>
              </a:ext>
            </a:extLst>
          </p:cNvPr>
          <p:cNvGrpSpPr/>
          <p:nvPr/>
        </p:nvGrpSpPr>
        <p:grpSpPr>
          <a:xfrm>
            <a:off x="0" y="280943"/>
            <a:ext cx="2775284" cy="338554"/>
            <a:chOff x="0" y="280943"/>
            <a:chExt cx="2775284" cy="338554"/>
          </a:xfrm>
        </p:grpSpPr>
        <p:sp>
          <p:nvSpPr>
            <p:cNvPr id="6" name="Google Shape;1035;p43">
              <a:extLst>
                <a:ext uri="{FF2B5EF4-FFF2-40B4-BE49-F238E27FC236}">
                  <a16:creationId xmlns:a16="http://schemas.microsoft.com/office/drawing/2014/main" id="{FDDAD14D-4AE6-7AE8-C5E0-F83E45F65D6E}"/>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7FD62B12-3214-68A7-9167-4947FDDEB14D}"/>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spTree>
    <p:extLst>
      <p:ext uri="{BB962C8B-B14F-4D97-AF65-F5344CB8AC3E}">
        <p14:creationId xmlns:p14="http://schemas.microsoft.com/office/powerpoint/2010/main" val="2222695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pic>
        <p:nvPicPr>
          <p:cNvPr id="1028" name="Picture 4">
            <a:extLst>
              <a:ext uri="{FF2B5EF4-FFF2-40B4-BE49-F238E27FC236}">
                <a16:creationId xmlns:a16="http://schemas.microsoft.com/office/drawing/2014/main" id="{F65F8E02-DA50-6C03-CFE8-D667FFC66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738" y="891985"/>
            <a:ext cx="6001447" cy="42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723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77</a:t>
            </a:fld>
            <a:endParaRPr lang="zh-TW" altLang="en-US" dirty="0"/>
          </a:p>
        </p:txBody>
      </p:sp>
      <p:sp>
        <p:nvSpPr>
          <p:cNvPr id="7" name="Google Shape;1035;p43">
            <a:extLst>
              <a:ext uri="{FF2B5EF4-FFF2-40B4-BE49-F238E27FC236}">
                <a16:creationId xmlns:a16="http://schemas.microsoft.com/office/drawing/2014/main" id="{45426A1E-555F-D26F-B104-1EBEA03020DA}"/>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群組 1">
            <a:extLst>
              <a:ext uri="{FF2B5EF4-FFF2-40B4-BE49-F238E27FC236}">
                <a16:creationId xmlns:a16="http://schemas.microsoft.com/office/drawing/2014/main" id="{FC917A22-CA4B-898B-4AF0-3937D5AF3EBD}"/>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F144A77-769E-5336-7642-358C334D4F88}"/>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FCD22A8B-BA72-7D5C-06A8-2A750D2B32C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C109193110 </a:t>
              </a:r>
              <a:r>
                <a:rPr lang="zh-TW" altLang="en-US" sz="1600" b="1" dirty="0">
                  <a:latin typeface="微軟正黑體" pitchFamily="34" charset="-120"/>
                  <a:ea typeface="微軟正黑體" pitchFamily="34" charset="-120"/>
                </a:rPr>
                <a:t>張珈薰撰寫</a:t>
              </a:r>
            </a:p>
          </p:txBody>
        </p:sp>
      </p:grpSp>
      <p:grpSp>
        <p:nvGrpSpPr>
          <p:cNvPr id="11" name="群組 10">
            <a:extLst>
              <a:ext uri="{FF2B5EF4-FFF2-40B4-BE49-F238E27FC236}">
                <a16:creationId xmlns:a16="http://schemas.microsoft.com/office/drawing/2014/main" id="{810FE31A-3853-D99A-B4BE-C6175DFC7912}"/>
              </a:ext>
            </a:extLst>
          </p:cNvPr>
          <p:cNvGrpSpPr/>
          <p:nvPr/>
        </p:nvGrpSpPr>
        <p:grpSpPr>
          <a:xfrm>
            <a:off x="4053599" y="0"/>
            <a:ext cx="5428800" cy="683703"/>
            <a:chOff x="3702946" y="-101448"/>
            <a:chExt cx="5429479" cy="669239"/>
          </a:xfrm>
        </p:grpSpPr>
        <p:sp>
          <p:nvSpPr>
            <p:cNvPr id="13" name="Google Shape;915;p35">
              <a:extLst>
                <a:ext uri="{FF2B5EF4-FFF2-40B4-BE49-F238E27FC236}">
                  <a16:creationId xmlns:a16="http://schemas.microsoft.com/office/drawing/2014/main" id="{C76616D8-BDD3-DC36-F35F-946A3A624B1F}"/>
                </a:ext>
              </a:extLst>
            </p:cNvPr>
            <p:cNvSpPr txBox="1">
              <a:spLocks/>
            </p:cNvSpPr>
            <p:nvPr/>
          </p:nvSpPr>
          <p:spPr>
            <a:xfrm>
              <a:off x="3702946" y="-101448"/>
              <a:ext cx="5429479" cy="6692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新增訂購項目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14" name="Google Shape;923;p36">
              <a:extLst>
                <a:ext uri="{FF2B5EF4-FFF2-40B4-BE49-F238E27FC236}">
                  <a16:creationId xmlns:a16="http://schemas.microsoft.com/office/drawing/2014/main" id="{E01ED5E4-9E46-F956-5A67-097B2982AD7F}"/>
                </a:ext>
              </a:extLst>
            </p:cNvPr>
            <p:cNvCxnSpPr>
              <a:cxnSpLocks/>
            </p:cNvCxnSpPr>
            <p:nvPr/>
          </p:nvCxnSpPr>
          <p:spPr>
            <a:xfrm>
              <a:off x="4202066" y="505983"/>
              <a:ext cx="4447959" cy="0"/>
            </a:xfrm>
            <a:prstGeom prst="straightConnector1">
              <a:avLst/>
            </a:prstGeom>
            <a:noFill/>
            <a:ln w="28575" cap="flat" cmpd="sng">
              <a:solidFill>
                <a:schemeClr val="accent3"/>
              </a:solidFill>
              <a:prstDash val="dash"/>
              <a:round/>
              <a:headEnd type="none" w="med" len="med"/>
              <a:tailEnd type="none" w="med" len="med"/>
            </a:ln>
          </p:spPr>
        </p:cxnSp>
      </p:grpSp>
      <p:sp>
        <p:nvSpPr>
          <p:cNvPr id="5" name="AutoShape 2" descr="data:image/png;base64,iVBORw0KGgoAAAANSUhEUgAADXQAAAlwCAYAAACRB1zlAAAAAXNSR0IArs4c6QAAVBh0RVh0bXhmaWxlACUzQ214R3JhcGhNb2RlbCUyMGR4JTNEJTIyMTEwOCUyMiUyMGR5JTNEJTIyNjg1JTIyJTIwZ3JpZCUzRCUyMjElMjIlMjBncmlkU2l6ZSUzRCUyMjEwJTIyJTIwZ3VpZGVzJTNEJTIyMSUyMiUyMHRvb2x0aXBzJTNEJTIyMSUyMiUyMGNvbm5lY3QlM0QlMjIxJTIyJTIwYXJyb3dzJTNEJTIyMSUyMiUyMGZvbGQlM0QlMjIxJTIyJTIwcGFnZSUzRCUyMjElMjIlMjBwYWdlU2NhbGUlM0QlMjIxJTIyJTIwcGFnZVdpZHRoJTNEJTIyODI3JTIyJTIwcGFnZUhlaWdodCUzRCUyMjExNjklMjIlMjBtYXRoJTNEJTIyMCUyMiUyMHNoYWRvdyUzRCUyMjAlMjIlM0UlM0Nyb290JTNFJTNDbXhDZWxsJTIwaWQlM0QlMjIwJTIyJTJGJTNFJTNDbXhDZWxsJTIwaWQlM0QlMjIxJTIyJTIwcGFyZW50JTNEJTIyMCUyMiUyRiUzRSUzQ214Q2VsbCUyMGlkJTNEJTIyUmVTUHRQQ1gwNWpRbDI2bDRNYk0tNSUyMiUyMHZhbHVlJTNEJTIyJTI2bHQlM0IlMjZsdCUzQmJvdW5kYXJ5JTI2Z3QlM0IlMjZndCUzQiUyNiUyMzEwJTNCJUU4JTlCJThCJUU3JUIzJTk1JUU1JTlFJThCJUU5JThDJTg0JTIwVUklMjIlMjBzdHlsZSUzRCUyMnN3aW1sYW5lJTNCZm9udFN0eWxlJTNEMCUzQmFsaWduJTNEY2VudGVyJTNCdmVydGljYWxBbGlnbiUzRHRvcCUzQmNoaWxkTGF5b3V0JTNEc3RhY2tMYXlvdXQlM0Job3Jpem9udGFsJTNEMSUzQnN0YXJ0U2l6ZSUzRDQwJTNCaG9yaXpvbnRhbFN0YWNrJTNEMCUzQnJlc2l6ZVBhcmVudCUzRDElM0JyZXNpemVQYXJlbnRNYXglM0QwJTNCcmVzaXplTGFzdCUzRDAlM0Jjb2xsYXBzaWJsZSUzRDElM0JtYXJnaW5Cb3R0b20lM0QwJTNCJTIyJTIwdmVydGV4JTNEJTIyMSUyMiUyMHBhcmVudCUzRCUyMjElMjIlM0UlM0NteEdlb21ldHJ5JTIweCUzRCUyMjYwJTIyJTIweSUzRCUyMjI1MCUyMiUyMHdpZHRoJTNEJTIyMTkwJTIyJTIwaGVpZ2h0JTNEJTIyMTgwJTIyJTIwYXMlM0QlMjJnZW9tZXRyeSUyMiUyRiUzRSUzQyUyRm14Q2VsbCUzRSUzQ214Q2VsbCUyMGlkJTNEJTIyUmVTUHRQQ1gwNWpRbDI2bDRNYk0tNiUyMiUyMHZhbHVlJTNEJTIyJTJCJTIwZmllbGQlM0ElRTglOUIlOEIlRTclQjMlOTUlRTUlOTAlOEQlRTclQTglQjElMjYlMjMxMCUzQiUyQiUyMGZpZWxkJTNBJUU1JTk2JUFFJUU1JTgzJUI5JTI2JTIzMTAlM0IlMkIlMjBmaWVsZCUzQSVFNyU4MCU4RiVFOCVBNiVCRCVFNyVCNCVCMCVFOSU4MyVBOCVFOCVBQSVBQSVFNiU5OCU4RSUyNiUyMzEwJTNCJTJCJTIwZmllbGQlM0ElRTYlOTUlQjglRTklODclOEYlMjYlMjMxMCUzQiUyQiUyMGZpZWxkJTNBJUU2JTk2JUIwJUU1JUEyJTlFJUU4JUE4JTgyJUU4JUIzJUJDJUU5JUEwJTg1JUU3JTlCJUFF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UlMjIlM0UlM0NteEdlb21ldHJ5JTIweSUzRCUyMjQwJTIyJTIwd2lkdGglM0QlMjIxOTAlMjIlMjBoZWlnaHQlM0QlMjI4MCUyMiUyMGFzJTNEJTIyZ2VvbWV0cnklMjIlMkYlM0UlM0MlMkZteENlbGwlM0UlM0NteENlbGwlMjBpZCUzRCUyMlJlU1B0UENYMDVqUWwyNmw0TWJNLTc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UlMjIlM0UlM0NteEdlb21ldHJ5JTIweSUzRCUyMjEyMCUyMiUyMHdpZHRoJTNEJTIyMTkwJTIyJTIwaGVpZ2h0JTNEJTIyOCUyMiUyMGFzJTNEJTIyZ2VvbWV0cnklMjIlMkYlM0UlM0MlMkZteENlbGwlM0UlM0NteENlbGwlMjBpZCUzRCUyMlJlU1B0UENYMDVqUWwyNmw0TWJNLTglMjIlMjB2YWx1ZSUzRCUyMiUyQiUyMG1ldGhvZCh0eXBlKSUzQSVFNyU4MCU4RiVFOCVBNiVCRCVFOCU5QiU4QiVFNyVCMyU5NSVFNSU5RSU4QiVFOSU4QyU4NCgpJTI2JTIzMTAlM0IlMkIlQzIlQTBtZXRob2QodHlwZSklM0ElRTclODAlOEYlRTglQTYlQkQlRTclQjQlQjAlRTklODMlQTglRTglQUElQUElRTYlOTglOEUoKSUyNiUyMzEwJTNCJTJCJUMyJUEwbWV0aG9kKHR5cGUpJTNBJUU2JTk2JUIwJUU1JUEyJTlF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NSUyMiUzRSUzQ214R2VvbWV0cnklMjB5JTNEJTIyMTI4JTIyJTIwd2lkdGglM0QlMjIxOTAlMjIlMjBoZWlnaHQlM0QlMjI1MiUyMiUyMGFzJTNEJTIyZ2VvbWV0cnklMjIlMkYlM0UlM0MlMkZteENlbGwlM0UlM0NteENlbGwlMjBpZCUzRCUyMlJlU1B0UENYMDVqUWwyNmw0TWJNLTE0JTIyJTIwdmFsdWUlM0QlMjIlMjZsdCUzQiUyNmx0JTNCYm91bmRhcnklMjZndCUzQiUyNmd0JTNCJTI2JTIzMTAlM0IlRTclQjQlQjAlRTklODMlQTglRTglQUElQUElRTYlOTglOEU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DUwJTIyJTIwd2lkdGglM0QlMjIxOTAlMjIlMjBoZWlnaHQlM0QlMjIxNjAlMjIlMjBhcyUzRCUyMmdlb21ldHJ5JTIyJTJGJTNFJTNDJTJGbXhDZWxsJTNFJTNDbXhDZWxsJTIwaWQlM0QlMjJSZVNQdFBDWDA1alFsMjZsNE1iTS0xN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YlMjMxMCUzQiUyQiUyMGZpZWxkJTNBJUU3JTgwJThGJUU4JUE2JUJEJUU4JTlCJThCJUU3JUIzJTk1JUU1JTlFJThCJUU5JThDJTg0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lJlU1B0UENYMDVqUWwyNmw0TWJNLTE0JTIyJTNFJTNDbXhHZW9tZXRyeSUyMHklM0QlMjI0MCUyMiUyMHdpZHRoJTNEJTIyMTkwJTIyJTIwaGVpZ2h0JTNEJTIyODAlMjIlMjBhcyUzRCUyMmdlb21ldHJ5JTIyJTJGJTNFJTNDJTJGbXhDZWxsJTNFJTNDbXhDZWxsJTIwaWQlM0QlMjJSZVNQdFBDWDA1alFsMjZsNE1iTS0xNi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QlMjIlM0UlM0NteEdlb21ldHJ5JTIweSUzRCUyMjEyMCUyMiUyMHdpZHRoJTNEJTIyMTkwJTIyJTIwaGVpZ2h0JTNEJTIyOCUyMiUyMGFzJTNEJTIyZ2VvbWV0cnklMjIlMkYlM0UlM0MlMkZteENlbGwlM0UlM0NteENlbGwlMjBpZCUzRCUyMlJlU1B0UENYMDVqUWwyNmw0TWJNLTE3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NCUyMiUzRSUzQ214R2VvbWV0cnklMjB5JTNEJTIyMTI4JTIyJTIwd2lkdGglM0QlMjIxOTAlMjIlMjBoZWlnaHQlM0QlMjIzMiUyMiUyMGFzJTNEJTIyZ2VvbWV0cnklMjIlMkYlM0UlM0MlMkZteENlbGwlM0UlM0NteENlbGwlMjBpZCUzRCUyMlJlU1B0UENYMDVqUWwyNmw0TWJNLTE4JTIyJTIwdmFsdWUlM0QlMjIlMjZsdCUzQiUyNmx0JTNCYm91bmRhcnklMjZndCUzQiUyNmd0JTNCJTI2JTIzMTAlM0IlRTglQjMlQkMlRTclODklQTklRTglQkIlOEElMjBVS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NjAlMjIlMjB5JTNEJTIyNjQwJTIyJTIwd2lkdGglM0QlMjIxOTAlMjIlMjBoZWlnaHQlM0QlMjIxOTAlMjIlMjBhcyUzRCUyMmdlb21ldHJ5JTIyJTJGJTNFJTNDJTJGbXhDZWxsJTNFJTNDbXhDZWxsJTIwaWQlM0QlMjJSZVNQdFBDWDA1alFsMjZsNE1iTS0x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YlMjMxMCUzQiUyQiUyMGZpZWxkJTNBJUU1JUIwJThGJUU4JUE4JTg4JTI2JTIzMTAlM0IlMkIlMjBmaWVsZCUzQSVFNyVCOCVCRCVFNSU4MyVCOSUyNiUyMzEwJTNCJTJCJTIwZmllbGQlM0ElRTclODAlOEYlRTglQTYlQkQlRTglOUIlOEIlRTclQjMlOTUlRTUlOUUlOEIlRTklOEMlODQ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TglMjIlM0UlM0NteEdlb21ldHJ5JTIweSUzRCUyMjQwJTIyJTIwd2lkdGglM0QlMjIxOTAlMjIlMjBoZWlnaHQlM0QlMjIxMTAlMjIlMjBhcyUzRCUyMmdlb21ldHJ5JTIyJTJGJTNFJTNDJTJGbXhDZWxsJTNFJTNDbXhDZWxsJTIwaWQlM0QlMjJSZVNQdFBDWDA1alFsMjZsNE1iTS0yM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UmVTUHRQQ1gwNWpRbDI2bDRNYk0tMTglMjIlM0UlM0NteEdlb21ldHJ5JTIweSUzRCUyMjE1MCUyMiUyMHdpZHRoJTNEJTIyMTkwJTIyJTIwaGVpZ2h0JTNEJTIyOCUyMiUyMGFzJTNEJTIyZ2VvbWV0cnklMjIlMkYlM0UlM0MlMkZteENlbGwlM0UlM0NteENlbGwlMjBpZCUzRCUyMlJlU1B0UENYMDVqUWwyNmw0TWJNLTIxJTIyJTIwdmFsdWUlM0QlMjIlMkIlMjBtZXRob2QodHlwZSklM0ElRTclODAlOEYlRTglQTYlQkQlRTglOUIlOEIlRTclQjMlOTUlRTUlOUUlOEIlRTklOEMlOD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xOCUyMiUzRSUzQ214R2VvbWV0cnklMjB5JTNEJTIyMTU4JTIyJTIwd2lkdGglM0QlMjIxOTAlMjIlMjBoZWlnaHQlM0QlMjIzMiUyMiUyMGFzJTNEJTIyZ2VvbWV0cnklMjIlMkYlM0UlM0MlMkZteENlbGwlM0UlM0NteENlbGwlMjBpZCUzRCUyMlJlU1B0UENYMDVqUWwyNmw0TWJNLTIyJTIyJTIwdmFsdWUlM0QlMjIlMjZsdCUzQiUyNmx0JTNCY29udHJvbCUyNmd0JTNCJTI2Z3QlM0IlMjYlMjMxMCUzQiVFOSVBMSVBRiVFNyVBNCVCQSUyMiUyMHN0eWxlJTNEJTIyc3dpbWxhbmUlM0Jmb250U3R5bGUlM0QwJTNCYWxpZ24lM0RjZW50ZXIlM0J2ZXJ0aWNhbEFsaWduJTNEdG9wJTNCY2hpbGRMYXlvdXQlM0RzdGFja0xheW91dCUzQmhvcml6b250YWwlM0QxJTNCc3RhcnRTaXplJTNENDAlM0Job3Jpem9udGFsU3RhY2slM0QwJTNCcmVzaXplUGFyZW50JTNEMSUzQnJlc2l6ZVBhcmVudE1heCUzRDAlM0JyZXNpemVMYXN0JTNEMCUzQmNvbGxhcHNpYmxlJTNEMSUzQm1hcmdpbkJvdHRvbSUzRDAlM0IlMjIlMjB2ZXJ0ZXglM0QlMjIxJTIyJTIwcGFyZW50JTNEJTIyMSUyMiUzRSUzQ214R2VvbWV0cnklMjB4JTNEJTIyMzgwJTIyJTIweSUzRCUyMjI4MCUyMiUyMHdpZHRoJTNEJTIyMTkwJTIyJTIwaGVpZ2h0JTNEJTIyMTIwJTIyJTIwYXMlM0QlMjJnZW9tZXRyeSUyMiUyRiUzRSUzQyUyRm14Q2VsbCUzRSUzQ214Q2VsbCUyMGlkJTNEJTIyUmVTUHRQQ1gwNWpRbDI2bDRNYk0tMjQlMjIlMjB2YWx1ZSUzRCUyMiUyMiUyMHN0eWxlJTNEJTIybGluZSUzQnN0cm9rZVdpZHRoJTNEMSUzQmZpbGxDb2xvciUzRG5vbmUlM0JhbGlnbiUzRGxlZnQlM0J2ZXJ0aWNhbEFsaWduJTNEbWlkZGxlJTNCc3BhY2luZ1RvcCUzRC0xJTNCc3BhY2luZ0xlZnQlM0QzJTNCc3BhY2luZ1JpZ2h0JTNEMyUzQnJvdGF0YWJsZSUzRDAlM0JsYWJlbFBvc2l0aW9uJTNEcmlnaHQlM0Jwb2ludHMlM0QlNUIlNUQlM0Jwb3J0Q29uc3RyYWludCUzRGVhc3R3ZXN0JTNCc3Ryb2tlQ29sb3IlM0Rpbmhlcml0JTNCJTIyJTIwdmVydGV4JTNEJTIyMSUyMiUyMHBhcmVudCUzRCUyMlJlU1B0UENYMDVqUWwyNmw0TWJNLTIyJTIyJTNFJTNDbXhHZW9tZXRyeSUyMHklM0QlMjI0MCUyMiUyMHdpZHRoJTNEJTIyMTkwJTIyJTIwaGVpZ2h0JTNEJTIyOCUyMiUyMGFzJTNEJTIyZ2VvbWV0cnklMjIlMkYlM0UlM0MlMkZteENlbGwlM0UlM0NteENlbGwlMjBpZCUzRCUyMlJlU1B0UENYMDVqUWwyNmw0TWJNLTI1JTIyJTIwdmFsdWUlM0QlMjIlMkIlMjBtZXRob2QodHlwZSklM0ElRTklQTElQUYlRTclQTQlQkElRTglOUIlOEIlRTclQjMlOTUlRTUlOUUlOEIlRTklOEMlODQoKSUyNiUyMzEwJTNCJTJCJTIwbWV0aG9kKHR5cGUpJTNBJUU5JUExJUFGJUU3JUE0JUJBJUU3JUI0JUIwJUU5JTgzJUE4JUU4JUFBJUFBJUU2JTk4JThFKCklMjYlMjMxMCUzQiUyQiUyMG1ldGhvZCh0eXBlKSUzQSVFOSVBMSVBRiVFNyVBNCVCQSVFOCVCMyVCQyVFNyU4OSVBOSVFOCVCQiU4QSVFOCVCMyU4NyVFNiU5NiU5OSgpJTI2JTIzMTAlM0IlMkIlMjBtZXRob2QodHlwZSklM0ElRTglQTglODglRTclQUUlOTclRTklODclOTElRTklQTElOEQ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yMiUyMiUzRSUzQ214R2VvbWV0cnklMjB5JTNEJTIyNDglMjIlMjB3aWR0aCUzRCUyMjE5MCUyMiUyMGhlaWdodCUzRCUyMjcyJTIyJTIwYXMlM0QlMjJnZW9tZXRyeSUyMiUyRiUzRSUzQyUyRm14Q2VsbCUzRSUzQ214Q2VsbCUyMGlkJTNEJTIyUmVTUHRQQ1gwNWpRbDI2bDRNYk0tMjYlMjIlMjB2YWx1ZSUzRCUyMiUyNmx0JTNCJTI2bHQlM0Jjb250cm9sJTI2Z3QlM0IlMjZndCUzQiUyNiUyMzEwJTNCJUU4JUE4JTgyJUU4JUIzJUJD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zODAlMjIlMjB5JTNEJTIyNTMwJTIyJTIwd2lkdGglM0QlMjIxOTAlMjIlMjBoZWlnaHQlM0QlMjI4MCUyMiUyMGFzJTNEJTIyZ2VvbWV0cnklMjIlMkYlM0UlM0MlMkZteENlbGwlM0UlM0NteENlbGwlMjBpZCUzRCUyMlJlU1B0UENYMDVqUWwyNmw0TWJNLTI3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yNiUyMiUzRSUzQ214R2VvbWV0cnklMjB5JTNEJTIyNDAlMjIlMjB3aWR0aCUzRCUyMjE5MCUyMiUyMGhlaWdodCUzRCUyMjglMjIlMjBhcyUzRCUyMmdlb21ldHJ5JTIyJTJGJTNFJTNDJTJGbXhDZWxsJTNFJTNDbXhDZWxsJTIwaWQlM0QlMjJSZVNQdFBDWDA1alFsMjZsNE1iTS0yOCUyMiUyMHZhbHVlJTNEJTIyJTJCJTIwbWV0aG9kKHR5cGUpJTNBJUU5JTgwJTgxJUU1JTg3JUJBJUU4JUE4JTgyJUU4JUIzJUJDJUU5JUEwJTg1JUU3JTlCJUFFKCk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jYlMjIlM0UlM0NteEdlb21ldHJ5JTIweSUzRCUyMjQ4JTIyJTIwd2lkdGglM0QlMjIxOTAlMjIlMjBoZWlnaHQlM0QlMjIzMiUyMiUyMGFzJTNEJTIyZ2VvbWV0cnklMjIlMkYlM0UlM0MlMkZteENlbGwlM0UlM0NteENlbGwlMjBpZCUzRCUyMlJlU1B0UENYMDVqUWwyNmw0TWJNLTI5JTIyJTIwdmFsdWUlM0QlMjIlMjIlMjBzdHlsZSUzRCUyMmVuZEFycm93JTNEb3BlbiUzQnN0YXJ0QXJyb3clM0RvcGVuJTNCaHRtbCUzRDElM0Jyb3VuZGVkJTNEMCUzQmRhc2hlZCUzRDElM0JleGl0WCUzRDAuOTk4JTNCZXhpdFklM0QwLjgxMyUzQmV4aXREeCUzRDAlM0JleGl0RHklM0QwJTNCZXhpdFBlcmltZXRlciUzRDAlM0JzdGFydEZpbGwlM0QwJTNCZW5kRmlsbCUzRDAlM0IlMjIlMjBlZGdlJTNEJTIyMSUyMiUyMHBhcmVudCUzRCUyMjElMjIlMjBzb3VyY2UlM0QlMjJSZVNQdFBDWDA1alFsMjZsNE1iTS02JTIyJTNFJTNDbXhHZW9tZXRyeSUyMHdpZHRoJTNEJTIyNTAlMjIlMjBoZWlnaHQlM0QlMjI1MCUyMiUyMHJlbGF0aXZlJTNEJTIyMSUyMiUyMGFzJTNEJTIyZ2VvbWV0cnklMjIlM0UlM0NteFBvaW50JTIweCUzRCUyMjI2MCUyMiUyMHklM0QlMjIzNzAlMjIlMjBhcyUzRCUyMnNvdXJjZVBvaW50JTIyJTJGJTNFJTNDbXhQb2ludCUyMHglM0QlMjIzODAlMjIlMjB5JTNEJTIyMzQwJTIyJTIwYXMlM0QlMjJ0YXJnZXRQb2ludCUyMiUyRiUzRSUzQyUyRm14R2VvbWV0cnklM0UlM0MlMkZteENlbGwlM0UlM0NteENlbGwlMjBpZCUzRCUyMlJlU1B0UENYMDVqUWwyNmw0TWJNLTMwJTIyJTIwdmFsdWUlM0QlMjIlMjZsdCUzQiUyNmx0JTNCZW50aXR5JTI2Z3QlM0IlMjZndCUzQiUyNiUyMzEwJTNCJUU4JTlCJThCJUU3JUIzJTk1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MjYwJTIyJTIwd2lkdGglM0QlMjIyMDAlMjIlMjBoZWlnaHQlM0QlMjIxNjAlMjIlMjBhcyUzRCUyMmdlb21ldHJ5JTIyJTJGJTNFJTNDJTJGbXhDZWxsJTNFJTNDbXhDZWxsJTIwaWQlM0QlMjJSZVNQdFBDWDA1alFsMjZsNE1iTS0zMSUyMiUyMHZhbHVlJTNEJTIyJTJCJTIwZmllbGQlM0ElRTglOUIlOEIlRTclQjMlOTUlRTclQjclQTglRTglOTklOUYlMjYlMjMxMCUzQiUyQiUyMGZpZWxkJTNBJUU4JTlCJThCJUU3JUIzJTk1JUU1JTkwJThEJUU3JUE4JUIxJTI2JTIzMTAlM0IlMkIlMjBmaWVsZCUzQSVFNSU5NiVBRSVFNSU4MyVCOSUyNiUyMzEwJTNCJTJCJTIwZmllbGQlM0ElRTklQTQlOTAlRTUlQkIlQjM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AlMjIlM0UlM0NteEdlb21ldHJ5JTIweSUzRCUyMjQwJTIyJTIwd2lkdGglM0QlMjIyMDAlMjIlMjBoZWlnaHQlM0QlMjI3MCUyMiUyMGFzJTNEJTIyZ2VvbWV0cnklMjIlMkYlM0UlM0MlMkZteENlbGwlM0UlM0NteENlbGwlMjBpZCUzRCUyMlJlU1B0UENYMDVqUWwyNmw0TWJNLTMy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MCUyMiUzRSUzQ214R2VvbWV0cnklMjB5JTNEJTIyMTEwJTIyJTIwd2lkdGglM0QlMjIyMDAlMjIlMjBoZWlnaHQlM0QlMjI4JTIyJTIwYXMlM0QlMjJnZW9tZXRyeSUyMiUyRiUzRSUzQyUyRm14Q2VsbCUzRSUzQ214Q2VsbCUyMGlkJTNEJTIyUmVTUHRQQ1gwNWpRbDI2bDRNYk0tMzMlMjIlMjB2YWx1ZSUzRCUyMiUyQiUyMG1ldGhvZCh0eXBlKSUzQSVFOCVBRSU4MCVFNSU4RiU5NiVFOCU5QiU4QiVFNyVCMyU5NSVFNSU5RSU4QiVFOSU4QyU4NCVFOCVCMyU4NyVFNiU5NiU5OSgpJTI2JTIzMTAlM0IlMkIlQzIlQTBtZXRob2QodHlwZSklM0ElRTglQUUlODAlRTUlOEYlOTYlRTglOUIlOEIlRTclQjMlOTU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MCUyMiUzRSUzQ214R2VvbWV0cnklMjB5JTNEJTIyMTE4JTIyJTIwd2lkdGglM0QlMjIyMDAlMjIlMjBoZWlnaHQlM0QlMjI0MiUyMiUyMGFzJTNEJTIyZ2VvbWV0cnklMjIlMkYlM0UlM0MlMkZteENlbGwlM0UlM0NteENlbGwlMjBpZCUzRCUyMlJlU1B0UENYMDVqUWwyNmw0TWJNLTM4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iUyMiUyMHZlcnRleCUzRCUyMjElMjIlMjBwYXJlbnQlM0QlMjIxJTIyJTNFJTNDbXhHZW9tZXRyeSUyMHglM0QlMjI3MDAlMjIlMjB5JTNEJTIyNDkwJTIyJTIwd2lkdGglM0QlMjIyMDAlMjIlMjBoZWlnaHQlM0QlMjIxNjAlMjIlMjBhcyUzRCUyMmdlb21ldHJ5JTIyJTJGJTNFJTNDJTJGbXhDZWxsJTNFJTNDbXhDZWxsJTIwaWQlM0QlMjJSZVNQdFBDWDA1alFsMjZsNE1iTS0zOS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UmVTUHRQQ1gwNWpRbDI2bDRNYk0tMzglMjIlM0UlM0NteEdlb21ldHJ5JTIweSUzRCUyMjQwJTIyJTIwd2lkdGglM0QlMjIyMDAlMjIlMjBoZWlnaHQlM0QlMjI3MCUyMiUyMGFzJTNEJTIyZ2VvbWV0cnklMjIlMkYlM0UlM0MlMkZteENlbGwlM0UlM0NteENlbGwlMjBpZCUzRCUyMlJlU1B0UENYMDVqUWwyNmw0TWJNLTQwJTIyJTIwdmFsdWUlM0QlMjIlMjIlMjBzdHlsZSUzRCUyMmxpbmUlM0JzdHJva2VXaWR0aCUzRDElM0JmaWxsQ29sb3IlM0Rub25lJTNCYWxpZ24lM0RsZWZ0JTNCdmVydGljYWxBbGlnbiUzRG1pZGRsZSUzQnNwYWNpbmdUb3AlM0QtMSUzQnNwYWNpbmdMZWZ0JTNEMyUzQnNwYWNpbmdSaWdodCUzRDMlM0Jyb3RhdGFibGUlM0QwJTNCbGFiZWxQb3NpdGlvbiUzRHJpZ2h0JTNCcG9pbnRzJTNEJTVCJTVEJTNCcG9ydENvbnN0cmFpbnQlM0RlYXN0d2VzdCUzQnN0cm9rZUNvbG9yJTNEaW5oZXJpdCUzQiUyMiUyMHZlcnRleCUzRCUyMjElMjIlMjBwYXJlbnQlM0QlMjJSZVNQdFBDWDA1alFsMjZsNE1iTS0zOCUyMiUzRSUzQ214R2VvbWV0cnklMjB5JTNEJTIyMTEwJTIyJTIwd2lkdGglM0QlMjIyMDAlMjIlMjBoZWlnaHQlM0QlMjI4JTIyJTIwYXMlM0QlMjJnZW9tZXRyeSUyMiUyRiUzRSUzQyUyRm14Q2VsbCUzRSUzQ214Q2VsbCUyMGlkJTNEJTIyUmVTUHRQQ1gwNWpRbDI2bDRNYk0tNDElMjIlMjB2YWx1ZSUzRCUyMiUyQiUyMG1ldGhvZCh0eXBlKSUzQSVFNSVBRiVBQiVFNSU4NSVBNSVFOCVBOCU4MiVFOCVCMyVCQyVFOSVBMCU4NSVFNyU5QiVBRSgpJTI2JTIzMTAlM0IlMkIlQzIlQTBtZXRob2QodHlwZSklM0ElRTglQUUlODAlRTUlOEYlOTYlRTglQjMlQkMlRTclODklQTklRTglQkIlOEElRTglQjMlODclRTYlOTYlOTkoKSUyMiUyMHN0eWxlJTNEJTIydGV4dCUzQnN0cm9rZUNvbG9yJTNEbm9uZSUzQmZpbGxDb2xvciUzRG5vbmUlM0JhbGlnbiUzRGxlZnQlM0J2ZXJ0aWNhbEFsaWduJTNEdG9wJTNCc3BhY2luZ0xlZnQlM0Q0JTNCc3BhY2luZ1JpZ2h0JTNENCUzQm92ZXJmbG93JTNEaGlkZGVuJTNCcm90YXRhYmxlJTNEMCUzQnBvaW50cyUzRCU1QiU1QjAlMkMwLjUlNUQlMkMlNUIxJTJDMC41JTVEJTVEJTNCcG9ydENvbnN0cmFpbnQlM0RlYXN0d2VzdCUzQiUyMiUyMHZlcnRleCUzRCUyMjElMjIlMjBwYXJlbnQlM0QlMjJSZVNQdFBDWDA1alFsMjZsNE1iTS0zOCUyMiUzRSUzQ214R2VvbWV0cnklMjB5JTNEJTIyMTE4JTIyJTIwd2lkdGglM0QlMjIyMDAlMjIlMjBoZWlnaHQlM0QlMjI0MiUyMiUyMGFzJTNEJTIyZ2VvbWV0cnklMjIlMkYlM0UlM0MlMkZteENlbGwlM0UlM0NteENlbGwlMjBpZCUzRCUyMlJlU1B0UENYMDVqUWwyNmw0TWJNLTQyJTIyJTIwdmFsdWUlM0QlMjIlMjIlMjBzdHlsZSUzRCUyMmVuZEFycm93JTNEb3BlbiUzQmh0bWwlM0QxJTNCcm91bmRlZCUzRDAlM0JkYXNoZWQlM0QxJTNCZXhpdFglM0QxJTNCZXhpdFklM0QwLjUlM0JleGl0RHglM0QwJTNCZXhpdER5JTNEMCUzQmVuZEZpbGwlM0QwJTNCZW50cnlYJTNEMC4yNSUzQmVudHJ5WSUzRDAlM0JlbnRyeUR4JTNEMCUzQmVudHJ5RHklM0QwJTNCJTIyJTIwZWRnZSUzRCUyMjElMjIlMjBwYXJlbnQlM0QlMjIxJTIyJTIwc291cmNlJTNEJTIyUmVTUHRQQ1gwNWpRbDI2bDRNYk0tOCUyMiUyMHRhcmdldCUzRCUyMlJlU1B0UENYMDVqUWwyNmw0TWJNLTI2JTIyJTNFJTNDbXhHZW9tZXRyeSUyMHdpZHRoJTNEJTIyNTAlMjIlMjBoZWlnaHQlM0QlMjI1MCUyMiUyMHJlbGF0aXZlJTNEJTIyMSUyMiUyMGFzJTNEJTIyZ2VvbWV0cnklMjIlM0UlM0NteFBvaW50JTIweCUzRCUyMjE5MCUyMiUyMHklM0QlMjI0NjAlMjIlMjBhcyUzRCUyMnNvdXJjZVBvaW50JTIyJTJGJTNFJTNDbXhQb2ludCUyMHglM0QlMjIzNTAlMjIlMjB5JTNEJTIyNTMwJTIyJTIwYXMlM0QlMjJ0YXJnZXRQb2ludCUyMiUyRiUzRSUzQyUyRm14R2VvbWV0cnklM0UlM0MlMkZteENlbGwlM0UlM0NteENlbGwlMjBpZCUzRCUyMlJlU1B0UENYMDVqUWwyNmw0TWJNLTQzJTIyJTIwdmFsdWUlM0QlMjIlMjIlMjBzdHlsZSUzRCUyMmVuZEFycm93JTNEb3BlbiUzQmh0bWwlM0QxJTNCcm91bmRlZCUzRDAlM0JkYXNoZWQlM0QxJTNCZXhpdFglM0QtMC4wMDUlM0JleGl0WSUzRDAuODA2JTNCZXhpdER4JTNEMCUzQmV4aXREeSUzRDAlM0JlbmRGaWxsJTNEMCUzQmVudHJ5WCUzRDEuMDA1JTNCZW50cnlZJTNEMCUzQmVudHJ5RHglM0QwJTNCZW50cnlEeSUzRDAlM0JleGl0UGVyaW1ldGVyJTNEMCUzQmVudHJ5UGVyaW1ldGVyJTNEMCUzQiUyMiUyMGVkZ2UlM0QlMjIxJTIyJTIwcGFyZW50JTNEJTIyMSUyMiUyMHNvdXJjZSUzRCUyMlJlU1B0UENYMDVqUWwyNmw0TWJNLTI1JTIyJTIwdGFyZ2V0JTNEJTIyUmVTUHRQQ1gwNWpRbDI2bDRNYk0tMTUlMjIlM0UlM0NteEdlb21ldHJ5JTIwd2lkdGglM0QlMjI1MCUyMiUyMGhlaWdodCUzRCUyMjUwJTIyJTIwcmVsYXRpdmUlM0QlMjIxJTIyJTIwYXMlM0QlMjJnZW9tZXRyeSUyMiUzRSUzQ214UG9pbnQlMjB4JTNEJTIyMzEwJTIyJTIweSUzRCUyMjM3MCUyMiUyMGFzJTNEJTIyc291cmNlUG9pbnQlMjIlMkYlM0UlM0NteFBvaW50JTIweCUzRCUyMjQ4Ny41JTIyJTIweSUzRCUyMjQ5NiUyMiUyMGFzJTNEJTIydGFyZ2V0UG9pbnQlMjIlMkYlM0UlM0MlMkZteEdlb21ldHJ5JTNFJTNDJTJGbXhDZWxsJTNFJTNDbXhDZWxsJTIwaWQlM0QlMjJSZVNQdFBDWDA1alFsMjZsNE1iTS00NSUyMiUyMHZhbHVlJTNEJTIyJTIyJTIwc3R5bGUlM0QlMjJlbmRBcnJvdyUzRG9wZW4lM0JodG1sJTNEMSUzQnJvdW5kZWQlM0QwJTNCZGFzaGVkJTNEMSUzQmV4aXRYJTNEMSUzQmV4aXRZJTNEMC4wNzMlM0JleGl0RHglM0QwJTNCZXhpdER5JTNEMCUzQmVuZEZpbGwlM0QwJTNCZW50cnlYJTNEMC4xMjYlM0JlbnRyeVklM0QxLjAxNCUzQmVudHJ5RHglM0QwJTNCZW50cnlEeSUzRDAlM0JleGl0UGVyaW1ldGVyJTNEMCUzQmVudHJ5UGVyaW1ldGVyJTNEMCUzQnN0YXJ0QXJyb3clM0RvcGVuJTNCc3RhcnRGaWxsJTNEMCUzQiUyMiUyMGVkZ2UlM0QlMjIxJTIyJTIwcGFyZW50JTNEJTIyMSUyMiUyMHNvdXJjZSUzRCUyMlJlU1B0UENYMDVqUWwyNmw0TWJNLTE5JTIyJTIwdGFyZ2V0JTNEJTIyUmVTUHRQQ1gwNWpRbDI2bDRNYk0tMjUlMjIlM0UlM0NteEdlb21ldHJ5JTIwd2lkdGglM0QlMjI1MCUyMiUyMGhlaWdodCUzRCUyMjUwJTIyJTIwcmVsYXRpdmUlM0QlMjIxJTIyJTIwYXMlM0QlMjJnZW9tZXRyeSUyMiUzRSUzQ214UG9pbnQlMjB4JTNEJTIyMjgwJTIyJTIweSUzRCUyMjQzNCUyMiUyMGFzJTNEJTIyc291cmNlUG9pbnQlMjIlMkYlM0UlM0NteFBvaW50JTIweCUzRCUyMjQ1Ny41JTIyJTIweSUzRCUyMjU2MCUyMiUyMGFzJTNEJTIydGFyZ2V0UG9pbnQlMjIlMkYlM0UlM0MlMkZteEdlb21ldHJ5JTNFJTNDJTJGbXhDZWxsJTNFJTNDbXhDZWxsJTIwaWQlM0QlMjJSZVNQdFBDWDA1alFsMjZsNE1iTS00NiUyMiUyMHZhbHVlJTNEJTIyJTIyJTIwc3R5bGUlM0QlMjJlbmRBcnJvdyUzRG9wZW4lM0JodG1sJTNEMSUzQnJvdW5kZWQlM0QwJTNCZGFzaGVkJTNEMSUzQmV4aXRYJTNEMC41JTNCZXhpdFklM0QwJTNCZXhpdER4JTNEMCUzQmV4aXREeSUzRDAlM0JlbmRGaWxsJTNEMCUzQiUyMiUyMGVkZ2UlM0QlMjIxJTIyJTIwcGFyZW50JTNEJTIyMSUyMiUyMHNvdXJjZSUzRCUyMlJlU1B0UENYMDVqUWwyNmw0TWJNLTI2JTIyJTNFJTNDbXhHZW9tZXRyeSUyMHdpZHRoJTNEJTIyNTAlMjIlMjBoZWlnaHQlM0QlMjI1MCUyMiUyMHJlbGF0aXZlJTNEJTIyMSUyMiUyMGFzJTNEJTIyZ2VvbWV0cnklMjIlM0UlM0NteFBvaW50JTIweCUzRCUyMjUwOC4xMDAwMDAwMDAwMDAyJTIyJTIweSUzRCUyMjQzMC4wMDE5OTk5OTk5OTk5NSUyMiUyMGFzJTNEJTIyc291cmNlUG9pbnQlMjIlMkYlM0UlM0NteFBvaW50JTIweCUzRCUyMjQ3NSUyMiUyMHklM0QlMjI0MDAlMjIlMjBhcyUzRCUyMnRhcmdldFBvaW50JTIyJTJGJTNFJTNDJTJGbXhHZW9tZXRyeSUzRSUzQyUyRm14Q2VsbCUzRSUzQ214Q2VsbCUyMGlkJTNEJTIyUmVTUHRQQ1gwNWpRbDI2bDRNYk0tNDglMjIlMjB2YWx1ZSUzRCUyMiUyMiUyMHN0eWxlJTNEJTIyZW5kQXJyb3clM0RvcGVuJTNCc3RhcnRBcnJvdyUzRG9wZW4lM0JodG1sJTNEMSUzQnJvdW5kZWQlM0QwJTNCZGFzaGVkJTNEMSUzQnN0YXJ0RmlsbCUzRDAlM0JlbmRGaWxsJTNEMCUzQiUyMiUyMGVkZ2UlM0QlMjIxJTIyJTIwcGFyZW50JTNEJTIyMSUyMiUzRSUzQ214R2VvbWV0cnklMjB3aWR0aCUzRCUyMjUwJTIyJTIwaGVpZ2h0JTNEJTIyNTAlMjIlMjByZWxhdGl2ZSUzRCUyMjElMjIlMjBhcyUzRCUyMmdlb21ldHJ5JTIyJTNFJTNDbXhQb2ludCUyMHglM0QlMjI1NzAlMjIlMjB5JTNEJTIyMzU2JTIyJTIwYXMlM0QlMjJzb3VyY2VQb2ludCUyMiUyRiUzRSUzQ214UG9pbnQlMjB4JTNEJTIyNzAwJTIyJTIweSUzRCUyMjM1NiUyMiUyMGFzJTNEJTIydGFyZ2V0UG9pbnQlMjIlMkYlM0UlM0MlMkZteEdlb21ldHJ5JTNFJTNDJTJGbXhDZWxsJTNFJTNDbXhDZWxsJTIwaWQlM0QlMjJSZVNQdFBDWDA1alFsMjZsNE1iTS00OSUyMiUyMHZhbHVlJTNEJTIyJTIyJTIwc3R5bGUlM0QlMjJlbmRBcnJvdyUzRG9wZW4lM0JzdGFydEFycm93JTNEb3BlbiUzQmh0bWwlM0QxJTNCcm91bmRlZCUzRDAlM0JkYXNoZWQlM0QxJTNCc3RhcnRGaWxsJTNEMCUzQmVuZEZpbGwlM0QwJTNCZXhpdFglM0QxLjAwNCUzQmV4aXRZJTNEMC42OTklM0JleGl0RHglM0QwJTNCZXhpdER5JTNEMCUzQmV4aXRQZXJpbWV0ZXIlM0QwJTNCJTIyJTIwZWRnZSUzRCUyMjElMjIlMjBwYXJlbnQlM0QlMjIxJTIyJTIwc291cmNlJTNEJTIyUmVTUHRQQ1gwNWpRbDI2bDRNYk0tMjUlMjIlM0UlM0NteEdlb21ldHJ5JTIwd2lkdGglM0QlMjI1MCUyMiUyMGhlaWdodCUzRCUyMjUwJTIyJTIwcmVsYXRpdmUlM0QlMjIxJTIyJTIwYXMlM0QlMjJnZW9tZXRyeSUyMiUzRSUzQ214UG9pbnQlMjB4JTNEJTIyNTgwJTIyJTIweSUzRCUyMjM2NiUyMiUyMGFzJTNEJTIyc291cmNlUG9pbnQlMjIlMkYlM0UlM0NteFBvaW50JTIweCUzRCUyMjcwMCUyMiUyMHklM0QlMjI1MjAlMjIlMjBhcyUzRCUyMnRhcmdldFBvaW50JTIyJTJGJTNFJTNDJTJGbXhHZW9tZXRyeSUzRSUzQyUyRm14Q2VsbCUzRSUzQ214Q2VsbCUyMGlkJTNEJTIyUmVTUHRQQ1gwNWpRbDI2bDRNYk0tNTAlMjIlMjB2YWx1ZSUzRCUyMiUyMiUyMHN0eWxlJTNEJTIyZW5kQXJyb3clM0RvcGVuJTNCc3RhcnRBcnJvdyUzRG9wZW4lM0JodG1sJTNEMSUzQnJvdW5kZWQlM0QwJTNCZGFzaGVkJTNEMSUzQnN0YXJ0RmlsbCUzRDAlM0JlbmRGaWxsJTNEMCUzQmV4aXRYJTNEMSUzQmV4aXRZJTNEMC41JTNCZXhpdER4JTNEMCUzQmV4aXREeSUzRDAlM0JlbnRyeVglM0QwJTNCZW50cnlZJTNEMC4yMTQlM0JlbnRyeUR4JTNEMCUzQmVudHJ5RHklM0QwJTNCZW50cnlQZXJpbWV0ZXIlM0QwJTNCJTIyJTIwZWRnZSUzRCUyMjElMjIlMjBwYXJlbnQlM0QlMjIxJTIyJTIwc291cmNlJTNEJTIyUmVTUHRQQ1gwNWpRbDI2bDRNYk0tMjYlMjIlMjB0YXJnZXQlM0QlMjJSZVNQdFBDWDA1alFsMjZsNE1iTS0zOSUyMiUzRSUzQ214R2VvbWV0cnklMjB3aWR0aCUzRCUyMjUwJTIyJTIwaGVpZ2h0JTNEJTIyNTAlMjIlMjByZWxhdGl2ZSUzRCUyMjElMjIlMjBhcyUzRCUyMmdlb21ldHJ5JTIyJTNFJTNDbXhQb2ludCUyMHglM0QlMjI1NzAuNzYlMjIlMjB5JTNEJTIyNDY5Ljk5Nzk5OTk5OTk5OTklMjIlMjBhcyUzRCUyMnNvdXJjZVBvaW50JTIyJTJGJTNFJTNDbXhQb2ludCUyMHglM0QlMjI3MDAlMjIlMjB5JTNEJTIyNjIxLjY3JTIyJTIwYXMlM0QlMjJ0YXJnZXRQb2ludCUyMiUyRiUzRSUzQyUyRm14R2VvbWV0cnklM0UlM0MlMkZteENlbGwlM0UlM0MlMkZyb290JTNFJTNDJTJGbXhHcmFwaE1vZGVsJTNFe9q5NgAAIABJREFUeF7s3Qu0n9OdP/49kSUig4kUVTPULFYaxK0VhqbuFFEJQRBBaRKXuiRTQlx+KFUzEreYxGWQEELqUjHudUloEzURBjW6qmhlSpsMagYT8V+fZ/V7/t9z8v2e83zP5XvOc87rWcuakbOfZ+/92jt6nrX2+/n8VXIRIECAAAECBAgQIECAAAECBAgQIECAAAECBAgQIECAAAECBAgQIECAAAECBAgQIECAAAECBAgQIECAQF0E/qouveiEAAECBAgQIECAAAECBAgQIECAAAECBAgQIECAAAECBAgQIECAAAECBAgQIECAAAECBAgQIECAAAECBJJAl01AgAABAgQIECBAgAABAgQIECBAgAABAgQIECBAgAABAgQIECBAgAABAgQIECBAgAABAgQIECBAgACBOgkIdNUJWjcECBAgQIAAAQIECBAgQIAAAQIECBAgQIAAAQIECBAgQIAAAQIECBAgQIAAAQIECBAgQIAAAQIECBAQ6LIHCBAgQIAAAQIECBAgQIAAAQIECBAgQIAAAQIECBAgQIAAAQIECBAgQIAAAQIECBAgQIAAAQIECBAgUCcBga46QeuGAAECBAgQIECAAAECBAgQIECAAAECBAgQIECAAAECBAgQIECAAAECBAgQIECAAAECBAgQIECAAAECAl32AAECBAgQIECAAAECBAgQIECAAAECBAgQIECAAAECBAgQIECAAAECBAgQIECAAAECBAgQIECAAAECBOokINBVJ2jdECBAgAABAgQIECBAgAABAgQIECBAgAABAgQIECBAgAABAgQIECBAgAABAgQIECBAgAABAgQIECBAQKDLHiBAgAABAgQIECBAgAABAgQIECBAgAABAgQIECBAgAABAgQIECBAgAABAgQIECBAgAABAgQIECBAgECdBAS66gStGwIECBAgQIAAAQIECBAgQIAAAQIECBAgQIAAAQIECBAgQIAAAQIECBAgQIAAAQIECBAgQIAAAQIECAh02QMECBAgQIAAAQIECBAgQIAAAQIECBAgQIAAAQIECBAgQIAAAQIECBAgQIAAAQIECBAgQIAAAQIECBCok4BAV52gdUOAAAECBAgQIECAAAECBAgQIECAAAECBAgQIECAAAECBAgQIECAAAECBAgQIECAAAECBAgQIECAAAGBLnuAAAECBAgQIECAAAECBAgQIECAAAECBAgQIECAAAECBAgQIECAAAECBAgQIECAAAECBAgQIECAAAECdRIQ6KoTtG4IECBAgAABAgQIECBAgAABAgQIECBAgAABAgQIECBAgAABAgQIECBAgAABAgQIECBAgAABAgQIECAg0GUPECBAgAABAgQIECBAgAABAgQIECBAgAABAgQIECBAgAABAgQIECBAgAABAgQIECBAgAABAgQIECBAoE4CAl11gtYNAQIECBAgQIAAAQIECBAgQIAAAQIECBAgQIAAAQIECBAgQIAAAQIECBAgQIAAAQIECBAgQIAAAQIEBLrsAQIECBAgQIAAAQIECBAgQIAAAQIECBAgQIAAAQIECBAgQIAAAQIECBAgQIAAAQIECBAgQIAAAQIECNRJQKCrTtC6IUCAAAECBAgQIECAAAECBAgQIECAAAECBAgQIECAAAECBAgQIECAAAECBAgQIECAAAECBAgQIECAgECXPUCAAAECBAgQIECAAAECBAgQIECAAAECBAgQIECAAAECBAgQIECAAAECBAgQIECAAAECBAgQIECAAIE6CQh01QlaNwQIECBAgAABAgQIECBAgAABAgQIECBAgAABAgQIECBAgAABAgQIECBAgAABAgQIECBAgAABAgQIEBDosgcIECBAgAABAgQIECBAgAABAgQIECBAgAABAgQIECBAgAABAgQIECBAgAABAgQIECBAgAABAgQIECBQJwGBrjpB64YAAQIECBAgQIAAAQIECBAgQIAAAQIECBAgQIAAAQIECBAgQIAAAQIECBAgQIAAAQIECBAgQIAAAQICXfYAAQIECBAgQIAAAQIECBAgQIAAAQIECBAgQIAAAQIECBAgQIAAAQIECBAgQIAAAQIECBAgQIAAAQIE6iQg0FUnaN0QIECAAAECBAgQIECAAAECBAgQIECAAAECBAgQIECAAAECBAgQIECAAAECBAgQIECAAAECBAgQIEBAoMseIECAAAECBAgQIECAAAECBAgQIECAAAECBAgQIECAAAECBAgQIECAAAECBAgQIECAAAECBAgQIECAQJ0EBLrqBK0bAgQIECBAgAABAgQIECBAgAABAgQIECBAgAABAgQIECBAgAABAgQIECBAgAABAgQIECBAgAABAgQICHTZAwQIECBAgAABAgQIECBAgAABAgQIECBAgAABAgQIECBAgAABAgQIECBAgAABAgQIECBAgAABAgQIEKiTgEBXnaB1Q4AAAQIECBAgQIAAAQIECBAgQIAAAQIECBAgQIAAAQIECBAgQIAAAQIECBAgQIAAAQIECBAgQIAAAYEue4AAAQIECBAgQIAAAQIECBAgQIAAAQIECBAgQIAAAQIECBAgQIAAAQIECBAgQIAAAQIECBAgQIAAAQJ1EhDoqhO0bggQIECAAAECBAgQIECAAAECBAgQIECAAAECBAgQIECAAAECBAgQIECAAAECBAgQIECAAAECBAgQICDQZQ8QIECAAAECBAgQIECAAAECBAgQIECAAAECBAgQIECAAAECBAgQIECAAAECBAgQIECAAAECBAgQIECgTgICXXWC1g0BAgQIECBAgAABAgQIECBAgAABAgQIECBAgAABAgQIECBAgAABAgQIECBAgAABAgQIECBAgAABAgQEuuwBAgQIECBAgAABAgQIECBAgAABAgQIECBAgAABAgQIECBAgAABAgQIECBAgAABAgQIECBAgAABAgQI1ElAoKtO0LohQIAAAQIECBAgQIAAAQIECBAgQIAAAQIECBAgQIAAAQIECBAgQIAAAQIECBAgQIAAAQIECBAgQICAQJc9QIAAAQIECBAgQIAAAQIECBAgQIAAAQIECBAgQIAAAQIECBAgQIAAAQIECBAgQIAAAQIECBAgQIAAgToJCHTVCVo3BAgQIECAAAECBAgQIECAAAECBAgQIECAAAECBAgQIECAAAECBAgQIECAAAECBAgQIECAAAECBAgQEOiyBwgQIECAAAECBAgQIECAAAECBAgQIECAAAECBAgQIECAAAECBAgQIECAAAECBAgQIECAAAECBAgQIFAnAYGuOkHrhgABAgQIECBAgAABAgQIECBAgAABAgQIECBAgAABAgQIECBAgAABAgQIECBAgAABAgQIECBAgAABAgJd9gABAgQIECBAgAABAgQIECBAgAABAgQIECBAgAABAgQIECBAgAABAgQIECBAgAABAgQIECBAgAABAgTqJCDQVSdo3RAgQIAAAQIECBAgQIAAAQIECBAgQIAAAQIECBAgQIAAAQIECBAgQIAAAQIECBAgQIAAAQIECBAgQKAIga4vLBMBAgQIECBAgAABAt1WoAjvJN0W38QIECBAgAABAgQIECBAgAABAgQIECBAgAABAgQIECBAgAABAgQIECBAgACB+gsU4fCkQFf994UeCRAgQIAAAQIECNRLoAjvJPWy0A8BAgQIECBAgAABAgQIECBAgAABAgQIECBAgAABAgQIECBAgAABAgQIECDQAwSKcHhSoKsHbERTJECAAAECBAgQ6LECRXgn6bGLY+IECBAgQIAAAQIECBAgQIAAAQIECBAgQIAAAQIECBAgQIAAAQIECBAgQIBA+wsU4fCkQFf7r7snEiBAgAABAgQIEOgqAkV4J+kqVsZBgAABAgQIECBAgAABAgQIECBAgAABAgQIECBAgAABAgQIECBAgAABAgQIdAOBIhyebBTo+uIL+a5usO9MgQABAgQIECBAoIcK/NVfrfIKUoR3kh66WqZNgAABAgQIECBAgAABAgQIECBAgAABAgQIECBAgAABAgQIECBAgAABAgQIdIRAEQ5PCnR1xMp7JgECBAgQIECAAIFOEBDo6gR0XRIgQIAAAQIECBAgQIAAAQIECBAgQIAAAQIECBAgQIAAAQIECBAgQIAAAQJdSkCgq0sth8EQIECAAAECBAgQ6N4CAl3de33NjgABAgQIECBAgAABAgQIECBAgAABAgQIECBAgAABAgQIECBAgAABAgQIEGhZQKCrZSMtCBAgQIAAAQIECBBoJwGBrnaC9BgCBAgQIECAAAECBAgQIECAAAECBAgQIECAAAECBAgQIECAAAECBAgQIECgsAICXYVdOgMnQIAAAQIECBAgUDwBga7irZkREyBAgAABAgQIECBAgAABAgQIECBAgAABAgQIECBAgAABAgQIECBAgAABAu0rINDVvp6eRoAAAQIECBAgQIBAMwICXbYHAQIECBAgQIAAAQIECBAgQIAAAQIECBAgQIAAAQIECBAgQIAAAQIECBAg0NMFBLp6+g4wfwIECBAgQIAAAQJ1FBDoqiO2rggQIECAAAECBAgQIECAAAECBAgQIECAAAECBAgQIECAAAECBAgQIECAAIEuKSDQ1SWXxaAIECBAgAABAgQIdE8Bga7uua5mRYAAAQIECBAgQIAAAQIECBAgQIAAAQIECBAgQIAAAQIECBAgQIAAAQIECOQXEOjKb6UlAQIECBAgQIAAAQJtFBDoaiOg2wkQIECAAAECBAgQIECAAAECBAgQIECAAAECBAgQIECAAAECBAgQIECAAIHCCwh0FX4JTYAAAQIECBAgQIBAcQQEuoqzVkZKgAABAgQIECBAgAABAgQIECBAgAABAgQIECBAgAABAgQIECBAgAABAgQIdIyAQFfHuHoqAQIECBAgQIAAAQIVBAS6bAsCBAgQIECAAAECBAgQIECAAAECBAgQIECAAAECBAgQIECAAAECBAgQIECgpwsIdPX0HWD+BAgQIECAAAECBOooINBVR2xdESBAgAABAgQIECBAgAABAgQIECBAgAABAgQIECBAgAABAgQIECBAgAABAl1SQKCrSy6LQREgQIAAAQIECBDongICXd1zXc2KAAECBAgQIECAAAECBAgQIECAAAECBAgQIECAAAECBAgQIECAAAECBAgQyC8g0JXfSksCBAgQIECAAAECBNooINDVRkC3EyBAgAABAgQIECBAgAABAgQIECBAgAABAgQIECBAgAABAgQIECBAgAABAoUXEOgq/BKaAAECBAgQIECAAIHiCAh0FWetjJQAAQIECBAgQIAAAQIECBAgQIAAAQIECBAgQIAAAQIECBAgQIAAAQIECBDoGAGBro5x9VQCBAgQIECAAAECBCoICHTZFgQIECBAgAABAgQIECBAgAABAgQIECBAgAABAgQIECBAgAABAgQIECBAgEBPFxDo6uk7wPwJECBAgAABAgQI1FFAoKuO2LoiQIAAAQIECBAgQIAAAQIECBAgQIAAAQIECBAgQIAAAQIECBAgQIAAAQIEuqSAQFeXXBaDIkCAAAECBAgQINA9BQS6uue6mhUBAgQIECBAgAABAgQIECBAgAABAgQIECBAgAABAgQIECBAgAABAgQIECCQX0CgK7+VlgQIECBAgAABAgQItFFAoKuNgG4nQIAAAQIECBAgQIAAAQIECBAgQIAAAQIECBAgQIAAAQIECBAgQIAAAQIECi8g0FX4JTQBAgQIECBAgAABAsUREOgqzloZKQECBAgQIECAAAECBAgQIECAAAECBAgQIECAAAECBAgQIECAAAECBAgQINAxAgJdHePqqQQIECBAgAABAgQIVBAQ6LItCBAgQIAAAQIECBAgQIAAAQIECBAgQIAAAQIECBAgQIAAAQIECBAgQIAAgZ4uINDV03eA+RMgQIAAAQIECBCoo4BAVx2xdUWAAAECBAgQIECAAAECBAgQIECAAAECBAgQIECAAAECBAgQIECAAAECBAh0SQGBri65LAZFgAABAgQIECBAoHsKCHR1z3U1KwIECBAgQIAAAQIECBAgQIAAAQIECBAgQIAAAQIECBAgQIAAAQIECBAgQCC/gEBXfistCRAgQIAAAQIECBBoo4BAVxsB3U6AAAECBAgQIECAAAECBAgQIECAAAECBAgQIECAAAECBAgQIECAAAECBAgUXkCgq/BLaAIECBAgQIAAAQIEiiMg0FWctTJSAgQIECBAgAABAgQIECBAgAABAgQIECBAgAABAgQIECBAgAABAgQIECBAoGMEBLo6xtVTCRAgQIAAAQIECBCoICDQZVsQIECAAAECBAgQIECAAAECBAgQIECAAAECBAgQIECAAAECBAgQIECAAAECPV1AoKun7wDzJ0CAAAECBAgQIFBHAYGuOmLrigABAgQIECBAgAABAgQIECBAgAABAgQIECBAgAABAgQIECBAgAABAgQIEOiSAgJdXXJZDIoAAQIECBAgQIBA9xQQ6Oqe62pWBAgQIECAAAECBAgQIECAAAECBAgQIECAAAECBAgQIECAAAECBAgQIECAQH4Bga78VloSIECAAAECBAgQINBGAYGuNgK6nQABAgQIECBAgAABAgQIECBAgAABAgQIECBAgAABAgQIECBAgAABAgQIECi8gEBX4ZfQBAgQIECAAAECBAgUR0CgqzhrZaQECBAgQIAAAQIECBAgQIAAAQIECBAgQIAAAQIECBAgQIAAAQIECBAgQIBAxwgIdHWMq6cSIECAAAECBAgQIFBBQKDLtiBAgAABAgQIECBAgAABAgQIECBAgAABAgQIECBAgAABAgQIECBAgAABAgR6uoBAV0/fAeZPgAABAgQIECBAoI4CAl11xNYVAQIECBAgQIAAAQIECBAgQIAAAQIECBAgQIAAAQIECBAgQIAAAQIECBAg0CUFBLq65LIYFAECBAgQIECAAIHuKSDQ1T3X1awIECBAgAABAgQIECBAgAABAgQIECBAgAABAgQIECBAgAABAgQIECBAgACB/AICXfmttCRAoJsK/O///m8644wz0owZMxpmuGDBgrTLLrt00xn33Gm9/vrr6fDDD09LlizJEPbdd990++23pwEDBvRcFDMnQIBAnQUEuuoMrjsCBAgQIECAAAECBAgQIECAAAECBAgQIECAAAECBAgQIECAAAECBAgQIECgywkIdHW5JTEgAgTqLSDQVW/xzutPoKvz7PVMgACBkoBAl71AgAABAgQIECBAgAABAgQIECBAgAABAgQIECBAgAABAgQIECBAgAABAgQI9HQBga6evgPMnwCBJNDVczaBQFfPWWszJUCg6woIdHXdtTEyAgQIECBAgAABAgQIECBAgAABAgQIECBAgAABAgQIECBAgAABAgQIECBAoD4CAl31cdYLAQJdWECgqwsvTjsPTaCrnUE9jgABAq0QEOhqBZpbCBAgQIAAAQIECBAgQIAAAQIECBAgQIAAAQIECBRX4IviDt3ICRAgQIAAAQIECBAouECXzkx16cH9ZeEbvdB98YX3u4L/hTB8Al1OQKCryy1Jhw1IoKvDaD2YAAECuQUEunJTaUiAAAECBAgQIECAAAECBAgQIECAAAECBAgQIECgOwg48NcdVtEcCBAgQIAAAQIECBRToEtnprr04P6y3gJdxdz4Rk2gMAICXYVZqjYPVKCrzYQeQIAAgTYLCHS1mdADCBAgQIAAAQIECBAgQIAAAQIECBAgQIAAAQIECBRJQKCrSKtlrAQIECBAgAABAgS6l0CXzkx16cH9ZR8IdHWvvxBmQyBFpb233nor3XbbbWnUqFFps80261CVlvoT6OpQ/i71cIGu2pfj+eefT4899lg67rjj0oYbblj7A2q8o9791Tg8zQkQaAcBga52QPQIAgQIECBAgAABAgQIECBAgAABAgQIECBAgAABAsUREOgqzloZKQECBAgQIECAAIHuJtClM1NdenB/2QkCXd3tr4T59FiBFStWpIULF6Zp06alO+64I22zzTZpzpw5aeDAgR1ikrc/ga4O4e+SDxXoqn1Znn322fTNb34zrbXWWmnkyJFpwoQJaYsttki9evWq/WE57qh3fzmGpAkBAu0sINDVzqAeR4AAAQIECBAgQIAAAQIECBAgQIAAAQIECBAgQKBrCzj/17XXx+gIECBAgAABAgQIdBuBop1PFOjqNlvPRAh0XYGPP/443X///Wn69Olp/vz5DQPtqEBXrf0JdHXdvdPeIxPoql20FLAqv3PYsGHp5JNPTrvvvnvq06dP7Q9t5o5699eug/cwAgRyCRTthSnXpDQiQIAAAQIECBAgQIAAAQIECBAgQIAAAQIECBAgQKCagECXvUGAAAECBAgQIECAQF0EinY+UaCrLttCJwR6psB7772XZs2ala655pr01ltvrYLQ3oGu1vbXUqBr6dKlafbs2emhhx5KixYtSh999FFWVewf/uEf0v7775/23XfftPbaa7d6kVeuXJkiaPTAAw+kn/3sZ+n5559Py5Yty5633XbbZZXMop+99tor9e/fP3c/F198cTr//PMb2l900UXpvPPOa/f7m/qFx+23354GDBiQ9fXhhx+mf/u3f8tCfYsXL87mGtdOO+2UhgwZkg477LC04447pt69e+ceW3nD6D8qv917771ZYDD6iGvXXXfN3EaNGpU23njj7M/aEuj64osv0h/+8If01FNPZf28/PLL6cUXX8z2Q1xRwWrbbbdNgwcPzvodOnRorn3RnN9vf/vbdPXVV6d77rkn+zsU+yGeG2Yxp+9+97vp8ccfb+C47bbb0lFHHVWT46effprOPPPMrJ/S9eijj6a99947+9dKAatSu5jriSeemPXZlr8D5QOud381YWlMgEC7CBTthaldJu0hBAgQIECAAAECBAgQIECAAAECBAgQIECAAAECBHqugEBXz117MydAgAABAgQIECBQV4GinU8U6Krr9tAZge4vEOGkV199Nc2YMSPdeuutDWGX8plH8GXEiBHptNNOywIwvXr1ajVMe/RXLdD1jW98I914441ZKKoUsKo00E022SSdccYZaezYsalv37655xJjf/rpp9OPf/zj9Mgjj7R437rrrpvGjx+fTj/99LTeeuu12L6zA13rrLNOuvvuu9OFF17YEOKqNugddtghXXnllVlIrsL/kFa8LfwiAHfOOedkIbhqV7hFmO2EE05IEZA6/PDD05IlS7LmTcNnlZ4RQa6XXnopW6c77rijRfdSg+j33HPPzfZFv379qt5XKdAVwaxnnnkmTZgwoWIYMh523333ZaGy8pDeuHHj0tSpU2vah01DbhEcnDlzZtpwww2zMa9YsSLbp7E+8+bNqziPmGv8fR4zZkyKvw9517DSw+rdX+4F1ZAAgXYTKNoLU7tN3IMIECBAgAABAgQIECBAgAABAgQIECBAgAABAgQI9EwBga6eue5mTYAAAQIECBAgQKDuAkU7nyjQVfctokMC3VMgqvw8+eSTadq0aXUJfbRnf5UCXQ8//HBWkeuqq67KvWBHH310uuKKK3KFraLPaHv55ZdXDL011+kuu+ySVVPafvvtmx1bZwa6rr/++izUd+mll+b2i1BQ7J8IXLUUCGqNX4xl2LBhKdYpb6ArwkXTp0/PQmOlSly5J/SXhoceemhWpW6DDTaoeGulQNfxxx+ffvCDH1QNc5VCV++8804aPnx4iipycbWm6l1UUxs9enTD2GLfTJ48eZU1iGDbr371q3Tddde1GNaM4GFUXWtLWLPe/dW6rtoTINB6gaK9MLV+pu4kQIAAAQIECBAgQIAAAQIECBAgQIAAAQIECBAgQCClJNBlGxAgQIAAAQIECBAgUBeBop1PFOiqy7bQCYHuK/Dhhx+me++9NwsnRbWgStfgwYPTiSeemI466qi09tprtwmjI/qrFOjaeeed03PPPdcw1ggbHXDAAWnLLbdMn332WVax6IknnlhlLieddFIW0mquItPHH3+czjzzzCwY0/QaOHBg2nPPPdPGG2+c9RNjePbZZ1cJE0W7CE1961vfqurZWYGuoUOHpu222y4LnZWuqNq02267pUGDBqXPP/88vfjii5lf08pneQJJEbKK/TZp0qRV5h4hogg7RRW4t99+O+sjKlCVrqh49dhjjzXs1eYqdEWgKCpyRTipaZgr5hdj/drXvpY9OtZq0aJF2XpVquYWYbJY89VWW22VMTfdf1EZK/6elMZdmtOaa66ZVSKLOf2///f/sqpw//3f/50i/BV/B0tXVJWLP8tzxV485ZRT0i233JI1j76j8teQIUOavT0CZDfffHO2B996662KbWMffP/7389CdLVUrqv0sHr3l8dOGwIEWi9QtBem1s/UnQQIECBAgAABAgQIECBAgAABAgQIECBAgAABAgQICHTZAwQIECBAgAABAgQI1EugaOcTBbrqtTP0Q6AbCUTQJUIcM2fOzCpYVQqwxHQjLHPaaadlQZ62BDo6ur9Kga7SckUw6Pzzz88CaeUhrRjTr3/963TWWWc1CtPEfVdeeWU69dRTK1aZijDTlClTsnBP+RVVtyL0881vfnOVqkbvv/9+FmCKAFh5sCiCPrNmzUqbb755xd3VWYGu8sFE8Ozcc89NhxxyyCp7IOYVwaSmwbaYa4SVqlXpevTRR9PIkSMbWYRf3LfDDjs08ovw189+9rPMu1SVq3x8zQW6IlAV1cLK79tnn33SJZdcklVHq1R9KgJSsSZR4ar870WsVYTDNt1001XWqtr+i70XfY0dOzb16dOn4b733nsv9e7dO0XIMK6pU6emCKqVrmOPPTZde+21zYYKS21feeWVFBXEXnvtteyPRowYkW666abUv3//XP/Fivnef//92Z6PsFmlK/bAySefnFk5TZdPAAAgAElEQVSuv/76uZ5brVG9+2vTYN1MgEBVgaK9MFlKAgQIECBAgAABAgQIECBAgAABAgQIECBAgAABAgTaJKBCV5v43EyAAAECBAgQIECAQF6Bop1PFOjKu7LaESCQVq5cmVVWihBXVARqWrUoiCKEEqGQCHJtu+22FUMveSnr1V9zgZrp06enI444omq4KAwi1PUv//IvDdNqrsrUL3/5yyyMVF7V6Oijj87CSOutt15VmgiQhXkEd8rvnThxYhb6KQ/8lB7S2YGuCDFFtaitttqq6rwqVSv79re/nYWivvSlL61y3/Lly9O4cePS3Xff3fCzgw46KE2bNi1ttNFGVfuJwNJxxx2XFi5c2KhNtUBXeEdQKnxL1+67756Nq7l+om3c+/DDD2cBpvK/IxFE23vvvVcZY7X9F+sXVcgivNXc1TSUFVXQwieqybV0RXjrhBNOaGgW+z18a70iOBdV6yLYNW/evIq3RwAt9no8PyqbVQvs5em73v3lGZM2BAjkFyjaC1P+mWlJgAABAgQIECBAgAABAgQIECBAgAABAgQIECBAgEAFAYEu24IAAQIECBAgQIAAgboIFO18okBXXbaFTggUWyACJ1Hl6Mc//nGaP39+xclEWCNCXGPGjEmbbLJJm8IandFfVISaMWNGo7lddtllWaCnpUDN73//+yyo8uSTTzbcX6nKVFTnuvDCC1MEdUpX3pBQtI+gUASkomJT6QrruXPnpm984xurrEtnBroi2BfhpwhbtXQtWrQoDR8+PC1dujRrOnjw4HTXXXdloZ+m1xNPPJEFBktBqQgv3XnnnWnrrbduqZtsD48ePbqhn7ihWqDrgw8+yIJOYVu6fvKTn6SDDz64xX6iQYwvqlKFQem69dZbs78fTa9Kga5aQlkRijvllFPSLbfc0vDo2CfHH398s2NtOsZa+qz24Ahhvvrqq9nfpZhvpdBn3Dts2LB0+umnp1133bXFv1/NTaLe/eVafI0IEGhRoGgvTC1OSAMCBAgQIECAAAECBAgQIECAAAECBAgQIECAAAECBJoTEOiyPwgQIECAAAECBAgQqItA0c4nCnTVZVvohECxBW6//fYsCFPpivDNiSeemI466qi09tprt8tE691fpUDNXnvtlWbOnJk23HDDXHNqWukoQkfxZ/3792+4PyprHXnkkem5555r+LNaQkJxU1SoiqBOVOsqXRHcmjx58iohus4MdDVXZasp6Lvvvpvtn6eeeqrhRwsWLEi77LJLo6YRiDvvvPPSj370o4Y/j3+/4IIL0mqrrdbiOn366afpzDPPTFdffXVD22qBrggi3XPPPSmqXy1evDgLHcV6fuUrX2mxn/J1Of/88xvaX3TRRdn4m16V9l8EBKPqWATj8lxN/84ce+yx6dprr039+vWrevsLL7yQDjzwwIaAW5578oyl1CYCejfffHO6/vrrG1WVK39GpXWupY/ytvXur7XjdB8BAqlS6LsI7ySWjgABAgQIECBAgAABAgQIECBAgAABAgQIECBAgACB1gkIdLXOzV0ECBAgQIAAAQIECNQoINBVI1iO5l7ociBpQqAjBSoFrIYOHZrOOuustMcee6S+ffu2a/f17q9SoKZSha3mJvn666+nww8/PC1ZsiRrtvnmm2fVncorRz322GNpn332aXjMbrvtlmKutYSE4uaofjR+/PiG54wcOTKr3LXOOus0GmJnBrrOPvvsrBJZnqBVpWpWlYI+f/zjH7NKaA8//HDDPB999NG09957595/TdegWqAr9wObaZjXv9L+i5Ba/FPhl4qKPb755pvpiCOOSAsXLqy6/5reOHXq1DRhwoSGP641XJjX6MMPP8wCiPF36uWXX250W3sGukoPrnd/eR20I0Dg/xco2guTtSNAgAABAgQIECBAgAABAgQIECBAgAABAgQIECBAoE0Czv+1ic/NBAgQIECAAAECBAjkFSja+cQifA3fC13e3acdgQ4SqBSwGjZsWDrppJPSt771rWarALVmSPXur1Kg5umnn87mlveqFEq68847s5BX6YrKUuecc07Dv59xxhnpsssuS6uvvnrebrJ2TSsrbbPNNmnOnDlp4MCBjZ6TN1BUrfO891fyu/XWW9OYMWNyzavS/ZWCPi+99FKK8Nobb7yRPXfnnXdOs2fPTptsskmufqLRr3/96zRq1KjMMK6uGui67bbbsqplea/PPvssTZo0KUVIq3RNnz49jRs3ruIjmlZ623HHHdMdd9yRNt1007xd5m4XfT300EMpxjN//vxG93VEoKve/eWG0JAAgQaBor0wWToCBAgQIECAAAECBAgQIECAAAECBAgQIECAAAECBNok4Pxfm/jcTIAAAQIECBAgQIBAXoGinU8U6Mq7stoR6MEClQJWJY511103q5p0wgknpC222CL16tWrzVL17q9poKhaQKq5iX3++efpvPPOSxHaKl2XXnppikpVcVUK3EyZMiVFqKvW6913383CPk899VTDrZWCMXkDWdX6z3t/pUBW0zBbc3PMG+h65pln0q677trwqAMOOCDNmjUr9e/fPzdhhH1ivz744IPZPe0Z6Priiy/SsmXLsrDYvHnz0k9/+tP01ltvNYztoosuyvZI06vS/GutPBbPbFp9LOY5bdq0tNZaa63S56JFi9Lw4cPT0qVLs5+1NlxYDX7FihVZtbDrr78+q84VgcdKV3sFuurdX+4NpyEBAhUFivbCZBkJECBAgAABAgQIECBAgAABAgQIECBAgAABAgQIEGiTgEBXm/jcTIAAAQIECBAgQIBAXoGinU8U6Mq7stoR6MECETiJ8NB1112XBVWqXUOHDk3f+973spDM+uuv32qxzugvAi0zZszIxrzXXntllZ/WW2+9mubQXACqUmin1ipMpcH86U9/ygJdjzzySMP4ulqgq5agTt5AV9OgX1SfiopUffv2zb1OTftqTaArnhFr8Oabb6Z33nknvfrqq+mXv/xlev7557NAV7WrlkBXLX6l/iKcFVXRHn/88eyPNt988zR37ty09dZbNxpSBM/CbeLEiQ1/3poAWdN5xnP/8Ic/ZH1GkOvll1+uSBEBsxEjRqSxY8emqAzWu3fv3OtX3rDe/bVqkG4iQKCiQNFemCwjAQIECBAgQIAAAQIECBAgQIAAAQIECBAgQIAAAQJtEhDoahOfmwkQIECAAAECBAgQyCtQtPOJAl15V1Y7AgRSBCh+97vfpXvuuSfddNNNdQls1KO/9gj5xPaYOXNmOuaYYxp2SnmAp6MDXZXCYXkrbFXb2nnvzxvIqtZP3vs7K9AV+z4qbYVx7P3Fixe36r8GHR3oiipxF154YYp1K12VqsD98Y9/zKqUPfzww1mzCDDG3t1www1bNa+8AczBgwdnIa7DDjusLoHP9uqvVShuIkCgWYGivTBZTgIECBAgQIAAAQIECBAgQIAAAQIECBAgQIAAAQIE2iQg0NUmPjcTIECAAAECBAgQIJBXoGjnEwW68q6sdgQINBJYsWJFWrhwYVaJ5957700fffRRRaEIVRx//PHp4IMPTn/7t3+bKvxHMpdsR/bXXoGuqPA1fvz4hvnUM9BVqcJS3kBWtQXIe3/eQFa1fvLe3xmBrvfffz9dccUVWXW6anu80ryi8tTKlSuzql2lq6MDXdHPokWL0vDhw1NU64pr5MiR6cYbb0zrrLNOwzieffbZtN9++zXMJ9Z58uTJNf3djLm9/vrrWTWuCHdG4K3Ste6662bhsRNOOCFtscUWqVevXrn+vjdtVO/+WjVINxEgkFugaC9MuSemIQECBAgQIECAAAECBAgQIECAAAECBAgQIECAAAEClQQEuuwLAgQIECBAgAABAgTqIlC084kCXXXZFjoh0L0F3nvvvXTXXXdl4a6XX3656mSHDRuWTjrppLTbbrulvn37thqlvftrGiiKikWzZ89O6623Xk1jbC4A1dEVuhYsWJB22WWXRuPNG8iqNsm89+cNZFXrJ+/99Q50vfHGG+mUU05JEZZr7tppp53S1772tbTDDjuk7bffPg0aNCgLUNXLr3xsy5cvzwKUEbKMK6puPfDAA+nrX/969u9Nq3jFz++77740ZMiQXHv9ww8/TPPmzUvTp09P8+fPr3rP0KFDs3Bj/J1fe+21cz27UqN699fqgbqRAIGaBIr2wlTT5DQmQIAAAQIECBAgQIAAAQIECBAgQIAAAQIECBAgQKCpgECXPUGAAAECBAgQIECAQF0EinY+UaCrLttCJwR6hkDeKlqbbLJJGj16dBo1alSbqva0V39NA0XbbLNNmjNnTho4cGDuhYugzHnnnZd+9KMfNdwToZdx48Zl//7ZZ5+lSZMmpalTpzb8fMqUKemMM87I3UepYVRDOvLII9Nzzz2X/dFaa62VhY4iWFR+5Q0UVRtA3vvzBrKq9ZP3/qgs9c1vfrPhMfvuu2+KkNeAAQNyG0aVrZNPPjnNmjUru6faMz7++ONsbW644YZGz46g0hFHHJH+4R/+IW266aZZWKla1bl6+TWdfOyxCRMmNPxxVBiLucQ4o3LXmDFj0uOPP579fMSIEVmFrf79+1c1jL9nixcvzqzDbdmyZRXbtlc1rnr3l3vzaEiAQLsJFO2Fqd0m7kEECBAgQIAAAQIECBAgQIAAAQIECBAgQIAAAQIEeqaAQFfPXHezJkCAAAECBAgQIFB3gaKdTxToqvsW0SGBniGQp4pWa4JT1fTa0l/TQFG1gFRzK/fBBx+kE044Ic2dO7ehWYSs9t5774Z/bxq0iWplEbZZY401atoUv/jFL9I+++yTIpwUV1RfuvPOO9Nmm23W6DlN+7vooouy0Fme65NPPkkTJ05M1113XUPzavfnDWRV6zfv/b/61a/SYYcd1lAFrjX75913301HHXVUeuqpp7LhVAt0PfHEE1nYqWQce+Lcc89Np512WurTp08ewk6p0BUDe+mll9LIkSNTVBiLK/7/G2+8Masa1nRe5aHDapNqGqRr2q69qnGVnlvv/nItpkYECLSrQNFemNp18h5GgAABAgQIECBAgAABAgQIECBAgAABAgQIECBAoOcJCHT1vDU3YwIECBAgQIAAAQKdIlC084kCXZ2yTXRKoOcINFdFqzWBnJbkWtNfpUBRnqBL+VheeeWVdOihh6bXXnst++NKc3vssceyIFbp2m233bKqR1/5yldamlajn8+YMSONHz++4c/KAzvlDePZUQmtdF1wwQUp/qlWUar83uXLl6ejjz46Pfjggw1/3NmBrkpjuv/++9N3vvOd3H4RFtpvv/0aglqVAl2Vqq1FVatrrrkmq8iV5/qf//mfLPwVQarS1VF+TccT1cVOOeWUdMstt2Q/2nDDDdMDDzyQtt9++3TJJZc0hPoGDRqU7r777rTllls2O6VKAav2qsZVqeN695dnPbUhQKB9BYr2wtS+s/c0AgQIECBAgAABAgQIECBAgAABAgQIECBAgAABAj1OQKCrxy25CRMgQIAAAQIECBDoHIGinU8U6OqcfaJXAj1S4MMPP0zz5s1LEZaaP39+xdBTe8Lk7a9SoOvYY49N1157berXr1+LQ/riiy9SVMOKilalq9L9b731VjryyCPTc88919DutttuyypG5b2iEtn3vve99NOf/rThlosvvjhNnjx5laBW00BXVBC76qqr0pprrtlidy+88EI68MAD09KlSxvadlQgKW+FrnAuDyTFwMaNG5fZ9+3bt8U5RVDrwgsvzCpnla5Kga6oynXyySenWbNmNbSbMmVKOuOMM1rso9TgzTffTEcccURauHBhh/tVGlTTtY+/c4ccckgW0nv44YezW/Lu8fKA1bBhw7L9uv/+++cOt+VG+0vDevdX6/i0J0Cg7QJFe2Fq+4w9gQABAgQIECBAgAABAgQIECBAgAABAgQIECBAgECPFhDo6tHLb/IECBAgQIAAAQIE6idQtPOJAl312xt6IkDgLwIrV65Mr776apozZ0465phj0mabbdahNi31VylQtNZaa2WBnoMOOqjFsUVVrgjvLFmypKHtT37yk3TwwQc3urdSoGj33XfP+tloo41a7CcCTVHxaezYsQ1to/rSfffdl4YMGbLK/U0rgu24447pjjvuSJtuummzfUWVs6jkdemllzZq19mBrhjMokWL0vDhwxuCZrFOc+fObVT5rNrkXnrppTRq1KiGKmrRrlKg64MPPkgRfovnlq6wOPvss1tco2hQb79Kg2oaKIvgWwSxDj/88Aa7Snu00rOef/75LAQWYbBNNtkkV4W3XFBVGtW7v7aM1b0ECLROoGgvTK2bpbsIECBAgAABAgQIECBAgAABAgQIECBAgAABAgQIEPiLgECXrUCAAAECBAgQIECAQF0EinY+UaCrLttCJwQIdGWBSoGuGG8EoCJAtdVWW1Ud/u9///usmtP999/f0OY73/lOuuGGG9L666+/yn2//OUv08iRI1NU6ypdhx56aLrmmmvSBhtsULWfCHPde++9acKECY3uPeWUU9Lll19esULV66+/ngV4yoNml112WVZJrHfv3hX7ivDb7Nmz00knnZSiUlX51RUCXZ9++mlWjeyKK65oGFqs07Rp09LXv/71mtYpGlcKdH3yySeZ0XXXXdfwvAMOOCDbC1/+8peb3coxvqiC9sMf/nAVvwjJxT9Nf1HIW6Gslr9DMY4zzzwzXX311dltO++8c9prr71SrGFpb+cJ99XSp7YECBDIK1C0F6a889KOAAECBAgQIECAAAECBAgQIECAAAECBAgQIECAAIGKAgJdNgYBAgQIECBAgAABAnURKNr5RIGuumwLnRAg0JUFqgW6YswDBw7MwkMR/CkPQUXwKSoJRfDn2WefbZheVMy67bbb0h577FFxylGla8qUKVnYpvzaYYcdsopYcV+vXr0a/exPf/pTFsyZOnVqo5BQBJluvvnmNGjQoIp9Vas8dv7556cTTzwx9evXr9F9S5cuzcJIEWRqGuaKhl0h0BXjiIpoxx13XFq4cGHD+GOdYl6HHHJI6tOnT8OfV1unUoNKga742U033ZRV6Sq/ogpbrNFXv/rVVbyjKtfPf/7zLFw3b968iusRVbJiDfv27dvo5x0R6IoOmlZoK+/0jDPOSBHuW3311bvyX01jI0CgmwoU7YWpmy6DaREgQIAAAQIECBAgQIAAAQIECBAgQIAAAQIECBCol4BAV72k9UOAAAECBAgQIECghwsU7XyiQFcP37CmT4BASk0DNUOHDs2qcv3Lv/xLA08EhqLy1oABA7Kw0+OPP94oUBQN11prrSzwM378+KoVsKLdxx9/nAW6yitAlTqKfvbcc8+08cYbp88++yw999xzWWCsacBqk002Sbfeemvaddddm13CZ555Jo0aNSpFWKv8ivv333//FP+3Uj/x5z/4wQ+ySmOlCl9dJdAV83j66afTMccc06haWfx5uV8E4WKdFi9eXNWoWqArKq8dffTR6cknn2x0b6zxkCFD0k477ZStdwT0wifCZeVV1+Jnu+++exb6K9lHQCwCc2uuuWajZ3ZUoCv6HTNmTGbQ9Hr00UfT3nvv7a8/AQIEOkWgaC9MnYKkUwIECBAgQIAAAQIECBAgQIAAAQIECBAgQIAAAQLdR0Cgq/uspZkQIECAAAECBAgQ6NICRTufKNDVpbeTwREgUA+BpoGaCPlceeWVWThr1qxZuYaw7rrrZpW3jjrqqGbDXKWHRagrKiRFwKdSNazmOo1qXlGxK0JFLV1ROWr69OnpnHPOyd1PhLkizPb3f//36fDDD++Sga4vvvgiPfzww1mlsfIgVXMeEbKKylRvv/12uuWWW7Km1QJd8bMIw40dOza9/vrrLTE3+nmEyn74wx+mrbfeOh155JHphRdeyH6+1157pdmzZ6f11luvUfuOCnRF2OzCCy9MF198caP+YhwzZ85MUU3ORYAAgc4QKNoLU2cY6ZMAAQIECBAgQIAAAQIECBAgQIAAAQIECBAgQIBANxIQ6OpGi2kqBAgQIECAAAECBLqyQNHOJwp0deXdZGwECNRFoFKg6/bbb0+rr756Frq65pprmg1DDRs2LAvObLfddqnC/whUncPKlSvTz372sxSVr+bPn9/iXCM0NmnSpCxktM4667TYvtSg1E+EuqJiVHNXzCUCQNtuu20WZOqqga7SHH7729+mCy64IAsoNXeVQlb77bdfmjhxYpoxY0bWvLlAV/z8xRdfTOedd16aN29ei96xPhEYGzduXBba+uCDD1JU5Zo7d252bwTKHnroobTLLrs0elZHBbqik6juFnMuDw3G+k6ePLmmvdri5DUgQIBADQJFe2GqYWqaEiBAgAABAgQIECBAgAABAgQIECBAgAABAgQIECCwqoBAl11BgAABAgQIECBAgEBdBIp2PlGgqy7bQicECHRlgWqBrgEDBqSoBPWrX/0qq6z0+OOPp1/84hfZVCK8NXTo0HTYYYelHXfcMVdVrmoGUUVr8eLFWcWpCOBE6GrZsmVZ86jCtf3226f9998/62/ttdduNWXMM4Jjd9xxR1Z1K/os9TFkyJBV5lKEQFeMPwJrr776apozZ056+umnsxBWBJii0liszYgRIzK/sGturZtbn4ULF6YHH3wwLViwoOH5La1P7J2pU6dmAbLSFaG6CP/17t274c86MtC1fPnydPzxx6d777036y+qct13330p1ttFgACBzhIo2gtTZznplwABAgQIECBAgAABAgQIECBAgAABAgQIECBAgEA3ERDo6iYLaRoECBAgQIAAAQIEurpA0c4nCnR19R1lfAQIECBAoJUCTQNdEW676aabUv/+/Vv5RLcRIECg7QJFe2Fq+4w9gQABAgQIECBAgAABAgQIECBAgAABAgQIECBAgECPFhDo6tHLb/IECBAgQIAAAQIE6idQtPOJAl312xt6IkCAAAECdRVYtGhRGj58eFq6dGnW7/Tp09O4cePqOgadESBAoKlA0V6YrCABAgQIECBAgAABAgQIECBAgAABAgQIECBAgAABAm0SEOhqE5+bCRAgQIAAAQIECBDIK1C084kCXXlXVjsCBAgQIFAggc8//zxdeOGF6eKLL85GPWjQoHT33XenLbfcskCzMFQCBLqjQNFemLrjGpgTAQIECBAgQIAAAQIECBAgQIAAAQIECBAgQIAAgToKCHTVEVtXBAgQIECAAAECBHqyQNHOJwp09eTdau4ECBAg0G0F3nzzzXTEEUekhQsXZnM89dRT0+WXX5769OnTbedsYgQIFEOgaC9MxVA1SgIECBAgQIAAAQIECBAgQIAAAQIECBAgQIAAAQJdVkCgq8sujYERIECAAAECBAgQ6F4CRTufKNDVvfaf2RAgQIAAgbRixYp0xRVXpEmTJmUaa621Vrr33nvTnnvuSYcAAQKdLlC0F6ZOBzMAAgQIECBAgAABAgQIECBAgAABAgQIECBAgAABAsUWEOgq9voZPQECBAgQIECAAIHCCBTtfKJAV2G2loESIECAAIFVBd5///3Uu3fv9Dd/8zfZD9999910zTXXpOuuuy599NFH2Z8deuihacaMGal///4ICRAg0OkCRXth6nQwAyBAgAABAgQIECBAgAABAgQIECBAgAABAgQIECBQbAGBrmKvn9ETIECgEAK33357Gj16dMNYL7roonTeeecVYuwGSYAAAQLtJ1C084kCXe239p5EgAABAgTqLvDMM8+kXXfdtWq/UZ1r7ty5aZ999qn72HRIgACBSgJFe2GyigQIECBAgAABAgQIECBAgAABAgQIECBAgAABAgQItElAoKtNfG4mQIBAzxaID57Pnj07HXDAAWmzzTaritHaQFfe5/fsVTB7AgQIFEegaOcTBbqKs7eMlAABAgQIrCLwwgsvpAMPPDAtXbq0os5ll12WJk6cmFXxchEgQKArCBTthakrmBkDAQIECBAgQIAAAQIECBAgQIAAAQIECBAgQIAAgQILCHQVePEMnQABAp0l8PHHH6e77ror/fjHP05rrLFGmjNnTho4cGDV4dQa6Kr1+Z3loF8CBAgQqE2gaOcTBbpqW1+tCRAgQIBAlxJ4/fXX0+GHH56WLFmyyrjOOeecFP/069evS43ZYAgQ6NkCRXth6tmrZfYECBAgQIAAAQIECBAgQIAAAQIECBAgQIAAAQIE2iwg0NVmQg8gQIBAzxJYvnx5Ou6449L999+fTXybbbZp10BXa57fs1bAbAkQIFBcgaKdTxToKu5eM3ICBAgQIJD+/Oc/p6uvvjrNnTs3LV68OK277rpZeenjjz8+DR06NPXq1YsSAQIEupRA0V6YuhSewRAgQIAAAQIECBAgQIAAAQIECBAgQIAAAQIECBAonoBAV/HWzIgJECDQqQJ/+tOf0lFHHZUeeeSRbBztHehqzfM7FUTnBAgQIJBboGjnEwW6ci+thgQIECBAgAABAgQItFWgaC9MbZ2v+wkQIECAAAECBAgQIECAAAECBAgQIECAAAECBAj0cAGBrh6+AUyfAAECtQp0dOCqo59f63y1J0CAAIH2Eyja+USBrvZbe08iQIAAAQIECBAgQKAFgaK9MFlQAgQIECBAgAABAgQIECBAgAABAgQIECBAgAABAgTaJCDQ1SY+NxMg0JUEVqxYkX7+859n/3z/+99Pffv27dDh1bu/Dp1MDQ/v6MBVRz+/hqlmTZcvX57++Z//OR1yyCFp2223Tb169ar1ETW1/9///d905ZVXpiFDhqRdd9019e7du6b7NSZAgEBXFija+USBrq68m4yNAAECBAgQIECAQDcTKNoLUzfjNx0CBAgQIECAAAECBAgQIECAAAECBAgQIECAAAEC9RYQ6Kq3uP4IEGh3gQ8//DDNmzcvC8E8//zzady4cWnq1KkdFuiqd3/tDtbGB+K3vZEAACAASURBVHZ04Kqjn1/r9MvHM3To0HTWWWelPfbYo8P2VwS6zjjjjDRjxow0ePDgNHHixDRixIi09tpr1zp07QkQINDlBIp2PlGgq8ttIQMiQIAAAQIECBAg0H0FivbC1H1XwswIECBAgAABAgQIECBAgAABAgQIECBAgAABAgQI1EVAoKsuzDohQKAjBN5+++106623pptuuim99dZbDV10VKCr3v11hFl7PLOjA1cd/fxaDZqOJ+6PoNXYsWPTEUcckQYMGFDrI5ttXx7oKjXcZJNN0vHHH5+OOeaYtPHGG7drfx5GgACBegoU7XyiQFc9d4e+CBAgQIAAAQIECPRwgaK9MPXw5TJ9AgQIECBAgAABAgQIECBAgAABAgQIECBAgAABAm0VEOhqq6D7CRCoq8DKlSvTq6++mqZMmZLmzp2bPvroo1X6b89AV0f0FxW+5s+fn41/yZIlafHixdkcIrSzzTbbpN133z0NHz48+/cK5zgqet9+++1p9OjRDT9bsGBB2mWXXbJ/X7FiRVq4cGG666670qJFi9IvfvGL7M8HDhyYtttuu3TQQQel/fffv9kKUK+//no6/PDDs/Hmucr7j/ZNx3fRRRel8847r+FRrXn+TjvtlC688MJ08cUXNzyntWt/zz33pEMOOaThOWeffXb23NVWWy1VCnSVGq677rrp6KOPTqeeemradNNNc69Xc4aVAl2l9muttVZWreu0005L2267berVq1ee5dCGAAECXUagaOcTBbq6zNYxEAIECBAgQIAAAQLdX6BoL0zdf0XMkAABAgQIECBAgAABAgQIECBAgAABAgQIECBAgECHCgh0dSivhxMg0F4CEXJ56qmn0lVXXZUeeeSRio+NAFRUTTruuOPShhtu2KauO6K/jz/+OF1//fXphz/8YVq2bFmL4xszZkwWWPrqV7/aYttqga4XX3wxC07Nmzev2WdEMClCVieccELq06fPKm1bE7gqBcriYR0R6IrnP/vss2m//fZrCPZFIG7OnDlZWC3v1TRAFaGpe++9N+25557ZI7744ov05ptvpquvvjrNmjWr6tpFta6TTz457bjjjql37955u6/YbunSpenmm2/O9kt59bnyxvvuu28W7Nptt91S375929SfmwkQIFAvgaKdTxToqtfO0A8BAgTKBD7//PP08ssvp//+7/9OG2ywQRo0aFAun/gax9NPP539chxff6jlev/997Nf+r/xjW8U9qsJn332WfZiFF99iJeatr6UPP/88+mv//qv09e+9rWav1zxwQcfpJdeeinFWm611VbpS1/6Ui3LoS0BAgR6rEDRXph67EKZOAECBAgQIECAAAECBAgQIECAAAECBAgQIECAAIH2ERDoah9HTyFAoIMEojrSHXfckQVb4kxfpWuHHXZIp59+eho2bFizVabyDLGj+vvVr36VhW8effTRPMNoaBMhtahGFlWZmqvWVSnQ9Yc//CFNmDChaiCo0kBijJdccknq169fox931UDX8uXL0/HHH58FsErXbbfdlo466qjczk3n9u1vfzsLblU6cxj7Y/bs2WnatGkp7qt0DR06NI0fPz6rfNbUMfeg/tIwQoD3339/uvLKK1Ocp6x0DR48OAsyRqBswIABtXahPQECBOoqULTziQJddd0eOiNAoDUCf/7zn9Onn37amls79J62hIrKv7jQtLRvtUFHcOif/umfUpTaPeCAA9KNN96YvvzlL+eaY9wbL11nnnlmOuWUU9Jll12W+xf5jvRfc801a/pyQ3zt4pvf/GZW9rnWr1w0hfqv//qv7GsfDz74YPrRj36UfvCDH2Tli/NepRLIe+21V5o5c2abv7iSt1/tCBAgUHSBor0wFd3b+AkQIECAAAECBAgQIECAAAECBAgQIECAAAECBAh0soBAVycvgO4JEFhVICoiRVWi6dOnpxtuuKFqRaQIcEWQa9ddd23Tx8c7ur/XXnstqxq2cOHCRpONqlg777xzGjJkSFp99dVThIUef/zxtHjx4kbt4uPqYRGBnWqhrqaBrnPPPTcLJZWqO8UzoqJV9Bd9vf322+mJJ56oGEqqFIiK83x33nlndlY0zlfeddddKeYVV1RDO/roo1PMp3QdfPDBafPNN2/495YqdLX2+bF2U6dOTRMnTmzo69hjj03XXntt7jOYN910U3ZWsXRdccUV6Ywzzmg2QBcGUfXsmmuuSfPnz6/417g9K8atWLEiKzYQwa5q1dbCP9bh1FNPTZtuumnNH9H33yICBAjUQ6Bo5xMFuuqxK/RBgECbBC6++OJ0/vnnt+kZHXFzhKrihaR///41P741ga7opDyEFMGsyy+/PFcgKoJQ8UWIKKMcXxIZNWpU7jF3pH/TF7NSeCwqb6299tqr/MLfXoGueMmK8sTxsh1XhOPihTZCenmueGmMcFw8I8pFX3DBBTWFwfL0oQ0BAgS6q0DRXpi66zqYFwECBAgQIECAAAECBAgQIECAAAECBAgQIECAAIE6CQh01QlaNwQItCwQoZUIPUX1o6jKVemKYNIxxxyTxo0bl7bYYovcZ8oqPase/UWVrBhrVFkqXRG8icBVVJaKc3jl18qVK9O///u/p8mTJzeq5hXhoAhFRSir0tU0MFVqE14nnXRSVh0sglflV5yzi2pT//iP/9goNBfVwCLkVO3sZQTP4rzjI488kj0uzwfgWwp0lY+r1ue/8MIL6cADD0xLly7NHjNo0KB09913py233LLFTRcVsOKs5y233JK1DaP77rsvC9nluWK9Ys9GsKseezbOVka1t+uuuy7deuut6aOPPqo4zAj/nXzyyWnHHXdsU9gxj4E2BAgQqEWgaOcTBbpqWV1tCRDoFIGODBS1ZUJRKSvG1lJVpwhvxS/V5aVtWwp0xc/jRWvjjTde5YUwvoIQL4wRzmrpqxgxv/IXtnhxihBYLWV2O9K/aaCr1Fe8YMZXLfr27dtoidor0PXSSy9lobbSFzzipfLSSy/NyhBHmKylq1QC+Te/+U1WSnnPPfds6RY/J0CAAIG/CBTthcnCESBAgAABAgQIECBAgAABAgQIECBAgAABAgQIECDQJgGBrjbxuZkAgfYQqHe1o3r19/nnn2fnAc8555wGpghm/eu//mvafffdm62gFOcPJ02alFUoK11jxozJgkNNQ2Dx80qBrjh3F8GfI488smrwLQJCEUSKs3mlcFDc99BDD1UNj9UauKo0vosuuij7WHulq9bnNw1lxTPjI/IRmGvpeuWVV9Khhx7acFYxKlxFoDAMarnC8c0338w+Qh+FCGL9Kl1RVS6CVrH+ffr0qaWLVdpGgO3mm2/OigiUKrE1bTR06NBsbQ866KCazqW2aWBuJkCAQDMCRTufKNBlOxMg0CMEWgpQ5UWIX0rj5eO5555Llcr+lj8nQlwPPvhgFvqK8FB5idyWxhPBpf322y9961vfSjNmzEgbbbRRw6Pjqx1RcjdepuLrBvELc3zxodJVS9tqBqWqWU1/PmXKlCwEFZWtYo5rrLFGoyYRdiq9sMTXNP7+7/9+lS7WXHPNRqGtegS6Pvzww/T9738/zZw5M0WVtRhXvITGC1K8wMU6tRTqaloCOe/+iXbf/va3sxeqL33pS7Xcpi0BAgS6jUDRXpi6DbyJECBAgAABAgQIECBAgAABAgQIECBAgAABAgQIEOgcAYGuznHXKwECKaX33nsvO6sV58OqBVJ22GGHdPrpp6cIwlQKMtUCWe/+IuATlZKiglNccQYuz0fiS3P6/e9/nyJg9OSTTzbcX+0D55UCXRMnTkyXXHJJi8Gh5cuXZ2cJ49mlK6o/RYCs0lVr4Cqe0ZEVuuL5Tc8MHnvssenaa69tMcQU5z8j8FS68gbBmtt3sc/mzJmTBcPi4/SVrsGDB6cTTzwxq3TW1n0dZy7nzZuXrrzyyvT8889X7C+ChGPHjs3Okzat1FbL3yFtCRAg0FaBop1PFOhq64q7nwCBQgi0FKDKO4nHHnss7bPPPrlK+MYz77nnnnTIIYekvfbaKwsQlX5RbW488SWFqE4VLzvVKlWVV92KcrzxlY2m1azKv2wRY6nlRS2PRyl8FVW/ImDWNNBVqmIVz4qXh4EDB7b42I4OdIVJvBDFi0OpRHSE4sI7+o4vgFx22WWZfbVQV6WvbbQ4sbIGeSu71fLM8ralKmalP8tTbjpPX01fkuOe5r5iEj8v7YElS5Y0dLFgwYKqX1bJMw5tCBAovkDRXpiKL24GBAgQIECAAAECBAgQIECAAAECBAgQIECAAAECBDpVQKCrU/l1TqDnCpSf0aukEAGuCHLtuuuuLX4API9ivfuLMTUNGTVXYavaHJo+Iz6IHmfoVl999Ua3NA1MtVRlq/zmqCQWH1v/0Y9+1PDH7VlBKx7a0YGupmfh4iP8d999d9pyyy2rbo8PPvggnXDCCWnu3LlZmzz35NlrpTZ5KsG1dMavlv6iwMDTTz+dBbsi4FXpqnbmtZZ+tCVAgEBbBIp2PlGgqy2r7V4CBAoj0B6BrvKXirxfV4iSs/GS9Pjjj6dHH3007b333plZc+Mp/yW+ua8x/OxnP0ujR4/OnvfAAw+kr3/9643W4z//8z+zn8cXEVoKKbVmIUvhq2q/8HfFQFeEneKLE/G1lXKTeNEohbrCorlKXS+99FIaOXJkispls2fPTvEli5auN954I333u9/Nyibff//96Tvf+U5Lt7T65wJdraZzIwECdRIo2gtTnVh0Q4AAAQIECBAgQIAAAQIECBAgQIAAAQIECBAgQKC7Cgh0ddeVNS8CXVygUsAqQkhx9mvChAlpiy22SL169Wq3WXSF/m677bbsfFwtV+k8XJxxi2u33XbLwlFf+cpXGj2maWCqWrtqfTetVFW0QNenn36azjzzzHT11Vc3TDE+sh8BpmrXCy+8kA488MAU50jjOvXUU7OP9/fp06eWJWqxbZx//PnPf56dgSyvghY3tmegqzSQlStXpldffTVNmTIlC6vFh/RLl0BXi8ulAQECHSxQtPOJAl0dvCE8ngCB+gi88sor6ayzzsq+mLHHHnus8qLVHoGu8vLEeV98yqttlX+5ornxLFq0KA0fPjz9zd/8TbNfcIhfwmMc8WL01a9+tSL0O++8k/2CHuWK+/Xr126LkcezqwW6yquajRgxIsUL4nrrrddgEp5RaWzSpElVS0+Xr2c8I75O0r9//xZdf/rTn6aDDjoo7bzzzlkILKqDddQl0NVRsp5LgEB7CRTtham95u05BAgQIECAAAECBAgQIECAAAECBAgQIECAAAECBHqogEBXD1140ybQ2QKVAlbrrrtuOvroo7PzdFEtqXfv3u02zHr39+6772bhraeeeiqbQ4TV4qPzO+20U01zev/999ORRx6ZfbQ+rg033LDiB+abBrqi8tRVV12V1lxzzVz9dXQFrY5+fkyydA6wNOHYS9OmTcvsm17lZw1LP/vJT36SDj744FxetTT67LPPUpw7veGGG7LzouUBq44IdMVZy/i4fZyfnDVrVlq2bFnDcAW6alk5bQkQ6AiBop1PFOjqiF3gmQQI1FUgvnwwefLkLIwTlY/il9L111+/0RjyBJBaGnT8Evq73/0uzZ8/P+25556rfIGi2v2lryxsuummDWGeauMp/yW+K/9im8ezKwW6Pv744+zrGNddd13aZptt0h133JG9kDe9yttF6Cq+IBHBrdL/uC9fvjx7mY+XnthvEdKr8D/8jR5bXtmtHmsq0NXS32Q/J0CgswWK9sLU2V76J0CAAAECBAgQIECAAAECBAgQIECAAAECBAgQIFBwAYGugi+g4RMoqkClgFX5XAYPHpzGjh2bDjvssFXOG7ZmzvXur2llrQhiRcAoQmu1XDHuu+66KwvolK4Ihu29996NHtM0MHXSSSdlZ+jWWGONXN11dOCqo58fk2waott8882zClVbb731KgblZw3jh+39Mfg4a/rWW29lgaoIVsX/X+lqz0DXe++9l+2V66+/Pr388ssV+6vHGclcG04jAgR6rEDRzicKdPXYrWriBLqPQLw8RBnk+KpAtcpZLb0staSxYMGCtMsuu7TUrOLPP/jggxRfo4hf3EsvOtUCUVFad8yYMdnXLkpfY/jTn/6UfUnjkUceaVX/zd3U2l/WixToylN5q9yovJLXqFGj0rXXXpsGDBiQNXniiSeygNff/u3fNls9rfx55S9xeSu7tWWhBbraoudeAgTqIVC0F6Z6mOiDAAECBAgQIECAAAECBAgQIECAAAECBAgQIECAQDcWEOjqxotragS6ukCeAEpUV4ozYccdd1zacccdU9++fVs9rXr21/ScWKsHXeHGSufcaglMVRpLLfc3PTMZH3GfM2dOGjhwYNVpdvTzo+P4uPuFF16YLr744oZxTJ8+PUWIqekVFbOGDx+e4kxoXGeffXZ232qrrdampYqP1j/zzDPZx+3nzZtX9VlDhw5N48ePT8OGDUtrr712q/tsrvpX+UPbOyDZ6gG7kQCBHi9QtPOJAl09fssCIFBsgd/+9rdp9OjRKV5OIgh1zTXXVPzlszMDXSE8derUNGHChIZfyuOX3KjuNGPGjFQeqrrnnnvSIYcckvbaa680c+bMrHxxVw903XrrrZl906srVOiKr1BENa54MYnA32WXXZYmTpzYYqns+NrILbfcks4666yGL5ZEJbio8nX11Vdn873kkktyvbzH3ow9+uUvf7nq1zja82+hQFd7anoWAQIdIVC0F6aOMPBMAgQIECBAgAABAgQIECBAgAABAgQIECBAgAABAj1IQKCrBy22qRLoqgLxUfDFixenCP1ERaNly5ZVHOomm2ySjj/++KzSVfz/Fc445JpiPfoT6Gq8FPUIdEWPpY/Cx3nEuKIYwY033pjWWWedhgHFucU4X3jeeedlfxahwXvvvTftueeeufZP00YrV65Mr776atZPc/s3qrPF3o0CBFtssUXq1atXq/rLW/2rFIaMSncRhuzdu3er+nMTAQIE2lOgaOcTBbrac/U9iwCBugrElwYiYBNfGohfBm+++eY0aNCgimMoD3R973vfS0ceeWRNY91qq63Sl770pZruKW/8wgsvpAMPPDCr8hW/VK+++uqrBLo+/PDD9P3vfz8LckUp4gh8xf+oRJAoXiY/+eSTZvuPF4R4CVi4cGG64IIL0m677dbieDfYYIOqZs3dXF51rFrVqa4Q6Hr66afTMccck5UTjhLPl19+eerXr1+LLpUavPLKK+nQQw9tVFq6lgfFi9K0adOyl7OOvAS6OlLXswkQaA+Bor0wtcecPYMAAQIECBAgQIAAAQIECBAgQIAAAQIECBAgQIBADxYQ6OrBi2/qBLqiQJzTi8pGUVlp/vz5VYcYlY3irGGcw2tLhaOO6k+gq/HS1SvQtXz58iz0FwGtuOKj/Q888ED6+te/3jCgP/7xj1mw6uGHH87+7Nvf/nYWxKr1DGpUfHvkkUfSDTfc0OJejfORsVfbUmEu9upTTz2V9VeP6l9d8b8PxkSAQPEFinY+UaCr+HvODAj0SIEIc02ePDldddVV2fyjlO7555+fVbfq06fPKiblga7yilj1wotf0KMkc/zCHF8jiC8RNK3Q9c4772RfZPj3f//3rKrUlltuWdPwyit5VQtZ1fLAUiBryZIltdxWU9umpZCjpHCsY5QgjqpmTV8uSi+heUool4e51l9//bT55pvnDnNdeumljV6w4osTMZ6o7tXaq1pp5dY+r9p9Al3tLep5BAi0t0DRXpjae/6eR4AAAQIECBAgQIAAAQIECBAgQIAAAQIECBAgQKCHCQh09bAFN10CRRGod9Wj9u6v6TmxfffdN6tANmDAgA5ZgloCU5UGUMv95Wch41l5zgt29PNLc6p0lnDKlCnZedDS1bSKV/kH/ltanKjuFh/1v/7667PQWKkSWNP72quaXHvvy5bm5+cECBDoaIGinU8U6OroHeH5BAi0u0CEuSJwE/80vYYOHZqFonbfffdG5Vs7O9AVv8RHpa011lgjG3Jz4/mf//mfrF2t5W4Fuhrvhtdeey0L0cVXLU455ZQ0adKklDectmDBgqyaWvlLWHx9Il6WarlefPHFrBrcaquttspXOGp5Ti1tBbpq0dKWAIHOECjaC1NnGOmTAAECBAgQIECAAAECBAgQIECAAAECBAgQIECAQDcSEOjqRotpKgS6q0DeKlpxPnH06NFp+PDhKT4y3tqrPfr7xS9+kfbZZ5+GwE9UiLrzzjvTZptt1tphNXtfLYGpSg+q5f6uHOiKub3wwgvpwAMPTEuXLs2mOmLEiHTTTTel/v37p88//zxdeOGFKT5uH1dU8LrvvvvSkCFDqvrG+dLf/e536Z577sme8/LLL1dtG5Xj2qMaV97qX7Hnx48fn6LftlSq65BN6aEECBCoIFC084kCXbYxAQKFEli2bFkW2LruuuuycUeo69hjj80qdcWflb5GMHjw4Kysbbw4/d3f/V0WpmpaEaszJ94RAbP2DnSFZQSgKoWYfv/732cvHW+88UbmPmjQoFU4S23iBxdccEHaaKONVmkTlcri6xlrrbVW9rP2rNAVLzlPPvlkVr0tAlXxshr7IK7/+7//y8oZR/gpXrC32mqrRmM7+OCDs4pebb2iqteECRPSyJEj04033pjWWWedtj6yxfsFulok0oAAgU4WKNoLUydz6Z4AAQIECBAgQIAAAQIECBAgQIAAAQIECBAgQIBA0QUEuoq+gsZPoAcJ5K1WNG7cuBRnw/r27dsmnbb09+tf/zqNGjUqCxfFFWfwHnrooUYfMm/T4JrcXEsgq1K/tdzf1QNdcbby5JNPTrNmzcqmGqGtBx54IEWoLkJeY8aMSY8//nj2s6OPPjpNmzat4YxkJZum823apr2qcZWeW35+tdJ41l133WzcJ5xwQtpiiy1qLk7QnvvOswgQIFCrQNHOJwp01brC2hMg0GkCv/nNb9I//uM/ZmVk4+Xj3HPPTaeddlrq06dPivDOm2++mX74wx+muXPnNiozG7/MbrfddikCRs8//3w655xz0tlnn53++q//usPn8uc//7khRFTe2SeffJIF026++eZsPBH6qXStueaauV/62jvQ1RzOSy+9lIWU4grvrbfeepXmr7/+ejr88MOzP58zZ04WrGrpas9AV3N9lb+Q3Hbbbemoo45qaWg1//yDDz7IXmjCZ/r06Sle4utxCXTVQ1kfBAi0RaBoL0xtmat7CRAgQIAAAQIECBAgQIAAAQIECBAgQIAAAQIECBBIAl02AQEChRRoropWewW6ymFq7a/8fFrpOVdccUX24fsKZzOqrkGcu/zud7+b4uPscc7yq1/9ajrkkEPSBhts0OieWgJZlTqr5f6uHuiK+UUlrTgfWLqmTJmS2cf5vf3226/hDGt8CD6KEzR3VQt0tVc1rqZ9Vwt0qcZVyP9UGTQBAk0EinY+UaDLFiZAoMsLxFcoopRsBLgiJBTp//jlN0I48RJRfkWw66233sq+fBC/MMf/39wVLyDrrbdeiuDU9ttvn1ZfffWG5lHVKSpP9evXL/uzqOr0H//xH+mzzz5raBP9H3rooWnjjTeu2E0poNRa5FrCRvUMdP30pz9NBx10UNptt91SvGh95StfWWWKPT3QtWjRoqxCXAQHq4XeWrsvmrtPoKsjVD2TAIH2FCjaC1N7zt2zCBAgQIAAAQIECBAgQIAAAQIECBAgQIAAAQIECPRAAYGuHrjopkygOwlUOpPYEYGuklne/qJdVAmbOHFiA/fuu++enZ3caKONci1BPCMCR2PHjm1ov/POO6fZs2en+JB++VVLIKtS57XcX4RAV+l85JIlS7LpRkWra6+9Nl199dXZx/7jivOnd999d9pyyy2bXY/y+Q4ePDiNHj06HXbYYdka1BLOy7XoKaXyQFf0Ef1FtTfVuPIKakeAQFcWKNr5RIGurrybjI0AgfTOO+9kQa6ZM2dmGttss02Kr0jsscceLf6iumLFivSf//mf6dFHH01PPPFEeu6559KyZcvaVXXEiBFZcKx///4Vn9tega5qlb7KO12+fHkaP358Ntfrr78+HXzwwc3OtVevXlmls6ahuJaAItA2adKk7GWwuRfT7hDoCvcI1cXXTGq9IvwX98ZLWbxcVSuvHeu0+eab1/r4qu0FutqN0oMIEOgggaK9MHUQg8cSIECAAAECBAgQIECAAAECBAgQIECAAAECBAgQ6CkCAl09ZaXNk0APEIggzFNPPZVefPHFdPrpp1c9E9ZeFC3198tf/jKNHDmy0YfvL7vssizkledc4BtvvJEFkRYuXNgw5DPPPDPFucfyj+PHD2sJZFWafy33FyHQ9emnn6awigBXXHG2dcaMGemf//mfsw/Ax3Xqqaemyy+/PPXp06fZLRFnP+O+/fffP+2444651q4teyz21ZVXXpm23Xbb7KP+1c42tqUP9xIgQKCzBIp2PlGgq7N2in4JEGhRIIIpY8aMSb/5zW+ytkcccUT68Y9/nP7u7/6uxXsrNYivSURZ4o8++ihFmeBPPvmkUcWtt99+O/3617+u6dlRGve0006rGi6rFsSKvuMrDDfffHM655xz0oQJEyr2G5XD4pfltgbDKj08XiDmzJmTBg4cWNOcX3nllawq2WuvvZZ9naNaOeDWBLquueaaNG/evDRkyJA0efLktMYaazQaWyms1Nqxlx5W/oWJ5qqgVStlXBNYC40XLFiQdtlll3Z7pEBXu1F6EAECHSRQtBemDmLwWAIECBAgQIAAAQIECBAgQIAAAQIECBAgQIAAAQI9RUCgq6estHkSIFB3gQgVxTm7+Ej+/8fevUDbVO/9H/8Odwm5lFBJJ0dUNikcWyiFEiJyVx5CSEkJuUS5pIGOIkTKXSnXLoQIRT0Se4a+4QAAIABJREFUkk5K6flHKEJyyeU/vr+ntZ61115rrznXXrffWu85hlHtNefv8vpN51g/8zO/nkNf8q4va3/ggQeyDAbpc5RPPfWUvPLKK95rtVqThpFuvvnmTHNxE8gKBOHmev/n9vSF6TquSpUqBTWOdvuBOn7nnXfkvvvu8340fPhwefvtt8VTtUv/PdSL+WN+09AhAgggkOQCtj2fSKAryW9IpoeAzQIawJo3b54888wzMmTIEBMiCvWmgmDzPXfunOzYsUN+//13KVGihKmaFM/DN1Ckf4j3lNgNNqZECXRp1TN9g4eOV98EoetTtmzZgMMOJ9AVak3cBLo8AT4ds//hG6gLVs1M77W//vrLvEVDw36hDl1TffOKHvrmCqdvrRg5cqRUrVo1VPOOPyfQ5ZiKExFAIE4Ctn1hihMT3SKAAAIIIIAAAggggAACCCCAAAIIIIAAAggggAACCCCQLAIEupJlJZkHAggkpECgKls60D59+pgqYldddVWGcetzdVu3bpWhQ4eal6/7HllV93ITmAoE5eb6o0ePSpcuXbyVrrQ9fc5OX5wf7BnSaLcfaE779u2Tdu3amapt/kfNmjVl7ty5oiE5DgQQQACB2AnY9nwiga7Y3Rv0hAACYQhoGOfEiRNSuHDhMK7+v0vcBqiy1ZmDi92OJ1ilL9+utOxu9+7dZfXq1RIspOR7fo4cOUTfxuGktLLnunXr1pk3d+zdu9d8QdKwU86cOQPOON6BLl9jB0uS6RQnQTvfi6Ix33DGTaArHDWuQQCBWArY9oUpljb0hQACCCCAAAIIIIAAAggggAACCCCAAAIIIIAAAggggEASChDoSsJFZUoIIJBYAr7P9fmPrE6dOlKrVi3zrKBW5Vq1apVs3rw50wT0uUCt9FWsWLGAk3MTmArUgJvrz5w5I/379zeVxnyP8uXLewNSGu5q0KCB9+Notx9oTlpoYNiwYaIv7Pc/BgwYYH4e7PnKxLqDGA0CCCCQPAK2PZ9IoCt57j1mggACWQi4DVBFGlPfajFmzBjRYJZ+8SldurR5A8aUKVPEExzSMsFa8UrfLqFfRtz+Qd63zPDs2bPNmx8iefzyyy/mrRfvvvuupKeni/Zx9dVXB+0iGgEnNxW6Ihno0vXTXxqCC3ZEY77hrB+BrnDUuAYBBGIpYNsXplja0BcCCCCAAAIIIIAAAggggAACCCCAAAIIIIAAAggggAACSShAoCsJF5UpIYBA4gl8+umn8vDDD8u2bdtcD65Dhw4mzHXppZcGvdZNYCpQI26vX7Jkiei4NIQW6Jg8ebJ069bN+1G02w8Goy/gb9asWYZxanhu0aJFUq9ePddrwQUIIIAAAtkTsO35RAJd2VtvrkYAgRgLbNq0SfRtEm6Pv/76Sz744APRsMvdd98ttWvXdtuEOb958+ZSrlw519fql4qePXvKrFmzZOXKleaNF/6BLh3bXXfdZcJSel7x4sVd9RPNQNeBAwfkkUcekbfeesu8qUPH17Rp0yzHF42A0zvvvCP33XefpKWlyYIFC0TfuBHs0ADWsWPHRKu8+R+nTp2SwYMHy4wZM4JWM9PSzBdffLG5VO85LTE9aNAguf322wMGu5zOV+8FfXNI3bp1w74Ps4In0OXqtw0nI4BAHARs+8IUByK6RAABBBBAAAEEEEAAAQQQQAABBBBAAAEEEEAAAQQQQCCZBAh0JdNqMhcEEEhogUOHDsmLL74oGnY6fPhwyLHq83dDhgwxz+Tp83JZHW4DU/5tub1eX+iuL9F/5plnAg7LvwJWtNsPZvPrr7+a4Jk+n+o5GjZsGNYzoCEXjBMQQAABBEIK2PZ8IoGukEvKCQggkEgC/n/ojvXYNmzYYAJXbo+9e/dK27ZtRb8wLVy40ITC/ANd+/btM1W1NBi0bNkyqVq1qqtuohXo0jH37dvXfMHQY/To0ea/c+XKleX4nAacfBvRL2F//vmnCUxpcMzTh5ZQ/v777+XJJ580FcI0DKX3QqlSpVwZeU72rd4VqprZ7t27zRcuLTOtY+rRo4f069dPihYtmqHvUPPVgNnWrVtFv0hqqK969erGNJyAYFaTJtAV1i3BRQggEEMB274wxZCGrhBAAAEEEEAAAQQQQAABBBBAAAEEEEAAAQQQQAABBBBIRgECXcm4qswJAQQSWuDIkSOyatUqee+99+Sbb74RfZG+Hvr8W+XKlaVKlSqmqpQ+w5Y/f35Hc3EbmPJvNJzrz58/L+vXr5fXX39dtAKZPqPnOfSZvokTJ5o56RHt9oMh6XOB+oJ3fabSc2i1M30+NMAzMo6sOQkBBBBAIHwB255PJNAV/lpzJQIIxEHA84duzxcLp18m9A/2GszRYJW+VaJMmTKOR6/hny+//NKUxA030KVfiOrXr2++AM2dO9dUfvIPdGloqX///uYP9/7lgJ0MNhqBLvXSymIaotJj4MCB5leBAgVCDsk/4FS6dGk5ffq0CWkVKlQo4JeV7du3S4sWLcxaZXVodS2tmJUzZ86Q4wh0gptAl947a9asMfP+/PPPTXMa6pswYYLcdNNN3uazCnRpKE6/pE2aNMncRxoGGzdunAnwhQrGuZ0ggS63YpyPAAKxFrDtC1OsfegPAQQQQAABBBBAAAEEEEAAAQQQQAABBBBAAAEEEEAAgSQTINCVZAvKdBBAAAEE/k/AP9BVsmRJWbx4sVSrVg0mBBBAAIE4CNj2fCKBrjjcJHSJAALhC3gCXWlpabJgwQITznJy+AZ4hg8fLhoIcnp4gjrbtm0LO9A1ZcoU6d69u6nupMEe/UO8f6BLx+OZX7du3Uywy2lgTa+NRqBLw0cjR440Vbm0dLFWpnI6prNnz5rwkh4awBs1apQpz5zV3E6cOCG9evUyb9QIdqjhs88+m6lCVqDzdQxaFUvfNPLggw96g3zBAl3nzp0zc82dO7cJll1zzTXeZnVsr7zyiuj9o/PSUOALL7xgyk1rRbFAgS4tW60hLl1LTwnre+65x4xf33QSjYNAVzRUaRMBBCIpYNsXpkjOnbYQQAABBBBAAAEEEEAAAQQQQAABBBBAAAEEEEAAAQQQSEEBAl0puOhMGQEEEEgVAa2G1rlzZ1m0aJGZsn/lsFRxYJ4IIIBAogjY9nwiga5EuXMYBwIIOBKwMdDlGx7yVN4KFjDzVKi69NJLTSUvN5XEohHo0kXRUNTOnTvl+uuvz1Y1KQ0xhQp0aX979uyRn376KdP9oFXBrr32WrnkkksclyLet2+fqYK1du1aWbJkiTRp0sS0GyzQ9eeff8qjjz4q06ZNy3C+ZzAaxPvkk09M1TIN+LVq1Upeeukl0fUKFOjSEJiG4DTUpeFDnb8GwPLmzevofg/nJAJd4ahxDQIIxFLAti9MsbShLwQQQAABBBBAAAEEEEAAAQQQQAABBBBAAAEEEEAAAQSSUIBAVxIuKlNCAAEEEPhfgdWrV0uzZs28L7/XZw814MWBAAIIIBAfAdueTyTQFZ/7hF4RQCBMARsDXXv37pW2bdvKjh075P3335f09PQMgSLfimG//vqreUODhnI852pgaPny5SHF/vrrLxMy0kpQVapUMSEjJ4dW4KpataqTU7N1jtNAV7Y68bv4zJkz0r9/f1Mha8CAAaYyVs6cOYMGug4dOmTWavPmzbJy5UqpUaNGwOFowG3ChAmmWleJEiXMOYECXfpzXf9Vq1ZJ69atRUNp0T78A13lypWThQsXSqVKlbLVtW9g0NPQ7NmzTWAu2OFb3c5zzoYNG8zvAQ4EEEhdAdu+MKXuSjFzBBBAAAEEEEAAAQQQQAABBBBAAAEEEEAAAQQQQAABBCIiQKArIow0ggACCCCQaAKnT582L3zXZwn1qF69usybN0/Kli2baENlPAgggEDKCNj2fCKBrpS5NZkoAskhYGOg68MPP5T69etL3bp1RcdfqlSpoIEu3wCSp5qXJwgVrRWMVcAmHoEuNfPcMw0bNpRZs2ZJ8eLFgwa6PBXSChUqJPPnzzcVwZwewQJdTq+P1HnffPON3H///SZA6DkiscbfffedCaVt2bLF2y6BrkitGu0gkFoCtn1hSq3VYbYIIIAAAggggAACCCCAAAIIIIAAAggggAACCCCAAAIIRFyAQFfESWkQAQQQQCARBNatWycPPPCAeem7HoMHD5ahQ4eal85zIIAAAgjER8C25xMJdMXnPqFXBBAIU8C2QNeFCxdkxIgR5g/qffr0kdGjR0uePHmCBrqUZcqUKdK9e3fv+d9//70cOHAgTLHQl91www0m5JTVoUGz48ePh24sizPGjRsnWg2sU6dOplJWvnz5wmovR44cUrhwYdF/Ojk8Ia0//vhDli1bZqqRnTx50viqtW8oaenSpdK0aVNp0aKFaOlj7cfpkSiBLk9FuE8++cQ7dA2ntWrVyulUAp6nQa7GjRvL/v37vZ+HCopRoStb5FyMQNIK2PaFKWkXgokhgAACCCCAAAIIIIAAAggggAACCCCAAAIIIIAAAgggEBsBAl2xcaYXBBBAAIEoCZw4ccI8P6nPWebKlUv0vxctWiTPPfec6DNyepQpU0YWLlwoN998c5RGQbMIIIAAAk4EbHs+kUCXk1XlHAQQSBgBT6CrZMmS0qFDBylatKijsf3111/ywQcfyMaNG+Xuu++W2rVrO7pOTzp8+LCp7KRBllABFv9Gf/31VzNO7fvtt9+W5s2bm1N8A0XDhw83gS/P8fHHH0udOnWkUaNGpt8iRYo4Hmu0TlS3WrVqRat5V+02aNDAVN0qVqyYo+uOHj0qXbp0MV+WPMGmQIEu3/CdviVDfwX4P3Vvn/pFTENqun4lSpQwX8w8oakFCxZI+fLl5ezZs/LSSy/JFVdcIffdd5/jEJqjiQU5yXe+nlM0QPf0009nOZ9QfXp+73nOu/HGG+XNN9+U6667LuilBLpCqfI5AqkpYNsXptRcJWaNAAIIIIAAAggggAACCCCAAAIIIIAAAggggAACCCCAQMQECHRFjJKGEEAAAQTiIXDo0CFp27atrFq1Kmj3AwcOlGHDhpnAFwcCCCCAQPwEbHs+kUBX/O4VekYAgTAE/EMlYTSRrUvcBro0CHXXXXdJxYoVZd68eVK2bFnTf1aBrm+++Ubuv/9+E/7xBIOyNegIXGxzoOvcuXMmMDdq1CgT0tJfp06dylShyzcItWTJEmnSpElQua+++sqExDZv3iyPPvqoqbymlbH8A10aIOvatatpp1+/ftK3b1/Jnz9/BFYkeBO+8/Wc1axZM5k+fXrY4cDTp0+b8U+YMMHbsZMqZgS6orrUNI6AtQK2fWGyFpqBI4AAAggggAACCCCAAAIIIIAAAggggAACCCCAAAIIIJAYAgS6EmMdGAUCCCCAQJgCgV6y7ttU06ZNZcqUKebF8BwIIIAAAvEVsO35RAJd8b1f6B0BBFwKaNBm0qRJLq8SOX/+vOzevduEbrRykpa3DecYOXKkVK1a1dGlGqzRNy5odaTevXvLmDFjJG/evObarAJdvm9z8A2Q7dy50wSTNCDWunVrEwz6/vvvZdOmTXL77bfLlVdeado+ePCgeROEzrldu3beqkxa5nfZsmVy7bXXui7re+bMGVMyODuHVrNSv06dOhmTfPnyhdWcBt0KFy7sqtqVBuPUTKulTZw40bwFo0+fPuZL1OzZs43T9u3bRUNKF110UZZBuk8//VQefvhh2bZtm1SvXt20p/dEoApdv/zyiwlCaaU1PR566CET/nJaWS4sIBFZunSp6JdEz1GwYEEzBt+fuWlbbdRv165d3sucVP0i0OVGmXMRSB0B274wpc7KMFMEEEAAAQTiKpDhgY64joTOEUAAAQQQQAABBBBAINICNjyTEOk50x4CCCCAAAIIZBQg0MUdgQACCCBgtYDv857+E6lfv768/PLLUq5cOavnyOARQACBZBGw7flEGzZP+UKXLL87mAcCcRTIKkAVrWHt27fPBIXWrl0rK1eulDvvvNPbVVbj0eDUCy+8IP/617+kbt263opOGj7q3r27N5R09uxZ8+/vvvuu+Aa/PFXMfKsyaZsaQtLPunXrJuPHj496pSh/Vw0ADRkyJC79b9myRRo3bmzCfGpQpEiRTIGuH374wVSx0hCW+mgIyve4cOGCfPDBB8ZRg4G+YS49L1CgS3+ua61hvmeeecY017JlS9N+6dKlo3Xryf79+6Vjx44ZSjzreGfMmCEVKlRw1a8GATWU5hukLFmypCxevFiqVauWZVsEulxRczICKSNg2xemlFkYJooAAggggEB8BQh0xdef3hFAAAEEEEAAAQQQiKaADc8kRHP+tI0AAggggAACIjz/x12AAAIIIGC9wKJFi2Tq1KmyceNG83L8evXqSZs2bcyL0gsUKGD9/JgAAgggkCwCtj2faMPmKV/okuV3B/NAII4C2Ql0ffPNNzJ//nxTZctNZSWtkLVmzRoTEtLqVBqC8Rxux3PkyBHp3Lmz6JcCbUurS506dUr69u1rgjaeKlPavidEo5W6tCKXp6KYhsq0ApUe2o5+oYjlEc9Alydc99tvv8mbb75pKrT5V+jKykLDc2+88Ya5Rr+Mpaenm+pe119/vfeyYIEuPcH/+kaNGpnKXuFWigu1bho+mzBhgjz22GMZTk1LSzNhQV17rXQW6vjxxx9l4MCBMm/evAyn6n03YsQIb8W5YO0Q6AolzOcIpKaAbV+YUnOVmDUCCCCAAAIxFyDQFXNyOkQAAQQQQAABBBBAIGYCNjyTEDMMOkIAAQQQQCBFBXj+L0UXnmkjgAACCCCAAAIIIBBrAdueT7Rh85QvdLG+i+kPgSQUcBug8hBs3rzZVMHavXu39OjRw1RaisTbFNyO57PPPpN7773XDMs3pOUJSY0cOVIGDBhgPtfAUc+ePWXWrFkyefJkUxFLD98+H3zwQVPmNxJzcXq7xDPQpXPXQFvlypXlyiuvlNOnTzsOdKmn+o4ePdpMVSufaYUt/zBWVoEuvU5DVgsWLDBrc/jwYWnatKkJhZUoUcIpoavzDh06ZNZew3v+xz333CMPPfSQqTJWrFgxyZUrlzlFg2caetu2bZssXbrUBLl0rL6Hm0pfBLpcLRknI5AyArZ9YUqZhWGiCCCAAAIIxFeAQFd8/ekdAQQQQAABBBBAAIFoCtjwTEI050/bCCCAAAIIIECFLu4BBBBAAAEEEEAAAQQQiJGAbc8n2rB5SqArRjcv3SCQzAJuA1QeC62yNXfuXBPm0mBPpEJdbsZz7tw5GTZsmGggyj+INWfOHGnfvr0JJ2ngKE+ePGboo0aNMpWVNNCj4aP8+fObn3/88cemxO8ff/wR8ypd8Qx0+d/bvv5a3axt27YmuLRlyxZ59913TfWq5557zlQ706CchsH06N+/v3EtWLBgpt8uoQJdekGsQ106Jq3spmWeI3Foha9XXnlF/vWvfzlqjkCXIyZOQiDlBGz7wpRyC8SEEUAAAQQQiI8A+3/xcadXBBBAAAEEEEAAAQQiLsD+X8RJaRABBBBAAIFkEGD/LxlWkTkggAACCCCAAAIIIGCBgG37kwS6LLipGCICCGRfwE2Ayr83rVo0duxYE+bRQ4NTffv29VY1Cmd0bsazc+dOadmypezatUvefvttad68ubfLDz/8UOrXry9dunSRf//733LRRReZzzw/r1mzpgmkeapJnThxQnr16iWvv/56prBXOPNwc00iBbr+/PNPefTRR2XatGlSpUoV0f/W8JHn0CCcrvmSJUuke/fukjt3bhk3bpy0a9cu6Lo7CXRp+xrq0spX2u4111wjr776qtxyyy1uKF2d+z//8z/y1FNPmT6zc2hVrxdeeEGuu+46x80Q6HJMxYkIpJSAbV+YUmpxmCwCCCCAAALxE+CBjvjZ0zMCCCCAAAIIIIAAAhEVYP8vopw0hgACCCCAQLIIsP+XLCvJPBBAAAEEEEAAAQQQSHAB2/YnCXQl+A3F8BBAIHsCGsbSyloa2Bk8eLDMmDFDHnroIVORyXP89ddf8tVXX8mZM2fMj/SfX3zxhbnm2LFjsmnTpgyDKFmypGhVp9tvvz3swTkNdGl1rjFjxpiqUHfccYfMnDlTtH/PoZWXatWqJQ0aNBCt1lWsWDHzkSdIs2fPHlNdqkaNGt5rVq9eLc2aNZOLL75YFi9eLNWqVQt7Hm4ujGegS71//PFH2bp1q/FYu3at7N27N9PwNdzVqFEjady4sVStWtWErzQod9ttt8lNN92U5XSdBrq0Eb0vX3rpJdNmnTp13DCGde7p06dl1apV8vzzz8v69etdtXHjjTeaKmUaJMybN6+rawl0ueLiZARSRsC2L0wpszBMFAEEEEAAgfgK8EBHfP3pHQEEEEAAAQQQQACBiAmw/xcxShpCAAEEEEAgmQTY/0um1WQuCCCAAAIIIIAAAggksIBt+5MEuhL4ZmJoCCDwvwKBQiHxtqlevbrMmjVLypUrF9ZQnAa6fOeuFaP69Okjvv9Hs337dmnRooWpwKWVuC699FIzniNHjkiHDh3k3XfflTfeeEM6duzoHad+1rlzZ1m0aJEJuQ0dOlRy5syZaR4aEGvfvn1Y84vlRRs2bJD09PRMXe7YscNU1dq2bZsJcgU6NMDVsGFDqVu3rqmSVaRIEUdDP3/+vBw9elT0n55j+fLl8sgjj5iqWwsWLJDy5cs7aiuWJ+l4tWKXBgH1l1Z9U5/Dhw97h6Hhv6uvvlq0ulu9evXkn//8Z9jV6Ah0xXJ16QsBewRs+8JkjywjRQABBBBAwGoBHuiwevkYPAIIIIAAAggggAAC/yfA/h93AwIIIIAAAggEEGD/j9sCAQQQQAABBBBAAAEEYiJg2/4kga6Y3BZ0ggAC2RHQCls9e/Y0AapIHxpeKVSokGn2oosuMhWT8uTJYwJOFSpUkAIFCph/L1u2rOTPn1+2bNkiXbt2NdWdevXqZapn6c/dHk4CXVrFScNWI0eOFA2QzZs3z4zD9whWFUqrjPXv31/Gjx9v2tBfvv8HNX36dOnSpUvQdrUP2wNdnrDb7t27DVnRokVNQOnWW281YaWKFSuGtXba1tKlS6Vp06YBl12rn6mv03CY23uH8xFAAAHbBWz7wmS7N+NHAAEEEEDAEgEe6LBkoRgmAggggAACCCCAAAKhBNj/CyXE5wgggAACCKSkAPt/KbnsTBoBBGwR0Ocz9aXg+rziDTfcIMWLF3c09BMnTsiSJUvMM3klSpRwdI3nJH1Ze8GCBc2Lx+N16Mvy9UXx9913n3l5e44cOeI1FNPvnj17ZMCAAfL777+bZ0arVq0a8fH88ssvMn/+fDl9+rQ0b9487IIGER8YDSKAAAIRFLBtf5JAVwQXn6YQQCB6AlpJ6MCBA447uOSSS+TKK6/McL7+gVu/BOTKlctxO/4nnjt3zlR96tevn2lLgz1a3cnt4STQdezYMZk8ebK89tpr8vDDD0vv3r0zhLK0z2CBLv1Mw1xTpkyRhx56yFSO0qCa5/jhhx+kTZs2on9A16Cchpz8Dw2t6XmJfgT7Enno0CFTtUy/bFWqVEkuv/zyiH3p2rdvn7Rr107Wrl2bgUf7mjp1qtSuXTvR2RgfAgggEDcB274wxQ2KjhFAAAEEEEgtAR7oSK31ZrYIIIAAAggggAACSSzA/l8SLy5TQwABBBBAIHwB9v/Ct+NKBBBIIIHz58/L0aNHRf+ZaIc+E6kvtg/wnSzkUD3PIGqoa8OGDZKenh7yGn02T18or89PPvvss+bl806fy9Rru3XrJuvWrZMJEyaY5/BifRw8eNA8V6nj79u3r4wYMULy5s0b62Fk6C+cdXA74Fj04XZMnI8AAghEWsC2/UkCXZG+A2gPAQSSXkC/UGjFsLvuukvatm0b1h/kL1y4IBrY0rda6BeBiy++OKibnqPn586dO9M5+pYLfUOGvhXD/wuRvkVBrwn05ggNpumXLw1DFStWLOnXLNITVD99S4i+DcNzlClTRkqXLp0hOBfpfmkPAQQQSAYB274wJYM5c0AAAQQQQMACAR7osGCRGCICCCCAAAIIIIAAAk4E2P9zosQ5CCCAAAIIpJwA+38pt+RMGIHkFPjtt99M+GjFihUJN0Gt6KTVncI5wg35rFmzRtq3by9//PGHeQl669atQ3bv+0L96tWrm5fRlytXLuR1eoLbF9Rr1bAKFSpkatt3DPq5VqzSF8bH+wh3HdyMOxZ9uBkP5yKAAALRELBtf5JAVzTuAtpEAIGkF9A/1OfMmTPp58kEEUAAAQQQiLSAbV+YIj1/2kMAAQQQQACBgAI80MGNgQACCCCAAAIIIIBAkgiw/5ckC8k0EEAAAQQQiKwA+3+R9aQ1BBCIk0AiB7pWrlwpd955Z0gZrTBWoECBDC+PDxXy0Rfg6wvpL7vssgzt64vqx44da6pzaThrxowZAQNUvhdpVa4HHnhADh8+LJMnT5Y2bdo4rio2Z84cEyBzegwfPlwGDx6c6XTPGDQgpv137tw5Is+C6sv19cX8WR1Zvdw/1DpoZbhTp07JRRdd5JQg03mh+gi7YS5EAAEEEkjAtv1JAl0JdPMwFAQQQAABBBBAAAEEkl3Ati9Myb4ezA8BBBBAAIEEEeCBjgRZCIaBAAIIIIAAAggggEB2Bdj/y64g1yOAAAIIIJCUAuz/JeWyMikEEAhXIFKhmqVLl0rTpk0lLS1NFixYIOXLlw86pGPHjsmkSZPk1VdflXnz5km1atW852Y1Hg1yjRgxQsaMGSN9+/aVgQMHSu7cub3XHjhwQLp16yZLliyRHj16mPM0MBbocHNuoOsjEejyHUO46xfsug0bNkh6enrAj7WAwLJly0QrqTVr1kz69euXKUQW6r7QAJpWiLv22mvl2WeflSuvvNL0tWvXLpk+fbo88cQTcvnll2c5rVB9RNqE9hBAAIE84GLAAAAgAElEQVR4CNi2P0mgKx53CX0igAACCCCAAAIIIJCiArZ9YUrRZWLaCCCAAAIIxFqABzpiLU5/CCCAAAIIIIAAAghESYD9vyjB0iwCCCCAAAJ2C7D/Z/f6MXoEEIiwQCRCNRoQ0upTo0aNMoGq8ePHS/78+YOO9PTp0yZENGHCBHPd0KFDvYGirMZz5MgRU8Fq0aJFMnv2bBMo8j98q25NnTpVWrdunemcEydOmP41VOa0mleE2eX48ePy1FNPySuvvBLppk17WQW69HNPIK1ChQry1ltvyfXXX59hHKHuC0+Ar27duqatUqVKyZ49e+Thhx8WrdCmgb4XX3xRGjRoELTqWag+ogJDowgggECMBWzbnyTQFeMbhO4QQAABBBBAAAEEEEhlAdu+MKXyWjF3BBBAAAEEYijAAx0xxKYrBBBAAAEEEEAAAQSiKcD+XzR1aRsBBBBAAAFrBdj/s3bpGDgCCERDIBKhmn379plw1dq1a2XatGkmdBXqWL16takOVbVqVW8gSK/JajxbtmyRxo0byyWXXBIwhKTXnz17VkaPHm2CYs2bN5fXXntNChcunGE4WhVMg2dFixaVN954Q+rUqRNquBH93DdQVqZMmYiMwbfal1bm0sDb1VdfHXTcBw8elIceekg0mOUfqgu1DmfOnJH+/fub4N6AAQNMha6cOXPK+fPn5Z133pFBgwaZdSxYsKAJzmk1tUABv0jcexFdGBpDAAEEoiBg2/4kga4o3AQ0iQACCCCAAAIIIIAAAoEFbPvCxDoigAACCCCAQEwEeKAjJsx0ggACCCCAAAIIIIBA9AXY/4u+MT0ggAACCCBgoQD7fxYuGkNGAIHwBWbMmCHr16+XIUOGBAz4RCJUoyGe++67T9LS0mTBggWmOlOow7fa1pIlS6RJkybmkmDjuXDhggkQaTjowQcflJdfflkKFCgQsBsNmGmVqJYtWwY8R9v66KOP5NixY9K0adOgFaRCzSGczw8fPmzCUK+++qoJPE2ePFnatGkTcAwanNIjT548WXYVbkAsqypdWd0XP/zwgxnz5s2bjfOdd96ZYXxaqeuJJ54wldT00OCYhuw0QOd7ROLeC2cNuAYBBBCIpYBt+5MEumJ5d9AXAggggAACCCCAAAIpLmDbF6YUXy6mjwACCCCAQKwEeKAjVtL0gwACCCCAAAIIIIBAlAXY/4syMM0jgAACCCBgpwD7f3auG6NGAIEwBH788Udp3769bNy4UUaOHGmqJWklJd8jEqGakydPyo4dO2Tv3r0mmJU3b15Ho9WA1uOPPy59+vQxgR8NLgUbj28ATKtPaUUw247ffvtNevToIW+++aYJc02aNEnatm0rOXLkyDQVrTQ2duxYE/6qWbOmTJkyRW644YYsz9MP1VFDb7ly5QrJs3//funYsaOsWrXK9KXr4PkendV9MX36dOnSpYvccccdMnPmTClZsmSmvo4fP27uOR2PHo0aNZKJEyeKViTzHJG490JOkhMQQACBOAvYtj9JoCvONwzdI4AAAggggAACCCCQSgK2fWFKpbVhrggggAACCMRRgAc64ohP1wgggAACCCCAAAIIRFKA/b9IatIWAggggAACSSPA/l/SLCUTQQCBrAQ0EDR06FATqsmqcpZvqMataIMGDUSrPBUrVsztpeb8LVu2SOPGjU1FL22nVKlSQQNdq1evlmbNmknFihVl3rx5UrZsWRNUq1WrVlh9h7pow4YNkp6eHuo0159/+umnMmDAABPUUr8A31tNm2vWrDFhPA1dDRw4UIYNG5YppKVrrBW+9HMNUGlYbMyYMUErl/kP1rfqmX84y0mwbvDgweYe8w8JevrxH1/9+vVNZbVy5cqZUwh0ub59uAABBCwUsG1/kkCXhTcZQ0YAAQQQQAABBBBAwFYB274w2erMuBFAAAEEELBMgAc6LFswhosAAggggAACCCCAQDAB9v+4NxBAAAEEEEAggAD7f9wWCCCQEgJLliyRDh06mKDP1KlTTUWlQOGheAa6jh49asa1cOFCWblypdx5550BQz6nT5821cUmTJggviEiGwNdevOdOXPGVCMLdqxbt04eeOABU/FMDw1/aWhLq3r5HhqYeuONN0xlrYYNG8pLL70kJUqUcHV/b9++XVq0aCG7d+/2roE2ECxs5bmvLr74Ylm8eLFUq1Yty/7Onz8vc+fONWEzvRe1gtu0adPk0ksvJdDlaqU4GQEEbBWwbX+SQJetdxrjRgABBBBAAAEEEEDAQgHbvjBZSMyQEUAAAQQQsFGABzpsXDXGjAACCCCAAAIIIIBAAAH2/7gtEEAAAQQQQCCAAPt/3BYIIJD0Art27ZJOnTrJ5s2bQ1Zt8g3uTJo0SSpUqODYJ1++fFKlShXJmzev42v8Txw/frw8/vjjMm7cOBNMChQk0tBR69at5ffff88QIvr111/lq6++Ctm3emigSCtDaUWp0qVLh7zmhhtukOLFiwc8T0NNauXmuOqqq0z1rCJFigS9TMNPb7/9tjz55JMmzHXZZZfJyZMnTRBKq1uNGjXKePt+19VrtHpZpUqVXIe5dCDads+ePWXWrFmmctizzz5rKm4FWocjR45It27d5K233jL/1LXLnz9/SAatBKZV1TRw9uqrr4ra6kGFrpB0nIAAAkkgYNv+JIGuJLjpmAICCCCAAAIIIIAAArYI2PaFyRZXxokAAggggIDlAjzQYfkCMnwEEEAAAQQQQAABBDwC7P9xLyCAAAIIIIBAAAH2/7gtEEAgqQU0JNO5c2fR6lV63HPPPTJs2LBMQSAPQrxDNTrOvn37mjHecccd8t1330mrVq1k27ZtsmHDBklPT5cPP/zQBI3+8Y9/yMsvvywFChRwtYaeSl5paWmyYMECKV++vKvr/U+eM2eOtG/f3lUbDRo0EL2uWLFiAa/78ccfTdhs5syZ5nMNcGkASkNrjz32mHz++efm523atJEnnnhCKleuLDly5HA1hmAnazBr0aJFJvTWrFkzE9ALdF9oME6DXF9++aU5v169eo7712piJ06ckMKFC3uvife953jwnIgAAghkQ8C2/UkCXdlYbC5FAAEEEEAAAQQQQAABdwK2fWFyNzvORgABBBBAAIEwBXigI0w4LkMAAQQQQAABBBBAINEE2P9LtBVhPAgggAACCCSEAPt/CbEMDAIBBKIhsHv3bunVq5esXLkyQ/MFCxaUFi1ayKBBg6Rs2bIZKjzFO1SjQR+t4JQ7d24z5mDj0UpUp06dkosuusg1XaQDXZs2bZJ169a5GocGmTQEdvHFF3uv0zl9/fXXMm3aNFMh6/Dhw+YzDWxptayiRYua/9afa3UvrQqmFbX0uPXWW017TZo0MZW5Anz/dTy+06dPG3/fgFiwddD10jFrtTMn1bmyGkS87z3HQJyIAAIIZEPAtv1JAl3ZWGwuRQABBBBAAAEEEEAAAXcCtn1hcjc7zkYAAQQQQACBMAV4oCNMOC5DAAEEEEAAAQQQQCDRBNj/S7QVYTwIIIAAAggkhAD7fwmxDAwCAQQiLfDFF19I7969TWWuMmXKyGuvvSZFihSRIUOGyPLly73dacWuhx56yASC9PNEC9VEYzyRDnSFu3YaXPv9999NIGrNmjXy7rvvyubNm73N6Zroet1+++0Bq29pFa8XX3wxQ/hLL9aKY1otSyucXXfddVKqVCkpVKhQtkJe0VgHf7dY9BHuWnEdAgggECkB2/YnCXRFauVpBwEEEEAAAQQQQAABBEIK2PaFKeSEOAEBBBBAAAEEIiHAAx2RUKQNBBBAAAEEEEAAAQQSQID9vwRYBIaAAAIIIIBA4gmw/5d4a8KIEEAgGwJa5en999+Xvn37mnCWhnsmT54sderUMYEeraj00UcfybPPPivr16/P0FOVKlXk2muvlQ0bNsj+/ftNOxomypMnTzZGFPpSHfPRo0dF/+l/7NmzRzp37iw7duww47nlllsynaOVpLTqWK5cuUJ3JmJCbrVq1ZK0tDRZsGCBMYrHoYEsraql4/E9GjRoII899pjcdtttkjdv3pBDO3jwoCxevFhmz56daU09F2tbWvWrdOnSIdsLdEI4YStPYO2SSy5xFCYLp4+wJsNFCCCAQBwFbNufJNAVx5uFrhFAAAEEEEAAAQQQSDUB274wpdr6MF8EEEAAAQTiJMADHXGCp1sEEEAAAQQQQAABBCItwP5fpEVpDwEEEEAAgaQQYP8vKZaRSSCAgAocP35cRo8eLS+99JL59/T0dJkwYYLcdNNNmYA02KXVoKZOnSqLFi0y5wc7NCxVuXJlyZ8/v6n2pFWffA/9XENROXPmND8+cuSIfPvttxnOufzyy+X+++83bfgfv/32m7Rr105WrFgR1kK6DWYlSqBLA0/Tpk2Trl27SvXq1aV58+bGSCuqBfj+GtJG2ztw4IB89tlnZk0//fRTE+rTY+zYsdKnT5+A7ep69evXT3766aegfZw8eVK+/PJLc5/UqFHDVPwKdGjFt0ceeUR0LBqW03b1nmzdunXAKmO+bRDoCrnEnIAAAkkgYNv+JIGuJLjpmAICCCCAAAIIIIAAArYI2PaFyRZXxokAAggggIDlAjzQYfkCMnwEEEAAAQQQQAABBDwC7P9xLyCAAAIIIIBAAAH2/7gtEEDAegENz2jVrf79+8vnn39u5tOmTRt5/vnn5corrww5vxMnTpjrVq5cadrZtGlTyGvcnpBVoChSga5y5coFrfTlO16d61133SU33nijTJ8+Xa655posp6OVvzTAFE7IKpSTButOnz4tBQoUCHVqWJ//8ccf8t1338kVV1whxYsXD9hGdv19Gx0+fLgMHjxYtPpYp06dZO3ataZ62qBBg+TRRx/NsuIYga6wlpiLEEDAMgHb9icJdFl2gzFcBBBAAAEEEEAAAQRsFrDtC5PN1owdAQQQQAABiwR4oMOixWKoCCCAAAIIIIAAAghkJcD+H/cHAggggAACCAQQYP+P2wIBBKwWOHfunIwbN06effZZUz1JwzNDhw6VHj16BKyG5WSyGjLStn755RdT8cm34pb2t2PHDjl8+LCTprznaNBHq1AFOs6fPx80iLVnzx7p3Lmz6fP999+XW265JVMTOXLkMPM+evRotip9BZtQt27dZPz48WF5arW05cuXu7IK9+SrrrpKxowZI0WKFHHVhAbKtm7dKqdOnQp63c8//yzDhg2T3bt3y6RJk6RChQoBzy1RooT3M71Gq4K99dZb5tyBAweaX8HCawS6XC0bJyOAgKUCtu1PEuiy9EZj2AgggAACCCCAAAII2Chg2xcmG40ZMwIIIIAAAhYK8ECHhYvGkBFAAAEEEEAAAQQQCCTA/h/3BQIIIIAAAggEEGD/j9sCAQSsF9AKW/369TOVmEaNGiVVqlQJu5qUBrm2bdsmGuq64YYbglZ1ihWam5BPJCtN+c4vO4EuDdoNGTIkJlwNGjSQOXPmSLFixSLen5t18O1cg39aOe7VV181P9YqXSNGjAgY6gq3j4hPlgYRQACBKArYtj9JoCuKNwNNI4AAAggggAACCCCAQEYB274wsX4IIIAAAgggEBMBHuiICTOdIIAAAggggAACCCAQfQH2/6JvTA8IIIAAAghYKMD+n4WLxpARQCCzgIa6tFJV/vz5s8WTaKEaN+PJqtKXL8rnn38ud911l9x4440yffp0ueaaa7I0y5UrlxQqVCiskJwn0KXVyZ5++mlTSSzSx9q1a031rEQMdOlc9d4cOXKk+aVHsEpdbtY60oa0hwACCMRKwLb9SQJdsboz6AcBBBBAAAEEEEAAAQQCbb7Z8J2ElUMAAQQQQACB6ArwQEd0fWkdAQQQQAABBBBAAIGYCdj2wETMYOgIAQQQQACB1BZg/y+115/ZI4CAn0C8QzWHDh2SAQMGiAagWrduLfv27ZNWrVqZqmEbNmyQmjVryjfffCNTpkyRxo0bS7169Vyv4caNG6VWrVqSlpYmCxYskPLly7tuw+kFnkBXNMNWWpWrffv2EQt0HThwQObOnWuMtNqbBtoC3RcnT56UzZs3y2effSY9e/YMWHXL4+Qf6ho9erT07dvXtO054n3vOV1TzkMAAQSyI2Db/qQND0/yhS47dyTXIoAAAggggAACCCCQQAK2fWFKIDqGggACCCCAQDILsP+XzKvL3BBAAAEEEEAAAQRSSoD9v5RabiaLAAIIIICAUwH2/5xKcR4CCFgjcObMGXn77bflp59+cj3mw4cPy6xZs2T//v3Sq1cvueKKK1y3UbhwYRMwuvjii11fu337dmnRooWULl1aNKh0/PjxTIGuESNGyODBg0XDUlr1KsB3vSz7JdCV9bJs2bLFhOVKlSol8+fPl2uvvTZgoEuDXPfee69pbPHixVKtWrUsG9ZQV79+/WTSpEmmUtnkyZOlTZs23vUj0OX6twsXIICAhQK27U8S6LLwJmPICCCAAAIIIIAAAgjYKmDbFyZbnRk3AggggAAClgnwQIdlC8ZwEUAAAQQQQAABBBAIJsD+H/cGAggggAACCAQQYP+P2wIBBJJOQCsn9enTx1SxiseRnWpUS5culaZNm0qHDh1k4sSJmSp0paeny4cffij169c3wa9p06aJBsjcHPEIdLkZX7jnZsfdt0+9b7p3757BN1DY6vTp0yagNWHCBOndu7eMGTNG8ubNm+XwtfpXt27dZMmSJZkqpBHoCnfluQ4BBGwSsG1/kkCXTXcXY0UAAQQQQAABBBBAwHIB274wWc7N8BFAAAEEELBFgAc6bFkpxokAAggggAACCCCAQAgB9v+4RRBAAAEEEEAggAD7f9wWCCCQdAK+ga4yZcpIuXLlJEeOHI7mqdd++eWXpjJWjRo1pFChQo6u05MOHTokW7dulewEi0aNGiUDBw6UoUOHml/ffvtthgpdGujau3evtG3b1vS3cOFCqVSpkuMx6okEuoJznTp1Svr27WuqaHnWQL9LBwtbrV69Wpo1a2Yqub311lty/fXXh1yLXbt2SY8ePeSZZ56ROnXqeM8n0BWSjhMQQCAJBGzbnyTQlQQ3HVNAAAEEEEAAAQQQQMAWAdu+MNniyjgRQAABBBCwXIAHOixfQIaPAAIIIIAAAggggIBHgP0/7gUEEEAAAQQQCCDA/h+3BQIIJJ2Ab6BLqyGNHz9e8ufP72ie2QnVzJkzR9q3bx92oEtDZD179pRZs2bJ/PnzTZAr0Hh85zd79mxp166do7l5TopHoKtevXoyefJkKVKkiKuxOjn5nXfeka5du4bt7tuHJyz3ySefmCpaTZo0MR8Huy+OHDkinTt3lkWLFsnYsWNNZbgA370zTUODY1rNy/fc7Nx7Tpw4BwEEEEgEAdv2Jwl0JcJdwxgQQAABBBBAAAEEEEgRAdu+MKXIsjBNBBBAAAEE4i3AAx3xXgH6RwABBBBAAAEEEEAgQgLs/0UIkmYQQAABBBBILgH2/5JrPZkNAgiIiK2BLk+g588///RW3goW8pkyZYp0797dBIhGjx4tefLkcbz28Qh0ZadqWaiJZTdI59v+hx9+KPXr15e0tDRZsGCBlC9f3nycVdjKsxZ33HGHzJw5U0qWLBlqyAE/J9AVFhsXIYCAZQK27U8S6LLsBmO4CCCAAAIIIIAAAgjYLGDbFyabrRk7AggggAACFgnwQIdFi8VQEUAAAQQQQAABBBDISoD9P+4PBBBAAAEEEAggwP4ftwUCCCSdgK2BrqVLl0rTpk2lYcOGpkpX8eLFgwaJNJR11113SXp6ujk3Z86c0q9fP/npp59CruexY8dk06ZNUrBgQalcubKj6mVXXXWVjBkzxnWFrWeffVaGDBkSkepZwSYWqUDXuXPnZNiwYaJj7tChg0ycONEY6ZFV2Gr79u3SokUL2b17t6xcuVLuvPPOkGsQ6ATfPhYuXCiXXHKJbNmyRdavX2/Wd8aMGa79wxoIFyGAAAJRFLBtf5JAVxRvBppGAAEEEEAAAQQQQACBjAK2fWFi/RBAAAEEEEAgJgI80BETZjpBAAEEEEAAAQQQQCD6Auz/Rd+YHhBAAAEEELBQgP0/CxeNISOAQNYCNga6NEw0ePBgGTVqlAwYMMCEijTEEyxItHfvXmnbtq0cOnTIVPMqXbq0tGvXTlasWBGV2yPcClueQFfRokVN1avcuXNHfHxqsHXr1myHxvbv3y8dO3aUVatWybhx40z1M8+RVaDr6NGj0qVLF7MOvmvnZKJ6r/7yyy/y5Zdfyrp16+S1116T48ePZ7q0Zs2aMnfuXClTpoyTZjkHAQQQSFgB2/YnCXQl7K3EwBBAAAEEEEAAAQQQSD4B274wJd8KMCMEEEAAAQQSUoAHOhJyWRgUAggggEAkBTwPlnjaHD58uHmAhgMBBBBINgH2/5JtRZkPAggggAACERFg/y8ijDSCAAKJJGBjoOvXX381VaE++OADWbJkiTRp0sSQBgsSaeinZ8+epjqXnq+BKw01nTp1KipLkS9fPqlSpYrkzZvXVfv++26uLnZ5crihM083H374odSvX19Kliwpy5Ytk6pVq3pHkFWg68KFCyaAp/66ho0bNw4YXPvjjz/ku+++M1W3vvjiC/n000/NNVkdNWrUkFtvvdX8qlu3rrdimEsaTkcAAQQSRsC2/UkCXQlz6zAQBBBAAAEEEEAAAQSSX8C2L0zJvyLMEAEEEEAAgYQQ4IGOhFgGBoEAAggkjsDp06dl+fLl5qEEz4MliTO68EZCoCs8N65CAAH7BNj/s2/NGDECCCCAAAIxEGD/LwbIdIEAArEV8A10paenS8OGDR1Xhjp8+LAJSWm1pl69eskVV1zhePBfffWVzJ49O6xKURs3bpS77rpLKlasKPPmzZOyZcuafoMFiTRENGzYMPNr5MiRpjJUIh6efbfq1avL008/HZVA0tq1a41DdgJduufZr18/mTBhgrRo0UKmTZsmhQsX9pJmFejSk7TCmlZU0+P8+fPy22+/yTfffGMqb23YsEE2b94sWlUt2FGwYEH55z//Kd9++62p0PX+++/L7bffLnny5EnEZWVMCCCAQNgCtu1PEugKe6m5EAEEEEAAAQQQQAABBNwK2PaFye38OB8BBBBAAAEEwhLggY6w2LgIAQQQSD4BfRDhk08+keeff94EuvThlHbt2iXFRAl0JcUyMgkEEHAgwP6fAyROQQABBBBAIPUE2P9LvTVnxggkvYBvoCsek3UbLNJw1ogRI0zF+N69e8uYMWO8lbCyChLNnDlTHnjgAenWrZuMHz9e8ufPH4/pZtmnZ9/NrYmbicyZM0fat2+frUDXzp07pWXLlrJr1y4T5urcuXOGIYQKdHlO/uyzz0wwT4OBwY4yZcpIWlqaaNiwWrVqUqFCBSlWrJh8//330qpVK9m2bZsJgennHAgggECyCdi2P2ldoCvZbhjmgwACCCCAAAIIIIBAigvY8J0kxZeI6SOAAAIIIBB1AR7oiDoxHSCAAAJ2COiDJE899ZR3sAS67Fg3RokAAgj4Ctj2wASrhwACCCCAAAIxEWD/LybMdIIAArEUOHXqlAlIabjG7aFhMK2qpFWSatSoIYUKFXLbhFx11VUmlFWkSBFH12o1sI4dO8qqVavk7bfflubNm3uvyypI9PHHH0udOnUyBZlef/11WbNmjTz44IPmc/XQOf3P//yP3HvvvZIvXz5TRUrbfu+996RevXpSuXJlb58//fSTrFixwpx76aWXOppDsJNsCHRpoE4DcX379hWtJOZbIc0zL6eBLt/z9NoqVaqY8FatWrWkUqVKcu2118oll1wiAb6fB63Glq0F4GIEEEAgwQRs25+04eHJDF/oEmy9GQ4CCCCAAAIIIIAAAghkT8CG7yTZmyFXI4AAAggggEAoAR7oCCXE5wgggECKCPhXsSLQlSILzzQRQCCpBGx7YCKp8JkMAggggAACiSvA/l/irg0jQwCBOAg4De5Ecmgffvih1K9fX+rWrStabapUqVLe5rMaj1aV8uzRVaxYUXLkyGGCaD179pRZs2bJ5MmTTfWuTZs2mfZr1qxp2tdqUL5VzMaOHSt9+vQxIaPt27dLixYtZPfu3d62szNXz56iVqG6//77o1JF7KuvvjJjDbcK2A8//CBt2rSRzZs3myppQ4cOlZw5c2aYttP74rfffpP//u//NqG+q6++2tV8nfaRnfXgWgQQQCDeArbtT9rw8CSBrnjf1fSPAAIIIIAAAggggED0BGz4ThK92dMyAggggAACCKgAD3RwHyCAAAIIGAECXdwICCCAgP0Ctj0wYb84M0AAAQQQQMAKAfb/rFgmBokAArESCDdUoxWv3nnnHROU0nBQrly5HA/5xIkTMnXqVDl27JgMGjQoQ5jI7Xi0KplW1tJj2bJlUrVqVfnuu++kdevWcvbsWVmwYIGUL1/efK7hrvbt25sA17Rp06Rw4cLmHA00jRw5Uu644w6ZOXOmlCxZ0vFc/E/031MMuyEHF4Yb6Priiy/MnHfs2CELFy6Um2++OVNvbtfBwXDj0kc44+IaBBBAIJICtu1P2vDwJIGuSN6htIUAAggggAACCCCAQGIJ2PCdJLHEGA0CCCCAAALJJ8ADHcm3pswIgZgLHDx40LwRtnbt2nLLLbdEvf9Y9xf1CSVIBwS6RD7//HPRNyZ36tQpWw+yOF3SWPfndFychwAC9grY9sCEvdKMHAEEEEAAAasE2P+zarkYLAIIRFsgnODOuXPn5OWXX5bHHntMChYsaCpjaagrwHcw18N3M54LFy7I+PHjpW/fvhlCWlo1ql27dvLJJ5/IypUrpUaNGmYcnmpc+u8aZKpUqZL5uW+fGvTq3Lmz63F7Lnj33XdFK2gFOvbt2ycfffSRNG3aVC6++OKw+/BcqIE0DaiF05YG8vbv3y8lSpQIGMZzsw7hTiQWfYQ7NmrfP38AACAASURBVK5DAAEEIiVg2/6kDQ9P+ge6bBhzpO4n2kEAAQQQQAABBBBAINkE+PN9sq0o80EAAQQQQCD7AjzQkX1DWkAgJQX0L8C//vprmTJlirzxxhty/Phx2bBhg6Snp0fFI9b9RWUSCd4ogS6RjRs3Sq1atcyDOfrm4scff1wqVqwoOXLkiMrqxbq/qEyCRhFAIKEEbHtgIqHwGAwCCCCAAALJK8D+X/KuLTNDAIEwBMIN1ej+51NPPSWvvPJKRENdbsajgaSOHTvKqlWrTMUtTxBLq4b16dPH7NUuWbJEmjRpYmSOHDkiHTp0EA1dzZ4924S+9NCA2pgxY2TgwIERqdLlvww//fSTvP766/Lvf/9bDh8+LKNHjzYhNCdVzU6fPi179uyRq6++WvLnzx/GCod3iZt1CK+HjEG6aO6lhzs+rkMAAQQiIWDb/qQN4Sge+IzEnUkbCCCAAAIIIIAAAggkhgB/vk+MdWAUCCCAAAIIJJIAD3Qk0mowFgQsENC/UNe3qk6cOFGWL1+eYcTR+EvoWPdnwRJEbYgEuv4v0OWLfM8990jPnj3ltttuk7x580bU3xPoilV/ER08jSGAQEIK2PbAREIiMigEEEAAAQSST4D9v+RbU2aEAALZEMhOcOfAgQPSrVs3E5oqU6aMedFVnTp1sjEadyGf6dOnS5cuXaR69eoyb948KVu2rOlbA1qDBw+WUaNGmTFp6Mv/5xr40mBVnjx5zGc7d+6Uli1byq5duzKEvcKdzNmzZ2Xz5s0ydepUWbRokXkBmB7q1Lt3b3nooYdMEC7UoRXG9EVLen2VKlWkYcOGUr9+ffPvWqErWkd27gunY4pFH07HwnkIIIBAtARs258k0BWtO4F2EUAAAQQQQAABBBBAIJAAgS7uCwQQQAABBBDwF+CBDu4JBBBwJHDs2DHzF/Fjx46VHTt2BLwmkoGuSPen7a1fv17ee+89+eKLL2TTpk1mDvpAQVpamgnr3Hvvvea/A/xlU0gjT/sLFy6Ubdu2ydatW801RYsWlVtuucVULtP2K1So4OhNtHrtb7/9Zt6au2LFCtOWPiwyfvx475tpDx48KIsXLzZv2NU+9+7dax6KqFy5snmQpFWrVllWl/J9c2/ICYrI8OHDzYMhniPY+PLlyyfbt283b+DVh1v0Lbw1atQwb/sNNSZtW+elbxletmyZcdQHHfzXSt8yrG/pdVo5yz+s5j8Xz5wCBaw8n914443y8MMPmzUpVKiQE7KQ58S6v5AD4gQEELBewLYHJqwHZwIIIIAAAgjYIcD+nx3rxCgRQCDKAroX9ueff5rqT1rZSvc4J02aZPbrPIdWtPr2228z7H/pvpseuvfm2afynNCoUSNTKevyyy8Pe/ROQz66Z6ahqKVLl5o9uqFDh0rOnDm9/Xr2v/z3vebMmSPt27cXHeusWbOkSJEi5hoNgQ0bNkz0umbNmomGxTyfOZ2MhrjU65133jGhMF+fcPbS/vjjD3nyySdl8uTJAYege55333236AuY/vnPfzreZ3UyH6fr4KStYOfEoo/sjI9rEUAAgUgI2LY/SaArEqtOGwgggAACCCCAAAIIIOBUgECXUynOQwABBBBAIHUEeKAjddaamSLgWuDChQvmQYWZM2eacI4GcwId+hfojz32mAkR5cqVy3U/ngui0d+JEyfMW2F1/DqXrA4NQ7Vu3doEl5w+hHHo0CGZMmWKCVoF8/Ht89Zbb5UhQ4bI7bffHjKMFCwwpe3pQw3PPfdcyD51bV544QW57rrrMk09GoGuMWPGmPtl4MCB3rfw+nZcsmRJE9SqWrVqpvH8+OOPJjCobxH2vME3q/XSB00GDRpk3s4bKoTnNNClD6GsW7dOXnzxxUwV6Dxj0ZDeo48+at50HG4A0NNWrPsL+zcnFyKAgDUCtj0wYQ0sA0UAAQQQQMBuAfb/7F4/Ro8AAj4CnnBSIqH06tVLdE8sf/78YQ3LacjHM3fdX9OXPFWrVi1Df7pH2b17dxP00l+e74f6YiutcKUvR3rzzTcz7BN+9tln5iVUGqTSl3nVq1cvyzno/q3ugWqb+pIpfXmW756r7q/qnl3Xrl1NFbFw94p13/Lrr782L+jSl13pS5H89wt1X06DavoCKTcv0Qo2QafrENYi/31RLPrIzvi4FgEEEIiEgG37kwS6IrHqtIEAAggggAACCCCAAAJOBQh0OZXiPAQQQAABBFJHgAc6UmetmSkCjgXOnz8vmzdvNqEh/Yv8QOEa/cv5Bx54wFSNqlixYshwUladR6u/nTt3mvHpX/i7OfRhg4kTJwYMHfm2o5W+evfu7bp9tevXr5/07ds3ywc9AgW6NCilISZ9m67To3z58ibUVrt27QyXRDrQpW8Ivvnmm+WJJ54IGsh68MEH5eWXX5YCBQp4x6IPguiDGRoK9H/Lcag5arhq3LhxpmpWVg+IOA10efrTMX3zzTfmLc3BAmaeB1T0QRm9Z5xWCws0p1j3F8qVzxFAwF4B2x6YsFeakSOAAAIIIGCVAPt/Vi0Xg0UAgawEtCp8ixYtZPfu3RGF0j2mtLQ0yZ07t2m3VKlS3uCT7gHp/ppWw9I9LQ1G6fHqq6/K008/Lfq57r3pi6LCOZyEfH7++Wfp0KGDfPTRR2Y/UgNkefPmzdCdJ/Cl+6H68ilPwEwDV23btpVPPvnEvMjId49QX4algbTXX389aLtayUurgs2fP9/sGQd6aZYGwe6//34TDrvsssvCYcjyGh3nl19+KR988IG89dZbmfYQtRqYuuh+tWcN3Q7CyTq4bdP//Fj0kd0xcj0CCCCQXQHb9icJdGV3xbkeAQQQQAABBBBAAAEE3AgQ6HKjxbkIIIAAAgikhgAPdKTGOjNLBBwJaMBnzZo18vzzz5u3nwY69M2n+obVTp06ib4NNjtHNPvbtWuXGaM+ZOB76AMW6enpUrNmTcmTJ4/89NNPsnr16kwPAWhAR0NT5cqVCzhFffhBHxDwf4DBafvaqFZ5GjFiRIZwk29n/oGuli1bmgc1Zs+e7T1NHybRByauuuoqOXPmjHkwI9Aba5s0aWIeMvF9oELPf/vtt42BHh9//LF5q67n0Dfc3nDDDd7/1n9v1KiR97/9x6djOXbsmOzfv9+co+PSqm16qJc6a3/Nmzf3tqFBpnnz5pm3B/sHB/VBGm2jcuXK5oEZXdO1a9cGNB88eLD06dMnaKjLbaDLdx10PjNmzDAP5gSr8qaV1x555BHRimjhvo3Z02es+8vO72GuRQCBxBOw7YGJxBNkRAgggAACCCSlAPt/SbmsTAqB1BQ4ffq0bN26VU6dOuUYQPczCxUqlOF8fTGQ/ixU1fesOjl06JB5mZS+EEsrYGnV+hIlSjgel+dEJyEfPUf3bHXvT/cG9aVK/kewQNfRo0elS5cuouMdMmSI3H777Rkufeedd+S+++4zYSyt8hUokKVBOg2s6f6cHp59O71G29N5Z8fSDZpWvP/2229Fx60WnhdE6b/rS5/CPZysQ7htu1nr7PbB9QgggEC8BWzbnyTQFe87hv4RQAABBBBAAAEEEEgtAQJdqbXezBYBBBBAAAEnAjzQ4USJcxBIcoGDBw/KggULTFWqYBWSbrnlFlNBSQMr/g9AuOWJdn++D1N4xqZBqx49epgQlX8QTYNl06dPl6FDh8rhw4e909EKWhq48n/brb4BWN+I6xsW0/Y1UKRvgi1WrFgGEq1ApkE5ra71+eefZ/hM36b7+OOPm8CS/+EfmPL9XNdDx3bbbbdlCjHt2bPHVMnSh0l8D/8wlX9//qGnUA9BBBufPiTzwgsvmAdBPFWrNLilQSV10l+eQ8Nn+qCFb1BKHwjRuamxbyUvvUYf2tF5DB8+PMO9GupNyNkJdHnGqm8CXrJkibz44ouZ1tFzjobaevbsKa1atcr224hj3Z/b38ecjwACiSlg2wMTianIqBBAAAEEEEg6Afb/km5JmRACCCSKgO5tPfPMMzJq1CipWrVqWKEmDSjpi450D1H3uPQlVMEO3RvTClSBKsXrnqgG1S655JIM49B9Ob0uX758AZvVPT6tVK8hMf99UM8FWqVLX8qk7eiLsv7xj39kOc5YrY/aachsxYoV5uVbl156adhd6xps27ZNtE19sVXx4sXDbivYhbHoI+KDpkEEEEDApYBt+5MEulwuMKcjgAACCCCAAAIIIIBAtgQIdGWLj4sRQAABBBBISgEe6EjKZWVSCIQW0L/I/+GHH2TChAmmEpVvkMn3ag1waZBLKy3pAwHhHrHsT8NZ+tZZz6EPQkyaNEnatm0b8GEHPS9QpSgNfi1evFiqVavmbUsfWnj66adl7Nix3p9pgGncuHHSrFmzLB/a0IcqNCSm3p5Dr124cGHAt+oGC0w1bdrUhO9Kly4ddDkOHDhg3hCsASTPof89fvz4oBWkIhXo0vlpSCvUW3mPHDlixvjWW295x5iWliavvPKK/Otf/8ryVtNQXa9evWTlypXe87TymobQrr766kzXRiLQ5WlUH+rQimMa7Fq+fHnAcWooTQNpOr/rrrsupEVWk411f+H+Huc6BBBIDAHbHphIDDVGgQACCCCAQNILsP+X9EvMBBFAIF4CuqeovwIFrOI1JvpFAAEEEEAgngK27U8S6Irn3ULfCCCAAAIIIIAAAgikngCBrtRbc2aMAAIIIIBAKAEe6AglxOcIJJmAhkM+/fRTE+zxr+DkmaoGoPSNphpGqVixYrYeSIh1fxoS6ty5c4a5aZinf//+IQNpWqlLq2xNmTLFu+qDBw82lbs8FbR27twpLVu2NG9+9RxTp041AbJQASY9/+effzZBn48++sh7fbBKYIECXVkFwPxv1XfeecdUyfIcd9xxh8ydOzfom2ojEejSPmbOnJmpClqg30arV682ITh9M60eet9puK1+/fqOftdt375dWrdunWEtNGSlVdL81yKSgS7P4PStyV9//bW5X9544w3vPPwHH6lQZKz7c7QInIQAAgknYNsDEwkHyIAQQAABBBBITgH2/5JzXZkVAggggAACCCCAAAIJJ2Db/iSBroS7hRgQAggggAACCCCAAAJJLUCgK6mXl8khgAACCCAQlgAPdITFxkUI2CuwceNGqVWrVsAJaFioa9eu0qlTJ0eBHCcK8ejvrrvu8oZrtOLTggULpHz58k6GK/4ho0aNGpmKWkWKFDHXaxDu8ccf97algSStCOb53Ekn/kGrYGMMFOgKVWXLt38NPLVo0UK0mpUeoSwiEegaMGCAaDueAFwwjzNnzpiQnXp6Dg1ijRkzRvLmzeuE0bz9WK/XQJznaNiwoVmv4sWLZ2gjGoEu3w72798vM2bMEA337d27N+D4N2zYIFpFLBJHrPuLxJhpAwEEYiNg2wMTsVGhFwQQQAABBFJegP2/lL8FAEAAAQQQQAABBBBAIDYCtu1PEuiKzX1BLwgggAACCCCAAAIIIPC/AgS6uBMQQAABBBBAwF+ABzq4JxBIMYFAAasbb7zRhGI0nFSoUKGIisS6P//AlduQ0L59+0xlsly5cslNN90klStXlrp165rqUVpJqmfPniYw5DkmT55szndzaB/t2rWTtWvXei9bsmSJNGnSJEMzgQJdbvrz7ycWgS6tVNWxY8eQHIEMVq5cKXfeeWfIa31P8A+tlSxZUpYtWyZVq1bN0E60A12ezo4dO2aqw40dO1Z27NiRYQyRDHTFqz9Xi8PJCCAQFwHbHpiICxKdIoAAAgggkHoC7P+l3pozYwQQQAABBBBAAAEE4iJg2/4kga643CZ0igACCCCAAAIIIIBAygoQ6ErZpWfiCCCAAAIIBBXggQ5uDgRSTCBQwOrWW2+V7t27i1a2clNpygldLPs7deqUCaZNmjTJOzSnASMnc/nuu++kdevWsmXLFnN6sPBQqLYCVacaPny4DB48OMOlgQJd69atk9q1a4fqwnzuf30sAl1OQ0ubNm2S+vXreyup1axZU+bOnStaJc7NcfToUenSpYssXLjQe9ns2bNNYM73iFWg68iRI/L++++LBu/Wr1+fYQxObdzMP9b9uRkb5yKAQHwEbHtgIj5K9IoAAggggEDKCbD/l3JLzoQRQAABBBBAAAEEEIiPgG37kwS64nOf0CsCCCCAAAIIIIAAAqkqQKArVVeeeSOAAAIIIBBcgAc6uDsQSDGBQAErD4FWodIqXV27dpXq1aubKlXZPWLZX3YDUKHmqkGuxo0by/79+82p4YaQ9NopU6aYEJ3n0CpfWl0sf/783p/5z0fXR6tY1ahRI9RQzeexDnSVK1fOBKsqVaoUcnxLly6Vpk2bes9r0aKFTJs2TQoXLhzyWt8Tzp07Z4Jwo0aN8v44UDgumoGus2fPyubNm2Xq1KmmOpdWcgt0RCrQFev+XC0IJyOAQNwFbHtgIu5gDAABBBBAAIHUEGD/LzXWmVkigAACCCCAAAIIIBB3Adv2Jwl0xf2WYQAIIIAAAggggAACCKSUAIGulFpuJosAAggggIAjAR7ocMTESQgkj4DTMMiNN94onTt3lubNm8sVV1whAf4CxhFKLPs7dOiQtG3bVlatWmXG5jYAFWpC/uG0Bg0ayJw5c6RYsWKhLs30uV7Xvn1778+dBLpCVdjy7yTWgS4343Myf6eoTsJaTs5x2p+ed+HCBTlw4IAJsGmQa8eOHQEvj1RIMtb9ubHgXAQQSCwB2x6YSCw9RoMAAggggEDSCrD/l7RLy8QQQAABBBBAAAEEEEgsAdv2Jwl0Jdb9w2gQQAABBBBAAAEEEEh2AQJdyb7CzA8BBBBAAAH3AjzQ4d6MKxBIGoGDBw/KihUr5NVXX5X169cHndc999wjPXr0kLp162aoIOUWItr9/ec//5FWrVrJtm3bzNDcBIyczCWaga5A4TC3gSz/Obi93j/0NHv2bGnXrl1QGrft+zYUzUBXoHBcpAJdJ0+elLVr18qkSZNk+fLlQW00EKmV7u6//3657LLLnNxeAc+JdX9hD5QLEUAgYQRse2AiYeAYCAIIIIAAAsktwP5fcq8vs0MAAQQQQAABBBBAIGEEbNufJNCVMLcOA0EAAQQQQAABBBBAICUECHSlxDIzSQQQQAABBFwJ8ECHKy5ORiA5Bc6fPy9ff/21TJs2TWbNmiWHDx8OONEyZcqYql0tWrSQ8uXLS44cOcICiVZ/Nge6OnToIBMnTjRVxTxHdgJT2obb65Ml0DVgwADRueTMmdNrmZ1Al96vem9pNa7p06fL3r17A973RYsWFV3HLl26SMWKFbP1+yOW/YX1m5iLEEAgYQVse2AiYSEZGAIIIIAAAsklwP5fcq0ns0EAAQQQQAABBBBAIGEFbNufJNCVsLcSA0MAAQQQQAABBBBAICkFCHQl5bIyKQQQQAABBLIlwAMd2eLjYgSST+DYsWOm8tDkyZOzrNp16623Svfu3UWrdxUqVChsiEj2t2/fPlNRSiso6aHhqJUrV0qNGjXCHp/vhdGs0BWoqpTbQJb/JN1enyyBruHDh8vgwYMzcIQT6IrkvenkBox1f07GxDkIIGCfgG0PTNgnzIgRQAABBBCwUoD9PyuXjUEjgAACCCCAAAIIIGCfgG37kwS67LvHGDECCCCAAAIIIIAAAjYLEOiyefUYOwIIIIAAAtER4IGO6LjSKgLWCzitoqVVidq0aWN+Va9eXXLlyhXW3CPRn3+ASQeybt06qV27dlhj8r9oy5Yt0rhxY9m/f7/5qGbNmjJ37lzRymVuj/Hjx8vjjz/uvaxHjx4yduxYyZcvn/dnbgNZ/mNwe30sA11Lly6Vpk2beoesVd+0QlzhwoVdUZ45c0b69+8v6uk5Ro4cKVqly/dwGug6e/asbN26VebMmZNltbpIVeOKdX+ucDkZAQSsFLDtgQkrkRk0AggggAAC9gmw/2ffmjFiBBBAAAEEEEAAAQSsFLBtf5JAl5W3GYNGAAEEEEAAAQQQQMBaAQJd1i4dA0cAAQQQQCBqAjzQETVaGkYgeQScVg7asGGDpKenZ3vi4fb3559/yqOPPmqCQZ7jjTfekI4dO7oa03PPPWcqe/3jH/+Q66+/Xho1aiQVKlSQvXv3Stu2beWTTz4x7YVbAezUqVPSt29fmTRpkndcgUJIbgNZ/pN0e30sA13+4biqVavK/Pnz5dprr3W1VkeOHJEOHTrIu+++671O22nVqlWGdpwGuvyrsPkPJlKV6Tztxro/V7icjAACVgrY9sCElcgMGgEEEEAAAfsE2P+zb80YMQIIIIAAAggggAACVgrYtj9JoMvK24xBI4AAAggggAACCCBgrQCBLmuXjoEjgAACCCAQNQEe6IgaLQ0jkHwCoapoRSrQ5ZELp79Ro0bJwIEDvfh9+vSR0aNHS548eRwtyPHjx6Vnz56mOpPn0HDXnXfeKYE+mzx5snTr1s1R256T9u3bJ+3atZO1a9d6r1uyZIk0adIkQztuA1n+g3B7fSwDXYEMPM5uMLdv3y5a3Wv37t3mspIlS8qyZctEA2K+R3YCXZGqxhVoXoECXdHsz40t5yKAgJ0Ctj0wYacyo0YAAQQQQMA6Afb/rFsyBowAAggggAACCCCAgJ0Ctu1PEuiy8z5j1AgggAACCCCAAAII2CpAoMvWlWPcCCCAAAIIRE+ABzqiZ0vLCCS1wMmTJ00gSatMLV++3Mw10oEuX0Cn/a1evVqaNWtmwld6VK9eXebNmydly5Z1tB47d+6Uli1byq5du8z5NWvWlLlz50qZMmXMf48fP14ef/xxb1sawnr11Vflsssuc9S+njRnzhxp37699/y0tDRZsGCBlC9fPkMbbgNZ/gNwe30sA11nzpyR/v37G0/PocE4/e/8+fM7sjx37pyMGTMmQ4CvYcOGJoxXvHjxDG2EE+i65557TPDu7rvvlkKFCjkak9uTfANdsejP7fg4HwEE7BOw7YEJ+4QZMQIIIIAAAlYKsP9n5bIxaAQQQAABBBBAAAEE7BOwbX+SQJd99xgjRgABBBBAAAEEEEDAZgECXTavHmNHAAEEEEAgOgI80BEdV1pFIGUELly4IHv37jUhGg3T3HLLLVGde6j+9u/fLx07dpRVq1Z5x6FhHg0P5cqVK8uxBQoI9e7d24SG8ubNa671D3zpz6ZOnSpdunSRAH9Jlam/n3/+WTp06CAfffSR9zP/PjwfuA1k+Xfm9vpYBrp0rP7hu4IFC8rChQulfv36ju4hrc7VunVrb/hOLxo7dqxoVTb/tXAa6Pr888/lgw8+MGukIT4na+posEFOinV/2Rkr1yKAgB0Ctj0wYYcqo0QAAQQQQMB6Afb/rF9CJoAAAggggAACCCCAgB0Ctu1PEuiy475ilAgggAACCCCAAAIIJIsAga5kWUnmgQACCCCAQOQEeKAjcpa0hAACCSIwffp0E7DyHBoUmjx5srRp0yZoQEeDYhqy+q//+i8TUNOjZMmSMn/+fKldu7a3rdOnT8vTTz9tgkOeo2jRojJx4kRp1apVlgGgQ4cOSd++fU34zXNoaEgrdqWnp2fScxvI8m/A7fX+oSc106pZwQ637fu3c+TIEdP+W2+95f1Iq5RpQM7XPFD/u3fvll69esnKlSu9H2s1NrUtV65cpkucBroS5BZmGAgggEDYArY9MBH2RLkQAQQQQAABBNwIsP/nRotzEUAAAQQQQAABBBBAIGwB2/YnCXSFvdRciAACCCCAAAIIIIAAAmEIEOgKA41LEEAAAQQQSHIBHuhI8gVmegikokCgoJCGuoYMGSJdu3aVQoUKZWA5efKkzJs3T5588kk5fPiw9zMNX40YMcJbncvzgYaJtILT5s2bvedq+z169DCBrUsvvTRD++fPn5cNGzbIwIEDZePGjRk+Gz16tLkmUPWw7Aam3F4/fvx4efzxx73ja9q0qQmqlS5dOuBt5Lb9QI2oR7t27bwhOj1HA3KDBg0ya1WgQIEMl2mg7r333pMBAwbIf/7znwz+WYX2CHSl4v8SMGcEUlPAtgcmUnOVmDUCCCCAAAIxF2D/L+bkdIgAAggggAACCCCAQGoK2LY/SaArNe9TZo0AAggggAACCCCAQLwECHTFS55+EUAAAQQQSFwBHuhI3LVhZAggkA2BXbt2SadOnTKErrQ5DQvVq1dPKleuLDlz5hQ9b+3atRkCRXqehpmmTJkiJUqUCDiKdevWyQMPPJDpOg12abWtmjVrSp48eeSnn36S1atXZwgfeRrUANiYMWMyhZY8n2c3MOX2+qVLl5p5+x7qlZaWJrlz55ZatWrJU089Zealh9v2A0FqZTQN03Xv3l2OHz+eqW8na6UXZRWM088JdGXjNxOXIoCAVQK2PTBhFS6DRQABBBBAwF4B9v/sXTtGjgACCCCAAAIIIICAVQK27U8S6LLq9mKwCCCAAAIIIIAAAghYL0Cgy/olZAIIIIAAAghEXIAHOiJOSoMIIJAoAlpJq1evXrJy5UpXQ2rUqJGpTFWmTJksr9u0aZP07t1bPv/8c1fta+jr0Ucflf79+wcNc2mD2Q1Mub3+xx9/lPbt22eqIuaZnFYlUxcdfyTG52lXQ12LFy/OVHXLCaoGzp577jl56KGHAlY587RBoMuJJucggEAyCNj2wEQymDMHBBBAAAEELBBg/8+CRWKICCCAAAIIIIAAAggkg4Bt+5MEupLhrmMOCCCAAAIIIIAAAgjYI0Cgy561YqQIIIAAAgjESoAHOmIlTT8IIBAXgRMnTsjUqVNN6Ofw4cNZjkHDQYMGDZKuXbtmGbTybeTQoUPy4osvyuTJk0O2r9fdc889MnDgQKlRo4YE+EutDONzG8jyn5zb6zVY9cEHH8jDDz+cqfKYtl23bl2ZM2eOlCpVynTltv1QN4AGyoYPHy4LFy7MVK0r0LUdO3Y0luXLlw/VNBW6QgpxAgIIJIuAbQ9MYT5oTwAAIABJREFUJIs780AAAQQQQCDBBdj/S/AFYngIIIAAAggggAACCCSLgG37kwS6kuXOYx4IIIAAAggggAACCNghQKDLjnVilAgggAACCMRSgAc6YqlNXwggEDeBY8eOyYoVK+S9996Tbdu2ydatW81YtApX9erVpX79+tK4cWO57LLLwhrjwYMHZc2aNaYP//bT0tLktttukwYNGpjwUY4cORz1kd3AVLjXa7Bq+vTpsmrVKtEqZJ6jXLlyJmxVqVIl86Nw289q8hoq+3//7/+ZdVq7dq1Zp//85z/mErWrUqWKCZbdfffdcsUVV4QMxXn6okKXo1uOkxBAIAkEbHtgIgnImQICCCCAAAI2CLD/Z8MqMUYEEEAAAQQQQAABBJJAwLb9SQJdSXDTMQUEoixQXERuEJGzIrJNRI477O9SEWkgIotE5ITDa/Q0/d+laiKyR0QOubguEqfmF5H/EpFvRGTd33OORLuRbkOftigpIgeiOMYCInKViOyOYh+RdqE9BBBAAAE7BAh02bFOjBIBBBBAAIFYCvBARyy16QsBBBBAAAEEEEAAgSgK2PbARBQpaBoBBBBAAAEE/k+A/T/uBgQQQAABBBBAAAEEEIiJgG37kwS6YnJb0EmKCOQSkYIi4uzVprFFOS0if4TZZbqIbPg7zNVKRP73VaRZH/8UkdkicouIdBCROSLi//B2sBbKicgsEblERLqLyNpQnUXoc12/viIy+u/2xonIQBFRu0Q48oiIut4tIu1FRMfbUkR2RmhwF+sLZkXk1r+DeLruh0WknYhsjFAfNIMAAggggIAKEOjiPkAAAQQQQAABfwEe6OCeQAABBBBAAAEEEEAgSQRse2AiSdiZBgIIIIAAAokuwP5foq8Q40MAAQQQQAABBBBAIEkEbNufJNCVJDce00gIAQ3DLBCRtIQYTcZBtP57bOEMLZxAl/5viwaBNJi110UoSCtkjRGRXn9X9uoWoypdGo7S8NjIv0N5S0RE+9YKWPE41K+QiFwrIjX/DlnVE5GifoN5WEQmOxyg2l4kIvrPsiJypYj8Q0Ru/vueLROknX//HWz702E/nIYAAggggEAoAQJdoYT4HAEEEEAAgdQT4IGO1FtzZowAAggggAACCCCQpAK2PTCRpMvAtBBAAAEEEEg0Afb/Em1FGA8CCCCAAAIIIIAAAkkqYNv+JIGuJL0RmVZcBBI10LVbRFqIyPYQKp4QkVbyOudzbqhAlwaDjorIMb/2C/wdzuohIk4CUtp/m78DSloZ6gERWReDldQwVx8RGRzHMFeFv4NbGrTSgJVWNvMPb3koVv9/9u4EXI6qzv//+wFkkUV2BR0BR1QEiQxiWBQYEdBBRBZN2ERkCZvMBH5GlkEmZkDM/EJQ2cIiS4IkQ5RNBBFHYEBBfyDgggyMLH/ZFEEJGHb/z7c5BUXRS1Xf7nt7edfz5Bm8farqnNc5fedWd33qC5wH/AD4Q/phBPb2LlitAmzQht9NwDXAVcBtwNNtHMNdFFBAAQUUaCZgoMv1oYACCiiggAJFAW/ocE0ooIACCiiggAIKKDAgAv12w8SAsDsMBRRQQAEFel3Az/96fYbsnwIKKKCAAgoooIACAyLQb59PGugakIXnMAZKoFWAquxgI6R0Ygrm7Ak81mTHN6cqTBEm2gO4N9e2WX+i2tNM4NPAFODswjkiqHQOMB44ApgBvNCgH1XaljVo1S76H/3+t1YN23g9AldRpexPJfb9ZAq9NWoaobyYz/8CFtZptD4wH1i7xLmiyYIU1noQ+AXwa+A3QPzv50oew2YKKKCAAgq0K2Cgq10591NAAQUUUGBwBbyhY3Dn1pEpoIACCiiggAIKDJlAv90wMWTT43AVUEABBRQYKwE//xsrec+rgAIKKKCAAgoooMCQCfTb55MGuvp7gcb8vQfYDfgosHEaThbW+F/geCCqHV0AbJtevx2YANw1hsNfqdCn6MqHgBu70Kdi5awqQZsudKflITsR6FoWOAWIIFdUnjoOKN48ne/ICimMtSOwbyGY1aw/UVHqQuC9wMfrzF+x6lYEnOrNcQTKZgE7lKzm1RKxRIOogDUNiApi3diqrLN3Al9NQbp4X0Y1td8l1+uBVu/ZCKZFdbOoyhVbhPfi/Z9tUWXrPuClFOYytNWNGfeYCiiggAJlBQx0lZWynQIKKKCAAsMj4A0dwzPXjlQBBRRQQAEFFFBgwAX67YaJAZ8Oh6eAAgoooECvCPj5X6/MhP1QQAEFFFBAAQUUUGDABfrt80kDXf27ICPAcXiqLhThnXrbLcBE4AkDXcwDxiWkKkGbsVghnQh0ZRWb3gJESOtHJQayD3AWMBs4OAV/Yrdm/ckqS10DfBZ4uM55lk5VvPZLFcOOAp7NtVsU+GIKNN0M7A3cWaK/I2kSQcivA9vk1kQEp14cwUHj9+k/5o55cnp/1quoVfY0nVgLxXMtASzSoNJXvm2M53Nprr4HPFm207ZTQAEFFFCghYCBLpeIAgoooIACChQFvKHDNaGAAgoooIACCiigwIAI9NsNEwPC7jAUUEABBRTodQE//+v1GbJ/CiiggAIKKKCAAgoMiEC/fT5poKs/F17M26HASS26f0Wq0BThDSt09UagK8JL/wosnubvj3XmcKQhnlgfk4EZwFVpDUTFplZbVm3r7cD2QAQCY2vUnwgGTU9rMSpdTW0SiIoKXusAEQzKh7myPi2WgmcPdalKW3aeeC9EJbGwicptsX0TODoXYGvl1Oj1LYDzgDU6WGWsylqI6lxRee8i4NE6nYxgXQS0vpAqk8XvhGbbW1O4L0Jqxapt7Rq5nwIKKKCAAiFgoMt1oIACCiiggAJFAW/ocE0ooIACCiiggAIKKDAgAv12w8SAsDsMBRRQQAEFel3Az/96fYbsnwIKKKCAAgoooIACAyLQb59PGujqz4UXgZFvA5sWun8/cDfwEhAVvG5PlY8iyGGgqzcCXR8A5qfQzx5pXoqrsEqIp9EKfhOwARBz//06N07X2y9CZiekMNhhqapWtGvUnywAFmGtCEnd2ONvpwg8TQH+T+rnghTkOqNByKzKcCKsdg4wPr3vohrZz6scoEHbsmshxnYu8E9AVECLoF2x2liECWP8xwMXA1GRLar3Ndqyim1RNW1X4N4OjMdDKKCAAgooEAIGulwHCiiggAIKKFAU8IYO14QCCiiggAIKKKCAAgMi0G83TAwIu8NQQAEFFFCg1wWK3w/2en/tnwIKKKCAAgoooIACCgyOQE9npnq6c2kNeMPn698MWcgjeyWCKVGRaU6DYMpKBrqYx9gHupZL1aA+C1wGROjnD3V+1xXnt8qvw1lpLSysslOu7SdTdanZwMGpalWjUFEW+MmHg3ZP67DN0zfcLcKJUX3qrjYOHFW5PpKCTBvl9o8AVrxv/tLGMfO7rA2cDGwDRKhyL+C6ER4z271soCvaTwQinPY4sAvw/+r0Yd1UwettqSLajxr0M1+dq1X1tQ4N1cMooIACCgyRgH/fD9FkO1QFFFBAAQVKChjoKgllMwUUUEABBRRQQAEFel3AQFevz5D9U0ABBRRQYEwEDHSNCbsnVUABBRRQQAEFFFBAAaCnM1M93bm0fLzh8/Xvo2JoJh++6Zd3XTFkFv3+UJeqPL0bxjzQFe+1Q4GTUkgqAjdXN5issQx0ZdXfouJT9PGOBhW6VgDOTqGgfdN/x3B6LdC1JjAViBBdtv0SiJ8vC8R753Dgj22+ccLrFGC7NK8HABeWrIhW5pRVAl35wOCMVH3s2cJJlkjVu2ItzgSOAJ4rtMmv1TuBTwO/LtNZ2yiggAIKKFBSwL/vS0LZTAEFFFBAgSESMNA1RJPtUBVQQAEFFFBAAQUGW8BA12DPr6NTQAEFFFCgTQEDXW3CuZsCCiiggAIKKKCAAgqMWKCnM1M93blE7w2fr1+DxdBMBFbiXz9d/A5boGsL4DwgAkARoonAzQsNfr1kIZ6707w+WOHX0J+BCCy9WGGffNPFgRNS5aodUiWxeqGiqEY1H/gNsCtwbzpIjG+tEufeEjgWuBk4LoWhmu0WVlGlK6rRldlWA/4ZOCgFt2KfnwNHAdcDe6ZAU4S6LgUmAY+WOXCuTTHMFef6NvBSxeM0a14l0BXHyealWZWunYDvAD8BdktVxfJ9WB+YC6yTvKaPYD11kMJDKaCAAgoMkIB/3w/QZDoUBRRQQAEFOiRgoKtDkB5GAQUUUEABBRRQQIGxFjDQNdYz4PkVUEABBRToSYF+uqetJwHtlAIKKKCAAgoooIACCrQt0NOZqZ7uXCLvpRs+iyGkH6SKRH9qe3m0t2Mx0PVlYFp7hxqzvYYp0LU5cAYQlcJiOz+Fme5roF81xNPpSYz1NRH49xS4KvYngmYRBJoCXJJCZ1UDZNka7vR76O0pxLUfsGKCiXBTjCXm4On0s/jdtyNwYgrZVQ11rQvMStXLImQ2kjDXkqma1gfrTGRU3do4BdluAxbWaXNqCqXFS/nKafE7IYKexbl5J/BJ4ErgrkIALSqzxbjC5scp+FYlUNjptejxFFBAAQUGU6CX/r4fTGFHpYACCiigQP8JGOjqvzmzxwoooIACCiiggAIK1BUw0OXCUEABBRRQQIE6An4/6LJQQAEFFFBAAQUUUECB0RLoq+sPA13VloWBrmpezVoPS6BrE+A0YFwBI0JGpwMnAw8XXhvrQNcbUrW3rIJYo/4sBsS/Z9pYFt0IdEV1qvBcO/UnglZRFS2qodULz8Xvv4+l+YlqW2VCXbHPpsApaU5jHg8G5o2gQt5SqVpYVAlrZ9sDuCC34z7AWckiqsFlIbZoEud6Y6oO92SdPsf4NgCOBObkgmLt9Mt9FFBAAQUUaCTQVxdMTqMCCiiggAIKjIqAga5RYfYkCiiggAIKKKCAAgp0X8BAV/eNPYMCCiiggAJ9KOD3g304aXZZAQUUUEABBRRQQIE+Feir6w8DXdVW2VgFuqKyUwRGiqGgZr3PhzyK/b4dmJCq85QRWCRVl9oe+AiwUa760U3ArSn48d8NKgjVO8dIA10RTBmfKgl9OIVQ4jzXAd8H5gIPpBMX/TpdFare+OK9tS1wUrK7GYiqUVEB6YRkGPtF6Ohi4Bzg5yl8M9aBruJ4utGfbgS68lW3fgJ8DbijRdCqGOqaDRwO/LHOpEZ4LfodVb2i+ldUtzogrbmRlIZfHNgZiOpixW09IN7LEfqLvkWArLjFmo/3Yba9Gfi79L58qdA4c48qXJMrvF/L/J6wjQIKKKCAAmUF+uqCqeygbKeAAgoooIACIxIw0DUiPndWQAEFFFBAAQUUUKB3BAx09c5c2BMFFFBAAQV6SMDvB3toMuyKAgoooIACCiiggAIDLtBX1x8GuqqtxmELdGXVeqYCnyhBFQGXrwDfAZ5t0b7dQFeEyyJUdnwuFFXvVBF8+XKqVLRmIRDXKtBVL0AXx5pWwiCaLAHsBvzfFPy5EYjqS79O+0cYbUcgqie9r3DMCOZEEO0zwC+BqLb0i1RRqeTp22oWYaVlgfAtbhHguzLXn9/VaRPBob8AxQBRo850I9AV54o1G2GrJyr0JfbZNVVMC4NTgSmFylZxzKha9X/SgIpz2hZ6i50i6BXhvwheVQ1htnI30NWNGfOYCiiggAJlBfrqgqnsoGyngAIKKKCAAiMSMNA1Ij53VkABBRRQQAEFFFCgdwQMdPXOXNgTBRRQQAEFekjA7wd7aDLsigIKKKCAAgoooIACAy7QV9cfBrqqrcZhCnRFKGl/4LgU9Kki1azKUXacdgJdEYSK6kkRtongTZntKOB7qbpRVuGsm4GutySzz6fORfWtCOTcX6ezMZ4tgYNKBOYioBahnueBe3LVx7LDPgb8b+4cq6cqTfnT/g9wGfBinb60UwUuf5hWpsVTdivQVWZN1GsTgbZYWxGgii3CdjOS1Yap0lpUKostAl//1qCKV7vnr7ffWsCFqRLd3Skk+P+anGANIPZptsV6Oxa4BDgNeK5J42dSmLBVOLOTY/ZYCiiggALDIdBXF0zDMSWOUgEFFFBAgTEXMNA15lNgBxRQQAEFFFBAAQUU6IyAga7OOHoUBRRQQAEFBkzA7wcHbEIdjgIKKKCAAgoooIACPSzQV9cfBrqqraSxCnRFSGhiqvwUPV4P2CPX9e8D1xeGch0Q1Z5iK/a7VbWfYrglf+ioFvXTFChaFHg/sFWqipRvd2mqSvVoA+Kqga5mfboZuAZYALw99ScCStl2IrB1rhpWq/BROxW6on+fTmGZ7NxRoeurQISxWm0rAJsC/wRsAmzQaoc2Xt8Z+G6D/ToV6IoqXY0qfeVPvRNwBvAj4IBUUavZkCJU9FQbY66yy9LA9BSwi7UUAa94730xjSlf9W00Qk5Rne2s3ADi/IcBFzSo2JaF5KqMuVnbVu+TTp3H4yiggAIKDJ9AX10wDd/0OGIFFFBAAQXGRMBA15iwe1IFFBgEgfvvv5977713xENZbLHFGDduHMsuW/ZZaiM+5WsO8Nxzz/Gd73yHBx54oLMHLnm09dZbj+22265ka5spoIACCjQTMNDl+lBAAQUUUECBOgJ+P+iyUEABBRRQQAEFFFBAgdES6KvrDwNd1ZbFWAW6ir0sBje+DExrMpQqga5YE7sCpxeqYEWVq6nArcBLhXMtl6p5RT/y3/aenKppLazTt6qBrm2A+YXj35hCNz8v9CnCVR9J4ZysKle+C62CKlUDXW8Ejgf+OZ0kqnFFZbD/bBC8KbPqFk9j/TtgeSBfcSte+wcgzlt2exI4MlX3qrdPmDUKYm0EXAn8EoiQ0e/qHCDWRIS51gbmAfXcy/a1XrtWa3wkx87v+2ZgFrBD4YCx/o8BbuvUiVocJwJ+ZwM71mkXVcRivUXoLL9lvxdi/UVFr+L7NNquksKCzdrE+3ljoNX7ZJQoPI0CCiigwAAK9NUF0wD6OyQFFFBAAQV6UcBAVy/Oin1SQIG+ELjgggvYY4/889/a63aEuebNm8e73/1upk2bxpe/HB/Jjmzbdtttif6ttFJ8HdB8W7hwIZMnT2bWrPh4dvS3r3zlKxxzTHwE7KaAAgooMFIBA10jFXR/BRRQQAEFBlLA7wcHclodlAIKKKCAAgoooIACPSnQV9cfBrqqraFhCHTVCzOdBnypToAkrxdr6WNAtF0jvRCBk12Aq+swVwl0RbglvsWNCljZFhXADgYebDKF6wDnAOMLbVoFVaoGuuLwWRDorynMdV+1pfWa1iunKmwvAFFNrRjcGcGh29p1M+CG1JcJwF1NjjLSSl+NDj0aga5Yw+9Jwa0INcYWVbH+PVUTe7otvfZ2iqp3F+cCjBHQ+u/0Hojg3ewUlnwkd/gs0BXvlclAvSBlmTbZfLd6n7Q3MvdSQAEFFFAA+uqCyQlTQAEFFFBAgVERMNA1KsyeRAEFBlEgC3StuOKKtQpbb3jDGyoNM4JUt912G+94xzsMdBnoqrR2bKyAAgo0EjDQ5dpQQAEFFFBAgToCfj/oslBAAQUUUEABBRRQQIHREuir6w8DXdWWxaAHumI9RBBkRo4lglOTgEdLUMX++6bwS9b8XOAQoBiGqRLoKoZb7gQmAneU6FNU6poDrJZr262gSgRtngOeLdGvZk2qBKhGeKpSu1fpT7NKX/mT7ZTWyY+AA4AnWvQkTJ8q1dvqjbIg1xdTADGrMnc+cCwwknBe9d7A0kBUt/tcqtIVVdEi2BdhunWBE1No8ooUaoxqW7GVCWuVaWOgq51Zcx8FFFBAgSoCfXXBVGVgtlVAAQUUUECBtgUMdLVN544KKDDsAlmgq0o1rLzZXXfdxYQJ8dEjrwS6nnrqKZ59tvHH3DfddBOf+MQneN/73sfZZ59dC4PV2xZZZBHe9KY3Ef/XTQEFFFBgeAQMdA3PXDtSBRRQQAEFKgj4/WAFLJsqoIACCiiggAIKKKDAiAT66vrDQNerc52FGEY0+w12/hBwYwcPnIUyskO2ql5UDE9l4ZBipaUIPUWI5aPpwM0qbDUaTvEYDwPbA7cUdigb6FoUmAYcmds//vdU4MUSpksA04FDc227Fegq0Z1STaoEqEodsGKjqLIV3hEYugz4QKFCV1SLiqpne6Xg0a8qHj+aZ2t4LOci7iKIcXwByCpyRd9+nqqs/RfwUhtjG+kuHwQuAX4NnBn3URSqo22SKuGNS9XvIjAZc1ImrFWmjYGukc6g+yuggAIKtBLoqwumVoPxdQUUUEABBRToiICBro4wehAFFBhGgW4Eulo5nn/++ey1117ssssunHXWWbXQlpsCCiiggAKZgIEu14ICCiiggAIK1BHw+0GXhQIKKKCAAgoooIACCoyWQF9dfxjoenVZGOiCMLgSyCoUXQXsCTxW4d1TL4AVFZhmFY5RNtC1MjAb+Fhu/22AH1bo09Yp+JLtMhohomWAPYB2vsl+W6pqFmG4GPvjFcaaNX0A+E6qGFZ198wrzn0wsH4h0BXHnpkqt8UYL6h6gjEOdC0HfCJVBvtwru+/BE4ALgYWtjGmTuySDyAeDtxcsM9CmOsBZ6UTxnvUQFcn9D2GAgoooMBoCfTVBdNooXgeBRRQQAEFhlzAQNeQLwCHr4AC7Qtkga7x48dz9NFHs+yy2cf75Y754IMPMnXqVN74xje+UqGr2Z7PPfccRxxxBDNnzuTII49k2rRpLLpofC3gpoACCiigwMsCBrpcCQoooIACCihQR8DvB10WCiiggAIKKKCAAgooMFoCfXX9YaDr1WVhoAsmAafn3imnAhEqeabiu+ezwHm5fSL8c0QhXFQ20BVhovnA2ul4PwF2A+6v0Kd3AnOBDdM+oxHoqje+Cl0ecdMI0E1uM5gU+50IfBU4Bti4TqgoWyv15rZM50e7QtdiwAYpSBYBqBXrdPIm4Mkyna/Q5mfAcRXeQ5untfpn4NPA8g0CXdGFdYB3pSpq8f94MtNz0rzVe9/uBJwBNGuzUQp2jsb7pAKlTRVQQAEFBkigry6YBsjdoSiggAIKKNDLAga6enl27JsCCvS0QBboGmknx40bVyrQ9dhjj7Hnnnty1VVXMXfuXCZMmDDSU7u/AgoooMCACRjoGrAJdTgKKKCAAgp0RsDvBzvj6FEUUEABBRRQQAEFFFCgtUBfXX8Y6Hp1Qoc90FWvstb3getbr/nXtYjqQVG5KduySk8Lcj8rG+iKgMt1uf2uSFXDnqjQrxVSpavt0j6jEVTJjy+qKlUJoEUFqQhRhddtFUNZawDvThXR2gl0LQnMAA4C9gLO5+XKbTcAtwPx7XyMJ8Jxl6f/jiDRQxXmI5qORqArQlwReIoQU6zHcBntrUqwLub9m0AEIqcBUxuE6RqNITPt1BhH433Sqb56HAUUUECB/hLoqwum/qK1twoooIACCvStgIGuvp06O66AAmMtkAW61llnHT7zmc+w1FJLVerS448/zuzZs1l11VVLBbpuueUWtt9+e5ZZZhnmz5/P+uvHM9ncFFBAAQUUeFXAQJerQQEFFFBAAQXqCPj9oMtCAQUUUEABBRRQQAEFRkugr64/DHRVWxbFENJYBR6KwY0vpwBIo9EU+50P5mT7xLe8UW0pKi91eqvnVDbQVRxrlYBMo7GNxrzlx9dqfore9QJUZeckKmp9ZQSBrtWBC1JgaxsgqlbV68/KKSQXr30cuLFsB1O7bgW6FgfeD2yfKlwVQ1x/AGKtLwv8AvhjxX6Xab5IqigX4boq63WHZPp7YCJwRwP7Rn0w0FVmdmyjgAIKKNALAn11wdQLYPZBAQUUUECBIRAw0DUEk+wQFVCgOwJZoGvbbbcl/nulleKj6fLbXXfd9UqVrXnz5vHud7/6kerChQv561//+pqDnXnmmRx55JFsueWWzJo1q+75FllkEd70pjcR/9dNAQUUUGD4BAx0Dd+cO2IFFFBAAQVKCPj9YAkkmyiggAIKKKCAAgoooEBHBPrq+sNAV7U5N9BVzStrbaDr5YpLZbexDHTFua8EbklVtKLyVr3+5Cu6HZbCgGXHF+06Hej6CHAAsBWwYqEjj6egVATV4u6D+L/jUtWu+O9Ob/lwZNlA11uAs4CoInc8cCzwQpuBrnOACPY9U2dgUa3sDKBZm43SGhiN4GOn7T2eAgoooEB/CPTVBVN/kNpLBRRQQAEF+l7AQFffT6EDUECBsRLoZqArO3bVsbUbLqt6HtsroIACCvSmgIGu3pwXe6WAAgoooMAYC/j94BhPgKdXQAEFFFBAAQUUUGCIBPrq+sNAV7WVaaCrmlfW2kBX/wS6JgMnFipLNQqYZaGsLLS0GvBVYPkSy2QVYAMgwlZRMe75Evv8DDiuQVBp7RTaGp+OE8e9FDgfuBlYmH4ej5ed12OBrgjHRShuOnBnrjpXdLlKuK84H9mY87Rl2mTnNNBVYlHaRAEFFFCgLYG+umBqa4TupIACCiiggAJVBQx0VRWzvQIKKJAEstDViiuuyLhx43jDG95QySaqcN1222284x3voFihy0BXJUobK6CAAgokAQNdLgUFFFBAAQUUqCPg94MuCwUUUEABBRRQQAEFFBgtgb66/jDQVW1ZDFuga49UzaiaUrnWRcvY60PAjYXdswBK9uOyFY/yh8lXTIqfj0ZQJT++L9Mfga5lgVOAPVO1q7COrVGoaEPgcuCuVHEr9s/CUuVWQbVWzeY+fpdNADYF/hOI8NdzdQ7fi4GuWCtRNSuqZx2Vgl0vtrCvJ1cmrFWmjYGuauvS1goooIAC1QX66oKp+vDcQwEFFFBAAQXaEDDQ1QaauyiggAIh0G7oqqgXYbBGga5JkyYxc+ZMlloqPmpvvI20WpgzqoACCigwGAIGugZjHh2FAgoooIACHRbw+8EOg3o4BRRQQAEFFFBAAQUUaCjQV9cfBrqqreRBDnQtCcwADsqRRLgkKi51Yysb6MrCJVlZRzxzAAAgAElEQVQf2glj5YNKcZx2jlHVoB8DXVnYaVVge+CWNOhGga7VU+Av9ov2/5MqXy1WFatk+z8DvwSysFPJ3V7TrBcDXdHBdYB/Bw4H7sv12Apd7cyy+yiggAIK9LpAX10w9Tqm/VNAAQUUUGBABAx0DchEOgwFFBh9gZtuuonrrrtuxCdeYoklmDhxIm95y1teOVYW0Op0oOuJJ55gypQpPPDAAyPudzcP8MEPfpCjjz6aJZeMr0/cFFBAAQXKChjoKitlOwUUUEABBYZKwO8Hh2q6HawCCiiggAIKKKCAAmMq0FfXHwa6qq2VQQ50hcSRwPE5knaqYZUVLRvoek+quPS+dODbUyWmqApVdsuCR1umHUY70PV94PqynQXeBhwCPAzMBh6vsO/mwD8B7cxdVr3pYmAf4Il03kahojcCXwf2BSam6lwVujomTXs10BUYETxcUFAx0DUmy8STKqCAAgp0WaCvLpi6bOHhFVBAAQUUUOBlAQNdrgQFFFCgAwJPP/00EcxabLHmz9x64YUXWLBgAcsvvzx1brp/pSfdCnT96U9/Yvfdd+cHP4iP6nt3Kxtk690R2DMFFFBgbAQMdI2Nu2dVQAEFFFCgxwX8frDHJ8juKaCAAgoooIACCigwQAJ9df1hoKvayhv0QNcngUtzJDcDuwL3VmCKNTUZ+HSqNBQVlW4C4hGh+cpKZQNdK6RQ03a5PuwAXFahTxGKuTIFZmK30Q50Vehqx5pWDXQtBcwEJqUqUfHf2S+zRqGimOtj078vA9M61vvuHaiXA131Rt3IPt4X04G353ZaBdgAuB+4G3ipzgHLtFkO2DgFCSNA+Xw6zs+A44Bnujc9HlkBBRRQYEgE+uqCaUjmxGEqoIACCigw1gIGusZ6Bjy/Agr0vUBUvYoA0s9+9jPOPPNMtt5664ZjuuOOO9hll11YffXVmTVrFu9+d3xs+vqtW4Gup556ijlz5vCXv/ylI+6PP/44s2fP5uGHH+aQQw7hbW+LZ6aNfHv729/OzjvvzOKLLz7yg3kEBRRQYIgEDHQN0WQ7VAUUUEABBcoL+P1geStbKqCAAgoooIACCiigwMgE+ur6w0BXtcke9EDXWsCFwPgcy/7AWcUnJTdhe2sKYP1jrs1hKSyU361soCvW6NGFsFCVsNKiKXB0TO7koxHoqhe4KbvaskBNVGu6DVhYdsdcu6rhm3WBi4DlgU8BsX+2NasS9VngvEJFsDA/CojwUFQY+zkQHhsBSwNRASy2eExsBJBircxLQaT4ecx5VGbbFPh2m+NvRDYoga567582lkmlXaq87yod2MYKKKCAAkMn0FcXTEM3Ow5YAQUUUECBsREw0DU27p5VAQUGSODqq6+uhbTe+973cuGFF7LWWvFxf/3t7LPPZt999+Vzn/scJ598MksvHR/bvn7LAl2f+tSnOPDAA1sGm6699lqmTp3KtttuS+y70krxMWb3t7vuuosJEyZw++23c8MNN7DZZvGRtpsCCiigwFgJGOgaK3nPq4ACCiigQE8L+P1gT0+PnVNAAQUUUEABBRRQYKAE+ur6w0BXtbU36IGuJVIFnsNzLFGla2/gzhJUEeSJ8FZUDsq2qBYUAaEIJuW3soGu2OeDwCXAaukAEXTaBbi6RJ/WB+YC6+Tajkagq0TXGjZpFqAayXGb7RuVuU5PAayDgTDOtmb9iTDWh9J+MdfxC3B14AJgS2Ab4IfAhDQP+VDQymm/jwE7A99NJ4z//Z/AU8BE4PoODnpQAl3LAHsAb8rZrJd+diNwVa6yVlW+eHztIek9H/OQBQofAL4DPFf1gLZXQAEFFFCgINBXF0zOngIKKKCAAgqMioCBrlFh9iQKKDCoAk8++SRf+MIXOP/88znppJM49NBDiZvpf/rTn3LJJZew55571oJeiyyyCFHJa5999uGaa65h/vz5bLNNfIQL5557Lr/97W854IADWGONNWr7Z4Guqm4GuqqK2V4BBRQYLAEDXYM1n45GAQUUUECBDgn4/WCHID2MAgoooIACCiiggAIKtBToq+sPA10t57MnG+wOzMn17MuFClbFThfDU7engM1ddUb3AWA+sEbutSuACPlEYKfRFmspwj3fKuw7I1XYerawY5VAV6OgWfTpliZ9imphpwA7FNoMaqArnD6X5inGWPxl1GwxRzWtCPLFmjin0LBqwGynFPz5CbBb6s/GKYAXP4v1+6dUiSurvjYTOCKFhaJC2TeBqP51bgoXPd2hd+KgBLrqcWS/F0ZaSSub715/n3RoSXgYBRRQQIExEOirC6Yx8PGUCiiggAIKDKOAga5hnHXHrIACHROYO3cu+++/Px/4wAeYPXs2b33rW1m4cCGTJ09m1qxZHHXUUbXKWYstthiXXnppLeC144478s1vfpPllluOP/zhD+y3335cdtllnHHGGbXqXQa6OjY9HkgBBRQYOgEDXUM35Q5YAQUUUECBMgJ+P1hGyTYKKKCAAgoooIACCijQCYG+uv4w0NWJKR/9Y3Qz0FWvylaMMEJgEb65BiiGs5YG9gf+FVgxx9GsuleVQFccMipsRdBofO74ET76SgoP5fu0CLAREGGyCKcUt1ZBlXzoJ9u3VWiuk6ugaoAqzh1hrq8Ck1OAai/gug51qkp/oh9Roe1QIB/SykxfSFW37kl92zoFva5NQa+H0s83TxW9ohLVjsCPOjQWA12tIQ10tTayhQIKKKDAyAT66oJpZEN1bwUUUEABBRQoKWCgqySUzRRQQIGiwH333ccee+zBHXfc8ZqKW1dffTW77LIL66+/PnPmzGHNNdfkkUceqYW1br31ViIEtvnm8TEsfPe732XnnXfmk5/8JGeeeSarrrpq7edZha5JkyYxc+ZMllpqqaYTkLW3QpfrVAEFFBhuAQNdwz3/jl4BBRRQQIEGAn4/6NJQQAEFFFBAAQUUUECB0RLoq+sPA12jtSw6e55uBrqipxHQilDOQXW6HVW6InxzZ3ptXWC7QpArXop2/wJc0mDoVQNdcZgtgPMKFcDi5xHsisDPA0Ac96PABk3IBzHQFcPNVyQL/06FuqoEumI9XAS8rRDEyuZ7fWD7XGW1d6bg1ruAjwM3pnmLOwMiEDapw1W68oGuCCF+t7NvzdrRlkwV8/YGOlUtq1lVvWwIVujqwmR6SAUUUECBrgj01QVTVwQ8qAIKKKCAAgoUBQx0uSYUUECBNgSefvpppkyZwqmnnsoJJ5zA4YcfXqvClQW3rr/++lrFrYkTJ/LCCy8wY8YMjjjiiNe0zapz/fjHP65V99phhx1e6YmBrjYmxV0UUEABBWpVHgtbP9yT4MwpoIACCiigQHcF/H6wu74eXQEFFFBAAQUUUEABBV4V6Kvrj3748LSvQEfpndDtQFcMI0JdR6V/VYcVYaLDgIuB4vxlx2on0BXr9WPAaXVCXY36uCAFg94OfC41GtRAVwwvX8msWYW0KnNaNtAV1d2OBY5Jc78P8EQ60bLAKcCeKZh3fZ2fx5qJEFe2bZWO81Sq6pXtU6Xvxbb1qq+N5Hit9jXQ1UrI1xVQQAEFhlHAv++HcdYdswIKKKCAAs0FDHS5QhRQQIGKAvmA1oQJE9h///1ZZJFFiJDX/PnzOffccznooIOYPn06Sy+9dO1nn//851lmmWXYddddeeihh3j00Ue5/fbbefzxx9lvv/1qVbiibbb1QqDrb3/7W63vzz77bK2KWL0qYXfddRdhEGO54YYb2Gyz+Ej79dttt91G/IuKZhF8c1NAAQUU6I6Aga7uuHpUBRRQQAEF+lzA7wf7fALtvgIKKKCAAgoooIACfSTQV9cfBrr6aGXlujoaga443SLAR4AvAx8uSXV+CvXc16J9O4Gu7JBrAlOBz7Y4R1Tu+lfgSmBGqvYUu/RqoGsZYAlgo9Tnu9M4H8yNc3Xg73L/O4JqUeUq5mrtOkG3M4HJwNMl569es7KBrnxYal/g7NzB8hW39gAuSK/F76CjU0WrU4HDgWfSa3HnwMkpiPcNYArw7AjGEbsa6GoNuDlwXYn3Sesj2UIBBRRQQIH6An11weQkKqCAAgoooMCoCBjoGhVmT6KAAoMkEIGs3XffnWuvvbbusMaPH1+ruLX22vGxMVx22WWvqb6V32mdddZh7ty5rL/++q85Vi8Euu67775aAOvGG2+sjfe0005j2WXj+WGvbq0CXS+99BLf+ta3+NKXvsTzzz/PMcccw+TJkw11DdIbwrEooEBPCRjo6qnpsDMKKKCAAgr0ioDfD/bKTNgPBRRQQAEFFFBAAQUGX6Cvrj8MdPXnghytQFemE4+qjMpPnwI2BtbNBYciNHUncDXwPeD3Tapy5bVHEuiK40SA6b3AhFTx6f1AfIsb1cGiMlVUB/s+8CSQDxPFvt0KdOXDSb20siIIdSLwYpudKhPoiupccZ7jk/+uwL2588Xr04Ajgb2ACP5lW8zhXOAaYDfgj7nXdgK+k9bYp4FftzmGbLd8oCtCgfXvdhjZSRYHDkzvl16u0BX9jPdMVLF7Lg053itfTEHCVu+TkSm5twIKKKDAMAv01QXTME+UY1dAAQUUUGAUBQx0jSK2p1JAgcEQeO655/ja175Wq0gV27hx44jgUoS4Fl10UebMmcNHPhLPa3t5u/vuu/ne977HeuutxyqrrMKqq67Kv/3bv3HmmWdyxhlnsO+++1K8AT8LdH3qU5/iwAMPZPHF4yPFxluEy6ZOncq2225L7LvSSvE1QPtbVCE79thjOf7442shrqjUtc0227zugK0CXbHDgw8+yMEHH8yll15aO9bpp59eq1RWJ3TQfofdUwEFFFCgJmCgy4WggAIKKKCAAnUE/H7QZaGAAgoooIACCiiggAKjJdBX1x8GukZrWXieYRHYOoXbOj3eCKpFxa6X0oHvAR5I//0Y8L/pv/8M/H+p0ldUJ4tgUewbIcAb2+xUmUBXPLo1QlkR/IsqWzPrBPuOAb6SKr5FuCvbNgQuB2IcnwF+m3tttRT++miT41YZVj7Qla8UVuUYrdrmA4S9HOjK29Yb00j73srJ1xVQQAEFhlegry6YhneaHLkCCiiggAKjKmCga1S5PZkCCgyiwNNPP82UKVM49dRTOeGEEzj88MMbVqD629/+xoUXXsgBBxzAxIkTmTlzJksvvTQREsuHtrJAV1WvTgW6rr76anbZZRcWLFhQG89xxx3HEkss8brulAl0xU7Rbp999qlV+1pjjTU477zz2GKLLaoOz/YKKKCAAi0EDHS5RBRQQAEFFFCgjoDfD7osFBhbgZWB9YAXgNvTA8DL9GgVYNv0cP2ny+yQ2sR9yR8Efld4uHuFQ7yu6YeBJ4Df5O6hHMnxyuwb41gRWBP4FfBsmZ263OYtwMR0jrhf85Eun8/DK6CAAgoo0I8CfXX9YaCrH5eYfe5lgah4NA6IqmZltqiaFZWsFhYaxx//T5U5QJM2awOzgfHA2cA/A1UurLJDlwl0bZIqdK0AfA64r06/GgW61gAuSBeKh6VqXNnu8TtqMjADOBk4os0xZMcz0PXqxETVtGOBmJfiFuG/feIehxGuQXdXQAEFFFCgnkBfXTA5hQoooIACCigwKgIGukaF2ZMooMCgCuTDXAcddBDTp0/nN7/5TS2wtOOOO7LVVlu9Zuh33nlnrTrVkksuyTnnnMNSSy3FF7/4Rf785z9z/vnns9pq8SwoalW29tgjnotVbetEoOuRRx6pVQ274oor2GyzzWoVx9ZcM+6def1WNtAVe8bY9957b26++WbGjx9fG/8668RzytwUUEABBTolYKCrU5IeRwEFFFBAgYES8PvBgZrOgR5M3PMX9/8t0oOjHMn9hGXu/ysO+V3AHGAjYM90f1/xvdyIKbtvcXngAODaEXrGPYlx/+OOwH8ARwPPj/CY9XaPB7nHB1AbAGEWH6rF/YYLgF1KPOg/7sd7HxDjrrLF/aPx0P4yW3b/Y7Sd4P19Zchso4ACCigwhAJ9df1hoGsIV6hDHiqBeBrDp4EvpidetDP4xdOFalQHi4uTeFJHo23J9CSKehdvbwX+UieoFhfAb2jyBIu3AasD/68DT9fIB+6qXAhVcctfmEXFtF8CEdxrZ6tiHxeUb0zz82SdCmn1zh9hurUKL0QY7/ct5rmdsbiPAgoooIACmUBfXTA5bQoooIACCigwKgIGukaF2ZMooMAgCkSY6/jjj6/922+//WrVuVZccUV++MMfss0223DkkUcybdo0Fl00PraE+++/n4MPPphf/epXr1SoimMccsghnHvuuURVrK233rrWNgt0TZo0qVbFK4Jfzbas/UgDXS+88EJtHMcccwzLLrsss2fPZocddmh46iqBrjjIddddx1577VWziOPOmjWLN7/5zYO4PByTAgooMCYCBrrGhN2TKqCAAgoo0OsCfj/Y6zNk/zKB/MPCe00l7gOc12an2gl0xb3Fu6cHykfYKP47HhLeaosPkKYDh6TKXpM6UKUrPhiKB9vHFqGuH7XqRJPXs/vx/g6I+xnXTQGuCHHF/NfbHgdOA6a1qNIVY58JxJirbPFEpXggfpnNQFcZJdsooIACCgy7QF9dfxjoGvbl6vgHXSDe4/EvwlhuCiiggAIKKKBALwj01QVTL4DZBwUUUEABBYZAwEDXEEyyQ1RAgc4LPP7447XQ06mnnvqaMFec6Re/+AW77747a6yxRi0QtfLKK/Pggw/Wwlz/9V//xemnn16r0vXkk0/Wwl0nnXQS8+fPf00AbKwCXZdeeil77rknCxYs4KijjmLq1Kkstlg8ILv+VjXQ9be//Y0LL7yQAw44oHaOrKrZ0ksv3flJ8ogKKKDAEAoY6BrCSXfICiiggAIKtBbw+8HWRrboDYFeDXTdnSpE3dGCKe4TXC49cD3/APJWga4IN8WD2uMh4vktPiyJcNZBwKUpqPRokz7E+XcFTgciBLVXPFtnhFMbfTgZ+BxwPvCFOv3Mn2JlYL30APkYVzwA/v3pQenjgBVL9OcXwE9TgO0nFR6Ong903dWi6lY8BD8qmcUD2dsJdMX++5R8yH88xP+5EuO2iQIKKKCAAoMi0FfXHwa6BmXZOQ4FFFBAAQUUUEABBfpDoK8umPqD1F4qoIACCijQ9wIGuvp+Ch2AAgqMtsDvfvc7DjzwwFpFrQhtRXjroYce4ve//z133313rfpUbGuvvXYtqLXMMsu8pv073/lO7rnnnlfaZf3fcssta5W5Vl999TGp0HXnnXey9957c/PNN5eunlU10BVjjSpgM2bM4IgjjqgNPQJthx56KHVCCKM9tZ5PAQUU6HsBA119P4UOQAEFFFBAgW4I+P1gN1Q9Zi8LtApQle37ZOBE4CpgT+CxJjtG+fGjgA+kgNC9ubbN+pOFkD4NTAHOLpxjHeAcYDwQH6TMiI9WGvSjStuyBlulSl/RPgwiWNZsy8Za5vg3Ab8Ffg3cCfwGeARYWGbnOm3yga4vp4pejQ6Vb9tOoCvCaWW3D5Wsrlb2eLZTQAEFFFCg1wX66vrDQFevLyf7p4ACCiiggAIKKKDAYAn01QXTYNE7GgUUUEABBXpWwEBXz06NHVNAgV4VuOOOO9hll11q4a1628Ybb8wTTzxBhJ2i4tWaa65Zt320+/CHP8w//MM/MG/evFqQ6vLLL2fDDTcc9UBX9HfSpElcdNFFtZDaeeedxxZbbNFyCtoJdMVBn376aaZMmVKrcFblfC07ZAMFFFBgyAUMdA35AnD4CiiggAIK1Bfw+8HGKyPu33wPsBvwUWDj1DQq6twG/C9wfKp2dAGwbXr9dmACEFWAxmpbCcj3KfrRreBIsXLWD4DdgT+N1eBbnLcTga6oLHVKCjEdAxwHFN9L+W6skMJYOwL7FoJZzfqzFnAh8F7g43WCP8WqW+F+Y53xR6BsFrBDyWpeZaYuH3q6KFUIe6Kk/cPA7PTeiSBcvJeeBu5Lga2nynSgYhsDXRXBbK6AAgoooECXBPrq+sNAV5dWgYdVQAEFFFBAAQUUUECBugJ9dcHkHCqggAIKKKDAqAgY6BoVZk+igAKDJBDhpwgjPfXUU7zvfe9jnXXW4W1vextrrbUWyy+/PIstthgzZ87ksMMOqwWjdt55Z84880wWX3xx3vve9xIVulZdddXa/862r33ta9x+++186UtfYty4ca8EuqJi1rRp01hyySWbEn73u99l//33Z9ttt63tu9JKcV9XuS1fMWvZZZfl9NNPZ9dddy1VMavdQFf0LAJxe+65Zy3IttlmmzFnzpxa+M1NAQUUUKB9AQNd7du5pwIKKKCAAgMs4PeD9Sc3wh+Hp6pIEd6pt90CTAQixGKgC7KqRMMQ6FofmA+8BYiQ1o9K/I7YBzgrBZkOBiIYGFuzQNcnUwDrGuCzQAShitvSwExgv1QxLCqBPZtrtCjwReCrwM3A3qniVYkuN22yOTAXWKZkda5WYx1pf1rtP5qBrkWAmO/ftepUWgfPlWhnEwUUUEABBQZFoK+uPwx0DcqycxwKKKCAAgoooIACCvSHQF9dMPUHqb1UQAEFFFCg7wUMdPX9FDoABRToRYFbb72VhQsX8v73v5+ll477bppvL774IosuGvffvLxFKGuPPfZotdvrXq8a6Prb3/7GhRdeyAEHHMCCBQs4/PDDOe6441hiiSVKnXskga44wXXXXcdee+3F/fffzyGHHML06dNZaqm4/8ZNAQUUUKAdAQNd7ai5jwIKKKCAAgMv4PeDr5/iuG/zUOCkFrN/RQqyRHjDQFdvBLriw5N/BeIpOTF/f6wzhyOt0BXrYzIwA7gqrYGoMtVqy6ptvR3YHohAYGyN+hMfvkxPa3EaMBV4scFJooLXOsD3CmGurPliKXj2UIMKXq36Xnw9Psw6GfgccD7wBeDJQqMIQsY85Cu1jdS+aj/z7Ucz0BXnHesqfSOxcl8FFFBAAQW6KdBX1x8Gurq5FDy2AgoooIACCiiggAIKFAX66oLJ6VNAAQUUUECBUREw0DUqzJ5EAQUGUeCll14i/kVFrqpbBKl++9vf8q1vfYsJEybwgQ984DWHGI1AV/Rh3rx5HHzwwTz++OPssMMOzJo1ize/+c2lhzPSQFexOtgZZ5zBxInx8HM3BRRQQIF2BAx0taPmPgoooIACCgy8gN8Pvn6K1wC+DWxaeOn+KCgNvAREOOT2VPkowi0Gunoj0BUfoETlrJjDeBJOzEtx60So6E3ABkDM/feB4vuo3i+OCDedkMJgh6WqWtGuUX+yAFiEtT7eoSBWp36hbZOcn0pV6q4vHDiCdVOAI4FvAUcDT7eoRtapvjU6joGubgt7fAUUUEABBcoJ9NX1h4GucpNqKwUUUEABBRRQQAEFFOiMQF9dMHVmyB5FAQUUUEABBVoIGOhyiSiggAJtCtxzzz3sueeebLjhhkybNo0VVliBO++8sxbUWnzxxdluu+1qR37kkUc466yzuPfeezn++ONrgakIU33jG9/gX/7lXzj00ENrlakaVcV6+umna8ePwNUmm2zSZm9fu1uc/8c//jGf//zna9Wxxo8fzznnnMM668TDnstvIw10xZn++Mc/MmnSJC6++GI222wz5syZw5prrlm+E7ZUQAEFFHhFwECXi0EBBRRQQAEF6gj4/eDrUbKATfbKghTCmdOg+tFKBrqYx9gHupYDvgl8FrgM2A/4Q501X5zfKr8YZqW1sLDKTrm2nwQuBWYDBwOxthoFuvYBzgIuBuK/nwB2B2IddnqLcGLZilIrAOHwaeB44FjghUKH3g2vrIl9gbPT6yOxbzTmsn030NXpVePxFFBAAQUUaE+gr64/DHS1N8nupYACCiiggAIKKKCAAu0J9NUFU3tDdC8FFFBAAQUUqChgoKsimM0VUECBTOCHP/wh22yzTS3Udcopp7Dsssty2WWX1YJXBx10EDNmzGDJJZdkwYIFtSpYl1xySS20tNVWW9UOEQGvXXfdlSeffJKLLrqIdddd93W4+QpWa6+9NvPnz2f99devtYsg1G233cY//uM/VqoS1qkwV/ShE4GuOM6NN97I7rvvXguXHXXUUUydOrXSmFyVCiiggAIvCxjociUooIACCiigQB0Bvx98PUoxNJMP3/TLIiqGzKLfH+pSlad8eCfO84MUPPrTKGLFvbaHAielkNQuwNUNzj+SUNFIA11Z9bdVgOjjHQ0CXRGaihDUjkA+EDXWga5wjv6ckdZSVEG7r+Ac1bki5HUMcE0K2D2c2ozEvtFyGs1AVzf6H+OK4N4/A38dxfeMp1JAAQUUUGCsBPrq+sNA11gtE8+rgAIKKKCAAgoooMBwCvTVBdNwTpGjVkABBRRQYNQFDHSNOrknVECBQRB48cUXa6GjqJwV/44++ujaTfS33HIL22+/fS10dcEFF7DSSnF/FcycOZPDDjusVqHryCOPrP0sglXx88MPP7wW/po8efJrbsSP1y+88EIOOOCAWijshBNOqLVdbLHFiKpdU6ZM4dRTT+WII46ohaAiUNZqi2NeddVVHHjggbXw1Lvf/W7OOOMMNt9881a71n29U4Gu8DzxxBNrY1pttdWYO3du231qayDupIACCgyIgIGuAZlIh6GAAgoooEBnBfx+8PWexdDMVCD+Fa06OxOdPdqwBbq2AM4DIjB1BDCjTtWoTDgL5dyd5vXBCvR/Bn4JvFhhn3zTxYETUpWvHVIlsXoVurYB5gO/AXaN5/6kg8T41ipx7i1TqOpm4LgUcmu2W1TYimBUVAxrtkXp9guBdwD7A3PrNI4nDcXPo20Evi7ItcnGGoZRdex3JcbSqMlGwJWp32Wqi+UrdEVlsRObnHtJYBqwd2EM3Qp0zUzr9rkReLirAgoooIAC/SLQV9cfBrr6ZVnZTwUUUEABBRRQQAEFBkOgry6YBoPcUSiggAIKKNDzAga6en6K7KACCpCMWeQAACAASURBVPSiwGOPPVarzBXhqKuvvpqtt9661s0ISe222248++yztVDSO9/5ztrPr7/+erbYYovXVPOKn//sZz/jU5/6FOPGjWP27NmsvPLKtfbF4FUEwSIQtsQSS9Rej0BXBKD+4z/+oxb22nHHHWvhsDXWiPt+Gm+xX4TPvv71r9fannfeebV+tbt1KtAV53/kkUfYd999ueKKK14Jv2Xjbbd/7qeAAgoMm4CBrmGbccergAIKKKBAKYFe+n6wGEIai0pPgVYMdH05hTtKgfZIo2EKdMVTaKJiVFQKi+38FGYqVo7KpqZegGo0py3W10Tg34EIXBX7E0Gz3YApwCUpdFY1QJat4U6+h5YGpgMHAaem/j1dgIs2EU7aD7gImAQ8kWvTSfuqx8oHuqrMdz6Ulp3znFSB7Jk6BzoMOApoFRqL/kTY7rNA7BNubgoooIACCgyDQC9df7T0NtDVksgGCiiggAIKKKCAAgoo0EGBvrpg6uC4PZQCCiiggAIKNBYw0OXqUEABBdoQ+NGPflQLUW244Ya1Slyrr7567ShPPPFELbR16623cvnll9dej+2ee+5h4sSJtUDWt7/97VeCV3/5y19qIaYf/OAHXHnllWy22WavC3MddNBBTJ8+naWXjntmXt1eeuml2j5RtSuCVePHj+eUU0555ZyNhrVw4cJaZa9NN92UTTbZpI3Rv7pLJwNdcdRrr72Whx9+mJ122umV8NqIOujOCiigwJAJGOgasgl3uAoooIACCpQT6KXvBw10lZuzMq2GJdAVH1ycBowroDwOnA6cDDxceK1qEKiMd5U2b0jV3qIqVmyN+rMYEP/qhYZana/Tga64lzkqhYVpVA3bC/gD8JZUrSv8Yy42BVZMlb52Aa7uon3VeexkoGtWqrK2sM5EHAN8BWgVBI0PC6N6WVRTi4psP2w1qb6ugAIKKKDAgAj00vVHS1IDXS2JbKCAAgoooIACCiiggAIdFOirC6YOjttDKaCAAgoooEBjAQNdrg4FFFCgosCLL77I1KlTmTZtGkceeWTt/y666KK1o0RYavLkycyaNYsbbrihFtCKLQt6RaWuqOi18cYb134elbjOPvts3vrWt7Lllluy5JJLMm/ePA4++GAef/xx9ttvP0444QRWXDHulam/RXjs0EMP5cYbb6xV+jrttNNGHNQqS9LpQFfZ89pOAQUUUKC+gIEuV4YCCiiggAIK1BHope8HxyrQFZWd5tUJBTVbMPmqPcV+3w5MAO4queIWSdWltgc+AmyUQjGx+03ArcClwH/HRwsljznSQFeEX8YDOwIfBjZI570O+D4wF3gg/azo18mqUI2GG/fWbguclOyi0lVUhVoFOCEZxr4LgIuBqKj08yhq3iRAVZK2482qBpPKdKDTga4oMR9z/vKTiVpvjQJPnRxrJ4/VekQvt8jO2YlAVxzrSuB3FX9flO2r7RRQQAEFFOhVgV66/mhpZKCrJZENFFBAAQUUUEABBRRQoIMCfXXB1MFxeygFFFBAAQUUaCxgoMvVoYACClQUuPfee9l11135zW9+w8UXX8xWW231yhHyga65c+cyYULc3/XaoNell17KJz/5yded9YUXXuC8886rBcIWLFhQKsyVHeT++++vhcCuuOKKUQ11GeiquHhsroACCnRZwEBXl4E9vAIKKKCAAv0p0EvfDw5boCvuD42g1FTgEyWWTwTEovLPd4BnW7RvN9AV4bIIlR2fC0XVO1VUwIoKRGcBaxYCca0CXfUCdK2qGeX7sASwG/B/U/DtRmAS8OvUKMJoEUQ7AnhfofMRkIsg2meAXwL7AL8AsmpZJaahrSZRaWtZIHyLWwT4ItiT9ScCPsXtJeAvQPzfMlunA11vSnMdVbeKW/hF36NaV1SauhOYCNxRp20nQ1idPFYZ02jTqUBXvPePBqYBs4GDU/iwbD9sp4ACCiigQD8L9NL1R0tHA10tiWygwNALxO+JuLCMi/Rrgd+nksxDDyOAAgoooIACCrQl0FcXTG2N0J0UUEABBRRQoKqAga6qYrZXQIGhFoiKWmeddRb7778/O+64Y6261gorrPCKST7QNWfOHHbfPe6vebkS10UXXVSrwBVVu1ZaKe67enV7/vnnmTFjRq3iV2xf+MIXOO6441h22bgXqNz26KOPMmnSJCIwFhXA4vx///d/X27nNlsZ6GoTzt0UUECBLgkY6OoSrIdVQAEFFFCgvwV66fvBYQp0RShpf+C4FPSpsooiAHI48McmO7UT6IogVBx3SoU+HQV8L4VSxqX+dDPQFaGhMPt8OldU35oM3F/HIsazJXBQicBcBNSistrzwD256mPZYR8D/jd3jtWBvyuc83+Ay4AX6/SlnSpw+cO0Mi2estOBruwexVWB+4C7gXuBP6cw3NppDURVt38BvtHgHsYsEFVlvbdqW7UiXqvjNXu9XqBr8dz7JdZcBLUOSJXsrk8Hew8Qaya2WL9RbS9+FlXlYl2dMpJOua8CCiiggAJ9JtBL1x8t6Qx0tSSygQKVBVYG1qu818s7PJOeyJF/wsk6wJvbPN6j6YkUbe5e2y3/9ItjgK8ByzR4msdIztNq36pPAWl1PF9XQAEFFFBAgbER6KsLprEh8qwKKKCAAgoMnYCBrqGbcgesgAIjEXjmmWc45ZRTOP7445k+fTr77BPP43p1e+6557j88stZbrnleNe73sUaa6xR+nRRZeuQQw5h/PjxHH744Sy1VNwjUm2LUNeBBx7IJptsUqv0tdhi8YDo7m0Gurpn65EVUECBdgQMdLWj5j4KKKCAAgoMvEAvfT84VoGuCAlFRaEIWcUW95btkZv57wNZMCP78XVAVHuKrdjvVgGTuBiP4NQJdVZXVDv6aQoULQq8H4jS3ysW2l6aqlLF/Wf1tqqBrmZ9uhm4JlUQenvqTwSUsu1EYOtcNaxW4aN2KnRF/z4NHAtk544KXV8FIozVaoun7WwK/BOwSaqM1mqfqq/vDHy3wU6dCnRFla5Glb7yp94JOAP4UQoXPdFiMHE/5FNVB5zaxwdU04FDgAjYRbW0RmHDQQt0vRe4HFitgl38brmgQnubKqCAAgooMGgCvXT90dLWQFdLIhsoUFlgJBcF9S42I0QVpazb2aqUim50/PWB+alk8ceBeBrIPCB74kk7/Wpnn1YX4u0c030UUEABBRRQYPQF+uqCafR5PKMCCiiggAJDKWCgayin3UEroMBIBf70pz+x+OKLV6qgVeacL7zwAossskjtX7vbU089VasE1u0wV/TvkUceYe7cuTz77LPstNNOrL12PLDZTQEFFFBgrAQMdI2VvOdVQAEFFFCgpwV66fvBsQp0FScoq26U/bzVPV5VAl1xT+iuwOmFKlhR5WoqcCsQD9bOb8ulal7Rj3yp7pNTNa2FdVZY1UDXNuketPzxb0zBs58X+hThqo+kEE+9e9Ra3UdWNdD1RuB44J/TOKMaV1QG+89UHaqdN1hWVSmqbC2fqidlFbfitX8A4rxltyeBKKse1b3qbWHWKIi1EXAl8Esgngz0uzoHyB62Hh+sdOPewFZrvJFDfj1HsG4vIMKOjbbs3s1mYy1rnrULmwVN1kIEzmamoFnVY2ftsxBWsUJXBBwbzUeMMSq2Rd+iatudwNOpslm9inLt9s39FFBAAQUU6DeBXrr+aGlnoKslkQ0UqCwwaIGuuIg7Kz0F5bNAXIDEk0fiQrPZFo99jYvjuxqUnF4lPYkkLh6iRHLxg4LisR9IHxC0eppH5QlzBwUUUEABBRQYVYG+umAaVRlPpoACCiigwPAKGOga3rl35AoooIACCiiggAIDJmCga8Am1OEooIACCijQGYFe+n5wGAJd9cJMpwFfSsGPRrMa95J+DIi2WbnvCIrsAlxdZ6cqga6oXjUrVcDKDhUVwA4GHmyyzNYBzgHGF9p0OtAVh39z6uNfU5jrvhEs/5VTFbYXgKimFo5juWX3M7aq7BZ9HGmlr0bjbDfQlV8DU4Co1hbhpUZblbF2ak66Geh6vhDUi0pnk1OBgHZNOzVuj6OAAgoooECvCvTS9UdLIwNdLYlsoEBlgXYuCrKnrjSr0BUXtfHHeL0nnuQ7mb9AGOkf7UsD8aSVzwHT0lNaml0Q5fuRVRZr1IdszGXHVXki3EEBBRRQQAEFelKgry6YelLQTimggAIKKDB4Aga6Bm9OHZECCiiggAIKKKDAkAoY6BrSiXfYCiiggAIKNBfope8HBz3QFfeDxv1lM3JTEsGpScCjJRZq7L8vcEau7bnAIanyT/4QVQJdWwEX56p/RSWhicAdJfoUlbrmAKvl2rYKdJU4bN0mUeHqOSBCMyPZ2rl/cCTna7Vvlf40q/SVP89OaZ38CDgAaPWQ9jB9qlVHC6/ng4DnA19I4bi3AZ9Ilbp+U9gnG+u1QNyf+FDFc7bTPN43UeUu7LLtwHS/5YXAEXXeP8XzRJAw7gstVuiqd69oq/sy2xmD+yiggAIKKDBIAr10/dHS1UBXS6KebhDz9x5gN+CjwMapt/FEh9uA/02lgKPU7AXAtun1Mk9a6PbAq1zQjbQvxadGdOuCLutnlQugbJ9eDXStC1wExEXQx4Eoc112a3XhYKCrrKTtFFBAAQUUGCyBvrpgGix6R6OAAgoooEDPChjo6tmpsWMKKKCAAgoooIACClQTMNBVzcvWCiiggAIKDInAaH0/mN2z1Q3WD1W8b6pVH7L7prJ2rR7aXbzXrtH9fxF6iuBL3EsYW7MKW436WDzGw8D2wC2FHcre/7doCrYcmdu/yoPFlwCmA4fm9u/2/X+t5q/V6+3cP9jqmFVej/slw/sK4DLgA8ANqVrYBODuVPVsr/Sw919VOXhq2+x+xzYO97pdIhx1OHACcDOwNxBBwPj51FRFrd6D5DP7WCOfBVYHlu9Ah/4M/LJFdbDsNPkH8h8FfLXC+asEuuK4cY9m2Qf0V+iGTRVQQAEFFOhrgdG6/ugIkoGujjCOyUHij774gzXKyMaTIeptcREVT7KIpx8Y6IJxCanbF3TtXJD1aqBrH+Cs9ISU+O9WT9LIr0MDXWPyq8GTKqCAAgoo0PMCfXXB1POadlABBRRQQIHBEDDQNRjz6CgUUEABBRRQQAEFFMBAl4tAAQUUUEABBeoIjNb3gwa6Xq7uc2XufsKrgD2BxyqszHoBrKjAFOGZ/FY20LUyMBv4WG7nbYAfVujT1sDVufbdvv8vTrUMsAfwpgr9zJrGw9OjqlmE4WLs8UD+qtsDwHdSxbCq+2Zece6DgfULga449sxUuS3GGPeWVt26GeiK+5p3BU5PdhE8uy7Xwewh9RHUivtjr8+9lg90RbW5f03jrDq+Yvt64bFGx4wQWZhuCVRd62UCXRFUOw+4P4XF7moxuBdSmC8Cnm4KKKCAAgoMg8BoXX90xNJAV0cYR/0gMW/xxImTWpw5nrAQF2SLGOhiHga6qi7UKFl8NrBjCg/GRVz2C65Y9azqsau074WKclX6a1sFFFBAAQUUaC7QVxdMTqYCCiiggAIKjIqAga5RYfYkCiiggAIKKKCAAgp0X8BAV/eNPYMCCiiggAJ9KDBa3w8a6IJJKQSTLZNT031fz1RcN1lgJNst7hs7ohAuKhvoijDRfGDtdLCfALulMErZbr0TmAtsmHYYjUBXvfGV7W8n2lUJEBXPNxk4MYV94qHsGxcCXREAytZKvbkt0/9uBrq2SIGlFYEIE16Yu28x+hahw2NTdapvpKIIz6ZORwWyWCuxRvKBrl8Af0xtlksmEYiKamUvAW9I95fGOW8CnkxtVwE2SIHGcF1YAicLVv5PCpzdU2KfrEmZQFe8lyKsN77kcb3/siSUzRRQQAEFBkZgtK4/OgJmoKsjjKN+kDWAbwObFs6c/wMzKnjFH2JfBJY20DUmga74Yz/K+z5YYoXE0xjiIqPexWZW6eoS4LQST91YHDgQ+BTQqhx3s65tlSpzPVWnbLaBrhKTahMFFFBAAQUUqCvQVxdMzqECCiiggAIKjIqAga5RYfYkCiiggAIKKKCAAgp0X8BAV/eNPYMCCiiggAJ9KDBa3w8Oe6CrXmWt7xeqF5VdPuul6lRZ+6zSU77CT9lA1+aF6krZQ+qfKNsZIB5MHn3YLu0z2oGuCEDFvZlltywwFF63lQwBZceOe0Pj3rx2A11LAjOAg4CobHU+L1duuyHdTxqBpxhPhOMuT/8d4ayHyg4utetWoGsd4JwUVooQYYwlKkzFthgQ1c8+DMT5twXuBD4N/LrQr7OAI4F/r1OJrF5oKr+ePwTcWDhelfnIwnL13jetmLNAWqvzxRqJ6mofbHVA4M/J4ncl2tpEAQUUUECBQRAYreuPjlgZ6OoI46gfpHjxGX/4R/p/DpA9aSDfqeLFUy8k7ste0HUCtxg+6vYF3Ug+HGgW6GrHot1A1xLA9FQJrt6FRWYafcou8or9y4JojfqQXdQ1uvgoc452TNxHAQUUUEABBcZWoK8umMaWyrMroIACCigwNAIGuoZmqh2oAgoooIACCiigwKALGOga9Bl2fAoooIACCrQl0EvfDxbvWev2fWSNwLL7prLXW93jVeb+v3gAfFRbijBJp7d6TmXv/yuOtVVQpV7fi2MbjXnLj6/V/BT7XC9AVXZOsnvu2nGKc6yeHv4fga1tUrWpev1ZOYXk4rWP5wJMZfvZjUBXPswV1eWmAW9J4a54OH38iwpaxS2qeIVXbFl1svjfRwPHjXKgK79WD0vvybKm0a7VPZVVjmVbBRRQQAEFhlWgl64/Ws6Bga6WRD3ZoHiR006Sf6wHVvaCrhP9NNBVXXFd4CIgLpLqXRyWCVsZ6Kru7h4KKKCAAgoMg0BfXTANw4Q4RgUUUEABBXpAwEBXD0yCXVBAAQUUUEABBRRQoBMCBro6oegxFFBAAQUUGDiBXvp+0EBXe8vLQNfL4aKy21gGuuLcVwK3pHBQVN6q1598RbeRBI86Fa6L+xHPTn1t5fwL4CrgeSDCdvn7Z7N7FqcC/5EqfEXIMapZXZAO3M0KXVmgbksg+vnHJoOpVzkrq+4V/Y9/xd+frWx8XQEFFFBAAQVe//8/ezoz1dOdS6uply7oemWBFwNd/fjH2yAHunplnbTbj7hYmwIcnw5goKtdSfdTQAEFFFBAgXoC/n3vulBAAQUUUECBooCBLteEAgoooIACCiiggAIDImCga0Am0mEooIACCijQWYFe+n7QQFd7c2ugq38CXfkKVfHfCxsEumIlFKtBrQZ8FVi+xDJZBdgAeBy4PYWrWu32s1Qx65k6DbcGrm5wgJuAHwPXpqBanDN+r6wFXAgslgJb9+eq1B0FnJT736MV6MoCdcu2wkhuE4C7cm2bPUT/C8AngO8B38zt847cvMW4I8znpoACCiigwDAL9NL1R8t5MNDVkug1Dfr1gq7aKEentYGu0XFu5yzFimYGutpRdB8FFFBAAQUUaCTQVxdMTqMCCiiggAIKjIqAga5RYfYkCiiggAIKKKCAAgp0X8BAV/eNPYMCCiiggAJ9KNBL3w/26/1/xX5HgKYYBFkqF17Jlkk+xNLppVP2/r/iw+vr3YvWqm/FsXWqKlSz8+bHF1Wg+qFCV4SITgH2BA4Awjq2RhXDNgQuT4GimKfYfx4wrtWEtPl6s7nPKlu9KQWdbgB+AtyXQmn1ThlBrrVzbWLfs4BdUsDru2MQ6NoY2KKFz9uAQ4BrgN1yVbyWTBXFDgL2As7PHSf/Hii+lr/f80PAjW3Oj7spoIACCigwKAK9dP3R0tRAV0ui1zTo1wu6aqMcndZlL+g60ZtiQGk0Lug60e+xOEZc5ETFt3hSQ7Y1C3S9MbV/sE5n42JjP+BM4Nt1Xo+ywscClwCnAc8V2rw1vf7XOh9AjIWN51RAAQUUUECBzgj01QVTZ4bsURRQQAEFFFCghYCBLpeIAgoooIACCiiggAIDImCga0Am0mEooIACCijQWYFe+n6wX+//KxPoyodBshmMe8Ci4lI3trL3/2VhoqwP7dy7lw8qxXHaOUZVg34MdGX3Sa4KbJ+r1NQo0JWFqGK/aP8/KcwV9xB2Y/sz8EvgxToHj3uZ499LIzjxGuk+xU2BCDbdOgaBrjLdz+ajuI7zgbQdgMtyB8sHuopBTQNdZdRto4ACCigwTAK9dP3R0t1AV0ui1zQYqwu6YiCpTK/zf7SVuaBrdsxFgOyP9o8AGwErph2inG384Xsp8N9NnoZQPH7ZC7pG/Yo/UMcDOwIfTuV7o+11wPeBucADaeexCHTFBfLRwAfLTFYX2sTYpwBPVDz2B4D5QFzcZFuzQFe3nsaR73a9J8pUHJbNFVBAAQUUUKCHBPrqgqmH3OyKAgoooIACgyxgoGuQZ9exKaCAAgoooIACCgyVgIGuoZpuB6uAAgoooEBZgV76fnCs7v8rWhWrVrWqAFX2/r8jgeNzJ2unGlbZeS17/997gP8E3pcO3M69YFnwKB4gHttoB7rifsTry8IAWQWmh4HZwOMV9t0c+KdUXWtyhfsx4xTZuroY2Cd372CjQFc8zP3rwL7AxFSdq0JXu9I0wmRLAE83OXrcOxr3sa4PfCPXNqs49hjwGeD+XKDrF7lKWMsBUUkrXr87hcjekMJscV9s3BP7ZDr/Kune1E6+l2KO4z7X4jrO1nmMY5vUj4xhhbSWtkuv/TDnY6CrK0vRgyqggAIK9LFAL11/tGQ00NWS6DUNxuqCbqwCXbE+NkgVmD5Rguou4CvAd4BnW7Qve0FXPEyEy+KP8bjwjGBZoy0uguJCN0rorlkoBdzqgq6ed6uL5mI/6pWwLkHYsSatxljvREunC5ioqvVj4KF0kVfvYuQt6SIuLp66vcVaioDeI90+kcdXQAEFFFBAgVER6KsLplER8SQKKKCAAgooYKDLNaCAAgoooIACCiigwIAIGOgakIl0GAoooIACCnRWoJe+Hxyr+/+Kot0KdH0yPZg9O9/NwK7AvRWmNO4ZjCDRp4H7UkWlCLhEACVfWans/X/5IErWjWL1oVbdi0DSlUBU6oqtnXvjWp2j+Hq98VU9xkjaVw0Q5e9XPDzdB5i99xoFumKuj03/qt4fOZKxNds36+vJwBHA88AXgF1StbmoWpUFn96c1umv0wGz9X8NsBvwVC7QNdL+Vp2PZufL3v9xb+s/A39NjbNAWty3GQG7e3IHyaqPRTCyGPYy0DXS2XV/BRRQQIFBE+il64+Wtga6WhK9psFYXdCNRaArgjr7A8flLoTKasVTJeKi4I9Ndih7QZc/RFx0xHGj8lR2cdaqT1E2+nvp6QRZNalWF3SdDnRVfUJHPOVhT2A1IC5Mft9qkLnX1wOiOlurMdY7ZFwEnJFs4xjvSAG9Tl6MVBiKTRVQQAEFFFBgQAX66oJpQOfAYSmggAIKKNBrAga6em1G7I8CCiiggAIKKKCAAm0KGOhqE87dFFBAAQUUGGyBXvp+cKzu/yvOcLcCXWsBFwLjcyeMewAjOFKch0ar7q3pXrt/zDU4LAVj8vuUvf8v7lE9GpiW27nK/WiLpsDRMbn927k3ruq7LIJo04G3V90RyCpALQBuq1hlKzvdz9K9m8+UPP+6wEXA8sCngNg/2xoFuuL1zwLnFSqChXncdxnVqeJe0J8D4REP4I+HxkcFsNiimlYUDIi1Mi9VvIqfx5xHZbZNgW9XHH/23jg13SsaD4PPQmfRp68C0b9YT1GRLu5zvCCdM1tn2b7Rj5nAJGAO8KvU76yC2o3AVSk0FvemRlWvdQr3bGb3Y1ZZs62mLAKTJ9apwjYhPfh+fqqa9pfcgZqFvVoFut6bqrVFxTg3BRRQQAEFhkGgl64/Wnob6GpJ9JoGY3VBV6yGlP2RmHWuXmAonogRT8aIrWzJ5ex48Yd2BKdOqMMTpWd/CjyQ/jB+P7AVECGk/HZp+kP40QbEZS/oyvQpniQST1WIC6C4gIr+xB+p2RZ//G6dK9vc6oKu04Guqk+vaPUHdrNVm13QtBpj8RhxIXJOupiPC7u4iDnEQFe1XxC2VkABBRRQQIFSAn11wVRqRDZSQAEFFFBAgZEKGOgaqaD7K6CAAgoooIACCijQIwIGunpkIuyGAgoooIACvSXQS98PjtX9f8UZ6VagKx7iHg9wj3v/si3urdsbuLPEsoigTIS3IsiUbfengFAEk/Jblfv/Pghckh5wHseI+/yi4tLVJfq0fgq5xP1t2Vb13rgSp+lok2YBqo6eKHewuN/v9BTAOjgZZy8360+EsT6U9ou5jvdrVgFry1QN6odAFjbKB5tWTvt9DNgZ+G46Yfzv/0wVsuIh89eXHHS+YlgW3opdiyGvCLll1bgisBWVvGLtn5IepJ8FEPNVy7LgVxwv88iPJb+ewyPCXvlzdyrQlQ+j5e8rzf88QmsRYMxXxMsM6oW9Wt1vGsG3+PdvKUhWcjpspoACCiigQN8K9NL1R0tEA10tiZpehIzVhUG3LuhisLEmosxy/HGfr4IVVa6mArcCLxXY4okS8SSP+AMzv09Ul4pqWgvrMFe5oIvdo0xs/DGaP3780RwXn/EEiHyfIpD2kXRhmVXlyneh1bwNW6ArLlziIjwCXHFRFusrbOOi4Ct1ngSRt4xyxp+o9jaq1Lrqk0YqHdzGCiiggAIKKDAmAn11wTQmQp5UAQUUUECB4RMw0DV8c+6IFVBAAQUUUEABBQZUwEDXgE6sw1JAAQUUUGBkAn4/+Hq/bt7/94F0n90audNeAUTIJ+4Na7TFfYMR7vkWkN93RqqwFZWS8luV+/8aBc2iT7c06VNUC4uQzg6FNq3u/xvZih353u0GusLpc2meYoxlq6pFj6OaVtxLeVd6sHt+FFX7sxPwHeAnwG6pPxunAF78LNbvnwpVsbJg1XOpQtk3U/Wvc9N9iU+XYH0j8PVUnSqCYFH1K7as/7GOFXL3JwAAIABJREFU90zVpiLoF/eTxpqOPkZBgmgf94vGvaYRQuvFQFe+TwekezNjjG9KlfQi6JgPn8Vri6fiDFHZK+7pjNBmfm20CnRl94FWLUxQYspsooACCiigQE8K9NX1h4Guamto0J/QERr1wkynAV8qPLWhKBdrKZ6sEG2zC7pmT9KockEX5XrjCQefzp00KoDFBd2DTaYwX3Uq36zVBd2wBboiABdPqYgyxPHHe1Rme6FkoCv7Y7/aO6l860492aL8GW2pgAIKKKCAAt0W6KsLpm5jeHwFFFBAAQUUqAkY6HIhKKCAAgoooIACCigwIAIGugZkIh2GAgoooIACnRXw+8HXe3Yz0FWvylb04PYUzLoGKIazlk4PdP/XFIzJetysuleV+//iePXu5YvwUTxwPMJD+T4tAmwERJgswjzFbTTu/xvJu6BqgCrOFWGuqMwUoZ0IKe0FXDeSTuT2rdKf6Ec8HP5QIB/Syu6pjPsKI2x1Tzr+1inodW0Kej2Ufr55qqy2DLAj8KMSY4n7Tr8NrAVsnwv7vSdV/IoQWbx34hwRYIu2bwY+A7wLiHtK8yG0Xgx05d83EVS8LLlkAbX4nxHquiPnVa9iWp6zWaArX/krq1xWYipsooACCiigQF8L9NX1h4Guamtt0ANdsR7igiAuhLIt/siNcryPlqCK/fcFzsi1bfSEhSoXdFsBF+eqc0X557goyP/R2qh7UalrTq5cc7RrdUFXYqgtm+QvBr5foWxwHDieFhFPklgNiCpnv295tlcbrJee0FB1jPE0kyhTHBfI2VyXqdCVtTknBcCinHEntnjKR6wjA12d0PQYCiiggAIK9JZAX10w9RadvVFAAQUUUGBgBQx0DezUOjAFFFBAAQUUUECBYRMw0DVsM+54FVBAAQUUKCXg94OvZ+pmoCvOFgGtCOUcVGeGIiwU4Zu4By+2dYHtCkGu+Hm0+xfgkgazXOX+v+wQWwDnFSqAxWsR7IrAzwNAHPejwAZNVlere+M68UD3Uou7QaMqAar8IfIVyToZ6qrSn1gPFwFvKwSxsvmO4FE+bPXOFNyKQNXHgRvTgPL3T5at0hX9vDIFubLgVhwuO0c8uH5CWi9RtSoKEERBgP8B/j2F0L4BTEkBwV4MdGVrc9WCY9yje3qqOhb34P4ltzDqVUzLr5tmga581bNi5a+RrHH3VUABBRRQoJcF+ur6w0DXq0sp+6O1G4vrQ7k/VDtx/G5d0EWA6Px0QRT9bFZhq9E4isd4uPCHZ7Zf2Qu6/BMCsn2jktRU4MUSmPknRmTNW13QlThsyyb5i4GWjbvQoJ0xxh/vf831pUqgq9PBq2yNd/q4XaD2kAoooIACCihQUaCvLpgqjs3mCiiggAIKKNCegIGu9tzcSwEFFFBAAQUUUECBnhMw0NVzU2KHFFBAAQUU6AUBvx98/Sx06/6//Jki1BUP+I5/VbcIE0U1n3gIe3H+smOVvf8vf+64XzVCOKfVCXU16mPcwxiVot4O/P/snQfUdFV9r5+lBr12uRpFjUquJGJDogJ67S2W2CGAEUvs2IJGY7shyhWNN6iJoMbItRci1tiuihETjCXGHmIwgsYSY0cNJcC66yf7hO35ZuacM+/MvHPmffZa3+JjZtdn7zPf/s/s3/49pGTqOhs3VkFXhlc7mc1ySBsyp30FXTmreWS52D1z/zDgh6WhywHHlYvqI8z76ITX2w5QzUX+Py0X+DdlpvW9ETW1zww2a+2WwF2Aj7cqiKPXm4D9gfsDbyvvr6OgK85lcV6rncRqtk8u67157vIcxxQga3/audlZgq7a3WvR55iHrEHzSkACEpCABFZJYFTxh4Kui5aGgq4L7Ylzw0E2iEnvLxvw7w14giYJsB5dnJbqavoGdFcGXlcCuaZ8NuUfHNCnxta3KdIV0A2oemrWOhjIDSIJcvumlL1JmYcEH2f2LVishHM7ySLGqKBrAHizSkACEpCABCTQm8CoAqbeozKjBCQgAQlIQAJbIaCgayv0LCsBCUhAAhKQgAQkIIE1IqCga40mw65IQAISkIAE1oeAvw/uOherEHSl1YsBdwD+ELh1zyWRC+Ej6jmjI3/f83+TqrlOudD9QR1t5Nzds8qZxmOACH6Sus7GbZeg67JALqC/eenzaWWccZFqUgQ2v1L9f4RqcaDKXO01Qej2F8ARwM96zt+kbH0FXTW3uEQdX1U2TRyVM8jPLGKjlwIRJJ1dytVipNo5a1If6/rbwrB6rU0SJUV49kogArhDgdNLA+sm6AqrzGXWci1a269ywrsP8MkKUM7Kngh8o4jiPj8B3ixBV3MmOC5mhwBf2cI6sqgEJCABCUhgLARGFX8o6LpoWSnoujDgiW1rk9ob7L4PYQKtWCM3KTdkPA04t3qtb0AXi95sSBOsJNU3E/TtT2O5e9NSoCug61vvrHx1MJCAOLcj9E2zNthddTTB/iLGOETQ1dWved/XoWtecpaTgAQkIAEJrC+BUQVM64vRnklAAhKQgAQ2ioCCro2aTgcjAQlIQAISkIAEJLCTCSjo2smz79glIAEJSEACUwn4++CuaFYl6GpavkRxfopY5ADgBpVwKKKpU4EPAO8uwpFprlz1SPqe/5u2MCJguj5wMBDHp+YC9FycHmFOHKLeWy5Dr8/ipb6us3HzCrpqcdI6PdJPBV4InD9np/oIunKRf9o5eoIwKs3WF/0/GIjwr0mZwzcDHwIeAHy3eu9+wFvLGjsI+NKUMVwbeCNwI+BuwClVvtrBqi3oulIRnt13goPVVgVdWaOHAy9pCbC6pqER9l1Q1m/+fzfgN4rAL05ijWCudkV7NfC4Srx3tSJUu0eZlwgtz5vQeMMuDma/X56bmDj8GvDYInLzHGbXrPm+BCQgAQlsEoFRxR8Kui5aejtd0DXJWSsBUZfN7aSH94bAA6s34rCVjWHsj5vUN6BrLGabcu8prmGNlW+fD49s2tOHbGz7BHR96uzKo6Cri1C/9w0k+nEylwQkIAEJSGBMBEYVMI0JrH2VgAQkIAEJjJiAgq4RT55dl4AEJCABCUhAAhKQQE1AQZfrQQISkIAEJCCBCQT8fdBlMSYCdy7itkX3OUK1OHZF5JMUp6Svl79HfPMv5e8/Av61OH3FnewxQMpGBFiLnIb0r4+gKxfvR5S1d3HZyiX+7We3uSC+fcF9Ltr/KyDj+G3gn6rO7VHEX3eaUW+y3wt4ZxGFxVDg21UdzVnMuwKPL201b+9ehGh3L2dWawerrQi6cr41/WnSEHOEZizT5ijzmPO1ccHbE3gTEJHX/YG3lUJxN3tBEZTV+SfVWTuhTXo/53YPXNK6HrIOzSsBCUhAAhJYFYFRxR8KuoYti7YIqeumh2G198+9jBs62rdY9O9Nd85JnPoKutpjnUfgM/SGju4RdefYaYKueeZlFsVm3hddb/fMmUMCEpCABCQggWUTGFXAtGwY1i8BCUhAAhKQwM8JKOhyIUhAAhKQgAQkIAEJSGBDCCjo2pCJdBgSkIAEJCCBxRLw98HF8rS25RKIG9Q+QFzN+qS4Zp0OnNXKfA7w0z4VzMizV7nIPmKf44EnVu5NQ6ruI+i6RRFG5fL8hxSxUbuNaYKuOES9oVz4/6TixtWUzRnlI4BjgGOBp00YQ5yw4iz1B8UJK+3UbmSp45LA2VMGnfevWgRltYPVNEHXlYGYFkQ894XSVurfF7gU8EXg6sCJQOYggrq4kp3cE3rtmFUX+UERiUUsl3aTst7CJK55jwT+vbx+lyL0ihirT9vp53OBiN5SZ5P+Bvgj4K8nCPR6DsdsEpCABCQggdERGFX8oaBr2PpS0DWMV5NbQRccNQBdbfnctgjuqqYRQi1CbNgEYLNEVX3ydPV50vsKuuahZhkJSEACEpDAOAiMKmAaB1J7KQEJSEACEhg9AQVdo59CByABCUhAAhKQgAQkIIELCSjociVIQAISkIAEJDCBgL8PuiwkMD+BQ4CDgKcAX52zmt2KyCfuYBEI1aKndpURNEWM1n5uk+8awI8nCNUiyPqlUm5SF69ZBFJ/XzmUTcqXfl58gjhuzmH/vK4bAVcsorsIs/qmiMEOTYgDvB/4Zt+CpczlW6LAMD9zCtfwiyCtdiVLc79RmL9bMdYA+maVgAQkIAEJ7LqPWWvN1Fp3rqymdQroFHTN94jvdEHXfNS2VkpB19b4WVoCEpCABCQggeURWKf9/fJGac0SkIAEJCABCQwhoKBrCC3zSkACEpCABCQgAQlIYI0JKOha48mxaxKQgAQkIIHtI+Dvg9vH3pbHTyBnfPMnYiyTBCQgAQlIQAISkEA3gVHFHwq6uie0zrHTBF0PLFa4wyj1y91mmVKT3Kgap6am1lluUdNarq1zk2cRYqeuUbbb7Mq/6PcXMcY+7ltNntxecdoCA8erFAvjeeZ70SytTwISkIAEJCCBxRIYVcC02KFbmwQkIAEJSEACUwgo6HJpSEACEpCABCQgAQlIYEMIKOjakIl0GBKQgAQkIIHFEvD3wcXytDYJSEACEpCABCQgAQlIYDqBUcUfCrqGLeVNFnTFKvcY4PAKyTOA5w1D1Dt3X0HX/wT+tqp1HqHS5YDjgMNKPfPU0XtgJWNt1zu0bKyJjwT2KvNx6tAKgLOBz8ywMe5T5RBBV5/65smjoGseapaRgAQkIAEJrDeBUQVM643S3klAAhKQgAQ2hoCCro2ZSgciAQlIQAISkIAEJLDTCSjo2ukrwPFLQAISkIAEJhLw90EXhgQkIAEJSEACEpCABCSwKgKjij8UdA1bFpss6AqJpwNHV0iWKabpK+i6HvCXwI1Kvz4HHAx8ecDUXb04jd2ulFmFoGtA93bJ+uvACcA+U1zLtlL3kLJDBF2LXiuNM9ui6x0yfvNKQAISkIAEJLAcAqMKmJaDwFolIAEJSEACEmgRUNDlkpCABCQgAQlIQAISkMCGEFDQtSET6TAkIAEJSEACiyXg74OL5WltEpCABCQgAQlIQAISkMB0AqOKPxR0DVvKmy7ouhfwzgrJJ4BDgdMHYMqaOgI4CDgD+ALwceBk4Pyqnr6CrisBrwPuUZW9N/CuAX2Ky9f7gDh1JSno6gdPQVc/TuaSgAQkIAEJSGAYgVEFTMOGZm4JSEACEpCABOYkoKBrTnAWk4AEJCABCUhAAhKQwLoRUNC1bjNifyQgAQlIQAJrQcDfB9diGuyEBCQgAQlIQAISkIAEdgSBUcUfCrqGrclNF3TtCbwJ2L/C8kjglUB7YU8jd40iwLp9leFJwItaBfoKurJGnwkcVZUf4tp0ceBIIOKkJino6rfuFXT142QuCUhAAhKQgASGERhVwDRsaOaWgAQkIAEJSGBOAn2/d5qzeotJQAISkIAEJCABCUhAAttIYAxnErYRj01LQAISkIAEdgQBfx/cEdPsICUgAQlIQAISkIAEJLAWBEYVf4zhy9N1Arrpgq5LAs8Fnlw9SnHpeihwao/HK+KpiLdeUOX9GnAf4LOt8n0FXSm2H/AOYI9Sx0+AA4EP9OjTjYE3A3tXeRct6NoNuD9wrR796ZNld+CwMt5jgW/0KdQjz9eBtwLn9sibLEMEXZnn04ALetbdle0qwL7AEPFeV52+LwEJSEACEpDAehBYp/39ehCxFxKQgAQkIAEJKOhyDUhAAhKQgAQkIAEJSGBzCYzhTMLm0ndkEpCABCQggfUg4O+D6zEP9kICEpCABCQgAQlIQAI7gcCo4o8xfHk6KqArWuG/A7y+ausPWw5W7W60xVOfAw4GvjyhvzcDTgSuXb33HuCxQEQ701LWUly5/m+r7DHFYeucVsEhgq5pQrP06dMz+hS3sOOAe7fyLFrQ9d+KA9mjVjT/8zYzVBw1RNA1b5+6yg3tc1d9vi8BCUhAAhKQwPYTcH+//XNgDyQgAQlIQALrRkBB17rNiP2RgAQkIAEJSEACEpDA4giM4UzC4kZrTRKQgAQkIAEJTCLg74OuCwlIQAISkIAEJCABCUhgVQRGFX+M4cvTUQFd0SpbpqBrkstWhhUR2DOBDwFtcdZlgEcCzwLiLtWkWe5eQwRdqS8OW68C9q/qjyDtOcV1qu7TxYCbAxGT/c8Jc9Il6Pp14ARgn6rsLNHcTnbouiwQwV07/Q/g6CKo++gWnovzgDMBD3ZtAaJFJSABCUhAAmtGwP39mk2I3ZGABCQgAQmsAQHj/jWYBLsgAQlIQAISkIAEJCCBJREYw5mEJQ3daiUgAQlIQAISKAT8fdClIAEJSEACEpCABCQgAQmsisCo4o8xfHk6KqArWmXLFHRlCBFovQA4fMJ44tL1EeDU8t4NgHu0hFx5K/l+D3jHFCZDBV2p5rbAa1oOYHk9wq6TgK8DqfdOwL4z5mLRgq5FT3stKLsVcMqiG+hZXx+HrnZVEXfdH4gALuM4DTgQ+PyUNuMEdwTwQeBjwA979s1sEpCABCQgAQmMl4D7+/HOnT2XgAQkIAEJLIuA+4NlkbVeCUhAAhKQgAQkIAEJrJ6A+/vVM7dFCUhAAhKQwLoTcH+w7jNk/yQgAQlIQAISkIAEJLA5BEYVfyjoGufCW7agK1Qi6npG+TOUUsRcTwLePsNZaR5BV9brXYGXTRB1TevjT4AXAdcCHlIyKejqN6NDBF2Zm4jong38Vqk+6+ApxUHtgglNXqLkzzpLylxFmBd3tPcWZ65+PTWXBCQgAQlIQAJjIjCqgGlMYO2rBCQgAQlIYMQE3B+MePLsugQkIAEJSEACEpCABFoE3N+7JCQgAQlIQAISaBNwf+CakIAEJCABCUhAAhKQgARWRWBU8YeCrlUti8W2swpBV3p8MeAOxW3p1j2H8FrgSOCMjvzzCLqaKq9ThEAP6mgjzl3PAt4HHAM8quRX0NVvMvsIuvIZcj3gaUA9H+8uYq5/mtFU3Lyyvg6d4PIWcVcEga8APgGc16/L5pKABCQgAQlIYAQERhUwjYCnXZSABCQgAQlsAgH3B5swi45BAhKQgAQkIAEJSEACFxJwf+9KkIAEJCABCUigTcD9gWtCAhKQgAQkIAEJSEACElgVgVHFHwq6VrUsFtvOqgRdTa/jpLQ3cB/gAOAGlUNWRFOnAh8AIuL5xgxXrprCVgRdqSdis+sDBwO3BW4CXA6IK1QEQBEDNS5P/624dCnoGrYOZwm6siZuARwB3LeqNuvhOcWV65wBze0G7AccUgReu1dlPwW8GHgn8LMBdZpVAhKQgAQkIIH1JDCqgGk9EdorCUhAAhKQwMYRcH+wcVPqgCQgAQlIQAISkIAEdjAB9/c7ePIdugQkIAEJSGAKAfcHLg0JSEACEpCABCQgAQlIYFUERhV/KOha1bKwHQn0J/DrwAnAPsCtgFP6F11ozkmCrgjpHgA8FbhR1VqEdC8BXg18f4u9uAxwG+CJwG9WdYXJ4cAPtli/xSUgAQlIQAIS2F4CowqYtheVrUtAAhKQgAR2DAH3Bztmqh2oBCQgAQlIQAISkMAOIOD+fgdMskOUgAQkIAEJDCTg/mAgMLNLYMEErgzcEDgP+Bzwk571X6Wc38vl+kMuYs+55Fzu/lXguz3bWlS2XP7/u8A/ASeXMS+q7kXWk3OYewDfWWIfcw7zWsBpS2xjkUysSwISkIAEJLAoAqOKPxR0LWrarUcCiyOwzoKujPJ/Am8oLm1/A7y8uLOduTgEP68pQUuc134fuCXw4BJkLbgZq5OABCQgAQlIYMUERhUwrZiNzUlAAhKQgAR2KgH3Bzt15h23BCQgAQlIQAISkMAmEnB/v4mz6pgkIAEJSEACWyPg/mBr/Cy9OgKXAC5Xzq2trtV+LZ0D/LRf1l1y5bzf3xYx18HAl3vU82vA64GbA4eV84LtZ3laNXsBrwOuCDwa+EiP9haRJfP3ZOD5pbIXAs8Awm4d0m5AuN4deCCQ/h4EfGlBnbsskLOnty5CvMx7Ls//nW00FVjQ0KxGAhKQgAQkMIjAqOIPBV2D5tbMElgJgTowzG0Y566k1V0b2Ru4KvAj4AvA+SVLPjduC3wP+EfggiX3bxW3USx5CFYvAQlIQAISkEBFYFQBkzMnAQlIQAISkMBKCLg/WAlmG5GABCQgAQlIQAISkMBKCLi/XwlmG5GABCQgAQmMioD7g1FN147ubH0R+7qBOAQ4Yc5OzSPoyhnBCIEizPraAFFQHLJeADwOiLPXo1bk0pUzlxGPHV1Eee8sbccBaztS+F0euG65zD4iqzsCu7c685hyoX6fPobtpYH8d0/gV4D/AdwM2Kdc0D+pnj8twrb/6NOIeSQgAQlIQAIbQGBU8YeCrg1YcQ5BAhKQgAQkIAEJSEACIyIwqoBpRFztqgQkIAEJSGDMBNwfjHn27LsEJCABCUhAAhKQgAR+kYD7e1eEBCQgAQlIQAJtAu4PXBNjIbCugq7TgAOBz3eAbEREcfJqLm9PkS5BV4RBPwbObNV/mSLOOhzoI5BK+4cWgVKcoR4MnLyCyY+Y6wjgf22jmCuX59+yCK0isIqzWVu81aA4CXgN8P+Afy8vRrD30BarqwD7zsHv48CHgPcDnwV+NkcdFpGABCQgAQmMmcCo4g8FXWNeavZdAhKQgAQkIAEJSEAC4yMwqoBpfHjtsQQkIAEJSGCUBNwfjHLa7LQEJCABCUhAAhKQgAQmEnB/78KQgAQkIAEJSKBNwP2Ba2KnEegSUPXlEZHSC4sw5zDgezMKXrW4MEVM9EDg9CrvrP7E7elFwEHAU4HjW21EqPQqYH/gacAxwHlT+jEkb18GXfnS//T7j7oyzvF+BFdxKft+j7L3KqK3aVkjyst8fhg4a0KmGwMnAnv1aCtZflLEWt8EPgN8CfhHIP9/bs86zCYBCUhAAhLYVAKjij8UdG3qMnRcEpCABCQgAQlIQAISWE8CowqY1hOhvZKABCQgAQlsHAH3Bxs3pQ5IAhKQgAQkIAEJSGAHE3B/v4Mn36FLQAISkIAEphBwfzB9aeT85vWABwB3Ag4oWRuxxr8ARwNxO3oD8Jvl/c8BBwNf3sZV999bfUpXbgWcsoQ+tZ2zhghtltCdzioXIei6HHAcECFXnKeeC7SfpbojVypirPsCD28Js2b1Z0/gTcD1gbtNmL+261YETpPmOIKyPwfu3dPNqxNijwxxwDoKiIPYMtKQdXZd4HlFSJfnMm5qXy1cPwp0PbMRpsXdLK5cSRHv5flvUly2zgAuKGIuRVvLmHHrlIAEJCCBTSEwqvhDQdemLDvHIQEJSEACEpCABCQggXEQGFXANA6k9lICEpCABCQwegLuD0Y/hQ5AAhKQgAQkIAEJSEAC/0XA/b2LQQISkIAEJCCBNgH3B5PXRAQcTy7uQhHvTEqfBg4BfqigixOAfQqkIUKb7XgiFyHoahybrgZEpHVSj4E8DHgl8DrgsUX4k2Kz+tM4S30IeBDw7QntXKa4eD2iOIY9Azinyndx4ClF0PQJ4KHAqT36u5UsEUL+KXCXak1EOHX+FirNeerbV3UeW57PSY5afZtZxFpot3VJ4GJTnL7qvBnPQ8pcvRs4s2+nzScBCUhAAhIYOYFRxR8Kuka+2uy+BCQgAQlIQAISkIAERkZgVAHTyNjaXQlIQAISkMBYCbg/GOvM2W8JSEACEpCABCQgAQnsSsD9vatCAhKQgAQkIIE2AfcHu66JnNt8AvDijuXynuLQFPGGDl3rIeiKeOlZwG5l/r47YQ63KuLJ+jgCOAZ4f1kDcWzqSo3b1rWAewIRBCZN60+EQS8oazFOV8+eIYiKg9feQIRBtZir6dMlivDsW0tyaWvaybMQJ7GwiXNb0kuAZ1YCti5O096/LfAa4NoLdBkbshbizhXnvbcA35nQyQjrItB6fHEmy2fCrHSNIu6LSK3t2jYvI8tJQAISkIAExkBgVPGHgq4xLCn7KAEJSEACEpCABCQggc0hMKqAaXOwOxIJSEACEpDAWhNo7w/WurN2TgISkIAEJCABCUhAAhIYRGAMZxIGDcjMEpCABCQgAQkMJuDvg7sii2DkjcAtW299DTgNuACIg9fnivNRhBwKutZD0HUz4MQi+nlgmZf2DA8R8Ux7oK4A7Atk7t8L9PkePSKz5xcx2JOKq1bqn9afRgAWsVZEUqcMfrpXWyCCp6cCv1+a/UkRcr1iishsSO8iVnsVsH957uJG9qkhFUzJ23ctZGyvBu4OxAEtQru221jEhBn/0cDbgTiyxb1vWmoc2+Kadihw+gLGYxUSkIAEJCCBMRAYVfwxhi9PRwV0DCvUPkpAAhKQgAQkIAEJSGAbCbi/30b4Ni0BCUhAAhJYUwJ9fohe067bLQlIQAISkIAEJCABCUigg8AYziQ4iRKQgAQkIAEJLJeAvw/uyrcReTTvRJgSR6bXTxGm/HcFXZzA9gu6Ll/coB4EvAuI6OffJzw+7fkd8oT9eVkLZw0pVOW9V3GXeh3w2OJaNU1U1Ah+anHQ75R1OGfzU4tFnBj3qS/PUXFcue5QhEw3r8pHgJXn5sdz1FkX2Qs4FrgLEFHlg4GTt1hnU7yvoCv5DwEiTvsBcCDw9xP6cIPi4HXN4oh20pR+1u5cXe5rCxqq1UhAAhKQgATWhsCo4o8xfHk6KqBrswztiAQkIAEJSEACEpCABNaTgPv79ZwXeyUBCUhAAhLYTgIKuraTvm1LQAISkIAEJCABCUhguQTGcCZhuQSsXQISkIAEJCABfx/cdQ20RTO1+GYsK6YtMku/b7Ukl6dfh20XdGVf+wTgxUUkFcHNB6ZM1nYKuhr3tzg+pY+fn+LQdSXg+CIKenj5e4azboKu6wDPBiKia9IXgLx+OSDPzpOB78754ITXccA9yrw+GnhTT0e0Pk0OEXTVgsFjivvYOa1GLlncu7IWXwQ8DTi3ladeq6cCBwFf6tNZ80hAAhKQgAQ2hMCo4o8xfHk6KqAbsogdhgR43W+dAAAgAElEQVQkIAEJSEACEpCABJZFwP39ssharwQkIAEJSGC8BBR0jXfu7LkEJCABCUhAAhKQgAS6CIzhTELXGHxfAhKQgAQkIIGtEfD3wV35tUUzEazkz5i+K91pgq7bAq8BIgCKiCaCm/OmPBqNiOe0Mq/fHPAI/QiIYOn8AWXqrLsBzy/OVfcuTmKTREVxozoR+EfgUOD0UknGt2ePtm8HHAl8AnhuEUPNKhZWcemKG12ftAfwRODwItxKmU8BzwA+ChxWBE0Rdb0TeBTwnT4VV3naYq609UbggoH1zMo+RNCVepp5meXSdT/grcDHgAcUV7G6DzcG3gzsXXi9YAvraYEorEoCEpCABCSwMgKjij/G8OXpqICubJnZkAQkIAEJSEACEpCABMZJwP39OOfNXktAAhKQgASWScD9wTLpWrcEJCABCUhAAhKQgARWS8D9/Wp525oEJCABCUhgDATWaX/QFiH9v+JI9P0Vg2wLuv4QOGrFfdhqcztJ0HUb4BVAnMKSXlvETGdMgThUxLPVuWiXz/o6BPjfRXDV7k+EZhECPRV4RxGdDRWQNWt40c/QtYqI6xHA7mVgETdlLJmDn5XXcvb5vsALi8huqKjrBsCfF/eyiMy2Iua6VHHT2m/CRMZ164AiZPsscNaEPC8torS8VTun5TMhQs/23FwXuBfwPuDLLQFanNkyrrD56yJ8GyIoXPRatD4JSEACEpDAdhBYp/ijc/wKujoRmUECEpCABCQgAQlIQAISWCCBUQVMCxy3VUlAAhKQgAQkMJ2A+wNXhwQkIAEJSEACEpCABDaHgPv7zZlLRyIBCUhAAhJYFIF12h8o6FrUrMJOEXTdAngZsE8LXURGLweOBb7dem+7BV2/VNzeGgexaf25BJA/Z8+xLJYh6Io7VXjuVfoToVVc0eKGNkk8l/PPdy3zE7etPqKulLklcFyZ08zjY4ETtuCQ99+KW1hcwuZJDwTeUBV8GPDKwiJucI2ILVnS1qWLO9yZE/qc8e0LPB14fSUUm6dflpGABCQgAQmMlcA6xR+dDBV0dSIygwQkIAEJSEACEpCABCSwQAKjCpgWOG6rkoAEJCABCUhgOgH3B64OCUhAAhKQgAQkIAEJbA4B9/ebM5eORAISkIAEJLAoAuu0P9guQVecnSIYaYuCZjGuRR7tfn8OOLi48/SZp4sVd6l7AncAbl65H30c+Ici/PibKQ5Ck9rYqqArwpT9i5PQrYsIJe2cDLwXeDPw9dJwm9+iXaEmjS9na38TeHFh9wkgrlFxQHp+YZhyER29HXgV8KkivtluQVd7PMvozzIEXbXr1seAPwY+3yG0aou6Xgc8GfjuhEmNeC39jqtX3L/ibvXosuban1N9nqsmz27A/YG4i7XTDYE8yxH9pW8RkLVT1nyewyZdFfiV8lxe0MrccI8L1xEDntch4zGvBCQgAQlIYOwE1in+6GSpoKsTkRkkIAEJSEACEpCABCQggQUSGFXAtMBxW5UEJCABCUhAAtMJuD9wdUhAAhKQgAQkIAEJSGBzCLi/35y5dCQSkIAEJCCBRRFYp/3BThN0NW49zwZ+q8eERuDyHOCtwDkd+ecVdEVcFlHZ0ZUoalJTEb78YXEquk5LENcl6JokoEtdR/VgkCyXBB4A/EkR/pwCxH3pS6V8xGj3BeKedKNWnRHmRIj228AXgLgtfaY4KvVsfq5sEStdDgjfdoqA731Vf746IU+EQz8G2gKiaZ1ZhqArbWXNRmz1wwF9SZlDi2NaGLwUeGrL2Sp1xrXq98uA2nM6F/SOQhF6RfwX4dVQEWYXdwVdy5gx65SABCQggU0hsE7xRydTBV2diMwggd4EEhTlRoVTewS07UoT4J5bbuzo3WCPjHsDubHhO6VfPYosJUtzY8k3Sz8aO+elNDal0iuW21K+2ArWVtmHrbT1y+XWl//cosXzVvowpGyeh18rX1q8e4vM9yhreNIXBllbzRrfyk0pQ8ZmXglIQAIS2BqBUQVMWxuqpSUgAQlIQAIS6EnA/UFPUGaTgAQkIAEJSEACEpDACAi4vx/BJNlFCUhAAhKQwIoJrNP+YCcJuiJKeiTw3CL0GTLts1yOmnrmEXRFCBX3pIhtIrzpk54B5OxR+tQ4nC1T0HW1wux3S+fivhVBztcmdDbjuR1weA/BXARqEfXk7NdXKvexptrvAf9StXH14tJUN/vPwLuA8yf0ZR4XuLqaLqbtJpcl6OqzJiblyVm1rK0IqJIitjumsLppcVqLU1lSBF9/NMXFa972J5XbE3hTcaI7rYgE/35GA9cGUmZWyno7EngH8LJy5nRa/rOLmLBLnLnIMVuXBCQgAQlIYB0IrFP80clDQVcnIjNIoBeB3GyRWzmy2U/w+L+m2OO2K4tQJbdwJOiLTXSC1Sv32Jj/qNyYMSk4q9tIP3JrSt8bRhoBWK9Bz8jUFpDllpTXA78K3Af45FYbmKP8/crtMQmu04fPzqhjURyaJrYqqMtn9RNKYBnB4CHFTnoODCsrcsdiJ54GcyPNSXO2nLmIJXks3V/QCqQbm+0E4i8BXjGHmHLObnUWy3McgeciUkSI+dLGJAEJSGBTCIwqYNoU6I5DAhKQgAQksOYE3B+s+QTZPQlIQAISkIAEJCABCQwg4P5+ACyzSkACEpCABHYIgXXaH2yXoCsioZz3icgqKWdKHljN/3uBj7bWw8lA3J6S2v3ucvtpi1vqquMW9XdFUHRx4CZAzvnEwahO7yyuVDn3NCkNFXTN6tMngA+Vy9CvVfoTgVKTXgjcuXLD6hIfzePQlf4dVMQyTdtx6Hpez3OAVwJuCdwduAWw7xKe7/sDb5tS76IEXXHpmub0VTeds3g5q5UzYY8ujlqzhhxR0U+XwKSu8jLlfFkEdj8pAq88e08pY6pd31Yhcsq50FdWHUz7TwLeMMWxrRHJLQpT13OyqHasRwISkIAEJLBuBNYp/uhko6CrE5EZJNCLQIKB3AaSP0lvKSKtOFK1U8Rf1y+b8wOr20ZeW2x9b1/ET7Ma7muZO1TQ1eTvNegZmWoBWQL/CNVik/1n5e+rCIjq7iVgPr4Ii3LzxjM7hD+L4tD0oa+gbhb3qwCZ94ij+oxhUl3hEFFUvvgYkiLAy209ubWjb8ozcSzwEODVwOPmcOm6fBFqPQjIFzeHAbmtpEkJuF8O3Lu8EEFlXzFlexwHALftO7gqXyzSYzMfh7065UaXv52jvklFbgXE5tskAQlIYFMIjCpg2hTojkMCEpCABCSw5gTcH6z5BNk9CUhAAhKQgAQkIAEJDCDg/n4ALLNKQAISkIAEdgiBddofbJegqz3VbeFG19miIYKunAk9tJypqV2w4nL1bOAfgAtaHcoZnbh5pR91mZz9ybmvsyas1aGCrrsAJ7bqz3mYuCp9qtWniKvuUM45Na5cdRe6hCpDBV2XLmfbnlgayYXhOQf4l1OEN30e3d3KWH8FuCJQO27lvd8A0m7fdGY5Wxh3r0kpzKYJsW4OvK9cIB+R0VcnVJA1ETHXXsAJlRta3/515eta413l+75/1XLGrjlP1pTL+s+5slmXwPdto0+++rxiO38uL89ZyojO6tR8LmT95Yxc+zlN3pwhjFhwVp48zzkL1/Wc9BmHeSQgAQlIQAJjJLBO8UcnPwVdnYjMIIHeBBIUPRh4UQmOPlBELLUA5dZFGJP/Nim2urnNI8FCNuEJJnJLRCyZcwNKUt5LYNxstmtBVxP8pWw2+edVdc8r6Eqw/P5i8VwD+CXgrkDEKgnYvzGFThyF3lPeu1kJxmMJPG/qK2CbVn+Yxjktt1xERDfLujh1rKOgK/1qvtjIbSXzOJ1N+iKlz5zMy79xRfv2HP2tRZJZ1xFz5eafdsrtQEeVZybvzbI5nzXWeW84mcZGQVeflWUeCUhgpxIYVcC0UyfJcUtAAhKQgARWTMD9wYqB25wEJCABCUhAAhKQgASWSMD9/RLhWrUEJCABCUhgpATWaX+wEwRdk8RMLwP+YIKApF5SOUuac2HJ25zzypmdnLXKObh2GiLoirglZ2zigNWknAN6LDDpwvQmz97Aq4D9W413CVWGCrpSfSME+o8i5jpjC8/blYsLW87xxU2tLdzZQtVzFW3OMXU5u6XyrTp9TevgKgRdWcPXK2f/ImpMynnB/13cxH42F735CsX1LufYGoFkzpD+TXkG8lrOMkYs+W9V9c35tVln9frkaea76zmZb2SWkoAEJCABCaw/gXWKPzppKejqRGQGCQwikGfqYOC4YkPdFnXVtyjEMSob89yW0P7gSKMJLnLLx7eAlPt+EVLF9afetM8KuOYVdE0LCiIyi2DtUUAf16DaVWoQyFbmeQVFqab+QiA3WxzZ4+aUhtusdofkWVRAWrtezeN2Vn+RMkuQ1+DPbR5Zz/Py3wOI89ydiugqt/yc32MhtC3Wn1ZcyWqxYl1N7OhzS1BcxBLwRpCYNfqlHm01WZYl6OrzRcikbtZfjvR51gYM1awSkIAEtp3AqAKmbadlByQgAQlIQAI7g4D7g50xz45SAhKQgAQkIAEJSGBnEHB/vzPm2VFKQAISkIAEhhBYp/3Bpgu6cnbtiHLOppmjCKdyjuY7PSYt5R9exC9N9leXS83bYpghgq62uOVU4BDg8z36FKeu1wM5h9SkZQlVcu7oXOCcHv2alWWIgGqLTfUqPqQ/s5y+6sZy0fcrgJOARwM/7OhJmOYS82WkRsj1lCJAbERUObeWs4JbEefN09/6jF/OiMYVrTlDdgPghUU0mQvzI2rM+dGkPmKtPnkUdM0za5aRgAQkIIFNIrBO8UcnVwVdnYjWOkOzEX1AEUzEJjUpNzrE0elfijVrbhl4A/Cb5f15BQaLhDEkoNtqu+1bI5YV0DX9bIu66o13nw11U0+zsU75uBMl6GleG4OgqxblZAwJ9usbJbY6r33LN+5ccRPr+0XAELFWH9FXl6Araybua2HWlW4PvAXIFxu/W+yVZ5Wpg+H6uesSCcX5LfbO+ZLnSUXIN6mdiwM3Ktbgk97P2k0/c8PIHwPtL3d+VOy8G6FXxFlpL+K7pJeW20i6bki5GHB/4P+UgPcTJeD9dBfQ8n7zbPb9fOhaI0O+CJnURQVdPSfObBKQwCgJjCpgGiVhOy0BCUhAAhIYHwH3B+ObM3ssAQlIQAISkIAEJCCBaQTc37s2JCABCUhAAhJoE1jV/qA5q7GMGeg6ZzO0zfbFw11ni9pn7aad/6svX06fZjlsTetzu45vA/cE2mdw+p7/y9mio4CnVw3m//teDJ2zRC8AnlCV73u+Z+i8LCr/Vs8NbbUfOXcU3jmz9y7gZkAukW/WTdyi4nr2YCCXgn9xjgaHnrWao4nOIjkvlnE8HmgcuVLoU8Vl7cPABZ21LD7DfsA7ymXkfwGcULH/MnCL4oS3T3G/e1w5A9jnbGmfPAq6Fj+n1igBCUhAAuMisKr4YyFUFHQtBOO2VBKnpCcXoUNzo0C7IwmiImCJEEhBF2QDnLSKgC7PVoKEl5c2E3THUSmv5caQPo5H9wJyQ8ok8dayBV259SGBWzugSRC0VxHMfBw4s7Xovl7WZEQ6zfgjKEzwd/I2PCm1O9czSnDfdojKXOVPPdYusU6GMiRP15cutfPZojHVbQ8RdMVd7Y0l6L1bcb2a1Let9r1ey6krVtJ/VBpKQBt3rqyhPinzeNvy3OWLiQTAce76aI/CQ79k6Jr/rX4xo6Crx6SZRQISGC2BUQVMo6VsxyUgAQlIQALjIuD+YFzzZW8lIAEJSEACEpCABCQwi4D7e9eHBCQgAQlIQAJtAqvaHyjouvCy8PcBzXnC95eLxL83YFlOEmDFgSlnfOrUV9B1ZeB1wF2rwncBPjigT3cuwpemyCrO/10WeCBwhQH9bLJes7iaRQyXsfc9+1Q3lXN4by2OYUO70PBK23GAunFL0JW6X1Sc2zLGnC0dmoaetRpa/6z8uTj9t4oz2K2rjF8oF5i/HThrkQ0OqKsWIOZ8by4lr8V0Oc+WdEPgleXvuTA9ZzX7iLX65FHQNWDCzCoBCUhAAhtJYFXxx0LgKehaCMaVV5J5y40TL+5ouXF2ighHQddqBV2ZmsxTBHW7l4D2vBmb7ohnYilcBxKxuo4gLLeR5E8+XA4G3jxF5DXp5pVGdNIlKGqWUpN/3kWdYDlB3s3LLRLXLl8KZP3tCTxvhpPTpDbfDbxk3s5UvE8p/Zpkn5yANS5QbyoBdERqXWKddGlIni7+WxVFzUI0r6DrpsBfFVFUAsFvTWlkq31vBF35EuSYsl7SVL5QSFD73Tnmv77FpK+oa+iXDF3zr6BrjomziAQksGMIjCpg2jGz4kAlIAEJSEAC20vA/cH28rd1CUhAAhKQgAQkIAEJLJKA+/tF0rQuCUhAAhKQwGYQWNX+QEEXNOfNmpWTM1E5f3P2wKX0IOA1VZmIf3Ip87nVa30FXTmbdWK5RDzFPwY8AMiF433TdcuZuZxnSlqFoGvS+Pr2dxH5+lwYP62dI4AXlrN6OeN0wARRUbNWJs1tn/4PPWvVp85ZeS4B7FvOA0YAlTOZ7TTpgvqttvtJ4LkDnqHblLWaC/EPKmclJwm60q+9gV8rLmr5nGyYvqqcTZz03N4PeAUwK0/ObkbYuYrnZKt8LS8BCUhAAhJYBoFVxR8L6buCroVgXHklEcnEOeeWrZZrV6WILCLweQpwGQVdP7etXaVD17RF0b4hISKvOAg9pzgTHV8K7lZui0hwFXer15bXJ92wMEs4Mq+ga9aGf9LYfhVI3yP6ScAU1kcX2+ZYXkeoVjsO9X1ouoRQs+q5TnFDC58wzo0W7Q/oPBsJSh8B/HXp+zcHirVmBc99+eezODeHJPBs0t2LyK+Pu1TKZM3Efjnj+ExVzzmlnrw0xKFrq0F73zlOvt8oDnaZq6ShzlyT2kpwnOA16y6fhY8B/m5Gp4Z+yaCga8gMm1cCEpDALxIYVcDk5ElAAhKQgAQksBIC7g9WgtlGJCABCUhAAhKQgAQksBIC7u9XgtlGJCABCUhAAqMisKr9wU4XdE1y1nov0PfsUb2o4h6US72b1Dg9/aR6ra+gK2d4Tq7KNZfU/3DAKr5SuRz6HqXMKoQq9fhyofQQAVrOgUVEFV6fHegWlbOhOe80r6DrUuVS7cOrc4eTzhf2vex72jQNPWs1YLr/K2vO0kXwFBFT1mO4rDoNmYfMey6vjyDyqHKJ/yQxXRfTRY1xFc/JovpqPRKQgAQkIIFFElhV/LGQPivoWgjGlVfSDj6z8Y/w5/VAxBvt1A6eJjk5rXoQfQO6RfSrLSTazo3qJEFWLKRzC0nsdbOZj9VyYzWduc77uT0iqSlf34yxDEHXkEAk/WoY/1vp4/eBXyoCqojWVp0SzMXV7BnAW4o9dPtLgHz+HVpc0NK/Aytr7i6xTvIPyTNEmJYvV54I/FERobVvt5nGslkz+xUHv0lW2H0FXXVgP6+tdt85z40g+dKnCbgjBMyfn/WtYEa+25bbgvJFx7OAiAv/c0r+oV8ydM2/Dl0LmECrkIAENpbAqAKmjZ0FByYBCUhAAhJYLwLuD9ZrPuyNBCQgAQlIQAISkIAEtkLA/f1W6FlWAhKQgAQksJkE1ml/0D6ztl3nyJpzKs2Md50t6nP+LxfA50xZLnFedJrEqe/5v/ZYh55Ly1jaY1vFvNXj65qfNu+tnBvqOpPUNbdXL5f/R7DVnDuc1J/6fOLdgFO6Km69P/SsVd/qc6n5TYB7Foertojr38t6uFy59Py7fSsekO9ixVEuZ86GrNd7l3Nw3wAOAT4PDFkL7WdlQJcnZl3Fc7LVPlpeAhKQgAQksAwC6xR/dI5PQVcnorXM0N64TboBYy07XnWqb0C3iHGsu6DrqiWIuiNwf+BtQGM1nYCjtph+ehG71EHiMgRdW3HoyvqMoGs70x2KwDF9iCDpwxM6s1cJoPYvt5I8sxJE9gmMh+QZGtQ3ttcR+UV0dnoPmM2tKZcF7gucNKFMX0FXE9hfowjdElwuK+XfoQivji3iupcDixIBpu4ExxnPn3bUO/RLhq75HxKMT2Jbf27dao4vTZY1X9YrAQlIYBEERhUwLWLA1iEBCUhAAhKQQCcB9wediMwgAQlIQAISkIAEJCCB0RBwfz+aqbKjEpCABCQggZURWKf9gYKu+aZdQdeFjkt901bODXWdSerqQ9p+H/DpcjH7t6aIimpHtycVMWBX3fX7Q89addWd836PBnKGcvdW5h+Uc3654Pw/ylnLfcq5wEmXnne11fV+LSDsK+i6Wrm8PS5yucz8yHJWbchaaJjOOrsZt7JXALPy5IL1rAEFXV0z7fsSkIAEJLCpBNYp/uhkrKCrE9FaZmgLuuJElD/txbeWnS+dUtAFTy6uRJm73ypcmgAgIq5XTrjhoQnY4jz1vFJmGYKueddOOwho+jtvfSk3VAwVgVw45saLOjiq+5CgK25NjytCmYi+zqgy9AmMh+QZOoYbFGexvQcEnrldJ2Koj1TBeJt7X0HXnYtbWZzjHg78eCsT2LPsFYBLAwcDl+xZpitbxJGndWUq7w/9kqFr/ocE45O6qKCr58SZTQISGCWBUQVMoyRspyUgAQlIQALjI+D+YHxzZo8lIAEJSEACEpCABCQwjYD7e9eGBCQgAQlIQAJtAuu0P1DQNd/6VNA1HkFXc5F4LUSado6pOS/V5N2jnEm8Yo9lchVgXyBiq88B/9mjzCeB5wJnT8hbX86et1PvO4HXArkU/axSpj5TlTN/6yDoijguoricRzy1cudKl4ecIWvPRzPmGlefPE2bCrp6LEqzSEACEpDARhJYp/ijE7CCrk5Ev5BhrAHdsFGuJvcmCrpuBPwI+NcZCGvRSKx1fxuI/W/KXKbY7D6eC8VeDylimuNLfbHwPQ7ILQ5xHTqhvL4MQdfXihDmgtZYajvhjwNntt7/OvBU4Ifl9Ub0UudtgrnPAI3l8eWBA4AvA2k7qck3RAx1CeBpXBhAxwa6LdRK/3MbRpzQEhwmHVaCv3ooXWKd5B2SZ8gYUvfQWz7q/BH6pW/nT1iHfQRd+XchbmVhmHrCqY9YNOvyhgM/Pr4IvKcq03bTG1jdLtmHOFstS9D1BeBhwFcHDuZXgTz7+VwZMo6BzZhdAhKQwLYQGFXAtC2EbFQCEpCABCSw8wi4P9h5c+6IJSABCUhAAhKQgAQ2l4D7+82dW0cmAQlIQAISmJfAOu0Pxnr+r93vCGhyaXLOWjWpPj/UvLYswUvq73v+r315fV/Ho3q9tce2CqFKPb6hZ7+GiHjaz1WfM2nTnsWcQ8z5wpyHi9tVWCdN689Ngb8q6yjzlPI5kxj3q2WkWXOfM2tZ07cE/hKI+OvcCZ1YR0FX1kpcs+KelYv6I+xqzu4NWQt9xFp98ijoWsbqtU4JSEACEhgTgXWKPzq5KejqRPQLGcYa0A0b5Wpy9w3oFtGbtkhkGQFdnJRiY3se8ATgHyZ0PK5DEcdErNWk3CTxv4HXANcsIqoIOd5SMhxU6qwDpdzikNe/1BFw5e0mwOsbVHYFhHVw3Edk0tRX522CivoLgyaIqPvZ5Ovb93yeHVpcqjL2iGj+rrig3QTYD9gfiDCuSccU8dI5rfnq4lCznRVoDuVfd6MZf24YybhOn/Ew7Am8qYzvLsAHp+TtI+iKU1bc4Q4EZtXVbmIeN7b23G6ioGsRn2F9nrVFtGMdEpCABFZFYFQB06qg2I4EJCABCUhghxNwf7DDF4DDl4AEJCABCUhAAhLYKALu7zdqOh2MBCQgAQlIYCEE1ml/MNbzf30EXZcCchbq8GrWIi7J5dDLSH3P/zXnwpo+zHN2rxYqpZ556hjKYIyCrubs1S8D9wQ+XQY9TVR09eJwlXLJ/89FzJVL1ZeRcll+LseedFF53/bWUdCVvuf8aM6B5mzoGdVgFHT1nVnzSUACEpCABBZHYJ3ij85RKejqRPQLGbYroJtH5FCLZfoEdLNIxNWo2bTfAbg5sHspEOeliJdib/s3lbVtF9m+Ad20eiIsijjnvsCti31v8p4MvBd4MxC3qKRVCLruA7y4iIVy80luuEhf6g+EWtD1E+ClJYhuXKqasSYgum25beJPgPx/c3NGApqIYMK7qXsZDl3TRErrLOiKaOsdLcHWrHU4ycGryb8Ogq563d4beNeMweR2j7cCHwIeBHx7St4+gq72zSvf6nqYy/uLFnQ9Enhbz7brbPM6Wy3LoWuOIexSREHXIihahwQksE4ERhUwrRM4+yIBCUhAAhLYYALuDzZ4ch2aBCQgAQlIQAISkMCOI+D+fsdNuQOWgAQkIAEJdBJYp/3Bdp3/a0Nqu1Z1XXjd9/zf04Gjq8bmccPqnNCSoe/5v+sVx6UblXKT3MW62myER7crGVct6Mp5xI92dbJ6Pxe7P66c4XodkEvf+6bbAHcv7lpHDDiPmfqbdfX2chn6D0uj084XXhr4U+DhwCHFnatvP7cr37oKusIjwsOcC62Tgq7tWim2KwEJSEACO5nAOsUfnfOgoKsT0S9k2K6AbrsEXVkf+wLPBn6rB6oImZ5ThCVtx6N28b4BXbtcxGURlSXwjLBsWkoQlEA3TkPXaVkBdwV0k3h3Bc3pxy2Al5VbKr4GPAlIcFR/KEQsE7elY1s3MTTjiBglm/j08d+rwV0W+CXgx8AFAzb9Qx2imvxxG8vfz261lZtcjgIeCtwN+NSUCUhgEsvjVTp01S5Vdbc+U5y6PgD8RlkXETxF9PjhKf1fB0FXfbNMbspJnybdTnKZsp4eUvLEBa79D1EzzD6CrkcVl7MXAU+bYl3d4+NgriyLCLjrOoYIoZYl6IoIM25xXx1IZF5h2sBmzC4BCUhgWwiMKmDaFkI2KgEJSEACEth5BNwf7Lw5d8QSkIAEJCABCUhAAptLwP395s6tI8TbVZ4AACAASURBVJOABCQgAQnMS2Cd9gfbdf6vzW5Zgq57lYvCm/Y+Uc6qnT5g8nJmMEKig8r5tpx9yaXvudy8PrvU9/zflYCImu5R9aHrcut2d3Oe7n1FMJP3us7/DRju1KyTxreIevvWMVSMV1/UHpeonP3qujA+c31k+dPnfGTfvi8z3yLOl3X1r2Y5dB4mrd2/BdpCxjwXLwCuVRW4Sjmvm7Onp004J5qsffJcHjigCAnT7n+WNj4J5Gxh+0xoFw/fl4AEJCABCYyNwDrFH53sFHR1IvqFDNsV0G2HoCtuUnHIyQYuwpIhKQFYgoK281RdR9+Ari6TjXLqfeqAPsU2+t0lKNynVNYV0M0r6Er1exVxzV3KbQuxsH7jlM11m+lVy80aCVjjwBVhzXd6gF+GQ1ePZmdmaYQ087g2tSvuGyxmzT4FiOgsdtH/VL5UOKtUGE5vKA5eESrFYvy8KaNYB0FXupYvR14IvAc4DGhuTam7vV9xJstrcYpL4DUtdQm6ahHZ0C9OtrpmUn4RAfdWBV1DxzEtaB9yu8qkNucdx9D+m18CEpDAdhAYVcC0HYBsUwISkIAEJLADCbg/2IGT7pAlIAEJSEACEpCABDaWgPv7jZ1aByYBCUhAAhKYm8A67Q+26/xfG96yBF2TLsTOGcBcij7tguh2365RztrdvnojF5tHIFSnvuf/ckb1meUS8ab8EJHMxYvgKOe5mtR1/m/uxVoVnCS46VtvI6jJpeifHeiy1bQxVHxzA+AtwBUnnCGbdY7pQcBrWo5gYZ5zlxEP5SxoLn0Pj1zAn8vHc8l90iWKAClr5QQgQqSkzHmc2W5Zzk425/f68puVbxHny7r6sQpB13YIBoc8d12MfF8CEpCABCSwzgTWKf7o5KSgqxPRzCBkFYFBOnC1YmkbwUrSDYu7UNO5SZa+uREjN2Mk9bVcburLRjvCqedPwNO4HX0dyMb9JsAdgd1bebsESX0Duj59yk0iHyoCqtxYkP5k496kCGLuDDS2zV3zthVBV9pMUHscEEFMgrKIchL0TBMPpUyCnwiMItpJSnBzfAmI8vdZAfUiBV2P7+nG1vXkJKCLqGoR9UWQ95KuBjveHyqWWxdBVyy08yznxo0Dgc+3xll/YfHqYtX9sxksugRdNwZOLLdzxEluyO08W5yinxdfRMA9rxCq/UVZ3/Eo6OpLynwSkIAELiIwqoDJiZOABCQgAQlIYCUE3B+sBLONSEACEpCABCQgAQlIYCUE3N+vBLONSEACEpCABEZFYJ32B5su6Mr5wlzgnrN/TcrZuocCp/ZYNTmLFPFWnIOalLNruWQ6wqQ6DTn/11xYvUepIGfqchbqAz36lPNMbwb2rvJ2nf/rUe1Ss2z1Iuh5OpfL419ezhs+tpxbbOqZ1Z+IsXJ5e4RbzTnFq5eL028H5GL7DwIHl3moz0pduZS7K3B/4G2lwfz/XwI/LedePzrPgKaUWcT5sq7urELQddlyBvgKVWeac8GnAO+vnLW6+tt+/5rlHGGe+cxDI6jLmd+3AucOrdD8EpCABCQggZERWKf4oxOdgq5ORDODkO0KDJZ1Q0cGmzURIUc297UzV0Q1zwb+YYLbVG6UyE0ecVKqyxxb3LQm3bAwJKBLvxIYRGhS15+Na4LP3ABxQTVTEaTdoQSWjStXPZFd87ZVQVfaioAoIqRYT/8AuC8wLTBpi7nqviZ4zbj/T3GcmiTsWqSga9gTMY7cWQ9ZuxGZxUI467vrC4pG0DUrOIrY6u5AnzyzXMZ2KwFtbZ/ckI1QMiK/fJmR5+kbLeQJHn+7fGGRW04iuJyUGoFnl6CrCez/rDy756x4ihcRcG9V0JUvsfLFVp69WekBwCNat9PU+bf6xcy841jxlNmcBCQggbkIjCpgmmuEFpKABCQgAQlIYCgB9wdDiZlfAhKQgAQkIAEJSEAC60vA/f36zo09k4AEJCABCWwXAfcHu5Jf5vm/m5XzZteumn0PEJFP46A0aS3k3GDEPf8XqMvmkvI4bLXPEQ05/zdNaJY+5dLwaam+WL3O03X+b7vWetPuvOeGwukhZZ4yxr6uamk3ZxBzlvLLwKtaAIb2535F+PMxIGeksm4OKAK8vJb1+/1y1rRxX4uD29OKWCjnSXN2Mu5ffS4pHzJfizhf1tXeKgRdk/rQfC5s1Umrme91f0665sH3JSABCUhAAvMSGFX8oaBr2DRv+g0doTFJzPQy4A86BA5ZS7lZIXmbgG7WTRpDArrY9WaTGnFUk+IAloDumzOmMLdyJDjZv5Wna6O6CEFXmoyoKzw+XARykxy6wipuXvcogc9jgI8Aud3i8JZb1puAPy4uTfUHjYKu6YugFigm16OBcOwKdhtB17BPiOm5Zwm66gBwUe2163lguTVllqCrvmFnyM08TVvzuLG13dcWEXDPK4RqAuKuz4dmvF0ubkO/CGnP2bzjWNYasl4JSEACiyQwqoBpkQO3LglIQAISkIAEphJwf+DikIAEJCABCUhAAhKQwOYQcH+/OXPpSCQgAQlIQAKLIuD+YFeSyxR0TXLZSg9yEXbENx+aIM66TLnQ/VlALqBu0qwzREPO/6W+SWf5Ij56ThEP1YKxiwE3ByImyxmcduo637Oo83/zPgPznBuKmOt5wBHlHOGDgVzivYg0pD/pRxzangDUIq2Gac5AHgJ8pXTszkXolTOPWdffKq/nsvQ4q8WJKpfhn7SIgbTOtzZn4hZU9X9Vo6Br0UStTwISkIAEJLBaAqOKPxR0DVscmy7oynpIQJBAqEkRTsW15zs9UKX8w4FXVHmn3bAwJKC7I/D2yp0r7koJCj7fo09x6np9cThqsncFdD2q7Z0lAc5/TnA1C6tbFjFXXMRyi8XvAn9diY0SmF6/2FjHYjruZI1jVwLZM0ovli3oulQJ5mN9vcz0yeKMdPYCG7kt8JoiMswNIFnbjbAugVfWx6WBt7TabMQ6mZfTJsxfskeMl0C1T55Zgq5V8H0pkGe5y6Grvh3lL8rnwc96zsc8Irg2FwVdF8FW0NVz4ZlNAhIYJYFRBUyjJGynJSABCUhAAuMj4P5gfHNmjyUgAQlIQAISkIAEJDCNgPt714YEJCABCUhAAm0C7g92XRPLFHSltQi0IsrJheLtlLNOEd/kDF7SDcpl5LWQK68n3+8B75iypIec/2uqqM9y1dVG2BXBz9fL+aY7AfvOeJS6zv+NUdCV4daOZOG/KFHXEEFX1kPO0l2zJcRq5vvGwD0rZ7XrFuHWrwF3A04p81aLohbp0lXP7SOBty3hIzfn+Y4CHlqMCHKm9qw52xnCXoeuOSFbTAISkIAEJNAiMKr4Q0HXRbPXbJyWsaJvVW1UF1H/sgK6PYDXAgmIkmY5bE0bR7uOb7c28E25vgFdbgzJ5vjpVYP5/2cD5/eAWd8Y0WTvCuh6VLulLOlThG8RZSUQThCTGy3+YUqteU6vVyyJY0Oc9IPimhaL61sAf1tuUTm42CY3VTUim1mCoq7BrMJBKn3YqlVwexx7Aa8rDm0JMiNM/GHJVIsPc+tMuGattrnN6lOXQ1PqWgT/rvkZ8n6XoCt11bfhJOh9ZQ9Hs5SLy9wNh3QG+CIQS/cm1QF3nvF8eTQ05YuNI4HM/5DPXh26hpI2vwQkIIH5CYwqYJp/mJaUgAQkIAEJSGAAAfcHA2CZVQISkIAEJCABCUhAAmtOwP39mk+Q3ZOABCQgAQlsAwH3B7tCX9b5v7qliLqeUf4MnfaIiZ5ULmFvz19TV9/zf3XbObN1V+Bl5TLtPv3KGcY4RV0LeEgp0HX+b6yCrgyvPrs1yyGtD7smT19RUc5q5txVzrzlAv6HVeftchn9ccBhQIR5Hy2V169nzWSumtRc5P/TcoF/U2ZI39t5J83tVurrKrvVM4192acfCrq6ZsP3JSABCUhAAv0IjCr+UNB10aQq6LrQnvh9lRPW+8sG/Hv91v7Pc00SYD26iHXqavoGdFcuopwEck26C/DBAX1qbH2bIl0B3YCqB2f9VeBPyu0VKfzv5YaKxmp4VoW57eRXgKOBXy4b+IjBlu3QVQu6lnGrRQK5fHmw1eCnZnfVUt+9gWmB7Z7Am4rg6/6t2zqGiLX6iL62IqgbvMhmFOgj6ErxOODFae+rQFskuMj+LDvg3k5BVxNgRzD4AOC7A8Hp0DUQmNklIIFRERhVwDQqsnZWAhKQgAQkMF4C7g/GO3f2XAISkIAEJCABCUhAAm0C7u9dExKQgAQkIAEJuD/oXgOrEHSlFxcD7gDk7NKtu7v18xy5ED6injM68vc9/zepmuuUC92by82nNRXnrmeVM43HlAu9k7fr/N92CbouC+Sy95uXPp9WxvnNaoBXL2cAm5ciVIvLVeYqF1hfuwXjL4A4RP2s5/xNytZXVFRzy4X1x1eV1WcIHwi8obyXM8jPLJf2vxR4MnB2eS+iwmOLEO/PgKcC52xhHCmqoKsb4G2Ak3s8J901mUMCEpCABCQwTgKj+n5SQddFi0xB14UORi+vnrv2BrvvI5lA6zVV5ty68DTg3Oq1vgFdLHpPLMFKin+siCNyC0jf1Nj63rQU6Aro+tY7JF+Ck4ihEmDGlSs3hyTITIBxaM+KGnFK6rpZcfY6b8WCrjoY69ntzmx9xFOdlVQZasvwWdbTtfiwbevcp09D8oxN0HV54CXFuWyII96QeZqUd9EB9zoIuub9vFHQtdXVZHkJSGCdCYwqYFpnkPZNAhKQgAQksEEE3B9s0GQ6FAlIQAISkIAEJCCBHU/A/f2OXwICkIAEJCABCexCwP3BrotiVYKupuVLFOen+wAHADeohEMRTZ0KfAB4N/ANYJorVz2Svuf/pj0SETBdv1w2Hcenm5SL6HPeKxd4xyHqvcCZQC0mSn1d53HmFXTV4qR1epQjhHohcP6cneoj6MpZurSTy+bDP2caT6/aq8/aPbgI/5q3c2H4m4FJF1/fD3hrWWMHAV+acwxNsXpunw18ZIv1TSq+G/AYIM/LVi+p78O+6cNQh670Mw5pOYvanM3Ns/KUIiTsek6WgM4qJSABCUhAAmtBYFTxh4Kui9bMThd0TXLWSkA0j83tDYEIf5r0OuCxZePYvNY3oGtuC2jKvae4hv1wwON+peLydY9SZjs2qgk6I3LLDRoJfHOLSQLhOFPtV40lG+oEp0mfBc6q3kveT08Y9yodupYRBMW96BELCH6CJl8+5JaP5wNt6+98CXC1IoaL0OdOwL6F57eBe1Z8h4i1NtGhK1jy7CXQ/vqEAH3A4zcoa+YvQWbmqknNjTUnAXH7q5/9BPxxEpv0XsrXwWpXR5qAuO/nQ9caaQSy+YLjua3Pv66+5P1rlM+J3LwzRJjWp27zSEACEthuAqMKmLYblu1LQAISkIAEdggB9wc7ZKIdpgQkIAEJSEACEpDAjiDg/n5HTLODlIAEJCABCQwi4P5gEC4zbzOBOxdx26K7kbNscey6oFT8lXIuK//7PeBfyus/Av61OH3l8vgIi1I2Z5tOmbNTfURFuXg/Z8X2Lufvcol/+9ltzku1LzfPRft/Vcbx28A/Vf3co4i/clYv5/om1TtkWLWgaxmX06cvtYBwnQVdNdtJDLfa9yHzYl4JSEACEpDAOhEYVfyhoGvY0mmLkPoe/B/WSnfuZdzQ0b7ForsX/XNM4tRX0NUe6zybzKE3dPQf2eycEck1t2LkWctNFFctApRaqFXX0gQceS35cwNKV1qloKurL1t5f565rdurxVx5/feAT1YCrv0nWFLX5Z9UAsa81iXWGZqnr0NX1syNgCtuBWQp+50iGqyrqp+7LpFQbXndttBeQPd6V9Gs70mfI0NFWLMaHVpX1xpp3u890BkZu+ZqEW1YhwQkIIFVEhhVwLRKMLYlAQlIQAIS2MEE3B/s4Ml36BKQgAQkIAEJSEACG0fA/f3GTakDkoAEJCABCWyZgPuDLSO0ghUSyGXU+5SLxfs0m/OBcbJqnwc8B/hpnwpm5MlF0LlMP+fejgeeCPxsjjr7CLpuURy6cnn+Q4AzJrQzTdCVS+7fUC68zhm8XHTfpJybPAI4BjgWeNqcY2jqU9B1EducNYyxQOalnSL+e1jP86dzLCmLSEACEpCABNaawKjiDwVdw9aSgq5hvJrcO1HQlc1y3KzOLs5T3+2Jbt0FXevq0NUWc83CHcekOL1lXX6huD7Fkrp2kusS66T+IXn6CroWKayc1OYQQVfG2IicJrnstRnnC4Q4ZvVN+dIit7r8W0eBMQq6LlW+hDi8L4yOfAq6FgTSaiQggbUhMKqAaW2o2REJSEACEpDAZhNwf7DZ8+voJCABCUhAAhKQgAR2FgH39ztrvh2tBCQgAQlIoA8B9wd9KJlHApMJHAIcBDwF+OqckHYDIlSLO9hPgPNm1JNzTznX1X5uU+QawI8nCNUuBvxSKTep6msCVwf+vnIom3MoPx9HI7iLkC7uZYtO9aXscUzLGcPmYv+hbQ1hn7ODly7zc+aUOWi3HzHdnq0XI8b7Rsc8Dx2H+SUgAQlIQAJjIjCq+ENB17ClpaBrGK8m904UdF25CITuCgyx9l13QdeQsfRdLX2EUV11JfB5frnNo877A+BjwEnAx8vtHwkq6xTB0PuAfwYSAMfOuk+fhuQZq6ArVtonAgkQGzbT5qIRXnXNVfP+53q60DWisojwDgN+WDUw1FVrVt+G1jVr/vPFwXGlv88AntcXSpWvvk1GQdccAC0iAQmsNYFRBUxrTdLOSUACEpCABDaHgPuDzZlLRyIBCUhAAhKQgAQkIAH3964BCUhAAhKQgATaBNwfuCYkMD+BnPHNn4ixTBKQgAQkIAEJSEAC3QRGFX8o6Oqe0DrHThN0LUO80/Bss8zrk0QLjciiKffnRbTTtiieNZNt16NJArNhK6E7dyMSyq0YB1fWtbEkfgFwrSlVpK83Ke99doIVc1Ps3cBLyv/MskSeZnPcPYKLctT8Hgm8bUjhHnljsxzRyzxzW1d/e+D3gNgFfxL4EvD9HsHsVYEDi2tXbuzIh/gQsdasfg/lX7PuKwKrGXSVH+rQNST/sgRdTweOnrI+hoqwZi3HoXXNWiO5USY24rcrQrgTejwH7SwKuuaAZhEJSGA0BEYVMI2Gqh2VgAQkIAEJjJuA+4Nxz5+9l4AEJCABCUhAAhKQQE3A/b3rQQISkIAEJCCBNgH3B64JCUhAAhKQgAQkIAEJSGBVBEYVfyjoGrYsNlnQFavcY4DDKyTzOsv0odpX0NUWicwjxqrdctK3eeroM6YmT56rIwrP1wGPLVbFeX/SuIfU3eStxT6rFHTN09e+ZbYq6OrbTp98CroupFQLxLoEnrPWYc28b76UqT+Xng3kT/2P7FAR1qy5H1rXrDXSOJtdFrgn8Ok+i66VR0HXHNAsIgEJjIbAqAKm0VC1oxKQgAQkIIFxE3B/MO75s/cSkIAEJCABCUhAAhKoCbi/dz1IQAISkIAEJNAm4P7ANSEBCUhAAhKQgAQkIAEJrIrAqOIPBV3DlsUmC7pConHCaagsU2DTV9B1PeAvgRuVTn2u5XjVZwZrt5zkX7agKy5cxwP3BR5dnIWafkbgEWHMFaZ0fHfgsPJexGA/mJLvi8VRKm+vUtD1GeC7faAPyHMVYN8FOHSlyYsXtmcC57X6EPbnlj95a7fihrYfEAelelwKui6Et92CrvrZfTDw2tacDhVhzVqWbTfAvkt40ufkvYB3Ah8DHgDE+W1oUtA1lJj5JSCBMREYVcA0JrD2VQISkIAEJDBiAu4PRjx5dl0CEpCABCQgAQlIQAItAu7vXRISkIAEJCABCbQJuD9wTUhAAhKQgAQkIAEJSEACqyIwqvhDQdewZbHpgq5GhNBQ+QRwKHD6AEyNO9VBwBnAF4CPAycD51f19BV0RRwVYdM9qrL3Bt41oE8RPL0PiFNX0rIFXU17/wYcCHx+QF8bEUeKHAx8uUfZVQq6ulyaenR3lyyNkGYRAsKIw94I/AbwcODtLVHSIUW8lU5cu+SNWPBuwClVzxR0XQhjuwVddyxz+NMpTld9BF0Rgl0aeDfwjZbDV70YFyXoymfgM4GjymdX7dA35PlQ0DWElnklIIGxERhVwDQ2uPZXAhKQgAQkMFIC7g9GOnF2WwISkIAEJCABCUhAAhMIuL93WUhAAhKQgAQk0Cbg/sA1IQEJSEACEpCABCQgAQmsisCo4g8FXcOWxaYLuvYE3gTsX2F5JPDKGSKINsFrFBHD7as3ngS8qJWxr6CrFkc0VQwR/sSx6UggAp0mLVPQVbcXIdo0Mccliojos8C/Vn2bJugKh8cAVwReBXy7KqOg6yIYNwZOBK4G3KWICfNuI9D6wyK0yWtx6Ho+cATQXqMKui5kWjtkdQkpZ63D+vHvmy/PUkRRcQ58f3Gu+17rc6SPoKvPXKbapq5TiyvgWR3/PNwGuPsEZ7kIR48r/X0G8Lxh/8z8V24FXXOCs5gEJDAKAqMKmEZB1E5KQAISkIAExk/A/cH459ARSEACEpCABCQgAQlIoCHg/t61IAEJSEACEpBAm4D7A9eEBCQgAQlIQAISkIAEJLAqAqOKPxR0DVsWmy7ouiTwXODJFZa4dD0UiMihK0WAEWHMC6qMXwPuA0S4VKe+gq6U2Q94B7BHqeAnxfnqA10dAiLweTOwd5V3mYKu9PG1wJ2KQ9TxE/oYTo8DXgwcCzwVaMQj0wRdzeu/DMRl6qNVvXsB9wPOKWONM1iTJgmZemD7hSy1S9NngO8OraAjf1y19p0gjJmnmcZl7iNFoPOtUsk0F7Dm9bb4ro8IaEieWkg2a1w1675l6vq6ytfP3a1armTtfkV0mM+CiN5O6+E211eo1TdfLWhKPyIKbf8DuwxBV9/Ph2nzfwPgLeUzJ6LCD86zkAEFXXOCs5gEJDAKAqMKmEZB1E5KQAISkIAExk/A/cH459ARSEACEpCABCQgAQlIoCHg/t61IAEJSEACEpBAm4D7A9eEBCQgAQlIQAISkIAEJLAqAqOKPxR0rWpZLLadRsTQ1Nol/GiLpz4HHAx8eUK3blYcjq5dvfee4jQVcda0lLUUV67/C9RljwGeWcRGddkhgq5pQrO4X316Rp/iFhannDgL1amvYGOeWYuw6q1FAHcQ8KUplURgFqet6xcnn3eWfJMEXfX4p/Gc1tdFC7rmYdK3zCTntV8FwvHDQMRk582orHZ0atd1ZyACwPbc3xT4KyDCrwjlvlLqHyLWmuUYN5R/lyCri2VX+UmCrssCDwSuUFUelrcAfqu81hYeTupHX6FWn3xpP0LHo4F87hwI/P2ERrsEXTWPLme/rrrazU9bI009HwMeUPrfNW+T3lfQNQ81y0hAAmMhMKqAaSxQ7acEJCABCUhg5ATcH4x8Au2+BCQgAQlIQAISkIAEKgLu710OEpCABCQgAQm0Cbg/cE1IQAISkIAEJCABCUhAAqsiMKr4Q0HXqpbFYttZpqBrkstWeh8RWIRZH5ogzroM8EjgWcDu1VBnuXsNEXSlykYAtX9VfwRpzykCqrhTNeliwM2BiJ8iHmmnLkFXLaRoynaJ5pIvHCJ8eQjwZ0WQUver7keevcxjnKH+uoi6vlm58iRvI7qLmCVCuX8c4JbWtDVUUDR0pWYcWRdHFQelpwHntiqZ5jrWp63rAX8JfKeIY2a5g1258LxrcYqLo1OTDiiCrn9uCbfiDvbG4qhWuyntJEHXbsWF64gpE/J2IO/NEnSmaB+hVt98tbPerGepS4R1aeBPi1te1zPcVVcbz+OL4O2Txdnw7IGfAV3rX0FXFyHfl4AExkxgVAHTmEHbdwlIQAISkMCICLg/GNFk2VUJSEACEpCABCQgAQl0EHB/7xKRgAQkIAEJSKBNwP2Ba0ICEpCABCQgAQlIQAISWBWBUcUfCrpWtSwW284yBV3paYRJLwAOn9DtiDo+Uhyo8vYNgHu0hFx5Pfl+D3jHlKEPFXSlmtsCr2k5gOX1CLtOAr4OpN47AfvOQL4sQdd+Zbx7ALU4aFpXrgTENSgOVIcBr58i6LpEcT/LvMTJq/mQifju/I6ltWxBV4R2bwJ+uQilPjqhP1sRdDUioQjf4sj2kxnjbdy24jh1N+CUKm/Thwh8IpD7fHmvFvw8qYjS8lbDLS5q+XvEOu2U/M8oTmtdebrERE3dtaPUXxSx2ZBPj4izHgPcB5jU5iSHrtQfJn9Snq2PA98vjlh51v9ugohzUp+aucocfRY4a0rHLw9EYDfNKbD+/JnlzpXqu0RY9Xjr+Z3Uta66+sxD/Rlwf+BtfQpNyaOgawvwLCoBCaw9gVEFTGtP0w5KQAISkIAENoOA+4PNmEdHIQEJSEACEpCABCQggRBwf+86kIAEJCABCUigTcD9gWtCAhKQgAQkIAEJSEACElgVgVHFHwq6VrUsFtvOsgVd6W1EFRGr5M/QFBFGxBNx9mk/EE1d8wi6sl7jvvSyCaKuaX2MuCROTdcqzlnJtwxBV8RVRxbxT1zMHgR8uwe4WwOXBD4MXDBF0JVqIvS5ThGqRThzi8I3zliz0jIFXXHPivtRxGtxJnvqFBHPVgRd4RgRX+ZwkvtXPfa4SL2wuMi1+c8SxzSM6jaa13pMYa8s8wi6elU8I9MQQddW20r5RtDVt65Jgq6IF59cHMNST9ZU5nSacLFLhHVd4M1AxH6HACf07dwc+erPgLgTHgqcPkc9TREFXVuAZ1EJSGDtCYwqYFp7mnZQAhKQgAQksBkE3B9sxjw6CglIQAISkIAEJCABCYSA+3vXgQQkIAEJSEACbQLuD1wTEpCABCQgAQlIQAISkMCqCIwq/lDQtaplsdh2ViHoSo8vBtyhOP1EeNQnvbYIm87oyDyPoKupMsKmZxfR1Kxm4tz1LOB9wDHAo0rmZQi69ixOVfsXQUrEQdPEbLP63Ig4frrBqQAAIABJREFU4ngV56urFxFXXm+nPiKhZQi60rcHF4HV7kDEK3EYO23KwOYVdEXoFqe4JwCPLm5m09hdAXhlcZp6XhHW1SKgac5Uqa95nk4EHg78uHLo6rPm++TpM1epp3bo6lPvrDzbJeia16Er/x5FBPVy4HLAW8oz+8MZg2zm7m+ABwDfaOW9H/DWIq68J/DprUKdUT5uhelzXOsitMxnVJeDXp/Pgn2AW7Uc55Y4DKuWgAQksBICowqYVkLERiQgAQlIQAIScH/gGpCABCQgAQlIQAISkMDmEHB/vzlz6UgkIAEJSEACiyLg/mBRJK1HAhKQgAQkIAEJSEACEugiMKr4Q0FX13Su5/urEnQ1o49rTkQK9wEOACJcuHZ5M6KpU4EPAO8ugoo+QqatCLrSdMRm1wcOBm4L3KSIQOIOFoFR3MHeC5w5QSSzaEFXnqOIjl5c2u5y5knfI0C6GnBN4IZAnIRuVI1j0sr7DBBXo78twpSwP2vKEs2cRWQWYdk9imNa/j40RWCUuYoo65bAHQvvpp7MedzYpom5ki+itDcAtwOeWwQ7Ef1kbiatld0Kn6y3CPF+CnSJcfYD3gHsURzDPtgaaL3e7g28q3r/NkW0mD6+ETinEnS9qvz97KHgSv6wicvdPIKuo4s71ZCmL1XERA+d0uYsYduQdiblbRy6Jjlv1fkn5ct6jUgwazRirlOAhwFZ47PSvYB3lgwRdWXezy3/n/V/EBDRYT4PUt8scdhWxp/+R8CVuc7nYdzAPr+FCvMZcSfg1WX9H7jF+rbQFYtKQAISWAqBUQVMSyFgpRKQgAQkIAEJtAm4P3BNSEACEpCABCQgAQlIYHMIuL/fnLl0JBKQgAQkIIFFEXB/sCiS1iMBCUhAAhKQgAQkIAEJdBEYVfyhoKtrOn1fAt0ErgG8Drh9hzNPBBpxnNq3o8ofAJ8C/r4Itz4L/NsM8Vaqu3MR1U2qOuKp+wInTWk34pHHA3ev3o9gb5IrWLKkvtT158BfFwHUrCFdvIi+MvZ50rHAU2eMP/UfWYRXHyrObd9uNVQLmR5YBGaz+tI4m2WMR3Sw71PPPIKuvmXq9muHr+1y6Boq6Mp6z/z+fhlIXzFXsl+lrMOs72kpIs+IxU6eZ/H1LBMnw9cXQWGEeFmP53WUvTHw5iKWnZU1oq7HAT/r2RezSUACEhgDgVEFTGMAah8lIAEJSEACG0DA/cEGTKJDkIAEJCABCWyRQC4WvCrwI+ALwPk96svvnPnN5ZeBXObX58LBptrLlLL5PSYXvY0x5bKxXJKW33ny201z4dm8Y9kLuHK5vPCCgZXk94lcvnhJ4HQg382bdi4B9/c7d+4duQQkIAEJSGAaAfcHrg0JbC+BxM+5DDvx70cGXNq/vb22dQlIQAISkIAEJDAfgVHFHwq65ptkS0mgJpAfp+4PHF7+THPmiYDjRCA/iCXFcSsORPlhMq4+/wR8a4Zz1SzqtQtWO18EJvkzSxBSO1y1y+dHt4h0IrTJnwjMhopL8kPeI4s4qnF361pFEfq8vLh05e/T0mWBJwKPAP6suDy1P4gbV7Q4bU1zNavrV9DVNTu7vt/XoSsObPmBOT8Gx30tQseXFde/9wCPHfhDb5zuIrrLD8Xt9EXgFT2cvoaP9qIS+Xc0Ys7nlzEd1uFY15TM50ZEjnH3m5bifBgx1ywHvK303bISkIAEtovAqAKm7YJkuxKQgAQkIIEdRsD9wQ6bcIcrAQmMnkC+24qI5lILGMl3yvfjC6hqriryff395iq59UI5RJVLn3Kh25CU79svPaTACvNuRVQ0z/fyh5ZLv74K5O/5raVvOqR8fxwhWC696zsPy+SfNZHvzfumXMx3ArAPcKvyG07fsu18Ebi9qPzW8lLgKcB/DKis+Z0pgryDgC8NKGvWzSPg/n7z5tQRSUACEpCABLZKwP3BVglaftUEctnFDedsNOfTci6wvjykucRknioX8d3JFYBXAgeWS9P/GMiZu5ypW2XKebEflzNWq2zXtiQgAQlIQAIS2FkERhV/KOjaWYvT0S6XQH7E/s8ZAUfej1NUBEWLDkziUnUj4IrVEHN7ZYQgCeq6bqWsf4BPudyemH5u5cfXabQbQc+09+cN3PIjaoLMoWKzSf2Y5ybQWfX0Dazreexbpm63q3w9zxE7fW+Bj0TzRUacqSIAzNrpmw4ooqi4sQ0p17f+VeTLj93XBSLo7Hremv5E3LjnlM79sPzg3eX0tYqx2YYEJCCBRRMYVcC06MFbnwQkIAEJSEACEwm4P3BhSEACEhgXgXzP/QbgNxfQ7T8EjgJqYcpWq31g6V+fepqLqvrkXXSefI968BwXUv0O8PpFd2YB9X0aiEjqK3PWNY+gqxYhvR14FPDdHu1HyPc6YH/gqcALezqCpepl8m+eh2YIjXhs2u8mixR03bswyYVszykXBfZ1Lsvvzbl47Rjg1eWiskX8VtNjKs2ypgTc36/pxNgtCUhAAhKQwDYScH+wjfBtei4CW/m+IBeHJHb8ftVyE/PO05l2rDhPHc1F9Lk4+27lzFhzQcg89c1bZhKbeeuynAQkIAEJSEACEphGYFTxh4IuF7IEJCABCUhAAhKQgAQksEoCowqYVgnGtiQgAQlIQAI7mID7gx08+Q5dAhIYJYFa0JUbp/sIaNoDzWVHEaMo6IIvD1wFyxQUDezKL2SPQOqxPS7tugQQIVYuvqvTLEFXymTNfA1oX4KVC9peVcRZTyuiolkXZaXtFwCHA+8sIrBcsNY3LZN/+5Be09a0A2+LEnRdo4i5bl9BOLqIuvoIs3LhW+b/rsDDgeP7wjTfxhJwf7+xU+vAJCABCUhAAnMTcH8wNzoLbhOBTRN0Paw4dH0IeBCQC0Se17o8fhLq5vubfHeRmLydrlJc3PNeLp7PhSSz0tfLxSq56NokAQlIQAISkIAElkVgVPGHgq5lLQPrlYAEJCABCUhAAhKQgAQmERhVwOQUSkACEpCABCSwEgLuD1aC2UYkIAEJLIxALega4oZVd6AR7zQClgh24gx0sSm9zEGj55ZDRxGaxFFpWvoP4KyFjXZzK5rHEatN4wrlQNiBQOrLHLX/Xa/L3AI4sriSxRmrdoCa1Z9GuJSDYTl49sWq0vzWeSjwcuAHwIOBk6dM25C802a+cc1qv38/4BXAScCjgfbhtCuVPt6x3Ib+qQkNhMdPq9dXIejKs/ds4BnAJ0r/H1+exz8Fngl0iboypjik5RkemuZ1qhvajvlXS8D9/Wp525oEJCABCUhgDATcH4xhluxjTaARdA2JWWbFcENj8MSeLyqXkGzVoSsXmxwLPKS4pCcGPL/ndLe/v2kXa8b858W52e9jeoI1mwQkIAEJSEACSyUwqvhDQddS14KVS0ACEpCABCQgAQlIQAItAqMKmJw9CUhAAhKQgARWQsD9wUow75hG2rfnepjgQhekE4B9yiqY5vTStUhy6P/JwPOLA89hxd2mq5zvL4fAIUU8EgFFH1eiRfZiGYKurv7lxuc3AncC7g28q6uA73cSGHqYbFKFNwZOBK5WREqndLS6H/AO4EfAQcCXqvyz+hOx1FuB9wP57Pleq53adSvCokdNcY67LfCa4va16OemOcT2ntLHtqCrfm5uBXSxyhBXIei6S5nDtPfI8u/FwcBxwO7AS8vt6dNEXRcvIr3M3zypr7PbrLr7/PuU/cEbytx3jWmecVjmFwm4v3dFSEACEpCABCTQJuD+YPqayPnN6wEPKDHvASXrT4DPAv9S3HNzgUX2tL9Z3h8iNFrWiqzjnKaNvvHO0D4t6vutvu1ukqDrBsBbgGv2jN1rRgq6+q4Y80lAAhKQgAQksE4ERhV/KOhap6VjXyQgAQlIQAISkIAEJLD5BEYVMG3+dDhCCUhAAhKQwM8J5GbOJwKvLuKMM1bMxf3BioGPtLmIOXKwJQflvzJjDAq6doWzqAMvtRDitUAcXM6cMRdxWkqZ6wJ/MdJ1t87dvjzwkuJW9LUOV6JFj6M+sJVbnT8yRwN5nh8B9L1l+qbAXxX3orhBfX6ONi3yiwQWIeiKcCrOWB8qa/HbHZDrW8HjYhXRbZOm9We3IiQ9ouMm8b2BNwG/WvoS4Vid8u/IK4F79RApzbNWum4lX0dB115ABFX7t5jk9+Na1DXLqevq5VDp7cq/0x/oAS8sMvcp86Ry63yPYlOz9Pn3qXYiy8HYrL+sl1mOclvp004v6/5+p68Axy8BCUhAAhLYlYD7g8mrIi5MuTwnDsbTHG8/DeRSl1waoaBr6xcW9X0+N0nQ9bASD+cClPy9fQHJLCYKuvquGPNJQAISkIAEJLBOBEYVfyjoWqelY18kIAEJSEACEpCABCSw+QRGFTBt/nQ4QglIQAISkMDPCXwGuEnFIgeg8+edxUFj2ZjcHyyb8Ljrz+H/3wb+ADi7HDD/8owhKejaFc4iBF1x34kQ4h5ABBs5SPTRKfPQ3Cwd95sHDRDsjHulbk/vbwO8GdijiB0fDvzbCroy6QbueZvtK+jqcj+at/1NLZc1ERFODmu9DThnwkC3Kui6EnA8cF8gdT23pzimcduKs1fW7I9L36b1Z88ivLl+aeukGZ89cW/7etnbTBLqxHEqYsLcTP6dBU9+F891E3TVrmafKK5ip1VM8ll+aBHszXICbOYzdST/6T24NgLNZL0nkAOq86Yh/z7V/x7GzSD9PXXehi03k4D7exeIBCQgAQlIQAJtAu4Pdl0T2XM/AXhxx3JpXIBzcY6CLgVdQz9d6tg94sEXVbF7+zvDoXUPyb8OjnJD+mteCUhAAhKQgATGTWBU8YeCrnEvNnsvAQlIQAISkIAEJCCBsREYVcA0Nrj2VwISkIAEJDAHgevMOHj7oyLsasRdc1Tfq4j7g16YdmSmHDh4FZAD+kl9fvhX0LXrUtmqoCuuJhFnHVWqPgZ45hSBSLL8f/beA+q2pCrXfoeIICAIl3gJIkFBpAEJDVwySEYyDVxpco7CT+ZKAxIVaGiSBKHJOTRRchbJOYgCknOS2ECPfzz2LKlTZ4Wqtdfe39r7e2uMM0732bUqPFUrVNV85yR60j9lnqVrBTv7cpKv2OkThYgGgxwSgpJHSPr1iuWOXZ4LU54r6ZNjF3T8jhjtqpWCvzxC08Ojn7+ZUOd+uSQ3Chx6bo4JkMZ4YUyImIax/Kikz45dEL//kaTnS0KolYt5+tqTBENvCNHRdyvr2XS2MZ5LEnTxXOe5wfMCke5fS3prB7A8H1Gt7hcCr/SM4Rn0qDBCfXxEFegSD5ZFp8huq45p6/upNJgleiSR33666cmyD+rz9/0+GGR30QRMwARMwAQaCfj74GBgaW108eInonDjbOE4SUTwYl13T0k4ZbCga/OCLsaC6ORfq5jzRCF+oKR/loRjmu9l16Q1I3vtT5Z07Eh57IXcXtK1KvdO+oq7fDh7+UmHQw0LuioG1VlMwARMwARMwAS2ksBWrT8s6NrKOeZGm4AJmIAJmIAJmIAJmMDWEtiqBdPWUnbDTcAETMAETKCeAAfCRO8YS18KcdfRYbQ9lr/ld38ftNDaX3nLKEAWdE0b/1UFXYjkMBjC0IhIJkTn+vhAU1IkpZTFgq5p41Z71SERpevckjD6gv97ai+emC+/NxGCMD9aUzJkKucHIqFTSOLvlM4o6amSDpV0B0kv7qnsZ5J+3tqQHcyfzwkEOAhuugRwaQymIJg67tSVC/RuJ+kfowFdgigMFp8g6WYhQMKT+InDoziioLkTbUHgM2UebYugqzbyVmKbR/J6V4zFF+LH80S0szONRE/Lx4loX08McV5LZLeusW59P1EGz5PnSLqsJERqt4ln6Nxzab+X5+/7/T4D3H8TMAETMAETOJiAvw8OZlI6JeL7lPUIjlO6HCVM2Sdb91zsiuB9iTXtS6y6v9XKohyfluuHBF0t5aS8U/fWciccrIPuGOugVG5iyv8fJulzHY3r279JWdM+YN96uqaOKUx8jQmYgAmYgAmYgAkMEdiq9YcFXZ7MJmACJmACJmACJmACJmACmySwVQumTYJxXSZgAiZgAiawhwT+MIxzMZY+X0U7iMLxLEmvkoTQa9Xk74NVCe7u9VMMVRyh6+D5sIrBy8klHSXp8CiWKF14JR6KjmRB12bvSSLUMCYId0jPlnRnST9eYzPWKejqMgar7coqIqPaOpaej8iGGFFdX9LbQjTT50V8rwRdMPyr+I7IDcq6BFEXCUE5UUPp06fCQz3CrqUKurgf+VN+3ywlQtelJSHQR6T7pIiqNRah6nSS7i3pcSEcZQw5Y8bYlKiNb4/xyL3P990r54wojohQryjpTRNvqinvp9TuW4VIlP8fu08mNm/fX+bv+30/BQzABEzABEzABA4i4O+DgydFuX/SJbhZ+lSyoKt7hJYi6EpOOFh/dQmuasRWFnQt/S50+0zABEzABEzABLoIbNX6w4IuT2ITMAETMAETMAETMAETMIFNEtiqBdMmwbguEzABEzABE1gIgbNKupskIndh6DuWXhmG1oi7MLaekvx9MIXa/rjGgq55xnkVQdc1I5IJEVWIzpUEFUMts6BrnnFrKSU30MGj901CLNNSRkve/N78iKTvtFwceXnHMDdLL9MWdE2AGZcg7ruHpEeE6Oamkt4xUFwyyuJd/mRJxzZU/cVM2NNw2f9kZfyfH/934yirFHT9KhMrPj6ER3ipP4Gk80pCkD6UiAR2+/imeVpW39A1fMt8YkS02nV9HnWsz3P6EgRdGPE9M6Ld8e2GKO5bUwZQ0hlCQHqFidcjAuN98fWJ1095P6Wqyrbz7cscK79JJzbNl3Ww3AabBA+cCZiACZiACZjAegl4/+9gvuX+SZ9ziPWOzGql77KgazUye381a+d7SXpYNMWCrr0fE7fABEzABEzABExgcwS2av2xDZunWwV0c/PMNZmACZiACZiACZiACZjAVhLw9/1WDpsbbQImYAImsE8JXCYidyHuOsUIAwygc3FXC7IlfR+URghd3lRb+ua8qxGwoGs1funqqYKuPNIPZeWCiqGWWdA1z7i1lHIiSY+SdJe46CUh1PhBSyENeVcRXZXVDAm6LiHpPSPtmiNaWEPXF5sVMRfRkhBFIcD8vqS/iyhEfdGXuiJibaqDvy/pMZJ+IukfQlRUtufEku4TAkVEim9pbBx1pEhefSKrliLnnPdD9ebzPj1P+75H8uf72P2Si7m+LekrkmoiatFWInkhAMvTdSS9rAVgkffhMV+HIj72FT/1/ZTKy6OL8W88Z4jwN0fk2RWQ7NSlS/q+3ymw7owJmIAJmIAJbDGBJX0fLGX/bxf2TyzoWu5NWe4HWtC13LFyy0zABEzABEzABOYnsKT1x2jvLOgaReQMJmACJmACJmACJmACJmACMxLYqgXTjP12USZgAiZgAiaw7QRuFhEuiIYwljCGRdx1tKSPjmVemAf/pRh0VGDbF1ks6JpnmKcKuvLoJ0R9unaloGIXDJLmIb/ZUi4v6RUh5ll3lK6ThfhhTOxbQ+CTkl6bZWyNYtQi6GJO36GmUXuc536SPtTQBsRctwuv24i58kS0KSJ2MTd+Xvy2l4IumoJgi4hbaZ+grz3k+3X8acAiC7oOpHU6SRjwnV7SERGR9UqVQBE7Pa/Iy3MAMWlLOrOkp0u6oCTux2NaLs7yTn0/5dXlkQ35d0fpmjgYPZd5/29eni7NBEzABEzABHaBwJK+D5ay/7cL+ycWdC3z7mSfgIhv7C+kNCToOknk/1pHd4iqfWtJfZGvcQr3wDgP6Ir+fcb4/WeSDpP0uWUic6tMwARMwARMwAR2jMCS1h+jaC3oGkXkDCZgAiZgAiZgAiZgAiZgAjMS2KoF04z9dlEmYAImYAImsCsE/jCidiHwOl9FpxB0PSuiOvRFPVjS98ESDDpKY4484gaG05eSxEH6xSQh1CG9T9KbJb1I0qclHdcxNieXdNUQ5Rwq6Y8igssHJL1G0oslEbFjSvqdaMs1JF1O0oUlnSpr24djDryrQ1BQ1leKj8baU0Yk+T+S3p1dlBsrsB/+J2FEfkVJF8ki2bxX0uvCuLzLeGGsHel3OF9S0vXiHrlA/EC0HFgTBQTB42cmiBPyNiBUYBwRWVFfqucd0Y8XSvpyXDBF0HVSSU+I+51iEIPcUlJfxKckxKjhlMbkbJKIJEXUGBIipKtURGQq6yBSyzOCBb99Pvh/PDKW93U5J84V99QVJF00rsG45F8kvUBSzbwd6jfz7kySri7pyjEvuP9IH5H0sRgzIvD8uAZgT55TS3pO1EEWnr13ktQXnWmFqg64FCMhnk019fAOwYDn2IHK1ynoKp+vczGYu5yxSEvls+Aeku4VzzOMpxDr0NcHZM/i/4z7hIhK/xbPn70WdJXc5m7P3IIu5jnPWgRmZUJId/94LmM09/aRPAgLeQ90JUSO340f5ozQRZG8n3nWfrVDlMn3Bd8JvAvfWTSMdwvfGqumv4rvAd65fMswL1tT6/upr/x8fpCH76jDJX2jtUHO30lgSd/3HiITMAETMAETMIFlEFjS98Fe7f+17nkxcrlzhSmOj/LRn3P/LpW7qqBr3ftbq85+1n+s9dhD3IvE3h7r/dYI7BeS9NLY/03tHhJ01ezzr9p/9r8s6FqVoq83ARMwARMwAROoJbCk9cdomy3oGkXkDCZgAiZgAiZgAiZgAiZgAjMS2KoF04z9dlEmYAImYAImsIsEzhrRDK5VHA739RURC39eJemHWaYlfR/slUFHzqxL0IXhMwKuI8MYe2g+PUkSRvEIiEgYa1xH0t9lArCu68l/94jAQSSUmsT+MsbtGK8jVhlLiGQeLAlBAVFZulKrcUutoAuxCwww1h5KGLofFRFt+O/adBpJt5X0N5mAYuhaREKweGuPAK/vWsYT0dzDRuYC4/m3EQmFexWxXzLOQDjEPPveQAMxVOF+PUPkQTDy2I6IeqmIKYIurqVMuOXlPHSgnq4mI+J7fYhZ+L0UMvUJuhAi3UfSnbNru8pn3jLHEZ/V3hupHNhz7di8Iz9jxhx9aqU4qmwr9yNGRg+JHxAl8Hx+/8A4lwJIsnZF4hmayylSDnOMZ0jffXOCaBvj/UhJj5b0m46C1ynoQrB36dqbuiJfEsAg1HyDpF9VXFOT5eUhTBzLy3MH8VaKOsazizmQxoD7F1Ef0buSyDbNNd4rRFjCk/YzJd03RL3lO3msDa2/Y6yH5++uxPzBezjt4Znyi45MvDt+Ulnp3IKuoWr/d7w/4Ylg+E0zzG2KmFvQNdSH9Bzn3ZGeI5Woq7L9XrxbeU8+PMa46xkwVljr+2movPKb67qSuP+cViewpO/71XvjEkzABEzABEzABOYgsKTvg73a/2vd84L7HIKudezfpTkxVdC1if2tLt6t653SEcQc90JLGTV7eGV5OMFgv42oWm+T9PVYW3YJuojgfMMJ0Zdb+pDysp7HAdU3p1zsa0zABEzABEzABEygkcCS1h+jTbegaxSRM5jA7ATyxVDtwWxfIzhwvZGkr4TH2B/N3loXaAImYAImYAImYALzEtiqBdO8XXdpJmACJmACJrDTBDBgJmoX4oFTjPQUMVcu7lrS98FeGXTkyLoEXWeW9MRKoRBlIerCeysH5RhOY6RN9JCxhAgAY3rqGjPqJ1LJbSQhvqkpO6+bKEIIhL7T0aBW45YaQRdCHMQjLd5muQahz7fGoEn6C0mPl4Q4piXB+1HRtp9XXIgRSR6Jp+KS/x5PIrDBvFbQVQqDaiJnTRF00WfEhgj8UkIUc5MsOs1YH8u2kr8UJHUJuh4oiT+3H6sg+x0RHX9qIlFhmIQw4O8rBa95M94YIhwijbWmUtyGKANBWZ9oYlVBFxHpEBEhWBsT/SEuenYWWe4tPZ3Lx2soilG6PI+M1CpGa+Vb5p87olRte5j3uch37FlyWkk3iGf2eUcqQcBI1CTEaUTZLAV6RPdKnsER6fHMLt8BRHj6RE89q0ZJazG+26Sg64KSXh1iMyI0pgiBOYZWsSLX7pKg648j6iHRJftEb2P3wJT301CZ5TfHpiIbjvVzF35f0vf9LvB0H0zABEzABExgFwgs6ftgr/b/Wve8yj2OKRG61rV/l+bkFEHXpva35hZ0dUUzHro3cazCHhf7IU+ISMm19/Kfx/7WFEEXAi2cBbFWZ5/kbOFUqkvQVdse5zMBEzABEzABEzCBbSOwpPXHKDsLukYROYMJzE4gXzCWBietlR0SIZK5ru+QsLVM8v+RJA7X9jJhLPOZvWyA6zYBEzABEzABE1gLga1aMK2FgAs1ARMwARMwgd0ngLALw/GrVHT1S5KIYJOnvdyz3CuDjrz/pbE7EXs4/Ge/hkQUn9dK+pQkol1cPIREpUE91xwn6SmZsT2G+sdEZCb6+lcdUbvYj7l+lN83hEQ2QrzxiI4MHwnHQ1+WhLH/+SVdvkOMRqQ2IvWUgqncGRIGHsylc0c9RBxCmJSij/HPpcOkUqCSOJ0zayttfHPG4QoRaazsDmIN+jgUlYloP0d3iHYQQRC1hyg4x0o6S3Bgb7BMj4uoOkNCoSHm/xr9oc6ueh4j6S8lJSHHmDFIEt7AhfT2EBXg0bcvXU0SxiakZHSS8pYGL8wNRFxwyQ38yU8fri2pT+xT1l+2FRY4wPpilrG8rzHYZ97dO8uDgIV28jf3En1HdFAmInohDhyaEzzDaEN+76VyuAf/RdJn4x+Y2whi0/2d8tGPm0/YH82jBFEW8xyxFfdOV1pV0IUo46UhXsFIiGc69y2CUgRpiAl/HBUn8R6iLsSS/Dvjxz324ohWh8ivyxhsYOod8NN+EHRhEAZfxG7MVeYswk0YjkWQQ2iIQPjKEemPOV7OvVrWffm67sE871yCrqFIX6m+E0ekKe4lxJg8C8cSzyCeTa0J8TTlD4lSd0GnlcOEAAAgAElEQVTQxXcHYlXeNa3pTCFW7XqX52W9Q9L7egqf8n4aaif3ECJ2vplINd9Arf3er/m9/7dfR979NgETMAETMIF+Akv6Ptir/b8yGtLY/gk08+/jVkHXOvfv0ki3Cro2ub81t6CrxcEIfFaxDxxz7tF3p7HPRNRr1vs4q2LvlcjdD5ZkQZef0CZgAiZgAiZgAvuJwJLWH6Pc99I4YrRxkWGrgNZ2yvn2NYFVFmwluMMiHHGNUUUL9FUPVVvq6svbuhCeo06XYQImYAImYAImsH4C/r5fP2PXYAImYAImYAJzEzi1JEQCXdEm+urC4Px7Exuyl3uWe2XQkaPq25fByJzDdzysJoEE18HrQhElJxegfDuEFRgrf0zSPUMkg8grJbz0IoB4bBFhZSjSTp9YBeEGkYA+HEKyvE9E8SGaF/s9ufAM77QIE/qiU7UaqlBnl0AltYU2EpUJQVf+XYrIAdEZ0ZTyKF5jht2IxBCY5dwZJ3gSsau8B6jnciEsuHBxf8ABMUBfJKUknMn5IRhjrD5QMMc4hnqI/tUVlWxM0FVGeSLiG/X8ovKeLufw0D4f4gAEPYghUhqLKpU3g3F7RTav4J6i06V8QwIhxIGIJrmvckEdY8UYId7KI68xvszlFw6w6BL5MUb3l/S2DtENwhQEErQjF9fQLwxvuiLZ9VWfRyQiz1h0tVUEXacJYyAEeDB5etxXlwo+RGPEKzTvjlNGXoREOCYjChkpzRW4IKj4mgVdg3cZzxwEiQh5SXBEmEgkranpZJJOKukckhBA5RG3uHdaIhvShg/GXO57rg8Jse4e4jSMzxDUdj1ziDz5k2zuTO1333VTnPDlIqOh59cUQdc1Q7yHEJZnW4qOlto/53lTijg39MwunzFz86e8IWHmqu+nsr01UR7X0cf9UKb3//bDKLuPJmACJmACJtBGYEnfB0vY/8vXxInkmJ1Uyz7ZpvbvWgVdm9zf2m+CLtZr7AUi4ML5C3su7B3WRBfH8c7V227pptzvl/TQhr3FpsKd2QRMwARMwARMwAQ6CCxp/TE6QHtpHDHauMiwVUBrO+V8O00gHbD1dZIFFJ6JMb7Ay2BugFNeg7EE3oq7Eh6OORy8r6RWo4qxAUgH6Szs8Cj5q7ELZvr9hOEdlEO5sY2Kmap0MSZgAiZgAiZgAhsm4O/7DQN3dSZgAiZgAiZQQQBDe6Jk8YdoOem/09/sYRD1A+FF+S4fKv5nISgaysO+B3spedrLPcslGHR0CboQZdxO0gsGxiBFvyl5j0X6QfxD1CH2mVIi4s6tJP2oY/C6jCGeHKIC2tmXGFfEHORNohXy5+KO8toWQ5V0bZ+gi/0zjOGHomB1CXH6DMsRw2GIgNApJYwlECQgxBm6VxDCIBRKEUG4nmthgRiiTEkMQ+S0lLh37hgCmD7muVfePM+YoCtFmknXMPfw4lubWgRdlFmKssaiSqV2sD+KQA/DlJQwDHpT0dA+QRfMbx/7n33jdcaI3pI/p4bad1pJT4vody1jRd4LRl25QDAXStXyL8ePOYnIsCtNFXRxP99F0pGS8ohbiDePiqhgdwthI/UyJxA/5t6gmdfPiIhs+X3WKnrJ8++HCF08p5hjiBB5ng4908bmDM+I00lCfPeJAUHpWDlz/V5jZJbqWpdTulZBF/dCmt9EnrqWJAzVulLr3K7h2iroQsDH+6srJUFdXzQzvgWJXkZEuItUNI7zHgSBiPzHzsLy4obOxVZ9P3U1m2il+Tkcz0u+i6ZEaqvAsm+yeP9v3wy1O2oCJmACJmAC1QSW9H2whP2/tFZ+bkZwzE6qZZ9sU/t3LYKuTe9v7TdBV77Hy/oaB0qs42rW2ilP9Q3dmNHRwRqBObsJmIAJmIAJmMDKBJa0/hjtzF4aR4w2LjJsFdDaTjnfThOY8yBx6AAa79gcgmMI02pUMTYAqQ+bXlDl3h3HNirG+uDfTcAETMAETMAElknA3/fLHBe3ygRMwARMYH8SIGoTAq484s8QCYQKLZFiEEucpadAfruZJKKOL+n7YAkGHV17S11Rh0q0RFF7nqTLZD8gmEI01OcwKGVFSPJqSUQZIb1X0o1DZJTXw34yxtSIkVKibKIIfaviNuJ6hGIIEVIi2gyeY7tECS2GKqm8LoHKa6Peb460ESN3PNkiVEmJqGP8KefpeSS9RBKCiJRaxDcIhdjbu2x2PVyJ4kQEmjyVgicih6XIR2PYidSFcVAaW/IPCbpOIulxwSuV3SWSGqq3VdCVR7ehXOYtUZ/eMtK5cs73Ca36BF3cG9wzY0JVxhgxZR6piIhaL+9oXymsHBNUlkWUnqprxW15OX+ZRcDi34mcdVdJiGznSkn8yD11c0nMyVzYkkcXS8JC6k55+e80T7iPeIakyEOtopf9JuiC8x+GCGts7o6Nd41R11gZc/7e0p6hSF+pTUQcQ6zMvOsTKZXt5/nTIuTJhbNj5ymtc7uGbaugaxUjvbH+le2du79zvJ+6mB4iCSE7EfBIPHf5Bmr55q0Zq/2WZ0nf9/uNvftrAiZgAiZgAkslsKTvgyXs/+Xr4jRmY3ZStftkm9y/axF0bXJ/a677ILdje52kdzYUjHML9p7Y93qCpK82XPvnEb14zClTWST7jTjheHC2V1uz1k55hiJmNzT/f7KyT8Y+cOt6ckpdvsYETMAETMAETMAEcgJLWn+MjowFXaOIFp2B8TtXHCxcQdJFo7UcOH1U0n/EIdX342D6SvE7xjqHSfrcHvauZUG3ajNLjxuti53W+tNBdN8i52zhefS8kq4i6QNFBfkh45CgKxnacPk1JH2otaED+S3omhGmizIBEzABEzABEziAwFYtmDx2JmACJmACJrBwAgixEGSlqFoY7bdE6viypDM39PFClfsPGJoTNYfoLF0JscgRYYzO75v6PuiL3NSAoDdra0SPoTpLMUytuCU3MEjlE3kdw4HvjnSSiFnPl3TxyNe3f9glvBmKsNVVbVkGEU369rZqDVXyerrGGREZkYBq0uGSjs4y9hkclFFCELDcMhOl1NRVin+6uBOFCkHCfbMC+X9EZr+pqKRLpDa0P1qKpIjacwNJn62oK2VpFXSxz42QLY8SV9PHMqpK3zVde9Et48UYEN0NQUhKXfPipGGgg1g1pRaRH9d0lUF0sGMa+K9bnJAELLx7MBLiHIKEsdEdJCG6uKmkd0iCPYY7zHUMnz4Vwjii1F1AEvc/e+BvzfrXKgJZl6Dr9NEfRKdf7BH+1RhF8Wymjxh97eWZTNcUqml/w9RrznojSRcLcSvnJGV7fieieHIWwnfDUBTIrsrX7UCO+5VoTrceibKY2tY6t2uA7qWgi2fj0Hto7v7O8X7qYrqucmvGb5fzbOr7fpcZum8mYAImYAImsGsENvV9sC37f4xv6/5J7T7ZJvfvau3/Nr2/Ndf907XfOlfZNeVMsXFkXyZ36lOz9q/JU9PeMs9e2R9OaauvMQETMAETMAET2C0Cm1p/zELNgq5ZMO5JISwY7hEHyX1elBH44KkVz5Z4GrWg6/ihmrLYaRnkscXI2AFbvhgcEnThtfQpkmoNc6b0AW/Zn5d0XMvFK+TlgBYviBgRjXmeWaEaX2oCJmACJmACJrCHBLZqwbSHnFy1CZiACZiACUAAQ2Ecw7BOTqKts0riD/9/ygLTn0WUlFp678kEPGPXYLCP0IXITUPpWmHcTBvLlEflyn/b1PfBthh0lMYcfdGySr5dhhEPDwP5MeFPrUEIDF+fRXWbsi/V1c6+6PO17cpZlOPM3hais4+PTfL4vby+K7oR+7FPDLFcKravD0PVdkVVK8U7pw6xw5WzglojZpURm4b2R3Eg9mJJOKMiEUWPOfn1Sn5kazVI4pqLSHplFklsrN7fk/SIiBjH9QiDeP68v6OdXcZFLSI/iqyJYlc6FpvqWC3t+6au1N7HKf+6xQll+0rkiN8eE0KPU0SEMO7BroRIDgHwr7MfW0Ug6xB0cXZGpL4jQ0SEqJHnXZnGDJ54FyJiRnzIOxfR59yiLvbTEcxNSZeSdNVoG/371YRCEO69b8J1+bsgPT9LnkT5fFGUPcVJ4ToFXXyjPTSi39FEROxE0xyKmtY6t2uw5s/OGnH5ySQh9O1Kdw+RZl80M+7TH0cfEXbSXxwbvqwjsiTl1/aX9twizjIZ7z6Gc7yfuvrd9U4nCmGL5/2asdpveTb1fb/fuLq/JmACJmACJrDNBDb1fbAt+3+MZev+Se0+2Sb372oFXZve35rrXsnXlazn2d+uTVx7/thHZd3Meqo2JUc4c9g4ju1d0KaaPLVtz/ON2VBOKdPXmIAJmIAJmIAJmEANgU2tP2raMprHgq5RRIvMkB8mDjXwtWFUgEjGgi7pfAFrjsXOEPexxcgcgq78gKn1QL9mUpebBjXXzJ3Hgq65ibo8EzABEzABE1gGga1aMC0DmVthAiZgAiawjwkQgT3tZ9RgQPDBvkdtwmgWI3UMuInW9aXiDxFJ+DeEHEMGytRHVC6MehFUdKUyKleeZ1PfB9ti0FHuyzxH0h0rI5Okw/fEF+NsooeMpVqDkFLI8aRwOvWLsQqK38soWLTxPpKOLfLVtiu/rBznN0u6saTvVLaxvL5rL/Eckl4YIh+KHYoyNlRtKUoib7knVkZbqhX45fWW7R3aHy37n/aYcRpWm1oNkii3S/gzJFxD1PoCSYdGo4YibpXzqFXkRxUY0hDF7gpRH5GCaF8uZCmFc1PYUTwiG0QyKb1UEgK0H1UOAGJfnhtXy/LXCD0qixdzEsHHCSV9P6JuXTJ4PC1EdilaJHP8upI40/hKRLpCfEz7iNZFBMGvDdz3RPz6zEjD2CsnwhtzYchBWm3/yEcfuccRrTxb0p17DK/GDJ44m+H5w7OSdr5KEs/Rb7U0ZiTvOt9tNc2cyjy/59O9XvL83Uw82xqpjravS9CFmIvodPwhMb4IGceipNYKnHLu3EPJqSPPnfSehA3izQdEhLApz7VyfBP/sbMZnodEKbx2FMA9Qju4x/NU019EjzxPiNaGYSTvD8SPXWmO91NXuSeW9OiIyJd+nzqva+6Z/ZJnU9/3+4Wn+2kCJmACJmACu0BgU98H61wjzbm2Zkxb909q98k2uX9XK+ja9P7WXPfMKuvKMfvAoTamuTGHjePY3gXtKPeU5+KXyumKdD93HS7PBEzABEzABEzABHICm1p/zELdgq5ZMG68ELwyc3h88aLmPJoSCwo8gN4zvDlb0LU+QRcH5I+ShLdIUvKS0RfdaswDRx6l6iOZsQneZfH4iIFMvtDN8wxNxvz6sUk7Jkobu37q76sshKfW6etMwARMwARMwAQ2S2CrFkybRePaTMAETMAEdogA69sUSSuPqIXBKiKt2nSMpGvUZg6D/2c05EcQQeQmxFyrJERciLkQdZWJ/SmiVhBtpy9t6vtgWww6SmOOlgPv8vC91iC5xiCkK7LW6yZGsPjzEF6kOdEnWqtpVzmvagRZQ/O95vqaaE2191RpZFOOdynumSISKgU+Q8Ygq8y/1OdWg6R0XUtkKiISERUmpSHxYjmPWkV+1JHvW6Y6y/urbD+ihClRj84k6U5Z38ailZVzrautN8wiHdXOzdp8RLI5WtI3Jd18RIB1uhCCEFUIfm+VxLOFlCIJdhmD1bal9pk3VN7JJR0VUSnZ4ye62Ad7LqgxikJ48zdhHIUwp1b8U9vn/JnV6vGbsyYMzPrOMvragJgPwfmpVhDRJaEpgiXE5Z/t8QgOOyK+TXFst47zBvpMdMBbBxzeX/eoFA2XAqcPSzqJpONCsMnfZeqK5Ng1Ls+K58aYqGxoXtUKujhbvoCkB0m6ehSIp3q+93i/pO+6IUEXorjbhBAMpojVOGdDWPXznkbO8X7q63/5/YRYjznnNJ3Apr7vp7fQV5qACZiACZiACWyawKa+D7Zl/w/+rfsnNftkm96/qxV0bXp/a675vcq60oKu345Cy/72XGPnckzABEzABEzABPY3gU2tP2ahbEHXLBg3Xki5+OSgg0Ot50r6ZUdrahZ0m+5E7YJujnblCyTKm8N7Rd6uVQ6YW/qXL27SIebU68eus6BrjJB/NwETMAETMAETmEpgqxZMUzvp60zABEzABPYNAUQdF5aEQTTiqCTewmC9KxGlg4gytekJEZlpKH8eWQtR1ZBwqrbe2nxjUbkw9D2iorAlfR+U+zxz7yNV4DjImKPFiH2dgq4ukUhNf2ry9HGesq9Z7p22GgzUCLpq8tT0mzxjBupjv9fUU47dUgVd55H0koiKRL/6hEwnCsP/u0TnxyLTlPPo6ZLuKulnNfAiT5dB1O1CnJSKWZc3Y4Sxh0lCMFGTasRnNeXU5EliLvLeVBICFcRj54rnP2cXKSFsIhLfQ+LvI0MMBDf+LQmSV9lvX1XQxZkZ9xwiHRIClccPRKmsEXRRDn1H9IMQiAQHhCu/roE8kid/HrV6i69tf9mEfIymMk8R7XKRald76N/rI2oTEd2+28BsFcO7vmp4/iBEwvkeUdwYSyLV1SSc+RGZjL+5N64f53pDz2SePQ8MsVtfHUQo5MwIYd5Yom7OzBDjUy/3bEp9gi6EmmeP5zPPo5RgQR/+Lr6F6RPR8p4aZ5Vdgi7G5GbxDKYdpA8Ex7eNRISd433Yx6d8fo9FKRvj7N8Pju67DTYJHjcTMAETMAETMIH1EvD+38F81yHo2vT+Xa393xzf8y37W3PN5lXWldso6GrdRx3jvFf2h2Pt8u8mYAImYAImYAK7T2BJ649R2tuwebpVQEeJz5OhXOT0ebCdp7b1lFK7oJuj9nULuji0whvhiaOxl4kDtldKerKkY4tOnDF+P6ekO3R4LMUj5e3jQA3Dp2SI9UNJn5CEh1AOt68tacgLMt5NrprlwcALr7Vle7oYpzmGIRgHWUQF20SCIYf3HBD6wGwTxF2HCZiACZiACWyegL/vN8/cNZqACZiACayPABFJDm8o/t4hQqi9BCNh9g6+FH++mP03//aVmYzBa9uT58NwH2P8vqhcGOvWRiNb0vfBEgVdLXskFnRJ2y7oKg37N23wMhYxrOZ50WqQlMokYgtCVp4fKV1TEtEK81Tu945Fpinv66nGKWMG/0sRdLG/jHAIgUdKU0U3Q+N9sdj/5j3AfjbRyE4m6YmSLhqRrT4eBSBo4r3x2BBL3UsSkYQuLwkxCnvpdwyRy1BUn672zCEuSuWeO4TXRJ9CXMj98IMBCC2CKOY3EYh4ryN8QRCIyLt8B9bcY3mebRR0cTaJ8IezgFy03MUzRajividq6YcaAK1ieDdUDe0/ryTEpH3RpGqamZ6VY+JxHAUwN8v0K0n/Jul7EeWrpk6ixHGPIo4rIxt2CbroK4Iy/vRFQkTA+ThJVwzhHc/wf5fUdS/n4kaEcIjBEIDVRBab4/3Ux6h0otjy7VXDfT/mWdL3/X7k7z6bgAmYgAmYwBIJLOn7YAn7f4xR6/5JjeMjC7rmnf2rrCst6PrtHJ+6FzfvaLo0EzABEzABEzCB/URgSeuPUe4WdI0iWmSGckGH6Ic/qx78bbKzuyToKrmNeZcYW7Dli8Gug/Z0yE29iLre0jNw6fDtfnEo2jK+5RxruXauvD4wm4ukyzEBEzABEzCBZRHYqgXTstC5NSZgAiZgAjMQOKGkMxfRtFJULSJsPUzSkxrqwQgVg+TahFDhzrWZF5oPXjiAwaFNV6qNypVfu6TvgyUYdLQac+QsLejafkFX6bxr04Kucg5NMbhYZQ5fJ5xSpXmNAAhxa+6kqix/TKy03wRdsJv6LKh59XCudKUQ9eKgK4m5eJbznn1wjFkaFyICEaGS9+tbQySFAOVMkq4W79GfZAKwvRJ0nTIirhFx6DMRaSwJ0vq4tAi6KANhDvcUQkWiKSFye0cN9IE82yjoIkoVkfKuF1Hanhf96+LZdV4CP4RxY4m5h2M9IqkS4a4mghVlMldfNVb4DL/XCrpmqOqAIpJ4qXzfdAm6ThJirVvFPfGinsbgyPABEdGO+4fUdy9zrxF1EAeE32no3Bzvp77qVnlvNXRhX2Vd0vf9vgLvzpqACZiACZjAggks6ftgCft/DFXrd6gFXcc7isHZA2nMOcYct8M6BXI17ZujjzV7FzV5atpb5hmzoZxSpq8xARMwARMwARMwgRoCS1p/jLbXgq5RRAdk2NYFXVsvN5Pbgi4JL5+XCI+FOfUhQRfRwPDieZfwXHrLHg+hY6KwsVHGg+qlxzKt+fdPSnrtmutw8SZgAiZgAiZgApsnsFULps3jcY0mYAImYAIzE8DgHIPyJNrCeHwoEdHkvg1tuE0YZndd8s0sqhaRtTAi/ldJH2sof2lZ7yrpiJ6oXBik360hKlfetyV9Hyxh/6/VmCNnOVXEMdUgZExIs+ocrmlXWce2R+gqBVSbFnTNEQFllTmMuJaoRYfGwL43xEBJiFFG8eK5eiNJPGf70hyCrpqoV2MRvFa9H2qvR2T16ELwMte9egJJvPseKYlIPy+NCEHsdcOZfeWUiLyEyPcWWf73xY95vpSfiFXM/70QdOVRg1qiZ00xeCLSEsJo5vh74juFqJtT0zYKug6JuUOfEXUl4VwfzyRAStG8bijpuVOBVVw31/0yVtVeCbqYM6+X9IUQViF2I3UJulKEtAtGBK50D4/1jd9b7+WxMud4P/XVwfc/jh1SssPBsdEY/31J3/fjrXUOEzABEzABEzCBTRBY0vfBEvb/YN66f1KzT9YlQFrnGqfW/m/T+1tzzen9Juhi/41o1MfNBPA0ki4Q+z2s7VeJcj1Tk1yMCZiACZiACZjAPiGwpPXHKHILukYRHZBhWxd0bb3cTO7aBd0crckjYlHeHN4rhtqVFqEcynIA9osi89kkPUPSeSVdRdIHit85cH+IpJsX3inJdqE46MSj5NCCe1VB1xzcXYYJmIAJmIAJmIAJdBHYqgWTh9AETMAETGBRBBBl8R6pja5A4xEgHdnQCyJEsN6uTReLOpJgC8NY2pcMY2vLWXq+oahcPwqRVwvnsr9L+j5Ywv5fqzFHznOdgq4ukciUyPAt873GUKUsbxOCLgzbXy3pDFF5KTpq6WMSKqRriAxzj2xPsezPlL1NhDdPlHSTqGSojDkMbFaZw13CqetKenm0/TySXiIJUQzp8ZLuJemXA9DLeYQTKVj8oGGg8ig16TKiBB2TlVEKAsqxbKhupazrNN5C0MXedZ/4mXfgVyUh2GGeIdJiPpf5k8j53fFuP0rHe9kmGhvzlfcxouwuh2glnHx8pxqpMZZEK6Juxo059dOKUZgi6KJYnKkdHZGjWurratI2CrrSMwJBIJGf+JYg9fH8S0lvjLMR8v9hRFutGKJJWdJ33dDFiACZL0QBm5qISPhUSW+Je6XlmZTXiaEdQsRfVzYkibSItpo/x7oEXel9BxMi7bV8h88t6Jrj/dSHaCmC3Moh3IpsS/q+3wpgbqQJmIAJmIAJ7AMCS/o+WML+H0Peun9Ss0+26f27Wvu/Te9vzXVLsQ+CfR/r0NZEJOMHRuRookynaMYt5WBz+JGRfa+x8mr2Lso10ViZrb+XDqxar3d+EzABEzABEzABE2glsKT1x2jbLegaRXRAhr1a0JWCpJpW5weXNQu6oTI5kKIN15B0OUkXlnSquABvfB+W9CpJ72rwpFC7oOtrF4fSeLC8tqRLhjcH8uIN+nWSXijpy3HxXgm6asZpLE8+jkTnemgcgGMocGtJ3+4pIDfSKA0Lxur07yZgAiZgAiZgAiawTgJbtWBaJwiXbQImYAImcAAB9h444EyRtPibKC3p/88sCcPZp8d6uBYfUR8w/K9N7G1cqjbzPsnHoTORt7oOrdmHuVlEIlsFx5K+D/Zq/y/n12rMkV+7TkEX9ZSClXUfxk/Z19yEoAtnS8+XdPGAjyH9FSW1RC7h0hojm3NJenEYj3ANUf4OaxSO5sb7lDEk6KJs9lZTmjLGq8xh6k3ijdSGJPQ5VtIt412QfoP7m0YeQOU8miLAKxl+I/bLP5TVXbJ7QwjHvrvKA3LCtV2CLiIavWhCWV2XsN+MIRJzkchSiJgRNH9H0k9CpMT98bMQgJxD0hUkfTIiqSEM+XEIuSif358gCaEd73nEc0nQ1eUQrWzTKSU9RdLlR5yg9XU/j5jFOQdRgL5VyarGKKqrKAzC7i7pUfEj71nEieX7sKYZ+TMPjgjqahPfPFeNSGHM119VXsgcu0EIK1tFdPn8ROzH/Z363cczPQd5BjCX/72ynevMNuXcbl3taX0v5MLZXJjdJehKz3PuTRwlcF/3pdOFyJ+5jKFil6CLc2nGkN+e1miUOMf7qa/t5ffTugXr65oLSyp3Sd/3S+LitpiACZiACZjAfiawpO+DJez/MRda909q98k2uX9Xa/+36f2tJdxr+bqxxmHNutpcs3dRk2dK+9Icn7K/OKU+X2MCJmACJmACJmACicCS1h+jo2JB1yiiAzLs1YJuysHQHIIu5gdhbx8k6eoVqDi4fbCkl1UcwtQu6MpqMfBCVPawEJb1Nev7kv42DoAx/uKw+nyRecyLbRdvysLzaE1KB9p9eTmwPH94b8TIg8PrvoR3Tg6RSbXRucjb6vnwnJLwBrnkhBdewjo7mYAJmIAJmIAJbDeBrVowbTdqt94ETMAEtoIARvsYYRPNuiaxpr9yTcbIg1Oa9xf5vxcG6Bihl5G1+P8hQ9WGqrc+K3sXRB/n7zLNEZUrL3NJ3wd7tf+X82g15sivXbeg66+yvSrq/VdJN4p7qXbSs+dIVKrrx734iRBCIRD8TVFIraFKftkmBF1lxCvqJxIRxgktqRQJcW3pnAmxCpGDrpYV3OrACSavj/1IihnaH53DY/Iqc5j2Efns2SEC4v+TAAvnVog/ENyQ3izpcEmIq4ZSOY8Q4OEojKg4talk2CXWKqRQTr0AACAASURBVCO30a5rdbyHxupkn/YBEQkHZ2qfCrHTUBSyvMype+9j7ar9/WSSiPzDvf0VSUQPGko8E/iT8nW1v7buVnERAhTuW+4pIg8hBP9gbWUDEaVqijhpCLoQx1E39817ai4s8pT37IQiVrqklXk6fzltx/3RZ0B2mhDRIgzcSyO4HNSUc7uVQA9c3Crooiieo3yD50KtUtCVC78QIPL87Us4ZiASJPcSZzm3iYxltD3mK/+GMJrzL+rkPK8mzfF+6qpnnVENa/q1q3mW9H2/q4zdLxMwARMwARPYNgJL+j5Ywv4f49e6f1K7T7bJ/bvaPYhN728t4f6woOu3c9yCriXMSLfBBEzABEzABPYXgSWtP0bJW9A1iuiADHu1oJtyMLSqoItoUBy4EBEKA4WWhIEBnhXxyNmXahd0+fUcqlDuvRrahBe914TRw6YEXWOspizYTi7pqDBQwLM4h20/GKgoGYNwiMYh9MdHGrXXh75jzPh9KQe1NW11HhMwARMwARMwgX4CW7Vg8kCagAmYgAlUEWANmiJqYWz+0qqrjs90WUlvbciPUfufN+TnoJg9kiTc4m+ihzgNEyAq1xE9WeaKypUXv6Tvg73a/8t5tBpz5NeuW9BF5LwXSDo0q5Q9RAzCayPLsF/F/iH3f0p9huK1hio5g00IuqgPUdpjsoqPiQiCiI5qUznWXUb57OHfv3A21WIEQSQg7mnmRkpDgq7SY/KUaFarzGHa2NVnInF9uXDchQMunJGVQsCSf9dedO21lNXFsOt63jnPCLFYagOOyeD/68pJke8Dp0vyCGU1xZQR5KaIPWrqOWH0q/bez8tEzITw4+whasrFapsSdCHmYs8dcSkiP0SZPN9a+rOqB+s8OtgrYt9/6Fyla1wQEjLPpiTmCucVCMpwpjYmvuuqI3dKV9OGFGWP/vLf+TlHH0+itj1O0q2KKGyIPx8t6aOSjo4zKaK6EnkMYR5RokjcV5cMBwJPzRwScg6W3kWINFsSkWM5O8MJ4dSEeJP2IC5l/g2d+QzVwbgxh2ufM5R1UUlvlESUQZ7ZX88EisnBYTpnYo4RLa9PcIjDQKLD8ZxmLt1eEjxPlUXbS+c7MOPc7j7RISLz3TGuG+M4x/upq45TxHcMZ2kp+TxqbDTGf1/S9/14a53DBEzABEzABExgEwSW9H2whP0/mLfun9Tuk21y/67W/m/T+1ubmNNjdUyxDxwrc8rvNXsXNXmm1O0IXVOo+RoTMAETMAETMIE5CCxp/THaHwu6RhEdkGGvFnSnl3RDSRwukTBcwhgppddJemfRFYxriP5Eql3QpSI4iEI49YgOPB+R9C9xeM5BNl6aLx8HM3l2okohOvpWD+LaBV1Nm/AEjDdWDqzOEu1hUZQShhV4/D5v/MO6I3SNzarWBRv3KQscDF1qPXWmOmjLYZKInjaUTt1oEDfWx3X8/klJ311HwS7TBEzABEzABExgowS2asG0UTKuzARMwASWS4B9CQ6BEW3lf/g3DDjz9AFJF2noCobc/16Zn6hQGKVfujK/s7UTGIvKdTNJr2wvdvSKJX0f7NX+Xw6p1Zgjv3bdgi72J3EAxd5hSuzN3TwznB8acPYTEW89KsvEfhdRjDDIL1PrvibXb0rQdR5JOF5CkJFSi7itS9j2+HBmVUZi4rnKvYd4gcQ+KIbnGOOPpUMkvbBo59D+aB4Jh7IRedQ4jJprDqdyyj4zt4n4lJ5BLdGvuvaiW6IxXSjEyohfSH11s497F0lHFvP7ppLYr69JnAMg8EhO1hhrouAheqhNjDni6vSOZu/8xiMO2GrLzvPdN0RZiNtoH23+C0nniP//ZmQmuhxziHYQmYfE98RzQ2AzFsWM9z6im7+X9NMpDe24hrY+MoQn/Iy4BGFQiyCG6+YweMrH/G6SeA60iMpWQTJH+1vqz6MbdkU17GsP7w5EtIiOcOD346iUcx+eg2+PMxQiPTGORD3LnR6mCHufzqJKIkhEEMo8niLIbel3X970vh87s5qjrrKMJPzkmZ+e8WWELn7j2+9iku4U/MtyEHsRmQuhdy7mYg7nz95cIMUZJM9FxKrMCYRinCfiuGEozfF+6iq/jJbJu+YGkj67DvD7qMwlfd/vI+zuqgmYgAmYgAksmsCSvg+WsP/HYLXuAdbuk21y/67F/m+T+1tTbgaiFF83bA+nXF9eg5OLm8R+Hk4wvjpHoWGz+TJJx1aWV7P2T3lWcfjS1RzWcReI6Ois639e2WZnMwETMAETMAETMIFVCSxp/THaFwu6RhEdkGHXF3R0ljnBAfFTiihYHJJxuPXhDi+NeDfEWAGvfXk0LxYjRNPq+hhvWdDRLjz7cQidl88hD8YjGIvlniM5DLpcGIakqFz5QI4djnVFREseCWtmDJHE8BjZl84WnloRmOHVkPb3pZ9JwlMoh9scOtYeLHOI9uqIzMUGwPdqGu48JmACJmACJmACJrABAlu1YNoAD1dhAiZgAksnwNp1LOpz3gccuyAAq02s4X8VmTHO/VJE0+Lv/A+RtRB0Oa2XAIbkGNeWCcc9GPT+cE3V+/vgQLCtxhz51esWdFFXKW7h32oibLDviCjjnyQlYQzXYnxPBKpSxMRv5R5ijbhoU4KuLuMYxAREGnnRiCADYwb6jVFHSkOOnPoMcaiL6Cp9CdEYhvZEQsrT0P7oiTNBRLqG6xE81KZyDj88hC9jkbTy8stoV0Tz+UoIpsjXFd2nr319EZ9q5m0eeSaVPxQhLQmVmIcpIXocGyvy4siNaHd5BDxEgwgdWiL3/JUkntspEUGJffRf1A5gRb5cmMPe/ZskpSg3V4r9/ORwLolunhWiEERZPA8w5OE+GIqWlkewYh4R7YzvBq5H6PUfMS8qmvw/WeYSc1FgjVHUWNs4T0DkimCGiFIIvFq+vcbKH/p9avv51qO9T6uMrJTawLhhyHVPSX/XIeBpaQ/PRbghosyj2CHQImJZfqaDQzsc5l05nofpeZYLXon+RYS9Taa9FHTl9zD3Ek4jS0HXEAvGEp5Pjnc6TgUR6SFeTd91fYIuyi2vr3lOzvF+6upTOk9LomneDbyfW567m5w321KXv++3ZaTcThMwARMwARPYHAF/HxzMunUPsFbQRU2b2r9rsf/b5P7WlJnN+pz1JfswS05D+1Jd7a5Za5d7ynP3v7XNc9fv8kzABEzABEzABPYfga1af1jQ1TZB94Ogq0vMxIHMvcPzax+x8vCFfEOeYlsWdBze82F//axyDqQ5BP/awBDmh715tnULusoFd9ssOzB38iJ5LkkcKOI19DuSThre0f+tx+PGpeLgjENKODEWTiZgAiZgAiZgAiawBAJbtWBaAjC3wQRMwARWIIBgoIyqxaHkLRrKZP35k4b8ZG3dbyIq1JclIYRw2nsCRLlIUdAQ0a0rKlfeU38fHDjurcYc+dWbEHR1RdmiDUTQQ5hFFJ5SnMWzBIdQD5CEd9qUxqJ7JYEI0UNSup+kx/QIwMizKUEXdSH2Yf8tF+CwD4eABqEK+3h5+h1JRClBbJALfsgz5sipa68TA/oHS8Irb86cei4cbSjroa6x/VEMV3D4lTNHTFObSkER48ze5idrC4h8ZTvyy4n01iVA7aqiT9BFXpxtMafeWjgNg+HlIypU7jSsRnBTRtmiHgR7jBVivzLKFAZNeIBGgML+fEpc0xLdK12XBC3p/7siIaXfyvuFf88jG/UNWYpQhzfowyQxF/Fk/YgQauVlpEhA9BM2KTInkT5fEBXgZA7xdp5wdMa5AILC8lnBe+roEBqz//3eyqhWPH9o462josfFc2tq5K8ao6iaaZ8/SzZp5DSl/YwbDuguHsJB7lME/XOklvak+cPzNxedpndoLmTkvYVwkHsjF5jy7zgl5JnMu+vwiMA3R19qythLQRd9R2zJNzjnTESnqxV0cS/zTidiZ4qwhbAOh5B5GhJ0pXycZRGVkGff2DcB16z6fuoaF55hRLJMaYoIuWa891sef9/vtxF3f03ABEzABExgnIC/Dw5m1LoH2CLo2tT+XYv9HwQ2ub/V6tB9P0foOpkk1nplOnusmXEYhSOQqYk1Jw79NhWRfGo7fZ0JmIAJmIAJmMDuENiq9Uergc1eDNOSgO66oCv3ipnGGuFU7YEc13Mwz+FLSrnXzXz+tCzoODjH42qKzlVzaJ7qIlIXh4vJsx7/PmawsOo8TwvuvjDEGM9hrEZ/8FLKgiVPGAtwgMtBd9fh+bUkPTv6Ae8uD+WpDVMPnjgAvcOqIFa8nqhwR61Yhi83ARMwARMwARNYHoElfd8vj45bZAImYALTCGAEjnALw9ZcwIWAoiu17gchtMLZSl8iYspXwwAWxysIOuxYZNpYLuEq5tBHJb1SEhG71hWVK++rvw8OHPlWY4786k0IuqiP5wuRUbr2j9gTQxjIHh4J4cfVCiEX/04+5hhzrS/lApE8D+IRrich7mK/L6VNCrqoMwlL8qhj/DvPwfeE0ATRy1lCIJQLdlKbER4gKhgTlfTVBY+3hGE++65XiCg4fVzH9kfLaCWtTqPK6xMPni0/l0SkNURU5b5o2d4kGsLYJ081kdry/OVeNGNDO06bZfpICDq+F5HhEKWVY8V1iKMQIQ0ZoBB9kohYCIfKxDuVsYIFEcuYN1ctotYlXjhZY6+9JbLZSSQhUmLfmPQNSdcYiOQ2VdCVnlPl3CDqFvck45tEgHmbUjQv2pZHWCr3wXPhVSkI5DuGOXZkCCNhisDveSFK6Zv3/HsuHqm974bKaxEgDZVDn2AKz7ExGyqn9bcp7S+jLbacIY21r6U9t4yIdqUQK83pl8Z9kM5PkmjnDRF96bvRmNzAb9NRuvZS0NU1FqWgC1E1kQOJxHWOiMrGuRYCOESYJOYs769vdhRYI+gq78sxUdeq76eymcxnIv/xJ6XWqJRj83q//u7v+/068u63CZiACZiACfQT8PfBwWxa9wBbBF3Uton9uxb7v0RgU/tbrYKuue/fvH4cPLFPuBepZa2d2lc6Hxrbi2N/iz0hIrjjdMcRj/dipF2nCZiACZiACZhATmCr1h+tBjx7MdSbAtp1cDlXf+f+KF/Xgg7RE0IhDvxJQxG2+tiUZfQdPtYu6HLPialOPCk+qPIgOz8UTtePGSysOu5pfPo8aY4t2PIQzl2CrjRXP1R4NM3bnRZjQ95Xh/o5Z5SxqTzxSMtYO5mACZiACZiACewWgU193+8WNffGBEzABIYJtHo1JOLFtxugEqUFUQWira9LQsCF0SbirS7jzYainXWhBBB1fWmDbfP3wYGwW/f+uvaE0r/VRNohb6tBCNdgFIJogz+tCTEWAgycOI09wzCsxmA8OXsq6yr3vzYt6KI9F5X0+IiK1cKC/VfENwh/xsRclMt+Pob1T+4QAPXVSx1EskJQRsQ90tj+6KmDOXWRMMS4cSaiG+sjImD2Rq/fkxHBH/Ocd8pQYo49IWt3ytvnRKyvrK75zf4yoquuCGZd5bTMWa5H1MXcRPjQN3eHxoz7ivcvHoxbUoqGRfQkEvcYwpc+Q5opgq58XMr7L4lmmHNEnUPMSEpRw8rIaimaW76Xnou5hqKUEYn0iExYyn8jNEWsN5QQhOBEDu/SNffdUFlTjKL6yjt5RD1CiLSpd/DU9vMsQtDDHGV+zyGOg0tte/JzKO5j5lt6lxwiCYbMHZ5bKVJi+ne8juciR86gEPNQ9zERva3lO7nl/izzLknQlQubEAn/rBAGp/cGAi+i43Gfcr8RjbLvnqsVdMElGXTy30Ni71XfT+UYlJFAEZR1RQxcZZz367X+vt+vI+9+m4AJmIAJmEA/AX8fHMymdQ9wift3tfZ/ee83tb9lQdfx1GvX2uRlbC4QdplXj0FjfX1PSS8rotunMWUPjH22tEfMXiTOjIhS/7oKh05+bpqACZiACZiACZjAOghs1frDgq7fTgELuo4/vH59dsBceiqsuWG6BFhdoqLaBV15OEMbci+eNW36S0lvzDKOGSzUlDmUZ92CrrTgPFuwIMpXnvo8nrb0a6wPQ2Wle+ljkjjA5/CvNuViNgu6aqk5nwmYgAmYgAlsF4GtWjBtF1q31gRMYIsIYLCbImmVUbX4f4xUx4yR8+5+IaJz1SK4iKQP1GZ2PhPYAAF/HxwIudWYI796UxG6Up1Emr+cJPZxLlk5V3AohfF8rWCB/SKifyDW6EplhPq9EHTRLsQlGKGzF4qh+1giOj1iH/b2xkRtZVm8QzCUOHykEvblHhB7vhjd3zbyj+2Pcm6AV12uSak1YgmiGQQzh3a0ccyrb35Jl+OpWqFiKqfP4InIPQ+VdIsRjq1zNhWXjGAYg2uPTYj4nXnB/UHEsNZ5QRFJIJWqK8UuZTOmCLpS5DQMdq4n6eNZoam80tlZEnoh/KFNv4hriPpDm18eAhyiph0VYkAMhm4viXOKPhY8HyiPZ0SKHMR9tapQq3K4moyiastcdz6e24hY+BuBHQZXREpEKJoEeJzzcA6RxIj8/3nj2Qbz83cIFW8SUdKmzNvU51ojs/RcIBIkwtFPZdDS+Qn/lJ9P5GdNNwzDsnRZHg2QyLfMx02kvRR04azhjDGWOHlE5NgVQZL3CO8MxG7vjjnCMxihHP8+NN4tgi6el4wL6YUD5c7xfsrHtoz4hTib58kvNzEBdrwOf9/v+AC7eyZgAiZgAiYwgYC/Dw6G1roHOEXQRa3r3L+rtf/rmjLr3t+yoOt46jVrbdZa5wrnPPl+I/tUiLk+O3DP42yf/WGcY1yt2BdF3IWzISLQ40Cj1XHRhEeNLzEBEzABEzABEzCB/yawVesPC7p+O2st6Dr+QB+PiimVh6u19zgf9njoS6n0xsm/1y7oktfEc0Zhrd5guYxDYQ6AOJghjRks1PazL19acD8zFkXpcDrlR4j1jDgAvUqHEd2JIzLVzSV1GSfk7G4aUdXytmA88nxJeFy/wciiaqwPfVHGhhhZ0LXqDPL1JmACJmACJrDbBLZqwbTbQ+HemYAJbJAAhtnnCxEXgq0/HKn73I1rubdKumxRJmtRImilP3lUrTcNROrYIBZXZQL/Q8DfBwdOhlZjjvzqTQu6Ut0IO3h2XSuiVWEcT6QgEsbgGN3jcAkjAKL9tRr8Y3iCYIwIUxcrjM6J3nVHSRgIkPZK0JVYIEjBiOFK8ezHqy0JcQoOkN4W+5NwOW6F5wBM/iwEC0Q2SQIL6sFAAmOJ5AU3d6JElTX7o6WReymcq2k6+5TsFbMHipg4j1RV67SL9+YLMmHYlOgpQwZPcER0hpCAMcPYh7n0/pizr5L0bxPmbM6HOjBSQrjEWHGvJOEE44UY5R2SXh33y9R5UTpb6xK7lOPWKujKxRRdkdJSea+VhMAnRQZL/07kpFtJQkxXJp4ZiAAx/qkRc+XPH/bJOYfYtKirxiiq5l5pzdPlCK+1jLnzM2a8v96zQsE1PHnGPi3upy7xzf8OYRn3fX4+wrkLItU7hCAWUWx6F2F8RrSpu0gaigC4znPEFbAddGmf6JVIjYh1iSrJn67EuwlP6rwneA5+q/L5x7MBpxV8D6TEewSjPe7tS6w4N/K2zvF+SuXl56I8+xHf0n+n1Qn4+351hi7BBEzABEzABHaNgL8PDh7R1j3AqYKufP089/5drf1f33xe5/6WBV3HUx9aa7OGY6+VtWLujIi14YMjKleLwwuch7AHyD4bAq/c6RVOBo+UxF7bphzx7Npz1P0xARMwARMwAROoJ7BV6w8Lun47sOs8iJnzoIIWr2NB1xVZiwP/d9bP/f/J+echREr/UBpV8O+1C7pLxWF2Kqs8CK5p3ikl0QYOgkk1Bgs15fbl6fIaO7W8roM3Fj+PiMVUl1guHWZ9uDg0b2nDmChtqKwLh9ffT0i6pSQ8xdemXMzmCF211JzPBEzABEzABLaLwFYtmLYLrVtrAiawAQJERMawnKgyLQdOH8ycjNQ0s9bIPZWFgIKDMUQS3wgR1/drKnIeE1gIAX8fLGQg3AwTyAicVNITQkTHP09xtDUH0FLQNSV6yqoGT3P0YxNlJCHLZaKyKazG2klEH/baEZJ3RTJK5yzlHjyCjiuH2JCIXqVoDXEiTtAQmWA0RKQ7RG614k/OujAUwmEdoi6idmEkNFUcN8Yh/V4jQKotqyVf13lOy/VDeYkOR/Ql0q8kfTQTzCJuTCI9BFw/DrEOzgERRiIkRSCTrm9t0xhPxhlBICIhvnn5BkZ0lKehqFAYqD1G0tMl3VXSz7ILiVBF+3/SUy5Z13mO2MpqKH+foKt8RiBgQoCH0Ji/P9kjtqxpWymyyq+ZIsQdqnOu9xPPCkSkiE9JjD9nWmmO1/TbefoJ+Pves8METMAETMAETKAk4O8Dz4n9RiAXlM1tO9rCsmutjZDuxhGhmIjcKbHWJ3I6zk6+11JJR17Wbth9sv7GiVJKLwpnKz7DWhGwLzcBEzABEzABExgksFXrDwu62mZzefC7bmFQX+vWIegqvbS2kRnO3cWpVtBV9nVKxKgpHmhX6f+6BV20LXkNfEMcNn03a3Cqf4rX3FTMnH2YytKCrqnkfJ0JmIAJmIAJLJvAVi2Ylo3SrTMBE1gDAdaPRNDI/2BInv6fSCMkDqHe1VA/xoEYnNamW4ehaW1+5zOBbSfg74NtH0G3f1cJJIFDiqzVJeBZd9+vE96AUz2tomeu2y+CrpzVuiLNHBKRjBAUEX0NUU2ezikJh184+UIYVOvFGY/QRNniz90k4aysNSVRF2IwvqUQhq07jQmQ1lk/Ijm+U2sTzghwSlCK3Jgrx9YW0pMPz9uIrHhWEEnx6InljfE8YcwRRF3vlnT/jjk2JOgiSh5Cx5dL4vwB8VZKOAZEVEgUPSJ1Pa+jD0RGw6Hh0tMXI8pd2U6M6RB7fTvuT5xB/HqmzpTiqFQsBnpE0cRgr1agWdOkOd5PeI1/paQzRIXMK+aA0zwE/H0/D0eXYgImYAImYAK7RMDfB7s0mu5LDYElC7poP05LWPuyv8B5F05yXhPOW2r6V5sH8dj5Jf1/ki4e63qc+DiZgAmYgAmYgAmYwDoJbNX6w4KutqlgQVcbr5R7vwm6higRuvqZ4a3yaRFlq8Wreyo7eTvk/68h6UPxw4niQJ0Dx2tKOmbakP1PFDi8MiIawxNnbTqTpDvFYT7eWls8anAgi6dWFo0WdNUSdz4TMAETMAET2C4CW7Vg2i60bq0JmMAKBPA4eANJp60sgwgQL6zMSzaiK2OcTCKSwdcimtbXi6ha/Dt/+HcnE9hPBPx9sJ9G233dJgIIHHCwdf1oNN552febsp85pd9lFJY394iIxsreD4KuktWzJd15DUY4sEZ8dfr4ZplToMF5FWW37EWXY8/1Jy6EOmPzY5XfrxYCny+H8HBVYdQqbdnLa3GK8MiIzEUErKnPiJNJ4owDkRHfzH3zC2MwzhK6BINczz2PE7xyPLiGMvtETESI4zuc8XRqJ8D51+myy74VIsKftxc1esWq7ydEqQ+UhIiQRJQyInWxFnOah4C/7+fh6FJMwARMwARMYJcI+Ptgl0bTfakhwB4Fzi9Yw87hTKWmzq48aa32Q0mfkPSbyMQ+DE5NWD9/egNRzuGAQw3WinM5F5nKxNeZgAmYgAmYgAnsPoGtWn9Y0NU2IS3oauOVclvQdTwJDtUfFWGDPyMJr5Ufn4ZUeIJELIX4CY+jGFaQ8Mj5gji0PmwFL6QpQteUiGiIsfCO+TFJrW3Io6lZ0DVxcvgyEzABEzABE1g4ga1aMC2cpZtnAiZwIIE/ySJp4ZziUw2Ani7plg357xNGq7WXnEUS6x2MQ9dh0FjbDuczgaUS8PfBUkfG7TKB451GsQ+JAQrRmIg4+f4NgSmjp9wjRNKtIqL9IOjKWWEkdD1Jb9zQOLkaE4AAhlncm633p+mZwFQCq7yf0lnaoVH5bSJCsufv1NE4+Dp/38/H0iWZgAmYgAmYwK4Q8PfBroyk+2ECJmACJmACJmACJmACyyewVesPC7raJtR+E3T9dYTWbaNUl7tkyVWXkITRXZ6SsCj92xSBUS4SopwugVldq6fn4l67laSnRhF4+iNscf7AwKPgE8NrJN5u3z5QHeXdX9JDwqDijuHNI/Fa1VuuBV3Tx9pXmoAJmIAJmIAJDBPYqgWTB9METGBRBM4h6Y8knS0Tbp01/vt/Fy0legjrq9qEZ/YHV2b+oqTHSzqyMr+zmYAJjBPw98E4I+cwgb0icHJJRLI8PBrwsIhqsm5PurlzLKrGQRaRwloE24nZrgu68Pj8IEn3iw6vMzrXXs1D12sCJmACJYGp76fyvM7RudYzt/x9vx6uLtUETMAETMAEtpmAvw+2efTcdhMwARMwARMwARMwARPYLgJbtf6woKttcu2yoOvEkh4d0aMSFQ6AH96GqDp3raArRXtKBU8RY+E9FkM+RFSkKWUMdexEki4QUbH68mF0yKE6f3M49BhJPyky/6mkvw9vt/fu8HT7yQhznC5LXlf5fzzjfjYzrlhVjJcEXQjs3iDpV9UjK51JEsaTeOzFe+/3G649YUQdY9wdoasBnLOagAmYgAmYwBYR2KoF0xZxdVNNYNcJ/IMkonLUJtZW96rNLOmmsR77mqT8z9eL//9eQ5nOagImUE/A3wf1rJzTBPaCwKUkvVDSGUJYdUNJH5+xIWeU9KPYLyXKz9klPSATkVEVe9c4uPrlhHp3XdB1SIzPuSX9pyT2dkvHaROw+RITMAETWDyBKe8n3jmcXV02HCUSnYt3nNO8BPx9Py9Pl2YCJmACJmACu0DA3we7MIrugwmYgAmYgAmYgAmYgAlsB4GtWn9Y0NU2qXZZ0AWJ+0rCw2pKU6Jh1RKtFXSdS9KLJZ03Cv6YpMMkfa62Ikl4aica1mXimrkFXV19aWheddYyghkRvZ4h6doRqet9utbpewAAIABJREFUcej0aUk3koTX+KmpjIw2tZxVrrOgaxV6vtYETMAETMAElktgqxZMy8XolpnAVhEgitYfF1G13irp6IZe4DSC6CC16QWSblyb2flMwAT2nIC/D/Z8CNwAExgkUEaAmjtKF9G/hr4LiM61iohslwVd6x4b3xomYAImsGQCrc/AMjqXIxqub3T9fb8+ti7ZBEzABEzABLaVgL8PtnXk3G4TMAETMAETMAETMAET2D4CW7X+sKCrbYLtuqDrryS9KkPyrxOEQcypv5F0fUlfkvQJSQiN3iHpN1nZtYIuREt4yrtadu01JR3TMHREe3p9RL7isrkFXbTxUZLO0tGmk0u6aPw73lE/L+m4jnxE7iJCFwleP+7IQ8S0DxX/fktJT48oWD+VdOYQdxENLOfdgOu/s/6+pJO0XhT5Lxy8GXva94WJ5eBtt4xiNrEoX2YCJmACJmACJrAgAlu1YFoQNzfFBJZOgPUQHs5L8RZrna70NEl4Qq9N1xhZB7J2ILLWVyNaMGtQ1kpOJmAC20HA3wfbMU5u5f4mkEc0YZ/zepI+OBOScl86L/a/JN1OEmLt8llRW/0uC7ouJOmlkvjmepukm8Q3US0b5zMBEzCBbSfQ8n5ivfpcSZwbrioW3nZu626/v+/XTdjlm4AJmIAJmMD2EfD3wfaNmVtsAiZgAiZgAiZgAiZgAttKYKvWHxZ0tU2zXRd04TGdg/FDMywY2GEEV3tYnh+cpGLuLumxBepaQRdz9P4hUkpFtEQOO4GkB0r6f1n9cwu6+mbR6STRVgRoGDncNIRtZf6c2Usk3VbSDyqn5hkk4UHwCpGfAyjEdJ+qvH4d2TgIe7ekKdHU1tEel2kCJmACJmACJrAsAlu1YFoWOrfGBBZNgCjBz29oIeuyKzfkP2c40kC0lf/5evx/l1OMhuKd1QRMYI8J+PtgjwfA1ZtAJYErhnjoD2LfE8deP6+8dihb2k8s8yDmwsnVUyT9eoV6dlXQddLYd791CNr/WhJRUJ1MwARMYL8RqHk/Ec3rPtl5IwLY5zWcf+43pqv219/3qxL09SZgAiZgAiawewT8fbB7Y+oemYAJmIAJmIAJmIAJmMBSCWzV+sOCrrZptOuCrhNJeqike2RYiNJ18/BUN0YL8RTiLaJVpYSQ6VqSPlpcXCvo4rKLSHqlJMRLJA7y8QD7xrEGSTpE0gslnTvLuwlBF4fpcLhDtLfPi2yeD1b/V9J7KvqVsnAP31HSUfEP1IkAbhUDh4bqO7Na0LUqQV9vAiZgAiZgArtNYKsWTLs9FO7dPifAWoI1Fh7Ky6ha/P9HJN2ggdElJL2rIT/OKP6sIb+zmoAJ7DYBfx/s9vi6d7tDAGN49o4fEXueGMO/aobunT7KJSLnn4ZzrGMkPUPSx2cwtt9VQReOxJ4jCYEdIoVH7/G+8AxTwUWYgAmYwCQCNe+nPKLhkyTdS9JPJ9Xmi2oI+Pu+hpLzmIAJmIAJmMD+IuDvg/013u6tCZiACZiACZiACZiACewlga1af1jQtZdTZXrdiH6em13+t0UEq7LklgPr/EAjlfPaEA0hOOpLzKXLSvonSX+UZeIQGYHRL4sLWwRdfUIzhEwfGmgTka+eGBGy8mzrFnTRXoRtD4tKEcU9RNLbi8Oh348DoyMiH4dHj5H0m4apgVDtmVlUtRYBXlc1J5OEJ9dTNLShzHomSXcKr7AYFHx/hbJ+FHP9JyuU4UtNwARMwARMwASWRWCrFkzLQufWmMBKBM4Whr5JwEXEq6H0QUkXbqjxzJK+3JGf9UCKqEU0ra9K4u9/l/SWhvKd1QRMYLcJ+Ptgt8fXvTMBEzABEzABEzABE9hfBPx9v7/G2701ARMwARMwgRoC/j6ooeQ8JmACJmACJmACJmACJmACcxDYqvWHBV1zDPnmy1inoKsryhY9/FgIs97cIc4iytRtJD1A0qkyHEPiohZBF0WWwiX+7XOSHizpZUWbficMDxGTES2qTGOCLrzAvkjS+bILx0RzeR2IoQ4Lb/aXz37AkPEF8eeLwZMIXiTEX/xp8QaYM/m2JARieGMlItldJH1nwtTsGpcJxcx2ydhYzVaRCzIBEzABEzABE9gYga1aMG2MiisygTYCp5N0akmfariMaFgt+b8liWgZLYmIHbl46z9aLnZeEzCBfU3A3wf7evjdeRMwARMwARMwARMwgR0j4O/7HRtQd8cETMAETMAEZiDg74MZILoIEzABEzABEzABEzABEzCBKgJbtf6woKtqTBeXaZ2CLjqLQOtRkpLYKAdAlC4iTX0m/vE8kq5WCLn4iXx3k/TKHnqtgi6KubSko4sIYPw7wi48u+MNnnKvIOkCA6M2JhJaVdCVqub+IlrZTSTdsqPdKd8UMdcFI/rYodH/20oiItlTQtT1pIj+1SIQoz2I4RCk8ffUhBf/10v6RPT7C1MLknScJKJ08beTCZiACZiACZjAbhDYqgXTbiB3L7aQAGKtP5aUommlv/k31hgnkYSTCKJu1SYcQPysNrMk7tXfk/Trhmuc1QRMwASmEvD3wVRyvs4ETMAETMAETMAETMAElkfA3/fLGxO3yARMwARMwAT2moC/D/Z6BFy/CZiACZiACZiACZiACewfAlu1/rCgazsn5roFXVBB1HW/+NNKCTHX3SW9IowAu66fIuhivl5Z0pMHxFFlXf8l6bGSziLpZvHjpgRdeVswniRq1yMlnTb7AVb/IOnZkn5cARoGV5J0pCSEZ4jZiI72Tkm/KwmP+I+Ico6KKGAw2GQiKtq7I6obfaaNTiZgAiZgAiZgAiaQCGzVgsnDZgIbJIBjhfeGiAvBVk1qXdN/N5xgUPY3wykGf+dRtb4i6Rvxbz+saYTzmIAJmMAMBPx9MANEF2ECJmACJmACJmACJmACCyHg7/uFDISbYQImYAImYAILIuDvgwUNhptiAiZgAiZgAiZgAiZgAjtOYKvWH63GX3sxdlsFdEOANiHooitEabqcpL+VdMnKviFMeqCkL43knyLoSkXinf5Bkg4fqQMh0QMiWtSjJRHFirRJQRce7S8i6daSrh3Rs2gD0atOngnTvh/Cs2eE8WRX1xCFETUNvn8g6V8l3VHSh7LMpRDvORGpCyPNTSULujZF2vWYgAmYgAmYwHYS8Pf9do6bW11H4FRZVC0iaeFcoiWV98fYtWcIYdZYvvT7IZJ+IAnRlpMJmIAJLImAvw+WNBpuiwmYgAmYgAmYgAmYgAmsRsDf96vx89UmYAImYAImsIsE/H2wi6PqPpmACZiACZiACZiACZjAMgls1frDgq5lTqKxVm1K0JXaQeSnc0u6lqSLSjpPJkRCNPUZSW+U9BpJXx2IypX3axVBF+UgNvuziHp1aUnnD5ETEa8QOhEd7HUR9QohFIaU6xZ00aZTSjqnpAuHGO7ymYiLdn8gonTBCq7XlHS3yM/vSdj1j5K+kwE7W0TyQhRGon9/I4n+lon+3kvSEfHDeyTdRdKHeyYWorPrRhSzsblX8/uZJN0phGkIyujTHOnLkl4m6dg5CnMZJmACJmACJmACe0ZgqxZMe0bJFS+VAFG0/jjWQ/zNHxxOpD84bcgT+Wsi8aZr/l3S2Ss6T+Ssr8d6gmucTMAETGDbCfj7YNtH0O03ARMwARMwARMwARMwgd8S8Pe9Z4MJmIAJmIAJmEBJwN8HnhMmYAImYAImYAImYAImYAKbIrBV6w8LujY1LVzPrhO4jKRjCvFW6vN/hQDrqSE2+3UBA2HXZSX9vywSGiKoe0v6J0lXlfSEMBqlrKMkPUIS/92XKBPh32MkESWA8m4V7SivKQVvSx0rRG6I2H6+1Aa6XSZgAiZgAiZgAlUEtmrBVNUjZ9pPBL4t6TQNHT6vpE825H+DpHNJ+lr2B+FW/v840fhFQ5nOagImYALbQMDfB9swSm6jCZiACZjAthDA6dwJJf2bpPI8Yul9wHHen0q6Rjjta1lP7VXfThpO+04g6a2VTg+72noiSSeT9L2ejnCWc+KIurxXfXW9JlBLwN/3taSczwRMwARMwAT2DwF/H+yfsd4vPcU5/ukkfSuc4e9av7E9PFTSJcJ+MXdMv2t9dX9MwARMwARMwAR2j8BWrT8s6Nq9Cege7Q0BInM9Q1KKoPU+SW+LyGVE5fppRbOSsOuhcSBHlKvPSzqjJCJdIcy6p6S3SDquojzu74tJOjKiWv21pC91XEc+IglQ/5ITB89ENygfsktus9tmAiZgAiZgAiZwMIGtWjB5AHeGAAZ2KZpWHmHrrhFluLajRAO+SG1mSVeRhEjLyQRMwARMYJiAvw88Q0zABExguwggPLlAiEtWbfleGz4hfrrOqp2YeP0vJb1Q0jcnXt91GWPzKEl3kfQiSbcZiBo85zimtiDA+u4K/eGsBedu15f0bEl3box6vELVky5FxPXAcNj3ZkmHS/rGhJI4p7mRpCMkPVjSSyQxP1JiTXs/SVeTdEdJ713QWUkyYpzQ7QMuwXHJR4p+r1qmr987Av6+3zv2rtkETMAETMAElkrA3wdLHRm3ayoBHLezfvtbSQ+ZWsiCrzsk9ixY87G38PQFrUMXjM1NMwETMAETMAETWAiBrVp/WNC1kFnjZuwEAQ5+ERz9IARUUzvFIervFRG4KPuHkqZ4u0AI9r9CHDa1Tb7OBEzABEzABEzABOYisFULprk67XI2RuCSkjhg+KMQcCURF9/DXelSkt7V0LqXSrruQH4ieBFNK0XVerKkjzaU76wmYAImsF8J+Ptgv468+20CJrCtBPi+fp6kK83QgWT4RFQmBEjnm6FMnJvRvpr0fyS9uybjGvJ8TNJhkj43Y9k4oHhlRHq6iaRXDZQ95zimavDc/Z4V+8OYMH6cbYz1oa+qC0p62IR2PGmEWVeR5wkBFkZutwrnf61V54ZyT5B0L0k/zwq5jKRnxVr3+5LuHoxaI7Bx9sSa9iytDZT0Dkk4MyxTMmKcUOQBl/yzpP87EKFs1fJ9/WYJ+Pt+s7xdmwmYgAmYgAlsAwF/H2zDKLmNLQTSWuhpkp7fcSHrNdb9/xVOQBB/rZJwfvI3xVpxlfLGrsWumPoeHU7tWZ9zBupkAiZgAiZgAiZgAttAYKvWHxZ0bcOUchtNwARMwARMwARMwARMYHcIbHrBdH5Jz5R0dEQu3R2S7kkXAaJhtRiV3ljSCxpQ3kESxoVfCa/rCLe+GgKu/2wox1lNwARMwAQOJLDp7wPzNwETMAETWI1ALgQios4UR2Q4YUDEZUHXfIIunMU9VNI9QmB023BA1zfaSxV0/a6kB0VEqldIuuVIP7r6N1Wo1yIGTPXmUdGmtBeHfoi4rhhiONrwpY5O/YWkx8eaFINAIrFhWJcLv8bu7N+X9FhJzI3W1MfGgq5Wkvsjv7/v98c4u5cmYAImYAIm0ELA3wcttJx3GwiMrYVyJy5jeWv62yroSs4va8ruy3P2cJZyWkkPl/TGVQqLa3Oh2wzFuQgTMAETMAETMAET6CSwVesPC7o8i03ABEzABEzABEzABEzABDZJYJMLpgdKOiI6R7TTC/QYRW2y/67rQAJ4Bz9r8SdF1eLfEVBhEFeb8IKHR/TadF9Jj6jN7HwmYAImYAJrI7DJ74O1dcIFm4AJmMA+IpALgaYIYECVjJmSoAsRzx9I+p0ejghRECsdHsZEjxng/bNGkcuuDN2FJBFVmMhW16swtKoZx9Y8c0ToYjzyqFdElHp54yAlQddnJL14ZD6wLr2apEMlTZ3Pl8/WrteW9JbK9p5OEkZ515SEk5CbRiSsvstPH0IuPKOTjpJ0//D4XlPlOgVdrcaFqb1E5XquJEfoqhnB7cnj7/vtGSu31ARMwARMwAQ2RcDfB5si7XrWQYCoyawdP5A5HBkTaeWCLvY7bifpXJL+QdK3KxtJfs4+iQh9v1gP/qby2rTWqsy+sWzriFa+sca7IhMwARMwARMwga0hsFXrDwu6tmZeuaEmYAImYAImYAImYAImsBMENrFgSlG5+DtPb5d02Z2guL2duIGka0lKXuHOMNKVO4en8toeP0DSQzoyE0Xra/Enj6r1Pkmfry3c+UzABEzABNZGYBPfB2trvAteHIEyKstUA/PFdWyFBhEF6UWSzhdlTDWaR3BD5B8E8USHQVDwqhXa5UtXI3BDSU8NEdR9IlIPXo43kWpEPmPtKAVdY/lPI+n5kq4Q4pdjxi7YZ7/n0bmeLYm11I9HGNSMY2ueMUHXmHAvNfkEknDAcTdJzwnDtbFIVDyXjo0C0rug5nnH+pS5hXORa0j6UA83DPB4jtKHMp0ihFUXlvTkEJGVeb4Yoq3072eU9MSYz7Qd4z4iSJffRWU5tANDPu57EsZ9/Pf3K+Z8LuhKYsqhy2rGP93LU9+3cwi6at5PzInnxX7EkyTdS9JPK5g5yzQC/r6fxs1XmYAJmIAJmMAuE/D3Qf/oYr+JcOfGsea9aGRlnfBRSf8Rjk345ueb9krx+xKEMV2Rn8fWhVPn+Vz7W631s3ZjXYoTldx5Ssu+BoIs9ubOK4lxu2c4AjluoDEnjQjLt5b02nBo+c2Gxqe1Fs5DOAsdqquh2JWz4oSV9f4XVi7JBZiACZiACZiACZhAP4GtWn9Y0OWpbAImYAImYAImYAImYAImsEkC61ww/aEkonJh8NWVMDa9mSQ2ip1WJ3D28HKOQKo2Yfx779rM4WmuJf9fhFd1xFu0i7+/0VCfs5qACZiACewNgXV+H+xNj1zrOggg5sCwBQOGfx+owIKug+HMZfByaUlHhzF8jWCESEtcc44QHKxjXuznMk8e0XmIWFUT2WdOVrnB1oMk4TyjNXE/Y5RUIyqh7AtKerWkn4QB1cdbK9zx/Ck6Fx7DEfu9s6O/3JO8c9N7t0as05pnzHCvfB7NOSx53S2CrktFVKw3hFD1uz2NWrXtefQvRGSIuYgMhpHm38TztVaUiYDvrpJwaoLA6yUh4vvWCNBdFXTVvJ8QffG8QgzXIqCbc47up7L8fb+fRtt9NQETMAETMIE6Av4+6ObENzrOc3A4wLd9V8LpBOu8H1jQNYvDoroZe3wu1hE40MCZZOnEokXQhY3uBWJNcvVoAHtrnGt/qaNBudOKqXs+SdA11flGCyfnNQETMAETMAETMIGlEdiq9YcFXUubPm6PCZiACZiACZiACZiACew2gXUtmC4j6ZmSztqB70ch5HrlbqOdtXccFJwpeOKlHK7pD/+PNzqMATGGOqKh5js2RtzCWx2HVE4mYAImYAK7TWBd3we7TW3/9A5vtET5ROT9C0mHSfrcQPct6DoYzhyCrtNLenqIDxDM9wlGqD15lsbgBbFRrWBn/8zq+XqKEOWFkoh8O8Vb89SWdHngnlpW7fxIhkj0k+hwGLI5HU8gF+k8OiJF/bKAw315K0nXlfT3IWAiqlTy7p6LjfJL94OgCzHVYyQ9XBIGeb/pmVhzCbouFlG8iPaFsAiB0VMk1Yq5UvNYtxPV62ENoq5dFHS1vJ/yMcQr/o0kfcYPkrUQ8Pf9WrC6UBMwARMwARPYagL+Pjh4+Fin3UXSkSMjm9bBnMs5QtfqEehbbqTcecRHJH0nuxhHHawx2KdEdFUm1nplBGicc7AuZy+Ea7kORx046UjreOYFaxXWiYj82ANh3MeiOZf1b1LQRZRwhGqvCedDLYyd1wRMwARMwARMwATWQWCr1h8WdK1jCrhMEzABEzABEzABEzABEzCBPgJzL5jGonI9LgRHjspVNyfZ3McY7Cx12fWMMAqszP7f3sfZzE/pC5K+GtG0viLpmxFVi8ha/PlibcHOZwImYAImsNUE5v4+2GoYbvwBBE4Zov1rxr9ifG1BV/skWVXQlXsjpvY+wUhq2fUk/VPmWbpWsNPeM1+BIdBDw5s3NBCjEBW3VRjSSjIX+TxX0idbC5CEGO2qlYI/ok7RL4Q3Y6KbCU3Z+kt4Rj4n1laILbuil51b0gt0vOEbaz68gO+FoIvnCQZpGCKSEBjdQtLLYj1YMxhnDoM2jNu+n12AOOrY+P/aCF20hUhZGMjB8ZiaBkzMQ99ZcyMeO9XEyFxl1ZTJfcG9T1+YB3j3z40M82t2TdDV+n4qDWafFvx+OnFMfVk/AX/fe3aYgAmYgAmYgAmUBPx9cPCcQBD0fEkXL35C5PN5ScfFmon9sHtKwumRBV2bE3TlziOm3NFDEaxPE+fXd4iCOTtlnZ72Po+KdSOiMNaQpdOWmvaUgq4/i/2AmmtTni9H9Lgxpzot0cpa6ndeEzABEzABEzABE5hKYKvWHxZ0TR1mX2cCJmACJmACJmACJmACJjCFwJwLpqGoXBx23EzS26c0csuvwbgtRdXCiOv1Df3B4xuHR7XpjZKuVJs5DAY5oEKs9b2G65zVBEzABExgtwnM+X2w26T2X+/KKEAWdE2bA6sKuhBGYDDEdxyRTPoEI6l1yWAk/b8FXdPGrfaqQyJKF4Id1kHwf0/txRPz1URtGiu6z9gHoQ9CoyT4oRwiBD9V0qGSMHZ6cU/hP5P087GKd+x32CDiuayku0l6fIfXboz+HhXs3hbiJdZkNePYmmfIYK1EjwEbRmoIdVvEVDyTWOd+WtJNe6I21gq6zhH3D8KgMcHwKlPnBBFN6wlRCPfq3SW9YoKX9bIdtB0RF6JHyr2lpLf0NHbXBF2t76f0PEn3DCLA28QcWGV8fe3BBPx971lhAiZgAiZgAiZQEvD3wcFzoowyz/cpDhtwnNIl4JmyT7bumdgVwbtlXdjSvlX3t1rqytfRREhjLfeLkQJOFus81uesza4l6aMD17DvcZVwnETfGP83S7pCOOzAaen9JU11QFEKuv5C0rtbIEj659hnGjvTtaCrEayzm4AJmIAJmIAJrJ3AVq0/LOha+3xwBSZgAiZgAiZgAiZgAiZgAhmBORZMROV6bAi2uuDuelSuM4UxbRJt8TfGtfx9tgLIKyVdu2EGXkzSeyvzf13SOyUhAnMyARMwARMwgVUIzPF9sEr9vna5BKYYqpTGMP8YxjD7TeSRj+oqBi8nD8HF4VHgQyQ9SNJvBqaNBV2bvacQczAmeG0mPVvSnSX9eI3NqBH5jFXfZ+zTZQw2Vlb6/a9DfFibf9vz5dGJMDC7VU+UK0SYCOJIRKJ6Vfx3zTi25mkx3EO493RJRPVDiHavSq/jGDjioRxDN55N3+gYyFpB119KwlEJAp87hgHduuYFEfXuGqJY6vqXGSvC2PAISa+OdXpf0bsk6JryfoILZ+PcK+meyEWOMw7Jvi9qr7/vcQKFUJTnhZMJmIAJmIAJmMCBBDhfY02waYeIe/19sMR5UO6fbGJdMjeHXRR05WIueBHt+t6SvjIAj2vYl+EPwqzbxXXlvO8qgkhg3Jes3VPCYceDV3RaUwq62Ms7iySiXV8+nFu8vKNBOB+hHzi/eKkk9h6Ymy0OPvtQ1TjrmnuOujwTMAETMAETMIH9SWCr1h8WdO3PSepem4AJmIAJmIAJmIAJmMBeEVh1wYQ3s2dKQtRVpv0QlevKjRG3PiIJj2u1iehen4wIWnhsT38Qb+X//01Jx9UW6nwmYAImYAImMEJg1e8DA95dAhZ0zTO2qwi6MIbGaOMPIjrX9SV9aqRZFnTNM24tpZxH0kskEaULw6FctNNSTm3e/N5kzUFk4NaEUwrmZhnBzYKuepKXlnS0pFOFKAphUpnOGfcw0c0eHd69k6f3VrFWn2AuL6dF0EVbiSaFqKvWqItn0RNjjj9cEsLALoFpjaCLqFmIVO8bXtQxoFt3whDuxJL+XBLjN0f6UXjw/0lFYbsk6JryfkqIzhDiVzzfk/qi21UgdZYeAnv1fY+Q64GS+JtEdIRNG6t7UpiACZiACZjAkgnwjkTQTuIdiXOQTb0r9+r7YMnjUe6fMB78qREBLaVfuyboYs35SEm3l/T9iI7F2ennIjIy0aLL81HWWTgowclGirLGWv3XFYMEv1tIuk+s7dMl1I2w6nmV5XRVVQq6cHZVsw+QHPCkPYBV9mnKdtWu/SvQOYsJmIAJmIAJmIAJDBLYqvWHBV2ezSZgAiZgAiZgAiZgAiZgApskMHXBhIALIReCrq7EAceRkn64yc401oWHtbPGnxRdC4OrezSUc64wpK29BMPK09Zmdj4TMAETMAET2CMCU78P1tHc8oD6nyVx+P29dVTmMkcJWNA1iqgqw1RB1yklEeEMERepNoKOBV1VwzJrJiL/PErSXaJUxF23lfSDWWv5bWFzGvMMCbpqxEE1xkhrwrCnxbK+RAh1tQ6hFg37PUl/EtFpMA57jySMsb6UtbqGXWuemjHLweXPp5oIa3n+K0p6U88o1Ai6Th1iN/JeJRiNDerJgiPRxVoSXs8/n11QPidbyirztnyrrFPQxZ4Nhn+/aOzMdSJaVks/pr6fUtM4HydyEyJHUtf90dgNZy8IbPr7vhRypeZgoI6oy8kETMAETMAETOB4Aoi5kvA5f19uQti16e+DoTFfyv7fLuyf7JKg64SxpmFdg6CKyMoIuBBrEQmd9PcRMfqn8f8IwB4avyPmIrIVEbCGxFy/I+nPInIwDnlw0kL6QKxRWOuyjic9KdpEe1rTXIIu2ssamL/7Uorq9bDg05cPMRycasRurf11fhMwARMwARMwARPICSxp/TE6MhZ0jSJyBhMwARMwARMwARMwARMwgRkJTFkwDUXlwpPXzSR9dMY2rlLUSSVdXRLe5pNoK4m48MJdpi9KOltDhScJb3BDl2Cg91VJ34ioWhgpOZmACZiACZjAkglM+T5YV3+WYtCxrv5tW7kWdM0zYlMFXXn0E4wtri3pLRVN2gWDpIpuLi7L5SW9IqKprTtK11RRSxc0IgS/NvuhNdpTjeAoFc+cvsPiRu7gBmEA9qGBdrLuRMBHX94VfxOlCgcgF5R0UUkXiblAMX331DSCAAAgAElEQVTzoYZda55WQVcuMKoRjSL+eVlEEeBZQzTprlQj6ILVq8PT+lBZeflTxYwll10UdK16a7UIuqa+n/I25pEN+XdH6Vp1BA+8flPf931Crrw1F1jQvuG8lF2aCZiACZiACbQROL8kIiz3pXVH7NrU90ENlaXs/+3C/skuCbqYO6eLCF1Pk/TeiJaGkIm16N9FpHH2Xjh7JerzP8R+GYIrRF8vzCJ4sd5l3c55LdcQIetiUf4ls4lK9K+jJD0rzoBx2nMrSQ8OsRcOKHDg8+GayZ3lGRN0jRVX43QllZGiepVOe8bq8O8mYAImYAImYAImsC4CS1p/jPbRgq5RRM5gAiZgAiZgAiZgAiZgAiYwI4GWBRNCKDw8l94CU3PwGHjEjG2boyi8pLMx35Ja12UcBmCQl0RbX8nEW0TkcjIBEzABEzCBbSPQ8n2w7r4twaCjNObIjcA50L+UpBuHAQBCHdL7JL1Z0oskfTozHMh5nVzSVcPI4NAQoGNsgPfX10h6saRvTwSMYQNtuYaky0m6cOZdlrZhcPCqEB5gvDCUSvHRWJNKI/lkxJ+uI8IURhbUy3cXEWswBMfbbRI8wAEjjddJOiZE8WP19v0OZ4wyrifpfJIwIiYl1hhhvDKirq7ijRajEMYRkRX1pXreEf3gm/HLUfcUQReCkSeE8wSKwfDklgMRn5LhRg23NCY4NiCS1LnjIr5xa6Pk5PUQqeUZwYJ/JwoO/D8emcr7upwTiGC4p64QQhguw5jmXyS9oHLeDvWbeXemcPxw5ZgXOIAgYUyHkwrmHmKGH9cA7MmTog1RBwlDoDtVOIRYocr/vvR3JfFsSt6ph8oj8vLPJB07kGmdgq45RTSrchu6fkwUxbhi7FWbiEJ0f0m/LC5oFWv1GXO1jlnZ7jQuPIe5F/+zp2N5JLqHSGJPACFbV6oRdPFueIykh4fH876y8vLnFnR9Ip6tX6gdzCzflMhW64zQNaELB1xSK+hqfT/1tStnQR6+ow6fsKezar939fp1f9/XCLn4JmLfEON0JxMwARMwARMwgeMJ8A7l/XjpASDrEnat+/ugZYz3av+vdc+LPuXrsCmOj3Iuc+7fpXJXFXSte3+rZV6M5cUpBHtKrDfTWfAZYl+HaF5JAEY5RN1i3ZqcytxD0pGScJDDep61Bw5aiObFvmy5H8Re0sUlPTH2kdhXJArW8xqiW1nQNTai/t0ETMAETMAETGCXCSxp/THKudVwcLTANWTYKqBr6L+LNAETMAETMAETMAETMIFdIlD7fX/XOFTC4K9Mc0flwgC0jKaFmIx/wxPbaRsGgDUWxokYNdamMw54Fa8tw/lMwARMwARMYJsJ1H4fbKKPe2XQkfetS9CFQQAeXDn4Ryw1lJ4Uhukc9JNKL7J9104xDODbByERRvVEKR1LiGTwLkt0lVJYkK5tNW6pFXQhdsGTLgYTQwlREYYVjwgR/Vif0u+nkXTbEI9htDGWMNqAxVt7BHh91zOeiOYeNjIXGE+84j5dEt+2iP0QmJFqjOYRuyE8wzCFhOHJY8MzcVfbpgi6KIcy4ZYS5Tx0oJ6uujGkeX0WjagUMvUJuvhmv094UP6DgQFj3jLHEZ+1ivBgz7Vj847qGTPm6FMrxVFlk7kfEe1gMETCuIhox+8f6FspgCRriwdm8qdIOcwxjIu4h7oSnqtpG+P9SEmIjLoENK3ioBpRUmoPkauGDBfH7tvydwS2CGURar5B0q9aC+jJ//IQJvYVl6JU5b/DnbFGwEB0r9vE2BD9DM/e3+worIZda54xMVpXnw6R9FJJ5wyx7Zt6Op4iKiGQHBN/jgm6uOcxjLtJcELMu8mU3vXsbxwWItLW+lMZNc/0VPY6BV045OEZ/ovGjrQK01rfT0PNKb+5riuJ+89pdQLr+r63kGv1sfn/2XsP4G1u6nz7HgglQGgDoYZOBkIPoSZADCYxmN5hPlocOpgWOgMBQg/VpgQwxWBsei8xmBYIxbQY+FNCCyVgwBgIpsN8cxkJy/LuStrdp+zzuzXzjl+/j1blkrZIOvc5LsEETMAETMAEILAJYdeqvg/GjOim9v9a97zo2xyCrlXs30XuYwVd69jf6uI9JYIUbcYZ0PMk4aSIdKikR0rC+WZM/BYjd8V/O1ISZ99fCGfPpw/X/K4wgXEkSoRu1q4k9ivZE+zbe0mLKwm6+vZ/4h5f+vuYudvVtTF7BmPucV9jAiZgAiZgAiZgAtu0/iiOhgVdRUTOYAKzEMBjIF5/8Ubc511yloqyQjAOxsjg2FUU3lMmhhD7B2/QeMOtTfE6DJTmjCwB+78M7TmutjE7kA+vLiyuzxIOIPvG4rSSOKS8QDjsx2u2kwmYgAmYgAmskkBpwTQUlevHwYh5alSuZ2UCriHjTVjwPm3xlI/BJ5Ef0oS3+m+HP/8bNukxsOTfMPyr8Wa/ynFx2SZgAiZgAiawSQKl74N1tm1TBh1pH7sEXX8WDM9rhEKUhajrwUE0RQQSDuJL3zxchzHAw0Nd+bjk40CkFAQDiG9qyk6vf3kQCHXtAbUaCNQIuhDiIB6JgqaaOcU196ncV2Pv6dnBQ29N2TEPvDHKoG2lyGVcgyE+wirGtpY544mnX5jXCrpyYVBN5Kwxgi76nAtT+DbGSOUHlSDztnJZbpDSJeh6tCT+3KOyHrJhMMOfmm93jHzYc3tqiIbXUI0w8iECU8veaiw/F7fVRjFK29ci6CIiXfQsXRL9IQ7E0ClGljuqB0o6Xniy/nwBHvcCQjbKbWl7y5j05Y3zPo36Nke5pTKI8PawMEc+HcRACLY4C0A4h7COZwtnEXcM+75dZbaKtVYVoYs1N+JTIuvxzCJiVp6413mf8bwsRQzk2pKgK4rIeA8NRQUrjcXY37dB0NXa9pKx39j7oEWYNub9NNTP/JtjXZENW9kvMf/c3/cWci1xFrjNJmACJmACSyCwTmHX3N8HU/huav+vdc8r3+MYE6FrVft3kf8YQde69rfmEnSx93GdsCa9Ruh4l9Mq9oJwPsK6lbpZk3MmzTU3Df+P+Is9xz5HV13zOufFmpk9rZJTGQu6pjwlfK0JmIAJmIAJmMDSCWzT+qPI0oKuIiJnMIHJBFKjZBZtHC63LMxaG4AwCs/IGCNwAHqMpAPW5OGRw3M8C99P0puCt9UaMRnPotuGUNIYON9J0hzCoksG78OXCQZGHAqXjJHw1nzpVugV+X8k6TM9XmcrLm/OUuvJNvXIuW6DBzrF2LP50RLFpBlGMGbAEL80/rFs5jJGTqtuV96Xdc+TMSx9jQmYgAlMJTC0YBqKyoWXcb4Rvp40gOc1Xs7waN2S+N6IkQZqruPb4HM1GUMejMFOI+lbwSs+oi3EaE4mYAImYAImYALdBLZpQ3VTBh0pmVzQRcQeBC4Y8JOI4kPEFb5PcNRy9WC4ngt8uAYvr89PxD8YGxCFBKc39PVGwcAgrR/xxC0L3z+slxFv4BU2T5+S9GFJ3wjCgssHo4dcjNa3d4Tn2dtIwuCEfYtbSWKPh4QgHmFSjD7Gv+WRbPKIQ5ETkV9ioo3vTjjgXZf9tDwh1qCPQ1GZiPbzsg7RDiIoovbgvIgIrjjTwfgDg448YdzBnuGQUGiI+UdDf6izq56nS7quJPbISKVoLlF4AxfS+yQxL/mO7ks4eIp7avyXfaaY3i7pA8n/MzeI0gYXouIeHsQ4ZKEPGLn0iX3y+vO2woJ9xq8lGfP7GoN99iwfkuTByIZ28l/uJfqOQChPRPRij3doTqR7nfl9yT3I/YFHZhJzGwO6eH/H+ujHnSvETHn7zivpsFAmvzHPiQ7GvdOVpkbowokZkZXYg2bMWa9x3yI6RJCGmDA6x4jiPURdiCX5d8aPe+zVIVodIr8uY7CBqXeyn9a9v7kpQdcQj/SZVJqv2yLo4p6JIkue8ffq8Dae3utEHDukMClKgi4ixfF+RIwbBdC182yOfBZ0nUSxRdA15v00NF5ppDby1XwDzTH+e6GMub7vLeTaC7PFfTQBEzABE9gGAusQds31fTAHr03t/6V7XvSjtH9CHs5Ho/1Uq6Brlft3cRxaBV3r3N+aIug6W9hzJaIye15xXzOKtFiTps5AzxnWlv8UwLAneGBw/M66I40Qz74Ia+D0zLs0r6PjIBzf1Di/obxVCLpwZB8jM3NGD4fvSbq7pOMlEXkM50J/FWwVv5r8G/tcjtBVGmn/bgImYAImYAImMBeBbVp/FPtkQVcRkTOYwGQC6QH+T4NBSmrAMLmCIDohCgSH4hxap4YhGLhgZMCfViFZy0Fa7Ed6YBy9QZe81o65poYbGwGPCV493xuMnzCoHkpdRgw1dZXylLxTshmA11SMbkoJoxcOmVkM96WlCLpSQVmp31N+L/HPyx7jGWlK++K1re2co06XYQImYALrJtC1YMLI9xmJ0WHaJr6fjgiiLYw9EcvHP3Hz/KKS2BCuTRhHXrk2s6TrS3pHQ35nNQETMAETMAETaCOwTRuqmzLoSInlgq74G0IXHOm8IDMYYO+JQ3Ki5KQCFA7TWXdjNIAA/kFBJIPIKyZEU+wl8S2WCk+GIu30iVUQbrAPw8F+Wgd14cyFaF6Pyuo5OOxx9EWnajVUoa6hvR3aiMEEgq503mEUgdiKaEppFK+SYTciMcQHKXfGCZ6IBPJo8dRz7RDl6UrZbcJeD8Kr3/bcPlE4k44TxiGM1dEZc/bEqIe9pq6oZCVBVx7liT0+6vlF5a2dz2HGHWOOroQoEUEPkXdiKkWVSsth3IjWE7l0iTOGBELsnSKa5L5K9zAZK8aIPVV4pPchc5k1Sl/qEvkxRoj22KPMxWDcp0Tzoh2psIt+ITrpimTXV3e+11aKrjZF0IWxEntZCPBgEp1pXTPwwXER4kzEXux9kne/4ISMKGSkOFfSvVsLuipvtI5s5wvPpH0kvTDcV0N78ynrV0j6bEeZqbC2Js+QcVZuvJhWFw0Zee4i8MvfC+cPket4t/Hc7bovOP/g3iRa2ZCgKxXxcO8hDF532gZBF3PklYWO10TAmypsbDmHmvp+yrtbE+Vx3XNjV+qb+n1vIdeuzAT3wwRMwARMYGkEVinsmvp9MCfLbdj/S9fEsW9D+yfkadknW9f+Xauga537W2MEXez1sX/BujpNOPB+XnCikwq5uvYUXxz2gFibxpRH74r7UbkwrDTP2UfDQVJNKgm6SmWkTnMiS8SF7OGxZo//Rj+pi33QuC91VUmI4XBslO5VWdBVou7fTcAETMAETMAE5iKwTeuPYp8s6CoicgYTmIUARisY1eANFQ+w9y543C1VymIHQ2Y8B3MInnoDidf+hyQOWPF2mxuPlMqPv7ccpMVr8k0BonVhSNEXGYkDfgwmWOjh7ZfIG3g0mStdKoSrxttti+fOueqP5ZSEOi2GCiWjG+pcp6BrbFQzjDq+EoylME5ZZSrxz+u2oGuVo+GyTcAE9jqB/JvgnyXxZ0rCYLJFMI+BF5vIJATSCL75Q8SBbwbv9Qio2YDm32sijk5pv681ARMwARMwgb1OYJs2VLfBoKNL0IUoA0+nRDLq22OJ0W/y+VSK9IP4By+xqeCGiDvso3RFGe1aM2PQQLQj2tmX2DNiH4u8UbRCfiLMR3FHfm2LoUq8tk/QVeN4qEuI0xfxBzHc44PQKdbNntYDgsBoKEo4QhiEQkRRS6+Fxcc7AEYxDJHTYiLCGVFshpwXsR/2ko5IU6W9JQwzEJfFxNxjb6U2tQi6KDMXZZWiSsV2nDoI9BATxIRh0LuyhvbtuzFe95D0zoH7CoHMcyTdOClzqH1/GoQ0RL9rGSvyXjHUlQoEU6FULf98/JiTiAy70lhBF/cznqafKSmNuJXug8d9YeplTiDCSffomNcYLiEIS++z2n3N2J+aKFO17FrzTRWytNY3lP+MQcSJp+7Sc7+L3VxtGTLOWvWeK+LlaDA2JOhKxYg174aUTYtjtvS6h0v6RPIP2yDoKhmL0tya+2vqfdByDjX1/dQ1z3le806Niecl30W1RpJz3Tu7Vs7Y73sLuXZtJrg/JmACJmACSyWwCmHX2O+DVTDchv2/uFbGrium0jd6yz7ZuvbvWgRd697fGiPoYq8Jp0tPCGKk1wSnIzgfSR30sC9y2bAfSqT4mBBz4aSkz+E6jk6IWn71cAGCJ+wJsSUsOUtvvRcs6Gol5vwmYAImYAImYAK7RGCb1h9FrhZ0FRE5gwlUEcDwBU+FeNToS9cNRjffkXQ7SXjv6EssAvHoER8oeNLFqy6LQf6OkKsrcVCLN8m3hIVl7g25qjNJppaDtLTsNDLWfwfDHDyx5olNIBalGPHUHjK39gHjGrwRY2CAV9sDCpGtWsufelgZ60s3OfrCY2OEwwFzNLr5WTDGWLUYKj0I7+IzNqpZq8jqLMHTL8ZNQ4YorWPYlT/d2FmHh5i55tEcfXcZJmACJrBqAkOGrbFuvoX4nqhNGMKmBx6l6y4Svtu+XMro303ABEzABEzABNZCYJs2VLfBoKNL0NUVdSgfnPMGL7Hst8SEYIpvpdRQuWtQEZKwn3Se8ON/hv2r3OkO+8kYUyNGiomy2ZuoEcFzPUIxnPvENOT8qMVQJZbXtU/xtlBv6hm3i0O6jxR/J+oYf/J5mjoRinlbxDdpJJ14PVyJ4pQbfeSCJ4xIYuSj0k3KniLfynFsyT8k6DqDpGcFXrHsLpHUUL2tgi7ahiho31Ao8xaRz1GFzuVzvk9o1Sfo4t44bEDMFatnTw4xZRrtrC+qTy6sbN3zzD1V14rbUlTsQ6ciSSJn3VcSe4lzpSh+5J66syTmJPd3FG6l0cWisJC6Y17+HucJxlE8Q3C2QbKgq32UWD8TRY9odzy37yjp/UkxCA1vFe4pxiqmlDWRC7uiXp0mzH0iZNfkGdpLZS3+RElnbe9i1RU4EHtYiOA9JOiiMM5acPbC/Kx9FuTzs6pRIVPOxYKuk+jVnkPN8X7qGjPmAkJ2PPGTeO5yhtcSHbFlLuyVvK3f9xZy7ZWZ4X6agAmYgAksjcCcwq7W74NVstqG/T/617p/UrtPts79uxZB1zr3t6bMHxymEAmLNWbXvL2wpEcGW7gYMZ59LYRZRF//+0Ll7DN+MIjGiA5PYi3P9TjDITL1HCk6xEhts9LxYh+zK2I19lg4JXGErjlGwWWYgAmYgAmYgAlsisA2rT+KDCzoKiLa6gyM3yXCwQKH3YSrJXHg/ekQ+QaPEYTp5WA6LhhK4ox1dLplQTe1PbnHjZIH2jH1ze1ZMhe6RLFH3jY8dWDYQJ8+Fgxnaoyka/tYe5DWVR5eRfDQymLzHZK6xGUYyXAwhsgKo4LUQ2VtG2vyRSOGWmOQmjJjnrmEODWGCvkh9LYIujD64lmTJzydIj7kGcRz59dZBuYsnqx/UQkc4d8rg6eaVkOiyir+kM2CrlZizm8CJmAC9QRqvlWILsq7sZR+HqJq4bGOd4STCZiACZiACZjAMgmsa0N1rEOSGqpzOgPJjTlq9zOI6E5UidTxC5GHMFT/QaET6ZqbrH37h13Cm6EIW13V5mXg/OiGPftCtYYqaT1d41wTtT2WcQdJL0sK7HNIk0cJGeNIKBf/dHHHMzDR0xApxMT/Y/zx24rJ2SVSG9ofzUVSOKVCCPKFirpillaDJPa5EbKlUeJq+phHVem7pmsvumW8Uu/MsY9d8wKDn4Ml3Slh1SLy47KuMogO9uYG/qsWJ0SBFgZMGPh8JbTt0pJwVIXoIgqKYI+Ak7n+dkmfC+KguG/I/Y+B0HuS/tXsk6Y4aiIINeD7Q1b2t+kPotOv9Qj/avaGeTbTR6JKs5+/ioTAE84YksXIaPHdmkZNy++RGnateeZ8H05hVRJ08dzBi/rzJX2rQSR7pjCeOB9rSRjJ4fwuf07ybzzPh6It9tUTBTAtZ17pt0LJ+z/11ox/zX0wxKr2HGqO91NXO1ZVbsv82MW8td/3FnLt4ui7TyZgAiZgArtIYA5hV+33wVR+S9n/o5+t+ye1+2Tr3L+rtf9b9/7W1HmUX4+D98sH2zacEEUhF+uxJwenKuyHsP4vrRc/KwnnU6zPbiDpQZKisIt9YPasWOPjJCiNCtbap661Wssar0vQxf7I80JEY5xVPTrYhGH7RdsRwt1DEo6w4lo3/ttNJG3LnkErS+c3ARMwARMwARNYHoF1rT9mIWNB1ywYN1IIH/V4XCTMb1wk5A1BHMNBHp4tLeg6yYNqy+FW7eCuS9D1oSCQ+qQkIkp0eQOpbXNNvtqDtL6yWJT9qqIiFu41BihdRZ0+GHxceaAe7hcW1twrfV5EubxVYMQ1Uw8rY7NrDBXyQ2iEUhzId0UwIVQ5h9F4uLmepKN7+MCPg3y84/Z5X0GMx8K7daNg6vzJm0z/EQd+KTzbVhlVxYKuihvXWUzABExgJIEaQVdaNB7f/5+kDwdDQYyc4h++hZxMwARMwARMwASWT2BdG6pLMejIjTn6omXlI99lGEEkFPYuSvsutQYhcW0e9yNrBWNpW7vaeXdJCGTyVNuu9Lp8nIeix3fdPfn1XdGN6P9zglgultHXh6E7tCuqWi7eOUfYD9wvKajV0U0esWlofxQHYq+WdJlQ3/uCgdH/NjxqWg2SKJq9vTcmkcRK9bLvSDQihHUkhEEYhrC/V5pH/N4i8iN/TRS7fI94rGM1RJns68VUex/H/KsWJ+Tty3lzZvH08NzBiIl7COFnV8JJFMY/6b5jzT5pWlaNMVLD9D0xK2dnBwaHZeyLImrkeZen0t7whULEO8SH7O3j2GxuUVeMloYw97nhzOiErKFRPIoxGCImDLBINexa82yLcVZJ0EX/OTd4iqR7h3cQzxMcx6wjdUXjHFtvy5nX3IKutLy+iJalftWeI8zxfupqS9c7nfsKEabTeAKl73sLucaz9ZUmYAImYAImsEkCU4Rdpe+Dufq1lP0/+tu6f1K7T7bO/btaQde697fmmk/YXmFzxb7fNZJCWYc9NQi5Wm2p8rZh88UaBActCLxiImrXKyS9Kdi6tdYT9yxSZx41a/x4XZegK41eP4bxtuwZjGm7rzEBEzABEzABE1gWgXWtP2ahYkHXLBjXXkh6mDhUOd4c8MCLlwgLulYr6GJxxaEPrEn8He+kR0p6b2GGYHzwkOBZ490hkhWLsJ8kXj9LB8OrmoSlg7Quz89zt6Vk+DBnG/o8Lg/1aa6xqTFUqDmEjm2tKY+8Kb90MT7HOJbmT2sd0VjktcHo5setBTTkt6CrAZazmoAJmEAjgXzBRPQDDC9L3soQb2HgyR82rp1MwARMwARMwAR2h8C6NlSXYtCRG3MQ/fxewdlKadTzKO8PCFG7StfVGoTkQg7EAzidqo2+HduRR8EisthDOxwD1bYr7V8+zuy3ESH++yUI4ff8+i5D+YtJOiKIfLhsKMrYULW5KIm8ecSUPNpSrcAvrTdv75Dxf97/uMeM07Da1GqQRLldwp8h4RrRoQ6XdJXQqKGIW/k8ahX5UQURpYgKvG+oD5EP7ftIAiUXzo1hR3HXDAZBsejWvTCMjXhu7J+0bU6DGeYkQqzTBC/MRN3CqAkeLwwiuygoYo7fPAikvhmERH8R2sd1nF/kkYnS8SJC1ucLE4+9eCK8MRfm2t+kj9zjRCM7VNJ9wn593pTS3jDnBTx/eFbSTtayPEePrb2ZCvlitDT6PlR2KvJLxYw1hlyteeaca1Mw1e6lx7E+vyS8rB81pdKGa3dR0FUT8asLUe05whzvp676cXr3tBCRL/4+17OkYUrsXNa+73sLuXZuqN0hEzABEzCBPUpgjLDL+3+nnCyt+ye1+2Tr3L+rFXSte39ryq3Jvgr7HDjGxol27mgfO0D2G0sOtFrbgD0ojiyIep4nxF04PyL6M86M2FcoOVFNBV3PDBHT6VvcQ0Eshm0i+4bsX1xcEs5iutZFF5GEw6GztnYqy48tJQEKnEzABEzABEzABExg1QTWtf6YpR8WdM2Cce2F8PHM4fHVs5r5eOcwmmg6iDQQwhCW94wWdOlVYWECshZvhWMGF+ODF0vC6+Wzg0fMXw4UlI4nwi48QuapdDA8pp0115QO0uYUU/W1pyToikYBF6jpUCHPNyS9rjKqWCxqrrGpEWDVHkLTtpryyLcUQVfaTpgTrru0OTFlSljQNYWerzUBEzCBYQJ9C6Y7BWEXEQlK6etB2IUY7NOlzP7dBEzABEzABExg6wmsa0N1qYKuFgc0uaCr1iC5xiCkK7LW20dGsLh0EF7EydknWqtpVz7BawRZQzdFzfU10Zpqb7zcyCYf71zcM0YklAt8hvZHc2OilvkX+9xqkBSva4lMFSMOxWuHxIv5PGoV+eV7aLHO/P7K209EJqI6/bp2MoR8CEuIGBRTKVpZXnzXnu1tpBP3yFeRYoQooitj7DQkwDpXiIRERDb4vUcSzxZSNITqMgarbXftM2+ovDNLOkgSwlPOXIgu9vGeC2r2hnEGR+Qn8mIE1hdFq7aPMV9kyRoax3LMGc6HSOyZXzScIWGEhrFlNMpKBYKtYq0+vrV70a19nJK/di+d+UdUOUSKNec5U9qUXst9eoasMJ5jGLfRFqLcxYTg6HHh/sp/Iw9ngjg/47+lNHeErjS6FYJOzi5bUxT4lM7u5ng/9bUt/35iHDBWdBpPIP++3ydEZGS8p6SfhXPv2jK4z/KohUPXuvxhsuZjPikB31/D88F8zCclsMvPzxZhV+4Me1U2i0vZ/2OOtO6f1OyTrXv/rlbQte79rdrvxTQfoiX2A66fXRzFVDiyOc+YghuvYW3EHhN2S5yfE7UrFZXlznRK6xycb7DeHYqg3lXGHHssjV13dhMwARMwARMwAROYjcC67A9mafCqFkezNC4Usiigc3Z8oKx88Yk3UA4E8ZzQJRyqWdCtqel/qKZ2QTdHu1JhBuWVDoWm1mq2/+oAACAASURBVMl9xXjg0a8kRqKu6LmVcezzAFlzMDy13V3Xtwi6ag7r8EZ6l2CA/byCcArvohxu1zBcRd9ry5xrbGoOvfsOoc8tCaOM0yWN5mD2VsGL7MGSvtXTITzp7ieJsnmGfDbLx/9jKDQmleZPWiYGBXhW7kv0kU0G5gXCRzzOlBLewT/V81wsXWtBV4mQfzcBEzCB8QRK3/d49mJzmj+Xq6gGQddLgzdyhF5OJmACJmACJmACyyNQ+j5YZ4/yPatV7yN19S035sCgmP2HGq+vqxR0rdKxTx/nMfua+d5pqyCpRtBVk6d23pYM1Eu/19STj922CrouJek1Yf+HfvUJmdgDwynWgaHzpYhb+TzCgOW+kjCqq01dBlF3D+KkWEZ+/9WWXcrXuj/ada+uyggnirnoAx6kPxn2KfEo/c9ZZEGETUTiQ5jCf/EOTbvgxr8dEkBsUtDF3j73HCJT0v2C0VOfY6navWH6TjTDJ4Vy6T/nB78pDX7P76mYCwEd85k5elVJRMhCMJd7EI9FpREFNynoon2s+WEzNbGH/YOskFpBF5fFZw9/v6UkosdtIqXe07knYmoVYQ21vbWs0hyZcr/m7Sx9c83xPuxjkz+/x0Yb28S82dY6V+WQb5cN4rvG0oKQ4RluPuaTEvDzYXg+mI/5pARW8fysEXblo7BJm8Vt2P+DxyoEXevev6u1/5vje75lf2vMdzLr08cERxtfDHtUbw52RzhNic7ka6KJj6m/z9kFjvyvFCKjsw9zD0nHFCroWvsRsfvPJR0Xrv2SpOODI6IvBxs+bBcfJumxM0ZBH8PC15iACZiACZiACZjAVALbZH9Q7MsmF0fFxoUMiwJa26mJ+fJFTp8H24nVrPTy2gXdHI1Yt6CLNqfGByyI4mF03h88ZXKIiwDsDZIOCIulPF/twfAcvNIySoKc1sO/ln7EA9dWg4W5GZTKa+nTUFnpPXE9SUd3ZGaB/o4OUWI+x0ttbvl9ysFlaf50zbWWtpXylg6Ah663oKtE17+bgAmYwHgCLd/3FwoGdDdJvIkP1fzGIBx/k6QfjW+irzQBEzABEzABE1gzgZbvg1U3bRsMOlqNOVImFnT93mnNBxMoSxN05fsZ6zZ4KUUMq7kHx85hDFRwTIRzh5iIPoTxTJryvTAcPBCdqC8CR35ft86JWHfJ4H9bBF3pnnNs+yoEXVeThNMunHJgTEQ0sjNJek4QFhHZKhoYYRSF4OsZQSxFRCTG6zphX5y13L2CAKzG8VU6H0qCk5o5G/PgTOrwIDRCXMj9gHFTX2rZG2Z+I0TE8AsDKQSB1NUqekjFXEN9o46jwrjwXOH/nx8ijkUxYg271jwIyohOV0pz7ml31dki6ErPOXKhZlc/9pdEpMna9A1Jrys4uKOsJQq6LibpCElErpyaSvv5c7yf+trIGV0aFW3KuchUDrtyfeuzrbbfFiQMkzIf80kJrEKw4fJrn1a/j8TpCIH9vMxneC4tkU8UorRE49ykzeI27P8xC1r3T2ocH1nQVf+s7sp5FklE7v52FgV5HTZELTZWpV622vOdShJ/cDwT16ZxL4mo0Y8IzmNK9db8/tYQCa0mr/OYgAmYgAmYgAmYwFgC22R/UOzDJhdHxcaFDIsCWtupifnyBR3eIfizqs3xic3tvHzXBV2p8cGQQQERiTi0vUrw0MmBdtc4thwMzzlepcVi1wKQBR4eQThE/VdJP08aNNQPInddNngmJbrGXhZ0lcYwP9js8mbKv7GgZm4NeYfBwAODCwzleY7g+ThNx0rCy+uYVJo/aZn5c21Mffk1pQPgoTrWsRmT1r+pe3wOzi7DBEzABFoJjP2+5xAIw07eWWymDyXEXKm4q7WNzm8CJmACJmACJrBeAmO/D1bRym0w6Gg15uhaX8Z/qxVxbKNBCH2oaVc+D5Yu6Mqdd61b0JWLksaIn6bM4ZsF4UMcV/ZLiWb0q2Sg8/JL83yvCbpANVbcWfNc5Vzp70OELYx6opiLZ/lpghdnxiyOC/vFt5P0XEnvCSIpvEGfXxLCGPYwfxqERgjANiXoOluIuEaEJvZDb1Ph8bp1Ty8VY/1PELm9vwZ6kueCkl4p6erZdXgP/7CkdwXv4V/J7hvGDdZEfmIsiBjGOcZhYTz77qO9IOgCZRQLRTa/GBiXVvFmzXM0PWt5uCSic8bUaog3NKVayyqNP2c6r5V07uAt/iON85nstecIc7yf+po35b01ost74pL8+36fELmR88MpyYKlYXrmYz4pgSUKQtz++iekx3eYlfmsj0+NkIs1DxGc35s1a5M2i9uw/5d+C0c0JccCNftkFnTVP0tbcqY2ROuO0NXSzpiXPQ72GNl3wcHOoVkh7NUwn64gifuY/binBof1uaBr7jlVmudj+utrTMAETMAETMAETCAnsE32B8XR2eTiqNi4kGGbgC51QVfLep35dl3QBctofMDhL4fAn+sATESuF0kqRaFqPRieayxLB2ldh39E0niFpIsEg+uPJY3p6wcLSaKY3VRS9LprQVf/KNYIlWoNH9IxLBm/tM6r0vxJy2vJW2pHi/fVvrIs6CpR9u8mYAImMJ7AHN/3UdjFd0MpIRRH3PUySZ8uZfbvJmACJmACJmACGyEwx/fBXA3fhv2/KUbFY0UcYw1C5t5LyMexpl35NUsXdOWG/+sWdM0RAWXKHE4dYDG2/xnEQIhfSHkUr49Kuq2krw08BOYQdNVEvSpF8JrrOVUqB5HV04KTp5h3rnv11JLuKunJknAohZDjSyGiFZyvmjQOQQoOpP4hyR/FHmm+eElX1KiaaE8lwUmJF78TQQyB05Mao2eN2bcnCthLgiMuIlkxNqxbaxNj8BBJFw/RCD8h6ctBFFcqg6hq3GN4w/5JJp7bpKCrZpzzvpX2b1v3iFvyr0LQlRrb5WPRKsIamgetZZXur+tKOlIS8xARJHOxNdWeDczxfupr28MkPSH50QaGraN4yvx93/cYi2LQPSTswvFglwPC6a1yCSZgAiZgAiZgAnMRaBFyRafC3v87Jf3W/ZOafbIu8c1cewJd86fW/m/d+1tzzfVYzpxRpkttq7EJK5WRr+U4K7+5pD+X9FeSriTp7FkhRPX+J0kPCM564rzBvpioZeydzJF+WbmHMUddLsMETMAETMAETGDvEtim9UdxFCzoKiI6WYZtMOigQa0LurZerid37YJujtbki6o5Fj417UqND7oWx6mICa+YHE78tqfgMQfDNW2MeTCGxoNIns4ZvHH8MIjOfh0yEPWCA67vSMJLLgdp8YCL58r9g9HAsyU9WBKLMVJfP/4uHP5/JjHQGCPo6utHicWUcM5zjU2NAKvlULmmPLhY0NU9O9LnxsGSvlWaRBN/v6ak6wcvwNw/aWS7iUX7chMwARPYOgJzLpjOGqJ2IfC6XEVPEXQRPfVNjQZzFUU7iwmYgAmYgAmYwAQCc34fTGjGiZduw/7flL2/VQq6ukQieRSRqfzz62sMVfJr1iHouqKkt0g6T6g8Fx21cGAf4OnJBXl0mLw/Y/Y2Ed48R9LtQz1DZcxhYDNlDncJpzA4eX1o+6UkvUYSohhSvv/YxT6fR28LLI5vGCg8vD9L0j8m10THVPGfckFATaSfhiZUZ12l8RZiIvay6WtXQnjHPhpRe5hniLQQSuX5yYcY74OSeAccFPaZiezFfI1Ro2qEPiXBSQ04xhLP1dTNuLGnfULFhWP3hhEy4HSEaFst9VU0qSlLDbvWPDVjRiNLgqxSR0rXt+ylp+3h77eWRMSzvlQ77rX5qOdiko6QxPuF+fGBpPJWEdYQu9aySuMfRVaIO3k+/rg0cB2/1wq65ng/lcY0/m5B14iBzC4pfd9b2DWdsUswARMwARMwgU0QGCPkiu0sfR+ssz/bsP9Hf1v3T2r2yda9f1dr/7fu/a2559M6bIguHZy+jNn7y/ubtpc9DyLkpXuDMT9n5uxLHC0p7pPlEbpqWOKAiflMRL6h9XRNWc5jAiZgAiZgAiZgAnMQ2Kb1R7E/FnQVEZ0sw6YWdGO8PKQCopoF3RAJwuzShhtKunbmpQGPmp8MRrH/0SBCqF3Q9bWLQ6erhIhO1wiiI/KyMHh7OPj6Rrh4U4Ku9GAM0ROH0b9KOhQjeCGKuomkNJJV3u+Wg7+2Wf373PkmQamMGFEMxrmgi2ujYQV/T6OTdfUDLx4c2N9BEkZATwnCtjGCrtZ+xH5OOZyba2xqBFgth9A15dF/C7q6Z/uY527pvqn5PffCXXON85iACZjA0gisasFElND7he8qjOJKCU9kRAd1MgETMAETMAET2DyBVX0fjOnZpvb/0ra2GnOk165S0EU9uWBl1evYMfua6xB08b35SklXD/D/TxIOi2L0odq5V2NkcwlJr5Z0mVBo3JdrMY44bxDIYHhFGjIMQciAqCCmMWM8ZQ5Tb4z4EtuQ7q0eIOlFSfvg/q4C8HwejRHg5QzZ02W/nKg0MeXs3hmEYz+onRAz5esSdBE551UzlR+dajEXiSzFXPyqpO8HD8vx/vhZcN6FUGVfSZ8NkdSIpkZ0qPjs53ccKiG0Y2wRz0VB1/WCUdFQ03Gchhfp6wTDJ65tSWnELAyZEKgcW1nA2L1hhHF4vGYvnMRaFnFi/j4cagbjfLogoEmv4zwHYRrPpd+FAmDE84r/Hp44liuJdbi8NY8FXSeNWsv8iM89nN7dStIXksFvFWGV5k0806mc5n/IljsuTAW4XWdgteXXCrrmeD/1tSn/flq1YL2WzZLz1X7fW9i15FF2203ABEzABPYSgSlCrsip9vtgHVy3Yf+Pfrbun9Tuk61z/67W/m/d+1tzz6OSU5E56qtdG9XURWR0oimzPxDX6fwbwiv2cHDIwbqny16uVdDF3gQRj9nn6NtXYa+CZ0DLvkdNP53HBEzABEzABEzABPoIbNP6ozhKFnQVEZ0sw6YWdGOEBXMIupgfVwiRo25QgYqD28dKel0SkanvstoFXX49H/iIylgIEP63LxFRikUHB8AY93JYHaM2lDxZdPEuCX44pCYiV55uJ+kuwdvo48MhKnkw1ri3pP0lER2KA+sYxSqWwQF3POxvOfirGKpTZGHRhtfHPEXvH58PhiMxahBtxbADb4tdgq70gJFF4CGh4K5+xOhcLBhTz5djBF19/SgxgTUGA2PSXGNTI8DKBV1nkfRESUQnydNpwpwnRDbGRBhJdCXuqYsHb7CfCoYXXfkQHDKHf9EAqWWzoSVvqQktwre+ssY8d0vtqvl9jJFUTbnOYwImYALbRGAdCybE8vEP78uuhDd0Ins5mYAJmIAJmIAJbJ7AOr4Panu5qf2/tH2txhzptasWdN0oHMzHOomwc9sg0qhlHKO74wQIMQjG6+xd4Kgpj15fa6iS1r0OQVce8Yr6iUTEur4l5SIhrs2jPiHAIHIQ+4gx5XlKdcLkHcGIg7xD+6NzeEyeModpH5HPDg0iIP4/CrC+l+xF8u/vDk6iEFcNpXweIXTBucNRJXDJ7znDLrFWHrmtxpFXVxNwBPZISUSxwpna58LeZb5/3Nf8sXvvDTgGs55JEsZ+3NvfTERFfRfxTOBPFB91tb+2bbngpHTducJ9yz0F71tI+njpouT3KXvDGFEh6LpnqJv75kMNdV8zPDdxtMfalv31uKf5G0mI+L4cyovP7nzetoq1+vjW7G3nXZtqDFe6vnWPOJZHO9cdoQuB36MlMZ+6Il3VCLpwnIfxHF7VmRN95wFdgs/aaZeP/znC+2m/ke/AWG/t2cAc76euvq4yqmEt213M1/p9b2HXLs4C98kETMAETGAXCMwh5IocWr8PVslvG/b/6F/r/kntPtk69+9q9yDWvb819/wprUHnqK92bVRTV5wD/x32Oo7JLor7GXMIuiga28xXSGLdhk0na1z2JhB7YXOK/SQR3NkLdjIBEzABEzABEzCBdRDYpvVHsb8WdBURnSzDphZ0Y4QFUwVdfFDfNQg4MFBoSRgY8BGOR86+VLugS6/nUIVyH5wYH5TahTcJBFO0aZWCrrGRoYban3qyzI1xSv3u+r31MJsySovFoYPEeC1irvtKOiEcSCL6i6IVDKwR3WGQknshHSPoGsNl6jVTDu3TumsOvfNDaA5MU7Hi1L4MXT9GaFSaP2l9MS+GYKn4cUyf8KpLSPCSeHOo7HVsxqT1zzWPxvDyNSZgAiawbgLrXDAheo7CLgz00oQBJ1G6nEzABEzABEzABDZPYJ3fB6Xebmr/r2uNHP+t5Gioa30Z/612P6jWIASHRkR3uUpSKXuI7O/Uelg9X9ir2ycpAyN0nAblqbZd6XXrEHRR3/0lPT2p+M3BsROio9qU7yl2Rd9iD/8Rkh6XFNqyT5MKBWIRQ3smucfkMdGsWg2Scl5dfcYp1DeyvTCYPKZDCFiaR/xeey15uxh2XY9xEnuhaSTg1IilZl4gyjgoCNVi/tbIN3kEuTFR3WraikMpjHNq7/20TMRMrNEuGkRNqVhtXYIuxFywRlyKyA9RJs+3lv5M3dNLo4O9IUQHGzpXSRkSSYzIZDgqu72k47NoWun5QpwTPMPTyHIWdJ1ENEbIqnnm1Y57bb5U3Ms17I+n87BG0FUzlvQ2Levtkj5QuNnJT8Qw5mr+TXHZIEA798golbHq2nOEOd5PXd2N51QIOmOqjTRX86zcq3nGft9b2LVXZ4z7bQImYAImsG0E5hRyxb6N/T5YBZtt2P+jX637J7X7ZOvcv6u1/1v3/tbc8ya1IRpyqj2l3nMGx/tTbJ1i/XHfMnWSRET0mNiLxaaSfau4v4mjHRy7sw+JbV++BrxacHaPHeavQr4rB/ssInNFh+4/Dde+J0QKj3tl1Idjm9yh1xRmvtYETMAETMAETMAE+ghs0/qjOEoWdBURnSzDphZ0HIbgTRGRFSlGTYqN6zp0waMtCwhS7YIulvdHQTj1pA48RPD5cDg85yD78pKuI4koQGnqC6Eb89Qu6GrahAAEb6wcul4gtIeFVEwsPDiMu0z4h9LCZ0yELgu6ThmG+fyS+INHUw72SfkBJovBfYOhNQu39LDagq5T3oC5oIuFNIJLomzVJIxKOOTnnsXY6vU1F4U8jCFePVsMGmoPYqliFfdQ6V4f6r4FXQ2Tw1lNwARMoJHAphZMeAZD3IXncv7eFeGysSvObgImYAImYAImMBOBTX0fdDV/U/t/aVtajTnSa1cdoYv9SQzNcboUE3tzd5ZEhPdSYj8RgwEO72MiKg7faZ/uuLh1X5Mi1iXoupSk1wQj99j0FnFbl7Dt2cGZVR6JCeMInBEQuYrEPiiG50eWgEvC4P6IrJ1DeyYYj7wyiY7V58l3qOopcziWm/eZuU3Ep+iUoSX6VddedEs0pr8KogVEMaS+ujlvOVDSM7P5fccQSaliuE48B3hB4tCMsSYKHqKd2hRFFhcPF7B3jifkWqFQbT0PC6IsxG20j33Kv5R0sfD/3w0F4cyL+Uo7Dgv/Fj03XyTc/x8bqPRakhCAPjU4Datt31A+2vpkSfcImR4q6WnJPnZtHbWCnaHy0jHPnZ71XXdaSZzfYKD1xLDvjkFUKtZJDa/Sf0+jCdaIgFrz1Aphpu6/lq5vidCVRmrDOeC9wnO2j3/tuNfmi8/MvmfLqgRdNYLxofE/IAi63xf29/+39sbJ8tWeI8zxfupqYh4tk3cNIrYvjOyPL/s9ganf9xZ2eSaZgAmYgAmYwGYIrELIFXsy9ftgTiLbsP9Hf1r3T2r3yda5f9di/7fO/a055wtljXHGP7YNU2ydqDPdM4hRoImSRQStoRTrJZJ4LuhiT5f9H/aC+C97NPzB2Uzcf0jnHXum/IbzGRz6sNYmsngpIvZYZr7OBEzABEzABEzABHIC27T+KI6OBV1FRCfLsOsLOjrLnOCAGNFHGpkL7wp4O/2kJEQ4acJrKMYKHP6k1xwcDBB+3oG5ZUHH5dGLQ1r+h4LxyNFZmxCkXTsYhsSoXGkTSgufMYKumpkUyyVv6wIlHvy9MBhUdNWHEQghizmoZ3GVG9F8TRKGCi2pdJBWc5CY1ld7gMk1FnSdcqRaDqG7xrnm8L1lfpTyluZPen3M+0NJeA3+danwgd95Jl3VEbomEPSlJmACJrBaAtuwYMJ48Our7aZLNwETMAETMAETaCCwDd8HDc1dedZWY46uvZf4b3NH6KLcXNzCvyHmwAB+aO+JfUdEGS+WFIUxXIuIAs+vuYiJ3/I9xBpx0boEXV3GMexrwIGI6kNOcTBKp99E1YkJdow9e5556jPEoa5PDMxI9gufEwwn0mxD+6OnD21jfzEmDC+IQFab8jmcCk5qy8ijXRG96JtBMEUZ/D9iAgxDSqkv4lPNvGWvlX1u9qdjGoqQFoVKzMOYED2Wxoq8OHIj2l0aAS81gCn1M/5+I0k4XIuJSPaIMH9RW0BFPvbpmVvMYdi8S1KMcvP3WbSeGPnopZLuHURZPA8QI3EfDEVLSyNYMY/Y/2bfkOsRen0lzIuKJv8hy1xiLgps2e/uayN77IhcYcOePgKvYwodSgUo6XM+NbDKxTrRO3c6H2r2i1vzbLOgi/v5Zhlb5gP3DA4BEVBy1oUIdijVjntNvj+VxLkPbei732vOYdJzraF3f01Zad/7xj8tpzWKYM629hxhjvdT17heUdJbEtF0GvWu5dnivCcnMNf3vYVdnlkmYAImYAImsB4CqxRyxR7M9X2wHiLrqaV1D7BW0EXr17V/12L/t879rblHMF1zXU8StoqrSjFSFuVj/8h6FTvOLvvLrjawp4aACgc7cb1Gm9O9PvZm6dMXk/3cbwQ7T/YnckEXTqYODXtWRKYn8hdlp4Iu2kKZ1M0+IvsP7JXSHvbSiJDO/hTXtTgTXxVnl2sCJmACJmACJrDbBBa1/rCgq20y7gVBV5eY6XmSHlLwSMhc2k8SeaNBxpCn2JYFXfphH0eMA2kOwb89MITpYW+abcmCriGPiSWPlG2z/fe5Swdp6aFdusjrqysuCDFQwQAnFwem10VRDuKeVgHcmL6OvabmULam7PSe6AvPPVWoVHP4XtPW2jyl+ZOW05K3VP9U4VvcZMD4ClForRFCqV1Dv881j6a0wdeagAmYwLoILGrBtC4orscETMAETMAE9jgBfx+cfAK0GnOkV686Qhd1dUXZ4t/Zw0GYRRSeXJx1xmAk/0hJZ08aXIruFQUiRPeJiSjvT+8RgJFnXYIu6kIcgJFCKsBhTxSDBYQqeUQkoqyzz/CE0M507EoRgrr2OtmPw8DidRkP6rlSaEMqLIr1lfZHMcbAUCRljpimNuWCIsb5HyV9traAkC9vR3o5kd4wAKlJfYIursUAhzn1nmyvEoZEucfbcOo0rEZwk0fZoh72Qxkr9ptOyBqNQdPNg8M09nhj4pqW6F7xOrwlM8diSiMy5bzy+4Xfa4SgMULdr5K929QDdFoGe8JEfaOfsPlyaMSFJR0e/o6TORySpSmNmpQ/KxBzvUzSj8I5AYZENcZAPH+IbHWXUNGzwnMrH5OaeUWeufb00mfJkGAwtotxe4ekn0q6YSbsjOOfC/muGSLFpdGUavaLW/PU7qVOPc8oXd+1Rxzn4tU7BphnN8I6nt0lI7nacS/l41yNZyNR+Ug8B17f0bYaEdYlJL06GPoNjUFNWWkTOJ+DywXCuy2KRdMolX3trr2PWs4Gpr6futrE+VMq4hsjQq7t617KN/f3vYVde2n2uK8mYAImYALrJLAOIVfsz9zfB+vktKq6WvcAWwRd69q/a7H/g+M697fmdOheWoMOzRH2RYmQxX4IEYHZSyklHAbheP8OISP2guxn1DjHTteHfXtCcb3aZYcYf0v3dqKzHvZ9aRP7MV2CLta57P/kToVwrsL+JY6sKNeOV0szwL+bgAmYgAmYgAlMJbCo9YcFXW3DveuCrtQrZiTD4QwHJMdWoMoPn7gk9bqZFtGyoOPgHI+rMTpXzaF5rAtPFYQMxlNETCWDhYqujsoyR4SubRZ0jYJScVGLoCvf7Kgo/sQsQ1xLZZQOZUvXx9+HDEvyMrrmMPcfgi8i1PUlDl8xxuGewtNo1+Fwei3GVxgFjE0tB7EteUvtsaCrRMi/m4AJmMBmCSxqwbRZVK7dBEzABEzABPYMAX8fnHyoW4050qvXIeiiPgwRMPBOPbvGdiBCQTAQo8dj9I1H2FTIRV7y3U/SGwdmeioQSbOljoUQd7FXEtM6BV3UGYUladQx/h1xAEYKCE0w1MAYnj2ZVLAT24zw4sEdQp8cTV9d8DhKEp502WPaV9IVBriW9kfzaCWI1nCuRZ9qUn595PHpIJTA0RMiqp8UCksFA2nWmkhtaf58341+INggMk5MnwpixOMCQ0Rp+VhxHYYwiJCGxEPsz+FxGEObPOGZmLGCxW+Dc7TrZ1HrIi+crCH0IF9tOoMkREqIREjf6RD8pGWNFXTF51Q+N2IUKMY3igDTNsVoXrQBAx+eIwd2iMhS4VUuCGQflDn2zCCMhCkCv8Mk/aYAClETTBnb2vtuqMi59obpE0zhWRoz2hM5vzNESftB0si+sYkGXedI5kR6b/TtF9fsKad5xgi6eJfEd0btXCcCIRHbEMN11dm1R4yYCWElZ14YwXH2wNkXz+kjJX2pUhgYx73kuC46uOsT6aWGjEPR+GpEWLG/pflTU1ZpDNKzRO7PLkFmqYz095azganvp7xd9IV5xJ+YWqNStvR1L+Vd1fe9hV17aRa5ryZgAiZgAqsksE4hV+zHqr4PVslp1WW37gG2CLpo+zr271rs/yLPde1vbYOgK98jivuF7M0hjmIdmgq8zhnWrKz72Rvpc+Y0NDejo6Wh9WGLoCvdv4kRtoig3CXoiu0isvjjJX0sRKM+TYjwxZ4le1aHrPrmcvkmYAImYAImYAJ7nsCi1h8WdJ00X7sOLueapRV4vgAAIABJREFUzbUHWLX1rWpBF8Pj8vFMGoqw1dfWvIy+xUHtgg6PIY+ThFfJmPh/vFDUHGSni4p4fclgoXYcWvPtoqALoxq8L2KQsqqEqAjviN+tqGBXBF0HS/pWR3/PL4nQ1l1zOD2IrUBVlWWK0I0KWg5iW/KWGm9BV4mQfzcBEzCBzRJY1IJps6hcuwmYgAmYgAnsGQL+Pjj5ULfu/aVXr0vQRZ0YhSDa4E9rwggeAQZOnEpRdTCsRuQQnT3ldeWeZtct6KI9V5X07BAVq4UF+6+IbxD+1EQIYj9/P0nP6xAA9dVLHRhYsH93p5CptD+K4APm1EVC7HC7IMKr6R/iDgQMt+zJnEYIGiqPOcY+WWx3zNvnRKyvrC6DJ/aXMULpimDWVU7LnOV6DHaYm0TK6pu7Q2PGfYVjppJAKS8jj0DEPXaApON7Khsj6ErHJb//YqQb5hxR56JRUowalUdWi0ZGqeAlFXMNRSnDyOmfE2Epf0cgVoquhCAEceVzKu+7oTk6l6CLOnDWhajqtQVP1Wnkwq6zkr591vQ+iIKVFidjNfc+eWrPw7oM62rryPPVCrrGlp9fl79rS+V2CbrSCHTMc8YNEXBXqhFhxXvvE1kkvFLbxvyengPy7kOQnEfmbCm35Wxg6vspb1ceCXQOgVpL33c576q/7y3s2uXZ476ZgAmYgAmsksAmhFyxP6v+Plglt1WV3boH2Croot2r3r+rtf9LGa5rf2sbBF3sCXHfscfW5egpCrwQd7E+waES+yI4r2FfCGc232+YgKmdZZcTmFhUXNf+S9h7Izr91ULk51sEZygxQld0uHRWSTcJIq10ndoV6f2yYX8DZ05Ea/9KcE5DVOxWx1EN3XdWEzABEzABEzABE/gDgUWtPyzoOmnmWtD1+8PrdyQHzEMf9n33fJcAqyt8b+2CLj+cod7Ui2fNsyeG/Y15SwYLNWWmeRCN4fEW7xNDKXqMJA8GA98u5Cc8MaGWEa4NecaIxUwJ79zXlJaDtFZuq8jPghGPr61pSiSquQ7t03ui79B7SKhkQdcpn+dT7vVV3E9D83KuedQ6953fBEzABDZBYFELpk0Acp0mYAImYAImsAcJ+Pvg5IPeasyRXr1OQRf1nkrStUP082tUzt1DQySMr1fmZ88DY3HEGl2JKED0Ozp/2oSgi3YhLiHiGHuheTSyrna/NYh9PlIhasuvv1DYX7xDgSFefB8Z9nwxmCAqDam0Z5JGX4lVtEYsQTSDYOYqHW1sibDV5cCpy1BkCEWfwdOPg7fgfyhwbJ2zsTg4sm/MGNy0cr4zL4gUQ8Swktixq8gokIq/Rc/JfWWNEXRFQx5Eaxj5HJM0JJaXC1ii2ISoWLTpF+Gai0miza8PgkGiph0UxICIXO4hiXOKvvbzfKA8nhEYSSGg40+NQLJySAazbWJPL41Q1HVW0reHnO4fR2GdBV3jZsHUCF25l3zeHQijhuZ59HyOaPERmdgzdWyIIBBv5zzfVpUQib4oOIXk2UbUwSmp5RxqjvdT2tY84tccArUpLHbp2nV939cIu3gXExnTyQRMwARMwAT2OoHLh7VmH4f3h70XnLCsIq3r+2AVbV9Vma17gGMEXbR9lft3tfZ/XQxXvb+1TkEXa27qYx8M4RYRoYlQlSbWMzj3uHLYT9m/Zw/xe2Gf49UVTmtyrqkDDtautCHee2eS9GeSiODNupGI8Xkiehp/iG7N/hsO2Nmnoqx0r6ck6OqKHh73k34XIj1jE+lkAiZgAiZgAiZgAqsisKj1hwVdJ00DC7p+f6CPd4eY8sPV2psGQ4KXJZlzb5z8VLugix4bLh7Ka/UGy2UcCrPA4GCGVDJYqO1nzLeKQ0/KjgshDrdZHPGnSxwX27EKAUrLQVort13JP9eh/ZyCrj6jlrSOIcOXOO6biND1+eDxpeRJd2j+DEUyq513q7ifhuqeax7V9s/5TMAETGCTBBa1YNokKNdtAiZgAiZgAnuIgL8PTj7YrcYc6dXrFnTFuhF2XDJ4aSVaFQf0RAoiISpivX+kJMQqRCVvFapgeIJgjEhNeItl3R5T7tV1U4Ku2B4EKYjc/l4S3m0xIiYhTsGY471hfxIuGDCMTTD5C0kIZTC0wDALQQv1EGGEyExvl4Qn3NwRUM3+aG7kngvnatqNyI294usFY5U0UlWt064LSzo8EYaNiZ4yZPAER4xt8BbMmDG38I78sTBn3yTpSyPmbMqHOjBSQrjEWHGvxDnMeH1OEoZzbwn3y9h5kTtb474jShrl96VWQVcqpuiKlBbLe5uk2yeRweK/D4lNeGYgAsSgqUbMlT5/7hgi0a1b1LXuPb2Uf1+ku8g6P0vhWsSFnLVw9kA0qPTeIDoYwroxiah8nC1htDYmQhfPiKMbK76IpEMkXaanziHnaI1VnSJ77bh35Usj0FEwURoRaA2JEE8bIjnePzyfeJfyPiFx3/NevEH4/5KIc2rfcVzIe3cfSYhd7xPeM2PL5f30oCBSrvXSPsf7KbY3PRfl2T+HQG0si127bt3f933CLt6v/OZkAiZgAiZgAibwewKsI1iXpmnVQq5Y17q/D5Yw5q17gGMFXZHFKvbvau3/+sZjlftbqxJ0se+Hoyr24liPsWfJfmiaauytGI8/D+u5m3U4RSJKF3ti/GE/rCaKO+ty9gR/mkTTwikHzkG6HFDFPTCeA+8JjhBwAhMFXThGeI0k7LDS9RJO73EedU9J7AEdHJz3nCYwuV3Y+2LNyG8knJFcKQhL1+WIZwnPAbfRBEzABEzABExgNQQWtf6woOukSbDXBV1dkbU48P/AiPvk0sFLQ7y06xCmdkF3zXCYHcvKD4JrmsdhIm3gIJhUY7BQU27Ms2pBF/VE74tDIpxVCFBqBV0sMjksZ6E9Z/rZCG8jc9ZfU1bt4W2pLAu6pFeUIDX+PuVeT++nMQYFjU0VGyIPzzzatJbh/CZgAiawFAKLWjAtBarbaQImYAImYAILJ+Dvg4UPoJu/kwSIIIPBBSI60hhHW3OAyQVdY6KnTDV4mqMf6yjjvJIOSwzXx7AqtTMVc9y8QwDUJ6JBrLVfMEAiolcuWkOciDgHAyjEjjg2w5ioVvzJWddtg6iIfWpELc+cKJosseD3ufaGa+oiT+pp+3FBBBOjE8Yy4hgg+EHwCc++VOsArNS+mr3tvIyp5xml67dN0MWcpM2IYxG0kmrEXOm4cn9HsXTXmCBARaB0bGnARv7OOdBDJTH3MPojQh9i7aHEvYnn9xdU1Ek+ngOlNNf7iWcFIlLEpySMHjF0PL7UAP9eRWBT3/e5sAvx4aqijFSBcCYTMAETMAET2DICvCtxNENal5ArItjU98GWDYGbs1ACrONwUpM6K8q7wjoJ5ylvDraJX23oa4zehTOgWwWHKenlRLNiXUXULiJ4daXUGcirJOG4BUdP0fYyOt36sKRPhP2C73YIxeJeBzaKrPlYz+K06cDMGcmNgz1mH5NVr1Eb8DqrCZiACZiACZjAHiSwqPWHBV1tMzQ/+J0iFmir+eS5V+GhI/fSOqV9+bVdnGoFXXlf0/C9tW0c44G2tuyWfPGAkWtKB6lpuWn7hzzXlg4wW9oa89YKurq8moypL79mSMA2R/lzlDHXoX3NoffQIXQpnDV9rT2g32SELjzMYGzw6wmDc+Zg/DHlGb2qOV3q1phnXKlM/24CJmAC20ZgUQumbYPn9piACZiACZjAjhLw98GODqy7tXgC0atvNMzoEvCsupN4KH5dUkltZK+0XXtF0JWyWlWkmcsGr844iCP62neyCUD0J7wtY7T0KUm/rJwgCEWIssWf+0n6ZOV1abYo6kIMdpeCkGlE8Z2XzLU3XNse+D5G0tWDgReR5PKEAReCF+ZAyXt37X5xqX01e9t5GVPPM0rXb4Og60zBAznjwH43kaj+OYDgv3hI/3kJbvid+U00wft2eFWn7HcGQ7ofV5Y3JhtnENxfRHp7paQHV7Y/F+Z21f0ESfyp9dI+x/vpypLeGISStKlWUDaG3V68ZtPf9xir3yS8U/Yif/fZBEzABEzABIYI4PyC76B1i543/X3gWWECYwmwHkPMxL2TJuybjgp/cJj/FUm/GltJcl0Ud1037JOw/iERzZx9E8SYfekSwXkItkcxCjd7Lvz5RWXbUkEXjkVoD9fndlz8O+sqIpSxTxQTDNivYG+nds1b2TRnMwETMAETMAETMIFqAotaf1jQVT2uJ2a0oKuNV8xtQdfvSYwVdMV5xyEtBgsf6RmG0gHmmNFbmqCLA8UzjOjolEhgcx3a1xx61wq6ONTv2nzD+OYR4eC3Lw/4OOh6tKSaEOBDuGvnD2W05C0N8RyH9RZ0lSj7dxMwARMYT2BRC6bx3fSVJmACJmACJmACDQT8fdAAy1lNYI0Ezhaiid8y1PlSSfduMLif2tQ8Csu7e0REpXr2gqArZ3WopPsET8wlPq2/Y8RzbknfboigVVNHn4FQzbUxD207vaSftlw0Ie/+ki4t6RtBeDiH4VZNc84S7sOSYKtU1ukkXSEw+1owDitd0/V7Ws5nJf2gohD2qi8XjMJqr0mLLV1/jjA2GKy1iAsrmq5LSjqXpB9Jwkt6HiWtr4woXCQCFAa0eaS6mrq3Ic8Fwr3/zcrGYNh3GUln7cmP0eO3Gp8nU99PtIkzEM53SESpIFIXzzWneQj4+34eji7FBEzABEzABHaJgL8Pdmk0915fiFDF+oG1C2Klz0k6bg3ruijuIkLy/4bIwqVo5uwZsF9Q6zAjH8245p2yT7D3Zoh7bAImYAImYAImsG0EFrX+sKCrbfpY0NXGK+bei4KuroPjIUEXCz8Ombs8U1wweDvkUH4oste2CLquJ+nocVPlxKs4iHt+CB/dGqErj+hW24zWetJyt1HQVdvvUr5VC7q4Tzi05s82C7oODpsyJV5TfifE+fWDkdT97aVmCkpfawImsAACi1owLYCnm2gCJmACJmACu0DA3we7MIruw64SuHGI+oJ4gmhMRLvoigq0iv7n0VMeKOkZjUb/tGsvCLpSVkRmwtDnyFUMiss0ARMwgS0hMOX9lEcNu6ukF414v2wJiq1shr/vt3JY3CgTMAETMAET2CgBfx9sFL8rNwETMAETMAETMAETMIE9RWBR6w8Lutrm5l4TdE0RuZTI5izJ/zeSPpRdmAt0CAncKnYgahMH/XcLZXcJzErtbf2dA/QXhz8vlMQhepegi7bhKfUhkh7ac2B0WUmvlfTVIHrBw0dX2hZBV9c4tvBL50brHNwVQRdR2H7SAe3Mkq4qqWsOp/Mcj6Pf77j+NMHr6dmDV9KuPFyGwBDPrKsSdCFOxKgED7b3Cm3dZkHX1DldM//nEgbW1OU8JmACJrBpAotaMG0alus3ARMwARMwgT1CwN8He2Sg3c1FEmA/6qAQGYsOPCFENZkaGagEg/2jp0i6Z8j4eUlECsMDcmvadUEXTpMeI+nhAcwqo3O1snd+EzABE1gVgbHvJ87G/1HSC0LDHJ1rNSPk7/vVcHWpJmACJmACJrBkAv4+WPLoue0mYAImYAImYAImYAImsCwCi1p/WNDVNrl2WdB1eklPSw7IIcMB8BPbEFXnrhV0/bWkDyaljhFj4T32OZJuH8oZU0Z1xySdLhgbHBhCHR8g6fgeQRf3IPmeKem/eiJw3UjSm4LY676SftbTGAu6TorydJSkuwfufWPHnH+cpDtLahWOpWXOJcTpuif62l4SdPX1p1YsF8VVcwu6Th3uQ0SMRJ5L57wFXdJjHaGr5VHrvCZgAgsmsKgF04I5u+kmYAImYAImsCQC/j5Y0mi5rXuRAJHFj5B0HkkIq24j6ZgZQZxP0o8l/VTSqSRdVNIjExEZVbF3/QhJvxxR764LunAIxvhcUtL/BKdgueO0Edh8iQmYgAlsPYEx7yfeOS+XtE9wxkh0Lp6hTvMS8Pf9vDxdmgmYgAmYgAnsAgF/H+zCKLoPJmACJmACJmACJmACJrAMAotaf1jQ1TapdlnQBYmHBQ+rkcqYaFi1RGsFXZeQ9GpJlwkF94mehuo9r6TDJP1tyLRqQVd6gI6Xv0NCvV0RuvgpPTzq8nBLRLKnV0RLWqegi/H7O0nvzMRql+uJtFY7L8hXKzrqKrNFFJRGtNoGQdeZgrDsLJL4+3UlvSsYsuR9xcDlFdlvNf2pZTu3oAtDn69IupYkBJakLwbBKPf3z4OhCX36qKTHh4PUlnmT5sV45bk9kcxqy1zF/TRU91zCwNr+OZ8JmIAJbJLAohZMmwTluk3ABEzABExgDxHw98EeGmx3dZEE8ghQc0fpuoOklw2QmSoi22VB16rHZpET1o02ARPYMwRan4F5dC5HNFzdVPH3/erYumQTMAETMAETWCoBfx8sdeTcbhMwARMwARMwARMwARNYHoFFrT8s6GqbYLsu6IqRoCIVhBW3lfS1BkzMKQRIt5T0dUmfkfQRSe+X9NuknFpB19mCp7z9k2tvLOnNDW0iytc7EiHJKgVd6eHRe0M0om+HtvYJuviZKF4v6vBwm0YXK/V7FQKUVCBFhLNzSUKkxt+/mUQUS+tmvH/SMD551tNIQhh29hGRs5Ys6Eo5XCdEd0OI+JBKntsm6MKbMtHPmNdp4pmAR+XXSjoh+SGO3YSpc4pLp9zrq7ifhvpmQdecI++yTMAEtp3AohZM2w7T7TMBEzABEzCBHSHg74MdGUh3Y6cJpE6piAJ1C0kfn6nH+b50Wuz/Sbq7pMMl5c+K2up3WdD1V2Gf7YKS8v3oWj7OZwImYAJLJtDyfrpQcJbHueFUsfCSma2j7f6+Xwdl12ECJmACJmACyyLg74NljZdbawImYAImYAImYAImYAJLJrCo9YcFXW1TbdcFXRcOB+NXSbDcNQgyag/L04OTWMwDJD0jQ10r6GKOPkLS45LrWyKHnVrSoyUhlohpisijNGPSA/T7SXp2YmgwJOg6jyQ8Ae4b+vqYIICL15whGEkcM9CAVQhQosjmh5KOlUTko5g+FwR/CHTSukuMWn5vjZy1C4Ku00l6iqQDw/x5sKRfSjpjiDKHYO64APE+km4Q/o6A6uKSMN74lKTvd4BOxXJ9ebjsnJKuEKJoYaBD+oYk2nJ8YQDPHNqEoc01krxHS3qqpLeGiFx5MQgW79lRNv3+Xc81pblU2+auclZxPw2114Ku0mj6dxMwgV0isKgF0y6Bd19MwARMwARMYIsJ+PtgiwfHTTOBhMDfBfEQTqha9mhLEDGs/2BHJsRcD5f0fEm/KRUy8PuuCrrYN2Pf/S6SvhOcY71nAidfagImYAJLJVDzfsIh40OT80YcF+JUr/b8c6lsNtVuf99virzrNQETMAETMIHtJeDvg+0dG7fMBEzABEzABEzABEzABHaNwKLWHxZ0tU2/XRd0ISR5vKQHJliI0kWUHTzVlRLiKcRbiFFiQgxyE0mfzi6uFXRx2ZUlvVESoicSB/l4gD2y1CBJl5V0RCZEWpWgK42Q1OUNdUjQxb1I5KsXBNZEOEMwdTNJrwuGEvz+44E+zylAoT0Ig5gL987q/A9JB2XCnLRuRDk186WvKxiEIOJDWLgXBV2XkvSaMGdvLun1khBKvjQI/lImUQRUcStMzjJ033AQyngR0Y8/RFeL6Q3BsOTDIwxvmIMYpfxXeK78fHIv6guY836qqdWCrhpKzmMCJrArBBa1YNoV6O6HCZiACZiACWw5AX8fbPkAuXkmEAiwB8R+4ZPCHi3G8G+agc65Q7k3DI6j2FN+s6RDJOHgaqqx/a4KunCQ9HJJ7KciUnjaiP23GYbPRZiACZjAxgnUvJ9Sh4zPDQ7sTth4y3e3Af6+392xdc9MwARMwARMYCwBfx+MJefrTMAETMAETMAETMAETMAEWgksav1hQVfr8G5H/hiFKLbmUVkEq7yVLQfW6YFGLOdtku4lKUbq6aLAXNpH0ouDECjm4RAZcQ4RhtLUIujqE5rRpk8MDAkimOdI4mA7TasSdKUH6F1CpCFBF+0jQtorJCGYgtvPJB0s6U4hwhhiuyHjhTkEKHh1vWaIlBQjP9E2RHQIc/CGi8iPiElpmqPuWF46N/aaoIv76P5h/N8t6Q7Bu24q+MOYBa+735N0JkncH6TTh+cAAkwi6yEEG5sQEiIufIKkp4dCGHMEhfnYM2eeJemApDKeFRjcYFDC31uNbujv1cP9e7kw/+4WIgimfSKS2EUlfXwFxipzzumacbCgq4aS85iACewKgUUtmHYFuvthAiZgAiZgAltOwN8HWz5Abp4JmIAJmIAJmIAJmIAJNBDw930DLGc1ARMwARMwgT1CwN8He2Sg3U0TMAETMAETMAETMAET2AICi1p/WNC1BTNmRBNWKejqirJFE4mQgzALkUkuzkLQgYDkkVlknqHoXi2CLuq/pKSXhChAEdkXJT02RLBK23QqSVcKopi/7uBbEnSlQo54eUk0h3gM8QqiNqIrIT45Pqu7JOiCPVy+HwQwMTIZop3rSfpQYa6MFaDA6wqS8KjLnzS6EowRxb0qCIj6mjC27q7y9rKgiyh0h4ZIXHg7JjpVfKlcKAj+mNMxclfKL40Q1yqEy8chPmNK8z5ehwgN4ddbJeHZ8n2SxkbTQqBGNDrubeYigrAHhfs8FZPx3CEaIBHhPiPpeZIOk/STEc/UrkvmnNM1TbKgq4aS85iACewKgUUtmHYFuvthAiZgAiZgAltOwN8HWz5Abp4JmIAJmIAJmIAJmIAJNBDw930DLGc1ARMwARMwgT1CwN8He2Sg3U0TMAETMAETMAETMAET2AICi1p/WNC1BTNmRBNWKeiiOalQIm8e4grEGp8PP1xK0v6ZCIifyHc/SW/s6V+roItiriXpZVkEMP4d0dFRkr4RBFH7BoFSH9q5BV0pL/rN+HSJr0qCrrS9iLseHSJzERmL6Ee5QCzv31gBymklPSlEhopltgpzxtbdNUZ7WdAV723ur1tK+lwCKI3e9VJJ95Z0QvL7JgVdCK+YR8eOiMaVzgFEa0QFu234R+6jAyV9smOiIPIkat1Nk9+4/w6SBJ/jRjxb00vSOY2g8uiJ5ZUuf4Ckh0v6t3AvjhXElerx7yZgAiawDQQWtWDaBmBugwmYgAmYgAnsAQL+PtgDg+wumoAJmIAJmIAJmIAJ7BkC/r7fM0PtjpqACZiACZhANQF/H1SjckYTMAETMAETMAETMAETMIGJBBa1/rCga+Job+jyVQu66BYiJcQF/GlNiCoQJyBEym+IWNYYQRfzdb8QieeClY36vxDl6AKS7hSumVvQhZjlwSFSEFF2nt3T7xZBF0I5In0hWiFa0SEV/Z0iqmJOIY6hHiKNMYZ9Y9fVlDnFL2eT9HxJ15HUGmkqvzcqsJ2YpbWetNy5IivRb/gjUELUhKDvN1kH4rw4q6SbSPpY8vsmBV21nPvydUX5+1dJT5T0w4HCeSZcOIi+0uhyXPMvgefYiF1dkfqm9rPmegu6aig5jwmYwNIJLGrBtHTYbr8JmIAJmIAJLISAvw8WMlBupgmYgAmYgAmYgAmYgAlUEPD3fQUkZzEBEzABEzCBPUbA3wd7bMDdXRMwARMwARMwARMwARPYIIFFrT8s6NrgTJlQ9ToEXTTvVJKuLelRkq5R2d5DgxDl64X8YwRdsUii+DxG0h0KdRC565GS3iHpaZLuFvLPLeiKrC4t6StZ1KS0ibWCrj8K/UNM99EQrehrFfynCLoQ1PxO0tioQKsSv7QKrZYs6Eqjc91G0jEdY346SU8JAqbHhXny25BviYKu+IxBwHal0I//kvSgEHWPOVmbzhMi2d0/iRjIM+Cxkl4n6Ze1BYV8q5rTpWZY0FUi5N9NwAR2gcCiFky7ANx9MAETMAETMIEFEPD3wQIGyU00ARMwARMwARMwARMwgUoC/r6vBOVsJmACJmACJrCHCPj7YA8NtrtqAiZgAiZgAiZgAiZgAhsmsKj1hwVdG54tI6tfl6ArNg+BEZGiiAh0VUlECYoRshBMfF7SkZLeKulblZGdpgi6aBdCkL+QdGtJ15J0eUl/EiJLIYIiOtjbJRGdJxW6cO0qBF01Q1kr6PprSYcFxoi6EPBE0c5QPVMEXTXtr617alnp9WMFXcwBIo4Roa0vnVbSPcK87quHuc+8Yr7l6c8kXULSQyVdTtJzJT1Q0i9GADhfiIy2z0B0rlgskcuY34iUDkz6OJegC9EY0a3+KYg5EY7NneD5lyECIBHJSIwVDBFffn9ChQi77hsi5jF2JJ5NRFL7dEO5c0adq6mWqIbc7xZ01dByHhMwgaUTWNSCaemw3X4TMAETMAETWAgBfx8sZKDcTBMwARMwARMwARMwAROoIODv+wpIzmICJmACJmACe4yAvw/22IC7uyZgAiZgAiZgAiZgAiawQQKLWn9Y0LXBmeKq9xyBGkHXmSUdFKKPfUgSQqNStLMIclsEXdeTdPSE0T2bpOdLQrg0VtBVEu3RvBoB1DmC0Gq/Qn8QI90iCBtbu85zGGHWM0NEtttL+u+BQs4qiSh1RPBKI1jV9CctFs6HSIqCqq4qW/nX9J15+q+SbpBkRqCGiOxTlYLQUj0wjWK7GMnv9ZLuKum40sXh93XfTwjOiCZmQVflADmbCZjAogksasG0aNJuvAmYgAmYgAksh4C/D5YzVm6pCZiACZjA7hG4uKSbSfqxpFdI+mlPF88t6TbhtyMkfXcFKGJbfimppQ72x28enA5+Mjj7W0HzZi0SB4o4LCxxn7XSmQvjnOHBkj4s6X1bwv0+4fzhY8Hx3xgnfCVM+0u6tKRvBOd7vypdsAd/9/f9Hhx0d9kETMAETMAECgT8feApYgImYAImYAImYAImYAImsC4Ci1p/WNC1rmnhekxAqhF0nTNEKCIa2t0lHd4gcFm3ACUd0znrTqO3tQqKYvS6GkGGdji2AAAgAElEQVTX6SU9QtKVQ2SoN3VM0lNLIkLVwwYmMFHqHikJwVAqsKqd8zyHEVU9PRwuvqhhzNM6WgVd1Hv/MN+62vqswOeE2o5U5jtjiDp3zxAt78mS3j+SXalKIoFhiHC3IJojmmBtmnNO19RpQVcNJecxARPYFQKLWjDtCnT3wwRMwARMwAS2nIC/D7Z8gNw8EzABE8gInE7SFSSxxzo1HSupZd9uan359VFANHe5NeW1ipZqyhyT568lfTDs17LH3ucUq+aMY0z96TWxLf8l6daS2H+vSReU9EpJF5Z0Q0mfqLlow3lazjM23NTe6mMf/ic4vfv4FjR0HXvt66hjC1BOaoK/7yfh88UmYAImYAImsJME/H2wk8PqTpmACZiACZiACZiACZjAVhJY1PrDgq6tnENu1I4SqPVeiTCHiFBHSmoR08TyOUxHXDQU5WluxH8i6XKS/kjSZyX9YEIFqTHA1yRxEFibOLTlwBaPi0R74kB8amI8ztBTCAIuonP9ZmIlPIsvKuk7jWOeVnva4IH0AkEg9ZGKNhGBDC+SeYL7N1cksqIuIoz9qSQOd8eI4Cq6drIsCPN+23jRnHO6pupLSjqXpB9J+syI9tbU4TwmYAImsC0EFrVg2hZobocJmIAJmIAJ7DgBfx/s+AC7eyZgAjtHIHXKNbVzjwpOtVIHS1PLbHEUFgVEU+scc32raCnWcUVJT6is8K2SDirk3QVB13XDmco7Jd1+4hlFJdrJ2TYh6GoVY3L2wTzlHCRPiCFfLukqYT4+eoazkslQJa1DbLWOOuZgscky/H2/Sfqu2wRMwARMwAS2k4C/D7ZzXNwqEzABEzABEzABEzABE9hFAotaf1jQtYtT0H0yARMwARMwARMwARMwge0lsKgF0/ZidMtMwARMwARMYKcI+Ptgp4bTnTEBE9gDBFJBF461vj+izzjnQsRlQVd9FKqIuUWEFvkODdHSBV2cdT4iCAOfIemhkn41Yk6u+5JNCLpaxZh9osMzSnqKpHtK+p6kh0v6ygwAax2eER0Qh375NyRNKImtuBah2hRHfaU6ZkCx+CL8fb/4IXQHTMAETMAETGB2Av4+mB2pCzQBEzABEzABEzABEzABE+ghsKj1hwVdnscmYAImYAImYAImYAImYALrJLCoBdM6wbguEzABEzABE9jDBPx9sIcH3103ARNYJIFUFNISDSvtbBRERMHRH0n6E0mn6iHyx5IeL+kOIRrQ0wfI/UzSzxdJtq7RUYD10cCkK3rS7STdZUWCuaFW/puk+1fyv7Oki0p6h6QPhUJj31qil50jRIraT9LY+VhHft5cSxV0cbZ8W0nPD/fsnFRK8+e8kh4m6WqS4PfFjspLYivmJ3MPQdorJf1OEs+fe0n6tqTXh38b6lepjjmZLLUsf98vdeTcbhMwARMwARNYHQF/H6yOrUs2ARMwARMwARMwARMwARM4OYFFrT8s6PL0NQETMAETMAETMAETMAETWCeBRS2Y1gnGdZmACZiACZjAHibg74M9PPgr6HoeuaZkHL6CJmxdkURBepWky4WW/XswhD+usaUYvD9Q0pMkISC5vaQ3NZbh7PMRuI2kFwRBBRGJnjYx4kxLy1Yh6CrVf84gvthX0o0lvbl0wQ7/XhNRKxfM5c+BVeFpeebmbaRNYwRdXIMo7KuSbt0j8pmrv+viOLa9qxa0ca68j6QXSyLK3typNH/+VNILJd0oRGR7jKTfZo0YEludRdKLJN1C0t0lUd+pJd1V0pPD8/S5IcrXDwc6N7egq+b9yjw/LHCnjQ+WdMLcAzBjef6+nxGmizIBEzABEzCBHSHg74MdGUh3wwRMwARMwARMwARMwAQWQGBR6w8LuhYwo9xEEzABEzABEzABEzABE9ghAotaMO0Qd3fFBEzABEzABLaZgL8Ptnl0tqdtiDmIOPM2SV8eaJYFXaeEM5eg61qSXhaMyQ+VdB9JPxkYCyItcc3FggH+9sym3WjJmSUdFCJW/Y+kO0p6/5q6lgq6EFS8b0S9eQSpUhFXlPQWST8NYoxjShfs8O9jBF1DEdCuFARRRwWRy/E97C4i6ZDw2wFBQJVn/U14LuTv9jwfIprHhWhLUVhDnlZBF+U8OghwXirp3isWuex1QVf6HphDVJRH+7qfpGdLGpo/MbLZ5yXdUtLnssk1JLbqe46cO0S7+4dQFhHjDpT0yZ57YW5BV837lXuY5+3Dg6ia++bwAqtNPgb9fb9J+q7bBEzABEzABLaTgL8PtnNc3CoTMAETMAETMAETMAET2EUCi1p/WNC1i1PQfTIBEzABEzABEzABEzCB7SWwqAXT9mJ0y0zABEzABExgpwj4+2CnhnP2zpxR0q0kPUTSLyqir1jQdcohmEPQhbE7UU32l/QdSUSH+kDPaHPucAlJRI26g6RHBeHG7JPDBeqako6QdJ4gdvxHSd9dA5dU0DW1utr5EUUciDqJDtcnOpraniVcP0bQNdSvmvK4Pj5L+PvUSFh/LOkZku4WnidEESS1CrqY+whMidz2RUmIG6ckREpDkQd5FvL8O92USsK1l5ZERC2ESa+W9PMZykTU+ZEZysmL4Lm+n6TnBVEvjBi7YzvqIi/jS39Kwr4xArFSlK4+sRXtun+IZvhySfcKwqjYBcYUoem/Sjp7mEv3kPTOjn7MKehqeb+m7/P/knTbMH9WMOSTi/T3/WSELsAETMAETMAEdo6Avw92bkjdIRMwARMwARMwARMwARPYWgKLWn9Y0LW188gNMwETMAETMAETMAETMIGdJLCoBdNOjoA7ZQImYAImYALbR8DfB9s3JtvSorNJeomkG4cGYbxcEhFY0HXK0Zsq6CIqCOIsoumQnibpEZJ+2TNRbiHpxZL+JPxeK9jZlnm3pHYgQHi8pAeGRiMyeJIkoiStMqWCrldI+uyIyhCjXb9S8Hfa0C/EGE8M0Zh+O6LOXbmkRoAVBSc1919NebCbU9DF8x1RDfPg7xIRUqug62aSXjfjwCIw6hOrzljNiUVFkeK/h78fN3cFM5Z30xChkec6Yi7EUN/uKf+S4d19cUnPDPfurzvyxnxXkfRRSXduECcRIQ6RMdchavpaUn6f2CoV/yF+jdHm0qZxbn51Sc+RdLkg+OK5Q3TK9Lk6l6Cr9f1K+4gcBlfSC4NI7YQZx3quovx9PxdJl2MCJmACJmACu0PA3we7M5buiQmYgAmYgAmYgAmYgAlsO4FFrT8s6Nr26eT2mYAJmIAJmIAJmIAJmMBuEVjUgmm30Ls3JmACJmACJrC1BPx9sLVDs/GG5VGALOgaNyRTBV0ILA4LUVmIJEN0mmMGmhJFCjFLjaBkXM98FQQuG6J0IY4gOhH8P7RiNOm9SYQh5kdr6hMcnUrSWSTx35jOJ+kFkhB+3DNEM+qq72czRTlq7cu689cIsPr4XlUSoqU0nV/SvSsiRRG1iOhoJMRYP8zKeb2k/66EcUFJrwyRrnimfDlc1yLoOrOkg0IkwDdmkali9CveG7QrClC7+ko0KSJBcg/9zRrun4hoSYIuomU+XNJZg6AyH/vYJ/IRee0uYT71vS8Qex0cxHw8t+4oiehitenCkg4Pz4RcnNUntoriP95jt5T0uYHK0vb9X+j78xNR11yCrtb3K03mecj9t08QnN01vANq2a0rn7/v10Xa9ZiACZiACZjAcgj4+2A5Y+WWmoAJmIAJmIAJmIAJmMDSCSxq/WFB19Knm9tvAiZgAiZgAiZgAiZgAssisKgF07LQurUmYAImYAImsFgC/j5Y7NCtvOEWdM2DeIqgKxVM0BqidD1G0lB0JAu65hm32lKI8MKYILYgHSrpPpJ+UlvAiHyrFHTl931L88aKy1rq2Ia8UfR0lKS7Szq+o1EPCHMiF1Tm9+ec/WkRQ11R0lsk/SgI9H4eGhIFV9/pEI0hyjpC0ndD3utIeoOkb3UITR8m6QlBXESEwV+Fa7rEcOmca+nDVHZLEnTR11OHDvc9/xFzPSWILsmKmI5IXv8pKf/WQ9BHFKyrhTyv6sgzxJe28D5inBE3UQ/CK1KX2IqIcP8WhFzPlvTggSiTsV6EU7SRKKGUfbcgIuuro3U+jHm/Ugdn+4jYELmS3huEln0R01rbNVd+f9/PRdLlmIAJmIAJmMDuEPD3we6MpXtiAiZgAiZgAiZgAiZgAttOYFHrDwu6tn06uX0mYAImYAImYAImYAImsFsEFrVg2i307o0JmIAJmIAJbC0Bfx9s7dBsvGEWdM0zBFMEXRiyYyz/JyHaSimqCS22oGuecWsp5VKSXhMiDCE8IIrSm1oKaMyb3pufkvT9xuvJjqCDuZkLjizoKsOMoqRyzlPyhTvRjdJEZKrnSvqopMcnwpi8fAQujw7/iIgwF5B8VtIPahol6UYj5mgapTEVwyDcol2/CXWfQdKzguiFyE+IHGO6dRCFIe65f4joNlbQ1RVNrrL7J2YjYhSinCFhXk153PNRsDaUH1ETgqsL1BSa5GFulJ4n5w5lxwhuCPLOE+bSYyU9T9IJWb3MJ54BCJLyb8GaJl5X0pEhKtwtksiRXYKu+C77aRD/faCmAknnCkIw7o2nJyKwOSJ0jXm/xmbDlnm9b/iH+0lCqDaGYyWK5mz+vm9G5gtMwARMwARMYOcJ+Ptg54fYHTQBEzABEzABEzABEzCBrSGwqPWHBV1bM2/cEBMwARMwARMwARMwARPYEwQWtWDaEyPiTpqACZiACZjA5gls0/dBLiT49yBOOW7zmPZkCyzommfYxwq60ogmtKQ2qokFXfOMW0sppwtiigPDRYi7iCbTFbmppdy+vFNEV3mZQ4KummhJc0QLm4PJOsuYIujqamdX1KqufPFZwm8Io744odMxglYuCESoddUgBPp0EFzFaojmxXVfDVGTEJt2RedCtPbKIFy7oaRPJO1ExIUwB0Eaf/gGGSvomvM+mIBSNfcJ5Y9t71DkO549Nw/CTOYH4jKiBcL/gSFaIIJg5spBQSA8V/RAxvllkpgnB0v6coCYi62IKIbg6SGS3izp3h3isiH+tB/BHBHiYpoq6Br7fo31c77PXH5a+IcPSWKcvj5lIs187TZ938/cNRdnAiZgAiZgAiYwkoC/D0aC82UmYAImYAImYAImYAImYALNBBa1/rCgq3l8fYEJmIAJmIAJmIAJmIAJmMAEAotaME3opy81ARMwARMwAROoJ7BN3wcWdNWP2zpyWtA1D+Wxgq40eghG+jcNkWRKrbKgq0RoNb9fR9IbQjS1VUfpOlMQD5xlhq4Q1eltSTmt4poWQRdz+p4ztHnVRSCISUVIeX01AqwoOMkFc11trymP6+YSdKURtG4j6VVJo2Jb0mhceZuJ7ISYa58gHiLqFKKdmGLkpneGaHUxatipJT0uiMLuHiIvcU3rnIv1jBVIzT1/agVdY+/b90v6SNZohHc3kATHa4TfGDNEXO8JQjnOoBmjJ0m6UsjzQ0mHhyhpH6uMLNbHiwhpp8mEVuTtE1sR1eqPgyBw6hhMFXSNfb+m7U4jM/Lv2xala5u+76eOt683ARMwARMwAROYh4C/D+bh6FJMwARMwARMwARMwARMwATKBBa1/rCgqzygzmECJmACJmACJmACJmACJjAfgUUtmObrtksyARMwARMwARMYILBN3wfbIOjKxTCpoTaRMK4p6XaSrhaM60GLofW7g1H8/5P0uw7eGF9fP4hyriKJyBYYVh8t6a2SXi3peyNnKkbVGPoTCeXawXD77KEs2vZJSW+S9B9ZtJWu6nLxUalJuSF7Hrnm30IUi59LYj/8z0Nkl7+TdOUgfoHDf0p6e4je8e1SpQO/wxnj9ltIupykK4S8kTVRNN4o6fOSfjOhHozSGUdEVtQX68Hwnn4cIekbofwxgq4zhogndwplIBQ6YCDiUzRur+lSHJOLSCKS1CXDRYiQricJRi2JSCeHBBZc99+B/zGhkPy+zufEJcI9tW+IDMRlRJP5cBAe1MzbofYy784fxA/7hXnB/UciOhEiCMaMiIBTItecI4hcqIP00hGRaFq4x7x/JIln0wkVF59V0s8KIo5WcU2LoCt/vlY0eSNZSgKdGgHWNgu6hiJolQRdzLeHBmFWV1QiRFuPDqIexFtE4YpiLyItPSeIvK4l6QMdz4gS+3RCpHPvrpJe3zhbbibpBUEoizCqJaIez0+ee5eRqiN0NTbvZNlPKwkhHd8ePGP2lxTf87zfni/pmZK+31EJzwfEX/dNxF9k45nPGPLsQ8D4pcCAaFhT0lSxVU3dU+pofb/2tYfvgGeEaIzk4TvwDpK+U9OBNeTZpu/7NXTXVZiACZiACZiACVQQ8PdBBSRnMQETMAETMAETMAETMAETmIXAotYfFnTNMuYuxARMwARMwARMwARMwARMoJLAohZMlX1yNhMwARMwARMwgWkEtun7YFsFXYiNMKLGWDpGueij/txgyI6BNQmxFUbj/5IIwLquJf8DJB3WIDRifxkhEQbzGGuXEiKZx0p6XUdEjXjtqgRdiF1ggLHzUMLA/KAQUYS/16ZzBqPq+ydG7kPXIhKCBZFMugR4fdcynojmnlCYC4wnkXleJOlCQeyHwIyE8TzCluMGGojYDeEZEU1IRF3BcDy/X2MRYwRdXJsao/P/lPP4gXq6mowA5B1BnMfvuZCpT9AVhSH3Sa7tKp95yxxHfNYqwoM915bmHfUyZsxRBB414qi8rdyPjwhCF37DqP8mkoiC05dyAST5/r/wHKid+zHSDFGWeIb03TcxOtLdJD1Z0tOyqEqxvlUKuq4qCSHPXAmBLUJZRClEg/r1TAUjDEKYWBq3oXs5F3QNRSdDiAob5iACw75+ICC5fGjUpwcEuryHEPH2pRhBCwEKAuVUBDQk6GKO3zaIhygbERXi1TTxzDo0EbwelfwYhWQIu24l6Qvht4uFcq7YKI5qERN2sYgCw5pncn59+q5sEaGNmaJwPzB8g6TXM1+eFZ65UUA8VD7PXITIjCF/oiAsv4Zx5d3V974p9WGM2AqRFe9ixN81aUwdsdzW9+tQe3KR6s1HCAtr+jsmzzZ9349pv68xARMwARMwAROYn4C/D+Zn6hJNwARMwARMwARMwARMwAS6CSxq/WFBl6exCZiACZiACZiACZiACZjAOgksasG0TjCuywRMwARMwAT2MIFt+j7YVkHXn4WoIn3Gz/n0wZj+wUE0hcAIw2MM2EsJIcbDQ10lQ2oibmB0jfimpuy07pcHgVBXJI9VCLoQ4iAeiYKmEgd+5xqEPsdWZP5LSc+WhBChJcH7KaFtNUbkiCkQVjG2tcwZTyKwwbxW0JULg2oiZ40RdNFnxIYI/GJCFHN7ST+oBJm3lctyQVKXoIsIPvy5R2U9ZENEx58asRXCOwzrnxqi4TVUoyNDZK0hQU9febm4LY9QlF83VdCFEAgBJIK1kuhvSGiTtisdr3uGaHZD/LgXELIhFGkVo7WMS1feKaKOKXWPidC1zuhkQ+OQ3rMIOom2lUZkGhJ0Ec3vJWGsDw7PwvzZeaMgJuuKVoRojfuLyFw8Z2JErLHiqL0i6GKuEp0rvkfeJukVlVE3++Y5Eb+ILnYdSWnEzI8GsdfXei4cEibGSxDuMab/E4SRXaLpH0l6mKSvSjpXeI5xPd9MNVE6x977Y96vQ8+K/JtpXZEZa55f2/R9X9Ne5zEBEzABEzABE1g9AX8frJ6xazABEzABEzABEzABEzABE/g9gUWtPyzo8rQ1ARMwARMwARMwARMwARNYJ4FFLZjWCcZ1mYAJmIAJmMAeJrBN3wfbKOgiYg+G5xgok4iIgTH15yRhEH31ICTKBT5cgxHz8xPxD5GG3hwiM9FXDN8xBk7T5yXdMpTfNy2JsoF440kdGT4l6cOSiNZBRB6iuWCwnYvRiN5CpJ5cMHVuSbeRhGAMARNRVDDiJxFxCIPyGH2Mf8sj2eQClcjp4klbaSPG/kSogsO+IdJY3h0MtunjUFQmov28rEO0gwiKqD1EV0OscIHAIedNnUQ4QZAyJBQaYo4BPP2hzq56ni6JiDgYz5NK0WCi8AYupPeFiF7/O/Cc2l/SpcPv/BdBR0xvDwKK+P/MDURccLmwpMODQIPf6cNNJaVRdQaqPTGCGNF4Ylu7xAD5fY3BO/PuIUnBGP7TTv7LvUR5CITyhPgEceDQnEijCOX3Jfcg90eMDMTc/tuO+UM/7lwhZsrbd94QXYsySV2ilvSaqYIuhBivlXRMGPOvh/sW0SGCNMSEPwkVRvEe44VYkn9n/LjHXh2i1SHOycdraPzz3yzoOolIHqGL5+kZGmASDZLId5+RdEAQvtRe/rOBSEdnk3RIuM+7xmtI0MV7BBEOkbR4x+XCG/oYo/51CQx55/BOfGIQOv82dCiKYhBippG7Sv3dS4IuWBDF6pcjIhWWOPI77zje/4wx7+04Nvm1cwkTiUR36/CcQjiKWJfnNe9t5gltGEpjBV1j3q9D7aDNzwn3A/lqvuFqxmOOPNv0fT9Hf1yGCZiACZiACZjAdAL+PpjO0CWYgAmYgAmYgAmYgAmYgAnUEVjU+sOCrrpBdS4TMAETMAETMAETMAETMIF5CCxqwTRPl12KCZiACZiACZhAgcA2fR9so6Ar4kPo8lhJL0gEEvzGHu9fhegSqQDle0FYgbEvhssPCiKZNFIFoikM6jGAT4UnQ5F2+sQqCDceI+mTQUiWDjtRfIjm9aisnr4IK/HafDyiATaimL7UJVCJeWkjUZkQdKXzDiN+RGdEU0qjeJUMoxGJITBLuTNO8CRiF4KxNFHPtYPhOGKJNCGAQXjVZ8QehTPpOGF4zlgdnTHHMJ56iP7VFZWsJOjKozwR8Y16flH5NMsN7hl3IkV1JUSJCHqIihJTKapUWg7j9oZkXsE9Rqfrm0fp9YgDEU1yX6WCOsaKMUK8lUZeY3yZy0cMsOgS+TFGiPbe2yGGQIRCNC/aEYWbFE+/EBZ0RbLrqz4VtJCnFF1tiqDrnJL+LQhzYPKicF9dM/AhAg7iTMReiHjIu5+kW4QoSbQvzhW4RIGOBV3lG21MhK5yqSfPMSSsai0rzX9lSW+U9NMwF5gfaSrVy715liS6VlfZzL1cmJzeG7mQLAq6KAuRz9A7Jq1vlwRdFwlCt7NOGdyGa3mvIOxuTTwjEQIPpdtJukuYZ8/LIsDF6xDl8k3BM5I5xbOKaIMIyvh3ojcivu1LYwVdU9+veXtqolS2Mp4r/zZ938/VJ5djAiZgAiZgAiYwjYC/D6bx89UmYAImYAImYAImYAImYAL1BBa1/rCgq35gndMETMAETMAETMAETMAETGA6gUUtmKZ31yWYgAmYgAmYgAlUENim74NtFXRhcHz3EMko5xURx+g3OfJSpB/EP0QdSgU3RNz5R0k/7hi/aPieCoUwmCbaEe3sS+xFI+YgbxStkD8Vd+TXzinowngcoc9QFKwuIU5fxB/EcI8PQqfYbqI7PSAIcfrGibwIYRAKIWBJr4XFxzsARjEMAoWYMIS/V0eEmvRyoj+9pCPSVEnQhbgKcVlMzD3EOLWpRdBFmbkoqxRVKraDCHAI9DCsjwnh27uyhvYJhBgvjPbfmQn80svPF6Kf3Dj5x6H2/amkF4body1jRV6iDhFpJRUIpkKpWv75+DEnERl2pbGCLu7nAyU9M0RIixG3EG8iiriDpPsFYSP1MicQPzKPaB+RuPoiNaXj9TchYs5Q36eKamq5duUbK+qYUifXxnFDkIj45NcdBfKc5Xk9JKgcakdJWDWmD6n4hEh59+54Jo+tN30mdwk74fHK8PzlWZsKyeYQdI3hMdc1NfdJqa6ud3vpmim/rzKa3pj7Mv9GQdTH8/cDPZ0cUwdFTX2/djWHaKupOI7nPd91RMHcZNqm7/tNcnDdJmACJmACJmACJxHw94FngwmYgAmYgAmYgAmYgAmYwLoILGr9YUHXuqaF6zEBEzABEzABEzABEzABE4DAohZMHjITMAETMAETMIG1ENim74NtFXR1Gafng3NeSYdJ+tvkBwRTiIZKUTAQkrxF0nnCtf8piQgXCF7SxH4yxsiIkWKibKIIHVsxW7geoRjRkGLqM+rn97kEXW8L9X630EYEAUS1QqgSE1HH+JPP00tJeo0kRFMxtYhvEAohcNknuR6uRHH6ZdbOXPBE5LAY+aiEnUhdr0jGlvxDgq4zSHpW4BXL7hJJDdXbKuhi3h0qad9QKPP2piGi3FA9+ZzvE1r1Cbq4N7hnhsR31M8YH55FOyOi1us7GpcLK0uCyryIPBJbrbgtLee6SQQs/p3IWfeV9LPSZGn4PYofuafuLIk5yf0dhVtpdLEoLKT4mJe/x3nCfcQz5PhQvwVd5YEYikSYX90l6ELIS7Q/IhP1JSLUvUPSZyQdIOmrhWZx35YEJMwRIrj9U4iedEhHmWMFXUSqRIxM1L+bSPpYVna8L3juIoZNBcgWdP1e/Peq8Jzjnfe+8jRszsGc4x2HaHXbBF2xM1cLwnNE60ORusYIuuZ4v3ZBv2yY+0QNJfHe4BuuJbpj82BWXLBN3/cVzXUWEzABEzABEzCBNRDw98EaILsKEzABEzABEzABEzABEzCBEwksav1hQZdnrQmYgAmYgAmYgAmYgAmYwDoJLGrBtE4wrssETMAETMAE9jCBdX0ftBjAtw7HHNExYp25GKZW3PLHIQoPwoiYiDyEaOUHhQ7FyCVXD/kwYr61JCJUpKlLeDMUYaur2ryM70i6oaRPdGSeS9CFiKxLONDVPiILvSz5IY0olObPo2wgYEH0EEUpNXMoF/90cScKFdHTHpYUyP9jcP/bikq6RGpDgq5cJIWY41aSvlBRV98cLkUISqP2xDJq+phHJem7pkvQ1TJejAHR3Z5QmBf/P3vvAX1PUZj9P4fYYsHy11gwKkYTe4lR1NhQbHOMNyQAACAASURBVMGOlTeKKFgQK29Q0VgjoglFKUEUERQBK2DHAiZijUJQgybGFrti4RVBRM//fPzNxGHYMlvuvbv3PnPO7yjfO/Uzs7szu/PMcwVJh0h6fBKvi8iPZFV54A52cgf+i97cHwVa20raR9J/h7rdQtIekhAt7CLp40GUiYCTsf5+SV8OghFc6m4riesfYcfHkvZNRdB1rdAeRKffqBH+lYg6uDfTRpx+8ntqh269WNT4PENI97bgeJbnhXDqb2ocuhbhxtTlOcg1z7/fVQBoEnTBkudVfj9Kn39VAmhEXvsFQXKV42Ask+cQYtmvFXZMOlb7iKAQYOMyiPATx8cml8u8SoiCSYuIpwv7uqalY2JRYqtFuOkh3uOeg4jpR6Fx+XV5gaTrhvsQffyJlv5NRV11otySaz8vZozna1XVF5Vv4WVQG21Z8/uh9XR6EzABEzABEzCB5RHw/GB5rF2SCZiACZiACZiACZiACWw6gVmtPyzo2vTh6vabgAmYgAmYgAmYgAmYwHIJzGrBtFw0Ls0ETMAETMAENpbAsuYHcxV01bll5QOmSvjzSklsOm4T/pQKp2CIYwsuG4RSwVha16p6Vm2wJ01pvdL8837+L0mIzs4qvMLy9FXuRrT/0CCWi9nWtaGp2CpXtVy8c/Xg5HW/JKOujlm5Y1OToOsmQSByy1AeLi2IDL9XyI9oXR26SHOH4NgTXeLayk0FGqRHGFTlylM1jvhbF5Ef8Utc7HKRTJ0wsg0loszDk0il13FMsujN/Xn98vYgfjsg3HeuHBzCuAarAiI5RCkXJT9OQdDFtzOc+g4KIhtEjdzv8tAm6rhBcLxDfHh6EH2OIeqK96mmaznWrUpQuWpBV9M1UCXoQujIGNorOCMi3kwD902ct34a4v1b9jviQ1z2rlbzPCjhWVXnoQKleK9s6sc6VmkfbqqgK30OIC7lXknIr0uEg9F9s8TxlDyiCyECwion0rZrv6rfxni+VuVbNSeh/ohIVxmWNb9fZRtdtgmYgAmYgAmYQDcCnh904+XYJmACJmACJmACJmACJmAC/QnMav1hQVf/jnZKEzABEzABEzABEzABEzCB7gRmtWDq3jynMAETMAETMAET6EFgWfODuQq62KT+tELnjrjBOHbDc4JrV1u3lAqnciHHYWGDPe4XXULugnWgpOdJujDLpLReabK8n3Ht2FnSjwsrmKev2mh/I0nHB5EP2Ta5jDUVm4uSiJuLL3K3pVKBX1puXt8m8UDe/vcF4VoX57E+gq4q4U+TcC0KNLYLDW1y3MrHUVeRH0XgKPVWSTuE8nDSoX6fTkDnwrk+7MgOZyXcrWJ4RxCg/aJwDF81iFt2TOKPIfiI2TEmEWJdOghocN26a+Dx+uCCdF6IzBjfKbgx/U9wurpZqB/pcBD8bsN1j+MXLlRNATHDCyQxFsZyFqKNXOO4kR0j6emSzq2oRJuoY6tw/+FeST2rhCGF3XqxaCUCpBJBF5lWuTHy9yanrFiZ1BlrrDEWy8UdEHHg7YMQDmFN1T0Spyqek9sHIQ9OXKlAkDS4JyLOxW1tT0lxfMZ2lPCs6qd1FXT1GZNd04xxrabi1VQMXXVdRtEw9awT/6Zt4Pv5Y4K4lmuXPBGMRYF827VfxWOM52tVvpeTtH9wFIy/j8G3a5/m8Zc1vx9aT6c3ARMwARMwARNYHgHPD5bH2iWZgAmYgAmYgAmYgAmYwKYTmNX6w4KuTR+ubr8JmIAJmIAJmIAJmIAJLJfArBZMy0Xj0kzABEzABExgYwksa34wV0HX64JA4vyCEZILuko39JYIp6qctd7f0wHiFkF4EZtUJ1orqVeOpUSQ1YSyJH2JW1NBd/0+Si6Sy/s7F/f0EQnlAp8mQVcuxuoy/mKb+wi6qlg0OVM9TNI7E8hN4sV8HHUV+VFMKlyJxebXV96XODLh6vSb0sEQ4l03iE5isja3sjz7qro+WtIJHetRGj062fxA0q4tAqxrSmJMIa6A38ckcW8hRKFE3l+l9SBe6T2vKc+tJR0sCeHpt2ocn2L6ElHHpcI9nLgIQxB3IVTKRUVd2lkiQJq7oCvnQV/QL4iyzgk/XlbSK4Kw+NQagSD3vyMlPTSIC99VATreZ7s6ZVnQ1WXUXjzuGNfqHSWdIumbknDR+0ooouq6xOXtEEmPl4TD20sL3Eu5dnGFu17FNVty7ed0xni+1hHP53+pY1n/XhqWclnz+2G1dGoTMAETMAETMIFlEvD8YJm0XZYJmIAJmIAJmIAJmIAJbDaBWa0/LOja7MHq1puACZiACZiACZiACZjAsgnMasG0bDguzwRMwARMwAQ2lMCU5ge5kKDr5u4xujDf8NskasnLW6Sgq0okMkZ7yaOO8xiCrq6CpBJBV0mcUjZtG7zbfi8pJ++7qQq6bi7p7cEViXbVCZkQcbxa0jNC49sct/JxhFPPMyX9qgReiFMlaHxKECfFbPLrr0P2jVH/vcFFqSphifhsrLpFMRf57SLpC5IQj91E0ksyZ0HEETjxIabgfw8KAiy48TdEN4RVCrr4ZsY1h8iU8CxJr5WUP6fyPm+7z0RhCO5RBNqPo07uJFXaL+sm6II7Yr+HS3qSpFsmIHDqghUufKlLWuqgRHTSIu7JA85N9OdngkgPR8U8xPts13vDugq66IMq4Vvp+KyLh7jucEn3Gkl8+WxJB0jKXQzrxFZRCMxYwH3rGwUN4tplrOXC3KkLunK3z4Kmjh5lSvP70RvnDE3ABEzABEzABHoR8PygFzYnMgETMAETMAETMAETMAET6EFgVusPC7p69LCTmIAJmIAJmIAJmIAJmIAJ9CYwqwVT71Y6oQmYgAmYgAmYQBcCU5ofTFHQ1WVTrgVdUi62ahNa5GO1RKxVEqf0GsgFW7nYatmCrjbHsJJ29XXoSh1UYjmIMU7OCv2L4DZ16/B3HHv2bHA8yq/rrmMiFp9fX/m1ORVB12UkIRxC7BDDGG44ed/fSdI/S7qKpKcGN7IrSjpUEs45CGzOCokQRSD4OjCIa6JDFcIOhDonSnpaEICl/XUXSTidNYWhopo075tKOk4SYwtxIdfDzxoK7yLqYHwjRNwjtBNBIGXVicWa2jyWoOvywanouxWFwQI3MQSTuBlVxWGs0fcPkVTSV3kxCHzuG0R0D8h+pFyElx+uEb5FMeH1GwRy5M/1/oggFEOwVcU73rO63hvSsddHBIXA6AhJH5XEeGgaazm7GwYRJOK3Puzz/NL76iLuF5Q35rWK2x33msdK4jrEqS32bd11eR1Jx0q6h6TdEhFpyXMtj9Pl2o9px3i+1tU1itvi713mjn3aX5JmSvP7kvo6jgmYgAmYgAmYwOIJeH6weMYuwQRMwARMwARMwARMwARMYAuBWa0/LOjysDUBEzABEzABEzABEzABE1gmgVktmJYJxmWZgAmYgAmYwAYTmNL8wIKuLQOxyhHIDl1/uEgXKejCSSYKWyhx2YKuXJTUVeBQVecuG8ujg0qkjQAIN6MLk3tkzqRNfLBpgi5Q9RV3ljyK+K6ECAeHrcslYi7u5ZeW9LLQZ7FftpK0cxAHfSyIpM6RdF1JO0p6gaRfJgKwVQm6UvHP2cFpLArS6rh0FXXgQsU1hVDxW0Hk9vES6FmcsQRdURTZowqXSFIiKopOXPcMDkm5iAs3rjOCk1aTMx1is6MkbSfppDCmfljRiOjORT8yHr9Z09DHSTo69A3CmPMLgQxxkyssoihaCfu2jOYm6EodHe8ThH+xjXXXZeq0mD9r2/jkv8cyGIevl7SttgjKEbq+KoiO69LEv/d5vtbVs6+Qumu7u8Sf0vy+S70d1wRMwARMwARMYHEEPD9YHFvnbAImYAImYAImYAImYAImcHECs1p/WNDl4WsCJmACJmACJmACJmACJrBMArNaMC0TjMsyARMwARMwgQ0mMKX5gQVdWwZiqaCrTUgzdFjn/dG0wT+WNXeHrnyD97IFXWM4iAzZWM6meFyLEGoQPhnEQIhfCLmL12eCMOQbDYNtDEFXietVm4PX0OuhND0iq/2DE1RMM9a1iiACJyIECzjkvEPSfwZHKzjjzBXDK4Oz0xOS+J8OP6bxYnwcihj/qxB04SC2V3A2+3/BLanEPauroIu2pmIk3MeahEZ1fR7vcz8N9+vfVETEuQqRTpWgMop3cHk6s0bAtHXoT3jUxUGsd2NJlFUiKrqyJFyycG+LgTbAmn9cz1z7n6h5DpEmFcURf1dJCPDycK1QFqJBxmydOxfpYj/iRMa/Ute0dRV0Iar7cekNp0M8BJ+ICK8Wxj1uWX3DE0Of5s+ItD+rBFMPCiJAHOBSF8G2ejDWEX0y3m8vCfExTl9V4TnBjTD/bYzna109ny9p3+THLkLqtrb3/X1K8/u+bXA6EzABEzABEzCBcQl4fjAuT+dmAiZgAiZgAiZgAiZgAiZQT2BW6w8LujyUTcAETMAETMAETMAETMAElklgVgumZYJxWSZgAiZgAiawwQSmND+woGvLQKwSTlWJRPaRhGhjUWGqgq7bSXqPpGuHhldtKC9lghvMAUnkw4Kw5ILwtzHcwBDeHCrpsSHPDwXnL1yS8jCGgGyIoKtKOLWTpHeFiqauLPzptZL2lvTrBuD5OHpfYPGz0k6SdHlJr5G0W5IG95+Tk//ON9TnfdmhuEFRq9z0xhR0vVwSba0KCO++I+lWkhhniLQQSuXxiYcYB+EOz4CDgwACNzbGK0IPXMBKREJp//ZtZ3Ryomz6jTF1XkEv9BF0ke3dgyMUQqgu5cUq5feFpqo2CbpI9yhJX63IIJbRJKRNx1pJX/FN8sWSELy8V9KbJCFqS1k3lYuYi7HyiBaHM4SHlPHqcI3uLulHDZBiP3YVwSDyQaTG//YJiIKOkPTRcK10uSel5SG6S10M+9Qldejqk75rmr7XKuWkz7QqF8em6/ImgTnOeG+UVCUGRuCJIPAWkv4yuG7dOQjR6tqZ3tNOlfSliohjPF/ryp+KoDit35Tm913Hp+ObgAmYgAmYgAkshoDnB4vh6lxNwARMwARMwARMwARMwAQuSWBW6w8LujyETcAETMAETMAETMAETMAElklgVgumZYJxWSZgAiZgAiawwQSmND+woGvLQKzbwJ8LVqrcL8YcylMVdCHCeKskNngT2Ex/H0nRfaiUQYlIjs3nb5N0y5BpiUtZXv51gkAmuok0CboQdxyfZNCnj4cIuij63pJOSeqQbtiPrizxZ7h/uAV4Po76CPByht+X9EBJn0/Kztl9MAjHflI6IEaKVyXoerSkE0bKH/HTHuE+8c0gBvp6cPT5ZXBr4vr4VXBXu5GkHYLAAfEE/85NXJD4/RBJCO1wUUI8FwVd95f0uZZ645pzuKR79XT9SR2zTpKEi84PC1n1FXSlgiOKelYQJ5Y6Q+EShBiIgKsd/xCRVKVHWALbNETxDn9bpqCL8q4RxkadYK5J0IVDH0ItxKnPlMQ1VtVm8mAM4QRFXPq1LqQi0kWLlPM6xHtl0z25cCgOjpYKunApO21wjpfMACHWC4IL2xBB1x0knRhE1bmwllKbrku+i/Pvd6F63C9vIIln7Z0k3TVzGqzCEAWQMDsqCFYRDLZdv2M8X+u6JRd0LXssV9VrSvP7BQxnZ2kCJmACJmACJtCDgOcHPaA5iQmYgAmYgAmYgAmYgAmYQC8Cs1p/WNDVq4+dyARMwARMwARMwARMwARMoCeBWS2YerbRyUzABEzABEzABLoRmNL8wIKuLX1XJxp6ULYxHoedx9Q4XNSNAt5J40qFwwpikC8GIRRuGb/NEk1V0JU7XlFtnIgQP3UJuUiItPnmdMQqb5a0Y5Jx1Qb2pnIRN3wguJoQr0k8MIYj2FBBF85nxwQREPWNAiw2zCPuQnBD+Iikx0lCXNUU8nGEAO+hwRWntL9yhlVirdy5jXo9RNJnSwsJ8RDqvDA4EH1B0peDIKfJhSwtIm8vv5W4J3WsZm30K0pCPMi1/T+JcKLpnpAKLKrqX1q3riIRHJ+4brmmcNh5uKR/Ky2sRTjSlg3iJBykEMdRNtcNblVdAsIwHK8QhD0tiJiiUKUpn1UKutra1+YMxlih3xDdVQlo0j5FKIjb2vkNhaYCyK7jp60tbb9PVdC1KA5juOnFMY+Aqe4ZUCK0RFC9XxAGNvUTQm3uw1ybZ4R7GsLVkjLyfMd4vlbVdZGujG1juOn3Kc3vh7TDaU3ABEzABEzABMYj4PnBeCydkwmYgAmYgAmYgAmYgAmYQDOBWa0/LOjycDYBEzABEzABEzABEzABE1gmgVktmJYJxmWZgAmYgAmYwAYTmNL8wIKuLQOxTtCFC8xxwV0jDtknBVedNmeKGH+bIFDaPhnzOK4g1MnDVAVd1BNR2gFJhU+WtLskREelIRc+VXHnHT6OJi9PMu3impVufo9ZNAm6ckewPm5WQwVdVW3GievbwWXq1qEhMMFJJhcCto0jfi9NS9wqhlXpEd8dGcRisQ77BsHNRYWDYmtJBwehWkySOpSVZJM7yPVxdSsp59KSaFfptZ/miZgJEdWfBVFTKlZblqAL4Q+sEZci8kOUyf2tS3v6iDpSDqk72LuDWPHHJfBDnPSevJOkd4W/X0/SzYJ7HdcHYxPxGH8nIAC5Tfj/Z9YInhiLdwxs6uJsJQm3MMYcwhec1wjvDWw7NOV/o7YJupryvKykV0jaSxKCY9y5/qulEqlAd0wnu5K2W9BVQunicdIxTz9zf8yv2dLrMnW1+mlwA2Qc4wr4H5K+K+nCmiqWlpEmH+P5WlWdK4d5GILUGJYp4q3rxSnN77uPNKcwARMwARMwARNYBAHPDxZB1XmagAmYgAmYgAmYgAmYgAlUEZjV+sOCLg9iEzABEzABEzABEzABEzCBZRKY1YJpmWBclgmYgAmYgAlsMIEpzQ8s6NoyEOsEIOlm+Thk2TS/q6SzC8YwwhjEWwgLYsCZBhcjBAN5mLKg6+aS3i4JQUYMXcRtVcK21wY3mdyJ6Q6STpSEcxUB8Qkbt08pYH4rScdn9WwSdF1D0lsTdyzEEJR1VkFZMcpQQRf55G1m8zyOT3AgdHG/qhIIdXFj+itJ7wiilaay+d7yDEkHZeN7F0k40JUEBCVHJG5q9DUueO8rSRzi0OfUF6ENARebnSV1EQqVFPf8IMpC3Eb9EMb8paQbhf/+QcgEdznGEPU4NvztBpLeIumGBS5md5eEAPQfJZ1XUrGCONT1VZKeGuI+T9L+QaBWkPx/o/QRdeT5p32O0xb3gVJR2RODkCN1S0T8iDANd7RHSfqqpCEiuS48YtwXZSLULnn0FXRx/XGtHB4KK71HpmzaRDDXkkR/8SwcI9xCEm5YPD/f1uIk1qU87jcIk7qE6NqGYJZr80tdEhfGRUj4yPA86uMCFh0+uVZhhhgTB8M8lF6XCBYRpn5F0jkFboJpOaVlpGnGeL5Woc7dPnlWwpl2rTJMaX6/Sg4u2wRMwARMwARM4A8EPD/waDABEzABEzABEzABEzABE1gWgVmtPyzoWtawcDkmYAImYAImYAImYAImYAIQmNWCyV1mAiZgAiZgAiawFAKeH1wc8xAxTOo2Qa6lG6a7CKdycQvlIOZ4miREMnWBd9GIMt6YCGOIy8ZsHKhyERO/5fUqERdFMUCsRxc3K9Lk6evET1XiNhw+4HBCiyCDTd20G/eYGGBH359eAbBOSEdZn29gjmjs0CC6SaM1CbouF+q2R5IAJyUcyEpDPoZfKYmx2eakleafu13hXoRABcEUgf9GzPKzgkrViVlKxi2iqEMkIZIpGVNRqMQ4igGxTVtfERdxxxsyBzxEg08ubGcs70GSTkrKPyw4Fl1QwKo0SupqBJsPS4ouMfcNvKKg5N5BfPgmSXsGUVYqzGhyS0sdrBhHL5b0G0mkR+j132FclNabeGOJucirj6gjrysiF0SusEGkgmCoRECZXiMpw9TlbZ+QN89Z+gdHLQJCOtzkCFxHX+8CMInL/YKyEfXePzgb8TP381/2zLOPoIvxgHiN+93VJHUR6EUxzO2ycVtV/VT01LN5S0lW+uxPK7PstvWpI9cK91KuFUSrdXOHMa7Lto7qU8YYz9eqejF235OIvnm2Mb8oeT62tXPI757fD6HntCZgAiZgAiawngQ8P1jPfnWrTMAETMAETMAETMAETGCKBGa1/rCga4pDyHUyARMwARMwARMwARMwgfUlMKsF0/p2g1tmAiZgAiZgApMi4PnBxbtj6oKuKpctWoCrF5urceHJxVlXkIR71QvDZvvY4jZ3rygQwWklBgQKB9QIwIizLEEXZSH2eXMmwMFRCQENgq3cEQkxBQ4w+4Z6pj3fJkBIhS0xHc47L5P0zowH5dw+1CEVFsV0TYIu4iAgii43/DfMEdOUhlxQRD/v1sPxJa9HWj5ObwcWVqjJnehzoX0fy9xZYHiv4AqFY00MJYKb3GWLtAj26CvEfrnLFIK9nSThaoSoIgbSdHH3iulwzmKMxfAUSQgbq0J+vRCnRGgRHeouTFygLiNpP0nPzvK4fnB9o52w+VqoyLbBSYr/xFnpG1kFrxnqjaAwv1cg5jpa0s+DwOOTha5WiH2o4+6hrNeE+1Zf568+oo6qfkjvJaUiVMYnwkaEU7gcfjbJGGbcm/6jhm0U75AkungVXk4Xi4bAhuuQa7XN3ao0/z6CrjgeGGvcf/fu4ObWhQVCOO6FVyltTEs8xL23lYQYmGcoYsUxAgxSUWdJnk3uYzz3d5D0I0lnlGRWEKePi1jMFtEizlq4alWFsa7Lpmb0LWPo87WqTlzDOHHG0EdEXdBlnaN4ft8ZmROYgAmYgAmYwNoT8Pxg7bvYDTQBEzABEzABEzABEzCByRCY1frDgq7JjBtXxARMwARMwARMwARMwAQ2gsCsFkwb0SNupAmYgAmYgAmsnoDnBxfvg6kLuqgtAi0cZVIXp9gKRCinBacZ/obwY8dMyMXfifcsSSc2DMFUIJJGQ8gU3cAQdyFQimGZgi7KTIUEaR0RduG2hdAE0cv1gkAoFezE+KUChLqy4PFRSd8OrmZsvEckUBfaBF252wfCEFxRaFNJyNOThrRnSjpfEk5riMTObcksioYQs6WhxKktjZ8LuqgL9fiTJBIiBcSICASIjygt7yvSIY46rkU8dKngiIVwKA8IN+grWOBYhgDlbzLXusjruZKO6OhsdnlJiJQQ0BG+L+mBDU5ufQVd8T6Vjw3EXFyTqQgwrVN086JuCLy4j+C6lovIUuFVLgjkuxZj7KAgjIQpAr9jJV3UMqbuFpjSt6XXXVOWfUUdeZ60CabwbOsz0qZCqtT5LOabuncxFqIbV/y9i4ipqf2rFnTlzo+ImBDM/LDkRhXi3DE4yDHOdq4Q4nbIqnPUeB213ZM7ZzxSAq5RnDV5VuO81ybCzou9bhDK/iATzI5UvdpsxrouF3HtD32+Vt07cC7kXwxdXTUX1R+e3y+KrPM1ARMwARMwgfkS8Pxgvn3nmpuACZiACZiACZiACZjA3AjMav1hQdfchpfrawImYAImYAImYAImYALzJjCrBdO8Ubv2JmACJmACJjAbAp4fXLyr5iDoosaIuhBt8K9rQIyFAAN3mbz/87yi08yVagrJ3YeWLeiiWggCXhtcsbqwQCCE+AbhT4lDEO/z7yfpnysEQHXlUgYOOgjKHh8itYkHrh6EJZRFQJSG0CGK6NraiJgEl6FH1ERE8Mc4/15LRoyxQ5J6x+hVApamrHJBF044Lw2iqyoHs6q8uoxZ0iPqYmzilFU3dpv6jOsKl7Q2gVKeR3TDunP4gWvsiZJ+VlNYH0FX2i/59RedYhhzuM4hZiRE17DcWS26uaWuVKmYq8mlDHejlyTCUv4/AjHEek0BQQXuVocWXndNeY0pHMF1CCfDd0j6Zksb7hDEsFeUhIPhKRXx6fc3hPtsPgbWQdCV3w9hsGcQjLbdo9LfHxZcDrsKV7uUURd3qoIuxK6PDOPxlknluZ+8Kgi72trPeD5Y0uOCAxlCVv7x/PlOj3tbW3np72Nel3Xl9i1j6PM1r0/uZIrorsrxsAu/seJ6fj8WSedjAiZgAiZgAutDwPOD9elLt8QETMAETMAETMAETMAEpk5gVusPC7qmPpxcPxMwARMwARMwARMwARNYLwKzWjCtF3q3xgRMwARMwAQmS8Dzg4t3zVwEXdR6K0n3lPQiSXctHGHHBCeJNsFCzA4HmL2DcKOqiFdKYmM1bkeEVQi6KBdxCS4mCFwQpLSF9waxz6cLRG15XjcIgiQ2yjcFnLteKOkDkvYPzjXEbxN08d0ApyXSxNDV8QPRDIKZ7Soq2MVhK78eyC53c2pjXSXoQnj0C0mvkPSElgy6jtmYHRxxSqMPHtpWyfA74wKnFRzD2sSOVVlGgVT8ba8g6KvLq4+gKzqnIVpDTHRWUpGYXyrQ4uco9MIVizpdENLcKLihvSsIBhGSIAJBDIiY66mSPtjAgvsD+XGPQDiHgI5/JQLJwi5pjNZX1DGk7NQVi7H59Bq3u22Dm9zNwvhDTBPD3AVdjL1dwtim3/uKuVLRUf4sGdJHpWmnJOhCiMtzfNcgeIxCVETBCLkQH+Ms+LvCxiGaxGHwhhXxo5Pn24NguE5wWljUJaIt47rsW8YYz9e0wbnjF+Jy7oe/7gtvxHSe348I01mZgAmYgAmYwJoQ8PxgTTrSzTABEzABEzABEzABEzCBGRCY1frDgq4ZjChX0QRMwARMwARMwARMwATWiMCsFkxrxN1NMQETMAETMIEpE/D84OK9MydBV6w5m+tvKukhwa0KwQdOQQRERWeHDfeIVXDm6CpUQTjGRnMcpu4kCTFCDLmryqoEXbE+CFIQud1X0q2DoIff2MCOM9SpQVAFl9KN8VXXL0wQaiCUubuk2wRBC+Xg0MEG/PcHoUcqA/RpRAAAIABJREFUACGvNkEXcfJN4n3EDojcEJ3dXxKOQqlT1X0kfbjgxhRFKVEY1sd9pE7QRR/AkbwfHfqMsYWA4bNhzJ4k6T97jNm0aZSBCA+xFX3FtRLHMP31ZUkfl/SecL30HRd/JOnlwQ2L8rnuEEaRf13oKuhKxQhVTmkxv/dJemziDBb/jvvUbkFMl9eJewYiwB0LxVzp/ScV9yxT1NVX1FEw9GujcO3AkVDnzsVvjAfEgQhNEb29PslxLEEXfcY9mPvzXSSdPqRhIW0cK9wvub9xneaBewuCU8YYY+1pHRwEY17cF/5vcJLjmkd0mYreRmhKaxarFHRdRtKfS9pB0gOCiCut8BeDIOttkn7U2pLqCNz7riXpr8L9FZFX+vyOqZgbHBueTWOIu5ZxXQ4pY4zna2T35ODmyH+vahzXDQ/P73teOE5mAiZgAiZgAmtMwPODNe5cN80ETMAETMAETMAETMAEJkZgVuuPOQq6Jtbfro4JmIAJmIAJmIAJmIAJmMAAAnNYkwxonpOagAmYgAmYgAkUEJjVC9WC9jiKCawDgStIOiSI6GjPJyXt3EM0MZRFLujq4z7SJOgaWr8ppb9OEEXcI1SqD6u29mwTBDzbS9pJEs5aaYhinFw0iPDnfkFsiKNXLlpDnHhkEIQi4MHpDpFbqfiTdeVjgrAB4SACpoMGiibbWPD7EFFHSf55HFyUcD9DqMf1iRPP+Q0Z3Tg49Xw7i9NV0IUg80RJ164pq0l81bWdJYIu8kSoyhj8iKQfVBTCPQxXKRyifpP9jiAM97wY9gsukMt2NVq2oOu64dpCWHXHCmYITE+WdEK4Vi/q2nkt8RF4/amku0l6WOYERtLoBoYos0rIV1qdZVyXQ8oY6/nKvQ4RLMJGAkLuJyZC2lJei4rn+f2iyDpfEzABEzABE5gvgdL13Xxb6JqbgAmYgAmYgAmYgAmYgAlMlcCk9ydOunKhR72gm+rQdr1MwARMwARMwARMwARMYDiBOaxJhrfSOZiACZiACZiACTQR8IZPjw8TmCYBNv2zQTw6a1UJeBZdczb9vzMppNTZK63Xpgi6UlaLcmq5laRXB/cn3Ne+nw0ABES3l/R1SWcEMVHJGMHlD5ct/uEo9YWSRFmcKOpCDLb7QEFIafFDRB2lZaTxEILsE9ykcJVDHNcndBV0ISRDcIeLVR5+GhyyEAGN8T2vVNBV0u78/pGn4TphPOP21SSMKymrT5xlC7q4zl4axlCsL9cpLmc4BJ4p6cI+DemZhnGFu9uuibgLQRnXb19XMKqyjOtyaBljPF9zoSXuh1ynUwme30+lJ1wPEzABEzABE5gOgTHWC9NpjWtiAiZgAiZgAiZgAiZgAiYwJwKT3p846cqFXvaCbk7D3XU1ARMwARMwARMwARMwgW4E5rAm6dYixzYBEzABEzABE+hKwBs+uxJzfBNYDoHUDYgS3yRpT0nnLad45S4mOPFUiYjaqrMJgq6c1TGSni7p3DY4PX5HFHItSd8dScATq8DakLxzN6UuVST95ST9skuiAXF3lHQLSThgITxchhjmssF16isD+NN/CMIIx9c4XOVYbirpmtkf6av/GNkR6OqBKe5QOH8huuobEKPeXxJOf2kgzy9K+tLIde9aT5zrqNsFHQWQXctJ4+NY9vAg3vq8JAR5U/gOy/OGvuLaRdQ1JMSx+vPQz78dkllN2qFlDH2+/pGkFwfxGlU8NTh1cV+eSvD8fio94XqYgAmYgAmYwHQITGHeOR0arokJmIAJmIAJmIAJmIAJmMAyCUx6f+KkKxd6yQu6ZQ5Xl2UCJmACJmACJmACJmACyyUwhzXJcom4NBMwARMwARPYPALe8Ll5fe4Wz4fAgyW9Obh04cb0EEmfXVL1c/eRvSQd2EN8sAmCrpQVYhUEG6csqZ9cjAmYgAmYQHcCQ56vCAGPk7RdKPZJkt7Q4/nYvdblKTy/L2flmCZgAiZgAiawKQS8/29TetrtNAETMAETMAETMAETMIHpEZj0/sRJVy70pV/4Tm9Qu0YmYAImYAImYAImYAIm0JeA5/d9yTmdCZiACZiACawvAc8P1rdv3bL5E9ha0sHBGYvW7BtcQXDPWWTAcerVkvYIhZwt6RGSvtyj0HUXdOFK9VJJ+wQ2i3Tn6oHfSUzABEzABCoI9H2+8m1/N0lHhDyn6M5F1Ty/97A3ARMwARMwARPICXh+4DFhAiZgAiZgAiZgAiZgAiawLAKzWn9Y0LWsYeFyTMAETMAETMAETMAETMAEIDCrBZO7zARMwARMwARMYCkEPD9YCmYXYgK9CdxN0vGSri0JYdWjJZ3VO7dLJtxG0i8k/VLSVpL+TNILExEZKfaX9AJJv+5R7roLum4V+uemkr4l6f9IOr0HJycxARMwARNYLoE+z1eemThnbi8JR0bcuXhGTy14fj+1HnF9TMAETMAETGD1BDw/WH0fuAYmYAImYAImYAImYAImsCkEZrX+sKBrU4al22kCJmACJmACJmACJmAC0yAwqwXTNJC5FiZgAiZgAiaw9gQ8P1j7LnYDZ04gd4Aa26XrcZKObmA0VES2zoKuRffNzIeuq28CJmACkybQ9R6eu3NN2ZHR8/tJDz1XzgRMwARMwARWQsDzg5Vgd6EmYAImYAImYAImYAImsJEEZrX+sKBrI8eoG20CJmACJmACJmACJmACKyMwqwXTyii5YBMwARMwARPYLAKeH2xWf7u18ySQOoLgAvVwSf82UlMeJOmkmrxwH3mKpOMq3H5Li19nQddfSXqHpOtLOlXSYyV9txSM45mACZiACaycQJfn6w0kvUXSXy/IMXNMGJ7fj0nTeZmACZiACZjAehDw/GA9+tGtMAETMAETMAETMAETMIE5EJjV+sOCrjkMKdfRBEzABEzABEzABEzABNaHwKwWTOuD3S0xARMwARMwgUkT8Pxg0t3jypnA/xK4TxAPXUnS6yQ9W9L5I/BhY/onKvJBzLWPpMMlXTSgnHUVdF1B0oGSdpf0fUl/K+ljAzg5qQmYgAmYwGoIlDxfcfN6nqSXhyoi4D12gNh50S31/H7RhJ2/CZiACZiACcyPgOcH8+sz19gETMAETMAETMAETMAE5kpgVusPC7rmOsxcbxMwARMwARMwARMwAROYJ4FZLZjmidi1NgETMAETMIHZEfD8YHZd5gpvKAE2k+8laT9JiK3YTF7nrNUF0bVCvg+U9BeScAA7WdKRks4aYbP6ugq6HizpzZIQ2LHJf/+Bwrcufea4JmACJmAC4xEoeb6mjoyHSdpb0nnjVWH0nDy/Hx2pMzQBEzABEzCB2RPw/GD2XegGmIAJmIAJmIAJmIAJmMBsCMxq/WFB12zGlStqAiZgAiZgAiZgAiZgAmtBYFYLprUg7kaYgAmYgAmYwPQJeH4w/T5yDU3ABEzABEzABEzABEyglIDn96WkHM8ETMAETMAENoeA5web09duqQmYgAmYgAmYgAmYgAmsmsCs1h8WdK16uLh8EzABEzABEzABEzABE9gsArNaMG1W17i1JmACJmACJrAyAp4frAy9CzYBEzABEzABEzABEzCB0Ql4fj86UmdoAiZgAiZgArMn4PnB7LvQDTABEzABEzABEzABEzCB2RCY1frDgq7ZjCtX1ARMwARMwARMwARMwATWgsCsFkxrQdyNMAETMAETMIHpE/D8YPp95BqagAmYgAmYgAmYgAmYQCkBz+9LSTmeCZiACZiACWwOAc8PNqev3VITMAETMAETMAETMAETWDWBWa0/LOha9XBx+SZgAiZgAiZgAiZgAiawWQRmtWDarK5xa03ABEzABExgZQQ8P1gZehdsAiZgAiZgAiZgAiZgAqMT8Px+dKTO0ARMwARMwARmT8Dzg9l3oRtgAiZgAiZgAiZgAiZgArMhMKv1hwVdsxlXrqgJmIAJmIAJmIAJmIAJrAWBWS2Y1oK4G2ECJmACJmAC0yfg+cH0+8g1NAETMAETMAETMAETMIFSAp7fl5JyPBMwARMwARPYHAKeH2xOX7ulJmACJmACJmACJmACJrBqArNaf1jQterh4vJNwARMwARMwARMwARMYLMIzGrBtFld49aagAmYgAmYwMoIeH6wMvQu2ARMwARMwARMwARMwARGJ+D5/ehInaEJmIAJmIAJzJ6A5wez70I3wARMwARMwARMwARMwARmQ2BW6w8LumYzrlxREzABEzABEzABEzABE1gLArNaMK0FcTfCBEzABEzABKZPwPOD6feRa2gCJmACbQS2lvQASVeRdISki9oSdPj9+pK2lXSBpDMk/bpD2i5RHyLp2pKOlXRul4QVcW8h6T6SjpP0/YF5LSr5FSTtLOnMwHXMPutT560k3UzSoyQdLelrfTJxGhMwgUkQ8Px+Et3gSpiACZiACZjApAh4fjCp7nBlTMAETMAETMAETMAETGCtCcxq/WFB11qPRTfOBEzABEzABEzABEzABCZHYFYLpsnRc4VMwARMwARMYD0JeH6wnv3qVpmACWwOgUtJep6kl0v6lqT/I+n0EZtPfm+R9KGQ9zkj5h2zukEo469DO14q6bc9y4EH6feRdJqkx0r6Ts+8FpWMOu4lab9QwN6SDhjQ5jHqiSjwYEmPk7SvpBcXCAP5zkk62jNW+JWk88fKzPmYwIYS8Px+QzvezTYBEzABEzCBBgKeH3h4mIAJmIAJmIAJmIAJmIAJLIvArNYfFnQta1i4HBMwARMwARMwARMwARMwAQjMasHkLjMBEzABEzABE1gKAc8PloLZhZiACZjAQglsI+nNkraXdIykp4/gchUrvGhBVyrA+vfgEPXVAbTuGcRhV5T0JEnHD8hrEUn5NvgYSYdLulIo4DBJiLrOW0SBHfK8g6QTJf1c0qMlndWS9o8lHSjpyR3KaIv6t8GlrS2efzcBE6gn4Pm9R4cJmIAJmIAJmEBOwPMDjwkTMAETMAETMAETMAETMIFlEZjV+sOCrmUNC5djAiZgAiZgAiZgAiZgAiYAgVktmNxlJmACJmACJmACSyHg+cFSMLsQEzABE1g4gSi8+n/BleqkkUpctKDrPpLeEcRNOES9q7DeF0lCAEZ7Y7hxELZtF0RdL+ghklqkQxTfBRHdvVHS9bN24rK2f4ErViGeymgIsC7fkMFlJb1E0u7BPQzXsN9VxOdvcL+0BV1DusNpTWBhBKrm91zbb5L0zYWV6oxNwARMwARMwASmTMDv/6bcO66bCZiACZiACZiACZiACawXgVmtPyzoWq/B59aYgAmYgAmYgAmYgAmYwNQJzGrBNHWYrp8JmIAJmIAJrAkBzw/WpCPdDBMwgY0ncFVJr5P0iJFduhYp6LqppKMkIcDqGnI3rytIerWkPbpmlMVfpEPU3SUdHcRcn5H0FEn3l7RvEEi9PAikEKstIsS+HJp3Fye1K0t6g6SHB9evE4YW7vQmYAKtBKrm94i5dpF0WhB2IfrFjc/BBEzABEzABExgMwj4/d9m9LNbaQImYAImYAImYAImYAJTIDCr9YcFXVMYMq6DCZiACZiACZiACZiACWwOgVktmDanW9xSEzABEzABE1gpAc8PVop/7Qr/a0mfSFqFuOTZks5fu5aWN+gvJCFguHVI8iFJiCrOKc/i9zEvJWmv4JoztgNTx6o4ehCmHBFcpZbhrFQK/WGS3hnEQQ+V9NHShA3xFiXoumYQoD24Zx1TUdFYYi6qsghBV+7M9a0grPi4JOr+CknPXIKoaxWCLpzI3ippW0kPlPT5nv3dlKzk/sjz6dggpjtM0t493NsWUHVnaQILIVA1v398ENDGAhFznSjpNZLOXEgtnKkJmIAJmIAJmMCUCPj935R6w3UxARMwARMwARMwARMwgfUmMKv1hwVd6z0Y3ToTMAETMAETMAETMAETmBqBWS2YpgbP9TEBEzABEzCBNSXg+cGaduzIzbqGpJ0lvU/S1xrytqDrknDGEnSlzj7HSHq6pHMb+mIrSaS5kaTXjzwenJ20taSDJT1OUirOWSSbG0p6paSrNBTyx5JuE4RmXw11q4v+3tCGtjovQtCFmAt+uInV8UPodDVJ/9NSQeLtE/4hdsT16jhJ+fONa4K/5X9va//Q3yl3J0n/GMRE9MuTJP1LknEuSHtJcBsbWwwb+xKhH5x+1rFxt5f0AUldHLruJgnh2kfCc+THHcssiV5yf0T09dKCcVJSnuOYwNQJVM3veXbUXfMIunDwwkHQrl1T713XzwRMwARMwAT6EfD7v37cnMoETMAETMAETMAETMAETKA7gVmtPyzo6t7BTmECJmACJmACJmACJmACJtCfwKwWTP2b6ZQmYAImYAImYAIdCHh+0AHWBkZFZPBISc+VdIGkR0lCjFAXLOi6JJkxBF3XkvQGSTtK+n5wh0rFIGmpfHe4iSRcoxAbvUjSyzdw7C6jyQhVjpd07SB23E3SDxZYcD6WhhZVOjbGFnRtI+nAIOaqE2DdRdIBki4jaXdJn6tp7JWCuxUCR/JirJP3RUn8y0raQdLfScJVrUrsNZRlXXrKRryFAxd1RQj1VEmfqkiQCtP4GRepv5f00xErN7Qv4z2+VNDF/egFSb9wX7pwxPaQVZf7Y3oN0YbHSDp75Po4OxOYAoG6+T3CregYWldPhF04d500hYa4DiZgAiZgAiZgAqMR8Pu/0VA6IxMwARMwARMwARMwARMwgRYCs1p/WNDl8WwCJmACJmACJmACJmACJrBMArNaMC0TjMsyARMwARMwgQ0m4PnBBnd+S9OvKukoSQ8O8Uo28FvQdUmoQwVduMoggoiirP2DQOLXNf33cElvDOIRopSKdnwldCeAWAehzl4hKeKb/TIxUfdc61OUOHR1KW8VDl2IDV8j6T5BgLWHpLdK+l1WcRy8XhfuP4gKnizph1kc7lGIvh7fIOYiCdcQfUTfLMtNjXIRGjE+nhDqfYqkZ0r6SkMn4bC2tyQcugglabr0eZ2g6/+TdEdJn2xx7eoq6KKPjpT0UEl/K+nYLpUtiNv1/sh32WdIOijkjXvhsyWdV1CWo5jAnAjUze+5t7y4sCHfTFy7+P8OJmACJmACJmAC8ybg93/z7j/X3gRMwARMwARMwARMwATmRGBW6w8LuuY0tFxXEzABEzABEzABEzABE5g/gVktmOaP2y0wARMwARMwgVkQ8PxgFt20kkqywZ/N9/cNpVvQ1a8bhgq6EFDQD9cPTjKPlnRWQ1WiYCNGsaCrX7+VprpVcOm6aRALwf/00sQziTfU1Sk283ZBJHrLIMBCSHN0gwAOpohKbxYEXThrpYFvbHcKoq63SDq8Ia+tJR0cXOtOCK5Z5y6IP/XaPgjIbh/K6OK2hUgJ5ojVrhZcEV8o6V0VwreuTajry4dJeqekjwRGOAFWhTpBF05qOJDlgb5GsHd+EN79R02+CPpwWEud1Ura1vX+SJ44xL059BFl4qCG056DCawTgbr5/W0kndGjoacl4q4eyZ3EBEzABEzABExgAgT8/m8CneAqmIAJmIAJmIAJmIAJmMCGEJjV+sOCrg0ZlW6mCZiACZiACZiACZiACUyEwKwWTBNh5mqYgAmYgAmYwLoT8Pxg3Xu4f/ss6OrPLk05RNCVilDIE5eul0r6bUPVLOgap99Kc0F8Q5/sExIcI+npkhYlFiqt15jxxhJ08U3sfpJeKellkt4tKX8G5fW+q6T/kdTkDoNT2m8KxE6I73YKjlHfHhNQktc1ghsYzmMInH4aXPLeIKnOVa+qKrC6s6RDJd06REAUhrvOjwfUHWHotpIuCKIO6pS6aD1L0msb+iUKt3IBVu7O2LWKJYLhPM8+90fygO1uko4IGZ4q6bGSvtu10o5vAhMm0DS//7mkK/esO2lPDE6LZ/bMw8lMwARMwARMwARWQ8Dv/1bD3aWagAmYgAmYgAmYgAmYwCYSmNX6w4KuTRyibrMJmIAJmIAJmIAJmIAJrI7ArBZMq8Pkkk3ABEzABExgowh4frBR3d2psRZ0dcJVG3mIoOvBwUkGYcjZkh4h6cst1bKga5x+65LLzSW9XRKOUjj+IA45qUsGE487lqArNvNyQdzE8wdBHON7qxUx+FVwjxpaPKIyxGI44nHNE3BqQyD1+QLhWl35fyrpH4JrFnG+GsRwuGl1EYg1tS/2L/cWRKM/bIHxJUk/yeKsQtDV5/4Yq31tSYgvdwh/aBOyDR0fTm8CyybQNL9/k6RdGip0iqTtCkRfCLrIC6dFhF4OJmACJmACJmAC0ybg93/T7h/XzgRMwARMwARMwARMwATWicCs1h8WdK3T0HNbTMAETMAETMAETMAETGD6BGa1YJo+TtfQBEzABEzABNaCwJTmB7mA6EOS2Gh+zlqQnl8jLOgap8/6CrpwzXldEHFRE1xz9i4QcVjQNU6/dckFMc+rJT0jJELc9WRJP+uSyYTjji3oSpuaXx/LxvC3ko4dUChCNJy0nivpASEfRH0HS9ovCPwGZP/7pFVisfdKenFw2WpzOWsqf5sgGt2+QyXvEsRqaZIo6PqipCdK+nphfjcMjmk4fj0qCNZKkva9P8a8+T77bEn7hz8gvmMsNDnBldTLcUxgKgSa5vePl3RUUlHipnsWzpN07yBORewYXQKb2haFXadNBYDrYQImYAImYAImcAkCU3r/5+4xARMwARMwARMwARMwARNYbwKzWn9Y0LXeg9GtMwETMAETMAETMAETMIGpEZjVgmlq8FwfEzABEzABE1hTAlOaH1jQNa1BZkHXOP3RV9CVus8gEHmopI8WVMmCrgJIC4hyL0nvDm5Ti3bpQsyCgOx6PduxT3CNKk2+LEHXpyWdW1qpAfEuHQQKVwsinj6Crijkek64NmN1aMN/S8LFaojQqqp5fy7prpJunPyIyxTCsa/0KO+PJFF/xhLOX9+qYUpbKfP6QaB2H0m0Mw1R0PXvHYVZ8f5IXl0EXX3vj2mdU2c9/m6XrgEXlZNOjkDT/P4qBYJjnPruIOnbkm4Qrg+EYFduaSmiyCjuskBycsPCFTIBEzABE9hwAlN6/7fhXeHmm4AJmIAJmIAJmIAJmMDaE5jV+sOCrrUfj26gCZiACZiACZiACZiACUyKwKwWTJMi58qYgAmYgAmYwPoSmNL8YAqCrlwMkzqR4JJyN0k7S7pTcC5gZLCx/SOSTpD0H5JwGsnD1pL+Jmz83y5sjP+ppM9JwmnlbZJ+1HOYsdmeTfEPlHRPSbeXhFAh1u0Lkk6S9K+Szm8po6tbTu7UEjf1x2JwmMIFhXJ5H44ggY34CALYKHwlSXD4pKT3SzpZ0nd7ciAZnBE8PDwINm4b8oqscWE5UdLZki4aUM4fS6IfEVlRXizn46Edx4dN0BTRR9B1BUmHSGLzNAGhEK43dY5Pfy/pZYXtiX2CMw5OUjcN6RAh3b/CeactW8RFRyailv8K/M8KCfPrOh8TNwnX1A6S7hjSIC75lKTjCsdtUx0Zd9cN7kn3C+MCYQrhDEkIUBh7OAIOERNdPTgdUQaBDe17SsLpZOyQM+2af7xuS4Vh1whjnOsIXr9pKZB7Gg5VJSG9Pqqcn0ry6Bon5dfVoYtr/x6SninpvknB3MtfFcbtG7PfutavKT7PIJ5F+4Z7fYzLtfJPks6seQZV5cn9GjEbzwvumafUFHx3SUeH59bzgqtVfv9cpqCr6/2xjid9eWBw0yMOz/HHSfr+mB3mvExgRQTa5vfcK1LnrXdJelhWV8SpzHVSp9yHhLkJc7m2wHyLf9w/HEzABEzABEzABFZPoG1+sPoaugYmYAImYAImYAImYAImYALrQmBW6w8LutZl2LkdJmACJmACJmACJmACJjAPArNaMM0DqWtpAiZgAiZgArMnMKX5wVQFXYiNEHAdlG2gr+r8wyQhrkH4QEBsxQbZf0gEYFXpiI9TCpvrS4VGvF9GSPTSIFZpG4yIZBD9vFPSr2siL0rQhdgFBmyWbwqIihCC4DjD/y8NCE6eHMRjUczWlBZxGyw+1kH8EPsT0VwupsjLoj9fJOkNwdkCsV/cOI1wCOFgukE6T4/YjU3Q1w4/7BWEB3WOP30EXWSdihn4b/J5RUenH4QcHwjiPPLIhUx1gq5LSUIc8vQkbVWfMW4Z44jPSq+NmA+uIqRtG3fEp88Yo0f0FGFxPb5A0stD4YhC2Pj+2YaBmAsgiVoiMLpiiNfmlFJXNBv3Ed4NFYbV5c/YjxzaruE5CbpwdEI4dcukUYxP7lmMe8R7i2Iai4yiN0RNj5T03OzZwr0N9h9uAX9NSYgrEWXsH8Zu1XMBwedRQdTB823vmutjmYKurvfHJhS5iHsnSVwfDiYwdwJt8/uXSHpx0khEVzxjEY+nAeEzwvVcnMzzlWccznZRJF3H7OeJaxdCMgcTMAETMAETMIHVEGibH6ymVi7VBEzABEzABEzABEzABExgHQnMav1hQdc6DkG3yQRMwARMwARMwARMwASmS2BWC6bpYnTNTMAETMAETGCtCExpfjBVQdefSjo0cb1qGwBx0zub43GnQiSDE1VbQMC0TyirTrgT88Ch5UlBfFOSd1r2myUhEPpxRYUWIehCiINgIHWCaGNBGoQ+P2yLKOkvJb1WEoKCLgHerw51a3MuI1/cXOCGoKGUOf2JWxHMSwVduTCoxDmrj6CLNiM2ROAXwwclPVbSTwpB5nUlWS5IqhJ0sYmcf08tLIdoiOj4V+J4hZASYcY/Fmw0z6uASxHOWgieuoZc3IawBkHZb2sy6ivo6lqvuvhTc+jCIQ6nq0UH2n24pHsVCuhifRjvzwji3ijk4tru6+wWr9vUta5r23El5Jrlfsn9+32SdpP0g4aMeH4g3OR+RqAtuIvhFJleX6mYC5dHRLN19+Q4lrluGPOlTovbhHvBryQ9KtSliUGf+2NTfvkzb5HOel371vFNYAiBtvmTd8A2AAAgAElEQVT9bYJLZSwD0RXPaxxBH5QVjPgdZ9W6ZxmuhTiK7tJSYRweKdfBBEzABEzABExgNQTa5gerqZVLNQETMAETMAETMAETMAETWEcCs1p/WNC1jkPQbTIBEzABEzABEzABEzCB6RKY1YJpuhhdMxMwARMwARNYKwJTmh9MUdCFYw+b5aP7AC4+bJj/sqTLSLpzEBLlAh/S/C6IBuJvbJo/OTgz0VY2zLKZPA1nS3pEyL9uoOFsxEZ8XKzygJPCpyR9W9IfhY2ziBZy16q6zfnXkvRoSWz4R8CEAwyb+gk4DiFeiO5j/C06/cR65AKVyOnGSUWp40cSDjsEp7G8LYgdaGOTK9PdJeEqkbtDIII6XRLuahdKul4Qb+S8KfM1wZ2mSSjUxPwzoT2UWVXOAZLunbj6tDl04cp1jCS4EE4Ljl7fa7jz7CjpFuF3/hdRVQzvl/QvyX8zNhBxwWXb4Di0XfidNjxU0kcL73J5XWHxGEnfSNLn1zWCCUQhOAvF8C1J1JP/5Xqh7bFOaVVw9EIc2DQm+O5CHRDs5Ncl1yDXx1dCpoxtNqLn44d27CqJ67FLuE5w2SNPAuMcdzCunaqwakFXaduii1Hb2C3NL43XVUTap4ymNCWOaGl6nLEQkf6bpBIhaFPZYwi6Yv7UC4Hm18O9r65c7mWILnDnI9CGPwn/HzEdwi5EqNzLDgkijpLroWosd+krhB4lgq4+98emenCPQLDNM5tQ8gzu0i7HNYFVESiZ3yPiSp0ecX3FQesTFSJ5hKJHtjTmKolrV5WIn+cqcwAHEzABEzABEzCB1RAomR+spmYu1QRMwARMwARMwARMwARMYN0IzGr9YUHXug0/t8cETMAETMAETMAETMAEpk1gVgumaaN07UzABEzABExgbQhMaX4wRUFX7GiELi+TdETmxsI73r+SdHAmQPlREESxWZyN6n8XRDKIvGJANIWYgI31qfAEsRZ/q3LpqhOrsAEfV5QvBCFZOkBxcMHN60VZOWzWx22qTpSQ90fJhvumTf3UEVcmBF1p23BTQnSGm1K6AbhtYz0iMQRmqfCHfoIdjl3nZFcp5dwzuDzdPvsNDgiv6twncKZ4R8YPwRh9hQgi7VcEE5SD+1fVhuY2UUzu8oTjG+VcUHjXieKbGJ1+xymqKiBKRDSHk1wMba5SaT70G24ecfzCHZa408WQj6M0PeJARJNcV6mgjr6ijxBvpc5r9C9j+fgGFlUiP/roBZJOrRCDIVzEzYt6pMIu2oUjUZWTXV3x5MX4Ix2hzV3Ngq4totYTwrXCPek7heN8SLRUrNpV0DWk3DztmIKu0noh2OV6IzwliIx3l/TMZPxznfB8QrCMmAshx5daCohjuUr425QUsTFiKp6ZJYKuoffHvC4lLoOlbB3PBKZEoGR+j7gqddViHvmS8EznuRlF8NybcSdsc49N248TF65d/IuiMdwREZE5mIAJmIAJmIAJrIZAyfxgNTVzqSZgAiZgAiZgAiZgAiZgAutGYFbrDwu61m34uT0mYAImYAImYAImYAImMG0Cs1owTRula2cCJmACJmACa0NgSvODqQq6EGWw8f24hs2sOKPgepSHNmcTxD+4DqWCG4RDbKD/RUV+VW42/xzcjqhnXeBd9P0kETeKVoj/cEmn1CQaU9CFKAmhT5MLVpUQp05sgdjgFUHoFKuPu9NzgsCoadPxNYJQKDqykJ60sMB1Jw9sQH5dcE6Lv+Fw9jRJ321gjvvTURVOU22CLsRViMtiYOxRfmnoIugiz1yU1eYqFeuBAxwCPUQpMSB8+3BW0TpBF8yfKumDDdfVNsE958FJnk31w2no9cH9rktfEfd2oaxUIIh47A0dN7Hn/ceYjG5IeR9a0HVxQdddWtylSq+BtnjpmNw0QVe8pnCqS93uuC8iHN0jEWgissJhjntWW4hjuUT4m+YVn2n8rUTQNfT+WNUO3DK5p8fA9cpzGRdDBxOYK4GS+T1iK+YpMeDOhUsXAcdJRF3MGxE8DwmUg3vXQUMycVoTMAETMAETMIHBBErmB4MLcQYmYAImYAImYAImYAImYAImUPFdbdKaqUlXLgwnL+h8XZmACZiACZiACZiACZjA+hDw/H59+tItMQETMAETMIGxCExpfjBVQVeV61DOn42vx0q6R/IDgilEQ+lG8ap+Q0jyHknXDj9+UtLOQWSUxud9MpvZ2YQfA3njBvTDggFBeoRi0Z2FJLgz7FkjtBpL0PW+UO4PWuqISAtXK1wgYsAtgn/5OL25pLdLQjQVQxfxDaIG3L22T9LDFRen1F2Kn3PBE85huNycVcAcp663JH1LkiZB1+UlvSbwitlXiaSaiu4q6GLcHSNph5Ap4/ahwVGuqZx8zNcJreoEXVwbXDNtjh/0MWLK1O0MR613VVQuF1a2CSrzLHIntlJxW5rPvTORJIIw3I9+VTBeSqM0uZ6V5NFVOBXHVJsYsaTsPE4qUu1arz7lkWaTBV20/4rB8e+iBCDPB0S1hyeuPPz81eBOiWA5vzem/Jch6Brj/lg1Zm4VHBhxfSRw3fMM7uLO13csOp0JLIpAyfz+BpK+kVUgddHCWavqcIFF1dn5moAJmIAJmIAJLJZAyfxgsTVw7iZgAiZgAiZgAiZgAiZgAptCYFbrDwu6NmVYup0mYAImYAImYAImYAImMA0Cs1owTQOZa2ECJmACJmACa09gWfODKieaseCOKQLIxTCl4pY/Di48iKtiwHkI0cpPWhqKY9ZbJd05xKtzOKkS3jQ5bFUVm+fxfUkPlPT5ishjCboQkR1Z2Nm4wRydxMWZChHb+Vn63KXl3ZKeKOlnheUQLRf/VHHHhQr3tOcn+fLfiMx+W1BWlUitSRSTi6S+KOmRkr5SUFaM0lXQxXcKhGypS1xJG3NXm7o0VeKjLv1FH+Dutm/LuLiCpEMk4QQSQxeRH2mq8sAd7OQO/JchDllXQRf9950OrPtG5X7NdYVYcNMcuqqYcZ/iPv0ySVeThAgXwSwuhLcPCd4bHPnOqBFhLkPQNcb9sar9i8q37/h0OhMYg0Dp/B5XrlQwvWsQ+49RB+dhAiZgAiZgAiYwLQKl84Np1dq1MQETMAETMAETMAETMAETmCOBWa0/LOia4xBznU3ABEzABEzABEzABExgvgRmtWCaL2bX3ARMwARMwARmRWBZ84O5Crrq3LLyTq4S/rxS0t8XCH9KhVMw/ICkK4XCSwVjaV2r6vkUSQin8lBarzRd3s//JQnRWYmbFfnk6avcjWj/oUEsF8uua0PTxVjlqpaLd64enLzul2TU1TErd2xqEnTdRNLbJN0ylHeaJARa3+twV+kq6CLrO0g6MXESayv3MpL2C2I70iMMfIikzxaMI6J0EfkRv8TFLnV6Ik2dMLINJaJMXIpiKL2OY/xliEMQ4NxW0uXaGlPz+5cKhKZp0mU5dPVszqBkfQVdiMJwjBoSniNpH0lHhWfFBQMyw23r3ALHu7yIa0l6haQnhB9eL+l5kn4aBI7U8e/Cc4e//UNweTwvy2gZgq4x7o9ViKueKbiV/cuA/nBSE1g1gdL5/UHBRTLWF1F9KoxedTtcvgmYgAmYgAmYwHgESucH45XonEzABEzABEzABEzABEzABDaVwKzWHxZ0beowdbtNwARMwARMwARMwARMYDUEZrVgWg0il2oCJmACJmACG0dgWfODuQq63hxcSnDqaguIt3A4iYGN8Ae2JZJUKpzKhSaHSdpLUlcRQO6CRR3ZwH9hVtfSeqXJ8n7+iKSdJf24gANR8vRV4qcbSTo+iHxI0+Qy1lRsLkoi7osyp6rcbalU4JeWm9e3SdCVtx+nHFzeujiP9RF0XVkS4jnEdzE0Cde2lXScpO1C5CbHrXwcdRX5UcQ1govdDqE8rkfq9+mkvrlwrg87srubpI8n+b4jCNB+UTiGrxpEgDsm8cd0ESysxqjRliXour+kz41a8+rM6CNEe/ca4NCVX2dLqHZjEXVuhnWJtgouhQi0EENyTeE8yHMldUTkOybiQX57QMjsdEnPCs6OcQ4R713cj3luIv4qCTiCcY/7kaRHSfpqQ6Ix7o9V2SOM3F/SHsmPfYV+JW12HBNYBoHS+f09JJ2aVOjnkrhHOpiACZiACZiACawfgdL5wfq13C0yARMwARMwARMwARMwARNYNoFZrT8s6Fr28HB5JmACJmACJmACJmACJrDZBGa1YNrsrnLrTcAETMAETGBpBJY1P5iroKvLJvlc0FW6IbxEOFXlrPX+ng4itwgihjjI6kRrJfXKB2qJIKtpcJekL3FrKr2AcpFc3t+5uKePSCgX+DQJunKRSJfxF9vcR9BF2i7OVA+T9M4EcpN4MR9HXUV+FIMbEsJD6hhDfn3l9Ud0govdb0oHQ4h3XUl7Jmna3Mry7Kvq+mhJJ3Ssx5SiL0vQtSzhWzomS+/TeX/MWdB1gyDQQtxLQESHQOtTDQ5fuMLtFESvVQKwoc/4Eke9Me6PdddV/vzGOQ13PgcTmCuBLvN7RFwIu2NAxHnmXBvuepuACZiACZiACdQS6DI/MEYTMAETMAETMAETMAETMAETGEJgVusPC7qGdLXTmoAJmIAJmIAJmIAJmIAJdCUwqwVT18Y5vgmYgAmYgAmYQC8CU5of5MKPJuFLr8YWJMo3jLOhm43evy1Iu0hBV5VIpKBKRVHqOI8h6OoqSCoRdJXEKWq4pDaBQNvvJeXkfTdVQdfNJb1d0k1Do+qETAg7Xi3pGSFem+NWPo5wAnumpF+VwAtxqgSNT5HE+Iohv/46ZN8YtURokmZQIj4bq27LyseCrkuSpp8vP7ADEEIiHDoqPGe6ui2mxV8k6dwGQRZxuRafEBwZccbClQtHLtypSl0UczEYz8gXS7qDpE8Ex8RFOXSNcT+u67L8/pG7NQ7saic3gaUT6DK/P1HSg5Ma4sj3kqXX2AWagAmYgAmYgAksmkCX+cGi6+L8TcAETMAETMAETMAETMAE1pvArNYfFnSt92B060zABEzABEzABEzABExgagRmtWCaGjzXxwRMwARMwATWlMCU5gdTFHR12dRtQZeUi63mJujKxVZjCAi6CLraHMNKbkN9HbquIOkQSY9PCmGD98lZobjz4DZ16/D3NwVHq/NqKpdf113HRMy2TXAxFUHXZSTtJ+nZCY++LlAl/b2MOMsSdH06iJIW3aZLh/GLqGmVfRPHbN9roiun9Np9bxBindEiAqsq41KSHiHpSZL2kHS2/nDv7yqAjHWinEdJ+mpDo8a4P9Zlz/V6QPJjl2d/135wfBNYBoEu83ue+whLY8CdC5euLuH5ko6QdE6XRI5rAiZgAiZgAiawVAJd5gdLrZgLMwETMAETMAETMAETMAETWDsCs1p/WNC1duPPDTIBEzABEzABEzABEzCBSROY1YJp0iRdORMwARMwARNYHwJTmh9Y0LVlXFVtiLdD1x+uuUU6dOEs87TgXEOJyxZ05aKkPkKPvoIu2vswSe9Mbm8HBjefC5O/5fm3CWI2TdAFqr7iztInS860NF2MdxdJp3dItCxBV4cqjRa1bfx2LQhhJKFO4Jjm10fQxbPgd5J+3bVikvgmiWgKZ66P9MwjLfZyIQ/mEfG+vEhB1xj3xzpsQ+6bPbrCSUxg4QS6zO9x3vtGVqOrSvp5QS23kvRGSbtIQiB618L7X0HWjmICJmACJmACJjAygS7zg5GLdnYmYAImYAImYAImYAImYAIbRmBW6w8LujZsdLq5JmACJmACJmACJmACJrBiArNaMK2YlYs3ARMwARMwgU0hMKX5gQVdW0ZdqaBrbCFCPubz/ijZqD93h65cQLVsQdcYDjRDhAnbSjpO0nZhMHxS0s6SvhX+O3fx+oykx1RsBE/H0hiCrhLXqzYHr2Xd0xG57B+ci2KZY1+r6yTowu3pSpIQBawi/ErS+SMUvHXo87+TdHhwv7qoJd+ugi6+KXJ9P0PSqyThstVH2EW1+oqE60SmyxB0jXF/rOsS3IX2TX60Q9cIF4WzWCmBrvN7XLmi8yYV31USDpxNAbfDd0l6QBLpY5LuK6nt/rdSOC7cBEzABEzABDaUQNf5wYZicrNNwARMwARMwARMwARMwARGIDCr9YcFXSP0uLMwARMwARMwARMwARMwARMoJjCrBVNxqxzRBEzABEzABExgCIEpzQ8s6NrSk1XCqSqRyD6SXjmk81vSTlXQdTtJ75F07VD/XHTUBcmzJR2QJDhM0l6SLgh/G8MNDLHKoZIeG/L8UBBlnFNR0TEEZEMEXVXCqZ3Chm2qe3NJb5d001D310rau0VUko+j9wUWP+vQUZeX9BpJuyVpHizp5OS/c0FG3pcdihsUtUoos0hB10slnVZQ422CyOjGkqbk0NVW9etKulEQB3BvxF2qJHDdIU5AMPYlST8pSTQgDt/7EFodFOrI9X5SS35dBV246LwluGEhGnzBhgm6xrg/1nXJVAShA4agk5rAxQh0nd9z73pmksPRkh7fwpQ5A3Oae2TxmCfgBpjXwV1kAiZgAiZgAiawWgJd5werra1LNwETMAETMAETMAETMAETmDOBWa0/LOia81Bz3U3ABEzABEzABEzABExgfgRmtWCaH17X2ARMwARMwARmSWBK8wMLurYMoTonrFywUueUMtZAnKqg6/qS3irpzqGhCDzuI+nTHRteIpK7iaS3SbplyLvEpSyvxnUkHZtseG4SdLEB+vgkgz59PETQRdH3lnRKUocDJT1P0oWSnijpDclvcP9wC/d8HPUR4OUMvy/pgZI+n5Sds/tgEI4tWsiTN79K0PVoSSd0HJ9N0VOmpWKxvwh1QOQ0J0FXFFUiWmNsf6+Q45D2FhZxiWi4dB0s6XGSTpdE33yzIbMugi6EaVyHL5d0tiTG1Fl9K5o5dJWIAnHq213SKh26xrg/1iHLBV2LFkwP6DonNYEiAl3n94iyTk1y5t6Fa2dbQHDNcz119yLNP0nCsdDBBEzABEzABExgOgS6zg+mU3PXxARMwARMwARMwARMwARMYG4EZrX+sKBrbsPL9TUBEzABEzABEzABEzCBeROY1YJp3qhdexMwARMwAROYDYEpzQ8s6NoybOpEQw/KHF8+I+kxkr7RYbTxThpXqkcEocEXgxDq45J+m+UzVUFX7nhFtZ8ShAYdUCgXCZE2d326qqQ3S9oxyTiP01YmgpQPSKLehCZB1xiOYEMFXTifHSNph1DfKMD6kSTEXU8Of/9IEK4grmoK+ThCgPdQSR9tA5f8njOsEmvlzm3U6yGSPtuhHKI+TNILJX1L0hckfVkSrmK/Lswnby/Jugqo2oraJEFXFPE0XTdVvFYh6KIetwqiTFzs9g2uaBfVdGgXQdfdJeGYg6AVVzycBfN7dtu4SX9PhYclosC2uub3ri51aXrupfmMcX+sqtcyXPW68nB8ExhKoM/8/ueSrpwUfFtJZxZUhGcSc4U/z+LuGRxKC7JwFBMwARMwARMwgSUQ6DM/WEK1XIQJmIAJmIAJmIAJmIAJmMAaEpjV+sOCrjUcgW6SCZiACayYwNUkXUPSf0rKH4pNVdtKEht2fiipbpNBn6ZdVhIf/jj1+kuSln0qclpnTsnl5OhPhHZ24dOn7euUhk0o15TER102+5VsGGGeQ9//Sdis1oX3FULaz3XYMDU13pyczGY9ri02q3GS+ZBwY0lXl8SGzd91zIiNKbeRxPXIRk82pTlsLoFZLZg2t5vcchMwARMwARNYKAFO0GdOyPyeMKX5gQVdW/qkTtCFU8JxkrZLRsiTgmNS6ZprmyBQ2j7J4zlBqJMPvKkKuqgnojQEDTGcHNxjEB2Vhlz4VMWdte0LgitOzLeLa9YfBUEHYogYmoQpuSNYHzeroYKuqjbzPuXbicMTbcEpCGeftncEVQKn0rSUU8WwKj3iuyODWCyybhPU5GMldViKv6UOZSVjK3eQ6+Pq1lbOXAVdsClxfEnbj2vMi8P7kFeEdyxtfPidex3peJ+yR3C1KklHnCHvTrh+niHpIEmICnHS+peagttEUjEZ7+S47yAmRVy4m6QflDamJt4cBV1j3B+rcCBgwXnw4cmPY4swB3aXk5tAZwJ95vcnhvtMLIy5FveykoBInnf5/G8M1AFR7ttLMnAcEzABEzABEzCBhRPoMz9YeKVcgAmYgAmYQBEB9l09Muy7w8V+rBDf1V0g6YwZ788ai8cm5OP9f9172fv/ujNLU/DdhgPKPiWJ+9e5w7IbJfXTJT0gHAbINwfugWMHDom8Rfiu9s4R9o2OXb9l5Der9YcFXcsYEi7DBEzABDaHAOKRV4WPZGzGOrZAnIXYBKHH/w0TFU60fluYUFylBV3J5oZ0g0nJh/BUADa053IBGZseOFWbE6SfKOlnQwuoSM9miMsvIN8xshwiKirdYJLWk1Pi2Wzy9XBi/NkdGsFmlyOCEIxJdOkmlUXy5yTuX3Zow5gnQSNwYwPZ7pIOk/R3kn7VoS53kMQHeTbscgo/p4s7bC6BWS2YNreb3HITMAETMAETWBiBvwmbKjno4n5BzDWl+YEFXVu6vk4AwpqZjwt7JSOEQx92LRQrIIzhfcGrk/SI+3AxqnJgmLKg6+ZhLPMBMoYu4rYqYdtrw4el3Ikprqk4CIfA+pqN/6cUXKmpW0+M3iTo4pCetybuWP8VyjqroKwYZaigi3zyNvNegANeWFsSurhfVQm6GHcw/LeCdv2VpHcEZ6KmslMhTcyWcnaRhANdSYjvI6KbGn3N+w1ENKWBPqe+CIkIvIfaWdKPSzMoiDdXQVc+NguaupIoJY5VTRVjk83rJeGq+CZJuNScV5Gg5H0bGwaeFwSUXHfU7WMjUBlb0HWZxIUwVu9ugQHCuqr2p83g8CKut6aDxsa4P1ahy90audexSeorI3B2FiawKgJ95vePl3RUUmGenYhqSwMOXQjReUbFwDXNIQKsPRxMwARMwARMwARWS6DP/GC1NXbpJmACJmACEEi/CTS9Z+pDK76ra3pf3TXf2wXX+q7pSuKzX+qkkogjxFnk/rOh1fP+v2EEvf9vGL+uqeN9pss3oa5ldI1f8l6+a555/GWUMbSOi04/q/WHBV2LHg7O3wRMwAQ2iwAbRQ4JLlRM3v9B0mtqTtBg4XFPSc+VdNeA6aeSXibpaEn7SXpyC76SzQ1dBV1Vm3z69mIqIEs3Uuwk6V19M21JN9WNKZ8PJwJ/rWe7+0wyUxHSu8N4Ktm8xDhGeMeJ85zQwInrbad9x2Ytkv+LshPZ4+KdDSe/qHDNGlPQFcWIbCjjGuWE8XyDYV3XMt/kNNX9WzYR9RwaTjZDArNaMM2Qr6tsAiZgAiZgAlMm8PwgBorvJJnns270/ODivTZEDBPXTjHHknUzcbsIp3JxC+kRmzytxY2XfmdD7RsTYQxpWSvgQFW1xsjrVSIu+uts024XNyvqk6ev+5hcJW7jvQYcTmhxLUcUQLsfm3Q9H5Po+9MrLuI6IR1lsd6uC4jGDs3cLojb9IEch3PqhqNQDKwJcSArDfkYfqUkxmbp2ppycrcr1vX/E5yH+J3/Lj0sp+5dT8m4Td91xfY3jakbSHpLGEcxPqLHtr4iLqcl4tKTOuDhKsL7sS6HAiHiSTcWsNEAEeaYpzzOVdDFWE7HdtuY5iAqxgCnBX+1o+N4dCvnXcqnO578OcbmkPguhzY+VNJHKxrb9r6N+zaCwsODWAphF/eHJtFTG9P4+9iCrrxcxLYIQ7ieEBHzXi0+ZxCp3SkIOs8vrbCkMe6PVcWx0eg9kqJol3sTz4cu132HZjiqCSyFQJ/5Pc9QDvFLA/OB6OpbUnGcgBF1pYfe8a3qzuEk+ZI8HMcETMAETMAETGAxBPrMDxZTE+dqAiZgAibQlUA8fIt0HM722a4Z1MRfhKArf78/UlV/n03p95Yxylzk/rMh9fP+vyH0tqT1/r9mhl3NGHhXzSGVvP/JQ7oHlL2OHPw1xrvtoaOg7b380PxJv4wyxqjnIvOY1frDgq5FDgXnbQImYAKbSeBqQYyFkw+ByRD/4imonJbKidU4crEZgsCGJ9x/jgwnLPNxnM1cLAjZ5HTbsGGCjVuIV0iHWCVdKF0xnArCpAtr1PhAHiLoYgMOLlt5oI18VOdDIm5idR/+EW1R56oTmvuMjpKF4VQXdAik2LxUNXlOWbChAiEWAqU0NE0yScOYYPNbPulON2+UbDqhbDZ5sLmHzU9smvphh85aJP98Qdf2YmMsQVfVqfH5dd2E6OpBIIf7wm7hOu+A1FHXkMCsFkxryN9NMgETMAETMIFVEWB9xRw2D7eX9Lnsj3N4Z7lIjlMXdFW5bMGDDyas5XEDysVZrLV4F/BCSaypY2hz97pyELjgpBTDPuHgjbpDJpYl6KI+6cegWD/WvYgxED3kh4ogDuHwF9ZU1DMNbWvWdH0b0yEw4dCNd2bMKYdrizrk5ZC27cRT1sIIOFLmiLJKQy4oop9ZD1a9Y2nKM69HGhenN94llYSmw3u4/zCmcBzinVMMMLyXpH+UxObwGHD/xkWrybEsd9kiLe8s6CvEfrlTEB8oOfyHdT9r+Ri6unvFdIhnGWMxPCU4mFexqtrgUPL+aa6CrpLxksbZVtJxQRTU9Z3GWO9lutY5xkcEgfgQp/Rc0BTjtH3U5T7COz3a0uc9WVPdFynoor68Z2Z858+ZVKT23nDYGGLR0jD0/lhVzqMkHZ/80EcEW1p/xzOBZRHo+/4Px9b0uYsgNbpzltb97pJOyyJ3mTeUluN4JmACJmACJmAC3Qj0nR90K8WxTcAETMAEFkGA9/sc8I6z8sslvbTm8K4xD1Fva0d6yHoal3f2D0v+wDsonNB5v163DzBN3xQfJ2kOblpGWOT+syH19/6/IfS2pPX+v2aGXe8jfJvk/Srfy9KQ7gH9UfgO9Er04TEAACAASURBVN/Du+/3+4W/WHCAIfuf+Y6Zz4GpQtt7edKyB3aI+KytjBFQTD6LWa0/5rA5YlZAJz88XUETMAETWA4BJkSvkPTMUFwq/kg/1v9r2CDEx3NEWFXhccGxK53MxglHusGkbhIyRNBVt4Elbsj4QdiQeE4LVjYPHJudQN6nJ0o21PTJtyrNGJO6dOMd+TEmqiapsXxOxuUkBCbYOGOlm/Oa6hP7g41XjJd0g1i6SQPh4C6SWGBXhS5x6zjXWV7zsuCIcBoyG6nyE3bZZMNmOTaL3b9iQyvl5ZbLyxB0IZbjRQyb29gAw2nOTw+nMuO+x2bNfCNazoY2cXI6J1J3DXWLrq75OP60CHh+P63+cG1MwARMwARMYNEEcCtmzcem8DywRmCun4ooiDOHd5aL5DZ1QRdtTz+E5CwQobCJFuEL4eaSdsyEXPydeM9q2aTLoTA4eOP6m4bUKQdXZQRKMSxT0EWZbBrGaTweWhPrgbALty1cIi6UdL2w5ksFOzEuAjDWwW3rq7qy4MF67dvBbW2HcDhO3ThtE3TlbjGlH2ljeXl6/g4PNmlzKA6H37DOrHsXFPNh7OBQxcf2NJQ4taXx8w+A1IV6cH+K4YwgRuQdD/ERpeV9RTrW9Ah8mt5vsJbGEYuxmwfeTdBXsMCxjHHzNzXjB1d73iV0cTbDkYT1OuIjwvclPbDByc2Crrqr5OL3Oa5l3st9sz76JX5ZtaCLCvHsZUzjeNPnwzF54JjDO17GYryvd8BQG3VRgq7UVY/3Sk+V9KmkFlyfXMe8r+ZdFXE4hIp7ddN1XXd/63p/zIEw5+F9KP9i6OqKOEZ/OA8TGJtA3/d/B4V7Du/wEXLxr8u9N7bjASEtz1C+CaSiybHb6vxMwARMwARMwATKCPSdH5Tl7lgmYAImYAKLJsC+Jw4W40A39mbx3jEPXYUYQ+pcJ+hqqlPJvrs+B1kNacei03r/X/NewTr+3v93STLL2v/X9T5Stbcw3QPaZ79i03XJIWp8s6wzgLiOJA7dYx8s33tzoRl5t12X5L9rOKjtreE7Ou+1eY/9XUmYTOTf1vM6t5Wx6HvPFPKf1fpjDpsjZgV0CiPQdWgkMHRDxzriTT8s0762DR11DNKNCmxuwL2IUzsdVkMgPQm47YTnRdUwF3W9JEwyKI8TlDnNtGShFCcXbPSJp0HPSdB1zXAaLh/iqTebeYao5xfVX4uY1N1K0jskXSuIlNj80hSiRTcnGXB68JeTyE2TzPjS4IPh3vOTrJB0oyHCIsZefko6SdKNcWNfN3FD5vtCHXNBV1fhIfVdhqDrPqEPKY/T9DlJnFMtDg2bMds2HXJyPxtS6L8+YeimGMoseT6losu2NvVph9NcnIDn9x4RJmACJmACJrA5BG4R3jPw8joNvOTmRESEXgTPDy7OZw6CLmrMWou1Ov+6BsRcOCWwRmvbQM96mrVB3UeX3H1o6Pu/PH3Ju7I7SnptjXCxiQ3v0BDf8K6gTcxFPrzPx/34nzscGkMZvIdBUMYJqoS2NqVOy8RH6LBzEOGV9HXqDFQVH8Ef4/x7LZmlJ7+mUd8kac9CZqTLPwDygY/DSxBdVTmYVVWry5glfS4aKeEW49BnXFcc/NL1HRICMT7w3TlkxjX2xIqDZWJZYwi6EMNVvWfJ28xH8NuEa7l0w0XMo+0dSBe+JXGvIYl3mTi4lwr58nynIOhqa+sqP+qmgi6ux9xNJ68796Ddw3vWug/miED5oM645kM577L+pQIC99L7SkI4Qj8htOQAIwQfbR/Ch94f8+rkTpQcqPSYIMJr6z//bgJTJtB3fn+V0Ci+EQwNfKf8ehDYD83L6U3ABEzABEzABIYT6Ds/GF6yc1hHAkPf/60jE+//W8delVax/49D1qrexXOIzhvD4Vu4KXOIexp+1SBwqOudZbzz6yrQqoqPWw4HXrOvbWjgu9jBQzPpkH6M93/e//cH4N7/12HwJVHH2P9XWjLvfrcP96v8IMbSPJritQm6OEjw9eHQwDpHw6brMn1fHL9/sv+Sd92vCvdn9jaSB++168IY136a9xz3X85q/WFB1xiXp/OYAgE+sPJBj43yX2uokBd0l4Qz1oIuFUIcEz6ANp2yu1UQT9woPMCmMI7WqQ5bh8k/J2Kw4aTJlWiR7U6FNHxEZ+MQm2ZKBV3pSdxVblyLduiq25ASN6D8JrSH/01DXHyl7UfgiJDoh4sEPmLeY0zqaC+bj5pOZ0mrnG7Uyjfk1dUnHSNNtt6c5s0J2jcMJ8VwsmcaeI68IUymFyHoiQu6ukn9FAVdvIxhQbWdpJQJ88dU1NXk1MXGXdzp7hGe06cUjFFYwIk0bPDkfjEklDyfUieyvhu1htRx09LOasG0aZ3j9pqACZiACZjAiAQQ4SAqwC0mDaxRcWtKD3Dw/ODijOYi6KLWvN+5pyRcte9aOH54b8TBD6VuC6zBca9CXFEVOPyFNWN0MRr6/q+PoIt6sa7EcYz17NUKWPDuAIeYTxeI2vLscMxBAMF7n6bAu5gXSvqApP3Dewnitwm6WPchmCBNDF0dY3Dp4jAQ1pR56OKwlV8P5FVyQFBaZpWgi3XtL4Kb+BNaOHYdszE7ON429AGbHEoC44Lrg3dSbWLHqvxwFksP2UK0xrq6Lq8xBF0l7crjTFXQxTvVnSThjsZ78yHiukUKuuo21nTtC967IB48KtxHL+iaQRYfASLfBErGbiro6lJs1bu1XKBV5cxVVUYqAKOvebfI9dIkpBzj/pjWJXc0RBzMM+/XXaA4rglMkIDn9xPsFFfJBEzABEzABFZMwPODFXfATIr3/r/+HeX9f/3ZTTnlKvb/Vb0vLGHU9Z0tec5F0NX3PVYVN76l8A5qWcH7/8oO0yvtD+//27JPfxX7/0r7KN0nOMYe0Nzti++AvMNtegcex8nZFaYGtKPpuozvi38p6eGSzgoNx1DhFZLi9yyMFZ4h6Qs1YMa49tOs57j/clbrDwu6Si9xx5sqATb/c6IzH1j52MiH+CqLwlj/oRs6psphSL3GWNDxsEAIwYYs7HQ5HaLq5EvqyX3nJpJwv2HTybInqUNYzS3t3cKpotcOYsfdJP1gBY3gOmWCwGaST0lKFznpYo5NYNSV05njw5QTP9j8w0mKTAoYV5x6wYYiTshdtKCrLy7G9T8lG87YRMDJqkzS2ABF3bsENlZ8vkuClrhwRoTDKc1YsFZtEBg6qeM07iMlsWGJvJhQlmzmiG5bOHsxZtlc1TSR3TYItW4WyvpoTdu598D+2w2bothwx6Lj7QsQ3rXxnJqgKxUjcjIw1yAb7mLIFyt1jmaxP7ucLhwXJpT1wIFjv8vzKX0eptfsiJeeswoEZrVgcq+ZgAmYgAmYgAn0IsD8F7FJ/u7xY2GjfH7ivucHF8c8J0FXrDmHJHCQxkMk4VbFJvl48h3v6lgP84EHscp3CteHKRXeGSAY46CYOwWhRfw9P9lv6Pu/voKuWB9O30PkhvvLrYOgh98QM7LWODUIquDS5gTTdAHChLUw70N5ZxKdjyiHNRhr/vcHcUX+wblN0EW5ucggF86V3BzYhMP7v/uH00vTk11xhP5wQSZx3R+FYV3WlzH7OkEXfQBH8uZ9Jn0WRTyfDWOW91n/2WPM5uMXER5iK/qKa4Vy4rhA4PpxSe8J77b7jgtOaWQzwPND3nUfC9O6jSHoeoukLxX0Je9deL/Ae6mpCLq4Nnh3QH14h3Gv5ATiKIjk3VmfPlmkoKvvxpqCbhoUpe100jTzvhth8jLIh3etCCG5x/Ahm0OmUuF4U6O2Ce+feW9IqHvHleYxxv0x5hcPxOK/EZXxLrXu/eagznFiE1gyAc/vlwzcxZmACZiACZjADAh4fjCDTlphFb3/bzh87/8bznCqOSx7/1/f907pHj7e1+SH/VXx5X3cEeFdCAel/aywE7q4gY3p0JW+h+egtiazg7QpvIPmUG2+mYy5V9b7/6r3Inr/3x9G37rs/yu5NfBN+n6S/jlca03mC8TlPnV+wbefPgKxNpeuun2k6WFiVa5mlw17W9mXzDjne+BTJX2woh1te1VLmMY4c91/Oav1hwVdXYak406NAGIBTo6MH9rYEGFBV/deGrqgY8MOHznjyQEIbbCYrTtBEtUw9rtxA8eYk9TurV/vFDzAEdFwEi+Bh/R+LSeMLoNIlaCLSQx1Y9PXI5IP7ixkONGd8YJ48ysNgrC6SUhXoUwaH6tSNm2UhrjQZFwfEKxO+SjPqdZx4lR1snRb/l03uTTlx7Mfdf5BYSNZ3X1z6KSOxSiTOV4snBn6rq2d/B77nA1bqZinrj5RMARfNgX9pKSQFcRp49l1nNKEtpNq+m4cSi1yEeny0oWNt3nIrXQRHuLIFk8x5h706jDeupwuHDeyDO3Trs+n9Nqgrdgfc+2et4Lxsu5FzmrBtO6d4faZgAmYgAmYwAII/FmNe/qrwvuDqiI9P1hARzhLExhIIHXRJqtPhg9FfCBaZsgFXV3Wl7GeTYKuZbZl0WWlLtmU1YdVaR27boQg377vKUregZTWO42XvxePvzHG2UjCe4Ef98k4pBnS3rZi+26sact36O99BV0lJzhXvVtDKMmhVYglCQhZeZfT9T51TUkHh/fSiKp4J3x8A4yx7o/pYWax/k/ssHlpaH85vQkskoDn94uk67xNwARMwARMYJ4EPD+YZ78to9be/zcOZe//G4fjFHNZ9v6/vs7wqciqz964LuxL3iXF/Lq+x2yKn15n8WD6knpfOZglsG/2OcEhviRdUxzv/xtKsF967/+T9m7YG55SHWv/X2lPcVDW0WGfMWKup0n6bk1iDt1De4DQkj207Fv+TUXcGI9DATlscNdwgGVJnXjPi0lK1SGFdeMIkeYxknYIRgiYKeSBa//O4ZAyDpXkfTbvxGl73LNJmraxWtIG4sx5/+Ws1h8WdJUOScebIoE+H+KHntA7RQ5D6zR0QQfTY4MIg1NfOc022jxW1W3IKdND27qJ6W8VPj4zueBDNvw5pXSVoUrQxYOf09sRhCAO5P//VhLj6wPBmQuxDidxpOkRdJ4cGrMIQVeXBSDViOM7FSriKIbAscSdahn9ko4JeCO4gXUeIs8+derKLS2DFwNMkplocvoKG0HqJpnp5gmEiwcGBzf+l0XB2KHLppQ6nnV5TEXQVeq8FduXnuTxr+G0/K+HHzmRH7ez63Y4XTjdyNLF2a2qr7s+n8iDU5k54WL7sOBp28Az9hjblPxmtWDalE5xO03ABEzABExgZAIc1PG2kCenm7FGaDosw/ODkTvA2ZnASARwK0IgEQ9m2qnjwTdjVCMe5BLzKnX2Ssvu8x55jLovO4+U1aKdfrpuhIDFEIFT26E2fVjjaMbH530l/VTS+yThNsa70zEOdxnS3rb29N1Y05bv0N/5YMzJxCXvQaveETeVX/Xul/dYHFbFwVqcvMr/9u07RF28t+M9NR/720RhY9wf7yDpxOBaR9t3k1T1kX5ovzi9CayCgOf3q6DuMk3ABEzABExg2gQ8P5h2/6yydn3e23j/3yV7zPv/VjmKF1/2FPf/NbWa/Xw4qi8qHCYJwUZJ6Poesyl+PKQcMUWXvXFd61DSLu//K6FUHcf7/y7JZcr7/0p7mjawF/YqQczEO/+qQDz2lu4exFl1+90Rex0iiW9SvCveRdLHSysjKT2sMH/v22ZswD781BSjqti0fnwPyg/iH0vQNef9l7Naf1jQ1eHqctTJEfCCbpwuGbKg2zqcXPm4UJVUiFNXOwu6xum30lxSoRRpUHA/vYPlb2k5XeLVfaxHQIELUKpKj0p9JlE4wV0oidN5EFzsKCl1rlqEoGuIQ1d0revCZtFxYceihAnfqcHRqu4kglUJumDAqbosvFPr2Kr+jZsefp5MYtPxNTbPMRZ0iBX5l08YpyLo6mMTzIaX54YTkeNml9QC+LQgsDunoENYbODiiAi1zya9WESf5xNpqTeLKE7iJrRdJwVNcpQKArNaMLkHTcAETMAETMAEehPgoAteht8vcWGuy8zzg96YndAEFkogfY9AQW+StOcAwUTXyuYuOB+RxHtI3KS7hD7vkbvkP4W4OatFvwPkZODbhoN1vlEgfhnKiM0SfAC9QNIZhSeAlpTJ6bj8+152emVJ2rY4vJdFDImLPR9Uea/p8AcCvIPh/Q2c0hOc6xhdURLjLheNkQ8f6Xk/WCIka+oDHL8I3yzoqKH3RwSFLw6bCyjO76AKoDvKrAh4fj+r7nJlTcAETMAETGApBDw/WArmWRbS572NBV2X7Grv/5vl8C+u9BT3/xVXfsURu4qpmuKnvyHu4B1sSbhOMEy4h6T08PqStFVxvP+vL7kt6bz/r5rfFPf/de1p3rkSqswN+HsqXOO//z0c7vXJinfLfJM4VNKdQpwTOr5/pi7sH35+tgeWcqv2wabX9WvDYXSYSDQFDq6njtxX+AbBXuvjQoIxBF1z3385q/WHBV1dL3fHnxIBL+jG6Y0hCzoeBAgu+DBdogqmxv8/e+cB7d9RV/u9RBARAXkCkSYgKkiXzntEemihE8oTCFKE0BSUmkfvCFKlExJKKCGErqF3pEvoIiDSQhES6cX11sc7w507/1Nmzjm/3z3n99uz1n8F7m/OlD1z5sycs/d3W9A1zbjVlBJdchBI8ODG6ao0SkVNPaV5c0HXcZKI8AzZj/lIIooF0UlRuR+eRbWI9z7RLhB8fKBnE1IrlMnXltJ+pflSh64pyqPsVLw2pE0c7nGxwv2qJGpA3NQxDkS4rSGdjCXyxIgm9PPWob35JhOb2+jqlm5i2QxfLBA5unAikvFdJd1I0nMlvbQAVIghJ3Vs+tuKSF3H0rmR5q+dp+l6+k9hbc0FU7WRoFObYNYINvknF+DSlCW1AB5SBCIwnhcQqoakIc+nWE/e9r+SxBwbSwoa0o9NvWZRB6ZNHQT3ywgYASNgBIzAmhDg5TNOy33J+4M+hPy7Edg/BNLzFUIqztEfXFNzcvea6M5dez4b8h55TV2crJoUK97/3UzSiZOV7oKMgBFoQmDM+phGaKVsAos9z++fPNE2CAHv7zdoMN0VI2AEjIARMAITIeD9wURAbmAxQ97bWNB14EQw/28Db46sS3Pj/y0F8TG8vdyFK+U8tvG/mnCp5W91YWv+3150zP87cLYsmf/Hd+XHSzpv5QJT4tp3UCgb7jSJ711wBPme8vDAj/1hVi+CKe5fgnHVfpeiqGuG7zT/Gr7ZfCKU3yS2iu+afyAJ17B3FWKAEA+RIiYaT0qC4U0h6Fo6/3JR5w8LugpnfMiWP9zbCNR1pTr3UAR8oBuK3N7rhh7o8giUpapgC7qmGbeaUohcykbnnuGiVwahRgmprqYe8nJoQJX+YUk/brk4PdwgpGEDdkjIy+YFhx7a+4ogGOSnaCFKRNtrhIjQCD3YvHyhY6PDT7VCmTQ/EX+/3dAP+nBJSYiKUOrz3zS9PrjXpfVfNslLP+jnWSV9PMEKIRP3JCK1U0MEX/Lx9zGCLsblr4O6HwEmlrKPDC5E+UY09mOKTV3t/In5wZcNJhvUvwuiorw9pw+ubWyy+ffWysqGHrLbqhnzAqCm6ek8iOvpFIKu9DD3LUn/IanEUYu2Nx2KbiLpVTUdy/I+JszXtogZXUUPfT7FMlN3Mf723iAqLYnOPKLLW3Xpog5MWzUy7qwRMAJGwAgYgf1DwPuD/cPeNRuBPgTyCHyPDq4yuOSsMuWREkuDSTW1ach75FX2beqyHaF3akRdnhEoQ2Do+miH+DJ8nWvZCCxpf8/3mhdLerUkvp85GQEjYASMgBEwAqtBYE77A/P/VjPGQ0sd8t7Ggq4D0Tb/b+gMXM516+T//a6ki1ZA8xNJcOxwk0EAcETFtbVZvxKca0p5j2P4XLmgi3c6OK7zD64UAcjoe1+6QhB1wDs6TNJn+y5o+d38vwOBMf9vLyZL5/8NvV/zezVFhbUzNZtAwPXAEPyfe/gewdDkc4Hvi8EJvN0pEpzfowM/GGOLNp4z/EgCzt9P0msl3V1SG6e3qV3wgTFrSB29xnJ/N4F/OafzR+98sqCrF6I9GXygq8Nr1bl9oJsG4aEHulR9y0PuxoWCCgu6phm32lKuHj5G8fBelUsXz5RbSXpWEGKxKUA4lKfzhY9jvGCJ6UNho4T70VkkIey6fYhK+sKwSSECNB/VYop/j5uXtk3IGEFX22Yv3jffbHFGSvsc6+dvzH9EMvEwwYHtFpLYEJJiH6JoJz10DBV0cZi7iyQIV4x/msAbxy4+VOYCvLGbuto5mudHsMUmM26s2tpDPkhktUQyH+j2Ih6jNRCN4qHhkBCFln1j2XSfnFESB6KadJ5wz196pMX40OdT2tY0shF/t0tXzUj2513Ugam/O85hBIyAETACRsAITICA9wcTgOgijMAKEThY0stCtEKEVQTYiZEEp6iWKIenhMAukKr/QNKRkm6bFP5ESQ/KPkiV1j3kPXJp2XPId/EwPnysxZWd908EJ3EyAkZg9QgMWR9Z8yAGXDW8q8edizXWyQhsEgJL2d+fVtLxkq4fvjHwTvxtmzQQ7osRMAJGwAgYgRkhMKf9gfl/M5oYWZBmWkZQ5ZRH09RaC7oORMX8v3nN61W1Zh38P9qe32N9/UkDUefc0L5ra3+vNeFI13x4h5/sqRA+GaIr3rU28aH+MnAjj5N0x/Beu68PN5D0Gknvk3Tr8A6375r8d/P/mhEz/28vLkvn/8E35L47c+UN8s5goJBeRjAu3vfAm71y+IE9BiIu3v2wN4XvzDta+LOYNZDgOx8b3td+MAilKpvzq+x87+LdUyq04sc2HiyOYczpLw6tMLluLPd3E/iXczp/9A6pBV29EO3JMIcDXb7hSQn+EKf5eMRDH4ccNuoknF7eIunlkj4t6b8bus3idd0gyrl8cINhYUJkgdMMTjk4dgxJLEq05VBJVwsLH640sW0fDRuWd3c4+sR688NHX3tyAUTXgY774Y8Cifxaki4XxA/gwGbqjUH9+rW+Sjt+B2ceDjeTdAlJl0oeAmDNh/YTJEGMqBUnpNWyqDOOiKyoL9bDg4t+8HGQaAWkIQc6IuSiGD48lIEY5A6S2iIfxIdDCXTYP+IkdIEQCY/NMQkR0nUGkBFQCj8/YEE5uX1lfl/H+hG3MCcuFO4pXKEQ35AQ37w/PLhL5m1Xv6nj3GHzcO0wL1Bmk4hcwSaCMeMwMkb5TeQMPhJTBykXQ5WMTV8e5h1kGxTsJCIZMpb5PZMKusASy1KcfPKNC/cLzkuIpvgdcgqHIRyrmHMo0hnPmCzoOnCEGBM2ofcN69kzg1iHZwljFddiyD7cJ+D8+bD+jN3U9c2X2t+nbs/UBzqeway1CMzyhJAO0hnr8sMkvaMnD5FqeA40JV4sfCf8MKVDF0VyMGGt/WrD4Yj9BfsE1qPc0rfpUFQ7vuSf4gVG7fOprZ3p/CAP+yiIhNgtO41HYFEHpvHddQlGwAgYASNgBIxAAQLeHxSA5CxGYB8RyB2gpnbp4rxFlMK2NFZEtsmCrlWPzT5OO1dtBBaBQO09mLtzHROiwI55978IoNzIrUNgKft73vtCiIzpB4G4OKVwfesG3x02AkbACBgBI9CCwJz2B+b/DZum5v/t4mb+X/8cMv9PWir/j9ElEDPvgEtT6poVuUz/LOlRgYcUyyHIDe5WJPhTKafwdJLuKomA703cKjikuGKNEXR1ufjENqbPiKb81wxuWzXiLPiTTwq8x1IRWIq9+X/tM9H8vwOx2QT+X+nak+ZjDWGNQTsBR/p6CTcWDQAmFU+W9O2GwuF9Iv66VyL+Ihs8Sjj9rDsfCbxaOPK4YY1JU/Ngm9oypo5N4V/O6fzRO18s6OqFaE+GuR7o2BywCLHYRJVoW8/Y1KSuORy2biLpkYkArOlaFrR7S3pJhdCI+QW5nQ0Wi11f6hJ2xGtXJehC7AIGadTXpvayQD8tKHL536XpbJJQ57M5iwKKrmsRCSFyQQncJMBru5bxRDTHhrprLjCeDw5OKIhrEPshMCOVbHoRuyE8QxFMQjDy94mTTt6+IYIuyqBMcIuJctjo5wttF5aI+N6UOBPlQqY2QRcfYu+fWGq21cG8ZY4jXqoV4YE91/bNO+pmzJijz6m004zt5n5EUPKI8AdECRyAUJG3paZoG30HmzwaxInBXSsVXtEWoo6Sl/HI7UH5HQEd/00Fc8xv1Pc/DxGb2+ZZKsojzxiHLtpJdMY8IThEAIXQFRV/k5iRe5fo0ogKWTtJ63ToYt3BaSnaWLN2MQfi2sX9iz0r7U/XpShiJeLBVSQdJekBoa81917Xfdn2G4esM7T8yDMIsSDtYS1osqxGFMgH15I09YGuq85zhjkAngiG39yQuXaexvlE9Ji2dTt9Zg51eEvXX55LPDviOlKCc2keDlVEu+A5+ZgwxtgJ16ba51NX+bmIHvvlpvWgto3Of+BzfAlnEo+bETACRsAIGAEjsIMA709igIEpMVnUC9UpO+6yjMCCEEgdZQgMQ8CqD0/U/hjgo6k43mPw7oKIiEPfS2yyoOsygQgAQeTtITjSmIBkEw2pizECW4VAzfqYBjsbK1bdKpDd2cUhsJT9/a3Cu/v0/eR3Jf1pEhhzceC7wUbACBgBI2AEZorAnPYH5v+Z/2f+385CUcuvMP+veYHdRP7fmEdJV3DqyGOi/NyJL+VxNfETI4+xhNuatr9PoJX3tS8/5gCYY/C9DIMLRB5dKeVDwYWFj1ojBjH/rxtf8//q7ta4js+d/1fXqx2e8T2DhiK9Fh7sUwJHORqgdJUNn5mA/bwv4l8b1x9O8fNGfLMaIrZCZAUfGaOSkjSkjlhu7f6gqz37yb+c0/mjd8yWQJ6cE6BzPdCdR9IzCoVCTApEXbi1QHyHOM2Ni3tIX+IwA5meuvo+L9UwDwAAIABJREFUnqNYZdFCfFNSdlo3LkIIhJqUsKsQdCHEeWIiaOrDgd+55h6STi7IzEv/p4aIbgXZf5UFvB8f2layCOdK/JK6GE8c2MC8VNCVC4NKnLOGHOjoM2JDHINi+sdASiglj+VtpZx8w98k6CISBP+I+lCaENHxLxcnNV2PMAlhwBOCG15pHeRrEkiVXp+L2xBlIChrE00MEXTRFnDHHY7IEpBJiLhBdIk+y+LYjz8LUZm5lkMM92eJWG4VDl2l2DbliwdIfkPQdciYwiSVCnLAPxX59q0lZw9W0azZF+tpIwJGSFuI6j6eRVHhUty9orjtNEEonD8DcHg6qaWesbbbNYeNdR7oiFzzuiA2g/DWFN1z2wVd5w/kPA5FbaK3vltoyPOpq8x8z7EKZ8O+Pm3q73Pa328qxu6XETACRsAIGIGpEeCDEy+mOZewv21z6B5ar/cHQ5HzdUZgvQhwXsM9nbN+HlBnTEua3kFRXnwfTeTEkndDbW3YVEEXH/AgAdwpOErz3pMAYU5GwAisH4GS9TEGkYvBkm4T3hv3fW9bf29coxEYj8CS9vcIx5+ZdfnfAoEHcZeTETACRsAIGAEjMA0Cc9ofmP9n/l+c1eb/7Qb0Nf9vZ1aY/zd+zd90QReB3eHa4v5zy2Ck0IUawev5vgZfjGDmvM8tSeb/laAkmf9XhlPMtWpB1xT8v7oe7eaOQbfgwb9BEkHyUzOJ2nL5Ng6XFmd33v0icuLbGFxoxF5fainwhokBQ1ud8KLhJcLDxSijyfTl+8GE4YuSzhGMaCgPzUdJUL+hgq5N4l/O6fzRO/8s6OqFaE+GOR7ocOzho0+0aEVRymL0KUksKFcKQqKcUM81LAJ8DI+/QdR/rSReTtNXIqOyaKSJiIE3D+W3ocdHKQRZOG3k6WOS3h+imkH2v2RY8HIl62uCM1MumDoobIQQjPEwPkwSdqokHIfYLIFBTDhppM5AOTkg4vSHyTW08S0JDjgF4TSWJxY8+thFJkiFKen10YoRdzUU9+cNOOR4cw0KYVx1uoRCXZjzAKE/1NlUD6IbrGCjkKMvigGuPscEByXa947gOvT1jtuJDexFw+/8F3JBTIg73pX8f5TQiLjAJX3Ak4U+IBR6a0dd6U95W5sepvl9DWGfeXe/pCAenLST/3K/MCcQHeSpRHzEussDPb33Yjncg9wfnw1/YG7j6BPv75iPftxeEvdjTUpdgriOeYE7GPdOUxoq6KIs+nlVSS9IRF13K4hKgRCJD2dRYMimCqwQHp7a09mpBF0cvBBTcr+MSdFOmjKmKA8BZl9UD9ZSBLu4cjFXmbNcR2SQPuITQkMEwljO4vTHHM/n3hg8uLZvQzuVoKvL6Sv24fTBaYp7iRcyrIV9iTWoJkpKLC9aZ3eJUjdB0MW+A7HqkHvn3MExrulZno7LOyV9oGWghjyfusacewgRO3smUskeqG8O+fcdBBZ1YPKgGQEjYASMgBEwAiL6H++LrhCweG847xHoYark/cFUSLocI7BaBNJ3kJyROS/xHnds4p0v75OJaBo/YrHu4I5OUJSxYodNFXTxYZD34ZxfS95Ljh0nX28EjEA7AiXrY+qoFwMvlgSIM+5GYIkILG1/j9DyyAxovhdfuTCQ4xLHyG02AkbACBgBI7BuBOa0PzD/r+zbt/l/u3eJ+X87WJj/tzsntoX/N+RZEblfcHj/JQQNj+XA54IvTCKQeGpyAG8NDi9cNc5juRnEmcJ3qj5ua97mPset2vyp49ZjgplGWzB9yk6DSZcGuDb/b0dsav7fzuxM51CpIUDbvVsi6Npv/t+QdSdeQxA8jG76eLJD6mBfxLcs7k90B233/Vj+a2wb6ydOhugf4ALDb+VbEN/p/7JHw0EZQwVdm8S/nNP5o3fOWdDVC9GeDHM80MUG8gH94ZKek4keGGM+Ej0tE6B8KzzwuMG58f82iGRSpSeiKYQ3qMJTQRgf1/lb04f0ts0qYgycgD7aoCZls4UzDM4qaT1PD8KENneqIR/i26K9giNtxJWJDWHaNzaLqGxxU4oiE/L3EbvZYPJBPRX+ME5gh2NXHtWNehBRsPBeNpuaCDQQG7Q9BNLoj/FSFm7G6kMZ5jxYqAeBSdqfeF3fpjd3eeLDI/X8pPB2yh9YXY466QY4Ft/nKpU2g3F7dTKvwD2608V8+TxKr+dggWiS+yr9sMpYMUY4R4FHeh8yl1/WgUXTIZ8xQrT39obNBBtTBBK0IxXX0C8ezE1Odm3VpxEJyNMXXWWMoCu24eCAHxtLRHGIZ1h/mlIu5krzIExiHUNw1xYRcSpBV+FUnl021hzwQchLws0NYSIH4KHpjJLY6F5QEgIoxjGu09w7TWtIV10fDnO5bV3vOogRpQRx2lFhw9m05rAh/0EQmRJlYeo05FCUbnK71q8hgq4Y0SGKB3OXhHUf6PI1Zmr8Ka/JVj3WM/b5lLe3xOVxFX3chjIXdWDahgFxH42AETACRsAIdCDA2RexBvvaNPGOhPP1VMn7g6mQdDlGwAgYASNgBIyAETACRmD/EVji/p5vD4dn0OF8yTfYLnLe/qPtFhgBI2AEjIARWAYCc9ofmP+3M2fM/9vBwfy/HRzM/9tdS+HTmf83/NkylZihrQV93Nb8uqkFXZRPAP2jJR0n6Y6STumAC6MFOHxRnEHA/65k/t+OIMf8v91Zsm38v7b74wKSEFGeZfjyVHUlz8UhAQ3heGNk0pVuLelOkk4I5hdNBgOI0lg3eCbBV8cREP40gjL+ftdgHtJWz1BB1ybxL+d0/uidfBZ09UK0J8NcD3TcsHeRdGxHtNKbBNejvMd9Tj+If4juCQk9pq6NSPrwiPlx20FUQDvbEnMRVxjyRtEK+bEaZUPTlKYUdJVEQ2wS4rQRyxHDPSocfmPbEaQgSECI0xVVlsjXCIWiIwjXcy1YIIbIE25Czw7OafE3HiS4IXVZK+L+xMeJ3Gmqb9MbnWZiXcw96i9NNYIuysxFWX2uUrEdOMAh0OPBFFNTlIM2QReY89DDUadtvLDpxL0FUUVMXe07u6TnBve7mrEi76VDXel4cXjEkrcmSnE+fl1WvlMIumg79w5Cxb9p2UTk9z8ug8xfRD+48NHP6CCHyA5RJHMuF7Ntu6ArYs0cQ4TIejomwitrBHat2LeeNIMPljWbzFW9HKgVdDG3aQviXpynbiTpgwXPtNp62tbf2gMdAj6eX00pCura3Mw4RHC4QHSHxXBfOm0QBHLIwHGrz4Evltd1WBr7fGpqM26l6eGM9Yd90RCntj5Mtun3RR2Ytmlg3FcjYASMgBEwAhkCvJfgzEmwlTThHIyLTpvb8xAgvT8YgpqvMQJGwAgYASNgBIyAETAC80Rgift7yDGvCEEWU1QJHpd+s50n4m6VETACRsAIGIH5IzCn/YH5fzvzxfy/3fvG/L8d7qn5f7tzYtv5f4iK4BuXJgRNnJ0Q4ZS4KpWW25QPwwrqS40ruspbhaALHufrQn/h9H6ipQFpIOkS8VcsBq6l+X87nLs5BHQ3/6/9DlsF/6+ttiZtwpi1pO/arqDzfdf2/V7Dg41l5RxrxKHwqt/VUtmQOihqk/iXczp/9M0JWdDVC9GeDHM90DW5DuU9O6ekl0i6SvIDgileQPepSOMGJEZjfp8kFKIIXtLEfOJmRowUE2XjInRyAdRcj2IdIUJMuM3cvUWUMJWgC/EI9X6zp42Q3HG1umeSD9cx/uU3/kUkvVISgoiYasQ3CIUQAFw1uR5ccXFCgZ6mXPBE5BDUuG0bxfRanLrY9KSRtrsEXWeQ9JSAVyyn1Ao25q8VdOUWjszbGwdHua4hy+d820GrTdDFvcE90yeWYowRU6ZORThqHd/QuFxY2SeozIvIndhKxW1pOTHqQ/wb5Lx7SfpRwT06NAv3NvdPk6MSf+feQACJ81OTGJGDHnMVYeiVQyNYf5iLqXvaqgVd61L5D1X3Aw1YE4UAEVbf3O0bz6Gbur5yh/5e056SlwM4jiFWxjWuTaSUt5X1p0bIkwpnefHFM7LEdXK/BF0R4yFj1Ne/vMwhjmRd7Zri+dRU/sXDi2xeVpFYd9kD1bgjDsFz069Z1IFp0wfD/TMCRsAIGAEj0IAAwX04bx3R8BvvKniHUrMvLgHZ+4MSlJzHCBgBI2AEjIARMAJGwAgsA4Gl7u85C705+54O4o+V9IBlQO9WGgEjYASMgBGYLQJz2h+Y/7czTcz/271dzP/bcaZlL1yazP/bRWoT+X9NQeC75kafgUDpvFpFvlUIun43cHsxsOgSQ545BE5E9AUnC35kCZ/P/L+dmWD+3w4OtQHdl8z/61oDUhx4br9jBQsG/GU4+phuzE3QFbt7xWD0AF+9y6mrhmsby940/uWczh+909WCrl2IajchveAmGaYiZlNkvhkuFbfwcMNVAnFVTDgPIVr5Tk9ncMx6qaQrhXxt9p9Nwpsuh62mavMyiPZM1GeiP+dpKkEXRKTnFw5otEuN2dsI7LlKFVeuO0j6XmE9ZMvFP02440KFICH9iMD/54H1y4K6mkRqXRvsXCSFaw8OSp8tqCtmqT3QpZEKYhklfcxdVdquaRJ01YwXY3DfIAjpmhe/Jenpkg5PsKoR+XFZUxm4g722Av85iRMOCgeVvwjtR8jERgIXrqbEfL1GcF67bMjwobCufSxc+/AQMSYVzkwlHFmXyn+Vm8GKqfI/Y9GEZ00ZY/LeShIbUAijjHPeHqJlMv8RHT+0xwWyqR3pc/HBmRPlmHbHa7lfee5ij9vlshjzTzVP07bv54GOtbHrOTR1f6d4PjWN+6rKnWKOLbmMRR2Ylgy0224EjIARMAJGYAAC7NNeL+kK2bU4snLO4ly7iuT9wSpQdZlGwAgYASNgBIyAETACRmB/EFjy/h7yCqSg+B2K99y85z9qf6B0rUbACBgBI2AENgaBde0PzP9rnzLm/+1iY/7fXmMA8/8k8//2rh1wsQiOXZq+EviTkRsLx+9Skgi2PWUiwDnztYQXG+tN+UnwC/sCOKeOQ20cvpTP2mVYEXmacCRLDAymxCqWZf7fOFTN/1sv/69rtFIe5Kr4tbUC0JLZdSNJvGsiiPy3wgX5fYlRxrmDZgCtxHt6Ck5FXW2i4iH3/qp4kqsqtw//dZ0/+tpR9LsFXbswLfVA1xYtI58ATcKfxwSCfN8Gp1Q4BYZvCi471F8qGEvb2tTONhV7abvS8vNx/ldJXbanOY759U3uRqh0nxHEcvH6WltirmtyVcvFO6naP9ZVGzEjd2zqEnRdSNIrJF0sVMYHDQRaXy9acXYy1Qq6uOZykk5InMT66j1diJYH2YyEMJAH4wcb2tkk6KoR+VFkiYtdLgZqE0b2QYko81lJptL7OF6yXw/HtF8Ica4T3PzAhcRGBNJgm3tRvB7LZAR3OOQcKemdQdDFYWvVDl1xDGk/As0v9g1Wxe+/E8YVx70pN5y1Fthpkw+WdF1J7w3r+c8r+hOzMj4fGHBd+iyI62c+vueV9PJQ9i0kYSNbk1Yp6OIwR1QV3O9IfyUJN82uKCtTC5zytbNEXH7G4KbXhOO9JT2ww80Mgu+poY84k9FfPnC/qsFZkvJL+8tLHkSfvPRhvNswnOL51NTvpmc61uZtdsU1c3Cb8y7qwLTNA+W+GwEjYASMwNYhQCQvzmW8ME7Td8OHpnevEBHvD1YIros2AkbACBgBI2AEjIARMAJrRmDp+/uzBPLMeSQRQJJvHU5GwAgYASNgBIzAOATWtT8w/699nEp5dub/7WBo/l/3PW/+3w4+28z/65ohTXzMcU+RnavbzBdW1ZYuDh8cPziMX5V0c0mfamhE5Hn2cV37sDH/rx0h8/8OxGbJ/L+ue2GJgq6Uxw7vEq43KefB/rekx0u6Z+BcYjDy056FAf7i0ZIQ7L8mcKhPTq4ZIujaNP7lus4ffWt40e8WdO3CtNQDHc4ldyt0JsmtFCFn4x7Sl0oPdLnQBLed+0hCPVqT8igYtPH+kn6WFVLarvSyfJxRvSIM6VPexzLy65vETxeU9LIg8uG6LpexLlxyURJ5cxeZ3G2pVOCX1pu3t0vQlff/DUG4VuM8NuRAl9rPxrZ3CdfOL+nYYH1J/i7HrXwe1Yr8KP9swcUO9ygSznm0LxWy5MK5IdhRNiKb9MPRcZIQoCF0KkkIh1g3rpdkLhF6lJRdkud8wUGO+5zEwRbRBwKpKBTsKiedn5TFCxQib5DWJeiiriECoq5+rULdT32rfLaVjPdQcVp6z8d7PR/fX0/Es7VOdbR9VQc6xFxswPlH4lnIJvuHPYCVCpzSYnhOcA/EdSc+J8EG8SaiRyKHDlnX8uZG/PvczFgPeYFCZBnSMaEd/5EVWNJf7nEi/uDWhssZzw8Ehk1piudTU7lEC3qipCOSH4fO65J7ZlvyLOrAtC2D4n4aASNgBIyAEQhR6Hn5m6aPBmdcPkitMnl/sEp0XbYRMAJGwAgYASNgBIyAEVgvApuwvyeC+lklfXq90Lk2I2AEjIARMAIbi8C69ger5EhMya3JuVPm/0mHhNlfIpAx/+/ApcL8vx3XsTiPhvBkzP+b7hGUcoKeHkRPY0qPQcnHCrpeLOmTPQ2BT3aYJIJZd/GDUiMGONJwnNNnXcp9e0TgS/YZb7Q1bZXPtpJxGcqTMv+vneeW4m7+X8kslHJDjbKrhucaOu/TGlPzjZTf2sRzjqYnXN9mXpKWjf4HTiXmIPBHKRPBWFxnhgi6No1/ua7zx/BZllxpQdcuGKt86K3yQFezSckFXaULTolwqslZ640DHSwuGjZDcXTaDq0l7cpvlBJBVtfNVXJ9iVtT6Q2ci+Ty8c7FPUNEQrnAp0vQlb9QqJl/sc9DBF1cW+NMdZPgChPr7BIv5vOoVuRHHakwJNaZ3195+4e6HhEp/e7JBKqN4NDU1lsmTkelc3NIPkQmHGAeG0RvCF0QSrChYDNBxMOYOCRjvYyIg0M2KnRSbtGctmNdgi4sUB8m6WtDQGi5BgweFESIpWtzSfXpmoXAEAel0oR6n41wPgZ915dYT/eVEV80cWDhkPzZFsEeLnxPCvOH8a85+K5C0MXHXeY3IioSzy/mfIloOBc4QZxlrjH3EWzGeyDFrsnJsQnbLnvvvrGIv5cKuthbcu9yj1w/XIx7Gi5lPF/iRrlL0IUo7s5BCAamiGSJQsF60ebiN8XzqQ2LfP+URswoxc/59iKwqAOTB88IGAEjYASMwBYhwDkM92Si0JNwSL1dQQSwKSDy/mAKFF2GETACRsAIGAEjYASMgBGYBwLe389jHNwKI2AEjIARMAJzQmBd+wPz/9pHvYRnZ/7fLn7m/3WvIOb/7eCzjfy/kmdLSZDnknJiniHChHhtbZD10vzwo+CtwWWCb0pwe4wfYoriDNySCIr91poOZ3nN/2sHz/y/uok1d/5fV2+WKOi6gqQTJX054cDSx6Y1Db4kAtjDJZWKQCMf+7wNhgND1s1N41+u6/xRdxe25Lagqw7G/GDTJXypK7k8d37DIIIoJbGvUtDVJBIp71V3zjacSw6aecn5wb1WkFQi6CrJU4pN3wLZ93tJPfnYzVXQdRFJrwzRD+hXm5DpNxL7SfL1RdzI59HzJN1L0o9KwAt5ml5o3CW41OQHi4pii7KWRKZJCyoRnxVVXJiJ5wz/ohgluhdxSHl7FpkiLTLO7Zp7dF2CrksU9n1otlUJumrFxUM2dfS59GDbhU90tEtFqk3tYb19U3hBchtJ36kAfRUHOtYfhEiPCk6NuEv+Z2Gbfk0SkUn4LwIm7LiJDNO1JrP2PCTsA9qqwaGQFwgI8/oSdXP4IcoD9SIqy9ew3KHr9pL+IKzPrEcxgQV9eGSw9qVPiBafEwjBTS9vGBMOJazBtIP0oeDS2bVekG+K52EbPvn+qc+lrA9n/743KhF4LOFM4nEzAkbACBgBI7AtCPyJJNy/EeiXuLpPhcuiXqhO1WmXYwSMgBEwAkbACBgBI2AENhQB7+83dGDdLSNgBIyAETACIxCY0/7A/L+dgWziG5n/tzvJzf/rvuGHCrrM/2vGde78v9rlP11nrxO4P7VlpPkJ5k/w5RoeYby+lsdWkz+dzzeVdHyoNOVzwdu6g6TvjQAgXY/M/9sLpPl/B06sJfP/um6TVNAFPzPebyNurQMuxRwFx6ur9zj0ldYZzQqOk3THENSfa9t4udHI5J+D+9aXCipC1AXv7udZ3iHc303jX87p/NE7lEsgT84J0Dke6GpIxRZ0SUsXdOXE/ikW0BpBV59jWO+i00C6L53DqQI51pPaUMa/5UrsPmea/L4esvFPH7KxHXm/8vuvBKuSPLUHOhyPcBBisxDTlAKivM04CD05RHZ/fUVk9zkLupbq0LWUAx17E4Q/RBpIRctNm8zoUMV9f2hwEyi5b8izigMd5dL+iwUxaZubVEkb4z3QJx4/RyJ0Tctlk/55Sd9tcfdqagNOcc+QhDgudzZsitBBXxGU8a/NCfFCkp4i6VpBeIdg6wuZ8C/OzdTFDyEcYjAEYD8sAGyK51NbNfFw1ba+FzTPWTIE5rS/9+AYASNgBIyAETACByKAe/L31wyM9wdrBtzVGQEjYASMgBEwAkbACBiBFSLg/f0KwXXRRsAIGAEjYAQWisCc9gfm/+1MIgu6dm+mJl7GKgVd5v/tBPuNyfy/5vuxa7lfNf8vDUpd8tgh0PspCT8pX2dLyijJM4TXWSPQog01+VPjgWMk3UPSqSGI9cslETQeEcfzSzrXkWeJgi7z/3YG1Py/Ov5f162S8sJXxXeuuf/7buuUhwnvEoOAuB9uE1tFLuxVJlg7hgi6No1/OafzR998WUQ0/DkB6gOdD3Qlh7WSPL03Z8iQC7ZeJOluwb0lfeDH8oZsWmsEXbkoaUh9QyN00MeoQI79JVo4Djg/SwDNy+97eG+boAuohoo7S+dtmi86KH1R0i0kfa6wkDkLuuhCTV9KujzlZjDH/z3hD0sRdOFShVPezbJIB02bzHT9ivc6L3qOKACdlw9/GNyjmJclDlYU+w+SXlNQ/tgspQe6sfXk10fxUv68aRJ0IW5ErMXLh1sG4WZTe84l6UhJT5X0mZChzV6dSBfcX6+S9O2Kzk3xfGqrbsxzq6ILW5V1Tvv7rQLenTUCRsAIGAEjMGMEvD+Y8eC4aUbACBgBI2AEjIARMAJGoBIB7+8rAXN2I2AEjIARMAJbgMCc9gfm/+1MOAu6dm+8dQu6zP/b4YTEZP5fvaAL7FbJ/6sVZOX3UHr9B4LIacyj7mySLjVDhy76hJMPLlwkAmi/NgTaf6Kkt4e/fW1M57XXxML8v71gmv/XPLmWyv/rulWWJuhKHfwIhP/mpHNtYivc/TBBeICkfK9Qu4zEOo6S9FxJ5w9ryRUlPa6F57lp/Ms5nT96x88OXb0Q7cngA13dga5PSFOH/oG58/EocSpaukNXLqDaJocuZgAPlWMlXT5Mh/dJunUixMhdvEqsJ6cQdJVEvcgfdqXOZGPvk/z600viwJAKXlZ1r6aRFvK5e2lJj+7oXDyIIbL51w6HIeyUPxLKadvotAlHarGNm0IOAlghI1KbKk1t1xrbtcQIHReXhM0sCVHXJ3rGNx5AopsXwqIXTzUwDeWs6n7Jq9ovQVebCLNJ0BWjQnA/c/DgJUxpmuq+jPWtMkIEh6R0vdqv9bsU2yXkW9SBaQmAuo1GwAgYASNgBDYAAe8PNmAQ3QUjYASMgBEwAkbACBgBIxAQ8P7eU8EIGAEjYASMgBHIEZjT/sD8v53RKRV0rZojYf7froNLvG+GBFivCeg+Bb9iTGBc8//GPyNWzf+bUtBVK0BqQmdIYPhYTm2Q9dr8KV/1lZKeJOlZwZ3rr0Lw6/wZWDsDzP+rRaw//6qfbbEF5v/1j0VpjlTQ9bHKQPGldZw23LtnzYwISq9P88EvxtQg57iTp8s96wbBbADOdMqd7WsDnGY4yBgcXDaYp+D01ZTuLQkxdZ6m2B+0tXM/+JdzOn/0jZ8dunoR2pvBB7r2A13TJhGhBQT7VaW5Huggtr9O0u+FjjctyKWYRKFCzI8zzH0k/ST8YQo3sNTakWKboo7kG4z4/4ccIMcc6JqEUzeVdHxoUKpq5k+4wdxX0k87AM/n0RtCZITvlQ6SpNSlJl6W20HnD6R8LCuqG5U1P8BT2Ko2qGwQsAy+saS7hCgZsfH53B3aqfTQty5BF3bIq0xTjscSD3RxjUDUhfMTltyktvG9pqQTgwiM/GcJ4s9VjdGXCty8fl0Saysb5aEJR8LnSHpruH9q1qS0TmzN/0vSLwobklr3putYk6ArPu/AJBXXllQ1taBrCoFzW7vnIsgtwXUpeRZ1YFoKqG6nETACRsAIGIGFI+D9wcIH0M03AkbACBgBI2AEjIARMAIJAtu4v+ebAO/inYyAETACRsAIGIFmBOa0PzD/b2eMmgRd5v/tzl/z/7pXM/P/dvDZVP5fqaipTayyKk7QEK5qaV/ijK/Nz3UEwYbnxrnwG4E3PJU7F+Wb/zf97sr8vx0nKNKc+H9dI50KuqafEQeWOIbDm3Lym1wouwRdFwqc0XdKeoEk5mqe4KYeJOmikv5UEq5bV5KEEK0tYayBQcp7gnvgJxsybhr/ck7nj945a4euXoj2ZPCBrv1Axy+5YGXIBqpmROYq6Pp9SS8NCyT94eV9rXMJ15Ucklm8XyHpYgG4EpeyHOOUvM9vXYKuW0h6WVLAkDEec6Cj6ijeiM1IH3hR1Rx/y60qm+ZXPo+GCPByDNmYH5o4R1Fvjt0/BuHYd2om/QR5mwRdOBq9fIKy8yIuJ+kEST9oUIujBEew0pbYbLApeq8ksPp5S0bEfKjRSesSdF1A0scl/XhCzFL73zGbwbxJ6YHu6ZK+WtHmgyVdt2AM8iKZY4dJuvAAsWA6PxGvcn/yCGtnAAAgAElEQVTHjVXb+MZ18GeSmMtfqOjjqrKu+wDR1Y/a50IqnE2F2U2CrrieE03iXpJ+1NGQc0h6aBDafkZS08sb9qWMIb9h9dslxs2rmuL51Nb8XNC1asH6qublnMpd1IFpTsC5LUbACBgBI2AEBiJw5iRQwsAiVn6Z9wcrh9gVGAEjYASMgBEwAkbACBiBtSGwTfv735D0WkmQaQ6pCK62tsFwRUbACBgBI2AEZoLAnPYH5v/tTIo2LoH5fzv4mP/XvXiY/7eDz6by/0pFTSWCrg9IOnXks+hski4VgsljkFDD2SvtC2e6PwocRzhQNQ49qw6wb/7fyAk08HLz/w4EbtX8v66hSsfjYZLeMXBcuy5DiPUgSZcfwHtNy428aUxhcmMQ8nUJuuBP8o8g/iTWl/NJgiOLcOvKkq7Q0/fPhd/B7Kig7fhWwsNtu3zT+JdzOn/0TlcLunoh2pPBB7ruA120+ougoea8VYtCtA155iSbrptL+rKkkySxqUNt+svsorkKunLHK5qduxOVzLxcJMQ1+eKOA9KLJF0vKbDpAdBVHxu+N4UIAeTrEnRN4Qg29kDHQ+4YSdcInYoCLB44iD+wfSS9RdJtQ9SDrv7n8wgBHo5SuOKUphzDpsNaHrkF0deNJH2wtJKQDxHUkcEh6KOSPiUJV7FS4UOTJfIU1sZ5N7iX2dyg5GeO3q0yMuEQq+R1CbroK5uXuPGpHMLG7OnBblWCrinaWVtGbV/ixvvsDfdH2/hyaEdEy5qwirlc22fyL/lAR/ujfW4q1MoFXanwq82GN2J3LknPCM8wRJh3Dj+8JHzgjuPGWsrfeDFKFCPq/M/CAZji+dRU1apfuhR2b+OyLerAtHHou0NGwAgYASOwbQiwT35V2Iut4sX2VHh6fzAVki7HCBgBI2AEjIARMAJGwAjsPwLbsr//rfBdlffTpFeG70d5//d/RNwCI2AEjIARMAL7j8Cc9gfm/+3MhzZBl/l/O/iY/9e9bpj/t4PPpvL/SkVQJYKuKZ9AQ8wHuvoC9+mSIXA/fGX4Xmmq4b0hsHiNJDhv8E7B5uSJOp9zoiYqtriYGhwo1Py/YmiLM9YGdKfgJfL/ugBJ+Zi1c7IU6NK1r6u800h6SOA9tnHYuwRdsWwMYR4bgux31Ye+Ah45xhkfk/QfwYCjpI683E3jX87p/NE7By3o6oVoTwYf6LoPdOeXdGxQp0bgIG1DCC99cQ3pG/HHVRPk24jicxV00XREaU9K+kBktjtJQnRUmvKDT9NDORXNxHJrNq7pwyNe3yXoyh3BhrhZjT3QNfUZJ66vBJepS4SOICRCiZ0LAXP8mwROpddSVhOGTdcjvnt+EIvFNjw6PLx/UTgpziTpaUGoFi9psuTsKi6PIDNks1fS3FR41yVoJJrF1UP0wlSU1iboAseHS3qXpNdnETcs6DpwZBASMs+GJOYKG2HsVnFBi6r/mrIQ5XBYLU3RZe/Vkvjf30subBvfM0h6iqQ7ZpERmINPDG5qR0v6tqTzSMJ57MOScIkicV8RuQDnteck4kiiasZnESLNmkTUFl7u4bw2NCHepD0c8rmHUixqymTcEKqWrjOUzUuGE4PLIPfi15PIEA8OQs0oOmaOXSccCprahRsf7nCs08ylu4YIRdz7uaALzHC/un8oCLEqYlCu60tTPJ+a6sDNgn3MzZIf5yIc7MNkzr8v6sA0ZyDdNiNgBIyAETACPQjwPuUJYV/6XUmcl782U9S8P5jpwLhZRsAIGAEjYASMgBEwAkZgAALbsr8nyvHhGT5/J+lvB2DmS4yAETACRsAIbDoCc9ofmP+3M9va+ELm/+3ejeb/ta9M5v/tYrOJ/L9SUUOJoGsKjs2QwPBxhNK+3CYYH8CLIpg7Jgrwl9IEnwwXohqHLoJ9PF7SEUlB1AUvqpQ33bUPMP9P+rgk8/82n//XdR8sRdCV7qPuE0xK8nWgVGwV84ELQfE/FAxy+O+nw3f/n7WAVlpHevmm8S/ndP7oPetZ0NUL0Z4MPtB1H+ggvz9KEotQTLh03T4hznchjjAGshGbm5ggceNixAM5T3MWdF0kRGG7cNLoGnFbk7DtqZLu2+DElNozUh3EfYjnkPH70sUlvUxS2s4uQVfqhEPZiDyo6xN9FSW/jz3QUVTeZx4+uLmdEOqpiX7RJOhi3tEvRB996TKSjguOMuRtq5v19p6SnpzN79sFB7q+evj9lkHggeghjjUueIgeShNjTnsRWZBQgd86iF1KyyjJh0gLUc5Xg+MeTmJ5AnsEP4hBuD+YizG1HcTi35tEkhyyLhrEfUSgj5uVdIzHHBLjphDhD2tSjX1zH2YIfxgTRFSriiDQ14b89yGbuto60vxpdKMmEWBbe3h28BIN0REiv2jTfc2wDuJCwLxhU4vAi8NzinF02GOTG10lTxsEoQ8IYsNaQe4YHPJ7oGtNnqKepjKi8JM1P67xuUMXv/GhGivfuwf887J4oYAzFzbEqZiLzXLbfYkYjnURsSpzgugRRAxpWkPS+qZ4PjVhkbtl8qw5TNJnVwX+lpS7qAPTloyJu2kEjIARMAKbhQB7qheGfXDas48E8X6N2H9dyHh/sC6kXY8RMAJGwAgYASNgBIyAEVg9Atuyvyfy+vtDwLgUVd6Z827cyQgYASNgBIyAEdhFYE77A/P/dsalTdBl/t/uvDX/r30VM/9vFxv4MJvG/9skQRe8n2NCwPm2GQ3H+fjAqYR7iyHFIYUcPr7JwZfGSYcEd5Qg5LXzYlV7BvP/JPP/lsP/67oPUkHXiyV9cgU3zW8GXiB8+iEcXjji8FjhqCIOxfmvifNYel8iPoXHCk+R4K01hgyldaQwbhr/ck7nj97pakFXL0SzyzBmM5yqNelY6YJTI5zKxS3UU+KwwVzECeUFiTCGa1nYHtQgYuK3vF0l4qLcErDGzYo6Sy0Fmw63iAlwGnl5j/KeRZF+o9KPiQ0eYw+xPU9tB2nqgqzVlhCN8THhhlmGLvEANo5REBEv43rENaUpn8OPCc4vfU5aafm52xXCIawiEUyRmtx92trXJOgqnbep80wsv2tOnU8SmwnmUUwcCPrGirwIlXCJQRgR0yuD0KHGuSe3RkdQxaHiJ6UDWJCPOYkwk/GARMiHqx82XMd9j4DmWUEUyJr05ZCvSdAV8UOUxv1R6vw0taArusAVQDEoS9PafN2wNiJYQiQ3RfSOvsYN2dRR5kFhzJ9b6KwU28F8uFSIXPnIhs1sTXvSOZi62HFAIzJOdJmi7t8NB/Frh/Uwrmep4BX3Lxz21pnaotisow2puO7PgiNeLujqagdjCZ7PDPP2c8Fl7J3J3O26L/PrS9bJKZ5PTX1ClPa68LIlPhtYf2rW3XWM2dLqWNSBaWngur1GwAgYASOw9Qiwz2JPe6UGJHASJ1BMzfl7XYB6f7AupF2PETACRsAIGAEjYASMgBFYPQLbtL8/TwgQibgrJvpPtHe+4zkZASNgBIyAETACOwhs0/6gZMzN/9tFyfy/HSzM/9vh+5n/V7KCSKvm/00p6Hp64LqV9aw5F7xJ+HQlXF94YNcK/EyCVMNFyxM83rcG84C3STq5hc/Ux68mgDuB9OFfwrXiv3yLg18Lp7bGDGMMPl3X1vDt0nLM/5tmRMz/2+UPlvD/ulBPBV3TjE53KX33f9PVCMLggsOXxnSjTfsw9L6s6feQOjaNf7mo84cFXTXTex55536ga3LZAjmierA44Qb00wxKLEdx5zkyszDt29CcOQhccA+J6YFhU5TXEX9fl6CL+hD7oNZPBTgo+Nm4sWn7doYDGzzcgxAbpIIfst0/XNMWRRtF8FFZXRDoHy4Jp6IUD+q5bCgvr4e6+txgcEpBgJNijiirNOUHCsYZsUStYjpvR1o/Tm+IOEpSm6CLa7GmZE6xcU/VzWCIA9UTJKXiHlTVuGh1OZblLlvUg2CPsULslwufOLDfNAhQ2JTENDSKQxS0xHKanJDa7hf+XrJRSSPU0HYiWLQl7n/GCgek1II6F3TxcCWSxb3CPQQJsUkk1lTPVIKurvnUJgpKrxlj/3zbYBv8sOAcNVdBF5axiBYhjyK44z7l0DtFqtlkpta1qeg0jkEqZOS59QjtRONIBab8nXnGvOTZxRgQRWVdaT8PdPQdh7OvSPq8duyaSwVdrFk803HsjA5biDs/mgFXcl8eHFwJWfv69gQUP/b51DS2fHRP3QOHiJDXNWeWVM+iDkxLAtZtNQJGwAgYga1H4ELBpRZCYZp4J0B0SM6cc03eH8x1ZNwuI2AEjIARMAJGwAgYASNQj8C27e/5LvYeSWdJoOK9OsFM+buTETACRsAIGAEjYEFXPgfM/9tFxPy/XSzM/9t7p5j/1/70WDX/b0pB15TPwBJBF+5YOHJdI6sYAReB1N8t6SRJP2tpWGnf00D28KNSnlx6L/N3BB5fmxKIirJq+HaxWPP/KgDuyWr+n1TL/2uDFJEh3Gu4iXmC68g9/y1JH5to+Ahc/4GBZZ0pOGvhqtWUhtyXtU0ZWscm8S8X9X7Sgq7aKb7/+ed+oAMhBBq48xzRABcilHcEO0F+5gX39TIhF38n318FFXwb6qcLAg8sCtOEkInrSSjeESjFtE5BF3XibHJ05jrG3xF24bb1vrA5PG8QCKWCndhmhAcl4pW2usCDDSnEfDacPLiaIg/E+voEXblbCaI1Np30qSTl10c8Pi7px5JwWkNEdWpPYU221lxS4tSWFp0LuugH7Ugj6fGQR9DBA5b8iNLyseI6xFHH9rgn5Ta7aVti9AewIGL670uKzkxpPuq6XxA61ERWP4OkpwQBHeUhTjm0w8ktv1+4pk/QldqGcq+zZn29Zyyjs9/3Q8RC5myT+ImNDpsyNkvkIVEf/7rsREuEIyVzty0P9dNe7gUi4SNOY3OYpzGCrrjB6hLgjelD07VDNnW52+KUoq6a9twhCH5zIVac00RAQEh6Suh4FO38Y3B/+074exrZYd0uXft5oOuaD9HdjJeqRMDBieuCIbIELygQwOG8R+Ke4Pn1zYYCS+/LmkPd2OdT3kzm80PCv/hbrSvl1PflppS3qAPTpoDufhgBI2AEjMDGI8DZEcHWGbOe4vB7/RBoZ84geH8w59Fx24yAETACRsAIGAEjYASMQB0C27i/J5jmuyQRzTgmvucRAK82qGUd2s5tBIyAETACRmAZCGzj/qBrZMz/20XH/L+9M8X8vx08zP9rX0HWwf9LOT0E9m4700TnrJxviuACfmp6PqJH8Ivg3SDM+sGAxxfcQsRYXXxJuD6YJ3AWgzOLgOvTgQ9aUmWJoIs64Jo9I/Cem/hx6b08JX+upA9pnhq+XbzO/L9alNvzm/+3g00N/68GfdYagumgNTikMGB8Wv65A+8YbmMX/7imTSV5h9yXJeWOvfe5fpP4l4s6f1jQVTvF9z//Eg50oISoC1EO/2oTYiwiLGCj2+dCwwYPwjgk8qaUix/WLeiiTVeQ9NTgilWDBS/5Ed/gSlTiRMT9DLH+mQ0CsrZ6qQN3JARlh4dMfYKu1ImISxClYR0bRXR9ffydsCm/eUvGUhEQcwxL3tjuWNwLg7CgBDOuyQVduMnhgnSfBqe0tr7VzFnKQNTF3ET40DZ3u8aM+wqXtDbHtrZrEYi9NBxYyMM9hvDley0XDBF0pVEucD0Cyz7RGXggFGPsvxza0iR+Yo4T3RCRDR/GcLTDAY+8CCTbUqlwpG/uNv2OWxsuZLi1nTU4E6VuPuk1QwVd6UF8nWKSoRvHPAJJqSi1D//S9qRzkPuYNS4+Sy4e7Gy5Z1m3olNi/Dvk11TkSPQGBD3U3SXW62v7kN/ndKBLhU2IKX+UCYPjc4MXNYiYuRcQduNGiUC2KdXcl/ElB+V0ib3HPp/yduaRwHAJQ6z2pSED6mv2ILCoA5PHzggYASNgBIzAAhBARI+TKOeTNPGR6sYhOMncu+H9wdxHyO0zAkbACBgBI2AEjIARMALlCGzr/v5akt4QvgNGtE6WdLkQeLMcQec0AkbACBgBI7B5CGzr/qBtJM3/24uM+X+7eJj/t4OF+X/tz4F18P9yPmXfU6mPbwrP886SjgycIr5rYdSQcwr5zgVXB95nm4NWX1vG/t4n6ILneLvAR4P3yRkQM4ScO9vl4DW2jTXXl/Lt8jLN/6tBuT2v+X+72JTy/0qQx6zjsLCuXCy5AD7044Kwq68czCWeJum2kqIRByJQ1jMCptZys/vqS38fel+uo45N4l8u6vxhQVfN9J5H3qUc6ECLDdbVJOHmceVC+LA7hTwfRR19l/1mcP94aEtGCE0sfnHztx+CLpp2tkBCR8QD0b0vYe+K2AfLxj5RW17W+YKIhgdNV4KUzyb5TYF0j1UiqW+DnTowxfJrRSaoeIlQgBgnTzURNvL7gbL6HKTy+poEXURQwLnnUZL+ogfH2jkbiwNHIlEwBhDsShLzgvsDx7DaeUH5OIsR8SGmXOySt2GIoOsmkl4V3L9uJOmDJR1ryBPHFqHWeyRdMoi4mu4fhF3rFnSxvv2JpL8Nmzq6gMCQA2ebgGWooAsbY5zf6PvNJH1iIKYll8WDMf9FWIt48IQgFI0HZUROiOqiGJH/z8aY9rEmM1a5UPE2kl4ycN7GdpduZCPOn5GEcPRTScej4xZ/4j6PTm/pRhQXOJwNYkrdABHvHV8C5AR59vNARwSsc4WxxNXx6g2uhHQR/HhmIHbjPmWOsAYjlOPvXetUjaCL9ZJxISGYbCt3iudTOnR5xAnE2dzjP51gfLe9iEUdmLZ9sNx/I2AEjIARmD0COAQ/p6GVT5aUO5rPuTPeH8x5dNw2I2AEjIARMAJGwAgYASNQh8A27+/59pAH/uPb5x/VQejcRsAIGAEjYAQ2DoFt3h80Dab5f3tRMf/vwFli/t8Oz6g0mf/XzqUZwv9L8YSnGANm5+MBJxb+YxvfFMEEnLF7JLyjLq4lAbk5T11Y0jtDcHgCxNMGuJzrSF2CLtyA7hX4nl1irthO+HcEHCcYOvnhbSL++tqKO2L+3w7PzPy/ZfL/2m4PjETQIdw+cBkjPxVTE4RcmKd8vMJpCz4k39gv0FAhAk3WnlcGw5M2w4yht3IpD3Zo+Vw3tI5N4l8u6vxhQdeY6b4/1y7pQBcRQpXOJgtxB25VkOOJFECCDA7p/kRJiFVQttYKVdiAsFDj1HTFjHSOexebIBZt0n4JuiIWKIMRuWHveInE4YQHAM5Qbw8bXHAZY+EYxSZ8NEDZHAUW1IPDCA+wN0o6NQgwcLApFXTRl5zkngvnSu4ONvSIzq4TItOlAhAi2L25oJAodInCsCHuKW0HOsYAHCmbDR5jhhiEuYRIiTnLJvvzA+Zs2jXq4BCO2Iqx4l6hHhLjhRiFA8rrwv0ydF4gusEx6wGh7CaxSw557YEudV8rET4gGiGqBv3HvpS+Iwyi/xz2mhL4s/FC7Pj+cGDrUsTz0gdcXxAKS92XCqbY/2ThWckB85ySLiQpF7iUuuldM8wbxvVvwrhiH90mAMMtivn5IEmQNI+TdMeCA2quki/t5yrz0ec+J7W++ks2mayxzw33U9McZAx54QOuRGn4bKgUi2/cpI4Iglic5eKziMM4blP37IkA1HS/9PVpP35vE73i1Ajhl+c0/5oS62KMRME6SGTRkmd2vIfYD8TEc4RDEfuBPlFmDU5TPJ9ifTwXcUMkcZ8jvqX/TuMRWNSBaXx3XYIRMAJGwAgYgZUiwH4VJy5cjEmI7Dk38D5kScn7gyWNlttqBIyAETACRsAIGAEjYAS6Edj2/T3frI8KEP0oBJjjO7iTETACRsAIGIFtRmDb9wf52Jv/d+DdYP5fMyYEmzb/r3/1NP+vHaNa/h8l9blUxdqaglXDDYL3x2+IuWLw9g8FTtZbWgIpw23k+xZcnSbeIHwdgswP5Rj3z6KdHG19px9wL+GWkRB6wLPqE2floi44p4jCImetrV3m/+3wac3/a54hm87/o9dwiwmOA1f3+kHElaJxUuAevkLSt0pv8Cwf9+dBki4T+OFtQe9Zd+CcIl6dQtxVwoMd2KVfXTamjk3hXy7q/GFB19gp7+uNwHYigA0ubkR8kCC9L0QTyK1jV41OLugqERHlbeo60K26/essPwpZrhIqHYJVX3sR4iE6IrUJH04bHG4QKEVhZ1u5iEeIsPFhSR8J4s/vdtiZ5qK1vFwOhIgIv9FSIQehx0o6T/idtiK8bHPVY77j1oSAiENWn7AFEeOzKxzZ0mYiJsF6Oo/q2NSVPhz6xrHr9zTqys+DuC4KZhE3xg0r2CAYZYyJMoIwEiEph+62qC197erbZLKn4WCPSIgxbnKI63KF4pCNnffzwsGZj6wxsVmn/Qjw2pznli7oytcIxhXnO4TG/PeTBWLCtjHMN/lpviFC3K65MtXzCZExTpK8XCIx/neY6FDWN9e34fdFHZi2YUDcRyNgBIyAEVg8Apw1ODPxkWxIEIs5AOD9wRxGwW0wAkbACBgBI2AEjIARMALTIOD9/U4kZIKOXi+c16ZB1qUYASNgBIyAEVguAt4fLHfs3PLNRWAqfsVYhMz/K0dwHfw/WjNE0AW/5qaS7p9xAglK+LQgxGoLep4jQAB3xIyYPDQJOY4N3K6hHLQuxJv6ftEQKBxuJIn+EKA9cub6RhBOG8JMeEjwEOFEwrsloH1bMv/P/L+uedUm6Fo6/w9TiLsE8VZTQHo4qa8N7mtwDn/Rd/NV/o7AC+7wwZJukjmBUVR0A3t0uI8ri/9V9j4e7NBy0+vG1DHV/mC/+ZeLOn9Y0DXFtHcZRmA7EYgCh+isxYYcccs6Ew9NIi/EVOrslbZxWwRdKVarcpqBRHgfSecIhyYEPU0pd73BcQvF/BckfSJsdhBulR7i0jqiC1ZeL5u5ewdRRpvwqskuNC0HMRNOeu8J//5twKaQDR/uTzcLVsol9wvYsAlELFe6CUVIxQuP0vRDSV9ucAZkrhDhf0zC4Q6RFWsFh9GjBxbWt8lEgHe7IOpijDg4/zSrq0vQFaN6sI49OIi34uW4zz0/uL3h1NVk644gkAP83NOXgvtf3k424hz2iFjBXO9yvqvtY745j9f/Z/igjcV1nyCyps4pnk+Xk3SCpN8LFSMWZA44TYPAog5M03TZpRgBI2AEjIARWDkCuKHz4WpoBLKVN7CnAu8P9nsEXL8RMAJGwAgYASNgBIyAEZgOAe/vd7DkmwTfu5yMgBEwAkbACBiBA78HL4Gz6HEzAtuAwBT8irE4mf9XjuA6+H/xLAM36pDAJWriSZEv8tN+ErhG55X0Ikl/GP7LdXCQSvlubUjA20LcRQB5BF5tYpZyJNtzNgm64D09LtQLHw0eXM5J66ub5961JT0z8M7gAsLX60rm/5n/1zY/NpX/R/BSuLUPTDrOGvIGSa8L5gNjuax992r6e1x7bp+IuxCUsRaN+Sbfx4OtaWNb3rF1TLE/2G/+5aLeTy7hcLQoQKe4i1yGEVgIAjyscBu6eWjvCyXdvWCjOVX3chVwn/tSW73bIOjKsTpG0j2Cg9JU4xHL4bnyG5I4qLWlM0s6fZgrOB5NmThA4arF5i4mDj+fLpybqSgnipw4VJ7SIHYa2+4zBqzayuHgNzU+Y9s85HqipnCohVyKA1bfYbStjogX44FYsE0ARKQExF1NB2fmJvf8dxqEalxDmW0vEYj68HVJXxkCgq/RhYPYM0JxchARDhFu9sE59vlElJuHaCeCKgmXMiIJ9dmk97XLv+8i4P29Z4MRMAJGwAgYASOQI+D9geeEETACRsAIGAEjYASMgBHYHAS8v9+csXRPjIARMAJGwAhMhYD3B1Mh6XKMwLQIjOVXjG2N+X/lCK6T/we/6lKB39cmHGlqObxBHHbgBK1KdHGWECS+VlBVijT8NARj8BvfmbhoEej+IEmfHBm0GnyGBrov7cMq8pn/twpUl1fmOvh/FwhmCZhEfEQSAeOnDBQ/FHWel9cJfF5EXWNSxPH7wQjjl2MKa7l2bB1j9wdz4F8u6vxhQdcK7gIXaQS2CIEbhmgKiGi+IelGkj64pv7n6l2cof5+wMN7GwRdKVY4LuEOdeKaxsnVGAEQQGTFBmkOm2uPyHYgMOb5hLsd9uyXD1DdWdLzPH8nnTiLOjBN2nMXZgSMgBEwAkbACLQh4P2B54YRMAJGwAgYASNgBIyAEdgcBLy/35yxdE+MgBEwAkbACEyFgPcHUyHpcozA9AiM4VeMbY35f+UImv9XjpVzrgYB8/9Wg6tLNQJzRWDM/mAO/MtFnT8s6JrrbeB2GYFlIHAmSU+TdNvQXKxgcTUZa5Pb13siTjxe0hEh42eCU9in+i5s+H3TBV25Dekq3bkGwO9LjIARMAIrQWDo84m98R2DPToNszvXSobnAHHnEs4kq0HCpRoBI2AEjIARMAIRgUW9UPWwGQEjYASMgBEwAkbACBgBI9CJgPf3niBGwAgYASNgBIxAjoD3B54TRmC+CAzlV4ztkfl/5Qia/1eOlXMaASNgBIzANAgM3R/MhX+5qPPHEsiTiwJ0mnvApRiBRSFwsKSXSfo9SQirbinpExP24FySTglWlaj8/0DSkYmIjKqeKOlBkoZY6W66oOviYXyw0Px3Sf9X0nsnHB8XZQSMgBGYKwJDnk88c14k6aqScDTEnYtnnNO0CHh/Py2eLs0IGAEjYASMwCYg4P3BJoyi+2AEjIARMAJGwAgYASNgBHYQ8P7eM8EIGAEjYASMgBHIEfD+wHPCCMwbgSH8ipoemf9Xg9aBec3/G4efrzYCRsAIGIFhCAzZH8yFf7mo84cFXcMmqK8yAkZgF4E8AsTULl24fx3dAfhYEdkmC7pWPTa+D4yAETACc0agdg3Mo0PY0XB1o7uoA9PqYHDJRsAIGAEjYARaETiNpCdJ+qqkJ2wJTt4fbJj2eFcAACAASURBVMlAu5tGwAgYASNgBIyAETACW4GA9/dbMczupBEwAkbACBiBKgS8P6iCy5mNwNoRqOVX1DbQ/L9axHbzr3pshrfMVxoBI2AEjMCmI1D7DJoT/3JR5w8Lujb9VnL/jMB6EEgVtbhA3UzShyeq+gaSXtNSFu4pd5F0bEO0v9LqN1nQdRlJx0n6fUlvl3QbSV8rBcb5jIARMAIbgEDN8+l8kl4s6X+vyHFyA+CcrAuLOjBN1msXZASMgBEwAkagDAHOqK+WdGVJ/y3pupL+qezSRefy/mDRw+fGGwEjYASMgBEwAkbACBiBPQh4f183IX5T0iUkfaDuMuc2AkbACBgBI7AoBLw/WNRwubFbikANv6IWIvP/ahHbzW/+33DsfKURMAJGwAiMR6BmfzAn/uWizh8WdI2fqC7BCBiBHQSuFcRDvy3p2ZL+WtKPJwAHYv17GspBzPVASc+S9IsR9WyqoOu3JP29pDtJ+oakP5f0thE4+VIjYASMwFIRKHk+EU3i/pIeETqJAPYlI8TCS8VqXe1e1IFpXaC4HiNgBIyAETACgcD3eknnTtD4gaTLS/r0hiPk/cGGD7C7ZwSMgBEwAkbACBgBI7BVCHh/Xz7cfFd9i6SLSrqKpA+VX+qcRsAIGAEjYAQWhYD3B4saLjd2ixEo4VcMgcf8vyGoSeb/DcPNVxkBI2AEjMC0CJTsD+bGv1zU+cOCrmknrEszAtuMAIvxfSQ9VhJiK8jwbc5aNTgdFMo9VNIfS8IB7LWSni/pExOQ7TdV0HVDSS+SxIcgRApPHCl8qxkz5zUCRsAIzAmBkudTGtHoHyTdV9IP59SJDWvLog5MG4a9u2MEjIARMALzReAWko6W9BtZE/9F0vUlfXW+TZ+kZd4fTAKjCzECRsAIGAEjYASMgBEwArNAwPv7smE4exBzXSxk/34I6PH5ssudywgYASNgBIzAohDw/mBRw+XGbjECJfyKIfCY/zcENcn8v2G4+SojYASMgBGYFoGS/cHc+JeLOn9Y0DXthHVpRsAIGAEjYASMgBEwAkbACHQjsKgDkwfTCBgBI2AEjMCKEfg1SY8PgUzyqo6XdGtJP11xG+ZQvPcHcxgFt8EIGAEjYASMgBEwAkbACEyDgPf3ZTjeRdIzs6zflHRFSV8uK8K5jIARMAJGwAgsBgHvDxYzVG6oETACRsAIGAEjYASMgBFYPAKLOn9Y0LX4+eYOGAEjYASMgBEwAkbACBiBRSGwqAPTopB1Y42AETACRmBpCJxF0qskXS1r+C+D0/LfLa1DI9rr/cEI8HypETACRsAIGAEjYASMgBGYGQLe35cPyJMl3SvL/sUg6vpWeTHOaQSMgBEwAkZg9gh4fzD7IXIDjYARMAJGwAgYASNgBIzAxiCwqPOHBV0bM+/cESNgBIyAETACRsAIGAEjsAgEFnVgWgSibqQRMAJGwAgsEYGLSHqDpN/PGv99STeV9LYldmpEm70/GAGeLzUCRsAIGAEjYASMgBEwAjNDwPv7ugF5qaRbZZd8Koi6/quuKOc2AkbACBgBIzBbBLw/mO3QuGFGwAgYASNgBIyAETACRmDjEFjU+cOCro2bf+6QETACRsAIGAEjYASMgBGYNQKLOjDNGkk3zggYASNgBJaKwP+S9BVJZ8g6cJKkQyX9+1I7NqLd3h+MAM+XGgEjYASMgBEwAkbACBiBmSHg/X3dgJxG0gmSrp9d9j5JV5f0k7rinNsIGAEjYASMwCwR8P5glsPiRhkBI2AEjIARMAJGwAgYgY1EYFHnDwu6NnIOulNGwAgYASNgBIyAETACRmC2CCzqwDRbFN0wI2AEjIARWDoCfy3pSUknjpf055J+vPSODWy/9wcDgfNlRsAIGAEjYASMgBEwAkZghgh4f18/KKeT9HZJV8ouPVHSdSX9sr5IX2EEjIARMAJGYFYIeH8wq+FwY4yAETACRsAIGAEjYASMwEYjsKjzhwVdGz0X3TkjYASMgBEwAkbACBgBIzA7BBZ1YJodem6QETACRsAIbBICz5X0F5KOlPSYTerYgL54fzAANF9iBIyAETACRsAIGAEjYARmioD398MG5rclvVvSJbLLj5X0fyXluA6rxVcZASNgBIyAEdgfBLw/2B/cXasRMAJGwAgYASNgBIyAEdhGBBZ1/rCgaxunqPtsBIyAEVgtAmeVdDZJn6/8uPRrkn5P0smSfjFhE39D0qUknV7SJyV9Z8Kya4s6k6RrSXpP6Od+fHz7Q0mnDeMzJc61WAzJzxz5Y0mHSnpjGM8h5azzmt+SdFlJp5H0tsp7Im0n8/iMkr7b0vjfDHP8e+vsnOsyAgMRWNSBaWAffZkRMAJGwAgYgVIErhwIe6X5NzXffpyNNhVL98sIGAEjYASMgBEwAkbACMwNgSVwEuaC2e9Keq+kP0oa9E1Jl5b09bk00u0wAkbACBgBIzAAAX8fHACaLzECRsAIzASBs0s6LPC03jFhm35f0vkl/UTSxyT9dMKyXdQ8EbiwpHNI+r6kkwrdqHmnAPeTefhPldw7eHtc+6F9nF+/I+m+kt4vifvn1BkMzT0kXV/SByU9KtyDUzfrepIuKukrkl4l6WdTV+DyjEAPAos6fyzh5emiAPXtYQSMgBHYcgSIHvg4SbeQdG9JLykQZyHSuaSkvwkbxbtIekXY0J2lB88vSfr3njz/K7TjEEn/J3wI67okFYCNHc5cQHZDSS+S9BZJd5C0bvENfXu8pHtKermkO3ccEqbEIeI4VlDHAefZkm4u6RhJHC7mcMhpmyeIuB4i6f+FMb+tpG8MmFTs124l6aGSHi7pldkhk8PnAyVxELqbpPdVHl4HNKn4kngQL76gJaNf3oxFcF7Xe38/r/Fwa4yAETACRsAIzAEBC7rmMApugxEwAkbACBgBI2AEjIARWA0CS+AkrKbnw0o9j6QPSDqnpC9LOljSfwwrylcZASNgBIyAEZgNAv4+OJuhcEOMgBEwAlUIwB9D8HEfSS+UdHdJP6wqoT0zTsQvDiId/ndbkOua6giG8eiaCyry/oOk11TkH5OVwN5nGFPACq/9rxHiHDh0cN/g//21pB8XtBPOHPm/GPhznym4Jma5paTnhDkGz5CAKetOcZ7Dcb2ZpA+vuwEN9Q0Zh9pmr6OO2jY5/3YhsKjzxxJeni4K0O2a6+6tETACRuAABHB/enpwoWLz/khJT2mJcMDB42qS7ieJqPSk/wyb9qMlPVbSX/Zg/OdBrNWVrVbQleYfO8SpgIwoEc+VdANJN5V0/NjCB1x/OUknBKen2/QcMqfEITa1RFDX163/HcYcJ7i+PrSVNfTwPuRgfpEgwELYdEdJz+/rYMPvF5f0MkmUwf1F1I70QHuV8NKEyDXcQ6Viyryq04W5ed4BbXxn+MCcXxoPZwOK3HMJEVamenkzti2+fjwC3t+Px9AlGAEjYASMgBHYNAQs6Nq0EXV/jIARMAJGwAgYASNgBIzALgJL4CTMbbz+WNKzQgDFb82tcW6PETACRsAIGIEBCPj74ADQfIkRMAJGYCYIRL4ZzblRcPWZommrEHTBK3vPFI1rKKOEpzhV1RGbqcqbqpyPSEIk9YWBBQ4R+RDo/O8l3UnSqwOf9NsF9cNjJfD+5QPX7kmFjmC1QfB/IelfJMGVzVPaBoSGBIYn/36nIeNQ2+Z11FHbJuffLgQWdf5YwsvTRQG6XXPdvTUCRsAINCKA0AYxFptoEptR/sXoHIhGcIbCkQsBCgkRChtvxC44GJ1e0oMkcSA8W7C+JUrBv0r673AdH7PSg9IZJbGhZtOLa1N8fowRdBEFBFepPEUxEfa/uIm1RYtAtEWbed7iivXkkXNmzMEwjZiCwxNiuS6HsLkKun5d0sOCIxWHtCFOZ0MP70PwT13RhrQ3FUm+N8x5InLm6U8lPVUSfeOAiBPbEwsjmcSyEFlyH/YJKZumcRs2FnSNvOk39HLv7zd0YN0tI2AEjIARMAIjELCgawR4vtQIGAEjYASMgBEwAkbACMwcgSVwEmYOoZtnBIyAETACRmDxCPj74OKH0B0wAkZgixFAUEMA6sMlPSLwtn7ZgMcquGZtsLcFFYdndZPkIrhQh4Ug2m08wLSOrvxtwa5XMTXmKuhCIHW3FvFSigP8PubNKRk4XSIfroFLCkc0Fz0RBP2oIM66f+DEdQmjqBvu3BEh4D1cuJMLB6p2HiPmuoWkz2Xlp20gUMsDJf1bYRu6ssFXPalAnAb/9qcJhzYts09sxbXgO0Z81lfHBFC4CCPQicCizh9LeHm6KEB9cxgBI2AEjMD/IMCGFLvlewU8UlFXKhp5d4gw+PogwmqC77aScOx6cDgUkidu+FIRSdsmcIygq02kgpjs5cGGt8Q1KLpKRQHb0GkyRFAU67qMpOMkIUbDvvfEnkakuLXVW5tnCocump26Xg1xO4uCLiyYuwR51IUA8XrhQDgU/6uHCCGUd2NJby2cAOcIltE3DIfV20ni5UBbOigcRnEuIz0tCCObIoA0lbFKQVeNVXbatlVE4ymE39lWiID39ysE10UbASNgBIyAETACRsAIGAEjYARmjAAu428P7buqpHfMuK1umhEwAkbACBgBI2AEjIARMAJGwAhMh4C/D06HpUsyAkbACOwHAoikXiXpLZLg8hGwPU+1Qpgx/SjloJVw29J21OYf04d1XDuFqObMkp4X+IaUBye0K1DjFYMTFQKn+wZRUexrV3siH5Ng/8yxNAg/WodbBZ4pxgFdHLqavE1jUDuPmwRdaRt+e+KB7uPgnVPSAyQxDvDucqEZzembF38t6faBh/jSYMCA4A4x39ckYXLAOHWlvjomhsXFGYEDEFjU+cOCLs/gbUMgd2Xpe7htAz5xI3SJ0Nl/Cg/y71Z2ngf2fYIzE+IBBAWvqSzD2adDAGvb50hiQ1gSlWC6mndLykVdDw2bPHJEF6ASgUzc3BGl4DGh+CUJulJRDu3GvWxM9IIhY5W6cx0j6R4dArpYfskBtTZP32GadYQ5+2s9nTxNOHj8VbBGZm60uaTFoliXfhb+T3wWlKx3iPA4mJxf0qGSsI5uSrSbdZQ+5ImDLY5zl5X0zCAiy/N8KYi24t/PJekZkhBz0fa7SDq250DMtbQDPLjvSc8N/5vDbF9KBV2pgLLtupLxH3s4m0LQVfJ8SkWX/xBeKERXwT7c/Hs9Aos6MNV3z1cYASNgBIzAFiPwZ2Gfev192PNvMezuuhEwAkbACCwIAcRciLpIiLkQdTkZASNgBIyAETACRsAIGAEjYASMwOYj4O+Dmz/G6+yh+X8Hom3+3zpn4Prq2g/+H4GvmwQoOF+9IDhdEcyaIO5p+lEBdytHbgpOUN9olHCb0jKa8uNWBO/rcn2VFfxO0HsCdK8rjeVt0c6LhyDyBBq/jqT39jQenE6QhJPUzSV9Ksnf1Z4oGvzHwD3+TlZP6nj1akm4bn27oS18r8U8AM7ffvBm0WXw3pv7ZWzw/yao+zjvZw98wRt0OOp1jUMq4IOvSH1wNe8s6XFhfYBbRxldfMQp5l7af/P/1rVqbE49izp/WNC1ORNv23tyNkm3lvQGSV/oAMMHutUd6NKNUIlgBMEG11wwbCC2fQ5P3f8zhc0/0Qqwoe1z9pm6/lheupFG7Y/1MlEJSgVdHBIRQKH6b3LjWrVD18daNv4IXy4p6eehP/w3TfHwNca+d8oxie5c4Mlh/10NhXNPsomJG5mSA21tnj5BV/6CaUoM0rprBF0HB1estsNibOPYtqdzmcMcYi6cwRBzMf85aJYKARHw4Y53ZDhEvTKI+PqsozdV0FXyfOLQ97AghqsR0E05R7eprEUdmLZpYNxXI2AEjIARGIXA3cM5h33Fk8MeblSBvtgIrBGB80kiYAb/nIyAETACq0IgdeeKddila1Vou1wjYASMgBEwAkbACBgBI2AEjMC8EPD3wXmNx1xbY/7f8JGZStBVwq9IW2n+3/AxK7lyP/h/Ob+2pJ3kKQnqnpe1FEFXyqcqxaMtX0mA7bF1pNdPIapBOPWsHne2tE74kk8PPNEoCIq/t7Un5Yg+InC4ftkAxIVDQPQLBBcvhGNp4jmCmxhipv0K6J2uo1O0IXf74lveU3uCwsd76zMNojrw6poXl5b0Okk/CK5snwgAI+jDne0vwv9H2HdPSR9tmbBTzL206JLnk/l/U64eyy9rUecPC7qWP+G2vQc8/A+TdD9JP5F0ixaLyIiTBV0HzpgpDnQ8rNkIIT7ATrdNMELtrDsXCup3xEbr3qRu0z2DEOVlkn4viB3vKOmb+wAA9ykbNBzb3i8pPeSkhzkO+bT168mGk4gfCFtwfGNThhCJqBdPlHREi8grj0KQio76BEXAU2ub2wQp8/rvgssPzmSI2LD9ZZOM4xJtr0k4LrU5Q/WVk+INbkQM+Wl2Efcl8+Omkp4QBExEW3iJpEM6Dt3bIOhCTPWk4A7HPG46LALnVIIu7I5x8cLtC2ERY8+huFTMFYeWAwqH4kdXiLo2UdBV83xKxzC9Z/vuMf9ej8CiDkz13fMVRsAIGAEjsGUIEJEMV9TbZ/0m4txxW4aFu7tMBAgGEc+t0TVnmT1xq42AEZg7Aqk7V2yrXbrmPmpunxEwAkbACBgBI2AEjIARMAJGYBoE/H1wGhw3tRTz/8aPrPl/4zGcawnr5v9NIeiCf3SGAkBxZHqOpLcGjtP3Cq4hS40bWAm3La22y6EL7iIB4OEzfkDSqYXthROJwxkBvqfkysKzfIok3KqOb+AD0ryxoprfkfR8SbiyURaCnvyZ3gRDdNviWymcxFNCprb2nD8Itf4k1MWcaEpwHOFefkUSgfqb2nLWYA5CAPS+4OeFQ1iUjbZdO/D+GGu4sojhmtpAXu6THxfgOUQg1ufS1TYOtAuuJBzTF0m6W+AvRgAIMo/xCrxYcMZo4q6SCJSfj8XYuZeCbv5f0RR0pgyBRZ0/LOjy/F0yAmwWjgoPaPoB+dqCrvoRHXugQzSANSnKeFKbYCS27GbBTjRa8065Sa3v/WZfwQaKTfR9kg0xble1wpCpUWoSdLGJpG1XyKICsLl9aTgIId78bIcgrG0TOEbQhVUsB57SFA+azGtEQFzPxpyNbty4xggIpWWSr0SI1lYehxg22F8NYssYNSHNH6NXICJCAPQQSfsh6GI9YW3gIEtirhDV4VUVYsTzBAEgIqjU1hdx1M9CuaUOXamgEBxfWzNolXnpO3ODecOBZ4gzV14lZTL3uDfoC/OA9aDJbjriHd3zStbmkpceYw9nY6Lx1D6f2BcTOQRHDRLEbPD7YeVYOns/Aos6MPV3xzmMgBEwAkZgixHgvQTnhSYRzOPCWXmL4XHXZ47AWcJ7tRuFdr6zZS7PvBtunhEwAgtBoMmdKzbdLl0LGUQ30wgYASNgBIyAETACRsAIGAEjMAIBfx8cAd6GX2r+3zQDbP7fNDjOsZR18/9wSoq8zho8UpHVEG5cTV01bmAl3Ka07q786X0WA9OXtBsOHmYJ8GbvLQlu1tiUcpy6eNNjeVtw+BDTICz8eOBulrQ9cj4Rah2aBLJva08UgMGvJPD/d0oqmVkeRG9Hh/sHMRdiqK+1tBGuJtx3hH7w1ODN/rwhb8x3eUn/HAKMYihQku4Q5h3XYUTwpeSitnFAJHiMpGsEIR5ivjwx964UTBpiwHr4dfQ95SWPnXuxXvP/SkbbeZoQWNT5w4IuT+IlI5C76FjQNWw0xx7oEEbg4sMmjM0C7lxNgpHYunzDXiIaGNYzXwUCFw8uXWzuUMSDP3an+5maBF2p3Wlqm8v8elNw5mKzTiSO9PpUZLMKQVfNARBM4/xO5zWOYjhilUSnmHpczhVEPBBj2ux2iXT0+OAaRqRkcOYwUXKgrc1TI0zDAvlpQahbI6aKc+bTkm7X4tpYKui6YLh/mJ99guExY4erA25a2E2TuFc5wBNBZey8oe2IuDj4US6HtbYoJpvm0FX7fAL79J5BVIcoE6dDp2kRWNSBadquuzQjYASMgBHYIATYK75Z0vmyPhFEgEhziOmdjMBcEUBYwXkDUVdMFnTNdbTcLiOwGQg0uXPFntmlazPG2L0wAkbACBiB/UOAfT3fgHDedTICRsAIGAEjMFcE/H1wriOz/+0y/2+aMTD/bxoc51rKHPl/XVjB8zpihWD+Q3A/KqmihNuWltOVP4qUELPUcApr21DSr3ROPDBw/37ZcGHkU5aUmeep6WN+LcJAuGoIfeDEPTtkaOJ3wl2EM3d44LgheINvGYOSD2l71zW0hXbhjjVloh+MBWd0+pkGok/rIR99u1MP3xqxF7hcK3D+4EHyLa80RdczxGB8u07FWX3COnjgN5f0qY7K0vbBsaPvBOCPoq6pBF3m/5WOuPPlCCzq/GFBlyfwkhHwgW6a0RtzoDtTEFzcNjQlFeK0tc6CrmnGrbSUVCjFNSjo71Fh+VtaT02+JkEX1yM6eluIJhCjAuBuxUaPTSxOcJAjic4DOfJ6mXPVKgRdYxy6omtdDTZT5k2jE7whbMy/2VABIkzsq0mIuYgQQSo5TNbmqRF0pdFJnirpvi3W0HmXOHDhcvUWSaxN32joc6mg65qSTmyxEJ5yrCiLiDr3CqJYInS8f8IKOAjyIfd1QRzZVvQmCbqGPJ/Ahb0xh9h4T6QixwmHZOuLWtSBaetHywAYASNgBIxAEwJEJcNFlj1HmnBCvU4SZc7oGYE5IsD5GrJnnoicx8cyJyNgBIzA1Ah0uXPFuuzSNTXqLs8IGAEjYAS2BYGzB0LXhcL3tLtuS8fdTyNgBIyAEVgcAv4+uLghW1uDzf+bBmrz/6bBca6lzJH/N1es8naVcNvSa7ryp78hroGHWZLOGQwTeE9aE9S8rWy4k4iSENz08Zr2S9BF228QeIjwPOHCIfpp4ndeTtIJkr6fiIhSDlsJxjV5ViXoog0EdSc1iev4exp4n/+PiQnYvK8h6DsCwmdIumLI8/LKwPC0Bf7qAxq4j03jkM6rUq4mgdNpI/Oa8YXre2zAYApBl/l/NTPbeXMEFnX+sKDLE3jJCPhAN83ojTnQ8SBmw4XNbokqmxZb0DXNuNWUchFJr5SESxcbp1S0U1POVHlzQddxkm4qCVcr5iOJCA9s1GP0hTTiQ7z3iXZBBIIP9GwC07WiRFCUry1D+p06dE1RHm0oaXvaVqydIeSdNVg2I0zKE5ESuIeJxPBESQ9KRFMlB9raPLV9iNa/JQ6M9I21iEMCc/wx4RDYdEAqEXSlh5qp7K775hIvYIgwclFJjN8U6RRJL5b0g4LCNknQNeT5FCFK7aP5W5u7XQGkztKCwKIOTB5FI2AEjIARMAIZAuwN/i55IR9//oikQ1sCChhEIzAHBC4p6ShJ/LcpPcwR/ecwTG6DEdhIBLrcuWKH7dK1kUPvThkBI2AEjMCKEThPCOKWOkd7X79i0F28ETACRsAIDEbA3wcHQ7fxF5r/N80Qm/83DY5zLmVu/L85Y5W2bQxvL3eoquVVxXak92ctdy7HGW7ZfYL71b9L6nNtiqIaeJjPDMH0S8fuS8EZqjR/ni86mvH3W4eycpHPzyVxjsXdKRURwdu7WHC76qofJzACm9xI0nMlvbSgsQjHTmoRXSFqeryk8xaUk2YpcY07KJQNr5FEkHo4avB5Hx7G54dZvQimmD+8Y8/3UiVNjMHs/zXwRz8RLmoSW0WuHRxDDALeVVKBpHMEgeE/hyD8P+2oo7DIX2Uz/68WMedPEVjU+cOCrrrJmz/c/ymIU75bV4xzT4SAD3TTADn0QJcqsmlJqSrbgq5pxq2mFJx/2GjeM1yEuAs1/PdqCinMy6GBqAAf7rClTQ83bKTZAB8SymfziMiI9r4iiI34KVq4/pokouG/UNLXw+bxCz2bwDGCro9JIsp+nugDJDgOFYiN+G+aXh/c6/hbrP+ySV76QT8RW308wYqDDPckIrVTJcV8/L3mQMcB4HnBxSwXatEmDjN/FOyD/0LSe4OI7stJJ2rFWm02y7X4pzim61OJjXOaH7Hfm1vmbYmg63fD/CMvLgtg1JfOGHDEXawmHS+JuR9Tvk7WlJXnrdmr1L54KJkj8QAIcZT//ZPKztwkuGXV9GPo8yk2jf0xTm/cO6Sm+6OyG86eIbCoA5NHzwgYASNgBIxAgkCbsxF77zsZKSMwYwRwA35yT/tM/JzxALppRmDBCJS4c8Xu2aVrwQPtphsBI2AEjMC+IHABSR8M36HSBkBme9a+tMiVGgEjYASMgBFoR2BO3wfN/5vXTDX/b5rxMP9vGhznXMo6+X9wpghGXZrgAsGxQ8iBAOOI0gsH5PuKpPtW8B6nFHTBJ3pI+IeAB2FVCQ/qCpIIxA4v7zBJnx3Qby6BlwmfCf4VQc//U9IjA68qFwLFKqZwSRrYXMFDe1IIQk6wzJMbHLoIfH7/ELwdodNbKyur5br1FT90vnTxGrl3U7MDBFwI2BCfMYfuEcbzc4FvSnB+eKNTJDinGALAT8VYoY1nS8B8gpreT9JrJd1dUtucamoX8/FniZEAecbOPfP/ppgB213GnM4fvSNhQVcvRHsy+EBXh9eqc/tANw3CQw90qfqZTcaNCzdUFnRNM261pVxd0qvD5m9VLl08U24VPhKxsWRTxsEhT0QKxDEIoUxMHwobVaIfnCWIW24fREmIt9gkEkmB62KKf4+bx7ZNYK2gqESkEu+bbxYIe2N5tJv5jwg4HiY4sN1CEhvydCMbxVvpoaNU0JVa8747HJLZdF9I0qUlUSdWxWykSW3zoQSH2jylfYhjnPa/RDSK+OdVkojqDNaI/ppSiaALrF4XxqarrLT8oYe6HJdNFHTVrll5/hpB19DnU1pnGtmIv9ula+wI7r1+UQemabvu0oyAETACRmDhCBCI4o0h8AJdIbADQhki2jkZgTkiP8JPywAAIABJREFUwPmadwEIKvqSBV19CPl3I2AEhiBQ4s4Vy7VL1xCEfY0RMAJGwAhsOwKXkMS3oPjNBzx4/0qgRL6XOBkBI2AEjIARmAsCc/o+aP7fXGbFTjvM/5tmPMz/mwbHuZeyDv4fGEReVSkeKadnSs5TU/01/KF8jYF3+MmeTsFVQ3R14RDU+yVZfoLoE0DjOEl3lHRKAUg3kPQaSe9LnKoKLtuTBTHXXSQ9Ojv/kQm+5WPD96AfZwWPFdXUtjPPj2ALoV/cB7S1h3y/CP9q6pxa0DU0mPs7QwD/tO1nknT9MG5XDj9gHICI620BE/i2BDpj/DALIMG3PVbSy0IQF4RSQxNmAqfNhFaU1TYOOIaB6ReHVphcN3bumf83wSBseRFzOn/0DoUFXb0Q7ckwhwNdvuFJSeAoeQ8OD30cctiok3B6eYukl0v6tKT/bug2D4/rBlHO5SWhzOXBgMgCpxmccr5VB9evcvNQoC2HSrpaePDgShPb9tGwYeFlc76hyKvMDx99TcpJ8vlm89lBtU693A841vAgwNklCh7Agc0UpC3Ux1/rq7Tjd3Dm4XwzSbxgv1TyEAZrXECwN/3MgM1JWi0PVcYRkRX1xXrYONAPHvZEKyANOdAhGEGxfXgoA3LQHToiH8SHcwl0cUyIKoeTFJtjEqKTUpectB6U2s8PWPD33D40v6/zOYEIBstXXKEQwpAQ37w/bJxK5m1Xv5l35w6bt2uHecH9RyJyBZs4xozDyBjlfXQbog5SLoYqGZu+PMy7I4Mwi7yMH1Eh8nsmFXSBJZaxfFSKdquxHu4XIi8gmuL3i4fDEM5WzDkiAqSuRhZ07SCH+O1pfYOV/N7k4MXPtWKtVTh00Y743Os71KaRaB4R7JgRsjWlEkEXc5coIY8Jh5i2stLypxZ0ceBmbR1ySBribFV7yC2ZIzXrf9e0LX0hU/t8aqszxYI87KNuG+yuK24vZ21BYFEHJo+iETACRsAIGIEMAV6yE0UOJ18+wPDOxckIzBEBgqLglIuoK0+cxXlHdOfkBwu65jiKbpMRWDYCNe5csad26Vr2mLv1RsAIGAEjsD8IXEkSIurTJdVDhLteiAK/P61yrUbACBgBI2AE9iIwp++D5v8Nm53m/+3iZv5f/xwy/2+Hf0taGv+PNhMEG+FQaUpdsyLP658lPSpwPmM55wruVvx/vkmknELOM7gN822D3wj+lCY4pLhilfKH4rUl3Ka0nr781wznrD4eW1pm5KDViMDS6+Ew8X0SZzKCeRBo8qGBUwdXM3Kx/z3wZOFZfj7wj8eKakrnQGm+qdtTy3UrbeeQfMxh5jjcfTi6nMnj2MBBRwj45PCNOS8f3iPiLwKJRvEXeeBMwyln3n8kjOv3ghvWkDbGa6Yeh6a2jKnD/L8xo+trIwJzOn/0jooFXb0Q7ckw1wMdmwMeAiz2UaXb1jM2NalrDoctSN9Yb0YBWNO1PFDuLQnFOS+ASxLzCyERGyweNn2pS9gRr12VoAuxCxhA1u5KPCARSqCI5n+XprNJQp3P5iw+pLuuRSSEyAUldpMAr+1axhPRHBvqrrnAeD44uB8hrkHsh8CMVLLpReyG8AxFNokN498nSvq8fTWE/nigowzKBLeYKIeNfr7QdmGJcONNSWSCXMjUJugiqgF2rtHStK0O5i1zHPFS6b0RywJ7ru2bd+QvscjtwoH78UGSELqQvhEOQB/suKgp2kaXPSxF5dEgsAtGYJQKr2gLpDHyMh65PSu/I6Djv6lgjvl95hAF/wcN7V6FoIt2Ht9QF4JDhIIIXYl+wUY5T9y7ROFAVBijdazDoSu6VKXtYb1irCHssbmnX4hX3xCihSCay1PfAZX8tXlqHbqoIxXyIbZ9c8ucjY5KCCT7xJ99gi4Ov88IgkJwQsy7zhRfbiDoTB3catoQyyhZ02O5tYfckvGP9yVEUv53idV42s9aYVrt86kL01xEj/1103pQMy7Ou4PAog5MHjQjYASMgBEwAg0IcLZif9PmCGvQjMB+IoCAi/cpMQhP2hai+EWSJ0FV+EAUkwVd+zlqrtsIbCYCuTsX76X+LOtq/je7dG3mXHCvjIARMAJGYPUI8C2eb7enSarifTwR/OESOBkBI2AEjIAR2G8E5vR90Pw/8//M/9tZEWr5Feb/Na+km8j/G/PM6OIrRe4v5ed8qJSz1MRP7ON6tbW5hNuUXtuXH3MAzDHgG2NwAQ+vK/FNBq4xvGG+3cBHrXFcgneMeOuIUAncZb5TRu4y/F24mfAXU15yNLHAcYrAW3zXfEDgOtZwb4fMBcbyDC0XwkF/YGhPG4+M71dN3NCmImu5bkP6U3INPNd7Bg5/mp9xeErgyEYDjq7y4NNi5HGr8K+Naw7383mVPOq03iFiK0RW8GH7TFtiPUPqiNfWPp+6MDX/r2QGb2aeOZ0/ehG2oKsXoj0Z5nqgO08gnpcIhegQoi7U2jz42CiwcEJe70tsAniYQnLve6hDCOGhgfimpOy07hcFgRDRrvO0CkEXQhwcaqKgqQ8HfucahD4nF2T+U0lPDVa0Bdl/lQW8Hx/aVvIQzJX4JXUxnjiwgXmpoCsXBpU4Zw050NHnXJjyj0Fg8Z2SzgVBUCpi4rJ8w98k6HpIiAZB1IfShIiOf7k4qel6hEkIA54Q3PBK6yBfk0Cq9Ppc3FbqYpSW3yfoIi9zBHc43I2INkLEDSyG+yyLYz0QO44O13KI4f4sEcutQtBVim1Tviik4TcEXYeMKUxSqRgKzDmAIaL7eHCUQ7AFhnzI42DE2kJUjtsFkVdT0/oOqFxTm6e0D2l7EPFxAMHZkDULx6w8Med4njFX+hwDubbvkB9FZDyHcOgDq3WmOQi6avvbtjaMOZzRhhph2pDnU1c/8z3HKpwNa3HelPyLOjBtCujuhxEwAkbACBgBI7AVCFwynIn4gJwngnxcRhLvJJqSBV1bMUXcSSOwNgSa3Llw30Lklaa2v+UReNfWcFdkBIyAETACRmDBCED4emnWfr7jEhj2Uwvul5tuBIyAETACm4HAnL4Pmv9n/l+8q8z/2w0Mbv7fzqww/2/8M2fTBV0Edodri/vSLYORQhdqKe8Nzh6irpIEByo1+ejjEp9d0mGBs32xngowMIAL9/PALcyNLXD3isHt4RrCn8o54G+UdFJLPbmApqS/aR6MKqJpQd+1cxF00U7cuSIPmyD7L87MDPr6kv+OGJCxJFALQfAROTEOcHE5/3+ppUCC10cBYFud8EsZV+YBHNMm05HvBw7qFyWdIxihUB4czdRdr62OoZxB8/9qZ4rztyEwp/NH7yhZ0NUL0Z4MczzQ4Sp1m0QUgqKXhwEvZVnQrxSI6/kDlWtYhLFxjL/xoMaF5LuBpH+DBteuz0i6ec9LX1TCODahLM8TFrLvl4TamIc9RBMeOLkY7TXBmSkXTB0UNkIIxngYswnBTpWE4xAPRDCICSeN1BkodxyKOP1hcg1tfEuCA05BOI3liQcOfewSmqTClPT6aIVJRDQU9+cNODS5pKHQRpTUJRTqwpwHOP2hzqZ6EN1gBRs3cn1uLqj6jwkOSvSJj+tswroik7OBvWgAgP9C/I+Jzd27kv/P3MD2FVzOL+nYoDonC31AKPTWwls3b2vTZia/ryHsM+/ul9TBxoV28l/uF+YESvg8lYiPWHfZUKX3XiyHe5D747PhD8xtyA/Rgjnmox+3l8T9WJPOGYRFlEliXuAOxr3TlIY4dMVy6CeEjBckoq67FUSl4CCCLXAUGOLQBVYID0/t6exUgi4OXgieuF/GpGgnTRlTlIeYqS+qR197a8RytWKtNkFPWs4QQRdzKYosWeOZR/lBMr3XEQ/intaV+gRdOAMy7xDjRgF0H7ZT/m5B1y6aNYKuIc+nrnFLndrIV7IHmnIebHJZ+YHpQ2F/uW7x5CZj7L4ZASNgBIyAETAC24cA5yaiNDYlPq7wLoCPODFxrkrfF1rQtX1zxj02AqtEoMmdi3Wo6QMa75dT5y67dK1yZFy2ETACRsAIbDoC92qICP6tQASEhOVkBIyAETACRmC/EJgTodL8v7Jv3+b/7d4t5v/tYGH+3+6c2Bb+35BnRuT5wOH9lyAaiuXA94UvTCJIeWpyQDA6OLzwJOHv5mYQZ5J0BUl93Na8zSX8t/Savvyp4xZByeEr/rIDqDSYNKKcNxeACpcavhqiHL7jwKWBN4gzWF9QfHDEIOTakq4WOK4597SgCZ1Z+gRFUwm6upy+YgNPH8RfcGkRZMKF7kt8H6txSesrL/0dFyuMVvrGqabMmJfnMvx55ge897Z5Nxb/WB/3L0568O+Zi+DLfHxv4Pb3BY4ZKugy/2/I7PA1TQjM6fzRO0IWdPVCtCfDHA90sYE8ZB4u6TmZ6IExJvouVpupAIUXtzzwWGBZeP82iGRSpS2iKQj6qMJTggdiLf7W5NLVtllFjAEx5KMNal42W7h5oaxO63l62Ji0uVPl4xEfIIhi2lKTQCXmpY2QX9gQpn1jk4PoDDel1MWrj9jNBhPxQYo74wR2iAQQzqWJethE8eC7bPYbGzQ2G20PYTZ7x2X48eBkrCBJp+PKg516EJg0uZL1bXpzlycc36jnJ4W3U75h6FLUpxvgWHyfq1TaDMYNt544r5rEGfk8Sq/nYIFokvsqFdQxVowRbkDgkd6HzOWXdWDRdMhnjBDtQXTIN3Pcp7h50Y50c02/EJ00Odm1VZ9GJCBPX3SVMYKu2IaDA34cThDFsXlm/WlKuZgrzcPBhHUMwV1+78R8Uwm6Cqfy4rLFKBAI7Z4boiV0CUXTe4OIEU0Oa6mwtiRPl6ArFezm4EYhKOsuh9P8uXDuYB/N3GLdbbovOCxxb+JW1iXoSkU83HsIg9ed5iDoYo7kkTxzHMCKtYvn3BwcusY+n/L+5RE/+L3EpXDd82WJ9TXtIbFLxzVwP+65JWLoNhsBI2AEjIARMAJGICKAG9dRQbCVo8K7ssNDUKUPZz+eIOlGyd8s6PKcMgJGYCoE2ty52ly3avNP1U6XYwSMgBEwAkZgUxHgW/MDks59IXwb/o9N7bD7ZQSMgBEwAotAYE6ESvP/dqaM+X87OJj/t4OD+X+7Syl8OvP/hj9aphKTtLWgj9uaX9cn0BqSnwD6Rwe+LoHHT+mAC6OFEwNHG3FMF7eZYuAcw4/EyIPEtRgTIIAbms4oCaHRBSUhgEodt8CniUPcVRffm+CytvG6u4RYuJQhTuO7FlzPJs4xHL//z957QF1X1Gf799JY/ppg+WLsxh6JYvliJZbYe8OGxkZQY6+x+8WCGtRgxxiFWBARUVSsQbF3JRrs0Vhj70ZRRF3/dfnM+M477DKz9z7n3fuce9ZiAc+ZPeWa2XvPnPO75yaGaFVzaciB9PC4qCREfGcfOhCV1/FcxhilNhFjjJFGV7qTpHtK4rdCzBeaBG7EMfM7I89E4qVxpCN+F0EZf79PMK9oq2eooMvxf7Uj7vxtBOa0/+gdJQu6ehHtlmGuGzoemPcOTkZNAbJ0Yr/gepT3uM/pB/EPrkOphSXCobaFSKooj3XxwGdRkTuqpG1hLqIKJ28UrZD/tmFR0jRSUwq6ePkhmuoSNzQJcdoCuxHDPSVsfmPbEaSwIEGI0zZO5D1XEArhopZeC4s8+IbPcRP61+BsEfPzIsfFpsvaEvcnFka501TfopdTnVMlO3OP+ktTjaCLMnNRVp+rVGwHDnAI9FgYxNR0ykGboIvxYtHxto7xQiBzaHbCdVf7sLZFJIH7Xc1YkfevQl3peLF5PKxnPuXjko9fl5XvFIIu6ufe4cejf2hZxOX3Py6DzF8W/bkVMCI7RJHMuVy0Y0FX+13IpgwRJ6cl9D33YyldYsfS+z3P17Uhanp/DK2n6bpU9Nsl6OIZzPzCDbDk3ZDWNdTdLXdfm4Ogq8S+uuRLj6Gbs8i1xqFr7Pupad7wvE43xzx/WBet6qSWKef8nMvqWgcdHb4c7XNlnHP/3DYTMAETMAETMAETWBcBxFqsUZt+PMLxHceun0h6f3YgzX8Fd/D0+wn2QPxw42QCJmACYwm0uXN1lWuXrrHUfb0JmIAJmIAJ7E6A34DZL3xKEgf9tR2WaG4mYAImYAImsC4CcwqodPzfzqg7/m/X7Hf8307sqeP/ds2JbY//Q1REvHFpQtDEQeCIcEpclUrLbcqHsQH1pQYHXeWVxDal15fkJ47zjaG/xPSe1NKA9CDprmdufjmxlsSYYkJAPHVXTHMfS2KEzx1+K2J/2OUm1lfWFJ/XxJHNTdC16tjGnO8qDx2vGYfYrjzGF3Ei8cvvbZkYQ+qgKMf/TXGnuQwIzGn/0TsiFnT1Itotw1w3dE2uQ3nPzifpyOy0XgRTiIb6VLxxAYKVIemDklDoInhJE/OJhymuRTFRNi5C3y1AzfUIxViIxITa/P4ti5KpBF2IR6gX15auhEgLQcQDk0ycXsw/+Y1/aUnHSGJBFFON+CZ10onXwxUnFBToacoFT5wcghq6baGYXotTF4vpOLZ81iXoOoskAoLgFVOpFWzMXyvoyi00mbcEGZ3QM175nG/baLWJVrg3uGe6gs5pAmN8VHZSQZurTy6sLBXWpKxTJ7ZScVuKKp76EP+GIOxBkk4uuEeHZuHe5v5pOlGBv3NvIIDE7adJjMhGj7mKMPQaoRE8f5iLqXvaqgVd6zplYejpCm3jgzCXk5UODs9tHHDek2RGaIhwjnuK50dM6b3RZGVNvjOEuc/JCyV5ugRdq+ZLECMnUn65x6GLfl02uHlxf5c+C7huqAgu52JB1655WCromuL91HQPMRd47vJlFYnnLmugGnfEoc/OTb6u793KM/52wWV0kzm4byZgAiZgAvMhwF7ihX7Hz2dA3JJeAgi4CNBMHbbiRfyQyd+jE84tG4RaN5P08HAAS7yOIM8295zeBjmDCZiACQQCQ922hl5n8CZgAiZgAiZgAu0EOOCBQzp9eJZniQmYgAmYwBwIzCmg0vF/OzPC8X+77gzH/0mO/3P8X/quaDoEvutd0mcgsCffQyUCrbR9Jfn/VNIRwcCiSwx5tnBYP6IvfoskPrIvXoa2EGvJ70DEupXk7+I7VFSzqjGraU+JOBDHMcxKDgiGA6lRRVsfiD8ecpB3KujivbGK39SInyVGHNOHuQm6Is+rBaEhzm5dTl01Yx3Ldvzfqu687Sx3TvuP3hGwoGsXotpFSC/cJMNQi8amOnIxTKm4hZcbJ/YirooJ5yEC1X/Q0xkcs16Z2HimLifppU3Cmy6HraZq8zK+Lenmkk5syDyVoAtx0uGFAxrtUmN2TqZAxJbbh+YqYVy5DpT048J6yJaLf5q440LFggSRQkz8PwuGEjV9k0ita4Gdi6RQ7SME+XxFv2oFXelJBTV9zF1V2rg0CTBqxosxwN0NB6queYFD0vPDaXgxX43Ij2uayiAw67gK/nMSJ5wnbFT+LrQfIRMLOVy4mhLz9XrBee1KIcPHwnMNMdGqBV3rOmVh6sU4Ak+Ebyz4HywJEXBcrOwVrHB5tuX3SMkGtTbPlO/Diml/mqxdDl1k5rlzxxDU+z8VIlksqhk/NuQ16VhJX0wuiM9J/sbzvMttsa0eAqFwKaz50iRdKyzNoWuK91MTy1WVWzM/NjFvyRdOrGOeFN4TJWuaTeTkPpmACZiACayeAD+GvDYcIMHeggMk8kNUVt8K12ACdQRY6yPmunDDZRySwin8/MhHOl04uOOSSd4PSGJvlrvhWNBVNw7ObQIm0ExgiDtXLMkuXZ5VJmACJmACJmACJmACJmACJrC5BNYVUOn4v/Y55Pi/XWwc/7e7MYDj/yTH/+3+7MAAIo2F7Hs7fT3ET8bYWGL8riAJsc2Uid8+al2mSg40T9uYHm7eFsOXxrN2GVbEOE1iJEsMDKZkFcsaIqqZsh3E3yEAQgDHb7F5e/gdi/hX5hyHkhAPX5NqY91qys7zprGjU8d3xrpKYjFr+8AhkAilOMT8e+HifBwwarhAiFknVv/9PZWkoq42U4shc29VcXqrKrd2LJx/vQTWtf+YpFcWdO3CuNQNXdtpGfkEaRL+/FN4QfYFyZYKp2D41iAaoP5SwVja1qZ2tqnYS9uVlp+PM8HyXbanOcf8+iZ3I0QThwaxXLy+1paY65pc1XLxTqr2j3XVnpiROzZ1Bf9fStKrJe0TKuNHdoQH36p4ItUKuij6yuE06egk1lfvGYMbEcI6EsJAFiYfbWhnk6CrRuRHkSUudrkYqE0Y2YcSUSYnx8dUeh/H/HNYnLAQv3Fw84MLiYXgmxrEkTkPThpHcIdDzuOC0xRMcMtZl6CL9iPQxOlpqnSOMK447k254MeC+WWS+GIOwRziw9yGOYpHWVyzifpK6FTJBqE2z1IEXSBgw4crIy6RbeLdqcY/L2dKy+g9KehKN81tJ1r1MSx16Jri/dTUlqZ3OvdVm110X3/8+Q6BfMOEWBfHUL7EyhNf6PDF1hBho3mbgAmYgAmYQBcB9iKslVgrx4TTNoeWOJnAXAlwWBMHdeSJvTI/dD07+4C9K99dpemKYQ9uQddcR9ntMoHlEhjrsjX2+uWSc8tNwARMwARMwARMwARMwARMYPMJrCug0vF/7XOpNM7O8X87DB3/1/1ccvzfDp9tjv/rmiFN8ZhTvOmGxG+NaUtXDB8xfsQwclD47SR9pqGDMc6zL9a1j80lgtCmL1/T59eUdBNJHPZHPPepAwp5j6QPD7gujQWP8dN5fOeFJB0dyr6DpC9U1mNBVzewNI76MZKINSbl4/C7ECf5wGAWQIxp3yGoaVwqB04y37+bNGeIoMvxf5U3gLN3EljX/mOSYbCgaxfGpW7oUC7fr1CZHB+QsdcPDa5dfZOpdEOXC00QDzxMEurdmpSfgkGwyqMabC5L25XWnY8zqmOEIYhBSlJ+fVOg/MUlvSqIfCizy2Wsq85clETe3DEld1sqFfil9ebt7Qr+z/v/5iBcq3EeG7KhS+1nY9u7hGsX0Y4NMtajpC7HrXwe1Yr8KP9cwcWOgHQSJwXQvnQhmwvnhrCjbBbZLJJjeo0kBGgEb5UkhEM8N26aZF6nyIYTxBF2cJ+T2NhysjhBZlEo2NWPdH5SFl+gcPIGaV2CLuoasoHo6leJMKpkfNM8ewe23AdNi+aYNxX5pWLGkjbV5lnnXOvi1efQFa/lGcvznBMo1nlSyiYKukocv5rGrFTQNcX7qal+Tgs6RNJ9kw+nFF3W3tebkr9pwxSFrU1B9DzDEGY7mYAJmIAJmMBUBFjbvVwSDqtp4scW9lxtrsFT1e9yTKCWwOXD/o5/54l9Na5cn8w+YC37VUnnTv6OIx0HG5Es6KodBec3ARPoIzDGnSuWbZeuPsr+3ARMwARMwARMwARMwARMwASWSWBdAZWO/2ufH6Vxdo7/22Ho+L/uZ43j/3b4bGv8X9+bKH3ePD+Invqu6fo8ipLGCro4aPjTPQ1BIETcCnF3XfFBqREDMdLEOKfvujTe9aAQL9lnvNHWtFW+20rGZWicVMogxvrm8Z1/lJhn5GYXJW3bU4KukraNzTOUe1pvGhea8m2Ks42mG1zfZp6Rlo3+BPMAzCmI4aVMBGNxng8RdDn+b+ys8fUpgXXtPyahbkHXLoyrfOlNGcCeL4ZrFim5oKv0gV+yoWty1nrLQAeLy4TFUBydNtFaSbvyG6VEkNV1c5VcX+LWVHoD55vkfLxzcc+QTUIu8OkSdI2Zf7HPQzZ0XFvjTBUdh2KdXeLFfB7VivyoI10Yxjrz+ytv/9BTDxCW4BgUU+0JDk1t3T856aB0bg7JxwKcDczBQfSG6BOhBAs6FnNnTwpFJIf18tckIbLjFABSbtGctmNdgi4saBGlTekWA4PHBhFi6bO5awwI2ON5wUL8+DBn4EhCLHoxSftKuoYkTj+OrgSpQLBWrNXW7rScKd+HQ+ZgvKZU0JVaqj83OJz1nT4xpl3xWu5T5lmaeI5xUgaW5s9MPiBIk43/AQ2fkY17B8FnvIe62le7ye2bI+mJVS8OwtdaPszPxwf3DN4fP2wpYIr3U1vb8vVTemJJbX+cf4dA14aJdxLvB9YnJETSl5T0HcMzARMwARMwgQkI8D0Yayfe5/l3YjgG8x7KHW0nqNZFmMAoAg8K7lvpnjkWyN4UZ66mhPspwkUOmImJUxy/FP7Hgq5Rw+KLTcAEMgJTuWtNVY4HyARMwARMwARMwARMwARMwARMYF4E1hVQ6fi/9nEvibNz/N8ufo7/636GOP5vh882xv+VvF2mjhUbIgyJ7eyLbcr7U5qf3xkfEmIfiTflcHuMH2KK4hgOlxx7iHj6bsNg4GclgxDyEBP4Fw0xmH1FnEHS5SSds0fY1lVOFMYSq4hI7vMtB/bDkVg44kcZ6xrhW22sW1+/uz6HI25icFlHmiKG9KohdpQDIOMY0Pame+qskhBgcohkqQgxxgPjtIarV/o7+5D71vF/65hZ21PHuvYfkxC1oKsOY76x6RK+1JVcnjt/YNW8xFYp6GoSiZT3qjtnG+eSjWZecr5xrxHEUVaJoKskTymbvhdU3+cl9eRjN1dB16UlHRNOP6BfbUKmMyX2n+Trc9zK59FhkgiWOrkEXsjT9IVGtImNxeT3X0XxnVlrrZtLxGdTtY1yeM/wTxSTsPAjePIESZzam780Y91xbtfco+sSdK16UT52MZ6KuT4X5jNzlAU6gio2jAhtmlLqKFiyQa3NUyroon1wZtE/NnGyyg+yQkoFXVwWnz38d5tF9tg2llwf53fudDXlxrS2rL7xH2NbnjPpW3NN8T5sG4f8+T3UbaxknLclT9+GieBjTkbCoh4HCZwknEzABEzABExgLIG9JL1a0g2zgngvISDni2knE5gTAQRcOFo3OZVy+Ak/qPDdSF/CoZvDVNiD3yfJbEFXHzl/bgImUEN862GeAAAgAElEQVRgCneuWJ9dumrIO68JmIAJmIAJmIAJmIAJmIAJLINA3++D6+yF4/92aDfFGzn+b9dMdPxf9105VNDl+L9mrnOP/6t9RqfP2RtL+lhtAVn+eAh2TRxhLKIvtilvWk3+dD7fRtKxoTDi9PjtkXij10k6UNKPRzBIn0elsXexuiGiGq6t4dDWNQ4c5CD61KSiqT30761BIHmXhji/LnS1sW4jhuH3wrgo6LpXMt5jysyv5fBrHK+IlxobQ0rZUSyXHvLP39vmRTTS+Ehw3/pKQeeI7yQ++NQs75C55/i/AuDOUkxgTvuP3kZb0NWLaLcMc9zQ1QQVW9B1WkFW7SKvZLNWkqd05uUvqDygfYoXWI2gq88xrKRfQzd0qQI81tNks5or4V8a3InaTlnP7+vaOZEvfuP/5/fmXARdnHiAQxaLtZimWPy1jT22rc8Oi1lOvC91N5qzoGvODl2pmKvrfsTxBlHd24LzEf/PZgDhRBQjlmzMavOUbiqnPNGiqc4aQVf6jMyFmk2MCZbEabI04TqHWOXXPRcsUdAVT1rh5KqxqU/QNcX7qa2NcXPb9nwf27dtvL50w8SXO2/fRkDuswmYgAmYwOQEWF/yYwFOtWniBDtOI2Ot4WQCcyPAaXnRTTlt2xuCmOsnlQ1GIJZeY0FXJUBnNwETaCUwtavW1OV56EzABEzABEzABEzABEzABEzABPY8gdLfB9fRUsf/7VC2oGvXbGuKR3D8X/fd6Pi/aZ9WtYKuVcf/nU7S2STx75LEQe8/TQ58n/IA6LT+IXGdJbFtaR01+VPjgZdLekBwz0rj3u4h6fASiB15lijoQpvw2HCgZmpa0iTyIb70yOAkdnNJJ1bw2lOCrlXF29bMvz5MHKh/qCREcnB/SmK+0Ca2imPBd/Rj5+4QQZfj//pG1Z/XEJjT/qO33RZ09SLaLYM3dN7QlWzWSvKUzrx883OEpPtJQnxBWregKxclDVkkD93Q0d+oAI/8niXpUZkQIi+/b/G0bYIu2A0Vd5bO2zRfPEHhy5LuIOkLhYXMWdBFF2r6UtLlqRbjBPu9UtK+WaVw/1AQRnxC0n9n9026iXqBpIdJQkTJZgkHg7b7qKTdQ2y05yToAmXcLEQ2v+oY1FrxZslzNN184nDHRjemKTemtWX1jf9lJXHCB25LN5CE7Xdtis+CPkHXFO+ntraNeW/V9ndb8i9qw7Qtg+J+moAJmMAGE8CpltPfcpfaL0niVED+7WQCcySAMxcnN8bEj6EPlsTBNVMkC7qmoOgyTMAEIDClO1ckapcuzy0TMAETMAETWB+B80o6RtJdJfF7npMJmIAJmIAJrILAnH4fdPzfzghb0LVrpq9b0OX4v52Dj2Ny/F/z/dj3LF5l/F+tICu/h9LriRXigMUx6VySriCpJMYqr6cvtmlsfpyU4m85CGeOCwftHxK+N+Vv3xzTee1uYlF6mHqscoiohmtrueVdRBB4WDhcPo07bGpPGq8W82L0cN8CbogOLxEOSCQ+8msF15CFGEAOUKxJaTxjX0xyTblp3rHc07JSBzni9tIDtdvmBe5yB0l6tKT8XVXbp1jHSyS9WNJFwly+mqSnBYOIvEzH/9VSdv4uAnPaf/SOlAVdvYh2y+AN3Q6O0g3dql5acVDy8Sg5qSAXW9Uu8krEWiV5Smden2Cr7/OSepbi0EVfeKkfJekqoWMflHSnZCGWu3iVWH9OIegqOfUiX2zUuOuVjGNpnjNLYsOQLnhXda+mIqH8XsOx56kdjY4bMRbZX0xO8MgvQdwST2VoW2gOERQ1NS0uytkIYIU85Y9aU9nlsqh+ZNiovD+wIUD15wUThMUy9xhOamykSzYItXlKN5XpBqj0mrSLfdfXOHRRbk3+VQi6mB9sknD/yu/XWhFW11SoLatv/KN1Nvfo/gODpUsFXas8oYNNavq82lPP74LbeDFZFrVhWgxVN9QETMAETKCNwF6SPhnWujEPPyzhzDX2ByRTN4FVE8Dx+kGS3hNcuXDtmir9WBKuXTGx76h1/ZqqLS7HBExguQRW5aa1qnKXS9otNwETMAETMIHVELiwpPdKuqCkb0jiUJRvraYql2oCJmACJrDlBOb0+6Dj/3Ymo+P/dt2U6xZ05TFUjv9z/F/tK2LV8X9TCrqGxH3lPIYcDB/L6IttyuuqzZ/Gq3JQxjMlvVDS5cIhfc9NXJFqxznmX6JDVzwEnD7cVtJJoTNt8Z0PCeyimxdxZq8YCqzguiHxsmk8Igfqf7+gntosZwhz55wdB/CXlkl8K6K6PMaa67uEfrcIYjdidtOx66uXmFp+a0Rgd6Vg3sH3/E3poZIQ8+bJ8X99lP15DYE57T96221BVy+i3TJ4Q7eDo2lD17RIzF1E6mj3556roAuhyhslcZoZqemF2N+7nRxxoRLz5+4wU4jHUmtN6ulyQZliAznG6aRJOHUbSccGQKmqnD+xIH6EpFM6gOfz6M3BZpTAptJ0FknPCTaj8RpOCeDEhZhyQUCJ009p/TX5cgEf1w5ZoJbUyQINy+BbS7p3OCUjXpfP3ZLymvKkm751CbrYcK0yrWo8attcskGtzVO6Se8TZPX1pe/6GoEWdcXy+O8+d7bSk01K81HnxSW9ShLvl2uFH1cjg1oRVhe72rL6xj9usnDpwoYZR4HaVCromuL91Na2uQhya9nNOf+iNkxzBum2mYAJmIAJFBO4pKSPBZeuJ0t6/AQ/nhRX7owmMIIAgqu7S0LYNXXymmxqoi7PBLaTwCrcuSJJu3Rt55xyr03ABEzABNZH4AKS/kMShyzG9PlwyN2P1tcM12QCJmACJrAlBOb0XZTj/3YmneP/dt18TbFyjv/rfjg5/m+Hz6bG//XFA8XZ0RbTM9Xh63k9teYNXF/al1hXbX6uw/2I2CjicL8d4ob53nQKdy7KX6KgK86NPGasLV4uHhoe8/P7GAfTryp9pcLNK7YhjUdcVbvScsfEkKYx4U0uiF1xi5eS9KJw2OS/SYJVnv5I0nkkXUbS/5WEkcC+khCitSWMHTDowKSA++PTDRkd/7eOmbU9dcxp/9FL3YKuXkS7ZfCGbgdHmxNWLlgZsoCqGZG5Crr+XNIrwwuK/vxvWLRhH1uTSkRyvDxfLWmfUHCJS1nehvNJOlJSVEN3CboQMiAqiGnIGI/Z0FFvXLzFNqQLjqgqj5/lVqFN/PN5NESAlzNkYX7zxDmKenN2bwuL9h/UTIoJ8jYJujjR4OgJys6LuLKk1wd3qFytjxJ/v446WeyxKP2AJFid2pIXMR+nAZDWJei6aDjh/5cTMkvtf8csxmOTGOczBQFNujChHhbsPJd+FzIjvGNBzb9xwPtt+HvJBrU2jwVduyZNjaArPvc+FZwk+EE1HWueg4inxjpHNT0fSqd5Pm9TAW7TxrC03FJB1xTvp7Y25YKuVQvWS9ksOd+qNkysA7hPPrpkOG67CZiACZjAyghcN6yF2aM4mYAJSKtak5mtCZjA9hAY4qJV8+wZUv720HdPTcAETMAETGA8AWJFOEGewzPTxIEovIdPHl+FSzABEzABEzCBPxCo2Q+uGpvj/3YIO/5v10xripVz/F/3nej4vx0+mxr/VxIPRv9LBF3EzP5s5IOdQyiuEA6TxyChJmavtC8IVDggkhjHBwVhSmkM36oP2E8FXc+X9D8VPK8p6SYFMZh5kfTp9pL2HmAWkPJ4WHBiiuuAtni5GAf9a0nEsn6poo/rypoKup4oiQPJpk7EdT5W0lUGcE/bEuN2MSXJjSnI1xW3yHcF/BNjSxlP3L0ZI4Rb1wju3l19/0L4EGYvkYS24HsFB646/m/qGbXd5c1p/9E7EhZ09SLaLYM3dN0bumi1GKGhpr1ji0K3jTxzkkXX7SR9NQTlsqh7TyIyiNfOVdCVO17R3tydqGTm5SIhrslfrggwjpB006TAphdwV30s+N4aAtvI1yXomsIRbOyGjkXGyyVdL3QqCrB44UdRAx+9Q9Jdw6kHXf3P5xFCFxylTigZpJAnZ9i0WctPbkH0dasBQeeIoB4XTgjg1LzPSMJVrMuFLO1KkyVyqcimAsnvF3UsLg8Kc/R+QURUWsYQq+R1CbroQ59LU2k/Y750I1O6Geyqg80Yz833hdPcv5y4TP0m2/jEZ3c+b0s2tLV5Sudan8NWH9++65fk0HX64CDB/G5yuipx1dpLElbF/AjLnGj7omRKQdefhnv/RgPfgXGMSwVdU7yfmubVqr906ZvLm/r5KjZMCIFPlIRw9QmSsGGPXy5sKkf3ywRMwARMwARMwATGEFjFmmxMe3ytCZjA8ggMceeqffbYpWt588ItNgETMAETWBYBghb5nZFDMtPEO5jD5vhNyckETMAETMAEpiBQux+cos62Mhz/t0OmTdDl+L8dPo7/674LHf+3w2dT4/9K4sHof4mga8rn+RDzga6+cFj15cPB/cQrE2+WppoYvqtKeoOkPwtxp7D57kSdz2OiJiq2uJgaDhQa4/ZgkcfHtsV3ItrDRIOY4NL4wuIOTJQxjUesZVLahNJ7r6u8NNawLYa65CB6DEkODgLHrvqI7yeOGeOGT0j6RjCAKKkjL9fxf6UzxflKCMxp/9HbXgu6ehHtlsEbuu4NHRaXuLugDo7pXpIOK1DWxvznDwHg107KIAgdoU6e5iroop2I0p6ZNPg4SfcMKuPSWZdvfJo20qloJpZbs3BNX97x+i5BV+4INsTNauyGrqnP/Mjw9eAydbnQEYREKOGj21Ab9yaBU+m1lNnEsOl6xHeHB7FYbMtTg1Cj9McQRBnPC0K1WEat801+gswQV7eSOZwK77oEjdisclI+90gqSmsTdMHxSZLeK+lN2YkbFnTtGhncml4YfoTDvvnHmYV0uvGJc4JneOosV7JBqM1TuuHqE2T1zcG+62sFXdEhq+SZV7oZKc2Xinu55inZO7VE0FUyTjBNy3pLuM+6WHedxnLZIEDDXplndK1LZay3VNA1xfupqa9nC+sYTuCJqXQe983Tbf586g0TXyLwPuO0pJi4Xzkt6JvbDNp9NwETMAETMAETMIEOAlOvyQzbBExguwgMdc+qffYMrWe7RsO9NQETMAETMIFxBPh+ld/drpQV89rwHasPzhrH11ebgAmYgAnsEKjdD66Sm+P/dui2xQs5/m/X7HP8X/ud6Pi/XWw2Mf6vNM6oRNA1RYzNkIPh4wilfSGGDuMDxFcc5o6JArGLafqcpHNXOnSdVdLTJd03KYi6jqyIm+5672EkwDwbkogLJI7ua5K+OPBg5BcEsVpp/QeGWKvXSeK/iVuMqS1e7iySniPpHpkzFTGoh0j6pKSXSfq+pAtK4rD7j0tivEjE1eIcdVFJL0riUM8kKcaic9j9mLQUQVf6Hs8d0vrGIecTx4u//ygcJk8MIIfKfzbEZOGq1pRKYyPTax3/N2aG+tqcwJz2H72jY0FXL6LdMnhDt4OjbUPHy49Ac14CMeHSdUDy4uwijjAG8RaLm5hYSKDS5oWcpzkLui4t6ZhgORrbXSNuaxK2PVfSIxqcmFJ7TOrCYYrA8+MLpjcB96/K2tkl6EqV8BTPIo+6TiqoK2YZu6GjnLzPvPw/Jen1oZKa0y+aBF3MO/rFoq8vXTGIFlj8ktrq5nn7QEnPzub33YKTUl89fI6dLAtOToGJY40LHifnlaYosrhEuAAV/p3CYre0jJJ8iLRYlGPxywkWOInlCfYs+G8sifuDuZjPk1ygGOdPk0iSTRYOLYj7+JEpLhbTMR6zSYyLchb+PJNq7Jv7mOEow5gwj8ae4MDpIZyOwBdLONRwfyBsbHMBS/+eiu9KNue1eUr59wmy+nj2XV8j6GKTzjzE/RBHxD63udLNSGm+OOfbni2rEnT9Y3DY62LdNf5xc84pnvThW32D1vJ5qaBrivdTUxNyt0zeNYiEPj+wP75sh8DUGyacNY9tgMuaiHUo7wQnEzABEzABEzABEzCB3QlMvSYzXxMwge0iwHecD0q6jFM84qu+NOTZk7t08cP+g/sq8ucmYAImYAImYAJVBM4u6f2S+I07TS8N37FWFebMJmACJmACJtBAYMh+cFUgHf+3Q9bxf7tmWFusnOP/2u9Cx//tYkOc4abF/5XEg0FgCYIu4n5eHg6cb5vRxDgTc/KaEHtLfNgNC2P4cD0mXppYPRLxXYiQaufFqt55pfFpU9Wfuhs2mQC0tYfYcWIdiS/jkP+fhQbFQ9hj/BmiIgReiOfSGEtiARHrITIinvYrks4QDCEeHcwGag05ciZpPOIrJH16KmhJOV2Hq5dUR4wyHGGE2K0tbrd0XiB+hCNxcj+sFASW1pH2y/F/JaPsPKUE5rT/6G2zBV29iGaXYcxiOFXL0rFS0UCNcCoXt1APYhMC4FmktCXmIkrofwuChpiPF8tjG0RMfJ63q0RclFsy1rhZUWeppWOTuI3FBByO7lHe81Ki36j0Y4IdY48tZZ7ahHTUdWIHc0RjhwaRQpqtS9DFCW1xQRSvQeSAuKY05XM4FZyUlpG7XSEcwqoTwRSpSd3fVnaToKt03iLAeX5wn4nld82pC0tiMcc8iokNQd9YkRehEm53qQMeokGcmNJTDPoY5tboCKrYVPyq78KKz5mTCDMZD37oub+kXzRcz33PAhonKUSBPJO+GvI1nawR+SFK4/7AprgkTS3oii5wJXUPydP0bL5JeDayYUEkly820npSAUpaFhsf3OPYpORinXiqUDofSjbntXnmLOjift4vGzA2mdwz+4QNey48bBrf0s1IST6sp18c2tB2v5cIukpPCCkpK+1z2/in5dS6COZMSwVdU7yfmsaTU27eGL5sie+G6Ho35P72NTsEVrFhQkiM/Tr3TZ5eEt5FJ3sATMAETMAETMAETMAE/kBgFWsy4zUBE9guAgi4niDpWuG7fX5U70tDnj3RpQvRGPWV1NPXDn9uAiZgAiZgAiZwWgJ8t8phl5x2niZ+y32MgZmACZiACZjASAJD9oMjq5z15Y7/2zU8jv/bYeH4v514P8f/lT26Vh3/VxIPRktLBF3EVhLrNiYRN0kMXEms75+GWE7iM68m6QoNFRPHe0IwD3inpO8mcSylfadYDnDnIH3i7Ygx49/PDPG1xNTWmGGM4dN1bUl8WtP15wlxNsStdcV959cSDwrzh0t6coMJQE170hjUNP6M2Eccy9L4R8YdId6NQjx0jGdODS9w/zp8BOg0/m5EMcWXlsb3pwUSs0csMvG6CBTbYu9rxqG4wVnGIXU4/m8obV/XRGBR+w8LupY3iee+oWty2YIyp3rwcsAN6JQMO5ajBMk/LrMw7VvQnC0IXHBSiokvk1kU5XXEz9cl6KI+xAEsElIBDk4RLNwQRWH/mSYWeIgdWGykgh/yPCpc85uWKbu3JIKV07q+IOlJwZUi5UE9Vwrl5fVQfJegi88RECHASZnzRX5pyjcUjDOLpVrFet6OtH6c3ljElaQ2QRfXYg3KnGLh/rukMBgSOP4MSam4B1U7LlpdjmW5yxbFsuhlrBD75cInFqa3CQtQFoUxDT3FIS5oYzlNJyG03S/8vWShmJ5QQ9ubXFNiHdz/jBUnIKQW1Lmgi5crJ1lw8i/3EG51TSKxpjGfStDVNZ/aNgXpNWPsn+8abIOfGE6O6BJ0xRMnfi7p5pmwM45/LuTDhpigmNRNqWSDWptnzoIu3NEQg+zbMNA8uxEp8uzuc2Yr3Yz05WONxrMRVz5S271UIsJK7Yi7xqCkrBQP4lq4XCjcl1FkWfMM6HtOlwq6KGfs+6mpLVisp+6BQ0TIfX3cxs9XtWHimcS7lHd0nr4c3Dc/sY3A3WcTMAET2FACrGHPmTg1b2g33S0T6CXAj1OPDCIH9nWlaVVrstL6nc8ETGBzCFw+uNmX9Gjos6emjpJ2OI8JmIAJmIAJmEAzgYtI+nDDwVkHhEMczc0ETMAETMAEhhIYuh8cWt/cr3P8364RcvzfLhaO/9v9znX8X/uTbNXxfyXxYLSuRNA15fO4RNCFOxaOXNfLKkbAxUHq75P0KUm/bmlYad/Tg+wRcxEzRdwS4rD0XubvCGy+OSWIirL64tOaimJfiGkBMXRpvyqqbc1a0x7acVSIiU5NJ+K8S+Mf04Pu09gu/k6cKXGpxK4Tg4mL2pCEyI3YX+J580Q9zLnvSZoqLonf/NifD0l7BWctXLWaUs04DKmfa4bW4fi/ocR9XU5gUfsPC7qWN4HnvqGDKAINAryxtcwTIhQEAwhfSAR93zQTcvF38j24JzDrjEHggbNMmhAyRVU44i4ESjGtU9BFnZxO+rLMdYy/Iw7AbeuDYXFIMDzBx6lgJ7a5VLzSVhc8WJB+PbiasXBoOnkg1tcn6MrdShCtseikTyUpvz7y+GQQSuC0hogq2qa2ldlka03eEqe2tMxc0EU/EGykDh8ssljQscAhP6K0fKy4DnEUi8gusU1us5u2JZ7+AIvfhnkTnZnSfNRFsBZCD/KVprNIek4QiXANi9Nc8JOWld8vfNYn6EptW1NxUFcbo7PfTyQhnmDONomfWGiyKGaxSh4S9fFPKrjL61q1oIv6aS/3Aqc7tNnzjhF0xQVulwAv9ju6bb0tOJn9IAES25Dft1HwgzAtzomUG6LbJmEegh4Enjy/SvIMEXTxLonvjNK5jgPh44OwtqnOOLfT5x1iJoSVbApODUJkNtk8p4+X9F8993ZsWxwr3kM8j9rmJgIyniNtXzakm/suN74SEVbsb989X1JW3xikzwAEu9HGuu+6ts9rBF1j3095G+gL84h/Yqp1pRza702/btUbpgeEtSgnt6SJe5sTelindr03Np2/+2cCJmACm0CAQDL2QzgNs7/90iZ0yn0wgYEE+M4CoQPp/eG7ic8UlLXqNVlBE5zFBExgCwn42bOFg+4um4AJmIAJLI4Av8F+KJwwT+MJdrx2+J10cZ1xg03ABEzABGZDwPvB3YfC8X+7eDj+b/e54fi/HR6O/2t/fK8j/i+NGUPY03ZQf3TOyuNNEbzw+10es3Hx4J5ErBQHldcmYgvZn3TFSxLrg3kCYiRiZhFwfbbgAO/YlhJBF3UQ43hoiHtuEj2l9/LUoqgabkNENfSPPeC/hfjVKdtf054Dg+FHLsSKcXA4UHFY+k8DkHhodx4zmTprjXXpytkz12FFrPsNB7iyXSDEL31nzXFMNeNQM9/SvEPrcPzfUOK+LiewqP2HBV3Lm8BL2NBBFVEXohz+qU0EwXPCAja6XcIYyiWwGmECKvemlIsf1i3ook1XlfTc4IpVwwLRDuIbXIlKnIi4nzmV+V8aBGRt9VIH7kgIyu4eMvUJulInIi5B7IB1bKm1KgIQFuW3a2lUqQiIOYYlb2x3LO6lwTK0hBnX5IIu3ORwQXpYg1NaG8eaOUsZiLqYmyj/2+Zu15hxXyGiaXNsa7s2dyDiHmPh++OWC4YIutJTLg4KLPtEZ/BAKMbYfzW0pUn8xBw/exDB4DKHUAdXOvIikGxLqxR04daGcxJubbgDIGpK3XzSNg0VdKUb8T4xSXpyURP/kpNRYh1d7nU1z7I07xBB19C64nWlgq6x9cTr42aktLwmQde5w3OSseD50jXHS0RYccN6YhBFrjLgOX0G8O7jlJM218wSRjWCrrHvp7w9+UlgUwjUSvq8DXnWsWHii0PEkAhW83QdSe/aBtDuowmYgAlsIAHW3xzcgnNvTIj/OSTi5A3sr7tkAn0E8u8J2X/jGP+Vngv/JlsP8V1IFIX11enPTcAETGAMgXXsB8e0z9eagAmYgAmYgAnsEIjBj/yucOOKgz3NzwRMwARMwATaCHg/uDsZx//tzsPxf7t4OP5vh4Xj/9rfJ+uI/6uNGeuLNyXOk5i6x4X4OmKJ+L0vjynkd0BidYj7bHPQWvWbtk/QRZzj3ULMLXGfbw5mCHnsbJeD16r7kJY/VFSTt7/UlKKvb6XtSePPiOMlxjmuJS4rCTEXzIlb/n6oNP79jzOTA9yzOMybursO6+9re/o5ZhG3D/N6n+QD4nGfFoRdfeVhbvC84BoWjSAQIXI//c+A2OC++qaYF+uow/F/NZSdt4vAovYfFnQtbzIvZUMHWRZYBMzihHCNQtTYnfLyjKKOvssIZGeB94SWjKl9Jln2hKCLes8VVNiIeBB99CXsXRH7YJnZJ2rLy7pwENFgD9qVcDhikfxWSYcEVxry9y2wU/eVWH6fyCRvBypqTihAjJOnmhM28vuBsvocpPL6mgRdiB9Q7j9F0t/1cKyds7E4OHISBWNw674JET5nXnB/cPp27bygCJzFODEhpnyxmzdjiKBrP0mvDe5ft5L00cK+5dni2CLU4oRxAssQcTXdP30ioVUIuni+/aWkh4dFNe1HYMjzCIe3pjRU0BXtg+n7bSWd1ME0PaHgBpLenuVtcqYiSyoKipbltZvzkqHuG6tYRnoyRkm5XXn2lKBrqENX7nLJCR4Io9ru+XTscB16bLah4yQQ/v7AsJlNTyYZy7bp+ng6CoJhnm1sNMekGkHXFO+ntK35iR9TCNTGsNika9e1YeI0t3+WhGNXTJwgxDx1MgETMAETWB4BvtTmy/nrNzQdl9zDltclt9gERhE4QxBu4VAcE/vSdO3TVkEu6MIJm785mYAJmMCqCaxrP7jqfrh8EzABEzABE9gGAoi6/iO4Y29Df91HEzABEzCB1RLwfnB3vo7/252H4/9Oe/85/k86suKx5Pi/9riiIfF/KU/iFKNgJh8SYmKJf2yLN+W3vbuE3y2IBSN1xVoiyOEg9b0l8bsFh8PzD22ILkwV02JQ1i5BFzFYHDpJvGeXmCtWTHwhgiPEUOQnbvN+kr45qGXlF0VhHP8mDhDzgNcHo4golEPkxJhEMwL+H2ES8Yk8k4nVzI0KGEvuyyFxq7H1pYKu+J7kYE+MI5z/3ZUAACAASURBVD6TdD/GFfIn4nyJgyalQqD9JR2dXIMTNYdCM7c4vP/Ycpx/yImRBXHwB0i6bsKHGDmEXJh3fLLCaYsyXiTpog1tIe6QuU+bMdxoM2wY0I3fX1I6DkPLH1OH4//GUPe1KYFF7T8s6Fre5F3Shi7SRZXOixBxB25VvBw5KYDEy5SX7vGSEKugLK594bPw4EWJU9PVwkIj1o17F4sgXpqkPSXoiu1BmY3IDXvNy4UFLZ/xAuY0ZNwiWODC5XcjpmcUm7Bgwb41LrCoB4cRFhBvkfSzTMhBlX2CLvLkQe65cK6k6SzoEZ1xqtuVswVgkxClqcwodInCsCHuKW0bOsYAjpTNAo8xYzHIXEKkxJxlkf1fA+Zs2hfqYBOO2Iqx4l6JGxjGi8UoG5Q3jpwXLLpxbHp0qLxpsZszrt3Qpe5rJcIHAu05VYP+Yx9L39kY0H82e00J/ix8ETt+KGzYuk4kYIMBVwL4STeXxGmCNYl3JRvM8wWnl+uFRXkcp1I3PQJPmTeM6z+EccU+uk0AxmkRzE8EOgSo5jbBeR/SxWyb010c09xZj2vZbHKSO45RCOnSe4NTUoZsZGgj8wJHOTYhQwRdPCM+VjNgYaNzeJhPe0rQ1eS8lXajaWPEphhXRsabxEaP8e9yHOQ+4pqHhOcT71LeJyTue96LNwv/3yfirMR8muwEkvLexUqaL2AIJOU9MzRx/yKaxDUxf5+3lTnF+ymW/fdh7vL/UwnUhrLYtOvWvWHi+cMXNcxH3jOlLp6bxt39MQETMIElE2DPwGEFF886gWsxP0RwepmTCWwbAQ5/4ETCmFjj4MDOKX59yYKuPkL+3ARMYFUE1r0fXFU/XK4JmIAJmIAJmIAJmIAJmIAJmEAdAe8Hd+fl+L/Tzh/H/zUz4bBpx//1P28c/9fOqDb+j5L6XKpibU2HNBMrTNwfnyEAioe3E/tF/M87JJ3S0FxinDikmlidprhBDpTmkPmhMcb9s2gnR1vf6Qexl/cNBSG0IVarT5yVi7qIHUQU9vmeBuUuRaXtX2U+Yh4ZV+IKh6YSIREx1i8O8bRNMajEcCIsY6xwyYoszxyMLRgj5hr/xPVHeiB6qQMgMXmXlESsKLF3xB6l6VNBkPVqSd8bCIT5cR5JVwzxydQRY1LTIpn39JnY7inEXSXjMLBLf7hsTB2O/xtL39dDYFH7Dwu6PGlNwASGEMBBhlOfEdGRcnHIkDKHXJMLukpERHk9XRu6IW2a6zVxIRtP3B7Cqq9vCPEQHZHanHk4QRwXKwQrUdjZVi6iOk7Y+HgQYSFC+2GHnWwuWsvLZUOIiPDbLRWyEUIYc8HwOW1FeNnmqscmBZETGwg2Bn1iVESMiHxKHdnSZiImQVTFKSRtKbUaZgPJpiS3po6bdAQ/6QkVTWWWbs775sUQh7TUoatUBJa2o+/6Nqeyvr6UfF66GUnzIbSizYhjuY9IJWKu2B76w6at655CgMqXHt8t6cSAPHwh86jw5QXzFTc5voToSqxD+TKG00b6EvkQ6fWlqd5PnDKDkyRfLpEQQuPqNMWmuK8P2/D5ntgwnTs4pn56GwC7jyZgAiawYQQ4oIF3MQcFpIm9AWvr921Yf90dEyghwLr369l+FUfvJ5VcHNy4OFQoJjt0FYJzNhMwgdEE9sR+cHSjXYAJmIAJmIAJmIAJmIAJmIAJmMBoAt4PjkboAkxgcgJTxVeMbZjj/8oJriP+j9aUxoylgi7ia3A+InYojV/idzwOZkSQ0nboeU6AA6ARM2Ly0CSkOSqIotqcw8qJnjZnU98vE4RCMaaL/nBAdzSZ6KuP+Cji9IhDIg6RmEjibjnQvi31xUH21dn1eeq6dmo4XD/2BXODGBtFbCQHJzOeuIxhjMBvtsSfDWXfF1eXxpIR44mJCOYLaeqKRURk90xJh4U5cnJyIWIp2s8B/E3lkhVTgnsH8RbmJXmCyXHhUGnMJzh8dMqEwIvY1WtK2i9zAqOe6Ab21MSZbEj9feMwpMz8mjF1TPV+cvzfFCO53DIWtf+woGu5E80tN4E9TSAucKK16lAr0jH9YNHCyQsxlTp7tS3w+HuJ0GVMm/fUtSmrVTnNIFhCmELQPCdJtDnz5K43OG5xYsGXJJ0UFpsEZ5Zu4lKm0QWraTHNyf0sytuEV012rWk5bGaYH+8P//z3gEU5C26EVohdclvitrkBGxbhiOW6NgG4a1H2vuH0iXwzQ/mcHMGClznQt6Eo3Zz3zWkLupoJ4cDG6R+MA5tjnKieELLy76dX3APMXTbN3He5AJGy3xYcrlZpP86XKWxocXp7ZRBultzD+RdzTbSY//xT6qo0xfsJ50jsxhFKkkoFZX33gz/fIbCoDZMHzQRMwARMYI8SOCAcoMCPFmliXc4POLj1OpnANhJ4cvixMPadgxsuVrFmPntwc4/X/yT8YLeNLN1nEzCB9RLwfnC9vF2bCZiACZiACZiACZiACZiACcyFgPeDcxkJt8MEdicwRXzFWKaO/ysnuI74P1pTGjOG0Ie4n1+FQ9svFOKTiGE7IhxOTbxdX4xaHwEOfUTcxQHy/D5451B233VDPm/qOzF+Twv1IuTi4Ooml7Gu+ojtupGkfwltL4mDinxL+0Fc1Vcl/S67gDjBX5cW0pJv/9BvWCBGe9nA8vpEPhzAf7cQp0WMJrxz1l2xiLeQhNEBh/T/YxBvxaYyjzhMnMNEH9gyhzjQnPjLxyT9Yw6/WdIbw29pY1nWoItzn9/MeV7DH0EZ98JQVzDq7xuHmja25R1bxxTvJ8f/TTGSyy1jUfsPC7qWO9HcchPY0wRYLOA2dLvQkFIr0qnanauw+9yX2urdBoeunNXLJT2gQ3A1Zox4ryBSYaPWls4mCYtbNhGceDBlYtGKqxaL65io57OFgW24dHGqBilucthUIoTJNztj2x0FPW3lsBkZwge+tH3sZphxxMKasfqKJE6YGJLScnDG+UFBIek4ll6TFtt3fRzn+IVC7Sa7qwt7B1EjAZGI8XKXtLZrmbNsSDnlBCHR1POtAPskWfhyhsXwNwpLIzh7H0kElDYlhJMEavc54KXXjn0/0SbcDdhYknAu4CShPpv0wi47mwVdngMmYAImYAIFBHgf41h6v4a8R4d105RruIImOYsJzIYAh6jwgxx7tZjuG34EnE0j3RATMAETMAETMAETMAETMAETMAETMAETMAETSAgsKqDSI2cCW0RgbHzFWFSO/ysnuM74v6ExY8QN4nDEIXSrEr0QX8QB06v6nZB4PgRjxN+9J3HR4qD780gijq0mhikfYfgMPei+fLZMn5ODvhG14cyFA1bpodx5S9ID0DELaGOJUxXirqZxZn4S80sMYj7PuIYy2+Imcd36lqSvdyC6aDisH5OCEyX9aOSYTzUaPK9vHOJJEXWNSUPjG2vqHFvH2PeT4/9qRmsz8y5q/2FB12ZOQvfKBNZF4JbhNAXEE20Wp6tqS66exhnqWQMWT9sg6EpZceIC7lDHr2pgXK4JmIAJzIDAmPdT7hp2r2DFPeYLmRkgmVUTFrVhmhU5N8YETMAEtocAX7Yjqv7rpMsI5R8RfiTYHhLuqQmclgCH67BGjYkDODjtsvQwCTM1ARMwARMwARMwARMwARMwARMwARMwARMwgXUT8O+D6ybu+kygnMCY+IryWppzOv6vnKDj/8pZOedqCCCy4n3u+KnV8HWppyUw5v3k+D/PqEXtPyzo8oQ1ARMYQ2AvSc+TdNdQCFawuJqMdQbqaxMnTjxdEidQkz4XnMI+03dhw+ebLujKbWBX6c41AL8vMQETMIGVEBj6fmJtfI9gE07D7M61kuE5zZc7c9yT4HjxBElPHuiWuBpyLtUETMAEtosAp25x6hlftuJ+egtJ79suBO6tCZyGwCWDAzWnysV0e0nHmJUJmIAJmIAJmIAJmIAJmIAJ7EEC5wynlu/BJrhqEzABEzCBmRNYVEDlzFm6eSYwNYGh8RVj2+H4v3KCjv8rZ+WcJmACm0Ng6PvJ8X+bMwfG9GRR+485Bk/m8BcFdMzM8bUmsFAC15T0KknnDcKq/SWdNGFfzi/ppyGYGpX/xSQ9LhGRUdUhkh470Ep30wVdlw3jg4Xp1yT9raQPTDg+LsoETMAE5kpgyPuJd84Rkq4tCUdDnA94xzlNS2AJ6/vofMG7806SPjgtApdmAiZgAiZQSADXocPD/u+rhdc4mwlsMgEO1HlZ0kFEj1fc5A67byZgAiZgAiZgAiZgAiZgArMncHFJ75R0qKSnzb61bqAJmIAJmMCeIrCE3wf3FBvXawJzIDAkvqKm3Y7/q6F12ryO/xvHz1ebgAksl8CQ95Pj/5Y73lO2fFH7Dwu6phx6l2UC20kgPwFiapeuPFgpp4w71xgR2SYLulY9Nts5491rEzCBpRCofQbmp3PY0XB1Iz33DdNNJb0p6f7vgngcQfmvV4fFJZuACZiACZiACZhAEQEO1GFdcqCk6/rQliJmzmQCJmACJmACJmACJmACJrAaAvtIepckfm8lHSDppaupyqWagAmYgAksnMDcfx9cOF433wRGE6iNr6it0PF/tcR25V/12Axvma80ARMwgdUTqH0GOv5v9WOylBoWtf+woGsp08rtNIF5E0gVzThZ3FbSxydq8i0kvaGlLNxT7i3pKEn5w7e0+k0WdHFK92sk/Xn4MeUukr5ZCsb5TMAETGADCNS8ny4s6RWS/npFjpMbgHOyLsx9w4Qb19Uaevv5ICL/z8lIuCATMAETMAETMAETGE7gXJK+P/xyX2kCJmACJmACJmACJmACJmACowl8V9KfZaXcquO33dEVugATMAETMIHFEpj774OLBeuGm8CEBGriK2qrdfxfLbFd+R3/N5ydrzQBE9gMAjXvJ8f/bcaYT9GLRe0/LOiaYshdhgmYAARuEMRDfyLpXyU9RNIvJ0BDYP37G8pBzPUYSS+U9JsR9WyqoOuskp4l6Z6Svi3pzpLeOYKTLzUBEzCBpRIoeT9xmsejJB0UOokA9sgRYuGlslpXu+e+YTqjJBxHWcucLoOCQ9fjJT1dEs5dTiZgAiZgAiZgAiZgAiZgAiZgAiZgAiZgAiZgAiawrQT+RtLbJfEde0x8h3pDSe/eVijutwmYgAmYQCOBuf8+6GEzARPYIVASXzGEleP/hlCTHP83jJuvMgET2DwCJe8nx/9t3riP6dGi9h8WdI0Zal9rAiaQEuBl+DBJB0tCbEUwfJuzVg2584Ryby7pLyThAHacpMMlnTRBsP2mCrpuKekISQjsECkcMlL4VjNmzmsCJmACcyJQ8n5KTzR6gaRHSPrFnDqxYW1ZyobpmpJeHpwu8yHAxYu1zpc3bGzcHRMwARMwARMwARMwARMwARMwARMwARMwARMwAROoIXAbSa/ODsc6WdK+kv6zpiDnNQETMAET2GgCS/l9cKMHwZ0zgQICJfEVBcWcJovj/4ZQkxz/N4ybrzIBE9g8AiXvJ8f/bd64j+nRovYfFnSNGWpfawImYAImYAImYAImYAImUEtgSRumP5b0XEkHNHTy50F0/qJaAM5vAiZgAltOgNOzjt9yBu6+CZiACZiACZiACZiACZiACZiACWwSgbtLeknWoR8GUdd/bVJH3RcTMAETMIHBBJb0++DgTvpCEzABEzABEzABEzABEzCBWRBY1P7Dgq5ZzBk3wgRMwARMwARMwARMwAS2hsCiNkxhVHAKPUzSn2Wj9A5J19+akXNHTcAETGAcgbNKeq2kG0q6vaRjxhXnq03ABEzABEzABEzABEzABEzABEzABGZE4HGSDsra8y1JV5LEv51MwARMwAS2m8ASfx/c7hFz703ABEzABEzABEzABExguQQWtf+woGu5E80tNwETMAETMAETMAETMIElEljUhikB/H/CKbOIu0g/kLR3+PcSx8FtNgETMIF1EriYpDdL+otQ6SmSrirpk+tshOsyARMwARMwARMwARMwARMwARMwARNYKYF/kXTvrAYcuvaVhGOXkwmYgAmYwPYSWOrvg9s7Yu65CZiACZiACZiACZiACSyXwKL2HxZ0LXeiueUmYAImYAImYAImYAImsEQCi9owNQA+QNKzJd1GEg5dTiZgAiZgAt0EbizpaEl/kmX7gKSrG54JmIAJmIAJmIAJmIAJmIAJmIAJmMBGEXiFpL/NevRiSffaqF66MyZgAiZgArUElv77YG1/nd8ETMAETMAETMAETMAETGDPEVjU/sOCrj03UVyzCZiACZiACZiACZiACWwjgUVtmFoG6BySfryNg+c+m4AJmEAlgcdKepKk02XX/buk20v6WWV5zm4CJmACJmACJrBsApuwH1z2CLj1JmACJmACJrB6AqeX9BZJNwhVvUvSzSX9YvVVuwYTMAETMIEZE/B+cMaD46aZgAmYgAmYgAmYgAmYwIYRWNT+w4KuDZt97o4JmIAJmIAJmIAJmIAJzJzAojZMM2fp5pmACZjAXAmcVdKrJN2soYFPlfQ4Sfn7YK59cbtMwARMwARMwASmI+D94HQsXZIJmIAJmIAJzJnAmSWdIOlHkvaTdOqcG+u2mYAJmIAJrIWA94NrwexKTMAETMAETMAETMAETMAEGuJRZq2ZmnXjwnTyhs73lQmYgAlsDoELSbqKpDdJ+uWauoUbwCUlfW2NddK1c0q6iaTXVZ46eG5JV5T0DkmnTMSI9z3l/oWk90v67UTlLqGYS4QfC38q6RWSft7S6PNI2j98RvDxd5bQObfRBBZKwOv7hQ6cm20CJmAChQT+XBIOXKw908T6/86Sji0sx9lMYJsJvEDSDyUdXLmf3GZm7rsJmMAyCHg/uIxxcitNwARMwARMYAoCfyLpf6coyGWYgAmYgAlsBAHvBzdiGN0JEzABEzABEzABEzABE1gEgUXtPyzoWsScciNNwARMYCMI3ELSSySdQdJdJL1hxb3aS9J1JT1E0jUkPUfSYwcEw/1/kp4l6e8l/aOkgwravbekfw31PkrSIZJ+U3AdTgZPl3Tf4Ghw/xDEV3BpZ5a7SXqppM8F0dJJBQXSB0RgU6evBHHd1OW2lffXQcRGUPHfdvAk4PjoUMgdJH1hXQ0M9fyRJH7cRIC4ynRypbCRgOyLrLJBLWWve57sgS5udZWL2jBt9Ui58yZgAiZQT+A6kl4r6ezZpRyucFNJn6kv0leYwNYRYG/y2bA3+Lakx0h6mV3ttm4euMMmsKkEvB/c1JF1v0zABEzABEzABEzABEzABEygm4D3g54hJmACJmACJmACJmACJmAC6yKwqP2HBV3rmhauxwRMwARMIBUrHSfpnpK+NzEW6riSpLtKumVwyYpVfErSw4NbQE21QwRdiHMeFk5T5/TBe0s6qicAb8g1pf04v6QjJF1b0lMlPb5AYPb/JD2ptIKKfLgyHNmR/69CG0uKxOnteT0ZlyLoioKyy5V0fESePv550YjgcDZbd6pt57rb5/rGEVjUhmlcV/9wNc/Us0l6tKRTJyrTxZiACZjAHAncQ9KLs4a9U9JtJP1kjg12m0xghgSOkXTbpF3fDIcseA0xw8Fyk0zABKoJbON+sBqSLzABEzABEzABEzABEzABEzCBDSTg/eAGDqq7ZAImYAImYAImYAImYAIzJbCo/YcFXTOdRW6WCZiACWwogcsG5yncnwj2PHxEP3mHcfI/QpirSrpZcORKi0RMhegHZ7D3SjplQH1DBF1UkwrYcCQgIO/jLfUj5sJJjIB/XJoOlvSEge1t6+KBkg4LLl23K3BH2FOCrijAKhmqEse0dQq6hrqa4UZ15uAQZkHXzshb0FVyByw3z6I2TBNgvoqkDwaXDcTFiBq+OEG5LsIETMAE5krg2ZIeFBr3DEk41v5uro11u0xgZgT2kZQ7KnNgCQd0OJmACZjAJhDYtv3gJoyZ+2ACJmACJmACJmACJmACJmACUxDwfnAKii7DBEzABEzABEzABEzABEyghMCi9h8WdJUMqfOYgAmYgAmUEkD8dJaOzAiXHifp/pJeH0RMiK7a0smSfhk+PJOk60i6YvgH4cufN1xIeSdI4lTzd0zgAjZU0EXTUmcsXKnuIynv7xmCm9c/hb68QNIjJP2iFHphvosElzCEBbiHPavHMayw2N9n+z/BdeuGEwhxogDrI5Ke0sCL+u4UHN6ioGtd7lb/GuZsnJM5o6EiuFrxEi5mbwyV31zSiTWDVZk3OnT9uyT++4eV19dkn3Ie1dTrvOsnsKgN00g8iHQ/I+mCSTm82xDxvmhk2b7cBEzABOZM4LXhIAfW5E4mYALlBFh33yDJjhj88hZFlgN0ThMwgdkT2Kb94OwHww00ARMwARMwARMwARMwARMwgTUS8H5wjbBdlQmYgAmYgAmYgAmYgAlsOYFF7T8s6Nry2bqF3c+dX/qC87cBUS6EGBq0j1AHkQjOQghW7iLpDdsAcKZ93D8EihNIzon4h0j6zRraGsUfU1WVCl1SsUde/nuCiOudkj45sRhqjKCLdiJCu5ekx0j6cguYcwVHLsRdjNePpgKYlHN6SQdJenQQunHK+7cnqmdKIU6Jo1YUTs1N0PWA4BSXYj2dpEsE8eEXJOHWlidEfDXPy1uE/O8OIqtvTTSOTcVsgqCr5P3EvEN0iUh0VaLKFQ7T4ope1IZpJN1LSWJtdaGGchA2HyDpJyPr8OUmYAImYAImYAKbQeDqkt6XdeUmkt66Gd1zL0zABEzg9wS2aT/oITcBEzABEzABEzABEzABEzABE9hFwPtBzwYTMAETMAETMAETMAETMIF1EVjU/sOCrnVNC9ezagKIIXBsebOkL3VUZkHXaeFMJei6lqSXhWD4l0tC2PCzjrFA5MA1F5f04lVPkC0sfy9Jz5OEaAcByd0kIXpadVqXoOsVko6V9HlJX01cvFbRv7GCLuY6//QJ6ngn88/vBnbiopJw+Tp7x/U8K68QRJcI39qcpmoFRnta0IVgB/EinPN0pRAAiWvbvSX9uIUP/A4Pnx3YIr5jDHmu5Yu9riEbO3/yspkjjw3iPMYJIe2vBs6Zkss2QdBV8n5iDj0xCC8RJTNXjqoc6xKezrNDYFEbpgkG7Y/DGmm/hrK+I+kOkt47QT0uwgRMwARMwARMYNkEPhbcqGMvPiAJkZeTCZiACWwSgW3bD27S2LkvJmACJmACJrBKAvtI+q6k762yEpdtAiZgAiawRwl4P7hH8btyEzABEzABEzABEzABE9gqAovaf1jQtVVzcyM7e1ZJt5f0yBDQTkAsDihtyYKu05KZQtB1HkmHSbppcPzBHaotMJnnDm4VuBAhNooOOxs5Qfdwp64p6VWSzhvEjveQROD4KhPilbMkFewt6UHBfaqv7gtK+gdJz5b0lVDGyYnoaErRUA2DEkFOfh/VlF+at89RcMo2pM5oJe2bcmyGOHR1tbGkPK6P/PjvvndJCZOYp2T+1JSHcO3Q4IL4UEnPqrl4QN6lC7pq3k/pPfSfku4o6XMDmPmSfgKL2jD1d6c4B89W7l9E12mCxzMkPU7SqcWlOaMJmIAJmIAJmMAmEYguvGmfrijpxE3qpPtiAiZgAlt4wIcH3QRMwARMwARMoJ/ADSW9JhxQebVwKGH/Vc5hAiZgAiawNALb+vvg0sbJ7TUBEzABEzABEzABEzCBTSCwqP2HBV2bMOW2tw/nkPQSSbcMCAi+7gvCt6DrtPNlrKALVxPEWQeFog8J7jGntEzN20r6t+CmQxYLulZ3D59J0lOCgw+1/D9JBxc4RU3Vor+S9MYgKLtNcNTqKjsGsP1I0o0lfTTLPKVoqKaPJYKcKcVUbW3rE3QhXEFMybiPTbi5fbiikCnHpkSAxVx+UuHzo6Q8uroUQVdsJ45i3Cec2r/KtGRBV+37iXXxA4OoFKa4Rz5E0i9WCXhLy17UhmniMfpzScdIwj0wT5+SdKsWh8CJm+HiTMAETMAETMAEZkQAp+HPhj1JbBbrBQ4wcjIBEzCBTSOwzfvBTRtL98cETMAETMAEpiDwgHBw3elDYR+UdN1wkOsU5bsMEzABEzCB+RDwfnA+Y+GWmIAJmIAJmIAJmIAJmMCmE1jU/sOCrk2fjpvdv1RAQE8t6Bo23mMFXYgljpREgDJOJghKTupoShQHxCwWdA0bt9KrLhtcunDK+pok+K9aABLbhujycEm3ltQnRuKHGkSBj5b0juDe9u2sk1OKhkr5ka9W0HXfHlcfHJYeK+kqkp4o6d09jbmTpHsWMKzp09R5pxybEgFWm6DrqpKulXXuApLuH8bk1YnjW87gnMH1ir8fIQlhYZqOlfTFAeBK5k8slvtgH0ln76jnGkHMhvCDe+b7BW367ginqSULumrfT6A8fxj/a4dTQO8VnqEFmJ2lgsCiNkwV/SrNyr3O+od3QQxUiNdeP7wHS8tyPhMwARNYFwHWrqw/cNB1MgETmJbAXSS9PCnyt5IukThXT1ubSzMBEzCBPUtg2/eDe5a+azcBEzABEzCB+RF4vqT7Zc06XtJNJLE3cjIBEzABE9gcAt4Pbs5YuicmYAImYAImYAImYAImMHcCi9p/WNA19+nk9nURsKBrmvkxRtC1l6TnBfENrUFcgECl6wt2C7qmGbfSUnCoYUweEy4gSIzT7n5WWsDIfAdKOiyISW4n6TMt5SEIfKWkfYOj2LMk5S/UKUVDNd0qEeSk99HVe0Rztf2I4qU+UVxNn6bOW9unrvqjoOsESfeW9OOGzA8NczoXhObPlyn72TeubXWVzJ94bZp3yraPEc4uVdA15P0Ec9bG95D0ojAA7wpCv29OOSAu6zTP9yXsSVYxbLh0vS4ICSmf4AXe0U4mYAImMDcCrAdwWT5OEmt6JxMwgWkJfFrSpZMiDw2HUkxbi0szARMwARMwARMwARMwARMwgfkR4Lvhoxu+bzgqHFKZ/1Y4Zuaa0gAAIABJREFUvx64RSZgAiZgAqUEFhVQWdop5zMBEzABEzABEzABEzABE5glgUXtP5YQPLkooLOckpvbKAu6phnbMYKuWwYnExyHcOfqEuzE1lrQNc241ZRCYNgxknDp+t8gTnhDTQEj8qZ1I5LAsasp7SfptZJw5bqVpI82ZJpSNFTTpRJBTpOg66yS7i7pO6Fvsc6ufnAvPSO4H7xU0i8kbaugq2SMcqESwsCLZBcy718g6SOSnhLugaaycWZ6fPgAEWQu4CHI8gcljcrylMyfeIkFXTuOjzeUdOfg/jgA+e8vGfJ+inWdNzgkXC/84cGSntsgMh3aNl93WsHuEvYkqxo3xIcvkXQZSZeT9KtVVeRyTcAETGAAAZ7PB0t6RHItbrT/MqAsX2ICJtBO4GzhYJMHSuJQlotJwmXXyQRMwARMwARMwARMwARMwAS2gQD7oH+XdJ2ssy+UdJ9tAOA+moAJmMCWEHD835YMtLtpAiZgAiZgAiZgAiZgAjMgsKj9xxKCJ+cENBcQ8cUi4pQfzmDibWMTLOiaZtSHCrrOIQnHoHhCO8HuBPqd0tMsC7qmGbeaUs4k6emSCA4jIe76+xbno5pyS/KmdSNQun8QKaXXInzClQTxU5cL1dIEXVFQ8g5JOJVFp6muflxZ0uslfUXSnSR9zYKuzmlW4jwVHb/63tnxWUiFd5D0hZIJXpBnqKCrpG991Ucx4JiylujQNfT9FHmyPn6IpEPCHz4QBGZf7QPuz4sJzGl9X9zoFWfk3eA9xYohu3gTMIEqAn8cTsi+ScNVl5T0xarSnNkETKCEwNkl4eD59pLMzmMCJmACJmACJmACJmACJmACG0SA3wo/HA6+SrvF7xxP3qB+uismYAImsM0E/PvgNo+++24CJmACJmACJmACJmAC6yWwqP2HBV11k8OCrjpeq85tQdc0hIcKulL3E1yfbi3phIImWdBVAGkFWa4r6XWScIBat0tXdN/6zxahTBQxETTaNY9WLeg6s6THSqI9aTqdpEtIwv0JkQ8iq5hwEsP1ic+ODu4qV5eEAARRCY5k9Ok2ko4NF7X1gxMIcYZ6jKRnSXqUpF8PEHS19aNkWlH3iSUZszxTjk2JAKtGqFRSHt2xoKt54OMzGxfGV0v65YD5UXoJ4rfbBzfBMQ5dQ99PaTtTd0H+bpeu0lEsy7eoDVNZl5zLBEzABDaKwAUlHS/pUlmvfivp0cFRdqM67M6YgAmYgAmYgAmYgAmYgAmYgAmYgAnscQLnlsTvbhfKWnKAJA6NdDIBEzABE1g2Af8+uOzxc+tNwARMwARMwARMwARMYEkEFrX/sKCrbmrNQdCVi2GicICe4IRzzeDqcrUQnM7fOc0KhxjEBp+V9LuGbu8liZO3ER5cJYgTfiTpY5LeFIK4v1eH6w+5EUMQKH9zSdcJpw2fM3xK2/5D0hskva8gUDwXH/U1KeVD3hjYH69L3YC4HzhpnEDwGwRRB+IXOHxQ0lskHSfpm32VdnwO52tIum0Qflwh5I2sEYHgzkPg/G9G1ENQPOPIeFJfrOc9oR+vkvT1UP4QQVfqqEQxCIVSB6K86VF8UdKlOCYXDU5Se4eLECHdOAhlSsqJeVJRDX/jJHn4nxQy5Pd1PicIYsQp6XqSrhquQdTzIUlHFc7brvYy7y4g6WaSbhTmBeIg0ickIYJi7uEu9LOajmd5/1TSEaEOPmpzyxpRReul6Rzj/uI+iil18OqbR1OKhpoamzoplXKI84Ufl3JBF2VwXxyW8W7rx2UlcW9yKvv+kt4bGhHvny73srS9Q/oRr8+fmaUcphybEgGWBV1lI1PDqa3EfN1RVvP4XEMFXbXvp7aW5vcR66i7Svr2+K65BEmL2jB5xEzABExgywjsG9brrO/S9JNwSME7t4yHu2sCJmACJmACJmACJmACJmACJmACJrA+AheT9BFJ6fcSxDZwGNxr19cM12QCJmACJrACAv59cAVQXaQJmIAJmIAJmIAJmIAJmEAjgUXtPyzoqpvFcxV0ITZCwPXsIJbq6tULgtsLAiISYivcc56cCMCarif/QyUdWSE0Yn4hJMJxBrFKX0Ik86TwZewpLZlXJehC7AIDgrW7EqKi50k6OLgc9fUpfn4uSX8v6SGSopit61rEbbAgWK5JgNd2LeOJaO6pPXOB8fzHIDS5cCJEoVyEQwTw/7CjgdFR6bwhz8OCo1D+AIxFDBF0cS0uRXBLy8ENqa2epiYjDnlrcKbi81zI1Cbowi0Jh6QHJNc2lc+8ZY4fU3FvxHJgz7V98478jBlz9EWSflE68ZJ83I+4Tx0U/oYo4VbhpLu24nIBJPm6RBanl7RPECSlZSKMpG5Ehi+W9MrkQ8RrMODfzNu3Z435VRC28UyYUjTU1OczhiDV/OS/MwQhHDwQ10WhFWUgjOQHpIu0CLriM4uybyfpMy39SN25cuFWraCrrR8l0wYXMUSPtWnKsRki6EIoeN+WRiOkRYzJPYRA8tSWfAh4Lh8++2SHwJj3KCLk0pQKg3juxnuw6fqavCX1b6Ogq/b91MUxF7OlTnsl/J2nncCiNkweSBMwARPYIgK8+9gvsTZNE2vYm2ZOtVuExV01ARMwARMwARMwARMwARMwARMwARNYI4ErNfx+yW+9HE7rZAImYAImsFwC/n1wuWPnlpuACZiACZiACZiACZjA0ggsav9hQVfd9JqroOuCkg4tFArRY4LRHyEJgQQCIwK+EVz0JcRMjwl19QlqcN25lyTENyVlp3XjIoRA6PsNDVqFoAshziHBGamPQfycaxD6fLfggv8r6bnBHawg+x+ywPvpoW2/LLgQIQDcGNtS5ownDmwwv1yoo0/QlQuDSpyzhgi66DNiw/S0tbdJuoukHxTwIEveVv6WC5KaBF2Pl8Q/9ymsh2yIkfinRGyF8A5hwDOCkKmiGh0v6f4DRTe5uA1hCWKq37Y0oFbQNcYZqo1BOh/zsarhFvMi6LmDJIR4palEZJM+m1KXq/Tau0t6WYugCyHmKyT9OjjIfTxpXK2gq7RfU+bb04KudbpI1TpHlcyfOBZp3lz8OGS8cBe8ZxDwdgnJusqObPveDUPal18zdh4NeT91tTtfc6zT2XAKnnMuY1EbphmCxImONdEjg4vsDJvoJpmACSyMAPsT9iYc4pIn9oucgl2yJ11Yt91cEzABEzABEzABEzABEzABEzABEzCBmRK4UfgNm8MkOYxw/44D+2baBTfLBEzABEwgI+DfBz0lTMAETMAETMAETMAETMAE1kVgUfsPC7rqpsUcBV049iBwwd2GhAPJm4MLDC4t+wYhUS7w4Rqcn16YiH8QOBwXnJno6y0aXLs+l7jMtNHjNG+ERbhY5ekTkj4UXG34AhY3lOs2iNFwP8GZKRdMnSd8YYtgjMB3Asv2DpXgOIQwKbqP8efcbSYXqHDSOJwukTSUNr4j4XC94DSW9wWRBX38Tcc0ulYQcMTxiVkRQX0gBOEi4MARCA4Ej+fpOcHdqEso1MX8I6E/1NlUzzMlXT84K1F3X9A+rlwvlwQX0ruDo9e3Ojhwmvtlwuf8G0FETG2OR3DB9eio4OxEfvpwa0knFN66eVthcUdJX0muz+9rAvaZdwRJx/S14MzEv7mX6DtuU3nC0QtxYNec4LlLG9J7L5bDPcj98fnwB+b23zSIvujHAZK4H2vS+YLLHmWSmOe4g3HvNCULunaolAhy2gRdXI871HeCowGLhCbRCn/7uzB3EICmIjsLuk47O3PnKcboLBU3A6c7cprjpyQdKOnLFdeeXBnQXDJ/YvWrEEVSdp8zWFf3lyToGvJ+6uo7z3sE86yZSCVroIqptNVZF7VhmuFIsd5lLcVa/mnhHu9ae8ywC26SCZjAzAjgrP0fDW3CZZdDK5xMwARMwARMwARMwARMwARMwARMwARMYN0E+A6U32T5TbTvsNl1t831mYAJmIAJ1BPw74P1zHyFCZiACZiACZiACZiACZjAMAKL2n9Y0FU3yHMUdMUeIHR5kqQXSfpZ0i3G+IqSnpcJUL4XRAoEK+NY8/AgkiEwNCZEU3xR+qzM8QmxFn9r+uK0TazCqd44AREkltZBXXsFNy8CzlPh2fOD21TbSeD5eJQ47zQJVGJ/aSOuTAi60r5xWjliK04sjy5WXNMX2I1IjIDbVPjDOMEOwcYPs+lHPbj0EDCH2CBNuG4hvGpzUrqBpNdk/BCMMVYfy5gj/qIe3L/S/sT6+gRducsTjm/U86vC2yl30ukSGiC2QzSHk1xMfa5SaTMYt9clXOAe3elivi7XJ8SBiCa5r1JBHWPFGCHegkd6H+JM96oOFk0iP8aIYMl3NYjBEHjg5kU7UmEg/UL02ORk11Z9Lhbpc1erFXQVTgHFOfCvYWxLT/tPx+q+HYI2BGvcywjfcAmknzER8M6zIv1bX7tLBDldgq68/FoXIgu6TjtCuaCrbwzzz+PcLnlv1Jad5y+ZP/GaNC8CT0SkYxLPDObmtgi6xr6fctYlLo9jxmebr13UhmlmA8WagDVfmli73rZSnDqzbrk5JmACMyBwD0k4hJL4ToHDU9gbOpmACZiACZiACZiACZiACZiACZiACZiACZiACZiACZjAWAL+fXAsQV9vAiZgAiZgAiZgAiZgAiZQSmBR+w8LukqHdSffXAVdCBPuHZyM2k6n2k/Saxu62+f0g/gH1yFENDERREqw108byktFDfHjfwluR10CCubijSSRN4pWyE9w6vEtwzSloAtREkKfLhesJiEOgrcjG9qHGA4hCUKnmAjMf2gQGHWdInauIBSKjiBcz7Ww+HhDXeeQhDDmdslnOJzdT9I3O6Y47k8vaXCa6hN0Ia5CXBYTc4/6S1ONoIsyc1FWn6tUbAcOcIh6EH7EhPDt7VlD2wRdML+PpLd1nPp2/uDecsukzK72/VkIksT9LqaSsSLvX4W6UoEg4rHDKk+ly8ePOYnIsCnNWdB19eBy19TuqR2FSgQ56bPvw5mwNm/jGYKY8pxBQNonyouinFoBXOk9OUW+WpFaV51x3iGoRHB1akPmsUKlJQi6xoiwIrKxwjfKmfp+6hr7sfNo7PupqW08r3lOx8TzknURLpJOwwksasM0vJsruZL1Kq5cefq5pAdLOnwltbpQEzCBbSHAARjsmXBY/u9t6bT7aQImYAImYAImYAImYAImYAImYAImYAImYAImYAImsHIC/n1w5YhdgQmYgAmYgAmYgAmYgAmYQCCwqP2HBV1183augq4m16G8Z+cLwiOca2JCMIVoKA1UbiKCkOSNks4bPvygpDs1OIcwnwimxrUoJsrGRei7Bai5HqEYbkgxvVTS/VuEVlMJut4c6v1OTxsRaeFq9cAkH65j/JPf+JeWdIwkRFMx1YhvEArh7nXt5Hq44uJ0StbOXPCEc9j+kk4qYI5T1yuSseWSLkHXWSQ9J/CKxTeJpLqqrhV0Me9eLul6oVDm7a2Do1xXPfmcbxNatQm6uDcQ63WJ76ifMT4qczvDPePYhsblwso+QWVeRO7EVipuS8u5fiaSRBD2IEknF8yXqbJM4dA1Z0HXVJzyckoFXbkTW017urh2lTNWiJOW3eWkmLehSfSEEBm3R5z02hIOe2+V9ClJBxa42vDcGSrgKREExnbW5C0Z120SdE3xfmpietnghoTrJonnLmugPiFmyfhsc55FbZhmOFD7Snq1JNaLeWL9cUCPsHiGXXKTTMAEZkQAB+3U9XtGTXNTTMAETMAETMAETMAETMAETMAETMAETMAETMAETMAEFkrAvw8udODcbBMwARMwARMwARMwARNYIIFF7T8s6No1w2oCyGvn5dAA+aZ6cjFMqbilKcAf5yFEKz/o6RBOKK+URPAoCceUO0j6QnZdk/Cmy2Grqdq8jG9LurmkExsyTyXoQkRW6mZwV0kvS9rSJrDIXUJeF0QDP66YPLn4p4k7LlS4pz06KZf/R2T224K6mkRqXYKuXCSFGOL2kj5fUFfMUivo4jmFkC11iSvpY+6q0nZNk6CrZrwYA9wyntozL84q6fmS7p7kqxH5cVlTGbiDHVfBfw7ihE0UdJ0nCCm5p1aVvh6cFvuERZsi6EKcimDhlw1ArynpJpKaBF1NTpFjx2TMe7xGpFWTt6RP2yTomuL91MR0VeWWjN8m51nUhmmmA4HgAlE+6+Q84dDK+oxDGJxMwARMwARMwATmQ4CDenCm/9J8muSWmIAJmIAJmIAJmIAJmIAJmIAJmIAJmIAJmMBaCPj3wbVgdiUmYAImYAImYAImYAImYAINZi6z1kzNunFhOq1rQ7dUQVebW1Z+NzYJf/5JEsHefcKfUuEUDHE8wRmFVCoYS9va1M57S0I4lafSdqXX5eP8RUmIzkrcrCgnv77J3Yj+HxrEcrHutj50PTWbXNVy8c6fBievGyUF1Tpm5Y5NXYKuSwWBxT6hvndLQpzzrYrHf62gi6KvLOn1iZNYX71nlHRwcIzjeoSBt5L00YJ5RJYakR/5S1zscpFJmzCyDyWOdy9MMpXex/GSVYoTmI+X6euAJJwCHx/GlGC2PoHSV4IjYHrPz82hq6Dba8vCu51Af5yqatNQJ6pVOHR1PYu6hEoWdO0a9W0SdE3xfmq6X5re6deS9N7am8v5dyOwrvX9NmD/O0m49SL6TtPvgtj8CQVr/W3g5D6agAmYgAmYwJ4mEA8I4h2Nozt74vygpD3dRtdvAiZgAusg4P3gOii7DhMwARMwARMwARMwARMwAROYHwHvB+c3Jm6RCZiACZiACZiACZiACWwqgUXtPyzo2jUNlyroOkLS/SQRhN+XYmB3zPdQSc/qu0hSqXAqF5q8QNLDJP2qoI40S+6CRRsf1SD6KG1XWnY+zu+QdCdJ3y9sY359k+Dg4pJeFUQ+FNvlMtZVbS5KIm/uRpO7LZUK/NJ68/Z2iSjy/r85CNdqnMeGCLrOJgnxHOK7mLqEaxeRdJSkq4TMXY5b+TyqFflRxbmCi931Qn3cj7Tvw0l7c+HcEHYUhzPRe5JyXxMEaD8tnMPnCCLAmyb5x7gPdd1fhU3qzXZnSUcmnHEN7BJixjnWNZd7K00yTO2aVFP3UvLOUdAFuyY3Sf4en2Vdwsp03MfcIzXzJ837lglEQ11OZqVza+r7qaveMfNoivdTU9vOLAknhfsmH8ZnUilD5zstgUVtmBYwgBeVxHrgCllb/0vS5QasxRfQZTfRBEzABEzABBZF4AySOKjk/EmrEWQ/aFG9cGNNwARMYBoC3g9Ow9GlmIAJmIAJmIAJmIAJmIAJmMDSCHg/uLQRc3tNwARMwARMwARMwARMYLkEFrX/sKBr10RbqqAL56qHSPplwT2TC7pKA5JLhFNNzlpDg9Fx+KFtMbWJ1kralWMpEWR1oSy5vsStqWC4fp8lF8nl452Le4aIhHKBT5cIJhdj1cy/2Ochgq4mFl3OVPtJem0CuUu8mM+jWpEf1aQijFhtfn/lY/mB4GJ3aulkCPkuIOn+yTV9bmV58U1t3V/S0ZXtaMq+qudoZBmdl6i7TajDZ1MLUGoFOWeZgGVaBCe4IxL8zcTlTlncGCFO23N6rENX1zxZgqBryvHJxcA1Zcf76QRJuE3WCHhr6iEv7yMcCK8b1gEIOUvTFO+ntrry9dNjJPEOchpOYFEbpuHdXOuVuDIeJOkRkk4XDkJgTfrptbbClZmACcyRwDkl/WiODXObTGCLCHDY0T8n/f2FpAv53tyiGeCumoAJpAS8H/R8MAETMAETMAETWAUBfjPnN9RXrqJwl2kCJmACJjAJgXw/OEmhLsQETMAETMAETMAETMAETMAECgjMWjM168YFuHP6gS8Xfkzl/lIwj/6QJQ9Y7hK15OWuUtDVJBKp6VdX3jbOUwi6agVJJYKukjylbPoC1Ps+L6knH7u5CrouLekYSXuHTrUJmc4k6emSHhjy9Tlu5fMIJzBOyT65BF7I0yRoRPjA/Iopv/8qiu/M2uUw1HRhifhsqra1lRPnbe39FwVdCEoo41stFexJQVd+T07BsnaMp6iztgwLutqJ1QoCcaVEAPoFSV+rHYgsP2523DdTCLpGNqX68lLReSx4ivdhWyPz5/cYntUgNvSCOa3vNw0xgQuItNkj4PzhZAImsL0EWIO8QhIufvsWHgKzvbTccxNYHYG9JH1DEv+O6cmSWGM6mYAJmMA2EvB+cBtH3X02ARMwARMwgdUS4PeBl0oi9uUmko5fbXUu3QRMwARMYCABC7oGgvNlJmACJmACJmACJmACJmACownMWjM168YF9HP6gW+Ogq6aoGILuqRcbFUrKCkRa5XkKX2y5AHqudhqigD2GkFXn2NYSb+GOnSdVdLzJd09qeSWko7LKo2in8uFv/MFPo5WnIDdlPL7unZOxDL7Av7nIug6o6SDg7NfbHutcKJknLvyDBV0xXurz4lu2wVdvNsJFsStpSaNcQKbo6ALp7QnSvpmAwSEoS+QhOCzLQ/3yn0k3UrS1SXhqjckDRV01bzf29oVnztjylqFSLGEY+1zaYr3U1u7cEJ9ZvLhGJ4lfd+GPHNa328ib9zuVummt4nM3CcT2DQCiLpZM3MoBok9E2sa/2C+aSPt/iyBACLrRyUN/amk83d8R7GEPrmNJmACJjCGgPeDY+j5WhMwARMwARMwgZzAI8PvnvHvv5R0XUkfMioTMAETMIHZEfD307MbEjfIBEzABEzABEzABEzABLaGwKw1U7NuXJgic/qBz4KunUFpcouxQ9euZ9oqBV1HSLqfpP8N1a1b0JWLkoaIn4YKuujyfpJem7w+cLIhMOrXyd/y8vtEAdsm6ALVUHHnkDc3oprfSjqlYYzy+XM6SecNzltNX+bdQtIbgvMZAgt+lGlKcxB0nSAJl7YxAfVXkvTWlmdu11gMfR6PcQKbo6ArijqHzNv8mlULuhCP8RyrEX+V9GtKQdfnJL16xe4e9P/2wYmx79md93+K91Mb0zHvrZJx2sY8c1rfbyN/99kETGCzCRC0hLMx4s40EeCEk7GTCZjA+gicW9JXJZ05qfIRkp6xvia4JhMwAROYHQHvB2c3JG6QCZiACZiACSyawBUkvU8SB4PGxO/oV5P0mUX3zI03ARMwgc0jYEHX5o2pe2QCJmACJmACJmACJmACSyEwa83UrBsXRnhOP/BZ0LUzKKWCrtpg7NqbOh+PEjHC0h26cgHMugVdUzigjAmMv4ikoyRdJUyWD0q6k6Svhf/PXbw+IumOkr7SMbmmEHSVuF71OXjVzv+h+QkkO0TSfZMCVnWv8o5BeIUbwFMkvSOIu5ocunAR4OTyy0vaX9JJDR2M86/PHWcOgq7cTW/IeMXnVcmzLS1/UwRdPwrvm1Mb4DFfcONrmgvRpe+ikj7ZIkDCweyqQRzblgeB4SUkUdeqBF0XCvciDoJPDoGeCFWZ633zvGROTSnommJO97V5jDBwivdTW/seLempyYdTjE0fi03/fE7r+01n7f6ZgAlsF4GHSXqapNNn3SawicMRfrJdONxbE9jjBA6TdGDSiu9KurCkX+3xlrkBJmACJrDnCHg/uOfYu2YTMAETMAET2FQC15F0fPZ9yPeCqOvLm9pp98sETMAETMAETMAETMAETMAETMAETMAETGAzCFjQVTeOFnTt8GoSFzSJRB4TBBp1lMtzz1XQ9VeS3hichuhNLjoq7+GOGOaZyQUvkESQXgz+mcIN7E8kHSrpLqGerqD9KQRkYwRdTcKp20g6NrT90uE0+r3D/z9XEqdfp+5QOf98Hr05sKhxVsKF6jmS7pEUfktJxyX/nwsC8rGsmRdj8jaJfVYl6EoFeMxbhCoEbTQJunAQQLB4uxYHrnTs7ybp5R0QLOjaYY3ABRFK+gxpwobw6XBJv5N0B0lfGDDBxghx8ury51pXc7oEXVzX1p8SsVx6r0wp6ELc+JeSHirptpJ4BkexLm22oEu6oaTa59IU76e2uTYXQe6AW3O2lziAb35D88eSfj6/ZrlFJmAChQTOJOllYe2TX8La4uHhYIXC4pzNBExgAgKXlITLLQdFxISLM2t/JxMwARPYZgLeD27z6LvvJmACJmACJrA6AvymcERW/DckXVES4i4nEzABEzABEzABEzABEzABEzABEzABEzABE5glAQu66obFgq4dXm1uMblgJXeTqqPdn3uugi7cXF4pad/Qhf+VdANJH+7v0m45SkRyl5L0akn7hCtrnXy47HySjpT0N6GMLkEX4ohXJa0cMsZjBF1Uff1wylpsBgGKj5L063DyNSdgxwT3t/dwz+fREAFezvDbkm4u6cSk7pzd24Jw7AeV82Js9iZBF45YR48tOLue9wsCtxeFIDaEWp8JeZoEXXzEeL0m5EHowml6MZ1NEmPL3/vENesSdNFH7kEcod6QidWmcDMqER01DVs6xiVOQtHRirLmIOjCFWu/0DFEgfzzrsA37++nJSHCTFNJf0rYrkLQ9e5wQuQ1kga/KQjveEfw3I+CrheHd8mYWxMHw3uOdPua+n7q6s8YYeAU76e2tuWCrlUL1seM+VKudQDfvEYKh8zbh3fsJ+bVNLfGBEyggMAFJLGeuFyWl0MtOAhh6nV+QZOcxQRMIOwRccaLCedw9jq/NR0TMAET2HIC3g9u+QRw903ABEzABExghQQeKengrHx+m+R3RbuWrxC8izYBEzABEzABEzABEzABEzABEzABEzABExhOwIKuOnYWdO3wahMNEaiCqCGmj0i6oySCVkoTcxJXKsQfX5X0qSCEek9D0MtcBV254xV9H3IKcy4Sopzc9QlXI04bu2kCOM/Txx5hw1uDSwx5u4QoUziCjRV0nTe4M10vdCwKsDhdLQoh+Ogdku4qCXFVV8rnEQK8W0s6oQ9c8nnOsEmslTu30a5bSfpoRT1kRejyOElfk/REresQAAAgAElEQVQfQSSFoKXLhSytIu8vn/UJpCqb+Pvs5w9z89pBrPJ4Sb8JBbUJus4q6fmS7h7G+AGSfhauuWwQe31fEiIV+t+Wphag5AKpfw4CyPtKulnmKBbr/lF4Vp46BF64Zi9JV+145rYVvXRBV+zX6SUxbx4s6X5BeIqLWF+am6ALMSLPpgOyhr8uuKfxDIv9ahJc9vW35PMSYd+67qfS53GtQ9cU76emtq3T1bBkLDcljwP45jOS15SE2JQ1OO8sBIxPbxHRzqfVbokJmEAkgEicNQVr/DT9T1insnd3MgETWD8B9iSfz6pdxUEq6++ZazQBEzCB8QS8HxzP0CWYgAmYgAmYgAm0E+B3Rn5TStPHJPE96K8MzgRMwARMwARMwARMwARMwARMwARMwARMwATmRsCCrroRsaBrh1eboAsXlaMkXSXBeq/gqpP/UNtGPhWBxDwPDcHw+TVzFXTRTkRpz0wafFxwSUF0VJpy4VMTd+7hx0o6KCm0xjUrCiYI3o2pS9CVO4INcbMaK+hq6jPOTl8Pp8/Hk+lh8sSC06+bBE6l18KsiWHT9YjvDg9iscj6qUGwEoVOfXMDgc/zglAt5k0dyvqu5/PcQW6Iq1tfPYzRAyU9OwivcNX6eHJRm6CLLNcNQan8dyqsi9cgYOSHGIR3bWmVgq4vhzGHY0wvDf2lTfn87mNV8nntGG2KoCt9p9xG0rEB1oUk/WVw3+N0e+4txAf8nUT/Lx/++5OSftkAOYrlGLO2PKcLJ+gz1rhnRXEhDhjch12Je4Dr7hKcA9P5wnsSUSD15gI1HLp4pl+5oXCeVT9uuKZkDpW0eV33U1d7xzh0TfF+ampb6g4YP1+FCLZkHDcpjwP45jGaPD8/K+k8WXPeGxwbvzOPZroVJmACHQRYJ3LwQZq4h1k7rdsJ2ANlAiawOwEOHDg0uOdxWFF+r5qXCZiACWwrAe8Ht3Xk3W8TMAETMAETWA8Bfp95vaTUMZmajw8HpJb+Jrue1roWEzABEzABEzABEzABEzABEzABEzABEzCBrSdgQVfdFLCga4dXm7jgTJKeIulhCVZcunAl+VwBaoQxiLcIzI8JFx5cjAh8z9OcBV2XlnSMpL2TRteI25qEbc+V9IgGJyYC//liGucqEgIFBDR8Md2XCCh6VdbOLkHXuSS9UlJ0x/piqOukvoqSz8cKuigq7zOCNAKk4ECqcb9qEnQx73IRUlsXrxico6Jgo63uVOSUzu+7ScKBriRxoveLEjc1xhoXPBy6SlN0urpEuAAnMxyvcL6aKkWHJMR1TaK1LkFXKlpDKHX/4OzFcwGRWJvAM237lIKuP5K0r6QnSMJtLCbY44bwnEyYE+vm2cfzsEt41seb58cLttih68AgCE7dHhFvIoj6RhAbfCE4Uhwp6YZ9QCf6vMvtivl7kyDsw70tJhzbXizphUHkWCpy5nqeHfTtSUEAigNgzfVjuz3l/dTXljGCrineT03ty90yedfcvsFxoa9v/nx3Ag7gm8eMOGM4gCA/sZbW/SQIyN84j6a6FSZgAi0ELijpREm8B0mcQo27KaJ3JxMwgXkQ4DsxDqCpcQGfR8vdChMwARNYDQHvB1fD1aWagAmYgAmYgAnsIsD3nuzBOJwtJg4NvEP4zdGsTMAETMAETMAETMAETMAETMAETMAETMAETGA2BCzoms1QFDdkjBgG0QsB4THdWRJB8H2pRjiVi1soG7EJgaKIZNoScxGxxL8FV5OY75DgVnJKw4X/P3t3Aq/vPtf7/3W2mWhHkcis/mGTZDhESbXJTBtJOkqdBhSZZ8eQOCJD5aRBNjKWoegvW5kyPnaOShqICNXWTrZt2Ozz+J7u1bndrd9vTfe61z08r8djP3781nV9v5/P83ute/3WWtf7/s7WtZtw0XiH5DdPjbWX3azGZbPXHyv8tF24bTzQPxxetMPD+ONhvNH32Nll6xh2Y+3fso3DsYJ0Y67xcN+xjhEaG+8WfduZE44X6Bq7x4zafnLqmnH92IFst8fsPfxz1bg39/LQ4exuVyNYMwIeI/AzjvH/Rxhk7Gaz07FdoGu39+0IRY2HJkfIZOs43j11herUyX20df4Iq+y0VuPca0zCLdM74I3Q4H/fZZ9b8413pHvFVL0jMDRCmJ/dCWqXH5++H48V/jxeoGtMc4dJEGy8Xr2susokIHnZ6hbH+DyYLu+gAZTxenSpSahvBDFPmhp8fC6OndaeO3kob5bloHNPj7f1erOJO3RNf45P73g3Hfh76CQAPB4EGrsojR21xnGlyRqN/z1eB8auavs5xuvdmHs8gDnuu3dOBhlfjz69zYAjgDde36fvlzdNQlxjh6ytHb72Usv4fBr34AgHXnRSw/ja/Vczg4w5z6o+eAhhr3ne0zv1fpBA1zy+Pm1X33WqEWjZCk2Pf9OMr8+7+fqyU7+b/HEP8C3X6t988u+T8Tk4e4ww6vj31bz+nbBcnauGwHoIXLd6Q/UT1djN1kGAAAECBAgQIECAAAECBAgQ2HSB8TuVt05+vzp+pzd+17PIN8vbdH/9EyBAgAABAgQIECBAgAABAgQI7FJAoGuXUEt02rIHurbbZWvwjUDCw6qxG9BsOOsikwfWH15dfMp6p929xgP8z5mELrYuGw/4/8I2c2x9fFGBrjHfCPuMB+qmAzhjt54RoBmhqNkdkUYYYbxT2NjRaNQ5fTx4cs05x7gXR5DgN2bmGjvXbAVips3HPOOhv1HD7Dxj+OMFusbHR4Bo7DIzbT5CWbs9ZgNFY53vWf3ZbgeYnDdbx/Tlu9nFaev8YwW6xsdHgGPcU6dVX5qaYBjerHpyNXah2jrGTnRjF63j7Vg2u8vWuHaEhMZajTDICGVMHyPQccdq7Ao0dr7aOsY1e9nda+u6h0zusa3//+PVCKFtd8x+voxzdgqCjnDbSyfhk7E7wNhZbvYXJDsFusZrwtgZ618nuxPdd3K/jp2JRpDin3e4V/YbQBnzjnX90Wp6d6Ux3fi8GLtx/VF19nHm3+/cx/PfxEDXWIcRzBzBqbFL4zumgEaIdLy2/sVkh7oRYpo+tnaIG3833m1xvBbu57hQ9dTJa954bd4uUDs97tbXpO+c1De+Po0ap1879lLH106CXD88uWjsuvjT2+wMNf36P4JjT5vs+nesrxd7qWGcO897eqe5DxLoGmMf9OvTdvWNe2jsZLl17CeEvFPfm/hxga7lW/VLTnZhHa+/s8d404Txb5GxQ52DAIHlFDhxsrPeclanKgIECBAgQIAAAQIECBAgQIDA4gXG71nG71J/fvFTm5EAAQIECBAgQIAAAQIECBAgQIDA7gQEunbntExnLXuga1iNUMSTZnZx2jIcIZQRiBjBl3FcvbrlTJBr/P04b4RBfvc4+OevnliNsMf0MR7e39oNbIS7RhBj61hkoGvM+e2TnXwuP1PjCHaNcMB4Z7DPV5ebBEmmAztbl4wA2AO3CfrM0hxrruHx+sluQuNh+e+qrn0c150CXbO7lYxgxdhhavS0m2P2+nHNuPZPJ0GZ8dDwCFHttJvNuHfGDlUjzDB97GantunzZwNdo5YR2BkPNm8dp0/CiGdU4/wRSptdq3HdCEe9cId3eBtBpbEj1rh3Z4+xi9tYq2Exdiwb9833zuxat+X1oOp/7XFnswtPQkkjQDeOj1W3Ps5ObnsNdE0HS0YYZ4QrZoOLY96dAl3TLmNXnN+a3LfDbQRsdnoHvf0GUIb3C6obTgoY6zHu770Ec/Y793afO5u6Q9d0kOo3q3vNvP5N79417uWxY9r0cVSBrlHD2IVv3POzwczdvDZunbNdYHR8HRg7GY57cvoY596+etQ2O4ONX1BuF6LeSy3Tn6/jtWm8xh3mzlRjbUdgeARKdgqPbtfHQb8+zY45/p08bMd/W8ded6Xcq/emnC/QtbwrPf5dPf79vN0xdgwcO3Y5CBAgQIAAAQIECBAgQIAAAQIECBAgQIAAAQIECBAgQIAAAQIECBAgQIAAgQMKCHQdEPAILl+FQNdgGaGuEcoZ/+31GGGsscPSCITsFNzY2qnloseYZHb3oUUHukZZN5jsUjR2xdrLMQJCY0egEfzZTThgfD7fvPrlbQJAx5p3zDECMiNQ9t8mJ+0U6PrqSchlzDWOEUq761SIbqcexwP7Y0eoU45x4gj8jfv8H3YYaNxjz5yqe+v07QIgxxtqNtA1dkN6zCR0td0OZtuNtZd7dlw/Ql3j3hy7sR3r3j3emo3PqxF62OsOPLOBpfE59iPHCWjsNdD1zdVjJ8GS76vedYwm9hLoGvWNQNUIgY575s93usEOsKPQVpDoahPfsdvRTsHC2XK2eptH+GW8ZrxmssPhXnaamg5E7YLrP07Z605g02MfdGel6bGuNwnzfsVkB8axM9XssXVfbHcPH2Wgay/e2507AmHj9efukw+O15bx+f7iHT7fx2vKCPWOIPT07nJjl8GxO+Yb9vF6sVXf7L87Dtrjbq/fT6DroF+fZmub3Ql07Cj5/dXsrnC77cl5/09AoGu574aTqpdNdpvdqnSs2XdUb1zu0lVHgAABAgQIECBAgAABAgQIECBAgAABAgQIECBAgAABAgQIECBAgAABAgRWQ0CgazXWabrKVQl0jZrHziHfWT2yuvEuqcdOPGMnjL/b5fkjuDB2r3r0Mc7/ucmuJmO3o3EcRaBrzPs1kwftR4jn4rvobQRJRtjnbbsItc0ONxsIONZ0Y+euh08CI0+Z7KY0zt0p0DVeN8buDeOarWOvO5aMXVSeVV1/m+L2ssPWdkGDvYYAtgt0jfDMv1aPr354h/Xa6z27NdxwHDuljTUYO+zs5hj3xfj8GDuG7RR23G68sbPYK6Y+sNOOV3sNdI2hR9DuKtX/Pk6Nuw10XWYSHrzpJBQ5Ptc/twuog+ySNQKHY+2/tIt5tjvlMMIvew1arXKga7r28bl172OE6q442Q1vhO/G588I0G0dqxjoGp83Y+eb8Xqw9TVi7PY3wly7/Xo4+h9fd0ew8v6T4NGWyUFeOw7jnt7Np9deX8vHmPP4+jRd2+yOX0+f/JtjN69Du+lxk88R6Fr+1b/gZKeun5iU+uTJ/b/8lauQAAECBAgQIECAAAECBAgQIECAAAECBAgQIECAAAECBAgQIECAAAECBAisgIBA1wos0kyJqxTo2ip97BzyTdXtJrtVXX1qB6kRKho774wdWMYD5x/ZR1BlPMA+AmNjh6n/Wo2H+beO51U/VY2dqMZxVIGurXouOQm5nVxdaxLoGR8bu7CM0MbYRWUEqobLfgMlY7xhMoIOI5g0dm0ZD/iPnaDGPGOHkbGrze9PghKz4Y+dAl1j/NmH3GeDc7v5zBoht7ELzS2qsSPP9E5V31O9bheDbIU6toJh+9k95ViBrrEGw3GMfZdqrNm4t8a99I7JPTvCUX+1j3t2urUxxwjhjbDVWKvxubJ1D4/1GjtS/XH1qgPeF+eZ7J71kMnku9nxaj+Brl0s2//dge3UyU5tIxx49jYXjXrHTn1Pqj42WYPd7gpykEDXbuo/3jmHEX45SKDrV6sX7NDUCM6NoOBnJq8Z496fPcbrxIW3+fvx+j4CfGPXlgdNPo/H58uL9gk5PvdfOrl27PK23e5c48Pj/hg1jx2pRjBx9Ll1zCvQNXa0G19DxteXb6vess+ejnfZcB2BtAdPdrYb5w7//zHZHWe/waHxuvItE6OtHbvGa9cvTT6nPrmHXua569xO045A5dh98GbVfgJd8/r6tFXnf5/UM/7/8JsND+7Uj48fW0Cga3XujltX96m+e3VKVimBtRAYu0SONxlwECBAgAABAgQIECBAgAABAgQIECBAgAABAgQIECBAgAABAgQIECCwpgICXWu6sNoicMgCYzeZZ05CdGOqt1Z3nQTGDnnqLxt+NtC1n91TjhfoWmQvhz3X11XPnwRvxlz7sZpXjbsJdF2z+u1JwG3sBvewXe7ONWpchkDX2DFq7Mj3LwdAu+5kB72DBLrGDomP3aGG3QSgRrjvNTPBy+2GHaHUH6w+uo++R5jn2dUpk9eXsSPbdmG/raGvOrknPjwz1276mb5kBEp/t7r0MWreq/9uW7/TZEeukyYXjJDVCDM9rfqn3Q6yw3kXqL5rEuwa99M4RgBuzLHb0PAiP5+mX4/3G+ia19enETIeO0mO+3kcIwj9Iwf8nJ7Tsq7FMAJda7GMmiBA4JAExr+Ffm0SKB+73joIECBAgAABAgQIECBAgAABAgQIECBAgAABAgQIECBAgAABAgQIEFhDAYGuNVxULRFYkMDYQWU84L61s9Ydq5cvaO6tae4w2cVm6//vdmev6TI3JdA1bXXUO83sJtA1dtv75eqz1T0mO/nt9vZaZABltqZ5zr21Q9peA0XTu+7tJtB1pWrssjeOsYPbB7aBng0EbrcWY5fFB1R/uduFmjlvBHEeOtkFaezytd8HmPca6BpBsvHQ9Nh9afYYIauxy+PYcWw2gLLPNv/jsrEb329MdlN8bjWCi3930EGPcf14nR67gI3dPsZOamftYZ553tM7TTuPQNeYYx5fn2aDfvec3Cc79eDjuxMQ6Nqdk7MIENg8gbFL5yMmbY/desdOy2duHoOOCRAgQIAAAQIECBAgQIAAAQIECBAgQIAAAQIECBAgQIAAAQIECKy/gEDX+q+xDgkclsD0bjpjjt+s7rXHoMBBapvdheUPq7tXH9vjoJsQ6Jq1+q3q3tWn9mg1r9NvUH17NXZWeln1+WMMfPnqG6qxtnsJ02yN/6/VqdWn51X4LsYZNY+d40YQ7fQ97Cq23dBfXV2jOqcaoa4RxNvNcZ5q7Pp0YvWJPYbhjjX++PfCxarzHuOEUeO4n/ayTtsNNXaUGgGzEQrb71hfW41A2DjGLm8f3wXaCFddaua8L1R/cYg7Mg3TEVz8yORzYRdlHuiUMd/4b7c7c21NNs97eqcGxvpfu7pg9cED7Pp40K9P43PoUVMP1B9k57mdet7Ujwt0berK65sAgWMJXLh6QXXbmRP+/+rmB/h3EXECBA5XYHzfNXbEferhTmN0AgQIECBAgAABAgQIEDhkgfHGmD86+dnMsX5vecglGJ4AAQIECBAgQIAAAQIECBAgQGATBQS6NnHV9UxgfgLjgcPnTXbpGkGq21XvmN/wxx1pdveUn508RLXXEMgmBLqmrUYo6Puq8XCogwABAusqcJCvTyOU+cLq+hOcH6ue42H6ud4qAl1z5Vy6wUag2I5CS7csClpigbET6h9MgvzTZY7XykdXY9cuBwECyynwiuo21V9X969euZxlqooAAQIECBAgQIAAAQIEjiPw0OpxkzfFe/Uk1LXXN8cDTIAAAQIECBAgQIAAAQIECBAgQGBfAgJd+2JzEQECE4GxY88zJjtjjb96wmRXk7Fbz2EeY8epJ1U/OZnkfdUp1Z/vY9J1D3SNHZUeU41fRozjqHfn2scSuYQAAQJ7Ftjv16fxb+N7Vv9rMqPdufZMv6sLBLp2xbSSJ40d8sbuhr9b3XeyY+VKNqJoAgsSuG41HhS65Mx8Z1V3nAS9FlSKaQgQ2KPACP+/beaa76let8dxnE6AAAECBAgQIECAAAECRycwduXa+n3AVhW/Nvk9wdFVZWYCBAgQIECAAAECBAgQIECAAIGNERDo2pil1iiBQxO4SfXb1aWrEay6S/W/5zjbZap/rT5dnVBduXr4VIhsTPWU6mHV5/Yx77oHuq45WZ9vqj5U/UD1ln04uYQAAQKrJrCfr0/ja87YefKm1djRcOzONb7GOeYrINA1X89lGm0EU245KWjsVjICKe9dpgLVQmCJBMYbUpxanX+mpr+dfB69f4lqVQoBAv9Z4E3Vt0399fh6N77/dhAgQIAAAQIECBAgQIDA6giMN8YcO6d/50zJT6wesjptqJQAAQIECBAgQIAAAQIECBAgQGBVBQS6VnXl1E1geQRmd4Ca9y5dd6+ee5x2DxoiW+dA12GvzfLchSohQIDAfxbY62vg7O5cdjQ8vLtKoOvwbI9y5LG73a/OFDDC9uPBh6ceZWHmJrBkAuPrzeOP8VDQeIDoTtWnlqxm5RAg8OUCJ1evnUGxO5e7hAABArsT8P3g7pycRYAAAQIECCxO4CKTHZivMTPlz1S/uLgyzESAAAECBAgQIECAAAECBAgQILCJAgJdm7jqeiYwf4HpHU3GLlDfV71rTtPcpnrFMcYau6f8ePXCavZhgN1Ov86Brm+tXlpdvnpD9YPVR3cL4zwCBAisgcBevj5dYbJTyo0OacfJNeCcWwse4Jsb5VINdFL1suqq21T1+uqu1T8uVcWKIXA0Ag+ufm6bqUfIa+xE7CBAYPkFxq7k4+ve1nFadbPlL1uFBAgQWAoB3w8uxTIoggABAgQIEJgRuFT1jupyM38/fqY5fg/tIECAAAECBAgQIECAAAECBAgQIHAoAgJdh8JqUAIbKTDejXqEhy5aPbu6b3X2HCTGg/Vv3macEeZ6aPUr1TkHmGddA13j3eTGbhg/Wn2suls1HjJzECBAYNMEdvP1aezmNR6wf+wEZwRgn3+AsPCmGe+1Xw/w7VVsdc6/YPX0yb8/Zqs+Y/LvkdkdTVanO5USmI/AV1Rvr642Ge6s6i7Vq+czvFEIEDhkgVOqF8/Mcc3qvYc8r+EJECCwLgK+H1yXldQHAQIECBBYP4ErT35mM353vHV8sbqdn9us32LriAABAgQIECBAgAABAgQIECCwLAICXcuyEuogsPoC42H4n62eWI2w1XgY/lg7a+2l26+djHvr6hursQPYK6tfq8a7Yu93Z66tGtY10HXb6nmTgN0IKTzlgMG3vayZcwkQILBMArv5+jS9o+EvVQ+sxgP2jsMR8ADf4bgu06jj322/VZ24TVHPqu5XfX6ZClYLgQULfH31nupT1cnV+xc8v+kIENifwAnV31RXnLr8t6vv399wriJAgMBGCvh+cCOXXdMECBAgQGBlBK5dvbUab1y1dYyfY9508vcr04hCCRAgQIAAAQIECBAgQIAAAQIEVkNAoGs11kmVBAgQIECAAAECBNZFwAN867KSx+/j66pTJw87zJ75l9V3VR/dDApdEthW4DrV31Zn8iFAYGUEfqR6zlS1X5i88cwHV6YDhRIgQODoBXw/ePRroAICBAgQIEDg+AI3r14zc8qnq5Oqv4NHgAABAgQIECBAgAABAgQIECBAYJ4CAl3z1DQWAQIECBAgQIAAAQI7CXiAbyeh9fn4+H7zAdXjqvNNtXV6dT27h67PQuuEAAECGyAwvo59oLrsVK/PqO6zAb1rkQABAvMU8P3gPDWNRYAAAQIECByWwN2q500N/qvVf69m/y1zWPMblwABAgQIECBAgAABAgQIECBAYEMEBLo2ZKG1SYAAAQIECBAgQGBJBDzAtyQLscAyrl29tLpS9dnqapXdTBa4AKYiQIAAgQML3Lf6halRzqouV33ywCMbgAABApsl4PvBzVpv3RIgQIAAgVUWeGj1+OrR1WNWuRG1EyBAgAABAgQIECBAgAABAgQILK+AQNfyro3KCBAgQIAAAQIECKyjgAf41nFVd+7pItVTq3dUz9n5dGcQIECAAIGlEhg7cz2iusdk18lHVo9dqgoVQ4AAgdUQ8P3gaqyTKgkQIECAAIF/F/iO6o9gECBAgAABAgQIECBAgAABAgQIEDgsAYGuw5I1LgECBAgQIECAAAEC2wl4gM99QYAAAQIECKyqwNiV637VQ6qzV7UJdRMgQOAIBXw/eIT4piZAgAABAgQIECBAgAABAgQIECBAgAABAgQIEFguAYGu5VoP1RAgQIAAAQIECBBYdwEP8K37CuuPwOYJXKB6bvXq6tTNa1/HBAgQIECAAIFdC/h+cNdUTiRAgAABAgQIECBAgAABAgQIECBAgAABAgQIEFh3AYGudV9h/REgQIAAAQIECBBYLgEP8C3XeqiGAIGDCVy6ek11reoL1U2rtxxsSFcTIECAAAECBNZWwPeDa7u0GiNAgAABAgQIECBAgAABAgQIECBAgAABAgQIENirgEDXXsWcT4AAAQIECBAgQIDAQQQ8wHcQvc279sbVmzavbR2viMANqldWXzNV779U16k+uCI9KJMAAQIECBAgsEgB3w8uUttcBAgQIECAAAECBAgQIECAAAECBAgQIECAAAECSy0g0LXUy6M4AgQIECBAgAABAmsn4AG+tVvSQ2vocdVDqidXD6/OObSZDExg7wI/WT2tOt/MpW+rblP9096HdAUBAgQIECBAgAABAgQIECBAgAABAgQIECBAgAABAgQIECBAgAABApsiINC1KSutTwIECBAgQIAAAQLLISDQtRzrsOxVfHP1ruo8k0JPr76v+sCyF66+tRc4f/Wc6ge36fRXqnsLH679PaBBAgQIECBAgAABAgQIECBAgMCswE2rN2AhQIAAAQIECBAgQIAAAQIECBAgsBcBga69aDmXAAECBAgQIECAAIGDCgh0HVRw/a8/b/We6mozrZ5V3af69fUn0OGSCly6elV1nZn6Pl/ds3rektatLAIECBAgQIAAAQIECBAgQIAAgcMRGM/c/Eb1Q5M3ADr1cKYxKgECBAgQIECAAAECBAgQIECAwDoKCHSt46rqiQABAgQIECBAgMDyCgh0Le/aLEtlJ1T3rx5bjd2QZo8RqLlb9allKVgdGyEwQlyvqb5mptt/qm5RvXsjFDRJgAABAgQIECBAgAABAgQIECCwJXC+6rerO0z+4ovV91SnISJAgAABAgQIECBAgAABAgQIECCwGwGBrt0oOYcAAQIECBAgQIAAgXkJCHTNS3L9xzmpen41/pw9PlrdqXrr+jPocAkELlv9/TZ1vKO6XfWxJahRCQQIECBAgAABAgQIECBAgAABAosVuF719pkpP/IF4SgAACAASURBVFN9e/WuxZZiNgIECBAgQIAAAQIECBAgQIAAgVUUEOhaxVVTMwECBAgQIECAAIHVFRDoWt21O4rKx7vcjp26HlCNnbumjy9VT6weVZ1zFMWZc6MEHl89dKrj51X3rD6/UQqaJbD+Ajeo/qr65Pq3qkMCBAgQIECAAAECBAgQmIPAKdWLZ8Y5o7p+9bdzGN8QBAgQIECAAAECBAgQIECAAAECayywioGuNV4OrREgQIAAAQIECBDYOIFV+J5k4xZlCRu+YXVqdcVtanvJZLeuJSxbSWskMF6rfre6RfUz1S+tUW9aIUDg3wUuWP1NdaHqMZPPc4FhdwcBAgQIECBAgAABAgQI7CTwoMkbT02f9+Fq7OD1iZ0u9nECBAgQIECAAAECBAgQIECAAIHNFViFhydn38F/c1dL5wQIECBAgAABAgTWT2AVvidZP/XV7OjC1dOqH50qf+zSNcJeb1/NllS9YgLjHrxW9ScrVrdyCRDYncDYDfJJU6e+v/r/dnepswgQIECAAAECBAgQIEBgwwWeWf3UjMGfVWMn6LM23Eb7BAgQIECAAAECBAgQIECAAAECxxBYhYcnBbrcvgQIECBAgAABAgTWV2AVvidZX/3V7Ozm1XOrS052UHn0arahagIECBBYIoGLVX9fjT+3jl+tfmyJalQKAQIECBAgQIAAAQIECCyvwNbu7reZKfG06uTKDtDLu3YqI0CAAAECBAgQIECAAAECBAgcmcAqPDwp0HVkt4eJCRAgQIAAAQIECBy6wCp8T3LoCCbYs8DFq/tVD9/zlS4gQIAAAQL/WWDszDV26No6PltdofoELAIECBAgQIAAAQIECBAgsEuB81evr75t5vyXVHeuPPuyS0inESBAgAABAgQIECBAgAABAgQ2RcDDk5uy0vokQIAAAQIECBAgQIAAAQIECBAgQGBW4DLV31QXnPrAz1UPRUWAAAECBAgQIECAAAECBPYocNHqLdVJM9fdtnrlHsdyOgECBAgQIECAAAECBAgQIECAwJoLCHSt+QJrjwABAgQIECBAgAABAgQIECBAgACBYwr8enWPqY9+srpi9SlmBAgQIECAAAECBAgQIEBgHwKXqt5RXW5y7SOqx+1jHJcQIECAAAECBAgQIECAAAECBAisuYBA15ovsPYIECBAgAABAgQIECBAgACBbQXGOyP/t+oO1bmMCBDYSIFvqN5XnTDV/f2qp26khqYJECBw+AKz/+byO6rDNzcDAQIECBAgcDQCV67eWT2o+tWjKcGsBAgQIECAAAECBAgQIECAAAECyy7gl2XLvkLqI0CAAAECBAgQIECAAIF5CFy3er8dV+ZBuRZjPLz6H9X4uYh3SV6LJdUEgX0JvKq61dSVH53szvWFfY3mIgIECBDYSUCgaychHydAgAABAgTWSeDE6sx1akgvBAgQIECAAAECBAgQIECAAAEC8xUQ6Jqvp9EIECBAgAABAgQIECBAYPkEvnqyA8vnqjtVb12+ElW0IIELVr9VnTI135eqm1V/tKAaTEOAwHII3Kh680wpd6+etxzlqYIAAQJrKSDQtZbLqikCBAgQIECAAAECBAgQIECAAAECBAgQIECAAIH9CAh07UfNNQQIECBAgAABAgQIECCwSgKvq75rUvAXqydUj6nG/3ZsjsAlq1dXY7e22ePB1c9vDoVOCRCo3lVdZ0rivdU1yRAgQIDAoQoIdB0qr8EJECBAgAABAgQIECBAgAABAgQIECBAgAABAgRWSUCga5VWS60ECBAgQIAAAQIECBAgsFeBux1jt5W3V3ep/m6vAzp/JQWuPQlzfd1M9WdX4x55+Up2pWgCBA4icLvqydVVJoPconrtQQZ0LQECBAjsKCDQtSOREwgQIECAAAECBAgQIECAAAECBAgQIECAAAECBDZFQKBrU1ZanwQIECBAgAABAgQIENhMgfNWj6/uX50wQ/Bv1U9Wp24mzcZ0fdvqt6sLznT8oeqW1Z9vjIRGCRCYFThfdZ/qOyevB4QIECBA4HAFBLoO19foBAgQIECAAAECBAgQIECAAAECBAgQIECAAAECKyQg0LVCi6VUAgQIECBAgAABAgQIENi3wE2qF1Vfu80IY3emH6o+ve/RXbisAo+qxn+zP/84rbpjdeayFq4uAgQIECBAgMAaCgh0reGiaokAAQIECBAgQIAAAQIECBAgQIAAAQIECBAgQGB/AgJd+3NzFQECBAgQIECAAAECBAisnsCJ1W9Vt96m9LFb0ynVO1evLRUfQ2DsvPYD23zsydUDqREgQIAAAQIECCxcQKBr4eQmJECAAAECBFZE4BHV06p/W5F6lUmAAAECBAgQIECAAAECBAgQIDAHAYGuOSAaggABAgQIECBAgAABAgRWSuDHq18+RsU3rt68Ut0o9lgCd6ueN/XBz1V3rcaObA4CBAgQIECAAIHFCwh0Ld7cjAQIECBAgMByC5xv8rOqW01+Jnmz6vPLXbLqCBAgQIAAAQIECBAgQIAAAQIE5iUg0DUvSeMQIECAAAECBAgQIECAwCoJXLV6WXXSVNFvr25YfWmVGlHrcQWeUD2k+kg1Hox5Dy8CBAgQIECAAIEjExDoOjJ6ExMgQIAAAQJLKHCR6lXVTadqe2V1u2r2301LWL6SCBAgQIAAAQIECBAgQIAAAQIEDiog0HVQQdcTIECAAAECBAgQIECAwKoKjHfAHYGfn60+XV29+vtVbUbdxxR4dPWM6gxGBAgQIECAAAECRyog0HWk/CYnQIAAAQIElkxgBLreVl1jpq5nVfdaslqVQ4AAAQIECBAgQIAAAQIECBAgcAgCAl2HgGpIAgQIECBAgAABAgQIEFgpgZtVJ0527FqpwhVLgAABAgQIECBAYIUEBLpWaLGUSoAAAQIECCxE4FLVO6rLzcz2oOpJC6nAJAQIECBAgAABAgQIECBAgAABAkcmINB1ZPQmJkCAAAECBAgQIECAAAECBAgQIECAAAECBAgQIECAAAECBAgQ2GCBK1dvry4xY3Cn6iUb7KJ1AgQIECBAgAABAgQIECBAgMDaCwh0rf0Sa5AAAQIECBAgQIAAAQIECBAgQIAAAQIECBAgQIAAAQIECBAgQGBJBa5dvam6yFR951QnV6ctac3KIkCAAAECBAgQIECAAAECBAgQOKCAQNcBAV1OgAABAgQIECBAgAABAgQIECBAgMDSCnx19c9LW53CCBAgQIAAAQIECBAgQIDAvwvcvHp1dZ4pkLOqG1enQyJAgAABAgQIECBAgAABAgQIEFg/AYGu9VtTHREgQIAAAQIECBAgQIDA4Qt8b/X7hz+NGbYReEz1lOpTdAgQILCDwBWrv6xeUj26+htiBAgQIECAAAECBAgQIEBgiQXuVj1vpr4zqutXf7vEdSuNAAECBAgQIECAAAECBAgQIEBgHwICXftAcwkBAgQIECBAgAABAgQIbLTAvaunVy+vfqQ6c6M1Ftf811SvrG5QvaH6rupLi5veTAQIrKDAi6tTpup+aPVzK9iHkgkQIECAAAECBAgQIEBgcwQevM33rvesfm1zCHRKgAABAgQIECBAgAABAgQIENgMAYGuzVhnXRIgQIAAAQIECBAgQIDAfASuUb27Ov9kuI9X96heO5/hjXIMgetUr6ouPfXxZ1T3IUaAAIHjvG68a+Zj31a9hRgBAgQIECBAgAABAgQIEFhygedM3kjq3MnPHp+75PUqjwABAgQIECBAgAABAgQIECBAYB8CAl37QHMJAQIECBAgQIAAAQIECGyswAgHjHDR7PHL1f2rz2yszOE1PgJzv77N8GMtblx99vCmNjIBAiss8ObqRlP1/0F18xXuR+kECBAgQIAAAQIECBAgsFkCL6xeWr1ss9rWLQECBAgQIECAAAECBAgQIEBgcwQEujZnrXVKgAABAgQIECBAgAABAgcXuGr1/Oq62wz1geou1TsPPo0RqvNWT6t+ahuNF1V3rz5PigABAtsI3KL6/Zm/v2b1XloECBAgQIAAAQIECBAgQIAAAQIECBAgQIAAAQIECBAgQIAAgWUQEOhahlVQAwECBAgQIECAAAECBAisksB5qodVj5iEjqZr/2L1pOpR1RdWqaklq/US1aurG8zUdU71s9XTl6xe5RAgsDwCJ1R/Wp00VdKp1Q8uT4kqIUCAAAECBAgQIECAAAECBAgQIECAAAECBAgQIECAAAECBDZdQKBr0+8A/RMgQIAAAQIECBAgQIDAfgWuXY2dosauXbPH2AXmztX79jv4Bl93rUmY67IzBmdUt6/etME2WidAYGeBsXvfc6dOG+HaK1Yf3flSZxAgQIAAAQIECBAgQIAAAQIECBAgQIAAAQIECBAgQIAAAQIEFiMg0LUYZ7MQIECAAAECBAgQIECAwHoKXLB63GTXqNkO/7y6xnq2fWhd3XIS5pqdYOy2c5vq7w9tZgMTILAOAuerPlhdZqqZp1X3XYfm9ECAAAECBAgQIECAAAECBAgQIECAAAECBAgQIECAAAECBAisj4BA1/qspU4IECBAgAABAgQIECBA4OgEblK9YCpEcE51ver0oytpJWe+dPXuavy5dYxd0H6o+txKdqRoAgQWKXC/6ilTE35qsjvXJxdZhLkIECBAgAABAgQIECBAgAABAgQIECBAgAABAgQIECBAgAABAjsJCHTtJOTjBAgQIECAAAECBAgQIEBgdwIXq55Z/WD1oOpJu7vMWTMC31y9tTr/xHE6nAGLAAECxxIYr8FjF7/x59bxsOoJyAgQIEBgaQTOnanE76iWZmkUQoAAAQIECBAgQIAAAQIECBAgQIAAAQIECBAgsGgBvyxbtLj5CBAgQIAAAQIECBAgQGDdBb6r+sN1b/KQ+7tD9a/V6w95HsMTILA+ApetfrEarx/j+Fh15ers9WlRJwQIEFh5AYGulV9CDRAgQIAAAQJLKHCBauxw//TqtCWsT0kECBAgQIAAAQIECBAgQIAAAQLHEBDocmsQIECAAAECBAgQIECAAAECBAgQILAuAidVj61eUz17XZrSBwECBNZEQKBrTRZSGwQIECBAgMDSCFyk+oPqRtVZ1Y2r05emOoUQIECAAAECBAgQIECAAAECBAgcV0Cgyw1CgAABAgQIECBAgAABAgQIECBAgAABAgQIECBw2AICXYctbHwCBAgQIEBg0wTeXX3LVNP/XP3X6m82DUK/BAgQIECAAAECBAgQIECAAIFVFBDoWsVVUzMBAgQIECBAgAABAgQIECBAgAABAgQIECBAYLUEBLpWa71US4AAAQIECCy/wAOqJ82U+eHqetUnlr98FRIgQIAAAQIECBAgQIAAAQIENltAoGuz11/3BAgQIECAAAECBAgQIHD0Areuvlj9/tGXogICBAgQIECAAAEChyYg0HVotAYmQIAAAQIENljgmdVPzfT/Z9UNqrM22EXrBAgQIECAAAECBAgQIECAAIGlFxDoWvolUiABAgQIECBAgAABAgQIrLHA11Z/UX1VNR6++Nnq82vY722qT1enrWFvWiJAgAABAgQIENidgEDX7pycRYAAAQIECBDYi8B47udF1SkzF42fw51cnbOXwZxLgAABAgQIECBAgAABAgQIECCwOAGBrsVZm4kAAQIECBAgQIAAAQIECEwLjO/J/6i6ydRfvq+6YzX+XJfj0dUjq09W16o+ui6N6YMAAQIECBAgQGBPAgJde+JyMgECBAgQIEBg1wLnrd5QfdvMFS+p7lzN/jts1wM7kQABAgQIECBAgAABAgQIECBA4PAEBLoOz9bIBAgQIECAAAECBAgQIEDgeALXrd5xjBPuUz1jxfkuUv12daupPt5d3cA7A6/4yiqfAAECBAgQILA/AYGu/bm5igABAgQIECCwG4GLVm+trjFz8i9UP7ubAZxDgAABAgQIECBAgAABAgQIECCwWAGBrsV6m40AAQIECBAgQIAAAQIECEwLXLt6aXWlbVheP3kH3TNWkOzK1auqb9qm9ttVr1jBnpRMgAABAgQIECBwMAGBroP5uZoAAQIECBAgsJPApSZvIHW5mRNHoGsEuxwECBAgQIAAAQIECBAgQIAAAQJLJCDQtUSLoRQCBAgQIECAAAECBAgQ2EiBC0924/rhbbr/x+qu1Qh3rcpxcvXi6mIzBX+u+qHqRavSiDoJECBAgAABAgTmKiDQNVdOgxEgQIAAAQIEthUYb7T0rurEyUe/VI2fOz6XFwECBAgQIECAAAECBAgQIECAwHIJCHQt13qohgABAgQIECBAgAABAgQ2V+DW1anbBKHGg69Prx5YfX7JeR5aPbY6YabOj1S3qt6z5PUrjwCB5Re4UDVeFz+7/KWqkAABAgRmBAS63BIECBAgQIAAgcUIXK/64+o81R2qVy9mWrMQIECAAAECBAgQIECAAAECBAjsRUCgay9aziVAgAABAgQIECBAgAABAocrcNnq+dVNtpnmR6vnHO70+x59BCzGrlwjtDV7vG3y92fse3QXEiBA4P8JjHDrvasHVy+YhLv4ECBAgAABAgQIECBAgAABAl8ucMvq7Oo0MAQIECBAgAABAgQIECBAgAABAsspINC1nOuiKgIECBAgQIAAAQIECBDYXIGxu9UIKjymOu+E4Y3VdyxpcOHE6s3V1bdZsmdOghebu5o6J0BgngIXqz5Ujdedcbyrumv11/OcxFgECBAgQIAAAQIECBAgQIAAAQIECBAgQIAAAQIECBAgQIAAgcMWEOg6bGHjEyBAgAABAgQIECBAgACB/Qlcu3pp9VXV1aqP72+YhVz1yurWUzN9vrpn9byFzG4SAgQ2ReBx1cOmmv1sdYXqE5sCoE8CBAgQIECAAAECBAgQIECAAAECBAgQIECAAAECBAgQIEBgPQQEutZjHXVBgAABAgQIECBAgAABAusp8BXVNaq3LXl7o87Tq6tUH5uEu9695DUrjwCB1RK4ePXh6iJTZY+A1yNWqw3VEiBAgAABAgQIECBAgAABAgQIECBAgAABAgQIECBAgAABAgRKoMtdQIAAAQIECBAgQIAAAQIECMxD4OrVL1Y/YLeceXAagwCBGYGnV/ee+rtPVperziJFgAABAgQIECBAgAABAgQIECBAgAABAgQIECBAgAABAgQIEFg1AYGuVVsx9RIgQIAAAQIECBAgQIAAAQIECBDYLIHLVh+ozjfV9k9XI+TlIECAAAECBAgQIECAAAECBAgQIECAAAECBAgQIECAAAECBAisnIBA18otmYIJECBAgAABAgQIECBAgAABAgQIbJTAb1Y/NNXxB6tvrL6wUQqaJUCAAAECBAgQIECAAAEChyNwoerswxnaqAQIECBAgAABAgQIECBAgAABAscSEOhybxAgQIAAAQIECBAgQIAAgfUSeMxk15oz1qst3RAgsKECI7j1F9UJU/3ftXrhhnpomwABAgQIECBAgAABAgQIzFPgotVrqvGzxNtV585zcGMRIECAAAECBAgQIECAAAECBAgcW0Cgy91BgAABAgQIECBAgAABAgTWR+BB1ROrf6xOqd64Pq3phACBDRV4eXX7qd7fW11zQy20TYAAAQIECBAgQIAAAQIE5ilwieoN1UmTQZ9V3WueExiLAAECBAgQIECAAAECBAgQIEDg2AICXe4OAgQIECBAgAABAgQIECCwHgLXrt5RnXfSzng33adWD66+sM8Wbzp5qGOfl7uMAAECBxL41uqdMyN8T/W6A43qYgIECBAgQIAAAQIECBAgQGAI/H51ixmK8YZRT8JDgAABAgQIECBAgAABAgQIECBw+AICXYdvbAYCBAgQIECAAAECBAgQILAIgd+sfmibif60ulP113soYrw77+9UN6y+W6hrD3JOJUBgngI/VT1zasDxruHfOc8JjEWAAAECBAgQIECAAAECBDZY4Ourd1WXnDEYP0t8yQa7aJ0AAQIECBAgQIAAAQIECBAgsBABga6FMJuEAAECBAgQIECAAAECBAgcusB5qodVj5japWtr0s9U96uevYsqrl69trrs5NxPVdet/moX1zqFAAEC8xa4XPWo6u7Vt1TvnfcExiNAgAABAgQIECBAgAABAhssMH4W+ObqxCmDc6qTq9M22EXrBAgQIECAAAECBAgQIECAAIFDFxDoOnRiExAgQIAAAQIECBAgQIAAgYUKjPDVeAfdy28z6whqfX915jEqGu+++9zqgjMff3l1x4V2YTICBAh8ucBXV/8MhQABAgRWWuDcmer9jmqll1PxBAgQIECAwBoJjJ8nvnHmZ4JnVTeuTl+jPrVCgAABAgQIECBAgAABAgQIEFgqAb8sW6rlUAwBAgQIECBAgAABAgQIEJiLwFdUv1zdbZvRPl7defKQxtaHT6ieWD1gm/NHmGuMc/ZcKjMIAQIECBAgQIDApgoIdG3qyuubAAECBAgQWAWB76l+rzrvVLFnVNev/nYVGlAjAQIECBAgQIAAAQIECBAgQGDVBAS6Vm3F1EuAAAECBAgQIECAAAECBHYvcJfqOdVFZi75l+rrq/FOuydWL6u+c+acL1UPqZ60++mcSYAAAQIECBAgQOCYAgJdbg4CBAgQIECAwHIL3LF6STX9LNGHq2+pRrjLQYAAAQIECBAgQIAAAQIECBAgMEcBga45YhqKAAECBAgQIECAAAECBAgsocDlJw9iXHeqtltN3nH36pM/xznTx5nVeIDjtCXsR0kECBAgQIAAAQKrKSDQtZrrpmoCBAgQIEBgswR+qnrmTMvvrK63WQy6JUCAAAECBAgQIECAAAECBAgcvoBA1+Ebm4EAAQIECBAgQIAAAQIECBy1wHmqR1QPr369+rFqhLpeXF1oprj3VydXHzrqos1PgAABAgQIECCwVgICXWu1nJohQIAAAQIE1ljgUdWjJ/39a3X76g1r3K/WCBAgQIAAAQIECBAgQIAAAQJHIiDQdSTsJiVAgAABAgQIECBAgAABAkcicMPq9Ors6qHV42eqeHV1l+qsI6nOpAQIECBAgAABAussINC1zqurNwIECBAgQGDdBH65+p7qFtVfrVtz+iFAgAABAgQIECBAgAABAgQILIOAQNcyrIIaCBAgQIAAAQIECBAgQIDA0QiMHbpOqb5UPXKbgNfRVGVWAgQIECBAgACBdRQQ6FrHVdUTAQIECBAgsM4CX1X9yzo3qDcCBAgQIECAAAECBAgQIECAwFEKCHQdpb65CRAgQIAAAQIECBAgQIDA0Qu8tvrF6jVHX4oKCBAgQIAAAQIE1lhAoGuNF1drBAgQIECAAAECBAgQIECAAAECBAgQIECAAAECexMQ6Nqbl7MJECBAgAABAgQIECBAgAABAgQIECBAgAABAgT2LiDQtXczVxAgQIAAAQIECBAgQIAAAQIECBAgQIAAAQIECKypgEDXmi6stggQIECAAAECBAgQIECAwBwEfqC6VfWj1afnMJ4hCBAgsJ3A86uPVT9f/RMiAgQIEFhbAYGutV1ajREgQIAAAQIECBAgQIAAAQIECBAgQIAAAQIECOxVQKBrr2LOJ0CAAAECBAgQIECAAAECmyHw9dWfVxetPlSdUr1zM1rXJQECCxS4fvW2qfmeWd17gfObigABAgQWJyDQtThrMxEgQIAAAQIECBAgQIAAAQIECBAgQIAAAQIECCy5gEDXki+Q8ggQIECAAAECBAgQIECAwBEInFC9tRpBi63ji9X/qB5fjf/tIECAwDwE3lzdaGqgP6huPo+BjUGAAAECSycg0LV0S6IgAgQIECBAgAABAgQIECBAgAABAgQIECBAgACBoxIQ6DoqefMSIECAAAECBAgQIECAAIHDEfj26o8POPSlqtdW37zNOG+p7lx99IBzuJwAAQK3ql41w3DN6r1oCBAgQIAAAQIECBAgQIAAgZURuGh1ler0lalYoQQIECBAgAABAgQIECBAgACBJRAQ6FqCRVACAQIECBAgQIAAAQIECBCYk8CDqidUT6/ue8Axz1f9XHW/avbnB5+q7lG9/IBzuJwAgc0VGDsBvq/6himCl1R32lwSnRMgQIAAAQIECBAgQIAAgZUTuGT1h9XXVdev/nblOlAwAQIECBAgQIAAAQIECBAgQOCIBAS6jgjetAQIECBAgAABAgQIECBAYI4CF6pOre4wNeYp1UvnMMdNqhGyGA9nzB6/Vf1U9ek5zGMIAgQ2S2CEQn99quUvVletPrhZDLolQIAAAQIECBAgQIAAAQIrK/D11RurK0w6+HB1veoTK9uRwgkQIECAAAECBAgQIECAAAECCxQQ6FogtqkIECBAgAABAgQIECBAgMAhCIwHJl5VXWNm7LOqy1dnzGHOS0wCYzffZqwPVbevTp/DPIYgQGAzBC5Y/U11mal2f62652a0r0sCBAgQIECAAAECBAgQILAWAg+vHjvTyfgZ4Y2r8bNJBwECBAgQIECAAAECBAgQIECAwHEEBLrcHgQIECBAgAABAgQIECBAYHUFxsMRr6xOnGnh85NgxPPm3NpPVE+pxo5g08d9qmfMeS7DESCwvgIPrH5+qr0vVFeqPrK+LeuMAAECBAgQIECAAAECBAispcALqu+f6ey06uTqnLXsWFMECBAgQIAAAQIECBAgQIAAgTkJCHTNCdIwBAgQIECAAAECBAgQIEBgwQL3q55UnWdm3n+qblO97ZDquWr1iuqbJuP/YfXdhzSXYQkQWD+Bi1V/X40/t46nVuM1zUGAAAECBAgQIECAAAECBAislsD42eTvVreaKfsl1Z2rc1erHdUSIECAAAECBAgQIECAAAECBBYnINC1OGszESBAgAABAgQIECBAgACBeQhcoHru5IGI2fHeXd26+tg8JjrOGOef7K7zA9XVqn8+5PkMT4DA+giMIOoDpto5q7pc9cn1aVEnBAgQIECAAAECbRlIVAAAIABJREFUBAgQIEBgowTGzwrfUN1wputnVffaKAnNEiBAgAABAgQIECBAgAABAgT2ICDQtQcspxIgQIAAAQIECBAgQIAAgSMWuGz16upa29TxvOqe1ecXWOOJ1ZkLnM9UBAisvsAInn7LVBuPrh6z+m3pgAABAgQIECBAgAABAgQIbLTARas3bfNzy/tXT9loGc0TIECAAAECBAgQIECAAAECBI4hINDl1iBAgAABAgQIECBAgAABAqsjcM3qHdXYpWvr+EL1M9UvrU4bKiVAYIMFTpiETx9bnXeyO9fYpctBgAABAgQIECBAgAABAgQIrLbAJSY/u7zSVBvnVneuXrLarameAAECBAgQIECAAAECBAgQIDB/AYGu+ZsakQABAgQIECBAgAABAgQIHKbA3aqxG9c4zqhuVb3tMCc0NgECBA5B4GLVtas/PoSxDUmAAAECBAgQIECAAAECBAgcjcDlqz+pLj01/b9VX1d9+mhKMisBAgQIECBAgAABAgQIECBAYDkFBLqWc11URYAAAQIECBAgQIAAAQIEjifwK9UNJmGuj6AiQIAAAQIECBAgQIAAAQIECBAgQIDAkgh8Q/X26sTqH6qTqz9bktqUQYAAAQIECBAgQIAAAQIECBBYGgGBrqVZCoUQIECAAAECBAgQIECAAIFdC1yw+uyuz16OE0+oXls9o3rVcpSkCgIECBAgQIAAAQIECBAgQIAAAQIEDkHgetWTqjtXnziE8Q1JgAABAgQIECBAgAABAgQIEFh5AYGulV9CDRAgQIAAAQIECBAgQIAAgZUQeEz1yEmlv1Hdq/rMSlSuSAIECBAgQIAAgXkInDsziN9RzUPVGAQIECBAgAABAgQIECBAgAABAgQIECBAgAABAisp4JdlK7lsiiZAgAABAgQIECBAgAABAislcP3qrdXYpWvr+ED1fdXpK9WJYgkQIECAAAECBPYrINC1XznXESBAgAABAgQIECBAgAABAgQIECBAgAABAgQIrJ3AKgS6Zn/Bt3aLoCECBAgQIECAAAECGyywCt+TbPDyaJ3A3ATuWj3/GKM9rHrC3GYyEAECBAgQIECAwLIKCHQt68qoiwABAgQIECBAgAABAgQIECBAgAABAgQIECBAYOECq/DwpEDXwm8LExIgQIAAAQIECBBYmMAqfE+yMAwTbbzAidWZa6zwTdXLqvHn7DF277pj9fE17l9rBAgQIECAAIFNFxDo2vQ7QP8ECBAgQIAAAQIECBAgQIAAAQIECBAgQIAAAQL/IbAKD08KdLlhCRAgQIAAAQIECKyvwCp8T7K++jpbFoGLVb9TXaC6afWFZSnsEOo4f/U/q3tvM/YIs929etUhzGtIAgQIECBAgACBoxcQ6Dr6NVABAQIECBAgQIAAAQIECBAgQIAAAQIECBAgQIDAkgiswsOTAl1LcrMogwABAgQIECBAgMAhCKzC9ySH0LYhCfyHwDdWv1ddefI3p1Y/uAE+N6teVF1im16fU/109ZkNcNAiAQIECBAgQGCTBAS6Nmm19UqAAAECBAgQIECAAAECBAgQIECAAAECBAgQIHBcgVV4ePLLfsF37rnyXe5pAgQIECBAgAABAqsq8F/+y3/6FmQVvidZVW51L7/AbarnV18xU+qPViPUtO7HJasXVCPcNX38c/VN1fjTQYDAagpcvPqD6pHVa1azBVUTIECAwCEICHQdAqohCRAgQIAAAQJrIDB+TvjD1RPXoBctECBAgAABAgQIECBAgAABAgR2LbAKD08KdO16OZ1IgAABAgQIECBAYLkFBLqWe31UtzCB8b34Y6qHV7Pfl7+6ukt11sKqOfqJxm5cP19dYFLKd1d/ePRlqYAAgQMIPLm6/+T611f3qv7yAOO5lAABAgTWQ0Cgaz3WURcECBAgQIAAgXkKXKF6QzX+fPDk54TzHN9YBAgQIECAAAECBAgQIECAAIGlFRDoWtqlURgBAgQIECBAgACB9RMQ6Fq/NdXRngUuVr24OnnmyvFw6wh5jf828Rg7cr2i+v3qZzYRQM8E1kjgUtXfVRec6mm8tj16jXrUCgECBAjsT0Cga39uriJAgAABAgQIrKvASZM3dho7dG0dd6pesq4N64sAAQIECBAgQIAAAQIECBAgMC0g0OV+IECAAAECBAgQIEBgYQICXQujNtFyCly5+oNq/Dl9jN247jj52HJWvpiqtsIfn13MdGYhQOCQBJ5d/djU2J+sLrdhOw8eEq1hCRAgsPICAl0rv4QaIECAAAECBAjMVeBa1VurC0+Nes7kzbBOm+tMBiNAgAABAgQIECBAgAABAgQILKGAQNcSLoqSCBAgQIAAAQIECKyrgEDXuq6svnYhMHbkGjtzjR26po+/rW5ZvX8XYziFAAECyy5wxeqvq/NMFXrv6pnLXrj6CBAgQGAhAgJdC2E2CQECBAgQIEBgpQS+Y/JGV+efqnq8AdaNq9NXqhPFEiBAgAABAgQIECBAgAABAgT2KCDQtUcwpxMgQIAAAQIECBAgsH8Bga7927ly5QU+UI2gw/Txmuou1adWvjsNECBA4N8FXjh5Xdvy+GB11eqLgAgQIECAQCXQ5TYgQIAAAQIECBDYTuBW1SuqE6Y+eEZ1/Wq8IZaDAAECBAgQIECAAAECBAgQILCWAgJda7msmiJAgAABAgQIECCwnAICXcu5LqpaiMDVqrdXXzF5kPUJ1SO2eah1IcWs0SQXrz65Rv1ohcAqC5xU/e+ZBkZo9UWr3JTaCRAgQIAAAQIECBAgQIAAgYUI/LfqN2Zm+nD1LdUIdzkIECBAgAABAgQIECBAgAABAmsnINC1dkuqIQIECBAgQIAAAQLLKyDQtbxro7KFCJxcvaS6a/Xqhcy43pP8QPULE8/Xr3eruiOwEgK/V33vVKXvra65EpUrkgABAgQIECBAgAABAgQIEFgGgZ+unjZTyOnVjauzlqFANRAgQIAAAQIECBAgQIAAAQIE5ikg0DVPTWMRIECAAAECBAgQIHBcAYEuNwiBTqzO5HBggUtWf1V95WSXs1+sHlR9/sAjG4AAgf0IfFv1ppkLb1adtp/BXEOAAAECBAgQIECAAAECBAhsrMDPVw+c6X78fGG8WdY5G6uicQIECBAgQIAAAQIECBAgQGAtBQS61nJZNUWAAAECBAgQIEBgOQUEupZzXVRFYAUFxg5nt5yp+33Vbau/XsF+lExg1QXeWX3rVBN/UN181ZtSPwECBAgQIECAAAECBAgQIHAkAs+pfmRq5jOqG07e4OlICjIpAQIECBAgQIAAAQIECBAgQOAwBAS6DkPVmAQIECBAgAABAgQIbCsg0OXGIEBgDgIXrH7nOGGRn66ePod5DEGAwO4ERpBrBLqmj2+u3rO7y51FgAABAgQIECBAgAABAgQIEPgygROqV1S3qv6iukX1YUYECBAgQIAAAQIECBAgQIAAgXUTEOhatxXVDwECBAgQIECAAIElFhDoWuLFURqB1RP48ep/VhfZpvTXVnerxrv3OggQOHyBa1ePq763ev7k8+/wZzUDAQIECBAgQIAAAQIECBAgsM4Cj6+eWP3bOjepNwIECBAgQIAAAQIECBAgQGBzBQS6NnftdU6AAAECBAgQIEBg4QICXQsnN+HhC5xYnXn405jhGAJXqn67uu42H//H6pTqjfQIEFiYwHWqf/Ku2QvzNhEBAgQIECBAgAABAgQIECBAgAABAgQIECBAgAABAgQIECCwogICXSu6cMomQIAAAQIECBAgsIoCAl2ruGpqPo7AfarHTMJEf0PqSAUeUj3hGBU8tnrkkVZncgIECBAgQIAAAQIECBAgQIAAAQIECBAgQIAAAQIECBAgQIAAAQIECEwJCHS5HQgQIECAAAECBAgQWJiAQNfCqE10uAIXqJ5b3Xkyzfuqb60+c7jTGn0HgZOqF1XfNHPePatfo0eAAAECBAgQIECAAAECBAgQIECAAAECBAgQIECAAAECBAgQIECAAIFlERDoWpaVUAcBAgQIECBAgACBDRAQ6NqARV7/Fi9dvaa61kyrL61OWf/2l77D80926rpvdUL1e9Wtlr5qBRIgQIAAAQIECBAgQIAAAQIECBAgQIAAAQIECBAgQIAAAQIECBAgsFECAl0btdyaJUCAAAECBAgQIHC0AgJdR+tv9gML3KB6ZfU1MyOdU/1s9fQDz2CAeQncuHpidcvqzHkNahwCBAgQIECAAAECBAgQIECAAAECBAgQIECAAAECBAgQIECAAAECBAjMQ0Cgax6KxiBAgAABAgQIECBAYFcCAl27YnLScgr8RPWL1flmyjujun31puUsW1UECBAgQIAAAQIECBAgQIAAAQIECBAgQIAAAQIECBAgQIAAAQIECBAgsGwCAl3LtiLqIUCAAAECBAgQILDGAgJda7y469va+avnVD+4TYvvqW5VfWR929cZAQIECBAgQIAAgbkJnDsz0ir8jmpuzRuIAAECBAgQIEDg0ASuUD2/OqX6h0ObxcAECBAgQIAAAQIECBAgQIAAgTkLrMIvy77sF3znnjv7+745ixiOAAECBAgQIECAAIFDExDoOjRaAx+OwKWrV1XX2Wb4l1d3rT53OFMblQABAgQIECBAgMDaCQh0rd2SaogAAQIECBAgcOQCJ1V/WF2y+qvq+tWZR16VAggQIECAAAECBAgQIECAAAECuxAQ6NoFklMIECBAgAABAgQIEJiPgEDXfByNsjCBJ1f332a2B1bjY471ErhEdcZ6taQbAgQIECBAgMBSCQh0LdVyKIYAAQIECBAgsPICV6v+pLrYVCfvqr6jOmvlu9MAAQIECBAgQIAAAQIECBAgsPYCAl1rv8QaJECAAAECBAgQILA8AgJdy7MWKtmVwAWqd1TXnJw93tn1jtVpu7raSaskcN7JWn+kurt38V2lpVPrAgVuOHk9/JUFzmkqAgQIEFgvAYGu9VpP3RAgQIAAAQIEjlpg/EzvdZMA13Qtf1R9d3XOURdofgIECBAgQIAAAQIECBAgQIDA8QQEutwfBAgQIECAAAECBAgsTECga2HUJpqfwOWrP60+Wt2y+tD8hjbSEgk8qXrApJ6PV3eu3rhE9SmFwDIIjHe4vk71l9W9qtcvQ1FqIECAAIGVEhDoWqnlUiwBAgQIECBAYCUELlyNANd1Z6p9WXWn6ksr0YUiCRAgQIAAAQIECBAgQIAAgY0UEOjayGXXNAECBAgQIECAAIGjERDoOhp3sx5Y4HrVn1dnHXgkAyyjwE0mD31M/4xkPGz85Orh1ReWsWg1EViwwG2r352Z8/qTne0WXIrpCBAgQGCFBQS6VnjxlE6AAAECBAgQWGKBE6s3V1efqfE3q3sscd1KI0CAAAECBAgQIECAAAECBDZcQKBrw28A7RMgQIAAAQIECBBYpIBA1yK1zUWAwC4Fxi5sL9nmXXzH5e+tbld9YJdjOY3AOgqcUL2v+oap5t5Sfds6NqsnAgQIEDhUAYGuQ+U1OAECBAgQIEBgowUuWY3dxb9+RuEJ1cM2WkbzBAgQIECAAAECBAgQIECAwNIKCHQt7dIojAABAgQIECBAgMD6CQh0rd+a6ojAmgicp3rk5OGO8b+nj7Ez289Uz1mTXrVBYK8C96x+deaib63evdeBnE+AAAECGy8g0LXxtwAAAgQIECBAgMChClyp+pNqhLumj5+ofuVQZzY4AQIECBAgQIAAAQIECBAgQGAfAgJd+0BzCQECBAgQIECAAAEC+xMQ6Nqfm6sIEFiYwHWr36kus82Mr6ruXp25sGpMRODoBS5Y/V11qalSXlZ939GXpgICBAgQWEEBga4VXDQlEyBAgAABAgRWTOCa1Zuqi83UfdvqlSvWi3IJECBAgAABAgQIECBAgACBNRcQ6FrzBdYeAQIECBAgQIAAgWUSEOhaptVQCwECxxD4ysluRKds8/GPVreo3kuPwIYIPKR6wlSvX6yuWn1wQ/rXJgECBAjMV0Cga76eRiNAgAABAgQIENhe4IbV66vxRjXjeEt1cnUWMAIECBAgQIAAAQIECBAgQIDAMgkIdC3TaqiFAAECBAgQIECAwJoLCHSt+QKvRnsXqV5YPcc7sq7Ggh1hlWM3rmdWF52q4ePV1ap/OcK6TE1gUQIXnwS3pt/R+tnVjy+qAPMQIECAwNoJCHSt3ZJqiAABAgQIECCwtALfU/1+9ZrJTuOfW9pKFUaAAAECBAgQIECAAAECBAhsrIBA18YuvcYJECBAgAABAgQILF5AoGvx5mb8MoErV79XfWN1dvWt1V8wInAcgctXv1NduxoPIH9H9UZiBDZE4CnV/aZ6/Wx1heoTG9K/NgkQIEBg/gICXfM3NSIBAgQIECBAgMCxBW5cvQkQAQIECBAgQIAAAQIECBAgQGBZBQS6lnVl1EWAAAECBAgQIEBgDQUEutZwUVenpZOrF1fTO838fXWd6p9Wpw2VHpHAYyfzPuKI5jctgUULXGayO9f5piZ+XOVzYNErYT4CBAgQIECAAAECBAgQIECAAAECBAgQIECAAAECBAgQIEBgLQUEutZyWTVFgAABAgQIECBAYDkFBLqWc102oKqHVCOIcMJMr6dVt68+tQEGWiRAgMBeBJ5a/czUBWdUV6z+bS+DOJcAAQIECBAgQIAAAQIECBAgQIAAAQIECBAgQIAAAQIECBAgQGB7AYEudwYBAgQIECBAgAABAgsTEOhaGLWJ/l3gQtWp1R22AXli9bDqS7AIECBA4D8JXKC6b/XQ6qLVT1dP50SAAAECBAgQIECAAAECBAgQIECAAAECBAgQIECAAAECBAgQIDAfAYGu+TgahQCBFRY4++yzu+9979uzn/3s/+jizW9+cze60Y1WuCulbyfw/ve/vzvf+c695z3v+b8fPvnkk3v+85/fJS5xCWAECBAgsCABga4FQZtmCFy++r3q6jMcZ1d3q16OiQABAgR2FLhU9YDq/jue6QQCBAgQIECAAAECBAgQIECAAAECBAgQIECAAAECBAgQIECAAIFdCwh07ZrKiQQIrKuAQNe6rux/7kuga3PWWqcECCyvgEDX8q7NmlX2ndXLqhNn+vpQdcvqz9esX+0sp8BXVf+ynKWpigABAgQIECBAgAABAgQIECBAgAABAgQIECBAgAABAgQIECBAgACBoxQQ6DpKfXMTILAUAgJdS7EMCylCoGshzCYhQIDAcQUEutwgCxC4VvWn28zz+ur7qjMXUIMpCNxkskPc2NnoV3AQIECAAAECBAgQIECAAAECBAgQILDUAl9Z/etSV6g4AgQIECBAgAABAgQIECBAYO0EBLrWbkk1RIDAXgUEuvYqtrrnC3St7tqpnACB9REQ6FqftVzyTn61uudUjU+pHlh9acnrVt56CIyduf6i+tpJO6+t7lF9fD3a0wUBAgQIECBAgAABAgQIECBAgACBtRI4qXpDdf/qN9eqM80QIECAAAECBAgQIECAAAECSy0g0LXUy6M4AgQWISDQtQjl5ZhDoGs51kEVBAhstoBA12av/wK7P0/1uuqG1Q9VL1rg3KYi8OrqljMMY2e4H6lejocAAQIECBAgQIAAAQIECBAgQIAAgaURuFH1muqikzcEu201fr7nIECAAAECBAgQIECAAAECBAgcuoBA16ETm4AAgWUXEOha9hWaX30CXfOzNBIBAgT2KyDQtV851+1D4MTqitXp+7jWJQQOInD36unVV24zyAurn6xGwMtBgAABAgQIECBAgAABAgQIECBAgMDRCYyf3/1DdeGZEm5a/dHRlWVmAgQIECBAgAABAgQIECBAYFMEBLo2ZaX1SWCJBM4999w+9KEPdeqpp3aXu9ylq1zlKoda3U7zCXQdKv9SDS7QtffleOc739nrXve67nGPe3TpS1967wPs8YpFz7fH8pxOgMAcBAS65oBoCAIEVkHgMtULqptsU+zHq7tVr1+FRtRIgAABAgQIECBAgAABAgQIECBAYI0F7li9pJp+fuoz1Q2r96xx31ojQIAAAQIECBAgQIAAAQIElkBAoGsJFkEJBDZF4Jxzzuntb397z3rWs3rhC1/Yta51rV70ohf1jd/4jf+HvXsBl7nc////uhBJCLuzna2dLRUqoRxKkU5UipzJpih2hZ1EslGSvg4JEf4KOUQ5tpNSymGjbKGor36VXZEOJNnF1+F/ve/WTLPGZ9Z8Zq2ZWTNrnvd1dZU19/Fxf5ZYa73mnRACv+sR6EoIf0pOSqAr9mtZvXq16tWrp5IlS6p58+bq1auXLrjgAhUqVCj2yXyMSPZ6PrZEFwQQiLMAga44gzIdAgiksoB9zeV+SU9IOjFso8ckjZf0d0m/pvIh2BsCCCCAAAIIIIAAAggggAACCCCAAAIFXKCbpGfDzvhDVqjrfwv42TkeAggggAACCCCAAAIIIIAAAgjkowCBrnzEZ2kEMkXgwIEDWrhwoSZMmKCVK1cGj52oQFes6xHoypQnUSLQFftdBwJWoSObNGmi7t276+qrr1axYsVinzSHEcleL66bZzIEEPAlQKDLFxOdEECgYAlUkTRdUg2PY22UdGnBOi6nQQABBBBAAAEEEEAAAQQQQAABBBBAIO0EHpU0KGzXOyXVlGT/piGAAAIIIIAAAggggAACCCCAAAJxFyDQFXdSJkQAgYDAt99+q+nTp+uZZ57Rjh07joOJd6Art+tFC3Tt2rVLM2fO1Guvvab169dr//79rqrYFVdcoRtvvFHXXXedSpUqleuLP3r0qAsaLV68WG+99Zbee+897dmzx813ySWXuEpmtk6jRo1UpkwZ3+sMGTJEjz5qX3f+rQ0ePFgDBgyI+/hwP/N48cUXVa5cObfWTz/9pH/+858u1Ldx40Z3VmuXX365atWqpTvuuEO1a9dWkSJFfO8ttKOtb5Xf5s+f7wKDtoa1q666yrm1atVK55xzjvtYXgJdx44d0+7du7VixQq3zpYtW/TBBx+458GaVbC6+OKLVbVqVbdu/fr1fT0XOfl98cUXGjNmjF555RX3OWTPg81rZnamv/71r3rzzTeDHDNmzFDbtm1jcjx48KD69Onj1gm0ZcuW6dprr3W/9ApYBfrZWe+55x63Zl4+B0I3nOz1YsKiMwIIxEWAQFdcGJkEAQTST8D+sGt/OO8nqXDI9ptLejn9jsOOC5DAVZK2SPrtL6E0BBBAAAEEEitgVUpDWzp8jyqxIsyOAAIIIIAAAgggkEoCVqXLqnWFNqvQVUeSVeyiIYAAAggggAACCCCAAAIIIIAAAnEVSIdvlmX7Bp/9QD0NAQRSV8DCSVu3btXEiRP1wgsvBMMuoTu24EuzZs10//33uwBMoUKFcn2geKwXKdB12WWXafLkyS4UFQhYeW20QoUK6tmzp+6++24VL17c91ls7++8846efPJJvf7661HHlS1bVt26ddMDDzygU089NWr//A50lS5dWnPnztWgQYOCIa5Im65Zs6ZGjx7tQnIeP+jvOcz8LADXr18/F4KL1MzNwmxdunSRBaRatmypTZs2ue7h4TOvOez/O5s3b3b3NGvWrKjugQ627iOPPOKeixIlSkQc5xXosmDWu+++q169enmGIW2yBQsWuFBZaEiva9euGjVqVEzPYXjIzYKD06ZN05lnnun2fPjwYfec2v0sWbLE8xx2Vvt87tChg+zzwe8dek2W7PV8XygdEUAgbgIEuuJGmYkTtZd0jaROmXh4zlxgBOwdfV+UVCmraleHAnMyDpKOAvYXlf9IsrK74yQ9SbArHa+RPSOAAAJpJUCgK62ui80igAACCCCAAAIZJ2A/Q2Vfu2sddnL75rKFuv6bcSIcGAEEEEAAAQQQQAABBBBAAAEEEipAoCuhvEyOQOYIWJWft99+W+PGjUtK6COe63kFupYuXeoqcj399NO+L7F9+/YaMWKEr7CVrWl9hw8f7hl6y2nRunXrumpKl156aY57y89A13PPPedCfUOHDvXtZ6Ege34scBUtEJQbP9tLkyZNZPfkN9Bl4aIJEya40FigEpfvA2V1bNGihatSd/rpp3sO9Qp0de7cWQ8++GDEMFcgdPXll1/q1ltvlVWRs5abqndWTa1du3bBvdlz079//+PuwIJtH3/8scaPHx81rGnBQ6u6lpewZrLXi/Ve6Y8AArkXINCVe7sMHmmVjcZK6pplcI+kCRnswdHTX+BESVY69wlJP6f/cThBGgsMkfRIyP6ttPaf0vg8bB0BBBBAIPUFCHSl/h2xQwQQQAABBBBAAAHpNUnXh0HYN777g4MAAggggAACCCCAAAIIIIAAAgjEU4BAVzw1mQuBDBT46aefNH/+fBdOsmpBXq1q1aq655571LZtW5UqVSpPSolYzyvQVadOHa1Zsya4Vwsb3XTTTbrwwgt16NAhV7Fo+fLlx53l3nvvdSGtnCoyHThwQH369HHBmPBWuXJlNWzYUOecc45bx/awevXq48JE1s9CU1deeWVEz/wKdNWvX1+XXHKJC50FmlVtatCggapUqaIjR47ogw8+cH7hlc/8BJIsZGXPW9++fY87u4WILOxkVeD+85//uDWsAlWgWcWrN954I/is5lShywJFVpHLwknhYS47n+31/PPPd1PbXa1fv97dl1c1NwuT2Z0XLlz4uD2HP39WGcs+TwL7DpzppJNOcpXI7Ez/+Mc/XFW4H3/8URb+ss/BQLOqcvYxP82exR49euj555933W1tq/xVq1atHIdbgGzq1KnuGdyxw37m8/hmz8Hf/vY3F6KLpXKd11zJXs+PHX0QQCD3AgS6cm+XoSOtLOkiSZeHnP//JF0haUOGmnBsBBBAIB4C9o4TX0iygGGg3SfpmXhMzhwIIIAAAghEECDQxaOBAAIIIIAAAgggkA4C9vUS+2EAq8plbYmk2yTZ16ZpCCCAAAIIIIAAAgjjSW1PAAAgAElEQVQggAACCCCAQNwECHTFjZKJEMgcAQu6WIhj2rRproKVV4DFNCwsc//997sgT14CHYlezyvQFbhNCwY9+uijLpAWGtKyPX366ad66KGHsoVpbNzo0aN13333eVaZsjDTyJEjXbgntFnVLQv91KtX77iqRt99950LMFkALDRYZEGf6dOnq1KlSp4PX34FukI3Y8GzRx55RLfffvtxz4Cdy4JJ4cE2O6uFlSJV6Vq2bJmaN2+ezcL8bFzNmjWz+Vn466233nLegapcofvLKdBlgSqrFhY6rnHjxnr88cdddTSv6lMWkLI7sQpXoZ8XdlcWDqtYseJxdxXp+bNnz9a6++67VaxYseC4b7/9VkWKFJGFDK2NGjVKFlQLtDvvvFNjx47NMVQY6PvRRx/JKoht27bNfahZs2aaMmWKypQp4+s3NDvvwoUL3TNvYTOvZs9A9+7dneVpp53ma95InZK9Xp42y2AEEIgoQKCLhyMGgZqSFkg6y2PMXZImxzAXXRFAAAEEsgtMlHR3yIe+knQuP5jEY4IAAgggkGABAl0JBmZ6BBBAAAEEEEAAgbgJlJT0L0nvS/qrpKNxm5mJEEAAAQQQQAABBBBAAAEEEEAAgSwBAl08Cggg4Fvg6NGjrrKShbisIlB41SKbyEIoFgqxINfFF1/sGXrxu2Cy1sspUDNhwgS1bt06YrjIDCzU9eyzzwaPlVOVqffff9+FkUKrGrVv396FkU491QpQeDcLkJm5BXdCx/bu3duFfkIDP4EZ8jvQZSEmqxZ10UUXRTyXV7Wy66+/3oWi/vCHPxw3bu/everatavmzp0bfO2WW27RuHHjdPbZZ0dcxwJLnTp10rp167L1iRToMm8LSplvoF199dVuXzmtY31t7NKlS12AKfRzxIJo11577XF7jPT82f1ZFTILb+XUwkNZVgXNfKyaXLRm4a0uXboEu9nzbr6xNgvOWdU6C3YtWWJvUHd8swCaPes2v1U2ixTY87N2stfzsyf6IICAfwECXf6tMrxn+6zAVtEwhx8l3S7prQz34fgIIIBAXgT+ImmrpNASwndKeiEvkzIWAQQQQAABHwIEunwg0QUBBBBAAAEEEEAgZQTsHTb3pMxu2AgCCCCAAAIIIIAAAggggAACCBQ4AQJdBe5KORAC8RewwIlVOXryySe1cuVKzwUsrGEhrg4dOqhChQp5Cmvkx3pWEWriRHuD8t/bsGHDXKAnWqDm66+/dkGVt99+OzjYq8qUVecaNGiQLKgTaH5DQtbfgkIWkLKKTYFm1vPmzdNll1123L3kZ6DLgn0WfrKwVbS2fv163Xrrrdq1a5frWrVqVb300ksu9BPeli9f7gKDgaCUhZdmz56tatWqRVvGPcPt2rULrmMDIgW69u3b54JOZhtoL7/8sm677bao61gH259VpTKDQHvhhRfc50d48wp0xRLKslBcjx499Pzzzwentuekc+fOOe41fI+xrBlpYgthbt261X0u2Xm9Qp82tkmTJnrggQd01VVXRf38yukQyV7P1+XTCQEEogoQ6IpKlOkdLFwwWlIPD4hP7H/fknZkOhLnz0iBKpL2SvomI0/PoeMt8LKk0L/c2O+vF/BO0/FmZj4EEEAAAQ8BAl08FggggAACCCCAAAIIIIAAAggggAACCCCAAAIIIIAAAghkCRDo4lFAAIGoAi+++KILwng1C9/cc889atu2rUqVKhV1Lj8dkr2eV6CmUaNGmjZtms4880w/W1Z4pSMLHdnHypQpExxvlbXatGmjNWvWBD8WS0jIBlmFKgvqWLWuQLPgVv/+/Y8L0eVnoCunKlvhoDt37nTPz4oVK4IvrVq1SnXr1s3W1QJxAwYM0BNPPBH8uP164MCBKlw49I3lva/s4MGD6tOnj8aMGRPsECnQZUGkV155RVb9auPGjS50ZPd51lln+XoerJNff6/nzwKCVnXMgnF+WvjnzJ133qmxY8eqRIkSEYdv2LBBTZs2DQbc/Izxs5dAHwvoTZ06Vc8991y2qnKhc3jdcyxrhPZN9nq53SfjEEBAXqHvdPg7CVeXHIFykuwPOfU9lrMSkK0kHUjOVlgFgZQSOFHSJkmnSbJ3CFicUrtjM+kmUEPS+2GbbiZpQbodhP0igAACCKSlAIGutLw2No0AAggggAACCCCAAAIIIIAAAggggAACCCCAAAIIIJAIgXT44cls3+CzCjU0BBBIroBXwKp+/fp66KGHdM0116h48eJx3VCy1/MK1HhV2MrpkJ988olatmypTZvs5yylSpUquepOoZWj3njjDTVu3Dg4TYMGDWRnjSUkZIOt+lG3bt2C8zRv3txV7ipdunS2LfoNFEU6l9/xXn4PP/ywCzT5CVp5VbPyCvp8//33rhLa0qVLg1tetmyZrr32Wt/PX/gdRAp0+Z4wh4558bOQmv3jUcXGc8XPP/9crVu31rp16yI+f+EDR40apV69egU/HGu40K/RTz/95AKI9jm1ZcuWbMPiGegKTJzs9fw60A8BBH4XoEIXT0MOAh9KutDj9QGSHkMOgQwWGCupe8j5J0l6QNJ/M9iEo+deYJWk0HfPsHBXzdxPx0gEEEAAAQRiEiDQFRMXnRFAAAEEEEAAAQQQQAABBBBAAAEEEEAAAQQQQAABBAqyAIGugny7nA2BOAl4BayaNGmie++9V1deeWWOVYBys4Vkr+cVSHrnnXfc2fw2r1DS7NmzXcgr0KyyVL9+/YK/7tmzp4YNG6aiRYv6Xcb1C6+sVL16dc2ZM0eVK1fONo/fQFGkxf2O9/J74YUX1KGDFQ+I3rzGewV9Nm/eLAuvbd++3U1ap04dzZw5UxUqVIi+SFaPTz/9VK1atXKG1lI10DVjxgxXtcxvO3TokPr27SsLaQXahAkT1LVrV88pwiu91a5dW7NmzVLFihX9Lum7n6312muvyfazcuXKbOMSEehK9nq+IeiIAAJBAQJdPAw5CFjy/fWQ13+SdEfYxwBEINMErpD0e4nf30//qaQWkj7INBDOmyeBJh4V3qwqooW8aAgggAACCCRDgEBXMpRZAwEEEEAAAQQQQAABBBBAAAEEEEAAAQQQQAABBBBAIC0ECHSlxTWxSQTyV8ArYBXYUdmyZV3VpC5duuiCCy5QoUKF8rzZZK8XHiiKFJDK6WBHjhzRgAEDZKGtQBs6dKisUpU1r8DNyJEjZaGuWNvOnTtd2GfFihXBoV7BGL+BrEjr+x3vFcgKD7PldEa/ga53331XV111VXCqm266SdOnT1eZMmV8E1rYx57XV1991Y2JZ6DLKkju2bPHhcWWLFmiRYsWaceOHcG9DR482D0j4c3r/LFWHrM5w6uP2TnHjRunkiVLHrfm+vXrdeutt2rXrl3utdyGCyPBHz582FULe+6551x1Lgs8erV4BbqSvZ7vB46OCCDgKUCgiwcjisDjkiwB/4mkmyT9P8QQQMBV4xomqViYxSFJj0j6H0mUM+dBiSZgf1nfJukvIR3flOS/5HG0FXgdAQQQQACB6AIEuqIb0QMBBBBAAAEEEEAAAQQQQAABBBBAAAEEEEAAAQQQQCBDBAh0ZchFc0wE8iJggRMLD40fP94FVSK1+vXr66677nIhmdNOOy3XS+bHehZomThxottzo0aNXOWnU089NaYz5BSA8grtxFqFKbCZH374wQW6Xn/99wIWqRboiiWo4zfQFR70s+pTVpGqePHivu8pfK3cBLpsDruDzz//XF9++aW2bt2q999/X++9954LdEVqsQS6YvELrGfhLKuK9uab9jOZUqVKlTRv3jxVq1Yt25YseGZuvXv3Dn48NwGy8HPavLt373ZrWpBry5YtnhQWMGvWrJnuvvtuWWWwIkWK+L6/0I7JXi9Xm2QQAgh4ChDo4sHwITBE0lOSrEIXDQEEfhOoImmh/THPA+RdSVYa+BuwEIgi0ErSk5LOyepXU9L7qCGAAAIIIJBEAQJdScRmKQQQQAABBBBAAIGkClwqabsk73e6TOpWWAwBBBBAAAEEEEAAAQQQQAABBNJFgEBXutwU+0QgBQQsQPHVV1/plVde0ZQpU5IS2EjGevEI+dj1TJs2TR07dgzeVGiAJ9GBLq9wmN8KW5EeLb/j/QayIq3jd3x+BbrsubdKW2Zsz/7GjRtz9dmY6ECXVYkbNGiQ7N4CzasK3Pfff++qlC1dutR1swCjPbtnnnlmrs7lN4BZtWpVF+K64447khL4jNd6uUJhEAII5ChAoIsHBAEEEMi1wImSRkq6x2OGHyW1lvTbH/JoCEQWsOfo71mVujoAhQACCCCAAAIIIIAAAggggAACCCCQZ4GrJS2WtElSQ0m/5nlGJkAAAQQQQAABBBBAAAEEEEAAgYwQINCVEdfMIRGIv8Dhw4e1bt06V4ln/vz52r/f+42mLFTRuXNn3XbbbSpfvrw8fojb1+YSuV68Al1W4atbt27B8yQz0OVVYclvICvSBfgd7zeQFWkdv+PzI9D13XffacSIEa46XaRn3OtcVnnq6NGjrmpXoCU60GXrrF+/XrfeequsWpe15s2ba/LkySpdunRwH6tXr9YNN9wQPI/dc//+/WP63LSzffLJJ64al4U7LfDm1cqWLevCY126dNEFF1ygQoUK+fp8D++U7PVytUkGIYCAbwECXb6p6IgAAghEEmgq6XlJZT06tJc0AzoEEEAAAQQQQAABBBBAAAEEEEAAAQQQSIpAE0mvSDoha7Vlkm6UdCQpq7MIAggggAACCCCAAAIIIIAAAgiktQCBrrS+PjaPQGoIfPvtt3rppZdcuGvLli0RN9WkSRPde++9atCggYoXL57rzcd7vfBAkVUsmjlzpk499dSY9phTACrRFbpWrVqlunXrZtuv30BWpEP6He83kBVpHb/jkx3o2r59u3r06CELy+XULr/8cp1//vmqWbOmLr30UlWpUsUFqJLlF7q3vXv3ugClhSytWdWtxYsXq0aNGu7X4VW87PUFCxaoVq1avp71n376SUuWLNGECRO0cuXKiGPq16/vwo32OV+qVClfc3t1SvZ6ud4oAxFAICYBAl0xcdEZAQQQiCRwmqS5kq4M6fC5pKqSDsCGAAIIIIAAAggggAACCCCAAAIIIIAAAkkReF/Sb9+M/b3ZGy7ZGy/REEAAAQQQQAABBBBAAAEEEEAAgRwFCHTxgCCAQNwE/FbRqlChgtq1a6dWrVrlqWpPvNYLDxRVr15dc+bMUeXKlX3bWFBmwIABeuKJJ4JjLPTStWtX9+tDhw6pb9++GjVqVPD1kSNHqmfPnr7XCHS0akht2rTRmjVr3IdKlizpQkcWLAptfgNFkTbgd7zfQFakdfyOt8pS9erVC05z3XXXyUJe5cqV821oVba6d++u6dOnuzGR5jhw4IC7m0mTJmWb24JKrVu31hVXXKGKFSu6sFKkqnPJ8gs/vD1jvXr1Cn7YKozZWWyfVrmrQ4cOevPNN93rzZo1cxW2ypQpE9HQPs82btzorM1tz549nn3jVY0r2ev5fnjoiAACcRMg0BU3SiZCAAEE7Gs69ge/oZKKSLpM0kZYEEAAAQQQQAABBBBAAAEEEEAAAQQQQCBpAvbN6vWSzg1bcYKke5K2CxZCAAEEEEAAAQQQQAABBBBAAIG0FCDQlZbXxqYRSH0BP1W0chOcinTyvKwXHiiKFJDKSX3fvn3q0qWL5s2bF+xmIatrr702+OvwoI1VK7OwzYknnhjTha5du1aNGzeWhZOsWfWl2bNn67zzzss2T/h6gwcPdqEzP+3XX39V7969NX78+GD3SOP9BrIiret3/Mcff6w77rgjWAUuN8/Pzp071bZtW61YscJtJ1Kga/ny5S7sFDC2Z+KRRx7R/fffr2LFivkhzJcKXbaxzZs3q3nz5rIKY9bsvydPnuyqhoWfKzR0GOlQ4UG68H7xqsYVmDfZ6/m6TDohgEBcBQh0xZUzHSazsqz2B5B+6bBZ9ohAmgpcLMne3cF+SISGAAIIIIAAAggggAACCCCAAAIIIIAAAskV+KOktZLOClv2EUmPJ3crrIYAAggggAACCCCAAAIIIIAAAukkQKArnW6LvSKQhgI5VdHKTSAnGkFu1vMKFPkJuoTu5aOPPlKLFi20bds292Gvs73xxhsuiBVoDRo0cFWPzjor/Ou6OZ9y4sSJ6tatW7BTaGAndKTNbZXQAm3gwIGyfyJVlAodu3fvXrVv316vvvpq8MP5Hejy2tPChQt18803R3ssgq9bWOiGG24IBrW8Al1e1dasqtUzzzzjKnL5af/9739d+MuCVIGWKL/w/Vh1sR49euj55593L5155plavHixLr30Uj3++OPBUF+VKlU0d+5cXXjhhTkeyStgFa9qXF4LJ3s9P/dJHwQQiK8Aga74eqb4bBUk2R8m7H82cyXdkeL7ZXsIIIAAAggggAACCCCAAAIIIIAAAggggAACCORG4C+S1kk6JWxwJ0m/feOWhgACCCCAAAIIIIAAAggggAACCIQJEOjikUAAgaQJ/PTTT1qyZIksLLVy5UrP0FM8N+N3Pa9A15133qmxY8eqRIkSUbd07NgxWTUsq2gVaF7jd+zYoTZt2mjNmjXBfjNmzHAVo/w2q0R21113adGiRcEhQ4YMUf/+/Y8LaoUHuqyC2NNPP62TTjop6nIbNmxQ06ZNtWvXrmDfRAWS/FboMufQQJJtrGvXrs6+eHEr/pFzs6DWoEGDXOWsQPMKdFlVru7du2v69OnBfiNHjlTPnj2jLRF8/fPPP1fr1q21bp19zf63lig/r02F3719zt1+++0upLd06VI3xO8zHhqwatKkiXteb7zxRt/hNt9oWR2TvV6s+6M/AgjkXYBAV94N02SG+pLsDyyh37z+h6RBabJ/tokAAggggAACCCCAAAIIIIAAAggggAACCCCAQCwCNSWtkBT6DfmjWW929nIsE9EXAQQQQAABBBBAAAEEEEAAAQQyQ4BAV2bcM6dEIKUEjh49qq1bt2rOnDnq2LGjzjvvvITuL9p6XoGikiVLukDPLbfcEnVvVpXLwjubNm0K9n355Zd12223ZRvrFSi6+uqr3Tpnn3121HUs0GQVn+6+++5gX6u+tGDBAtWqVeu48eEVwWrXrq1Zs2apYsWKOa5lVc6sktfQoUOz9UtUIMlvoMs2s379et16663BoJnd07x587JVPot0uM2bN6tVq1bBKmrWzyvQtW/fPln4zeYNNLN4+OGHo96RdUi2n9emwgNlFnyzIFbLli2Ddl7PqNdc7733nguBWRisQoUKviq8+YKK0CnZ6+Vlr4xFAIHcCRDoyp1bmo3qJWmEx57tG9lXp9lZ2C4CCCCAAAIIIIAAAggggAACCCCAAAIIIIAAAn4FGkh6Q1KRkAGHJV2bFfbyOw/9EEAAAQQQQAABBBBAAAEEEEAgAwQIdGXAJXNEBBDIWcArUGQjLABlAaqLLroo4gRff/21q+a0cOHCYJ+bb75ZkyZN0mmnnXbcuPfff1/NmzeXVesKtBYtWuiZZ57R6aefHnEdC3PNnz9fvXr1yja2R48eGj58uGeFqk8++cQFeEKDZsOGDXOVxIoUCf368e/LWvht5syZuvfee2WVqkJbKgS6Dh486KqRjRjx+8+I2z2NGzdONWrUiOmerLNXoOvXX391RuPHjw/Od9NNN7ln4YwzzsjxYbL9WRW0xx577Dg/C8nZP+FBhlgCbX4/l20fffr00ZgxY9yQOnXqqFGjRq5KWODZ9hPu87se/RBAAIFYBAh0xaKVdn2LSXpBUkuPnT8tycqZHkm7U7FhBAqmQGNJywrm0TgVAggggAACCCCAAAIIIIAAAggggAAC+Spg7/waXpFrqqS/5uuuWBwBBBBAAAEEEEAAAQQQQAABBFJOgEBXyl0JG0IAgWQLRAp02T4qV67swkMW/AkNQVnwySoJWfBn9erVwS1bxawZM2bommuu8TyGVekaOXKkC9uEtpo1a7qKWDauUKFC2V774YcfXDBn1KhR2UJCFmSaOnWqqlSp4rlWpMpjjz76qO655x6VKFEi27hdu3a5MJIFmcLDXNYxFQJdtg+riNapUyetW7cuuH+7JzvX7bffrmLF7GfJf2uR7inwulegy16bMmWKq9IV2qwKm93Rn/70p+O8rSrXv/71LxeuW7Jkied9WJUsu8PixYtnez0RgS5bILxCW+iiPXv2lIX7ihYtmuxPN9ZDAAEEvCr9pcPfSbi56ALlJdn/BKuHdT0oqaOkOdGnoAcCCCRJoFHWuwQvl9RG0rdJWpdlkidwo6R/Jm85VkIAAQQQQAABBBBAAAEEEEAAAQQQCBO4U5KFuKzZG6F1knQMJQQQQAABBBBAAAEEEEAAAQQQQCBUIB1+eDLbFzSsSg0NAQQQiKdAeKCmfv36rirXs88+G1zGAkNWeatcuXIu7PTmm29mCxRZx5IlS7rAT7du3SJWwLJ+Bw4ccIGu0ApQgYVsnYYNG+qcc87RoUOHtGbNGhcYCw9YVahQQS+88IKuuuqqHCneffddtWrVShbWCm02/sYbb5T922sd+/iDDz7oKo0FKnylSqDLzvHOO++oY8eO2aqV2cdD/SwIZ/e0cePGiEaRAl1Wea19+/Z6++23s421O65Vq5Yuv/xyd98W0DMfC5eFVl2z166++moX+gvYW0DMAnMnnXRStjkTFeiydTt06OAMwtuyZct07bXXxvPTiLkQQAAB3wJU6PJNlU4d60uaL6lc2KbtDyA3SNqUTodhrwgUcIE/2HskSLJ/W/tBUjtJSwv4uTPpeLdIWiDJ3gGju6QNmXR4zooAAggggAACCCCAAAIIIIAAAgikkMDDks6S9LcU2hNbQQABBBBAAAEEEEAAAQQQQACBFBIg0JVCl8FWEEAgfwTCAzUW8hk9erQLZ02fPt3XpsqWLesqb7Vt2zbHMFdgMgt1WYUkC/h4VcPKaVGr5mUVuyxUFK1Z5agJEyaoX79+vtexMJeF2c4991y1bNkyJQNdFu5dunSpqzQWGqTKycNCVlaZ6j//+Y+ef/551zVSoMteszDc3XffrU8++SQac7bXLVT22GOPqVq1amrTpo02bPjt5ycbNWqkmTNn6tRTT83WP1GBLgubDRo0SEOGDMm2nu1j2rRpsmpyNAQQQCA/BAh05Yd6QtdsLWmmxwprJDWj8k9C7ZkcgdwIzJDU1mPgWH6wJDecKTnmI0kXhOyst6SRKblTNoUAAggggAACCCCAAAIIIIAAAggggAACCCCAAAIIIIAAAggggAACCGSwAIGuDL58jo4AAr8JeAW6XnzxRRUtWtSFrp555pkcw1BNmjRxwZlLLrlEHj+kHpH56NGjeuutt2SVr1auXBn1Oiw01rdvXxcyKl26dNT+gQ6BdSzUZRWjcmp2FgsAXXzxxS7IlKqBrsAZvvjiCw0cONAFlHJqgZDVDTfcoN69e2vixImue06BLnv9gw8+0IABA7RkyZKo3nY/Fhjr2rWrC23t27dPVpVr3rx5bqwFyl577TXVrVs321yJCnTZIlbdzc4cGhq0++3fv39Mz2rUw9MBAQQQiEGAQFcMWOnRtWJW9ZcyIdsdL+l+SYfT4wjsEoGMEjhD0hxJV3qc2ip33Z5VwSujUArQYdtLCv/L0WVU6SpAN8xREEAAgfQXOBZ2hHT4HlX6q3MCBBBAAAEEEEAAAQQQQAABBBBAAAEEEEAAAQQQQACBlBRIh2+WZfsGn1VloSGAAALxFIgU6CpXrpzs95yPP/7YVVZ68803tXbtWre0hbfq16+vO+64Q7Vr1/ZVlSvSnq2K1saNG13FKQvgWOhqz549rrtV4br00kt14403uvVKlSqV66PbOS04NmvWLFd1y9YMrFGrVq3jzpIOgS7bvwXWtm7dqjlz5uidd95xISwLMFmlMbubZs2aOT+zy+muc7qfdevW6dVXX9WqVauC80e7H3t2Ro0a5QJkgWahOgv/FSlSJPixRAa69u7dq86dO2v+/PluPavKtWDBAtl90xBAAIH8EiDQlV/yCV3X0srvSDoiqYskfyVOE7olJkcAgRwE7GtBD0p6TNIJYf0OSnpI0tMIpp1AYUlfSCofsvOXJLVMu5OwYQQQQACBgixAoKsg3y5nQwABBBBAAAEEEEAAAQQQQAABBBBAAAEEEEAAAQQQiEmAQFdMXHRGAAEEEEAgfQTCA10WbpsyZYrKlAktopI+52GnCCBQMAQIdBWMe/Q4hVWF+UTS+gJ7Qg6GQMETqCppgaRzPY62XFIbSd8WvGMX2BN1lzQ25HQWsq0k6fMCe2IOhgACCCCQjgIEutLx1tgzAggggAACCCCAAAIIIIAAAggggAACCCCAAAIIIIBAQgQIdCWElUkRQAABBBDIf4H169fr1ltv1a5du9xmJkyYoK5du+b/xtgBAghktACBroy+fg6PAAKpJ3CSpJGSvP6Q+L2kcyT9knrbZkdhAidmVec6PeTj4yT1QAoBBBBAAIEUEyDQlWIXwnYQQAABBBBAAAEEEEAAAQQQQAABBBBAAAEEEEAAAQTyT4BAV/7ZszICCCCAAAIJEzhy5IgGDRqkIUOGuDWqVKmiuXPn6sILL0zYmkyMAAII+BEg0OVHiT4IIIBA0gWaSpom6ZSQlQdKGpz0nbBgbgQeljQ0ZOCBrDDentxMxhgEEEAAAQQSKECgK4G4TI0AAggggAACCCCAAAIIIIAAAggggAACCCCAAAIIIJBeAgS60uu+2C0CCCCAAAK+BD7//HO1bt1a69atc/3vu+8+DR8+XMWKFfM1nk4IIIBAogQIdCVKlnkRQACBPAucIellSXUk2R8i7d9H8zwrEyRaoLSkHZLs34E2SNI/Er0w8yOAAAIIIJALAQJduUBjCAIIIIAAAggggEBGCDSSVFTSPzPitBwSAQQQQAABBBBAADAvRNgAACAASURBVAEEEEAAAQScAIEuHgQEEEAAAQQKmMDhw4c1YsQI9e3b152sZMmSmj9/vho2bFjATspxEEAgHQUIdKXjrbFnBBDIMIGHJM3OCgll2NHT8rhPSPrtD/6/NavKdY4kq9JFQwABBBBAINUECHSl2o2wHwQQQAABBBBAAIFUEGgi6RVJRyRdKem9VNgUe0AAAQQQQAABBBBAAAEEEEAAgcQLEOhKvDErIIAAAgggkDCB7777TkWKFNEpp5zi1ti5c6eeeeYZjR8/Xvv373cfa9GihSZOnKgyZcokbB9MjAACCPgVINDlVyrf+3WQ9JGkDfm+EzaAAAIIIBBJ4HRJX0g6MaRDD0njIEMAAQQQQCBFBQh0pejFsC0EEEAAAQQQQACBfBPoKOn/k1Qoawc/SqqX9fX5fNsUCyOAAAIIIIAAAggggAACCCCAQHIECHQlx5lVEEAAAQQQSIjAu+++q6uuuiri3Fada968eWrcuHFC1mdSBBBAIFYBAl2xiiW9f2FJ/yPpgazqPBdLsm8g0xBAAAEEUk/gz5KelnRT1tY+k2QfoyGAAAIIIJCqAgS6UvVm2BcCCCCAAAIIIIBAfgncL2l02OLfSrpCkn2th4YAAggggAACCCCAAAIIIIAAAgVYgEBXAb5cjoYAAgggUPAFNmzYoKZNm2rXrl2ehx02bJh69+7tqnjREEAAgVQQINCVCrcQcQ/lJM2XVD+kxzJJ10sK/8HLlD4Im0MAAQQyTOAySY9Jel7S7Aw7O8dFAAEEEEgvAQJd6XVf7BYBBBBAAAEEEEAgOQJPSOobttSXkuxrPhbuoiGAAAIIIIAAAggggAACCCCAQAEVINBVQC+WYyGAAAIIZIbAJ598opYtW2rTpk3HHbhfv36yf0qUKJEZGJwSAQTSQoBAV8peU3VJr0o622OHDSS9k7I7Z2MIIJDfAjUlVZM0Jb83wvoIIIAAAgggkPICBLpS/orYIAIIIIAAAggggEA+CUyVdGfY2h9Jqifpx3zaE8sigAACCCCAAAIIIIAAAggggECCBQh0JRiY6RFAAAEEEEikwM8//6wxY8Zo3rx52rhxo8qWLaubbrpJnTt3Vv369VWoUKFELs/cCCCAQMwCBLpiJkvGgNskzZBUPGyxA5JaSVqSjE2wBgIIpKWAvXPAFkkVJS2W1E7ST2l5EjaNAAIIIIAAAskQINCVDGXWQAABBBBAAAEEEEhHAfum7kJJTcI2/56kKyX9mo6HYs8IIIAAAggggAACCCCAAAIIIJCzAIEunhAEEEAAAQQQQAABBBBImgCBrqRR+1nIvkE8TNKDHp3/n6SbJH3iZyL6IIBAxgpMktQl5PRfS7pD0pqMFeHgCCCAAAIIIIAAAggggAACCCCAAAII5E6gqKTXJTUIG74s6+v1h3M3LaMQQAABBBBAAAEEEEAAAQQQQCBVBQh0perNsC8EEEAAAQQQQAABBAqgAIGulLnUUyS9LOkajx3ZN4wtkEGVnZS5LjaCQEoKnClpuySr0hXenpTUNyV3zaYQQAABBBBAAAEEEEAAAQQQQAABBBBIXYGTst4sqXrYFu3r+S0khVe9Td2TsDMEEEAAAQQQQAABBBBAAAEEEIgqQKArKhEdEEAAAQQQQAABBBBAIF4CBLriJZmnec6StEpSRY9ZHpf0SJ5mZzACCGSSQAVJ8yVd4nHojZKaS/osk0A4KwIIIIAAAggggAACCCCAAAIIIIAAAnkUKJcV6vpLyDyTJHUl0JVHWYYjgAACCCCAAAIIIIAAAgggkGICBLpS7ELYDgIIIIAAAggggAACBVmAQFdK3G4hScslNQjZzS9ZVbmWpMQO2QQCCKSTQBFJ/5D0sCT7/SW0/Szpb5KeT6cDsVcEEEAAAQQQQAABBBBAAAEEEEAAAQTyWcDemG2tpD9KGiLp0XzeD8sjgAACCCCAAAIIIIAAAggggEACBAh0JQCVKRFAAAEEEEAAAQQQQMBbgEBXyjwZ9g6fH0k6XdIOSTdl/TplNshGEEAg7QTqSHpJ0tkeO39FUidJP6XdqdgwAggggAACCCCAAAIIIIAAAggggAAC+SNQSVIjSc/mz/KsigACCCCAAAIIIIAAAggggAACiRYg0JVoYeZHAAEEEEAAAQQQQACBoACBrpR6GCx8MUBSa0k/ptTO2AwCCKSrwCmSJklq7nGAYVlVvNL1bOwbAQQQQAABBBBAAAEEEEAAAQQQQAABBBBAAAEEEEAAAQQQQAABBBBAAIG4CRDoihslEyGAQH4J/Pvf/1a5cuX0xz/+UYUKFcqvbeRq3cOHD2vjxo16/fXX9de//lVnnXVWruZJ5qC9e/dqzZo1OuOMM1SjRo1cL33gwAHZ+UuXLu05x/79+93HS5Ysmes1GIgAAgggkHoCBLpS707YEQIIIJAAAavGNUbSyVlzfy7pAkm/JmCtTJjS/lL0f/hlwlVzRgQQQAABBBBAAAEEEEAAAQQQQAABBBBAAAEEEEAAAQQQQAABBBDIFAECXZly05wTgQIqYOGizp07a/78+XrwwQf1+OOP64QTTvA8rQWENm3a5EJE8WhFihRR9erV8xQ4+uKLL9SuXTutXr1a/fr106BBg2TzpmqzEFaPHj30/PPP684779TYsWNVokSJmLdrdzBixAjNmjVLTz31lBo2bJgtjPfdd9+pd+/e2r17t55++mmdf/75Ma+RiAFHjhzRli1b9OOPeS9icsopp6hq1aoqXLhwIrbKnAgggEDKChDoStmrYWMIIIBAvAXOlTRPUlVJtSRtjPcCGTTfE5LulPSkpAkEuzLo5jkqAggggAACCCCAAAIIIIAAAggggAACCCCAAAIIIIAAAggggAACCBRYAQJdBfZqORgCmSHwyiuv6Pbbb1eFChU0b948XXbZZREP/sknn6hly5Yu1BWPZmGuOXPmqHLlynmabvbs2br77rtVtmzZqGeItNDChQs1fvz4mPcxdOjQmKtsLV++XM2aNXNrWZDOwlixtmXLlql58+aykN3w4cPVq1evbMGm6dOnq3v37u518x09erSuu+46eYQAclz6559/1owZM7Rv375Yt6jbbrtNlSpVyjbul19+Uc+ePTVx4sSY5wsf0LVrV40aNUrFixfP81xMgAACCKSTAIGudLot9ooAAgjERaCBpBVxmSkzJ7Eyzl+HHP17SVdJ2pqZHJwaAQQQQAABBBBAAAEEEEAAAQQQQAABBBBAAAEEEEAAAQQQQAABBBAoGAIEugrGPXIKBDJSwKpzWShm7ty5rpqTVecqVqxYRItUDXT99NNP+tvf/qZp06bpvvvucwGnnM7hdcAXX3zRVfqKta1atUp169aNaVhoVbTc7Pdf//qX7rnnHhesa9GihQtHlSlTJtsejh07ptdff10PPPCA7N4s7DZy5Ei1bds2pgpmP/zwgxtjc8XavGwIdMWqSH8EEEDgeAECXTwVCCCAAAIIxCQwWVLnkBGfS7J3njgS0yx0RgABBBBAAAEEEEAAAQQQQAABBBBAAAEEEEAAAQQQQAABBBBAAAEEEEgpAQJdKXUdbAYBBGIRsKpU7du3V/ny5WVVrqpVq5bj8NBAV6QgUyx9bLF4VOiyeQJVr04++WQtWLBAtWrVioVCgUCXhbOuv/56nXDCCRHHW9Uq2/f27duVm0CXTTxlyhR16dJFVapUcYG6Cy+80Nd+t23bpk6dOmndunWqXbu2pk6d6uaI1D7++GPdf//9sopeJUuW1COPPOJ+7TfwlshA1+DBgzVgwABf5w7tNGTIED366KMujEiFrpj5GIAAAgVAgEBXwi+xnqRVCV+FBRBAAAEEkiHwF0nbJBUKWayV/VU0GYuzBgIIIIAAAggggAACCCCAAAIIIIAAAggggAACCCCAAAIIIIAAAggggEDiBAh0Jc6WmRFAIIECodW5+vXrp0GDBkWt3BRLWMuqR0ULfdnxogW6Dh06pP3790eVOHDggP7+97+7cFTfvn3Vq1cvFSoU+jN72aew1yzgVKRIEfdCINDlJyS0YcMGNW3aVBUrVtTMmTNVoUIFz/19//33+vDDDz1f+/LLL/WPf/xDn332mSzYVL9+/eP6XXTRRfrDH/4Q/LjNZSEwC3PZmi+88IKuuuqqqDbffPON+vTpo+nTp7u+tq79unjx4lHHhga6ZsyY4ap15dSiPSOhFbpSNdC1evVq1atnP8v/W6tevXrU5zQqpCSvcFw0A6+qeLkNEfrZI30QQCA9BAh0JeyezpS0WNJFkux/zO8lbCUmRgABBBBIlsACSbeELLZFUs7vZJKsnbEOAggggAACCCCAAAIIIIAAAggggEAqCXSSdL2k1pKOptLG2AsCCCCAAAIIIIAAAggggAACCEQWINDF04EAAmkpEKjOde6550YMqxw9elT2Q+OBHxyPFtYxiFj6WP9oga7wcE28sMNDOrEEuqZNm6aOHTtGrRCV172HBncsRNa9e/dgmOvZZ591lcQ8fqjfk8hCcf3799czzzzjXrcqXY8//rhKlCiRIymBLgJd8fqcYx4EEIifAIGu+FmGzHS5pEWSTs362HeSakj6MiGrMSkCCCCQWIE+WRWodiR2mZSfva5HxcUbJb2W8jtngwgggAACCEQWOBb2Ujp8j4r7RAABBBBAAAEEEEAglQXsXWL/R1LPrE0+L8nCXTQEEEAAAQQQQAABBBBAAAEEEEgDgXT4Zlm2b/AdOxb+/b40UGaLCCAQV4Fvv/1Wd911lxYtWqTRo0frvvvuOy4YdPjwYQ0cOFCff/65q3x18cUXa/v27WrZsqX8VN/y08cOlW6BLqsYZhXARo0apQkTJrhQV6QWj0BXnTp1NH/+fFdxbMeOHa4y18iRI9WsWTPfYa7A/qyK2dChQ90/1vyEugh0EeiK628+TIYAAnERINAVF8bQSbpLGusx63OSIv+PPu7bYEIEEEAgLgI3SVoiycoc2+9vv5Xpzcz2flY4N3D6VVkVGDNTg1MjgAACCBQUAQJdBeUmOQcCCCCAAAIIIIBAqgg8ImlI2GbsG+r9U2WD7AMBBBBAAAEEEEAAAQQQQAABBCILEOji6UAAgbQSsFDnmDFj9MADD+jqq6/W9OnTdfbZZx93hrfeekvt2rXTrl279Nxzz6lLly763//936QHuixAZdWlAm3Pnj2aMWOGOnfuHLW6VGDMBx98oBUrVrjwVfHixd2HCxUqpJIlS6pIkSLu134rdO3cuVNt27Z1lcgWL16sGjWseEdi2i+//KIRI0Zo+PDhzsDCXLFW5grfmYW6rFLX008/7V7q16+f+ydSpS4CXQS6EvN0MysCCORFgEBXXvSyjS0qabKk9h4zTpTUQ9LhuK3GRAgggEDiBc6QtFVSmZClXpHUUdLPiV8+pVa4RdKCsB3VlGQhLxoCCCCAAALpLECgK51vj70jgAACCCCAAAIIpKJACUkrJV0StrkHJP32TXUaAggggAACCCCAAAIIIIAAAgikrACBrpS9GjaGAAJeAps3b1arVq301VdfuTDXLbfYz7llb7t373bhp4ULF6pDhw565plnVKpUKRdiSnaFrtCdffrpp7rzzjv12WefxRSmCoS1mjdv7s5yxhn2c47Zm99A19q1a9W4cWPVrVvX+f3hD39IyIN28OBBPfrooy7MZa169eouzHXFFVfkeT0LdfXp00fjx49X7dq1NXnyZF100UWe8xLoItCV5weOCRBAIO4CBLriQnqqpNfCKrfYxBbg+muGV7SJCzCTIIBAvgh4vZuwbeQ/klpJ+le+7Cr5ixaStE3SX0KWflVSk+RvhRURQAABBBCIuwCBrriTMiECCCCAAAIIIIAAAionaZ2kP4dZtJE0Cx8EEEAAAQQQQAABBBBAAAEEEEhdAQJdqXs37AwBBMIELMjTs2dPTZo0SXfddZdGjRp1XGWmI0eOaOTIkS7wYxWh5s2bp8suu8zNlN+Brh07dqhNmzZas2aNq1xlZ/H4ofZsp7YKX3379nVntTDY2LFjPatR+Q10TZw4Ud26ddPDDz+sIUOGqHDhwgl7zqwql1XTMnfbd6VKleK2loX2LDDWq1cvVa5cOeK8BLoIdMXtoWMiBBCImwCBrjxTWnnNxZLODJvpO0k3S1qb5xWYAAEEEMg/gbskjZZ0UtgWjkh6TNIQSfbfBbl1kTQp7IDVJG0pyIfmbAgggAACGSNAoCtjrpqDIoAAAggggAACCCRZ4BxJ/5ZcuCvQ7Otot0pakuS9sBwCCCCAAAIIIIAAAggggAACCPgUINDlE4puCCCQvwLHjh3TrFmzXBipfPnymj17tqpVs59py95Wr16ttm3bysJTo0eP1n333RcMTeV3oMvCZoMGDXJBquuvv95XhaydO3e686xYsUITJkxwlce8mp9AlwWsunfv7ta16mU332w/853YZpW67Nxvv/22Pvzww7gsds455+j2229X0aJFo85HoItAV9SHhA4IIJB0AQJdeSJvL2mypPD/CW6Q1FTSrjzNzmAEEEAgNQTOlbRAUlWP7bwnqYWkHamx1YTswt45eaykMlmzz5TUNiErMSkCCCCAAALJFyDQlXxzVkQAAQQQQAABBBDIHIFLJK2UVCLkyIckXS1pTeYwcFIEEEAAAQQQQAABBBBAAAEE0keAQFf63BU7RSCjBbZt26bWrVtr06ZNxwW1DOaXX35xrz322GN69dVX1aJFC1k1qjJlAj8Dl/8VumyfFji74YYb3F2+9tprqlu3bo73Guh/xhlnuGpjXiE2m8BPoCsQaLP+c+bMybGyVWBT33zzjQvPWTDLbytWrJhatWol23OgWYjNKmrFo1mozSqWFS9ePOp0iQx09evXz1UIi7VZBbmhQ4e6cJ7fc8Syhj0z9erVCw6pXr267/vOaZ1Qy0C/wYMHa8CAARGHhYYoA51WrVoV9bmP5bz0RQCB9BMg0JWnOxshKfx/PtMlWTUX+6YsDQEEECgoAidIelzS3yWFf+3qZ0kdJb1SUA7rcY7SkgZKukfSBZI+L8Bn5WgIIIAAApklQKArs+6b0yKAAAIIIIAAAggkX+AaSa9LKhKy9H5J9SVtSv52WBEBBBBAAAEEEEAAAQQQQAABBHISINDF84EAAikvsHv3bhd+sapSLVu21LBhw/Tjjz9q69at+uCDD7Ry5UqtXbs2eI4KFSq48NNll12W7Wz5XaHLNvP999+rffv2Wrp0qUaMGKGePXsGK4iFX4RVJbPAT+/evd2YcePGqWTJkp735SfQtWjRIt1yyy1R5wpdwCuQE+2B8QoQFcRAVzSHaK8T6IomxOsIIFBQBQh05elmC0n6p6TrJP2fpJ6SxuVpRgYjgAACqS1gP4BiFapO99jmHyV9ldrbz/Puykrak+dZmAABBBBAAIHUESDQlTp3wU4QQAABBBBAAAEECq6AVXufEXa877LeOOj7gntsToYAAggggAACCCCAAAIIIIBA+gkQ6Eq/O2PHCGSUwKFDh1wFoOHDh/s+9+jRo3XfffcdF5RKhUCXhbQef/xxd6bmzZtr8uTJKl3a3nz9+LZ371517txZ8+fPd/3svyO1aIEuc+zbt68LiE2YMMEF5Py0eAe6GjZs6NYPrZzmZx/WJzeVrRJZocvvviP1I9CVV0HGI4BAugoQ6MrzzZ0saYkkK5G4Ms+zMQECCCCQ+gKnSJol6fqQrfaR9FTqb50dIoAAAggggECYAIEuHgkEEEAAAQQQQAABBJIj8KCk0B+ysGrwg5OzNKsggAACCCCAAAIIIIAAAggggIBfAQJdfqXohwAC+SIQWqUqdANly5ZVnTp1ZAGhihUruqpdVqXrrrvucqGlEiVKHLffVAh02abeeOMNNW7cWJUqVXKVxKpVq+Zpu3z5cjVr1kznnnuu5syZo8qVK0e8g2iBrp07d6pt27Yyg8WLF6tGjRpJvc9Aha7rrrtOttdy5crFvH5gjliCUIkMdPXr10+9evWK+Ry5CabFssjq1atVr1694BCvimmxzBfoG2oZ+NjgwYNdODFS8woErlq1SnXr1s3NFhiDAAIFRIBAVwG5SI6BAAIIJF/A3pVipKT3JTWQFP4D4cnfESsigAACCCCAQKwCBLpiFaM/AggggAACCCCAAAK5Fxgr6V5J9nW1SbmfhpEIIIAAAggggAACCCCAAAIIIJAoAQJdiZJlXgQQiJvAv//9bz377LO65JJLVLVqVZ1//vkuEFSoUCH98ssv6tOnj8aOHavatWtr6tSpqlKliufaqRLo2rFjh9q0aaM1a9Zo9uzZatmy5XH7PXjwoDvXmDFjXLUxq1BWrFixiKbRAl2BEFm0qmBxu7SwiVIh0BXr2byCR/a89ezZUxMnTlS0MFOk9XITTItl7wS6YtGiLwII5IcAga78UGdNBBBAoMAI2Ltc/Czp6wJzIg6CAAIIIIBAZgkQ6Mqs++a0CCCAAAIIIIAAAvkvYG+MtCL/t8EOEEAAAQQQQAABBBBAAAEEEEDAS4BAF88FAgikrYBV75o1a5a6devmzjBhwgS1bt1aHj8o7l5PlUDXf//7X91///2aPHmyHn74YVnAp3Dhwtnu4aOPPlKLFi301Vdfaf78+a4SWU4tp0DXkSNHXBWlJ554QiNGjHCBpEhGiXoYCHT9Lkugiwpdifo8Y14E0kWAQFe63BT7RAABBBBAAAEEEEAAAQTiLkCgK+6kTIgAAggggAACCCCAAAIIIIAAAggggAACCCCAAAIIIJCuAgS60vXm2DcCCGjz5s1q1aqVtm3b5kJRffv2VZEiRSLKhAa6evToofLlyx/Xd8+ePZo+fbp27dqlaH1OO+00zZkzR5Ur25vEH9+2b9+uV155xfO1d999V//85z9Vt25dXX/99TrhhBOy9fvwww81Y8YMVapUyVXwOvnkk4+bp3Tp0mrXrp17LadA186dO9W2bVsXaFuwYIFq1aqV9KcnFQJdAwcOVIMG9gZkkdvXX3+tQYMGye6OCl3ZnX744Qf3HL3++uvBF6JVKQv9nAsM8nJN+gPJggggkK8CBLrylZ/FEUAAAQQQQAABBBBAAAEEEEAAAQQQQAABBBBAAAEEEEAAAQQQQAABBBBAAAEEEEAgBQQIdKXAJbAFBBCIXWD37t3q2rWrFi5cqFtuuUUTJ07U6aefnuNEXuGS2Ff+fUT16tVzDHStXr1a9erVy8sSOY697rrrXJCrXLlyOQa6LJzUvn17rVu3TsOGDVPv3r1zDL6FLvrZZ5+5KmI//vij73OccsoprhrYueeeGxyTCoEuC8hZICmnFq2K2y+//OIqnNnzFi3MFGkdKnRRocv3JxMdESigAgS6PC/2aklvF9Ar51gIIIAAAggggAACCCCAAAIIIIAAAggggAACCCCAAAIIIIAAAggggAACCCCAAAIIIBAmQKCLRwIBBNJO4MCBA+rTp4/Gjx+v2rVra+rUqapSpYo7x7Fjx7Rjxw7NmzfPhZhCQ16hYZ3LL79cpUqVOu7sFtj54IMPtH//fkXrY4GlnCp0bdiwQf369UuY7znnnKPhw4erTJkyOQa6bAPLli1T8+bNXTUvCzZdc801vvaVmxCcV9CNQNfv3AS6CHT5+uSjEwIFWIBAV7bLtb+PPS7pYUkDJD1WgK+eoyGAAAL5IVBb0jBJLSV9mx8bYE0EEEAAAQQQQAABBBBAAAEEEEAAAQQQQAABBBBAAAEEEEAAAQQQQAABBLwECHTxXCCAQFoJHDlyRCNHjnSBrpIlS2r69OmuQlegff311y7I9fbbb2vy5Mnq3Llz8LVo1ZesYyx9rH9Oga5kwlqlrnbt2rmqZaNGjVLx4sWzLX/48GGNGDFCffv21dVXX+3czj777Khb/OabbzR79mwdPHgwat9Ah2LFiqlVq1Y644wzgmMCISYL4PXv39/dXaxt5syZmjRpUsQzes33ww8/uKpcr7/+uguyUaErVvXf+4daBj4arUqZVyBw1SoCXbm/BUYiUDAECHQF79GS5S9Jui7rI0clNZS0omDcNKdAAAEE8l3A/tLxkaQ/SvpBUjtJS/N9V79voKykPSm0H7aCAAIIIIAAAggggAACCCCAAAIIIIAAAggggAACCCCAAAIIIIAAAgggkEQBAl1JxGYpBBDIm4BV35o1a5a6devmKmgNGzZMvXv3VpEiRYITWx8LNNnHmzVrpilTprgKVtZiCWtt2rRJkYIngXlsznQJdNlev/vuOxeGmj9/voYOHepCcYULF87bpfgcHQh0+eyeY7dIoTWvQfEOdIXO98ILL6hDhw4xH4kKXQS6Yn5oGIBAARMg0OUu9HxJSyT9Oex6v5f0J0kHCti1cxwEEEAgPwTmSbo9bOEJknpK+jU/NhSypv1FbLukDyX1zvrvfN4SyyOAAAIIIIAAAggggAACCCCAAAIIZLjAKZJ+zHADjo8AAggggAACCCCAAAIIIIBAUgUIdCWVm8UQQCAvAu+88446duyoHTt26N5779Xw4cNVokSJ46bcvHmzmjdvLqsuZeGlhg2t2AWBLjNYtmyZsylfvrzmzp2rCy+8MC9X4ntsQQx0+an45QVEoItAl+9PHDoiUEAFCHSpiaTZksL/EPNLVvWYVwro1XMsBBBAINkCb0hq5LHox5JaSdqU7A2FrGelpCeH/PoZSffl435YGgEEEEAAAQQQQAABBBBAAAEEEEAgswX+IamHpDqS/jezKTg9AggggAACCCCAAAIIIIAAAskTINCVPGtWQgCBPAhs27ZNnTp10rp169S+fXuNGDFCp556qpvxl19+0datW7VmzRqtXLlSy5cv1549e9xrPXv2dJW8ihYtmvEVugJWZjJx4kRnaP/t8YP1ebgp76E///yzDh48GHzx119/1YABAzR16lQ999xzuu2224Kv7d2711Vhs3sMf806WUW2UqVK+dp3vCt07dy5HySWawAAIABJREFUU23bttWKFSs0cOBANWjQIGarmTNnatKkSa5amlWTK168eMxz5DRg9erVqlevXrBL9erV41JJLtQyMPngwYPdPUZqoVXxAn0iVb6LKwKTIYBASgtkcKDL/u5l3xC13zjD/x62Q9JNkj5K6ctjcwgggEB6Cdjvtb0kDZVUNGzr9peThyWNyocjnSDpM0nlQ9aeJalNPuyFJRFAAAEEEEAAAQQQQAABBBBAAAEEMlvAvm42Q1KLLIadkmpKsn/TEEAAAQQQQAABBBBAAAEEEEAgwQIEuhIMzPQIIJB3gdAwl1XbshDJ7t279a9//csFuNauXRtxkTp16sgCNBUqVMjXQNf333+vDz/8MM8YFmaygE7JkiWzzfXiiy+qXbt2vkJCFpRq1qyZateurWnTpunMM8/M875incBCeIFgWXilq1hDWDmtHetcoQEkr+CRV0Ap1rMH+hPoyq0c4xBAIN0FMjTQZdW4XpZ0ncf9rZR0s6Qf0/1u2T8CCCCQogJVs34PruSxv+VZQapvk7h3C5mNCFnv/yRVlvR5EvfAUggggAACCCCAAAIIIIAAAggggAACCJjAtZKWhVFYhS6r1PUDRAgggAACCCCAAAIIIIAAAgggkFgBAl2J9WV2BBDIo0BomCunqcqWLaubbrpJN954o6688kpXDcoCTla1a9myZbr22mvzNdAVXjUptyyRqi3FEuiycJlVOVu6dGnQJtJ+Dh06pJdffln/+c9/fG/5oosucneRU0vXQJeFBxs3bqz9+/f79ojUkUBXngmZAAEE0lQgAwNdf5b0atYP64ff2khJfSQdSdPrZNsIIIBAugicKOlpSXd7bNh+MKWdpKVJOIwFfO0vV2VD1hoj6f4krM0SCCCAAAIIIIAAAggggAACCCCAAAIIeAl0lzQ27IVNkupLyvs3xjFHAAEEEEAAAQQQQAABBBBAAIGIAgS6eDgQQCClBTZs2KCmTZtq165d2fZ5ySWX6IorrlCjRo1k/12+fHlZ9apACw0MDR06VA8//DCBriycI0eOaMCAAXriiScUsIn0EIQ6+n1QrIKazZ9TC62cNXv2bLVs2TLYPdaqWn7XCa8E5jUuWoWuN954wwW6atSoIdv3eeed55cl2G/IkCF69NFHfVVTi3lySeHhwUqVKmnevHmqVq1abqbzvJfAB6OZelU086p8lqeNMRgBBNJOIAMDXVdIelfS739QkQ5K6ihpTtpdIBtGAAEE0lugqaRpkk4JO8ZoST2TcLR/SBoYss4BSedI2pOEtVkCAQQQQAABBBBAAAEEEEAAAQQQQACBSAL/I6l32ItrJF0t6RBsCCCAAAIIIIAAAggggAACCCCQGAECXYlxZVYEEIiTgFVCsvCLVYqqW7euC2/96U9/UvHixaOusGDBAhUrVkwNGjRw/aOFdWzCWPpY/zlz5qhy5cpR9xII2USqsBVtgmjjY6nQZWv57Z+oQNenn36qVq1ayQJ74QGfVA50TZw4Ud26dXMVyKZPn64yZcpEu7rjXk90oOvjjz/WHXfcoS1btgTXjkeIKvTOAhMT6Ir5+hmAAAKSMjDQZfduIQGrxmXtK0lNJNm7W9IQQAABBJIvcEZWoPbKrKU/lFQjCT+YYlW5rDqXVekKtEclDUk+ASsigAACCCCAAAIIIIAAAggggAACCCCQTcB+fszehK5FmMsSSbdKOoIXAggggAACCCCAAAIIIIAAAgjEX4BAV/xNmREBBFJUIJaw1qZNm44LGgWOFZjHfp2uga5AQOy6665z4a5y5cp53lpooCunylt++wUWWbt2rat0ZeG8l156Seeff35w/VQNdIVWNuvZs6eGDRumokWLxvy0JzrQtWPHDrVp00Zr1tgbpv3WwqugxbxpyYXvwqvlRQuKUaErN9KMQaDgC2RooMsudlFWRZhmkn4o+DfNCRFAAIGUFrCvhz0oyQJVl0r63yTs1oK9oVXAdkv6sySr0kVDAAEEEEAAAQQQQAABBBBAAAEEEEAgvwWKSHpd0jVhG5klqU1+b471EUAAAQQQQAABBBBAAAEEECiIAgS6CuKtciYECqDAgQMHdPjwYZUuXTrb6exjFiY6+eSTXcWPY8eOaffu3VqxYoVKlizpKikFGoGu3+nyO9AVqHTVqFEjzZw5U6eeempwc4kKdMX6aREeVtq3b5+6dOmiefPmaeTIkbJQV25aogNdofsM7M/W7N+/v1dVHN9HCFR1CwyoWrXqcWG88MkIdPnmpSMCGSWQwYGukpL2Z9Rlc1gEEEAg9QWs5O7eJGyzvKTPJJ0QstY9kiYkYW2WQAABBBBAIJUEjoVtJh2+R5VKfuwFAQQQQAABBBBAAIFEC1h1+ZWSLglb6GlJDyR6ceZHAAEEEEAAAQQQQAABBBBAINME0uGbZdm+wWdhDRoCCGSewLRp09SxY0e1aNFCFgYqU6aMAqEkC21Nnz7dfczaqFGj1KtXL3Xt2tX9d/Hixd3HCXT9/tzkZ6DLwnk9evTQ888/70JR4ZWu/AS6vvzyS02aNEnXXHONateuHbzj8M+M0Lli/awJD3SFPj/Lli3TtddeG+uUrn+iA12hlcQCG2zWrJmmTJkS/ByJdeMHDx5Unz59NGbMmODQ5s2ba/LkyceFLEPnJtAVqzT9EcgMgQwOdGXGBXNKBBBAAAEvgcmSOoe88LmkSpKOwIUAAggggECGCRDoyrAL57gIIIAAAggggAACaSlQTtJ6SeeG7f5ySevS8kRsGgEEEEAAAQQQQAABBBBAAIEUFSDQlaIXw7YQQOB3gdCAyr333qsRI0boxBNPDAa0rOecOXNUuXJlN2jDhg1q2rSpKlas6Ko/VahQwX2cQNfvpoEKWdFCOVb9zEJX1n/w4MEaMGCA56Ppt58N3rx5s2zd7du3a8aMGWrbtm22Of0EuvzcpU0aOle7du100UUX5fiptWfPHhcO3LVrl8IDXW+88YYaN26sGjVqaPbs2TrvvPNy9Wma6ECXbWrRokW65ZZbgvuzanV2rtCPxbJ5u7NWrVpp27ZtwWF+qn4R6IpFmb4IZI4Aga7MuWtOigACCCAQFPhQ0oUhHs0lvYwPAggggAACGShAoCsDL50jI4AAAggggAACCKSlwJ+zwlsW7rI/x3eS9EJanoRNI4AAAggggAACCCCAAAIIIJDCAgS6Uvhy2BoCCPwmsG/fPnXp0kXz5s3ThAkTXOUta6FhndDwzffff6/27dtr6dKlCq2k5CcEFEsf20NokCyn+wpUxKpevbrvMaHzRRv/4osvygJL4VXJvPZkoZxOnTpp3bp1evjhh13FqMKFC3tu329Qy28/C+cNHz5c/fr1c5W1Zs2a5YJ3oS1RgS6v8Fj4oSPdv+170KBBzsqerXHjxslCUrlpyQh0WSCtQ4cOevPNN4NbNO+pU6eqSpUqMW3bKqpZda7x48cHx5155plasGCBatWqleNcBLpioqYzAhkjQKArY66agyKAAAIIZBdoJunRrKpcl4GDAAIIIIBAhgoQ6MrQi+fYCCCAAAIIIIAAAmkpcImkt7Iqz7+Slidg0wgggAACCCCAAAIIIIAAAgikuACBrhS/ILaHAAK/V3T65ptv9Nprr6lu3bqOZf/+/erevburPBQa1jl06JD69u2rUaNGaejQoS60ZC2WsNamTZuOq9AUuIvAPPbrVA50rV27Vu+88062R8jCbnPnztWOHTtc5TILggU8vZ41v0Etv/1C76B37956/PHHVaxYsWxL+wl0BQJuNjC8klboZH7mCu0f6RkJDQmOHDnSVS3LbUtGoOvYsWMaM2aMHnjggWzbtEDhU089pYYNG6pQoUJRj/DFF1+48J0F70JbpLsLn5BAV1RiOiCQkQIFLNB1sqSfM/IiOTQCCCCQmQIzJK2XNCYPxz9N0rd5GM9QBBBAAAEE0lmAQFc63x57RwABBBBAAAEEEMhEgdL2HryZeHDOjAACCCCAAAIIIIAAAggggEAyBAh0JUOZNRBAIE8CgepTderU0cyZM10Qydqvv/4qC5ZY5aDQ4Ja9Nm3aNHXs2DFbNaVMC3Rt2LBBTZs2lVVrCm9ly5aVBZPatm2rIkWKRLwfv0EtP/0OHz6sgQMHurvKqcKTnxDWu+++q6uuukrRKp75mSv08J999pkLAP74449unzVq1HAvL1++XM2aNdPJJ5/sqzJVTg98MgJdtv53333nKrbNnz//uO00adJEd911l6uSVq5cueAzYHdkZhZoXLRokQty7dmzJ9v4WCp9EejK0299DEagwAoUkEDXqZIWZX0T8wZJ4T+UWGDvj4MhgAACGSzQ3v6qmXX+5ZJaWuHoDPbg6AgggAACCORGgEBXbtQYgwACCCCAAAIIIIAAAggggAACCCCAAAIIIIAAAgggUCAFCHQVyGvlUAgUHIHQalsWTrGqW8WLFw8eMBCOsRCO/XfhwoXda4HAT2gILDRcYpW+ataseRyUBXo6d+6sLVu2uGpgOfWxCkexVuiqVKmSCzWdffbZMV3Stm3bdO+990YMMAVCb6FGFszp0aOHZs+e7UJwtnb58uVVr149XX/99b72EBrUqly5cjBMF775o0ePavv27a7y1+DBgzVgwIDjzmfVwixkZ31yqvDkJ4QVKeQXvqifuaJdxMGDB9WnTx9X8cpCXVOmTFGZMmWiDYv4erICXbYBe+btebaKZvFoFqB79tlndcUVV/iajkCXLyY6IZBxAgUg0GVp38WSzsy6vKck9cm4i+TACCCAQGYJ/FHSNkklQo5tVbba2Ps/ZBYFp0UAAQQQQCBPAgS68sTHYAQQQAABBBBAAAEEEEAAAQQQQAABBBBAAAEEEEAAgYIkQKCrIN0mZ0GgAApY+KdNmzZas2aNJk+e7MIpoS1SOCYQJPn222+1ePFiV2nJK1ySF7Jo1aFC57ZAjQWp8toirekV6MrrWjY+NNDldz6vQJcF0jp16qR169a5qlDTp093ATOv5ieE9cQTT6hfv3666aab3Fx5CVhFO9dHH32kFi1ayM4wYsQI9ezZUx5hhGjTBF9PZqDLFv3yyy/10EMPuWpbeWlW1eupp57S+eef73saAl2+qeiIQEYJpHmg605JUz0u7FZJCzPqIjksAgggkFkCV0uy0relPY79tKQHMouD0yKAAAIIIJBrAQJduaZjIAIIIIAAAggggAACCCCAAAIIIIAAAggggAACCCCAQEETINBV0G6U8yBQwAQWLVqkW265xYV/5s2bp2rVqmU7YaQgU2goaOHChbr55psJdOXi2YhHha7du3fLKofZPZQsWdIFsOxOI7XQuxs/fry6deuWLUC1d+9eF+ybP3++C1cNGzZMRYsWzcXpog85cuSIBg0a5Kq/ValSRXPnztWFF14YfWAOPZId6LKtWJWxN998U08++aRWrlwZ0/6rVq0qq4B32223qVixYjGNJdAVExedEcgYgTQNdFkJ0FGS/uZxUXMkdbTfbjPmEjkoAgggkJkCZ0h6WVIdj+Nb9a7bs6p4ZaYOp0YAAQQQQMCfAIEuf070QgABBBBAAAEEEEAAAQQQQAABBBBAAAEEEEAAAQQQyAABAl0ZcMkcEYF0FbAQSp8+fTRmzBi1b99e48aNc4Gg0BYIdDVv3txV8Cpd+rc3TP/vf/+rBx98UIULF9Y999zjwjih4ZLXXntNNWvWzBXNZ5995gJFhQoV0pw5c1S5cuWo8wQqdFk4ZsqUKTr33HOjjgnt8N577+mGG25Qflbo8qq8FdhjaPArtJ9VWOvevbteffVVd3cDBgxwIawiRYpEPP++ffvUpUsXF+ArW7asq45VsWJF1//QoUN64403gqGkl19+2QWNEtU2b96sVq1auepcVhHMwl057T3aPiyMZs+0PasWkrJwlz2jyWpHjx51FbvsebR/7FybNm3Snj17glu4/PLL9ac//Ul16tRRw4YN9Ze//CXXZybQlaybZR0E0ksgDQNd5bKqstQPkz4s6e+SrDILDQEEEEAgMwQKSXpI0mBJ4X+p+TXr/wvjMoOCUyKAAAIIIJArAQJduWJjEAIIIIAAAggggAACCCCAAAIIIPD/s3cn8JvNdf/HXw23NbK7VbflvkmWCf9siQzKUtx2yi5ClCzdIknIcsuWkH0Jw9jFnSVuZCcNEUk16S5CDCaJZvg/PtecM86cuX6/65zrd6799X08PDC/c77L83t+XMt5n48CCiiggAIKKKCAAv0oYKCrH3fVNSnQJwK/+tWvamGeCJ1EACZCVPmWBro22GAD4p/nnz/uua7fsuGSe+65h09+8pNNSaX9xMllA11DBbIaTSQNhPVKoOvQQw/l9ttvr4XqIjBUNMyVOlx++eXsscceTJo0aUiavffem+OPP54555yzEV9TP3/jjTdq4bNzzjmnFgiMOeUrxOU7njx5MocffjjHHHPMsGOGR1QYi8CUTQEFFBg0gR4LdK0A3Ah8OLdPLwObA+XKHg7aZrteBRRQoH8FVgKuAuo9qeNmYAcg/l9hU0ABBRRQQIHpBQx0eUUooIACCiiggAIKKNC/Ap8Gbuvf5bkyBRRQQAEFFFBAAQUUUEABBaoXMNBVvak9KqBARQL33Xcfxx57LC+99BKXXXbZtCpN2e6jMtQ//vGPWmWuqJg1XDPQVX5jhqq8le/p3Xff5fXXXycCTbPOOmutktbBBx9cC0NFeOnkk09m5513LlzpKSpJRVWv888/v1ZtLdvmmGMOttlmGzbbbDNmn3328osqeEZUrYrA2BlnnFGrLHbAAQcUqqb10EMP1eb2/PPP1x0pPCLwtddeexX2KDhlD1NAAQV6QqAFga55gFdbsPhtgYuAWXN9PwZsDPypBWPapQIKKKBA7wjMAUQ1rl1yU45KXREI/k3vLMWZKqCAAgoo0DYBA11to3YgBRRQQAEFFFBAAQXaJjAT8EPgS8BhwHfbNrIDKaCAAgoooIACCiiggAIKKNDjAga6enwDnb4C/S6QBoXe//73FwrTDOcR1Z6iWlSEjpZffnkWWGCBpvjSfuLkqJgVAZ1G7a9//StPPPFELcBT9Jxsn43Of/bZZ5kwYQLzzDMPo0ePHrFVOvaUKVN4/PHHefXVV1l44YVrlaqKtqhwddppp7HWWmvxiU98gjo38BftqmPHxfX3m9/8hgUXXJD55puv0Dzeeustxo8fXwsa5ttMM83E0ksvzUILLVSoLw9SQAEF+lGgBYGuCcCdwPeBRysymxv4HZB/sXAFsCswfdq4okHtRgEFFFCgJwW2AC4A4v8d0b6SBL16cjFOWgEFFFBAAQUUUEABBRRQQAEFFFBAgRICHwCuBdbJnBPfo1xYog8PVUABBRRQQAEFFFBAAQUUUGBgBQx0DezWu3AFFFBAAQUUUEABBdovUHGgK6qixE30abse2KyiVa0C3J1U6JoCHAycUFHfdqOAAgoo0F8CHwKuA5YCNgXu6q/luRoFFFBAAQUUUEABBRRQQAEFFFBAAQXqCswPPAj8R+an7wDbAFdrpoACCiiggAIKKKCAAgoooIACwwsY6PIKUUABBRRQQAEFFFBAgbYJVBzoiupci2cmH1W69qtwMVsDZwNbAv9bYb92pYACCijQfwIRMI6gcbQIdx0I/L7/lumKFFBAAQUUUEABBRRQQAEFFFBAAQUUmE5gUeAXQIS70jYZ+Axwp1YKKKCAAgoooIACCiiggAIKKDC0gIEurw4FFFBAAQUUUEABBRRom0CFga4xwB25iS8B/KHixcwDvFpxn3angAIKKNBfAh8BngJGZZZ1AHByfy3T1SiggAIKKKCAAgoooIACCiiggAIKKFBXYCXgbmDOzE//DsR3OQ9rpoACCiiggAIKKKCAAgoooIAC9QUMdHllKKCAAgoooIACCiigQNsEKgx0RZgrvghM20WZyihtW48DKaCAAgooANwAbJyR+DMQIeN/qqOAAgoooIACCiiggAIKKKCAAgoooMCACKwL3ALMnFlvPDBvTeBXA2LgMhVQQAEFFFBAAQUUUEABBRQoJWCgqxSXByuggAIKKKCAAgoooMBIBCoKdK0IjM/NYx3gzpHMzXMVUEABBRRoQuCTwD2583YCLm6iL09RQAEFFFBAAQUUUEABBRRQQAEFFFCglwW2BsYB2fvRXgRWBv6vlxfm3BVQQAEFFFBAAQUUUEABBRRohYCBrlao2qcCCiiggAIKKKCAAgrUFago0HUhsHNmgLty1brUV0ABBRRQoF0CPwc+nhnscSCCx+80mEBU8BoL7AHEOTYFFFBAAQUUUEABBRRQQAEFFFBAAQX6QeDrwPdyC/k98Akgwl02BRRQQAEFFFBAAQUUUEABBRRIBAx0eSkooIACCiiggAIKKKBA2wQqCHQtDkzITXhz4LqCi5gHeLXgsR6mgAIKKKDAcAJbAFfnDtgIuLkB2ygggmArAW8DhwEnFAiBuRsKKKCAAgoooIACCiiggAIKKKCAAgr0gsApwNdyE43P0q7thck7RwUUUEABBRRQQAEFFFBAAQXaJWCgq13SjqOAAgoooIACCiiggAJUEOj6DnB4hvJZIEJeRdq3ga8mlVP+XOQEj1FAAQUUUGAIgZmAJ4GPZH5+L7BmAbEjgPh/UrbdB2wHxP/XbAoooIACCiiggAIKKKCAAgoooIACCvSyQNyPNg7YGvgnEGGuG3t5Qc5dAQUUUEABBRRQQAEFFFBAgVYIGOhqhap9KqCAAgoooIACCiigQF2BEQa6orpWVOeKv6dtV+DCBtxzApcDGyfHPQKsDkx2mxRQQAEFFGhSYE/gzNy5KwPx/5hG7Rxg9zoH/Q34rzr9NurPnyuggAIKKKCAAgoooIACCiiggAIKKNBtAjMDPwGOBe7otsk5HwUUUEABBRRQQAEFFFBAAQW6QcBAVzfsgnNQQAEFFFBAAQUUUGBABEYY6NoPODlD9Vou3FVP8T+A/wGWzv3wVOBrA8LuMhVQQAEFqhWYDfgDsHCm2yuAbUsMswlwATB/nXNuBnYGXizRn4cqoIACCiiggAIKKKCAAgoooIACCiiggAIKKKCAAgoooIACCiiggAIK9JCAga4e2iynqoACCiiggAIKKKBArwuMMNAV1bkWzxgcAXxnGJMNgLjBfu7cMW8lN8qP63VP56+AAgoo0BGBTwI/BWbPjL4k8LuSs1kIOBeIcFe+vQxEFcobSvbp4QoooIACCiiggAIKKKCAAgoooIACCiiggAIKKKCAAgoooIACCiiggAI9IGCgqwc2ySkqoIACCiiggAIKKNAvAiMIdO2SVDJJKaI6V4S7Xh3C5hDgu8Co3M+fBzYCHusXU9ehgAIKKNARgUWAY4GdgB8C+4xgFrslFSjnqtPHxckYI+jeUxVQQAEFFOgagXdzM+mF76i6Bs+JKKCAAgoooIACCiiggAIKKKCAAgoooIACCiiggAIK9JdAL3xZNt0XfO++m/++r782xNUooIACCiiggAIKKNDPAiMIdI0HVszYXAREyCvfolrKJcAWdX72APCfwEv9bOzaFFBAAQXaKvBx4E/ACyMcdTHgR8Cncv1EaOybI+zb0xVQQAEFFOgWAQNd3bITzkMBBRRQQAEFFFBAAQUUUEABBRRQQAEFFFBAAQUUUKDjAga6Or4FTkABBRRQQAEFFFBAgcERaDLQNQa4I6e0BPCH3J/FzfD/AyxXRzSqp+wLTB4cbVeqgAIKKNBjAvE53QHA0cCsQISZV/X/XT22i05XAQUUUGA4AQNdXh8KKKCAAgoooIACCiiggAIKKKCAAgoooIACCiiggAIKJAIGurwUFFBAAQUUUEABBRRQoG0CTQa6IswVoa60DVWd6zzgi3UWE392QdsW6UAKKKCAAgqMTGAZ4HxgO2DCyLrybAUUUEABBbpKwEBXV22Hk1FAAQUUUEABBRRQQAEFFFBAAQUUUEABBRRQQAEFFOikgIGuTuo7tgIKKKCAAgoooIACAybQRKBr8To3s68D3FmH7v1JNZMlk589D2wCPDJgzC5XAQUUUEABBRRQQAEFFOhGAQNd3bgrzkkBBRRQQAEFFFBAgc4LzAlcD3wTeKjz03EGCiiggAIKKKCAAgoooIACCrRHwEBXe5wdRQEFFFBAAQUUUEABBYAmAl0XAjtn8O7KVevKu0ZVk58DTwEbAS8Jr4ACCiiggAIKKKCAAgoo0BUCBrq6YhuchAIKKKCAAgoooIACXSUwP/BTYCXgVWB14OmumqGTUUABBRRQQAEFFFBAAQUUUKBFAga6WgRrtwoooIACCiiggAIKKDCjQMlAV73qXJsD1zWw/QRwv/4KKKCAAgoooIACCiiggAJdJWCgq6u2w8kooIACCiiggAIKKNBxgajMNR5YKjOTPwGrAH/p+OycgAIKKKCAAgoooIACCiiggAItFjDQ1WJgu1dAAQUUUEABBRRQQIH3BEoGur4DHJ7xexaIkJdNAQUUUEABBaYXmBt4XRQFFFBAAQW6XMBAV5dvkNNTQAEFFFBAAQUUUKADAt8Dvp4b9wlgDWBSB+bjkAoooIACCiiggAIKKKCAAgq0TcBAV9uoHUgBBRRQQAEFFFBAAQVKBLrmASYA8fe07Qpc2ALFCImtDURg7M4W9G+XCiiggAIKtFrgRmAhICpZ/rnVg9m/AgoooIACTQoY6GoSztMUUEABBRRQQAEFFOhjgbh3bRywdW6N9wDrAW/38dpdmgIKKKCAAgoooIACCiigwIALGOga8AvA5SuggAIKKKCAAgoo0E6BEoGuXYALMnN7LanO9WoF843w1hhgxeTvaWjsIiDGtSmggAIKKNBLAnsAZyUTjipdEYC+ppcW4FwVUEABBQZGwEDXwGy1C1VAAQUUUEABBRRQoJTAzMAtwLq5s34MbAbk30uU6tyDFVBAAQUUUEABBRRQQAEFFOhWAQNd3bozzksLFuNtAAAgAElEQVQBBRRQQAEFFFBAgT4UKBHoiupcUTkrbUcA32mCJK2+lYa34u9DtT8ASzQxhqcooIACCvSnwKeB5YFTunh58f+tJ4HZcnO8GNgb+FsXz92pKaCAAgoMnoCBrsHbc1esgAIKKKCAAgoooEBRgTmBu4GVciecDnylaCcep4ACCiiggAIKKKCAAgoooEAvCRjo6qXdcq4KKKCAAgoooIACCvS4QMFAV746V6x6w+TpjI0Ehqq+1ei89OfzAlVUASs6nscpoIACCnSnwCjgUWA08BxwHHA28FaXTXd+4JLk/5P5qT0LbA083GVzdjoKKKCAAoMrYKBrcPfelSuggAIKKKCAAgooUEQgPuv6BbBo7uBDks/nivThMQoooIACCiiggAIKKKCAAgr0jICBrp7ZKieqgAIKKKCAAgoooEDvCxQMdN0BjMmt9hVgZSAqd6WtTPWtRnh3AXcCFwJRqcumgAIKKDDYAjsn/09IFf4J/Dvwpy5l2Qs4CZg9N7/JQFS5PAZ4p0vn7rQUUEABBRRQQAEFFFBAAQUUUEABBRRIBf4DeBCIcFe27Zg82EgpBRRQQAEFFFBAAQUUUEABBfpGwEBX32ylC1FAAQUUUEABBRRQoPsFCgS6IsgVga567f+A04HVk8DXPE2uOCqWRHgrKq+kf2+yK09TQAEFFOhDgX9JAsQfyqwt/v/zlS5f61LA1UlVsfxU7wO2Af7c5WtwegoooIACCiiggAIKKKCAAgoooIACCqwE3A3MmVDEw5a2AG6URgEFFFBAAQUUUEABBRRQQIF+EjDQ1U+76VoUUEABBRRQQAEFFOhygQKBruuATTPLmJR8YTdqBEtLq2+lAa5XR9CXpyqggAIK9L/AgcAJmWX+A4iqkC/0yNKjUtf+deb6GrD5MMHpHlme01RAAQUUUEABBRRQQAEFFFBAAQUUGACBdYFbgfhsbhM/0xqAHXeJCiiggAIKKKCAAgoooMAAChjoGsBNd8kKKKCAAgoooIACCnRKoEGgK26WnzDCuVl9a4SAnq6AAgoMuMDcQFSEjL+n7Vjgmz3msh4wFlgoM+83kupdI/1/bY9ROF0FFFBAAQUUUEABBRRQQAEFFFBAgR4V2A74DfDzHp2/01ZAAQUUUEABBRRQQAEFFFBgWAEDXV4gCiiggAIKKKCAAgoo0DaBBoGuC4GdS07G6lslwTxcAQUUUGBYgeOAb2SOiKpWiwHx915r8wOXABsmE98NOL/XFuF8FVBAAQUUUEABBRRQQAEFFFBAAQUUUEABBRRQQAEFFFBAAQUUUECBfhQw0NWPu+qaFFBAAQUUUEABBRToUoFhAl3zABMbTNvqW126r05LAQUU6BOBhYE/ALNl1nMIECGvXm77AOsAW/XyIpy7AgoooIACCiiggAIKKKCAAgoooIACCiiggAIKKKCAAgoooIACCijQTwI9F+jqJ3zXooACCiiggAIKKKCAAqTvSb4DHJ7zsPqWF4gCCiigQDsFzgWiilXaXgAWB/7Rzkk4lgIKKKCAAgoooIACCiiggAIKKKCAAgoo0GcC7/bZelyOAgoooIACCiiggAIK9I5AV2emunpyyR77hq53LnZnqoACCiiggAIKKKBAWYF4TxLVue4EHk3+Sv+5bF8er4ACCiigQLMCHwGeAkZlOojKVmc026HnKaCAAgoooIACCiiggAIKKKCAAgoooIACCtQEvP/PC0EBBRRQQAEFFFBAAQU6JdDVmamunlyyY76h69Sl67gKKKCAAgoooIACCrReoBfek7RewREUUEABBTotcB7wxcwk/ggs1ulJOb4CCiiggAIKKKCAAgoooIACCiiggAIKKNAHAt7/1web6BIUUEABBRRQQAEFFOhRga6+P7GrJ5dsuG/oevTKd9oKKKCAAgoooIACChQQ6IX3JAWW4SEKKKCAAj0uMAfwDeC/gNmBHYBLe3xNI5l+VM98dSQdeK4CCiiggAIKKKCAAgoooIACCiiggAJtFPgA8Fobx3OocgLe/1fOy6MVUEABBRRQQAEFFFCgOoGuvj+xqyeX7EH+DV0vzLm6y8eeFFBAAQUUUEABBRToLwFf3/fXfroaBRRQoN8EPgzsCxzUbwsrsZ6PAD8HjgX+G3inxLkeqoACCiiggAIKKKCAAgoooIACCiigQLsF5gfuAB4Cdm/34I5XSGC67wfffdd8VyE1D1JAAQUUUEABBRRQQIHSAu973wxxo67OH3X15BJ9b/gsfRl6ggIKKKCAAgoooIACXSvg6/uu3RonpoACCiigADMD44HlE4v7gC2Bv2ijgAIKKKCAAgoooIACCiiggAIKKKBAFwr8G/C/wJLJ3L4FHN2F8xz0KRnoGvQrwPUroIACCiiggAIKKNAmAQNd1UN7w2f1pvaogAIKKKCAAgoooECnBHx93yl5x1VAAQUUUKCxwPHAf+UOexXYCbih8ekeoYACCiigwLACvh/0AlFAAQUUUEABBRRQQIGqBZ4Alst1uitwYdUD2d+IBAx0jYjPkxVQQAEFFFBAAQUUUKCogIGuolLFj/MLvuJWHqmAAgoooIACCiigQLcL+Pq+23fI+SmggAIKDLLAesA4YP46COcB+wJ/H2Qg166AAgooMCIB3w+OiM+TFVBAAQUUUEABBRRQoI7ASsDdwJyZn00BNgZuVqxrBAx0dc1WOBEFFFBAAQUUUEABBfpbwEBX9fvrF3zVm9qjAgoooIACCiiggAKdEvD1fafkHVcBBRRQQIFiAgsBY4EId+Xb74HNgMeLdeVRCiiggAIKTCfg+0EvCAUUUEABBRRQQAEFFGiFwLrALcDMmc7/AawBjG/FgPZZWsBAV2kyT1BAAQUUUEABBRRQQIFmBAx0NaM2/Dl+wVe9qT0qoIACCiiggAIKKNApAV/fd0recRVQQAEFFCgnENW4jgdmzZ32T+BbwPeA/P/Xy43g0QoooIACgybg+8FB23HXq4ACCiiggAIKKKBA+wS2TirPvy8z5MvAasDv2jcNRxpCwECXl4YCCiiggAIKKKCAAgq0RcBAV/XMfsFXvak9KqCAAgoooIACCijQKQFf33dK3nEVUEABBRQoL7A8cAWwTJ1T7wA2Bv5evlvPUEABBRQYUAHfDw7oxrtsBRRQQAEFFFBAAQXaJPD15CFE2eH+CKwKvNCmOThMfQEDXV4ZCiiggAIKKKCAAgoo0BYBA13VM/sFX/Wm9qiAAgoooIACCiigQKcEfH3fKXnHVUABBRRQoDmBWYCTgH1yp18NbNVcl56lgAIKKDCgAr4fHNCNd9kKKKCAAgoooIACCrRR4LQ6n2M9AawBTGrjPBxqegEDXV4RCiiggAIKKKCAAgoo0BYBA13VM/sFX/Wm9qiAAgoooIACCiigQKcEfH3fKXnHVUABBRRQYGQCGwKXAPMDfwE+4k0wIwP1bAUUUGAABXw/OICb7pIVUEABBRRQQAEFFOiAwGXA53Pj3ghs0oG5OORUAQNdXgkKKKCAAgoooIACCijQFgEDXdUz+wVf9ab2qIACCiiggAIKKKBApwR8fd8pecdVQAEFFAiBrwM/BR6ToymBhYBLgaOAnzXVgycpoIACCgyygO8HB3n3XbsCCiiggAIKKKCAAu0TmBm4BVg3GTIqc20E3Nu+KThSTsBAl5eEAgoooIACCiiggAIKtEXAQFf1zH7BV72pPSqggAIKKKCAAgoo0CkBX993St5xFVBAAQWWBp5MGC4Avgm8KIsCCiiggAIKtE3A94Nto3YgBRRQQAEFFFBAAQUGXmBO4AFgEWAd4PGBF+ksgIGuzvo7ugIKKKCAAgoooIACAyNgoKv6rfYLvupN7VEBBRRQQAEFFFBAgU4J+Pq+U/KOq4ACCihwDbB5huEJYLQsCiiggAIKKNA2Ad8Pto3agRRQQAEFFFBAAQUUUABYGPgA8Bs1Oi5goKvjW+AEFFBAAQUUUEABBRQYDAEDXdXvs1/wVW9qjwoooIACCiiggAIKdErA1/edkndcBRRQYLAFVgYezhFsD4wdbBZXr4ACCiigQFsFfD/YVm4HU0ABBRRQQAEFFFBAAQW6RsBAV9dshRNRQAEFFFBAAQUUUKC/BQx0Vb+/fsFXvak9KqCAAgoooIACCijQKQFf33dK3nEVUECBwRa4G1gzQ/A48LHBJmnb6hcB3g8807YRHUgBBRRQoFsFfD/YrTvjvBRQQAEFFFBAAQUUUECB1goY6Gqtr70roIACCiiggAIKKKBAImCgq/pLwS/4qje1RwUUUEABBRRQQAEFOiXg6/tOyTuuAgooMLgCnwFuzS1/feCng0vS1pWH8yeBrwNntHVkB1NAAQUUUEABBRRQQAEFFFBAAQUUUECBbhAw0NUNu+AcFFBAAQUUUEABBRQYAAEDXdVvsjd8Vm9qjwoooIACCiiggAIKdErA1/edkndcBRRQYHAFfgmMziz/f4H1BpejrSvfDzg5M+LNwA7Ay22dhYMpoIACCiiggAIKKKCAAgoooIACCiigQCcFDHR1Ut+xFVBAAQUUUEABBRQYIAEDXdVvtjd8Vm9qjwoooIACCiiggAIKdErA1/edkndcBRRQYDAFtgSuyi39Y8Djg8nR1lUvAjxXZ8S/ANsDEayzKaCAAgoooIACCiiggAIKKKCAAgoooED/Cxjo6v89doUKKKCAAgoooIACCnSFgIGu6rfBGz6rN7VHBRRQQAEFFFBAAQU6JeDr+07JO64CCigweAKjgCeBpTNLvwzYbvAoOrbiLYALgLlzM4jXA1G562Dgnx2bnQMroIACCiiggAIKKKCAAgoooIACCigwVWAhYD7g14K0RMBAV0tY7VQBBRRQQAEFFFBAAQXyAga6qr8mvOGzelN7VEABBRRQQAEFFFCgUwK+vu+UvOMqoIACgyewK3B+ZtkRHIpw14TBo+joij8EXAGsUWcWUSktqqg909EZOrgCCiiggAIKKKCAAgoooIACCiigwCALLA7cAcwC/D/ghUHGaNHaDXS1CNZuFVBAAQUUUEABBRRQYHoBA13VXxHe8Fm9qT0qoIACCiiggAIKKNApAV/fd0recRVQQIHBEvgX4PfAhzPL/gGw72AxdM1qo1raocC3gZlzs/o7cABwVtfM1okooIACCiiggAIKKKCAAgoooIACCgyKwEeBu5IKXbHmJ5IHE00aFIA2rdNAV5ugHUYBBRRQQAEFFFBAgUEXMNBV/RXgDZ/Vm9qjAgoooIACCiiggAKdEvD1fafkHVcBBRQYLIH3AVslAaLlgTeARYFXBouh61a7OjAu2Yv85I4AvtN1M3ZCCiiggAIKKKCAAgoooIACCiiggAL9LHA6sHdugRHwGtPPi+7A2gx0dQDdIRVQQAEFFFBAAQUUGEQBA13V77o3fFZvao8KKKCAAgoooIACCnRKwNf3nZJ3XAUUUGBwBbYB5gHOHlyCrlr5+4EfAjtkZhVPPF4O+L+umqmTUUABBRRQQAEFFFBAAQUUUEABBRTod4GoJn8LsG5uoT8GNgPy32v1u0er1megq1Wy9quAAgoooIACCiiggALTCRjoqv6C8IbP6k3tUQEFFFBAAQUUUECBTgn4+r5T8o6rgAIKKKBAdwlsAVwERMArqqld3V3TczYKKKCAAgoooIACCiiggAIKKKCAAgMiMCdwN7BSbr1RvesrA2LQ6mUa6Gq1sP0roIACCiiggAIKKKBATcBAV/UXgjd8Vm9qjwoooIACCiiggAIKdErA1/edkndcBRRQQAEFuk9gUWB74Njum5ozUkABBRRQQAEFFFBAAQUUUEABBRQYIIH5gV8A8XlVth0CHDdADq1aqoGuVsnarwIKKKCAAgoooIACCkwnYKCr+gvCGz6rN7VHBRRQQAEFFFBAAQU6JeDr+07JO64CCiiggAIKKKCAAgoooIACCiiggAIKKKCAAgoooMBQAv8BPAhEuCvbdgQukW1EAga6RsTnyQoooIACCiiggAIKKFBUwEBXUanix3nDZ3Erj1RAAQUUUEABBRRQoNsFfH3f7Tvk/BRQQAEFFFBAAQUUUEABBRRQQAEFFFBAAQUUUECBwRRYCbgbmDOz/CnA+sD/DiZJJas20FUJo50ooIACCiiggAIKKKBAIwEDXY2Eyv/cGz7Lm3mGAgoooIACCiiggALdKuDr+27dGeelgAIKKKCAAgoooIACCrRWwPeDrfW1dwUUUEABBRRQQAEFFKhGIMJbt+S6egH412q6H8heDHQN5La7aAUUUEABBRRQQAEF2i9goKt6c7/gq97UHhVQQAEFFFBAAQUU6JSAr+87Je+4CiiggAIK9IfAGODO/liKq1BAAQUGTsD3gwO35S5YAQUUUEABBRRQQIGeFdgBuDiZ/YvAp4HHe3Y1nZ+4ga7O74EzUEABBRRQQAEFFFBgIAQMdFW/zX7BV72pPSpQRmABYHlgMvAYMKngyQsCGwDXAm8UPCcOex+wKvB74KUS5w136FrAROBJ4J2K+mzUTaxjPmBx4AngrUYntOHn8bSozyfjXA78pQ1jOoQCCiiggAJ5AV/fe00ooIACCiigQLMC8fnEI8DTwGbJZwfN9uV5CiiggALtF/D9YPvNHVEBBRRQQAEFFFBAAQWaF/gGsA/wKeAPzXfjmYCBLi8DBRRQQAEFFFBAAQUUaIuAga7qmf2Cr3pTe2yNwMzAXMCo1nQ/ol4jTPS3Jnv4JHBPEubaNrlpqlFXHwEuAVYBdgQuzX84M0wHSyVPOZoH2KuCp27PC5wHbA58DzgU+GejBTTx89mT8NZKQJitByydBOC2Am5t0OdMwGgg1l2mTQCeLXhCzGdccmzRvSzYtYcpoIACCihQWMDX94WpPFABBRRQQAEFMgKzJZ9NxGcO0eLhMfsB56qkgAIKKNAzAr4f7JmtcqIKKKCAAgoooIACCiiQCMwPvKzGiAUMdI2Y0A4UUEABBRRQQAEFFFCgiICBriJK5Y7xC75yXh7dOYE0LLNC56Yw5MhRlSkN8pSdXjOBrqhOtX0SzIqwUfzzvQUGjlDU8cBXkspee1ZQpWvTZB4xfIS6bi8wj6EOmSUJ7f0b8CFgOSACXPFX7H+99grwQ+CoBlW6Yu0nA7HmMm2HJDBX5BwDXUWUPEYBBRRQoNUCvr5vtbD9K6CAAoMnEA/RuGrwlj1wK4731d+qs+rrgC8mlbkHDsUFK6CAAj0m4PvBHtswp6uAAgoooIACCiiggAIKVCRgoKsiSLtRQAEFFFBAAQUUUECB4QUMdFV/hfgFX/Wm9tgagW4NdD0DxM1tv2yw7AhhzZ1U8pqSObZRoCvCTa8Br+f6nzMJZ+0NXJ8ElV4YZg4x/heAM4EIQe0M3DXCrYo5nAbsAvwI+GqdeWaHWABYHvggEOuKimsrAnMAEdSbr8B8xgP3JwG2+4A/AZMLnJcNdD3doOpWVIGLSmaLAc0EuuL83YDfF5jXJODtAsd5iAIKKKCAAkUFfH1fVMrjFFBAAQWKCOwKnA88ARyZBLvy/68p0o/HdL9AfGZxAbBFnan+BdgSiPfhNgUUUECB7hXw/WD37o0zU0ABBRRQQAEFFFBAAQVaKWCgq5W69q2AAgoooIACCiiggALTBAx0VX8x+AVf9ab22N0CjQJURWe/P3AScDOwI/DXYU5cGPgmsHISEJqQOXa4+aQhpK2Bg4DzcmMsk9xstRpwMHDiMOGmMscWNVgvqfQVx4dBBMuGa+lai/T/APBr4FfAU8CTQNxA9maRk+sckw10fTup6DVUV9ljmwl0lakit2bB6mpNLtvTFFBAAQUGUMDX9wO46S5ZAQUUaJHAbEA8xOTDmf7jved/t2g8u+0OgXh/f3ryEJbsjN5JHixzWMEHq3THapyFAgooMFgCvh8crP12tQoooIACCiiggAIKKKBAKmCgy2tBAQUUUEABBRRQQAEF2iJgoKt6Zr/gG9o0Khp9FNgO+DSwenJoVNR5FPgdcExS7ehSYIPk548B2wJRBahTbX4gO6eYR6uCI/nKWbcA2wMvd2rxDcatItAVlaXi5qa4ySluZDoaGO4J5fMmYazNgd1zwazh5rMEcBmwLLBRneBPvupWuN9bZ/0RKDsL2LRgNa8iW5cNPV2ZVAibWND+eeDi5HcngnDxu/QG8IcksPW3IhMoeYyBrpJgHq6AAgoo0LMCvr7v2a1z4goooEDXCfxXEuBJJxbv2xZN3st13WSdUKUCUbE63uuvUqfXqJwdlcqLVKWudFJ2poACCijQUMD3gw2JPEABBRRQQAEFFFBAAQUU6EsBA119ua0uSgEFFOgugUsvvZQddojn409tRx55JIcdFrfP2hRQQAEFBknAQFf1u+0XfPVNI/xxYFIVKcI79dojwOeBCLEY6IK0KtEgBLo+BlwF/CsQIa3bC/xq7gacmwSZ9gEiGBhtuEDXfyYBrNuAnYAIQuXbnMDJwJeSimFRCeytzEEzAXET3rHAg8CuScWrAlMe9pBPAZcD7y9YnavRWkc6n0bntzPQNQqI/S5yc1tcB283mrw/V0ABBRRQoISAr+9LYHmoAgoooMCQAnMD/wfE39P2HeAIzQZK4CjgW3VWHNWz/2OIzykGCsjFKqCAAl0m4PvBLtsQp6OAAgoooIACCiiggAIKtEnAQFeboB1GAQUU6EeBl156ibFjx/K5z32OJZdccsglNhvoKtp/P9q6JgUUUKAfBQx0Vb+rfsE3o2lUPdoXOKUB9/8kQZYIbxjo6o5AV4SX4kajWZL9e6nOHo60QldcH/sDJwI3J9dAVJlq1NJqW/E0802ACARGG2o+syZPQo9rMW6gipvmpgwxSFTwWga4MRfmSg+fOQmePTdEBa9Gc8//PEJkpwG7AD8Cvgq8njsogpCxD9lKbSO1LzvP7PHtDHTFuJ2u0jcSK89VQAEFFOhtAV/f9/b+OXsFFFCgWwSOTx4Oks7nlaQ6V1Tpsg2WwBrAFcCHMsu+KPlMYLAkXK0CCijQ/QK+H+z+PXKGCiiggAIKKKCAAgoo0JxAPFxoQ+D05k7v+7MMdPX9FrtABRRQoHqBN954gyuuuIL//u//ZrbZZmPcuHEsvfTSQw5UNtBVtv/qV2iPCiiggAKtEDDQVb2qX/DNaLoYMBaIG1ay7VngGeAdIMIhjyU3N0W4xUBXdwS6Vk4qZ8UeRm3X2Jd8qyJU9AFgJSD2/idA/veo3m9qhJuOS8JgByRVteK4oeaTBsAirLVRRUGsqv4Lsn7i/LekSt3Pch1HsO4g4BDgfOBQIG76q8K+2TUY6GpWzvMUUEABBXpNwNf3vbZjzlcBBRToPoEI7vwWmC0ztXiwSaMH33TfSpxRVQJRqe0CYAtgAjA6eZ9fVf/2o4ACCihQjYDvB6txtBcFFFBAAQUUUEABBRToLoH4LOo2YKHkocuXdNf0umI2Brq6YhuchAIKKNA7AhMnTmTXXXfl+uuvr016hRVWqDTQ1Uz/vaPnTBVQQIHBFjDQVf3++wXfjKZp6CT9yaQkhBMfCLxVZwvmN9DFuHhNl9jcAmyfq8xU/ZU7Y49xc9EPgJ2AHwNfAl6sM3B+f8vM7azkWnizzEmZY/8TiFfAFwP7AHFtDRVy2g04F7gWiH+emLi24oOpCCcWrSg1LxAOWwPHAIcDk3Me8ZiG9JrYHTgv+flI7IciLzp3A11NXrSepoACCijQcwK+vu+5LXPCCiigQNcJxIM5ds3M6k/AvwP/7LqZOqF2C0Sl7l8DD7R7YMdTQAEFFCgk4PvBQkwepIACCiiggAIKKKCAAj0ksGoS5pormfMUYGPg5h5aQzumaqCrHcqOoYACCvSRwMsvv8z222/PLbfE7b7VB7qa6b+PeF2KAgoo0NcCBrqq316/4JvRNMJI2dBMNnxT/Q60psd8yCxGWbNFVZ6y4Z0YpxOBrvcB+yZPC4+Q1FbArUPQjiRUNNJAV1r9bcFkjr8cItAVoakIQW0OZANR+WuzqqunaCgqnGM+ZyfXUlRB+0NuElGdK0JehyUfqkXA7vnkmJHYD7XWonOvItDVivnHuiK49zXg71VtqP0ooIACCgy0gK/vB3r7XbwCCigwYoGPAE8BozI9xUNGIuRlU0ABBRRQQAEFFFBAAQUUUEABBRRQQAEF2imwbnIf0syZQf8BrA081M6JdPlYBrq6fIOcngIKKNBtAq0OXLW6/27zdD4KKKDAIAkY6Kp+t73hc0bTfGjmCCD+yltVvxvV9Thoga74oOYiIAJTBwMn1qkaleqmoZxnkn39cwn2V4HHgXjiTzNtFuC4pMrXpkklsXoVutYHrgKeBL4ATEgGi/UtUWDgMUmo6kHg6KQS2HCnRYWtCEZFGG64tgxwWfJk9j2Ay+sc/LHkz+PYCHxdmjkmXWsYxg2Bvy+wlqEOWQW4KZl3kepi2UBXVBY7aZixZwOOSp5In11DqwJdJyfX7dsj8PBUBRRQQAEFUgFf33stKKCAAgqMROCG5Am3aR/xfnRJ4J2RdOq5CiiggAIKKKCAAgoooIACCiiggAIKKKBAkwJbA+OAeAhx2uL+nZWB3zXZZ7+dZqCr33bU9SgwwAKTJ0/m/vvvr/311a9+ldlnj9v+WtfaPV7rVlKu51YHrlrdf7nVwsSJEznhhBPYcsstWXHFFRk1Kvtsy7K9NT7+zTff5JRTTmHVVVdl7bXXZuaZs9n0xud7hAIKKNDNAga6qt+dbrrhMx9C6kSlpxDOB7q+nYQ7qtdvXY+DFOj6VFIxKiqFRftREmbKV45KtesFqFq3EzP2HNfX54HvAhG4ys8ngmbbAQcB1yWhs7IBsvQarvJ3aE7geGBv4Ixkfm/klhfHRDjpS8CVwJ7AxMwxVdqX7Ssb6Cqz3/UCXRckFcjiqU/5dgDwTaBRaCzmE2G7qGAW54SbTQEFFFBAgSoEuun1fRXrsQ8FFFBAgfYJ1HuIRWgOcIMAACAASURBVNwsEQ8csSmggAIKKKCAAgoooIACCiiggAIKKKCAAp0SOBA4ITf4H4FVgRc6NakuGtdAVxdthlNRQIHmBF5//XVuvPHGWgjm4YcfZs899+Tkk09uWaCr3eM1p9K6s1oduGp1/2VlsvNZa621+MY3vsG6667bsusrAl37778/Z511FqNHj+bAAw9k8803Z+655y47dY9XQAEFuk7AQFf1W9JNN3wa6Kpufwcl0PUJ4IfACjm6V4AzgdOA53M/KxsEqm5Xpvb0L0m1t6iKFW2o+UQkP/6qFxpqNKeqA13xlKOoFBamUTVsZ+BF4F+Tal3hH3uxBjBfUulrK+DWFtqX3ccqA11nJVXW3qyzEYcBRwKNgqAfTKqXRTW1qMj200ab6s8VUEABBRQoKNBNr+8LTtnDFFBAAQW6RCDez0WF8r2S96NRXTmqMNsUaFbg35LPEOKhNjYFFFBAAQUUUEABBRRQQAEFFFBAAQVGIhD3AO2T6+CJ5F6VSSPpuA/ONdDVB5voEhQYVIE//vGPXHTRRZx33nk8++yz0xhaFehq93jduq+tDly1uv+yrvn5xPkRtNpjjz34whe+wPzzxy3X1bVsoCvtdbHFFmO33XZj5513ZtFFF61uMHtSQAEF2ixgoKt68G664bNTga6o7BSlufOhoOG0s1V78vN+DNgWeLrgdkXtzpjDJsC6wCpJKCZOfwD4BXA9cDdQL0BSb5iRBroi/LIasDmwFrBSMshdwE+Ay4F40k20vF+VVaGGIoyA0QbAKcn4UekqqkItCByXGMa58YHNtUBUVHoYiIpSZYNABbex6cNaMZ+qA11LJnv+8YKrHCrwVOVaq+yr4LKmXTtVBLpi/jcBvy/534uic/U4BRRQQIHBFeim1/eDuwuuXAEFFOhtgY8CJwHfB+I9vk2BZgTis5v7k8+X7gO2Af7cTEeeo4ACCiiggAIKKKCAAgoooIACCiigABCfN8X9XVvnNO4B1gHSBysPIpaBrkHcddesQA8LvPPOOzz55JOcdNJJXHXVVUyaNGMut8pAVyvGiwpfd999d23+jz32GOPHj6/tSIR2VlhhBdZZZx0222yz2r/XufG97u5deuml7LBD3Jo8td1zzz188pNxmyFMnjyZBx98kCuuuIKHHnqIBx6IW4th6aWXZqWVVmLTTTfls5/97LAVoJ5++mm23Xbb2nyLtOz4cXx+fkceeSSHHRbPv5/amul/9dVX54gjjuCoo46a1k+ze3/NNdew5ZZbTuvnkEMOqfU700wzUS/QlR4433zzseOOO7LvvvuyxBJLFN6v4QzrBbrS4+eaa65ata6vfe1rrLjiiowaFbeQ2xRQQIHeETDQVf1eddMNn4MW6IoPGiIoFU+/3rjA1kZALCr/XA281eD4ZgNd8cogQmXHZEJR9YaKClhRgehcYPFcIK5RoKtegK5RNaPsHGYFtktKqcfTw+8F9gR+lRwUYbQIoh0cIfrc5ONVbATR4iaieNL4bkC8km71hzpRaWsuoN4rrwjwRbAnnU8EfPLtHeA1IP5epFUd6PpAstdRdSvfwi/mHtW6otLUU8DngV/WObbKEFaVfRUxjWPSMUca6Irf/UOBeBdycfIEqUF/WlTRPfA4BRRQQIHGAt30+r7xbD1CAQUUUEABBfpV4JDk86V0fa8D8S3kDf26YNelgAIKKKCAAgoooIACCiiggAIKKNBygbj/Ju5Linubsu3K5GG6+e/JWj6hLhnAQFeXbITTUECB4QUi5HLnnXfy/e9/n1tuqf9MwQhARdWkXXfdlUUWWWREpK0Y74033uDss8/mu9/9Lq+8ErfRDt922mmnWmBp8cXjNtvh21CBrkcffbQWnLrxxhuH7SCCSRGy2n333Zl11rjNdvrWTOAqDZRFT60IdEX/9957LxtttNG0YF8E4saNG1cLqxVt+QBVhKauvfZa1ltvvVoX7777LhMmTODUU0/l4osvHnLvolrXPvvsw2qrrcbMM8fLjubb888/zwUXXFC7XrLV57I9brDBBrVg15gxY5h99rj12aaAAgp0v4CBrur3qJtu+BykQFe8WtoDODoJ+pTZ2QiAHAi8NMxJzQS64tVA9HtQiTl9E4hXiTGntMJZKwNdERoKsy8ma4/qW/sD79XafQ8l1jMG2LtAYC5eWcdjB/4J/DZTfSzt7a/A7zLeHwT+Lef/G+DHwJQ6+9JMFbhsN41M80NWHeiKAFKE3xYC/gA8A0wAXk3CcEsl10BUddsPODVeA9dxSANRZa73RseWrYjXqL/hfl4v0DVL5vclrrkIau2VVLL7WdJZPN0+rplocf1Gtb34s6gqF9fV6SOZlOcqoIACCiiQE+im1/dujgIKKKCAAgoMrsBzQL1vWs8Hvgr8fXBpXLkCCiiggAIKKKCAAgoooIACCiigwAgE3p/cd7Fipo+4hyoeqj2oFeINdI3ggvJUBRRovUBUR7rssstqwZbHH49nx8/YVlllFfbbbz823njjYatMFZltq8b79a9/XQvf3HrrrUWmMe2YCKlFNbKoyjRcta56ga4XXniBAw44YMhAUL2JxByPPvpo5pxzzul+3K2BrokTJ7LbbrvVAlhpu+SSS9h++7gNtljLr23DDTesBbcWWGCBGTqI62Ps2LGcfvrptapi9dpaa63FXnvtVat8lncsNqP3jooQ4PXXX88pp5zCww8/XPf00aNH14KMESibf/64/dumgAIKdK+Aga7q96abbvjsVKArQkJRUSiNpC+fPDE41f4JkAYz0j+7C5hasxTy824UMInYdgSnjquznVHt6P4kUDQTEB8+REQ8KlFl2/VJVaoXhrgkyga6hpvTg8BtQFQQWjSZTzb6fhLwmUw1rEbho2YqdMX8omT64VElNlnzCcCxQOPHHMC8wBrAZ4FPJB/iVP3bFLVarxmi06oCXVGla6hKX9mhtwDOBm5PwkUTGyw2Kr79rUmQCDEdD3wFiFfUUS1tqLBhvwW6lk2eLF7mUSDxNPJLm7T2NAUUUEABBYoIdNPr+yLz9RgFFFBAAQUU6E+B+GzqEmDDOsuL6uRRBTw+B7MpoIACCiiggAIKKKCAAgoooIACCihQVmBh4KHkPqZ4MPE6yQOKy/bTL8cb6OqXnXQdCvSRQFREiqpEZ555Juecc86QFZEiwBVBrrXXXntEFZFaPd5TTz1Vqxr24INxO+17LapirbHGGqy66qrMMsssRFjotttuY/z46b8CiYpRYRGBnaFCXflA17e+9a1aKCmt7hR9REWrGC/G+uMf/8jtt99eN5RULxD1l7/8hcsvv5y33nqLqGh1xRVXEOuKFtXQdtxxR2I9adtiiy1Yaql41v/U1qhCV7P9x96dfPLJHHhg3FY9te2yyy6cdtpphcNU5513Xq0yWdpOPPFE9t9//2EDdGEQVc9+8IMfcPfd8Yz+GVuVFeMmT57MXXfdVQt2DVVtLfxjH/bdd1+WWGKJYeffR/+5cCkKKNBjAga6qt+wbrrhs1OBrrxqWt0o/fNvA0cNQ18m0BWVjr4AnJmrghVVro4AfgG8kxtr7qSaV8wjwjxpOy2ppvVmnbmVDXStD1yV6//eJHgWkfDsnCJcFaXLI8STVuXKTqHqQNccwDHA15JBohpXVAa7IqkO1cxvRVpVKapszZNUT0orbsXP/h8Q4xZtrwOHJNW96p0TZkMFsVYBbgLi0RNRBStuasq38I8wV7w6HjeEe9G51juu0TU+VN/Z6zmCdTsDEXYcqqWBruHWWnYdYRNhw8lDnBiBs5OToFnZvtPj0xBWvkJXBByH2o9YY1Rsi7lF1bZ45/NGUtmsXkW5ZufmeQoooIACCuQFuun1vbujgAIKKKCAAgrEA2C+B8yWo4gq6fF5RHy+lP8sTDUFFFBAAQUUUEABBRRQQAEFFFBAAQUaCSwJnJPch/WXRgf3+c8NdPX5Brs8BXpJIEIrEXqK6kdRlatei2DSzjvvzJ577smyyy7LqFGjml5iO8aLKlkx16iylLYI3kTgKipLzT133OL7XnvnnXf4xS9+waGHHjpdNa8IB0UoKkJZ9Vo+MJUeE1577713rTpYBK+yLcJZUW3q61//+nShuagGFiGneeeNWggztgieRQWsW26J231hhRVWYNy4cSy9dLbWw/TnNQp0ZY8u2/8jjzzCJptswvPPP1/rZpllluHKK69kueWWa3htRAWsr3zlK1x44YW1Y8Pouuuuq4XsirTYr7hmI9jVjms2AmxR7e2MM87goosuYtKkuMV0xhbhv3322YfVVlttRGHHIgYeo4ACCpQRMNBVRqvYsd10w+cgBLrqVWr6IfCNJPgx1K5FcCaeaBzHLpYcFP8Xj6cZ16vfWibQFa/YzkoqYKXjxyvPfRqUIl8GuABYLTfpqgNd0X08WSfm+PckzBVP12m2RQ3VqMIWAaCoplb/1VCzvZc/Lw0JNarsFj2PtNLXULNrNtCVvQYOAqJaW4SXhmpl1lpesv4ZrQx0xc1n2aBeVDrbHzgyuSltuCBoVeuzHwUUUEABBfIC3fT63t1RQAEFFFBAAQVCID4/uDr5e17kPiCqng/6TTdeKQoooIACCiiggAIKKKCAAgoooIACCjQrYKCrWTnPU0CBygTaXe2oXeNNmTKF448/nm9+M2oQTG0RzDr//PNZZ511hq2g9Morr3DwwQfXKpSlbaeddqoFh/IhsPh5vUBXhLki+LPddtsNGXyLgFAEkfbaa69p4aA476abbhoyPFY2cFVvfkceeSSHHXZY3WuobP/5UFZ0eu6559YCc43ar371K7beeutp1caiwlUECsOgTAvHCRMmcOqpp9Yqo8X+1WtRVS6CVrH/s846a5khZjg2AmwXXHABZ5999rRKbPmD1lprrdrebrrppoUrlo1oUp6sgAIKNBAw0FX9JdJNN3z2e6ArQlkR9jgxs40RnNoTeKHA1sb5URP07MyxESmPJx1H5Z9sKxPoWg+4NlOdKyoJfR74ZYE5RaWuSyLUnjm2UaCrQLd1D4lXV28DEZoZSetEqGi4+ZaZz3CVvrJjbJFcJ7cDewETG4CF6d9KomaDgD8CvpqE4z4MbJxU6noy12e61juBqIT3XMkxmzk8fm/iERhhl7YvJ1X34hEgB9f5/cmPE0HCqISXr9BVrzpevEMx0NXMTnmOAgoooEBVAt30+r6qNdmPAgoooIACCvSHwCmZCuzZFUX16/gsyqaAAgoooIACCiiggAIKKKCAAgoooIAC5QUMdJU38wwFFKhI4MUXX6yFXyKk9Oyzz9btdZVVVmG//fYjgjD1gkxlptLu8SLgE5WSooJTtAgJnXnmmbU/q3ND+wxL+fOf/0wEjO64445p51977bWst17ctjt9qxfoOvDAAzn66KMbBocmTpxYCz9F32mL6k8RIKvXygauoo9WVuiK/qOi2O67xy3SU9suu+zCaaed1jDEdNZZZ9UCT2krGgQb7rqL6ywqlkUw7Omnn6576OjRo/nyl79cq3Q20uv69ddf58Ybb+SUU07h4YcfrjteBAn32GMPdt111xkqtZX5HfJYBRRQYKQCBrpGKjjj+e264TMNQlS/AlgTuLfCjiNoEiGltDWqXpQPTw1VaSlCTxF8+XTS8XAVtoZaTr6PqC+6CfBI7oSiga6ZkmDLIZnzo6rQEQ0qLaWHR7z8eGDfzPmtCnRVtcVlAlRVjZntJ6pshff/AD8GVgbuSaqFbQs8k1Q92xk4DXiiiUmk13Cr9iLCUQcCxwHxTmVXIIKA8edx7cTjKKKiWgQYs6Gn1D7mFe8UPgjM08T68qe8Cjxe8JrNVuyKeR5bYvwyga7oN8Jdw1UsKzG0hyqggAIKKFBYoF2v7wtPyAMVUEABBRRQQIGMQHxDGQGu+OwqWjyEZlkrdHmNKKCAAgoooIACCiiggAIKKKCAAgoo0LSAga6m6TxRAQVGIhBVsvbff38iUFOvRYArglxrr702M8+cfR57c6O2e7yYZT5kNFyFraFWle8jzI477jhmmWWW6U7JB6YaVdnKnhyVxKJa1rHHvnc7ZJUVtGKsVge6Iji17bbb8thjcQs2LLPMMlx55ZUst9xyQ14wr732Wi0EdtVVVxU+p8zVV6QS3HDOZcaKYydPnsxdd91VC3ZFwKte23PPPTn55JOZffa4FdamgAIKtF/AQFf15u264dNA19TqPjdlKmHdDOwI/LXEttYLYEW0PP+KuGigawHgYmDDzBzWB35aYk6fAW7NHN+qEFF2Su8HdgA+UGKe6aFRQSqqmkUYLtZevy7q8B3/Ebg6qRhWdgqpV4y9D/CxXKAr+j45qdwWa7y07ABJ9asIJbZiL6Li1ReAMxO7CJ7dlZljvHq+MglqxdO1f5b5WTbQFY9S+FayziaWON0p9cJjQ/UZIbIwHQOUvdaLBLoiqHYREI8biXdH9R/P8N7sJidhvgh42hRQQAEFFKhCoF2v76uYq30ooIACCiigwGAKLASMBSLcFVW+46E3NgUUUECBkQv4fnDkhvaggAIKKKCAAgoooIACCvSigIGuXtw156xAHwjUC1hFCGmrrbbigAMOYNlll2XUqFGVrbQbxrvkkktqFZnKtF/+8pc1k2eeiWf9w5gxY2rhqA9+MG5lfK/lA1NDHTfU2PlKVb0W6Hrrrbc46KCDOPXUU6ctMaqhRYBpqPbII4+wySab8PzzcTsw7Lvvvhx//PENK5qV2b84NoJW999/fy1Ila2CFj+rMtCVzuudd97hySef5KSTTqqF1SZNeu/2UgNdZXfP4xVQoGoBA11Vi0K7vuAz0AXxqiJCMGk7I6ly9I+S25oGRtLTIvxzcC5cVDTQFWGiiKYvlXR2H7BdEkYpOq0lgcuBjycntCJElJ9LvfUVnW8Vx5UJEOXHi6pVJyVhn6jgtHou0BUBoPRaqbe3RebfygpdayeBpfmACBNexvT/HYnQ4eFJdap4ZX0Q8FYy6ahAFtdKXCPZQNd44KXkmLkTkwhExTuYd4B/AVYAYswHgNeTYxcEVhqiGthQTmmw8jdABM5+WwQ0OaZIoCt+lyKst1rBfoeq6FfwdA9TQAEFFFBgBoF2vb6XXgEFFFCgdwU+mnyG8PveXYIz7xOBeOhNmYcK9cmyXYYCCijQMgHfD7aM1o4VUEABBRRQQAEFFFBAga4WMNDV1dvj5BToX4F6Aav55puPHXfckd12261WYamKylypYLvHe+6552rhrTvvvLM2hQir3Xrrray+etzyWby99NJLbLfddtx22221kxZZZBFuuOEGPv7x9JbbqX3lA11Reer73/8+c8wxR6HBWl1Bq9X9xyJ//OMfs+mmm05bb1xLp59+es0+3959991awOrAAw+c9qOrr76aLbbYopBXmYPefvttHnroIc4555xaoCsbsGpFoCsCZE899VStQtzFF1/MK6+8V7fCQFeZnfNYBRRohYCBrupV2/UF36AHuupV1vpJrnpR0d1dPqlOlR6fVnrKVvgpGuj6VK66UjwROaqGTSw6GWDeJMDyueScdge6IgAV4Z+iLQ0MhdejwJtFTwQWA5YuGSDKdj8bcCKwNxCVrX7E1Mpt9yRVmiLwFOuJV+o3JP8c4aznSswxDm1VoGsZ4IIkrBQhwlhLVJiKFjWRo/rZWsn4GwBPAVsDv0qOSed1LnAI8N06lcjqhaay1/OawL25/soE7NKwXL3fm0bMaSCt0XhxjUR1tVUbdQi8mlh4I2UBLA9RQAEFFCgk0K7X94Um40EKKKCAAl0pEJ9HRGWk7wNHAVYM7sptclIKKKCAAgqUFvD9YGkyT1BAAQUUUEABBRRQQAEF+kLAQFdfbKOLUKD3BOoFrLKrGD16NHvssQfbbLMNCy200IgX2O7x8pW1IogVAaMIrZVpMe8rrriiFtBJWwTDPvOZeO7dey0fmNp777058cQTmW22uO20cWt14KrV/ccK8yG6pZZaqlah6mMfi9oV07eJEyfWgoNpxaw11liDsWPHsthicZvvyFsExp599tlaoCqCVfHP9VqVga4XX3yxdq2cffbZPP7443XHM9A18r21BwUUGJmAga6R+dU7u5u+4MuHkNoRDKpnkoZO0p99O7nBaSj9/LzrVdyZHYhqS0PX/mx+b+s5FQ105dfaKKhSb5b5tbVj37Lra7Q/+TnXC1AV1Y+KWkeOINAVNXIvTQJb6yfVpurNZ4EkJBc/2ygTYCo6z1YEurJhrqguFzf9/WsS7oobAeOveu9UoopXXFfR0upk8e+HAke3OdCVvVYPSH4ni5rGcalrM78nZcbxWAUUUEABBUYi0E2v70eyDs9VQAEFFGiNwBq595gvA6sAE1oznL0qoIACCiigQBsFfD/YRmyHUkABBRRQQAEFFFBAgZ4SGA38ANikTx9wZaCrpy5HJ6tAfwkUCaBEdaXNN9+cXXfdldVWW43ZZ4/b+Jpr7Rzv3nvvZc014/nz1bdLLrmkVv0r28oEpurNqMz5L7/8cm38W26J231hhRVWYNy4cSy9dDzLvn5rdf8x6pQpUzjiiCM46qi4PXVqO/PMM4kQU75FxazNNtuM559/vvajQw45pHbeTDNF/Y3m2xtvvMHPfvYzzjjjDG688cYhO1prrbXYa6+92HjjjZl77qgz0VwbrvpXtseqA5LNzdazFFBAATDQVf1V0E1f8Bnoam5/DXRNDRcVbZ0MdMXYNwGPJOGgqLxVbz7Zim4jCR5VFa6LV+nnJXNt5DweuBn4JxBhu2wlrDQQdwTwvaTCV7zSjmpWEXSL1soKXWmgbgwQ83xpmMXUq5yVVveK+cdf+f9+NrLx5woooIACCrRDoJte37djvY6hgAIKKFBO4GFg5cwp8f40++/levNoBRRQQAEFFOgmAd8PdtNuOBcFFFBAAQUUUEABBRToFoFVgduAuYB7kgcWv90tk6toHga6KoK0GwUUaF5g8uTJjB8/ngj9REWjV155pW5nUT0pqipFpav45zo3hReaRDvGM9A1/Va0I9AVI95+++21AOCkSZNqE9hqq60499xz+cAHPjBtQlE96+ijj+aww+KWVIjQYFTqWm+9qEtQvr3zzjs8+eSTtXGGu36jOltcu7vvvjvLLrsso0aNKj9Y3HhasPpXGoaMSncRhpx55pmbGs+TFFBAgSoFDHRVqTm1r276gs9AV3P7a6CrdwJd2QpV8c9vDhHoiishXw1qEeBYYJ4Cl8mCwEpAvCuKinERrmrUHkoqZv2jzoFR2/fWITp4ALgDuDMJqsWY8d+VJYDLgHgFGYGtqDebVqn7JnBK5t/bFehKA3XxIV2jVq/SXhpIq1cV7qvAxkA8kiGe6pS2f8/sW6w7bpa0KaCAAgoo0EqBbnp938p12rcCCiigQHmBzyXvWbJnxmMF7y3flWco0BGBqAIen1/8oiOjO6gCCijQ/QK+H+z+PXKGCiiggAIKKKCAAgoo0F6BCHPF/SzZUjBXAtu0dxotH81AV8uJHUABBcoIvP7667XKRlFZ6e677x7y1Khs9KUvfYkxY8aMqMJRq8Yz0DX91rUr0DVx4sRa6C8CWtEWWWQRbrjhBj7+8Y9Pm9Bf//rXWrDq5puj9gBsuOGGtSDWAgssUOZSJSq+RZWyc845p+G1uvfee9eu1ZFUmItr9c4776yN147qX6UwPFgBBRQoKGCgqyBUicO66Qu+QQt0ZUMsJbas0KF5yzip3k1aaWgo7fQsIA0aFRoo+dAjDerEOVVVhRpu/Oz66oVrhju3UxW6IkR0OrAjEDcghXW0oeYTrz5vAJ5Owl1x/rioblt0Y0oeN9zep5Wt4hEHEXSKJxbdB/whCaXVGyqCXEtljolzz40HJiQBr2s6EOhaHVi7gcuHga8kT2faLlPFa7akotjewM7AjzL9xAd/6e9A/mdR3SzdN2+ULHlRergCCiigQFMC3fT6vqkFeJICCiigQMsEfgmMzvQe7983bNlodqxAtQLx4JoIc70DfAs4wcrZ1QLbmwIK9IWA7wf7YhtdhAIKKKCAAgoooIACClQoMEcS6Fol1+d5wO4VjtPprgx0dXoHHF8BBeoKtLvqUdXj5QNdG2ywQa0C2fzzx+2r1bcygal6o5c5/+WXX2b77bevhZmirbDCCowbN46ll47bHeu3VvefjhrVq04++WQOPPDAaRM56aST2H//uLV5astX8TrxxBNrPy9S8S2quz344IOcffbZtdBYWgksv+qqqslVfV1Wf+XZowIKKFBOwEBXOa8iR3fTF3z9HOjKhkHSfYlqPVFxqRWtaKArDROlc2gmjJUNKkU/zfRR1qAXA11psGchYJNMpaahAl1piCrOi+N/k4S5WlUz9VXgcWBKnc14HxB/xU1TzbbFgLHAGkm4MJ6mnYag2lWhq8jc0/3IX8fZQNqmwI8znWUDXfmgpoGuIuoeo4ACCihQpUA3vb6vcl32pYACCigwMoEvJO/Jsr18LHkfOLKePVuB1gvMmVyrUQ08bT8DtgX+0vrhHUEBBRToGQHfD/bMVjlRBRRQQAEFFFBAAQUUaKPAPMCDwEdyYx4CHNfGebRyKANdrdS1bwUUqESgaBWttdZaix122IHNNtuMhRaKWy2ba1WM98ADD7D++utPC/xEhajLL7+cJZdcsrlJNTirTGCqXldlzu/mQFes7ZFHHmGTTTbh+eefry11880357zzzmPeeedlypQpHHHEERx11FG1n0UFr+uuu45VV43CnPVbhMT+9Kc/cc0119T6efzxuFW2fovKcVVU4ypa/Suu+b322osYd+65527JtWWnCiigQJUCBrqq1JzaVzd9wdfPga6wjg8CjslsYTPVsIpeAUUDXR8Frsg8oTuqL8XNMFEVqmhLg0djkhPaHej6CRA38RRtaQWmeKV3MfBK0ROBTwGfTaprla1kllZDizqwuwETk3GHCnTFU4K+1gNkrQAAIABJREFUnzwR6PNJlacSU23JoREmmxV4Y5jeI9y0LhA3Bp6aOTatOPbXpHT9s5lA1/hMJax4RRqVtOLnzyQhsn9JwmzzAQ8AryfjLwjEE7qr/F2KPb6rTjAxvc5jHesn80gZ5k2upc8lP/tpxsdAV0suRTtVQAEFFBhGoJte37tRCiiggALdITBT8v4qG4a5JKkg3R0zdBYKDC8Qn1VdXueQ14Cdcg9d0VIBBRQYZAHfDw7y7rt2BRRQQAEFFFBAAQUUGE4g7vmI+03+LXfQjkB8VtrrzUBXr++g81dggASKVivac889a1WaZp89bkdsvo1kvN/+9rd8/vOfr4WLos0111zcdNNNfPKTcctn9a1MIKve6GXO7/ZAV1TN2meffbj44rjFd2po64YbbiBCdRHy2mmnnbjttttqP9txxx05/fTTa/szVMuvN39cVdW40n7ffPPNWsWws86KW1tnbPPNN19t3rvvvjvLLrsso0aNqv6CskcFFFCgRQIGuqqH7aYv+Po90PWfwPWZLYynv8QTsieU2NaokhRBoq2BPyRPJ44PHCKAkq2sVDTQlQ2ipNPIVx9qNL14dXpTvF5NDmx3oKvR/Frx87IBomwFp6gDG5Wp0t+9oQJdsdeHJ399G5j6OIHOtnSupwEHA/8EvgpslVSbi6pVafBp4eQ6/VUy5fT6j1fR2wF/ywS6Rrqqsvsx3Hhp8O5c4GvA35OD00Dac0AE7H6b6SStPja6TtjLQNdId9fzFVBAAQXKCnTT6/uyc/d4BRRQQIHWCOwJnJnpOt7LRbjrz60Zzl4VaInAhsnNNfGZV77F5wL7Af9oych2qoACCvSOgO8He2evnKkCCiiggAIKKKCAAgq0X+DfgYeA7OdLca9VPNT3f9s/nUpHNNBVKaedKaBAuwSGq6JVVaAru5ay47322mu1wM1VV101rZsTTzyxFtSpczP7kGwTJkzgi1/8IjPPPDMrrbQSiy++OFtuuSULLxy3WL7XygSy6g1W5vxuD3TF+qKSVvin7aSTTqrZ33vvvWy00UbTKqede+657LZb1FgYug0V6KqqGld+5KECXVbjatd/XRxHAQVaKWCgq3rdbvqCr98DXXGz1GXAaplt3AOI4Eh+H4ba6Q8llYDWyRxwQBKMyZ5TNNAVoaFDc2GhMuGYeMp3hI4OywzejkBXBNGOBxZt4lcirQA1CXgUeLOJPuIDnqNL3Ci0HHAlEGXcN0s+IEqHHSrQFT+Pp0xflKtAFebfBKI6VTx+4GEgPFYB5gSiAli0qKYV1aviWhmXVLyKP489j8psawBjS64/DTudAUQw7a1M6CzmdCwQ84vwWVSk2wG4NBkzvc7Sc2MeEWyLGwvjaUdPJPNOK6jdC9ychMYiELcNsAwQYbI/Jccun4xR5ppttN0RmDypTtWv9Gng8e4s3iXEU8DTNlzYq1Gga9mkWtvU2sA2BRRQQAEFRi7QTa/vR74ae1BAAQUUGKnAbMkDYbLfCJ2SPCxmpH17vgLtFlgo+SxjvToDR5XvLZOHH7V7Xo6ngAIKdIuA7we7ZSechwIKKKCAAgoooIACCnSrwArA3ZmHVsc83wDWAsZ366QLzMtAVwEkD1FAge4VePfdd3n22Wdr1ZgixBP/3IpAVypQdLw4LqqEHXhg3Co5ta2zzjq1eX7oQ3Erb+MWfUTgaI894lbhqW2NNdZg7NixRFWobCsTyKo3cpnzeyHQ9fTTT7Ptttvy2GOP1ZYbFa1OO+00Tj31VA47bOoty8ssswxXXnklyy0Xt+gO3bLrHT16NDvssAPbbLNNbQ/KhPMa7/jUI7KBrhgjxotqb1bjKirocQoo0M0CBrqq351u+oKv3wNdsyYhoPde3UFU6doVeKrA1kZQJsJbEWRK27NJQCiCSdlWNNAV56wKXBdVSZMOIugUFZduLTCnjwGXJ0Gb9PB2BLoKTG3IQ4YLUI2k3+HOTZ+GHgGsfYAwTttw84kw1ppJcCv2On5f0wpYY5KnBP0USMNG2WDTAsl58QTruKHpmmTA+PcrkgpZUWnqZwUXna0Yloa34tR8yCuehp1W44rAVlTyimv/9HhNnVzD8efZqmVp8Cv6Sz2ya8lez+ERYa/s2FUFurJhtGxVtOyfR2gt3g1kK+KlBvXCXo0CXRF8i7++kwTJCm6HhymggAIKKDCkQDe9vnebFFBAAQU6L/Bfuc8RXk+qc73S+ak5AwWaFojPx+L9+Sy5Ht5O3mNnK6M3PYgnKqCAAj0o4PvBHtw0p6yAAgoooIACCiiggAJtF4gHIN+R+2zp5eQB3b9r+2yqGdBAVzWO9qKAAl0gEEGYO++8k0cffZT99tuP2WeP2wxb1xqN9/Of/5ytttqqFjJL23HHHVcLeUXFrUbtmWeeqQWRHnwwbhWe2g466CCOOuooZpll+q85ygSy6o1b5vxeCHS99dZbNasIcEVbYYUVOOusszjhhBOmVU3bd999Of7445l11rhFdeg2ceLE2nmf/exnWW211QrtXaO9He7ncV2dcsoprLjiiowZM6bl1/FI5uq5CiigQFkBA11lxRof7xd8Mxql4Yz0J9lgRz3RfHgq4uARsHm6zsErAxH6yEbr/ycJ+bz3im/GEyNME+Ge83PnnphU2IpKSdlWJtA1VNAsgkePDHMJxSMGIqSzae6Yfg10hdMuSaWrWGPRqmrBE9W0IsgX18QFOa+yAbMtgKuB+4DtkvmsngTw4s/i+o0PmrLV19JgVdzYFBXKfpBU/7oQ+ErytKFG/7WYA/h+Up0qgmBR9StaOv+4jiOwNRGIoF9c53FNxxznS46PJx1FqfoIoXVjoCs7p72SKl2xxg8klfQi6JgNn8XP4l3VccnT7SPoFZXbstdGo0BXnHMk0Oi/M432x58roIACCiiQCvj63mtBAQUUUCArsHMS6IrKRtHigRLxHsamQK8LxGcM8dnDknUWEjfl3N/rC3T+CiiggAIKKKCAAgoooIACCiiggAItE9g4efh1POA32i+BzwJ/btmIre3YQFdrfe1dAQUGWCBCRYceeignnhi36k5tc801V61y18477zxsMGjSpEl84xvf4Ic//OG0c6Na01VXXcXKK8etxNO3MoGseltS5vx8oGuppZaqzetjH4tbP+u3Vvdfb9RrrrmGLbeMegZT25FHHsnVV189rWpX/PMWW8QttTYFFFBAgXYJGOiqXtobPmc0bWWgq16VrZhBhMAOBW4D8uGsOYGot/qtJBiTzni46l5lAl3R3zJJ0Gi1DEeEjyJoEuGh7JxGAasA8Qo1wjz51ijQlQ24pOe2M8xSNkAVc4wwVzz5ef8kpBQ3xN1V0a9jmfnEPKJC275ANqSVmk4GImz122Run0mCXncmQa/nkj//VFJZ7f3A5sDtBdYSIcSxyZPcN8mE/T6aVPyKEFn87sQYEWCLYxcGtgE+AlyfC6F1Y6Ar+3sTQcUfJy5pQC3+NUJd8UFe2upVTMtyDhfoylb+iqeLx57aFFBAAQUUGKmAr+9HKuj5CiigQP8JxHvJLyUVwuM9aFRWtinQDwKzJe+l46EsaTsT+HI/LM41KKCAAgoooIACCiiggAIKKKCAAgq0VOALwKXJfTVxJ/jfWzpaazs30NVaX3tXQIEBF6hXZStI9t9//1oVsUUXXXQ6oXfffZfx48dz+OGHc+ONN073s+Gqe5UJTNXbkjLnv/baa+y+++7TKl1Ff8cccwwHHHDAkNWuWt1/vTU999xzbL/99rWqbfm2xhprMHbsWCIkZ1NAAQUUaJ+Aga7qrb3hc0bTVga6YrQIaEUoZ+862xkVjeKVx1PJz5YDPpcLcsWP4rj9kqfF1Lsqyga6oo+1gYtyFcDizyPYFYGfPwLR76eBlYa5FPsx0BXLzVYkC/+qQl1lAl1xPVwJfDgXxEr3O4JH2bBVPKX68iRQtRFwb7Jv2TBV0SpdMc+bkiBXGtyK7tIxon5wWpkuqlZtmDy56DfAd5MQWtS+PSgJCHZjoCsNX8WT67OOewJxQ1g8+Xt34LXM9V+vYlr212O4QFe26lm+8lf1/7W3RwUUUECBQRHw9f2g7LTrVEABBRRQQIFUID6DuAx4EYjKXYYWvTYUUEABBRRQQAEFFFBAAQUUUEABBYoIrFfwIchF+urkMQa6Oqnv2AooMBACd911V60i17PPxq2j07e1116bNddcs1a5K6py3XbbbTz4YNRrmL7F+VHpa/7543bPGVuZwNRIz3/77bc5+OCDa5XGsm3ppZeeFpCKcNcGG2ww7cdl5tdM//XWNGXKFI444giOOuqoGX58yCGH1P58ppnSgpsDcSm6SAUUUKDjAga6qt8Cb/ic0bTVga4YMUJd30z+Krur8YowqvlcC+T3L+2rmUDX+5IQTtR3LRpZn5Q8CTkeMbBLMni/BrpiedlKZsNVSCuzp0UDXfGq83DgsGTvdwMmJgPNBZwO7JgE835W58/zFaDiQ6m4hv6WVPVKzxlq7mmo6aykUtmbyYHptbYGsD7wQK6DJZKbqqL6W9S+vSb5eTcGuqJyWVReuw/YLglOZm0PTK739Pcufo9PS679eMdwBDAlt/7hAl3Z6l5rZgJ3Za4fj1VAAQUUUCAv4Ot7rwkFFFBAAQUUGESBRYB5gScHcfGuWQEFFFBAAQUUUEABBRRQQAEFFFBgoAUMdA309rt4BRRol8D999/Pl7/8ZR577LHSQ+644461MNeCCy445LllAlP1Oil7/vXXX0/MK0Jo9dqZZ57JnnvGbaNTW6v7Hwrm9ttvZ/PNN59unhGeu/baa1lvvbgN1qaAAgoo0E4BA13Va3vD54ym7Qh0xaij4P+zdy9wV435///fQySH5CyMMGJybhgZzDAOyVkHlHL6FaJxqMhpKmWkb99/coySbyiSIqeMkBEaMmacp5lhnGYwmAoVFfJ/vFdrZbXvve+99r7Xvfe+7/26Ho8ek3uvda3rel5rN2vve73XRwdJGiTplwmX9s4w1PNenu2LCXRFXW4TBlNOyXMMV+76bVi1aaSk6MqtUgNd60pqKunn4ZjfCuf5YWyeDtj8OPbfDqq5ApXXqnWWoNutYbhpccL1y7ZZ0kBXPBjkKlG3xTrLFY5ySO9ySQ4bjZbkQFL0lOp4GCleOSvbGOP9ZwbD4udatlCSg2fjJDkA53L174YHqLRAl636SvK5HA+t7R2rhHecpBdjQA6wuWrXv8NQ3GtZ8GoLdEVVz1zFrKukt+twHrErAggggAACkQDX95wLCCCAAAIIIIAAAggggAACCCCAAAIIIIAAAggggAACCFSPAIGu6llrZooAAmUW+Oyzz3TttdfKYaf58+fnHY0rXg0aNEidO3dW06a+fTV3KzQwldlToft//fXXGjFihK644oqsg8qsgFXf/eeS+e9//xsEzx577LGVm3To0EETJkzQxhtvnHcN2AABBBBAIF0BAl3pero3bvisaVqqQFd05CZh5SeHRfaRtHMsOOTQ1FxJj0t6JAyO5KrKFZ9JXQJd7scBpp0knRhWfNpDkisVuTqYgzmu7PSopC8lxYM53re+Al3xcFL674Tiexwg6ZoslZmS9pgk0OXqXD7OsCzBKB/Hrzu0damkUyU5+Bc1r+E9kp4Mq059Fnutk6T7wnPseElv5hi0K7bdLWlXSYdnVJKKV7DKDHT5ydgOnnUMxxevYFXXQJfP0XMk3ZARwMrnHgX7lofnr/97TUk/CwN+riQWBebiVdFul/QbSVF4b/MwqHZkuC6unvZtloNHdq5gdmH4vvmvpB0k9QlDbplVz/LNgdcRQAABBBCoTYDre84PBBBAAAEEEEAAAQQQQAABBBBAAAEEEEAAAQQQQAABBKpHgEBX9aw1M0UAgQoRWLBggZ588kk9+uij+tvf/qYXXnghGJkrR+2xxx5q27ZtUFWqXbt2atbMt0rmb4UGpjJ7LGb/5cuX69lnn9Xtt98uVyD7+999y/KK5hDVTTfdFMzJrb77zyX0/fffa9SoUerf3/UMVjRXO+vbt6+yhAryQ7MFAggggECdBAh01Ykv687c8Jm+KT3Wn8ChYbgt7SM4qOaKXQ75uLlS0gfh3x2++Wf4988l/Sus9OXqZGeHITeHAGcXOagkga7dwlBWm7DK1qgsYcyBkoaGFd8c7oranpIeluR5nCDpb7HXWobhr0Nq6debHyPpwTAU5sptH8f6iIJZHSSdGx4rennDMIh2hKQekuIVrOoS6HJg0eOJWmb1sdqWIppLrm28jh6rq+BtK2mSJIe8Oku6P9zJ1c1GhIGy+PbZ+oxXQsv2uusVd6mn87rIU5LdEEAAAQQauADX9w18ARk+AggggAACCCCAAAIIIIAAAggggAACCCCAAAIIIIAAAgUIEOgqAItNEUAAAQQalkBmoKtly5Z64IEHtPfeezesiTBaBBBAoJEIEOhKfyG54TN9U3qsPwFH/XeX5KpmSdp3kt6V9HXGxkslLUrSQS3btJY0IQz7uArV+bHqTYV0nSTQ9YswGOWKV6eFYaPMY+QKdLlC1F2SHBzqF1bjivZ11bO+fmCBpBslXZJlDq6E5cpSF4eVsHwcu8b7cC3gJTkm7WNsFgbK4hWscgW6XAN3F0kOz70eHsv9t5W0lqQ3JG0haaokr4HDeK5KNisherxiVnwX1z92SMxhOR/XzeebTVw170xJn4Y/bx8GvWya5Nge51WSHHpb8biKFe1ZSa5X/IcsAb2E02EzBBBAAAEEaghwfc9JgQACCCCAAAII5BfwA1j8sB4/FOer/JuzBQIIIIAAAggggAACCCCAAAIIIIAAAhUrQKCrYpeGgSGAAAII1FXA1dB69uypadOmBV1lVg6ra//sjwACCCBQmACBrsK8kmzNDZ9JlNgGgewCXSUdL+kiSe8UibRmGPJxdTAHhOKhp8wuHWhyGC3zfevttpT0RZagmgNZa4T7ZRviVmFA6qVYhbJs23mcq2cJxxU57aCvXSW1CEN3DmYlbQ6DdZPksNhjkj5MumO4T/OMUKDNv8zhaj8H0uJVyXy4n4XmjxDGKkCfTRFAAAEESiHA9X0plDkGAggggAACCDR0gdvDh7T4+xx/v/Onhj4hxo8AAggggAACCCCAAAIIIIAAAgggUK8C64f35dTrQYrsnEBXkXDshgACCCBQ+QIzZ85Ux44dtXChb6+Vxo0bFwS8aAgggAAC5REg0JW+Ozd8pm9Kj9Uj4ECR/ziMRUMAAQQQQAABBCpBgOv7SlgFxoAAAggggAAClSzQOaz8HY3Rlcj/J6yi/U0lD5yxIYAAAggggAACCCCAAAIIIIAAAgiURWA/SY9KOjF88HBZBlHLQQl0VdqKMB4EEEAAgVQEli5dqgEDBuj6668P+mvXrp0mTZqkbbfdNpX+6QQBBBBAoHABAl2Fm+Xbgxs+8wnxOgIIIIAAAggggAACDUeA6/uGs1aMFAEEEEhTYENJ89PskL4QaMQCf5HUNsv8XpbUXdLcRjx3poYAAggggAACCCCAAAIIIIAAAgggUJjAUeHDgZpKWiLpAEkvFtZFvW9NoKveiTkAAggggEA5BGbNmqVTTz1V77//fnD4gQMHavDgwVp99dXLMRyOiQACCCDgSjg/ci2cVVqNH1QSVEUPLoTihs9KOmMYCwIIIIAAAggggAACdRPg+r5ufuyNAAIINESBtSS9J+kZSRdJWvEbDRoCCOQS8HvGFbnODSuvx7dbKulySddIyryuQhQBBBBAAAEEEEAAAQQQQAABBBBAoLoEfizpg4wpfyFpb0n/qCAKAl0VtBgMBQEEEECgcIHFixdr4cKF2njjjdWkSRP5v6dNm6bf/e53+vvf/x502KpVK02dOlV77bVX4QdgDwQQQACB1AQIdKVGubIjbvhM35QeEUAAAQQQQAABBBAolwDX9+WS57gIIIBA+QQukXR17PBDJQ0u33A4MgINRuBXku6WtGWWETsgeQoByQazlgwUAQRWCPB5kDMBAQQQQAABBBBAAAEEEEhfoLekmzO6dcjLoa5P0j9cUT0S6CqKjZ0QQAABBCpF4LPPPtNJJ52kJ598MueQLrvsMg0ZMiQIfNEQQAABBMonQKArfXt+wZe+KT0igAACCCCAAAIIIFAuAa7vyyXPcRFAAIHyCGwo6V1JzWOHv0XS2eUZDkdFoMEJ+L1zk6QeWUb+paQLJI1vcLNiwAggUK0CfB6s1pVn3ggggAACCCCAAAIIIFDfAldkeYjWG5L2lbSwvg+eoH8CXQmQ2AQBBBBAoHIFvvjiC/Xq1SuowJWtHXvssRozZow222yzyp0EI0MAAQSqRIBAV/oLzS/40jelRwQQQAABBBBAAAEEyiXA9X255DkuAgggUB6BkZL6xQ69WNJPKujJsOVR4agIFC7QSdJYSRtl7Dpd0lGFd8ceCCCAQFkE+DxYFnYOigACCCCAAAIIIIAAAlUi4CpdrtYVb89J+rWkb8tsQKCrzAvA4RFAAAEE6ibw9ddfq2/fvkFoK7O1b99eN954o1q3bl23g7A3AggggEAqAgS6UmFcpRN+wZe+KT0igAACCCCAAAIIIFAuAa7vyyXPcRFAAIHSC2wZVudaI3boKyUNKv1QOCICjUJgU0l3SOoQzuY/knaStKBRzI5JIIBANQjwebAaVpk5IoAAAggggAACCCCAQLkEfiRpiqTOGQPwz06UlPmZrJTjJNBVSm2OhQACCCBQLwLTpk3T2LFjNXv2bC1cuFAHH3ywunXrpq5du2qdddapl2PSKQIIIIBA4QIEugo3y7cHv+DLJ8TrCCCAAAIIIIAAAgg0HAGu7xvOWjFSBBBAoK4Cd0o6OdbJfElbS3KVLhoCCBQvcIYkV79zZa5niu+GPRFAAIGSC/B5sOTkHBABBBBAAAEEEEAAAQSqTKCJJFd0b58x75sk/aaMFgS6yojPoRFAAAEEEEAAAQQQqCYBAl3prza/4EvflB4RQAABBBBAAAEEECiXANf35ZLnuAgggEBpBXaV9Iqk1WKHPV/S9aUdBkdDoNEKbEBlrka7tkwMgcYswOfBxry6zA0BBBBAAAEEEEAAAQQqRaCZpKck7ZMxoLMkjS3TIAl0lQmewyKAAAIIIIAAAgggUG0CBLrSX3F+wZe+KT0igAACCCCAAAIIIFAuAa7vyyXPcRFAAIHSCjwq6fDYId+VtKOkb0o7DI6GAAIIIIAAAhUkwOfBCloMhoIAAggggAACCCCAAAKNWqCFpOck7RzO8g+SOkr6okyzJtBVJngOiwACCCCAAAIIIIBAtQkQ6Ep/xfkFX/qm9IgAAggggAACCCCAQLkEuL4vlzzHRQABBEonsF94s0D8iCdJmlS6IXAkBBBAAAEEEKhAAT4PVuCiMCQEEEAAAQQQQAABBBBotAKbSnpJksNcvcr8sC0CXY32NGNiCCCAAAIIIIAAAghUlgCBrvTXg1/wpW9KjwgggAACCCCAAAIIlEuA6/tyyXNcBBBAoHQCvklgz9jhXpe0W+kOz5EQQAABBBBAoEIF+DxYoQvDsBBAAAEEEEAAAQQQQKDRCmwkaV4FzI5AVwUsAkNAAAEEEEAAAQQQQKAaBAh0pb/K/IIvfVN6RAABBBBAAAEEEECgXAJc35dLnuMigAACpRFYW9KtklyRK2oHhU+BLc0IOAoCCGQTuFJSE0kDJX0LEQIIIFAmAT4PlgmewyKAAAIIIIAAAggggAACZRYg0FXmBeDwCCCAAAIIIIAAAghUiwCBrvRXml/wpW9KjwgUIrCxpF3Cm31elbQw4c6bSDpM0jRJixPu481+JGlvSe9I+qyA/dLYtJmk/yfpb5JmVfANTqtJainpk3oc4zqStpb0Vj0eI401ow8EEEAAgYYnwPV9w1szRowAAggUI9BO0nWSvpTUvpgO2AcBBFIT8Pvx+fA7l5cldQm/d0ntAHSEAAIIJBTg82BCKDZDAAEEEEAAAQQQQAABBBqAwB6SDpB0XHiPzRW1jJlAVwNYUIaIAAI1BZYtW6b77rtPH3zwgQ444ADts88+OZmmT5+uN954Q7vssouOPPLI1DnjYyn0GK+++qrefPNN7bnnnmrdurVWW823H1ZuW7RokSZOnKgvvvgir3vlzkLyOfHyyy+rc+fO2nHHHcvu/s477+jSSy/V559/rmHDhgXnQ9rtP//5j+655x4tXbpUnTp1Cs43GgIIIFBqAQJd6YvzC770TemxfgT8lOP1JFXi1e5SSYuKnPZ+kp6T5DDXiZL+nqCfHSRNlPRzSSdLuktS5ns5Vze+gpsgqYWk3pKeTnC8NDbx+vWXNDzs7BpJl0myXSW0NSXZ9QhJPcKnah8v6c2UBreupB0l/TIM4nnd50vqLml2SsegGwQQQAABBCzA9T3nAQIIIFBdAhtJmlddU2a2CFSUgL+r8ncHP46Nyt8RnSdpfEWNlMEggEA1CPB5sBpWmTkigAACCCCAAAIIIIBANQiclvHd0iuS2tYycQJd1XBWMEcEGqHA119/rb59+2rMmDFBwKh7d99Kl71deeWVGjRokIYOHaqBAwemrhEfS6HHGDVqlPr16xfMZfjw4VpzTd+KWLlt3rx5gfWMGTPyulfqLD799FOdccYZeuihh9S/f39dddVVatq0aVmH+/e//10nnniiHPB77rnntN9+vkU03VaKY6Q7YnpDAIHGKECgK/1V5Rd86ZvSY/0IOAwzWdLu9dN9nXrtGo6tmE6KCXS5ypY/vTiY9X4BoSBXyBoh6TdhZa+zSlSly2Euh8eGhaG8ByX52K6AVY5mv+aStpe0bxiyOljShhmDOVvSLQkHaNu1Jfl/tw1v5PqJpL3Cc7ZVjn78RH0H275KeBw2QwABBBBAIJ8A1/f5hHgdAQQQQAABBBBIT2BXSY9J2iJLl1Ml9Qwr6aV3RHpCAAEEEEAAAQQQQAABBBBAAAEEEGjcOzHXAAAgAElEQVTsAttIejdjkhtI+jzHxAl0NfYzgvkhUCECS5YsCYIzL774Yt4RtWjRQldffbW22267nNs2hkDXwoUL1adPH02YMKHBhKPKFeh6//339e67mf/3lvtU2myzzdSmTZsaG3z33Xe65pprNGDAgOB1V6zabbfd8p6T9b1BKcJWpThGfTvRPwIINHwBAl3pryE3fKZvSo/1I1Cpga63JHWR9FqeaUchIj+l+bvYtvkCXX7C8xdZbv5ZJwxnnSMpSUDKx+8WBpRcGerUsCR7/azWD706zNVXkh+L4adWJxlr2mPyVb2DWw5aOWDlymaZ4a3omDMl3SFphqRPwx86sHd6xqA2yfP0o1xzeEHSk+HNXn6C0uK0J0t/CCCAAAJVL8D1fdWfAgAggAACCCCAQIkF/NAYV1I/OstxP5R0gqQ/lnhMHA4BBBBAAAEEEEAAAQQQQAABBBBAoGEL+J6S+EOvfd/K7TmmRKCrYa81o0egwQjEA1j5Br377rtr8uTJ2nFH3/aZvTWGQFcUsHHFqIcfflh77rlnPpqyv16uQNddd92lHj16JJ5/rkpps2bN0qmnnioHxLp166aePXtq9dVXT9xvrg132WUXbbzxxrX28+233+r777/XGmusUWO7fGGr5cuXy6HItdd23YDiWr5jFNcreyGAAAKFCRDoKswrydbc8JlEiW0ak0C+AFXSuTqkdE0YzDlZ0n9r2XGzsAqTw0S+Io0/ZqC28bja0yhJx0saIOm2jGM4qDReUjtJl0gaKenbHOMoZNukBvm28/g97ivybVjE6w5cuUrZvAT7HhMGyXJt6lCe1/MpSV9n2ciPb/BTtVsnOJY3WSjJX6z5pq2XJb0p6a/hfy9L2AebIYAAAgggUKwA1/fFyrEfAggggAACCCBQNwHfVHO9pHUzulku6erw+5Fc39vU7cjsjQACCCCAAAIIIIAAAggggAACCCBQ6QK/kPR8AYO8VtL5se39cOLTcuxPoKsAWDZFAIHiBeIBrMGDB+vAAw+s0dmHH36oIUOGBKGVKNB15ZVXatCgQcUfOOGezz33nPbbz7dj1t7+9a9/BRWeXN3phBNOkKuJxeeWK0iUrdcopNShQ4egSle+QFC+sZXi9YYc6Prkk0901lln6cEHXVcg3Vbb+eOqYA7sDRs2TB07dgyqg2WGyPKFrRxA6969u7bffnv5PfHjH7vWgzR37lzddtttuvDCC7X55pvXOql8x0hXhN4QQACB7AIEutI/M7jhM7epKxr9VNJJkg6RtE+4aRTW+KekYZJc7eguSYeFr78q6URJf09/uRL3uFHGmLzj/pJmJ+4h+YaZlbMKCdokP0p6W6YR6HKlqZskOcjlylNXScp8L8VH7LLnDmN1lNQrI5hV23hcUWqSpJ0kHZ5l/TKrbjnglG2NHSgbI+nYElbIcgWsKyW5glh9tELOs+3DG6ccpPP70tXU3gldn5GU7z3rYJqrm7kql5vDe37/R81Vtt6T5Bu0/O8Doa36WHH6RAABBBBIKsD1fVIptkMAAQQQQAABBNIX2C58KEzbLF37oS/+buj99A9LjwgggAACCCCAAAIIIIAAAggggAACFSxwlKT7Jflel+MkfZdgrE5J/CG23eeSfP9RtkagKwEomyCAQN0FklTUigInPlqlBrqyjbGYQFd8Hwd0Lr/8cmW5yb3u8GEPpQrGFTPgww47TA63bbSRb12un7Zw4UJdfPHFuvnmm+vlAPkCgVF4z0HAKVOmaOedd15lHPnCVg899JCOPfbYIAjpvrbYYgu98847Ovvss/X4448H1eyuvfZa2TLXeZTvGPUCQ6cIIIBAhgCBrvRPCW74zG7qAEf/sLqQwzvZ2p8ldZW0gECXJsfKfBcStEn/jM7fYxqBrqhik+PwvhFnZv7DqqekcZImSOoTBn+8W23jiSpLPSnpFEkfZznOOmEVrzPCimGXSVoa2861ZC8KA01zJPlp0XMTjLcumzgIeZ2k9mEnPiccnEryhVSu4zq89utYnzeG789sFbWSjj2NcyHzWE0lrZaj0ld8W8/HT07yWj0i6cukg2Y7BBBAAAEE8ghwfc8pggACCCCAAAIIlFegiaShki4OvyOIj+ZQSf6eh4YAAggggAACCCCAAAIIIIAAAgggUB0CvrfMDwr3vSRufrCzHy6epDnEtX5sQz9E6JUsOxLoSqLJNgggUGeBYgNdixYt0tKl8VsaVwxlyZIlGjhwoMaPH6+xY8eqU6dOOcfoilqujnTZZZepX79+Wbdbb731tOaaa+ad52uvvaYuXbpoyy23XBmsKSbQ9eabb+r444/Xv//9b02bNk0HH3xw3mPXZYNqDnQtXrw4qIo1evRotWrVSnfccYcOOOCAunAqXu3Lld0mTpyobbbZJmefn376qc444ww5mOXz1lXq4lW6agtbLVu2TJdccolGjRqlSy+9NKjQ5X2XL1+u+++/X7/97W/l/X0Oe579+/dXs2a+jX3VRqCrTkvOzgggkJIAga6UIGPdcMNnTVMHLc6T5NLVtbXpYYUmf+CmQpe0e4hVzkCXw0u/leSrcq/fZ1kWsK4hHp8ffSWNlPRYeA64YlO+FlXb2lrS0ZIcCHTLNR4Hg0aE56IrXQ2pJRDlCl5twmBQzU8+km8kcvDso3qq0hbN3e8FVxKzjSu3ud0g6fJYgC2fU67XffXt8vGtUqwyVsi54Opcrrw3RdInWQbpYJ0DWueGlcn8b0Jtbcsw3OeQWmbVtmKN2A8BBBBAAAELcH3PeYAAAggggAACCFSGwL6S7pPkBwK5+fuSCytjaIwCAQQQQAABBBBAAAEEEEAAAQQQQKBEAn+XtEPGsUZJyp5GWHXDByQdG/uR7x26Isu4CXSVaDE5DALVLlBsoCuXW5L+on2jMNPQoUODME1d2uzZs7X//vvryCOP1IQJE7TBBhuomEDXbbfdpl69egUhnD322CNrACfpOLfeemuNGDEiGEuuNn36dL3xxhtJu8y5ned67733au7cuerRo4d22WWXOve5/vrrB32tu+66de4rs4P58+cHYahbb701sL7lllvUrVu3rFWsHJxyyxfsKzYgVluVrtrCVu+++24w5jlz5gTVuA491M//+6G5UteFF14YBAPdHBwbPny4Ntxww1W2I9CV+ulFhwggUIQAga4i0PLswg2fNYEcGLlbkm+6iLf3Jb0labkkR59fDSsfOchBoKsyAl17SZoahn56hOuSucKFhHhyvX389Bs/9cZr/2iWG6ez7eeQ2fAwDOYvZfzljFuu8UQBMIe1HJKanf7bP9UeHXgaELsxaWEY5BqbUTGsmIM6rDZeUrvwfedqZH8qpqOMfZKeC57b7ZKOkOQKaA7aZVYbc5jQ8x8myVfVrsjm6n25WlSxzVXTukl6N4X50AUCCCCAAAIW4Pqe8wABBBBAAAEEEKgcgRaS7pTk73n2lLTiN4k0BBBAAAEEEEAAAQQQQAABBBBAAIFqEfixpBckbZExYd9/cnUeBD9Y2PfLRM3VuXy/UmYj0FUtZxPzRKDMAkkCWFHgxEOdPHmydtwxei58zcEn6S/aK81Al8fVtWtXnXPOORo5cqTWWmutggNdCxYsUM+ePVcGcOq6NA6GXXfddVp77bXr2lXe/efNm6fu3btrxowZQVUq/71Sm8fqdXIAzWEuV+g66aSTtNpqUeHLH0b+7bffBuvp8Ne+++6rMWPGZA2rxbfz3g5OuSJWkyaum1B7+/jjj3XKKafoySefDI7Vt2/flcGy2sJWUfjvkEMO0Z133qmWLVvWONDChQuDKnQej5sDhzfddFNQkSxqBLryrRCvI4BAKQQIdKWvzA2fNU2jkEf0ioMprsg0MUcwZSMCXZqs8ge6mofVoE6R9JBD6pI+zfKWyVzfQt5VY8Jz4etCdopte0xYXWqCpD5h1apcoaIo8BMPB/nK2edh2s3hRFef8lOBCm2+Mj4oDDL9PLazv1Dy++aLQjvM2L61pBsltZfkUOWpkmbVsc9o96SBLm/fVZLDafMldZH0UpYx7BxW8NoqrIg2M8c449W58lVfS2mqdIMAAgggUEUCXN9X0WIzVQQQQAABBBBoMAL+/nBegxktA0UAAQQQQAABBBBAAAEEEEAAAQQQSFPAFbr8wF8//CfeTg8fMJzrWNtkeUCwS7d8nrEDga40V4u+EEAgp0CSAFauQNeiRYuC8NAXX/xwO+E333yjxx57TK6Yla9S1DPPPKNHH31URxxxhH71q1+tMkZXt+rcuXPeqkzRTqNGjVK/fv2C8Myll14a/LjQCl2ustSlS5eggpIDRq5QFfUTVb86/fTTVwbacs3VFbfsctZZZ8njatbMtSbqtzWkQJclnn/++WCdHNQ67LDDslbm8nZPPfVUcB45dHXZZZdpyJAhNUJaDnO5wpdfd4DKYTFXRltnHdd2yN++//77YJ0cAMsMZ+UKW8XDf64uN3jwYK2+uusH1GyZ42vfvr1uvPFGtW7t22glAl3514gtEECg/gUIdKVvzA2fNU0zQzPx8E36K1A/PWaGzHyU/eupypMfoVDuQNePJJ0n6dowJOXAzeM5aMsZ6Iqqv7nik8f4Wo4KXf7y5bYwFNQr/LunU2mBLn9x5HLuDtFF7XVJ/vl6kvze6S/psyJPc3vd5IcNhOvaW9KkhBXRkhyykEBXPDA4Mqw+tjTjIE3D6l0+F12B7ZIsT96On6tzJR0v6c0kg2UbBBBAAAEEEgpwfZ8Qis0QQACBChfwL/hdPfyqsApwhQ+X4SGAAAIIIIAAAggggAACCCCAAAIIIIAAAgjUIuCHJD8tKV56ZbmkEyTdV8t+rsq1e+z1bCEwAl2cegggUBKBeOhp7Nix6tSpU43jvvPOO0HlKldQilfoioeI0h5sIWGoZcuWBcEgh3LiIbJ44CpbaGyXXXYJKia5LV68WL/5zW90++231wgOvf3220H1r48++kgPP/yw9txzz2CfXGG4u+66KxhHIXOoq19DC3R5vl63NddcM+fUZ82apVNPPVXvv++aAQrW2KEtV/WKNwem7rjjjqCyVocOHXTDDTdos802K4j0tddeC8J8b731lhzsO/TQQ4P9c4WtHnzwQZ188slad9119cADD2jvvfeu9XjLly/X3XffHYTNHDo75phjNG7cOG2yySYEugpaKTZGAIH6EiDQlb4sN3zWNM0MzTiw4j+ZVumvRno9Vlug6wBJd0hyAMghGgduvs3BGYV43grX9cMC2P2EGweWvitgn/imvqJ0PVRXrjo2rCSWLVTkalRTJf1VUrfY03Y8v20THPtASYPDp/v45j9Xmaut2cpVuvJtF/Xheq/nSzonDG7553+S5HLwz0g6OQw0+Wr4QUlnSfokwbjjm2SGuXws38zoL7PSaoUEunzMaF1qq9LlT6n+ou2Pkk4Kq4rFx7ubpHsktQm9RtThfErLgX4QQAABBBqXANf3jWs9mQ0CCFSvgD9XRL8F88NAXOX5uerlYOYIIIAAAggggAACCCCAAAIIIIAAAggggECDF/D9PE9IahKbie/Z8Z3gDntla364te/RiZrvjzotY0MCXQ3+1GACCDQMgXgoKd+Id99991UCXUuXLtXLL7+sJUuWrNzVIZ2bb745CLm4atGBB/qfyezNAZdbb71VZ5xxRlARK95atGihXXfdNWfVo/i2rhDWq1cvTZ3q2zOTt6FDh8rVldyi6lxbbbWV7rnnHu22m28JXNFcSeyAAw4Iqjd5zA7huLlKk0M906dP13PPPaf99vOti1KxgS6vxVdffZV8ArEtPZbevXtr5syZyhXMS9JxkyZN1Lx585wVs+J9ONQ0evToJN2u3MaV11w9a4MNXB8he3P46b777tNFF10UhLk23XTTIDznIJSrW1199dVq27btKmP0Pp67163QMJdH4b779OmjCRMmBJXDrrzyyuDcyxbosrXDelOmTCkotOdKYJMmTQoCZz7vHSh0o0JXQacQGyOAQD0JEOhKH7aSbvjMDCHNCCsSzUt/2rX2mBnoGiTpyhKPoa6Hq6ZAl+vnjpXkSmFud4ZhpvdyIBYa4qnrWmTu7/Orq6TfhYGrzPE4aOZPHAMkPRCGzgoNkEXncNrvoa3DENcZkjYMJ+Zwk+fiNVgc/sxVqDpKuiYM2RUa6tpZ0piweplDZnUJc60VVtPK9lgDV93aJwyy+YlGX2dZbH+K8Pjd4pXT/G+Cg56Za7O9pGMk/d7XzxkBNH8687xs84cw+FZIoDDtc5H+EEAAAQQap0AlXd83TmFmhQACCNS/gB/V91LGYX5JoKv+4TkCAggggAACCCCAAAIIIIAAAggggAACCCBQzwKdJd0rabXYcXxHvlMMfphyZvPPfY9J1Pww6sw72wl01fOi0T0CCKwQqEugK5thrqpV2bZ1aGbQoEGKB6uKWZeogta7774rh87WWGONoBuHfFxxyaGgHXfcUa1a+Xn0P7SjjjpK5557bhDMigI6rgA1ZMgQOdgUNVf+6tevX1ABavjw4SurSrlfB9EcBrr33nv105/+NNil2EBXtF8xBmntU0hVsWLGe9hhhwU+G23k26Frtvfeey8IAt55p28ZVhDgcgDqv//9ry644AL96U8r/m+1W7duuvDCC7XHHnsElePSaF7nadOmBVW0OnbsqKZNm2YNW82dOzc4X1555ZVg+4MPPjjx4V1NzNXg1l9//ZX7EOhKzMeGCCBQjwIEutLHraQbPgl0pbe+1RLo+oWkmzNKi1vRIaNbJN0o6eMM1nIHuvwJwO+7qIJYrvH4Kt9/fngkRfLzoz4CXa5OZc/W4TActPJTf1wNLVt4zqGuDuH6+NNNklCX99lX0k3hmnod/RT6yXWokNcsrBbmKmHFtB7+3BTbsaekcaGFq8FFITZv4mOtHa7tl1nG7Pm1lXSppImxoFgx42IfBBBAAAEEcglU0vU9q4QAAgggUJyAK3GteCzfiuYntvozGQ0BBKpDwBXPH5d0cVgJvTpmzSwRQAABBBBAAAEEEEAAAQQQQACB6hGI7j2Jz/h/JPk+lGzNIa4f7uZece+JH1wcNQJd1XPuMFMEyiqQJIAVBU480MmTJwfhqFwtSX/RvmkFuqIKWkceeWRQYSmq/hQfS67QmKsmjRs3TmeeeWYQBsucX7xy08SJE9W9u2/jXNFee+01denSRVtuuWUQUtpiiy2Cn1dLoOuFF17QrFmzCjp/HWTq0aOH1l133ZX7OXj317/+NVgHr9/8+b7FVEFgy9WyNtxwRZ0C/9zVvVwVzOvi9stf/jLo75hjjgkqc2UJJCQenyvOOQwYD4jlCls5mOUxt27dWs2a+RbT4huBruLt2BMBBNITINCVnmXUUyXd8FmuQJevGB0Y2b0A3njII3Pcr0o6MazOk6RLR749hqMlHSTp57HqRy9I+ksY/Hg2RwWhbMeoa6DLVw3twkpCfgq4vwhw8xXVo5LukfRB+LNMv7SrQmWbn4Mxh0lyWXEff44kV41yBaThoaH385XYNEnjw6fYOHxT7kBX5nzqYzz1EeiKV936oyR/kfRanqBVZqhrgqT+kj7LsqgOr3ncrurlq2pXt+odnnOZ/04leV9F26wpyU83cnWxzOY6tH4vO/Tnsa24ul+1+Zz3+zBqm0n6cfi+XJ6xbeTuKlx9C3i/FjIftkUAAQQQQCCfQCVd3+cbK68jgAACCNQU8HcDD2X8eDdJr4OFAAJVIzA1/C7D13X+7ss38iyrmtkzUQQQqIsAnwfrose+CCCAAAIIIIAAAggggEBpBS6TdFV4yGGSLq/l8A9IOjb2uu9J8fdGUSPQVdq142gIVK1AkgBWpQe6clXQShLocrUlV3t69dVXde211+q8885bJRT05ptv6vjjjw/OjylTpmjnnXdeea488cQTQQWpXr166brrrtPaa/u58XUPdLni0y233LIymJbk5HSVsd69e2vmzJkaO3asOnXqlGS3ldtcc801GjZsWFB5yp51DSnVdnCH6D7//PMgEPXUU09p+vTpmjPHtwuvaA5puXLbQQcdlLX6lqt4ea3i4S/v56Ch7Q455JCgWpoDds2bN69TyKsUYatSHKOgk4GNEUCgKgUIdKW/7JX0C75qC3RF1XqGSDoqwdI64DJU0n2SlubZvthAl8NlDpX5iwIHy3I1B18GhZWKtskIxOULdGUL0LmvKxMYeJOmkk6S9P+FwZ/Zklx96c1wf4fROoY3u+ya0aeDOQ6inRDeDOcn3rwcq5aVcAgFb+awkp+unK1eq51/HxvPO1l6d3DoC1f2TXjk+gh0+dA+Zx22WlDAWLxPt7Bimg1GSxqQUdnKfbpq1YXh/DLXNOG0C9rMQS+H//wlV6EhzFwHItBV0BKwMQIIIIBAPQlU0vV9PU2RbhFAAIFGK+DPjHMl7RCbob8D6NJoZ8zEEEAgU+B0Sf+X8UP/u+DvHPwdFg0BBBCoTYDPg5wfCCCAAAIIIIAAAggggEDDEhgl6T1J1+UZ9mnhw6yjzfxw4gNj+xDoaljrzmgRaLACxQS6Nt10Uw0YMEAffBDVD/hh+q629NZbb+n9999X27Zttckmfp5/9uZtHGZxEKdVq1ZZN9p6662DqkxR1a3MjeIVtO644w6dcsopKzfJF+j65JNPggDTgw8+qI4dO2rMmDE1xnvbbbcFga3TTjtNN954o9ZZZ52V/UdBssGDB8t/opvhr776al122WUFh6Oiyl6HHXZYUOVro418y3CyNm/evKB62IwZM5RZSSxJD1G1tFIEuhzIclWt2bN9S+kPzfO+4IIL9Otf/1pNm/qW4trbp59+qgceeCCY77PPurZGzea+HPxyFbViWjFhqyiw1qJFi0RhsmKOUcxc2AcBBBCoTYBAV/rnRyX9gq+aAl2+gjgzfNKKQy6FtNqqHEX9FBPochDK1ZMctkk6Jj8t5pGwulFU4aw+A12bh2b/L5yoq285kPN+FkDPx19enJMgMOeAmkM930h6O1Z9LOr2v5L+GTuG6926SlO8/SN8ivp3WcZSTBW4eDf5TDMPWV+BrkLO0/i2DrT53HKAys1Plh4pyVZ7hk8NcqUyNwe+rshRxavY42fbb1tJk8JKdG+FIcGXajmAPwV6n9qaz7fBkvxkpJvzPD17SXgjVr5wZppzpi8EEEAAgeoQqKTr++oQZ5YIIIBAegKZQQ4/1GOnAiqApzcSekIAgXIJ+EnMv8tx8EIeiFSu8XNcBBAorwCfB8vrz9ERQAABBBBAAAEEEEAAgfoS8MO2383ofANJn4c/I9BVX/L0iwACqwgUE+jaeOONV4aH6pszX7gpCsM43PPwww9rzz196+KKVlug69tvv9XIkSN1ySWXBGEyB6j22y+63XHF/l988UUQ5po6darGjRunnj1da2BFW7Jkifr376/Ro0frnnvu0YknnrjytWLDUdUS6HLgyZ5nnnmm2rVrF1QTO+GEE4J1yBIoyHuKuT+H81588UVNmzZNzz//fBAUdPMa9+3bN2u/rmqWK5gYP4deeeUVOTi4zz77BBW/srWjjjpK5557rjyWyZMnB/0OHz5cXbt2zVplLN4Hga68S8wGCCBQAgECXekjV9Iv+MoV6HJIqGtY+cnCu0jqEaN+VNIzGfR+0omrPblljjtftZ/McEu8az9p9/kwULS6pD0kHRxWRYpv92BYleqTHKdEoYGu2sbk+qRPSlooaetwPA4oRe0aSYdKiqph5QsfFVOhy+NzLVqHZaJju0LX1ZIcxsrX/CXGvpKOkPQLSW3z7VDE650l3Z9jv7QCXa7SlavSV/zQroE7VtJMSb3Dilq1TcmhokVFzLmQXfy4iRFhwM7nkgNefu9dFM4pXvWtFCEnf2IaF5uAj9/PVYxzVGyLQnKFzLm2bfO9T9I6Dv0ggAACCFSfQCVd31efPjNGAAEEihdYK3zASPyRb+MlRQ80Kb5n9kQAgYYm8CtJk8PvTTLH/qfwe8xsFd4b2jwZLwIIpC/A58H0TekRAQQQQAABBBBAAAEEEChEwPd5ueJWFLQqZN98274iKXrYtrftGD5w2H8n0JVPj9cRQCAVgWICXa1btw7CTq7GlaQ5/DRw4ECNHz8+qFzVr59v6UvWVlttNa2//vo5QzH333+/OnfurA4dOgSVmBw2i1ptgS4Hb5566qkglNWnT58guJV5M/szzzwTBHJcJWzSpEnadtsfnh3/0UcfBaG2Dz/8MAh87bbbbiuPGwW6Mit35ZtxtQS67OBA3dKlS1epeJbPp5DXFy1apLfffltbbbXVKudEvI94VbNC+s627dChQ4Nz3NXHTj/9dD399NNab7319Nvf/lbnn39+rRXHCHTVVZ/9EUAgDQECXWkortpHJf2Cr1yBrkzVzOBGvqffFhLo+pGkbpJuyaiC5SpXQyT9RVLmlatj2q7m5XHEK2fdGFbT+jrLaVFooKu9pKkZ/btGqUM3vlEkPiaHqw4KwznxLwqiYeQLqhQa6Fpb0jBJ54cHcDUuVwa7N0fwJsm7ZM1wrq6y1UJSvOKWX/uZJB83aftS0qXhzXfZ9rFZriDWzyX9XtLrkhwyynZDjv0d5mod3tCTzT3pWLNtl+8cr0vf8X03kzRG0rEZHfr8HyjJXz6Vojngd1v45Vbm8VxFzOebQ2fxFv274PPPFb2yfcJ0zWeHBWvbxu/nfSTle5+UwoFjIIAAAgg0ToFKur5vnMLMCgEEEKgfAVfL/p9Y164gvZ2kf9fP4egVAQQqXMDfV7myeIcs4/wqfECOq5zTEEAAgbgAnwc5HxBAAAEEEEAAAQQQQACB8gq4iparad0u6Q5JT6c4nGtj9065W/d/Wtg/ga4UoekKAQRyCxQT6Npxx3jtgPy6tQWr8u+dewsHglwJ6frrr9ell14qB6lWX901F1a0JMd15aU111yzRuAm3reDOg5nxa1kXzoAACAASURBVPuePXu2Dj/88KCqV2aQLAp0RSGfpHNsTIGuG264QY884ltI6785cDdixAhtsIFvIU3evMYvv/xyUG0tV3Ngb8iQIXrrrbeCamxt2rTJuulmm2228jXv46pgU6ZMCbZ1iNF/1lnH9RNqNgJdydeMLRFAoP4ECHSlb1tJv+CrhkBXtjDTzZIuzhIgia+2g2C+gcPbtgpfcOCki6THs5wWhQS6fGXikI0rYEXNFcD6SPqwllPOVxt+Wni7jG3yBVUKDXS5+ygI5BtWHOby02yKbX6sgquwfSvJ1dQygzvF9lvsfq69+1w4FtfSXVG/NXura6WvXP2WItDlc/inYXDLoUY3V8X6XVhNbHGxgEXs56p302IBRge0ng3fAw7eTQjDkv+J9R0Fuvxe6evPcFmOm2SbaL3zvU+KmBa7IIAAAgggEAhU0vU9S4IAAgggkEzAD374lyT/b9Suk3RBst3ZCgEEGrGAK6/7+8Bs7QlJx0ny92U0BBBAgM+DnAMIIIAAAggggAACCCCAQHkFDpT0h4wh+P6mKNxVl3ud3G1m/+4vKv9CoKu8a8/REagagXjoqW3bttpkEz//fNXmbV555RVtt912mjx5siol0BUFYd555x1NmzZNBx/sWwh/aEkCXbkW+qWXXlKXLl20bNkyPfDAA9p7771X2XTUqFFBpbFsQbK6BrrKefKdddZZ8tyaNWtWp2FEBnXqJOHOhx12mByG22gj32Kdbis2bDV//nxdcskluvXWW4MBuUrXVVddlTXUVewx0p0pvSGAQLULEOhK/wyopBs+G3ugy4EWB0FGxpbRwamzJH2SYGm9f68w/BJt7g/9v5GUGYYpJNCVGW6ZK6mrpNcSjMmVuiZKahnbtr6CKg7aLJO0NMG4atukkABVHQ+VaPdCxlNbpa/4wTqF58lMSb7xZ0Gekdh0UaLRFr5RFOS6KAwgRlXm7pQ0uI7hvMJHI/nRBa5u56cUuUqXq6I52Ocw3c6SrglDk9PDUKOrbbklCWsl2YZAVzGrxj4IIIAAAoUIVNL1fSHjZlsEEECgmgX8ABdXbo6awxl+iutn1YzC3BFAYKWAK7bfJ2nXDBN/d3EUTggggEBMgM+DnA4IIIAAAggggAACCCCAQPkEfA/XqbUc/gFJ/uPKWsW2zyWtH9u5raRXMh/4+P33mR8Piz0c+yGAAAKrCsRDT/lsdt9996yBrkWLFsnVjnI1V0Bylavx48cHlYochKqtNWnSRM2bN1eWm8tX2c2hmVtuuUXPP/+8xo4dq5Yt47e8JqvQlW0cnsvll1+ukSNH6rzzzguqPzVt2nTlpq7q1adPn6Ay1+OPP65DDz10lW4IdCmoljZo0CC1a9cusFxvvegW03xnWfLXn3766aB6ViUGujyLxYsXa9iwYcEft1yVugh0JV9ztkQAgfoTINCVvm2pfsEXhRjSn4G0v6TZKXYchTKiLvNVL8oMT0XhkMxKS74CdIjlkLDj2ips5ZpOZh8fSzpa0p8zdkga6HLN2CslXRrb3/89RNJ3CUx95TlC0nmxbesr0JVgOIk2KSRAlajDAjdylS17+6abhyTtlVGhy9WiXPXMX/I4ePRGgf178+gcLudarBbO41xJUUUuj+1PYZW1pyQtL2Judd3Fj7/wF2RvSvIjDSZnVEf7Rfjk693D6ncOTHpNkoS1kmxDoKuuK8j+CCCAAAL5BEp1fZ9vHLyOAAIIIFCYgKtx+/P1CeHndH8XQUMAAQQigTUkXS3Jv7n2w3O+kLSDpE8hQgABBGICfB7kdEAAAQQQQAABBBBAAAEEyidwRfhwYX/XW1tzKCuq2uUwViHN97scG9vBDxa/lkBXIYRsiwACdRGIB7p69OihXXbZpUZ3Dk45vLTppptmDXSlXY2p0CpRy5cvD8JfmTej11ahy0HZDz/8MKhElVnZ6ZlnnlHXrq6foKzVuf785z/r6KOPDiqVuTLUFltssdIsfkwHeVzBK2lzX16DYkJQDpm5AtScOXM0ePBgHXigi0Amb3fffXdQTapQ+1xHiM6J+gxbRV5pHeOTTz6RHfbff3+5Wp2DhdnCVl5jO7/44otBsG+ddVyPIHvLDHUNHz5c/fv3D/qOGoGu5OcpWyKAQP0JEOhK37ZUv+Aj0CXZwE/cjuLjj0k6WdJ/C1jWbAEsV2Aak9FH0kDXxpImSPLTwKPWXtITBYzJjwx4PLZ9KUJE60rqkfHUmaRD3iqsauYwnOc+P+mOse0+CJ+M7IphhbbIy8fuI2m3jECX+x4VVm7zHO8q9ABlDnQ1D58O7fPyl7Gxvy5puKRpkr4uYk5p7BIPIPaXNCfDPgph+pPmuPCAfo8S6EpDnz4QQAABBEolUKrr+1LNh+MggAAC1Sbg7w5cMdsPgaEhgAACmQK/kjRF0oXh91oIIYAAAnEBPg9yPiCAAAIIIIAAAggggAAC5RfwXfGn5anWFY3SgS4Hsh6U5KBXbc0PA/M9RpfHNpolycdb5fMgFbrKfxIwAgQaq0A8gDRx4kR17+7nn6/aosCJfzp58uQgyBRv5Q505VqbbIEu/3v6t7/9Tf/7v/+r1157LQhkxeezYMGCINQ0ZcqUIHjjkFS8Opf3HzVqVPCaw1qe++qr+xbgFS2JZ67x1iWgNG/evGDtZsyYoVzrWNs5HK1hNQe6oqCeA3r33HOPtt9++6yBLge5jjvuuIDzgQce0N57ux5B7uZQ14ABAzR69OigUpmrynXr1m1lAJFAV2P915V5IdCwBAh0pb9epfoFH4Eu6SxJt8SWcLQkh0qWFLisp2SU33b45xJJ8XBR0kCXP+hPldQ6HMMfJZ0k6f0CxrS9pHsk7RnuU4pAV7b5FTDkOm/qAJ2fclNMMMn7XRM+VXmgpH2yhIqicyXb2iYZfKkrdPkRAC7j7uM6ALVhlkG+IOnLJIMvYJsXJV1VwHvINz35XPWXYMdLapEj0OUhtAmfdO0qav53MjIdL8nrlu1920nSWEm1bfPzMNhZivdJAZRsigACCCDQiARKdX3fiMiYCgIIIIAAAggg0KAENpC0oEGNmMEigECpBPg8WCppjoMAAggggAACCCCAAAII5BfwPSm+g/sCSbvn33xl1a6ns2x7angvih8E5gctx1uN74oIdCXQZhMEEChKIEkAKWmga+jQoRo40Lfhrdpqq5QV33L27NlBdaS0QkXx4zpQ46pVDtU88sgjwWF33333VQJq/rd23LhxOvPMM4PXJk2apDZtfMvhD+3jjz/WKaecElRomjZtmg4++OBVXk/imWuhGmOgq6iTssCd0qrQNWbMGPXu3VtdunQJzoP1118/a6Br6dKlQUDr+uuv13nnnacRI0asEvrLNnxX//J5/eCDD9Y47wh0FbjgbI4AAvUiQKArfdZS/YKv2gNd2SprPSrpmSKW1NWDXLkpalGlp/jTu5MGuhxw8dNaojY9DOQUclOIvxjwGI4MOylFUCU+P1dVKiSA5i82HKKyl590U0goy2XR/ciIYgNda0kaKemc8Ek8d2pF5bbnJL0q6URJno/DcQ+Hf3eQ6KMCz5NSBLoc4tpBkkNMPh9XfZRGgQMucvNC1sHrfoMkByKvlDQkR5gu11Ai0yKHWmO3UrxP0hor/SCAAAIINCyBUl3fNywVRosAAggggAACCCCAAAIINH4BPg82/jVmhggggAACCCCAAAIIINAwBfYIq3a5ctf6eabwnrQy3OW/XyppWGyfbyX5np2odZQ0Ld4nga6GeZIwagQagkCSAFJjCHRlrkXHjh3Vr18/7bvvvlpttdWCl1966aUgzPP+++9r7Nix6tWr18oqStH+999/vzp37izvf9ttt2mDDXyr7Q/tq6++0vnnnx8EggqtlEWgq7h3TBqBriVLlgRV1xz4Gzx4cPDH4YZcYauZM2cG58BWW20VVHPbeeed8w5+7ty5Ouecc3TFFVfogAMOWLk9ga68dGyAAAIlECDQlT5yJf2CLzOEVK7AQ2ZwY1AYAMmlnznueDAn2qeZJFdbcuWltFs2p6SBrsy5FhKQyTW3UqxbfH751ifTO1uAKuma+JEQQ+sQ6NpC0l1hYKu9JFetyjaejcOQnF87XNLspAMMt6uvQNeakvwl09FhhavMENenknyuryfpZUmfFTjuJJv7E5EryjlcV8j5emxo+m9JXSW9lsM+1xgIdCVZHbZBAAEEEKgEgUq6vq8ED8aAAAIIIIAAAggggAACCFSLAJ8Hq2WlmScCCCCAAAIIIIAAAgg0ZAGHuly5y/ex5GsPSPK9OkfUsuEd4UOlV25CoCsfK68jgECxAo0x0LVs2TK9+OKLuvXWW4MqWgsXrqirsN566wWBLQe5dtppp5VBLr8Wr6DkClw33HCDmjdftYDiggULgipLDvA4sNWzZ88a7PPmzVP37t01Y8YMzZo1S7/6leszJGuNMdDlCma33HJLjeBbMpHat3K4ztXU0gh0OcR30kkn6Y9//GNQReuYY44JDp4rbOVzwevv82vkyJHq27dvjfBfttE7ONa0adNVtiXQlcbZQB8IIFBXAQJddRWsuX8l/YKPQFdx60uga0XFpaStnIEuH/v3kv4sKaq8lW088Ypu/cIwYNL5ebu0A10HSeotyTV/N8wYyPwwKOWg2ldhYM2l4l21yz9Lu8XDkUkDXZtLGhdWkfNTiwZL8hOLCjkXItPxkhzsW5JlYq5WNjYsc59rm5+H50Apgo9p29MfAggggEDDEKik6/uGIcYoEUAAAQQQQACBxi/gqvHZvsto/DNnhggggAACCCCAAAIIIIAAAggggEBlCmwTBrsuCB9qXNsol4XBrmzbuIqX+1rZCHRV5oIzKgQag0Caga4zzjgjCMVkNgesbr75Zj3wwAPKtY33iSoYOTQ1atQoNWvm2wqTtW+//TbYf/LkyUFlLAd04q13794aMmSINt100xodLl68WAMGDAiqM7Vr107jx49XmzZtamznoM/JJ5+svfbaSxMmTNCWW25ZY5t4oOu5557Tfvv5dsZkLQp0FROCcsDIc3TlKFcX69TJtz0mb9dcc42GDRsWBNYKtc92lCuvvFKDBg1KJWyVaxZ1CcBl9vnEE0+offv22n333YNzaMcdV9RFqC1sNWbMmMD8kEMO0Z133qmWLVsmB49tSaCrKDZ2QgCBlAUIdKUMKqmSbvgk0FXc+hLoajiBrr6SrsmoLJUrVBQFiKLQkq/grpbUIsFpsomktpIctnLFuG8S7POipKty3NzjilgTJLUL+3G/D0q6U9IcSV+HP/eV6WRJlRTocjjOobgR/hwXq87lIRcT6KotRJa5ZpFLnD86JoGuBCclmyCAAAIIFCVQSdf3RU2AnRBAAAEEEEAAAQRSFfB3UUdJ6izp9VR7pjMEEEAAAQQQQAABBBBAAAEEEEAAgTQEDpQUVe5aP0+HiyWtU9s2BLrSWBL6QACBbAJpBrrSEk4aKnJQ7JVXXtFDDz1UI8TlalyHHnpoUHlr9uzZGjp0qAYO9PPcV20OgrnC0iWXXBJU8HI1qW7dutWothSvznXttdfqvPPOy1qR6bPPPgtCbU8++aSKDXSl5VhMP0nt8/XdkAJd3333XRD285gd2LvpppuCc8GttrDVa6+9FlR8e+utt/T4448H51sxLX6MqVOnqkWLFvrzn/+sZ599VquvvnoQMNxggw2K6Zp9EEAAgcQCBLoSUyXesJJu+Ky2QFd9VTDy4mda+mf7S5qdcWZEAZTox0krHsW7iVdM8s9LEVSJz2+QGkagy1dtN0k6Oax2ZWu3XKGiPSU97Ou8sOKW94/CUonf4AVsWNva/0jSiZL2lXSvJIe//PSfzFaJgS6fK66a5cdIXBYGu77LY5+NLUlYK8k2BLoKOCnZFAEEEECgKIFKur4vagLshAACCCCAAAIIIJCawCGSngh783c5l4YPG0rtAHSEAAIIIIAAAggggAACCCCAAAIIIJCagB/yfJwkV+3yw5SLagS6imJjJwQQSCAQD3S1bdtWm2zi586v2ryNg1PbbbfdKtWLoq2i8I6rGrVq1arG/suXLw9CL66alWsb7/Tll1/qhRdeSFwlykGuY489dpXj/fKXv1SPHj103HHHBaGcvn37ypWUsgW6/G/rpEmTgipLCxcu1PDhw9W/f381adJklT69natBOezz61//Omd1Lu8UhXM853vvvVc//elPE6zCik2iilOJd6iHDdMOdG244YZB1as11lgj9dE6PPfyyy/XuQrYxx9/rFNOOSUI4blSmc+ZqNUW6Priiy/Uq1cvOYR16aWXBoEwB7CSNL+n/vOf/wTvq1mzZun//u//gnMws+277766++67s76vkhyHbRBAAIGkAgS6kkol366SbvhszIGutSSNlHRObGkcLnHFpfpoSQNdUbgkGkMxYax4UMn9FNNHoQYNMdAVhZ1ch/doSX8OJ50r0LWFr7sleT9v/4/wy5pVPwEUKpd7+8/DpzRHYadieq7EQJfn4ZrGv5PUX5JLzUeNCl3FrDL7IIAAAghUukAlXd9XuhXjQwABBBBAAAEEGrPAxmG1cv9vvM2UdJKkTxvz5JkbAggggAACCCCAAAIIIIAAAggg0MAFtgmDXa7cla9q1ypTJdDVwFee4SNQwQLxQFe+YTqYM3ny5CCUFW9RoCtXFaz4MXJt4/5cSWv//fdPHOj629/+phNOOCEYikNcrpa0zTbbaLXVVgt+Vttx/e+q59KnTx/Nnz9f55xzjkaMGKF11qlZMNFhNIe55syZE1QC697dz4jP3qIAkF/NZlWbscf71Vdf5VuGrK+7gpiDaTNnztTYsWPVqZOflV94c5itefPmWauPFdJbdE4Usk+x2x522GFBGG6jjXwLcuHtiSeeUPv27dWyZUs9/PDD2nNP121Y0WoLdPkc8jwdKvP5cfTRR2cNri1atEhvv/12UHXrL3/5i55//vlgn9raPvvsI4cT/efAAw9cWTGs8NmxBwIIIJBMgEBXMqdCtqqkGz4bc6DLa+In4A6LLU4x1bCSrm3SQJcj/a64tGvY8athJSZXhUraouCRy3+7lTrQ9aikZ5IOVtJWkn4j6WNJEyTNL2DfX0k6QlIxaxdVb5omqaekBeFxc4WK1pZ0naRekrqG1bkKGGpZNq3UQJcxHDzMfCwBga6ynCYcFAEEEECgngUq6fq+nqdK9wgggAACCCCAAAK1CPgBU/5u6cws28zz76wlPYYgAggggAACCCCAAAIIIIAAAggggEDFC7hql4Ndq5aWyTFsAl0Vv54MEIEGK7Bs2TLdd999+uCDD+S/z5gxQw6TZKvU1bRpU3Xt2lWbb775KvMtV6Br6dKlcpBp0003XRniig8sX6DLAZsLLrhAO+20U1Cdy9WkMpv7GDBggG688UYdf/zxQbWvDTbYIOd6u08He7bYYgvdc8892n777UtybsybNy8Imnn98oXOSjGg6Jxo166dLr/88noJJD399NMaMmRInSp0+Rzy+l5//fVBIHDcuHFaf/0fMte1Bbrs+N13362syuWqbF4HBw1deeu5554LQoCuTJeruYrcDjvsoH/84x9Bha7f//73Ouigg7TmmmuWYpk4BgIIILBSgEBX+idDJd3w2dgDXcdIejC2hHMkdZP0bgHL+iNJrtF5fFhp6HVJL0ia5f+/j/WTNNDlq0WHmo6M7esP/w8VMCaHYn4fBma8W6kDXQUMNbVNCw10NZM0StJZYZUo/z167+UKFXmtB4d/Bkm6MrXR119HlRzoyjbrXPZ+X4yQtHVsJ9eHbivJV8xvSVqepcMk2zSXtE8YJHSA8puwnxclXSVpSf0tDz0jgAACCFSJQCVd31cJOdNEAAEEEgtcIqmVpIGS/pt4LzZEAAEE6ibgyu93SmqRpZvR4XdVfB9RN2P2RgABBBBAAAEEEEAAAQQQQAABBEoh4KpdDnddEH7XnPWYBLpKsRQcAwEE3nzzzSC09JOf/CQILjmUlKSVK9CVb2xJKoM5ROPmYE1m87+9kyZNCipfOezlKlD77efbE3O3qMpYXatG5Ztb5uuVGuiqTwevhyuz1eUY0Tk/d+7cIMzVs6frOvzQ8gW6oi1ffPFFHX744UG1t1ytVatWcpU7n0N777232rRpE1QV++c//6kTTzxRr776ahACy3eOFXpusD0CCCCQRIBAVxKlwrappBs+G3uga1tJkyS1iy2Rn5A7Lhbuybd6W4YBrF/HNuwXhoXi+yYNdDk0dHlGWKiQsNLqYeDIN6NFrRSBrmyBm3x20etRoMZX16+4Wm7SHWPbFRq+2VnSlPDGGX+x4v2jVluVqFMk3ZFREczml0lyeMhhvD9JssfPJbmGryuAuTUJA0g+VyaHQST/3Gvuymz7Srq7yPnnImssga5s758iTpOCdinkfVdQx2yMAAIIIFB1ApV0fV91+EwYAQQQqEXAj2fzAyL8v19I+l1YOSd6yAN4CCCAQH0K+BGo/n7I1eczmx9c4wc8za3PAdA3AggggAACCCCAAAIIIIAAAggggECqAgeGVbt8H9IP5UF8E9r3mb8uTPW4dIYAAggE/86MGjVK/fv3V8eOHXXbbbcFlahcwcghE1eaciDF7cEHH9To0X622IrmCkQOvuy4444rt4mTunLRW2+9FWyXaxtv/+WXX+qFF14I+mjdunVQdatFixa6+uqrtd122xW8SkkCXbV1+tJLLwVVmzzuESNGqF+/fiurMeXa74knnlD79u115JFHasKECbVW8yp4QrXsQKDrriAcVUiLn/OuJObw3rbb+pbwH1rSQFd8O+/dtm3bILy1//77a7fddgvePz6XswQmgvcOga5CVo5tEUCgPgQIdKWvWkk3fDb2QFfTsAJP/9gyukrX6QlvmHCQx+EtVw5aeX0bPnnFwaR4Sxro8j57S3pAUsuwAwedukh6PMHptpukeyS1iW1bikBXgqHl3KS2AFVd+q1tX1fmuiUMYPWRtOJRDStabeNxGGv/cD/f+Of3qx9lcZckfzHTXtITkk4M1yEeCto43K+DpM6S7g+P5/++V9IiSV0lPZPipBtLoGtdST0yvvDaJfzZbEmPxSprFcq3laTfhO95r0MUKPxA0n2SlhXaIdsjgAACCCCQIVBJ1/csDgIIIIDADwLDJV0cA1ks6SeSPgEJAQQQKKHAAEn/k+N4p4UPFirhcDgUAggggAACCCCAAAIIIIAAAggggEAdBVyVfUG8DwJddRRldwQQyCvw8ccf65RTTtGTTz6pkSNHqm/fvlq8eLF+85vf6I477tCwYcM0YMCAINAUVUbK22kKGzgUM3ny5CAIVmirS6Drk08+0VlnnRWE1+xyww03qHlz1x2ovUU23tcBuWbNmuXcYfr06XrjjTfydZnodc/13nvvlStNuWrVLrv41si6t/XXXz/ob911fftl8hZVbXMVqhNOOKFWh+S9rrql7SZOnFh0ha53331X3bp105w5czRw4EANHjy4RmAvadjKgToHALfeemtts802Bc036TGKdWI/BBBAIIkAga4kSoVtww2fNb26S5oY+/GgjApWmXtkhqdeDQM2f8+yFHtJmppR9nq6JId8HNjJ1VxVyeGe/8vYd2RYYWtpxo6FBLpyBc08pj/XMiZXC7spfIJvfLPGGuiyk29s8Tp5joU8zsbVtBzk8zkxPsO00IBZpzD480dJJ4Xj2ScM4PlnPn/nhZW4ouproyRdEoaF/EnhBkmu/nV7GC7yjYRptMYS6MpmEf27UNdKWtF6V/r7JI3zgT4QQAABBMojwPV9edw5KgIIIFCbwGaS3pO0VmyjIZKugA0BBBAog8Cu4cOd4o8oXR5Wc/fDp2gIIIAAAggggAACCCCAAAIIIIAAAg1LYJXfDxLoaliLx2gRaIgC999/vzp37iwHcKZMmaKdd945mMbjjz8eVKlyhawoWOXw0FdffbVymtdcc00Q+LrsssuCKlbFtj/96U86/PDDdfrpp8uBoLXWWiuo0rXeeuupSZMmBXdbbKDLYa5zzz03cHDlpvHjxwcuSdqYMWPUu3dvnXPOOUEwznPI1aLQU5J+y7XNYYcdFgT4Cq1+Vcq5FTvGv/zlL0GI6/XXX9fUqVO1116+FXzVVoqwVSmOUa7zh+MigEDDESDQlf5accNnTdP6DHRlq7LlETgE5vDNk5Iyw1nrSDpT0m8lbRgbbm3VvQoJdLlLX0E6aNQu1r/DR0PD8FB8TKtJ+rkkh8kcTsls+YIq8dBPtG++0FyaZ36hASof22GuqyX1DQNUp0qaldKgChmPx+EKbedJioe0ItNvw6pbb4djOzQMej0dBr0+Cn/+q7Cilx+F0FHSzJTmQqArPySBrvxGbIEAAgggUDcBru/r5sfeCCCAQH0IjJZ0dqzj+ZK2lpTWwzXqY8z0iQACjVtgbUnXSeoVTvN3kgY27ikzOwQQQAABBBBAAAEEEEAAAQQQQKDRChDoarRLy8QQqDyBqBLX7bffrvPOO08jRoxQ06a+rVFasGBBUKnK4aaoclfmTd9ReGfo0KFBpaNi2+zZs7X//vsHx8tX3SrJMYoJdNnClchGjx6tVq1aBdXJDjjggCSHC7YpxMJVvx555JHEfde24TfffKNXX31V8+fPV9u2bbXJJq5XUPfmilM+HzbYYIOCOqut+thHH32kP/zhDzr22GMLrvyVbRDFVhFzX8uXL5er02222WZZQ4OlCFuV4hgFLR4bI4BAVQoQ6Ep/2bnhs6ZpfQa6fDQHtBzKOSfLcrr6k8M3c8PX/OiCIzOCXH7J210QPk0321lRaKDLffhK8o6MCmD+uYNdDvx8IMn9HiKpbS2nYmMMdHm68Ypk9k8r1FVIoMvnwxRJW2UEsaL13k3S0bHKatuHwa0dJB0uaXa4bq7N60DYWSlX6YoHuhxCvD/9f7KCJ9pfKel0SWlVy6qtftNz3gAAIABJREFUql40BSp01cNi0iUCCCCAQL0IcH1fL6x0igACCBQtsK2ktyT5AS9RO1fSjUX3yI4IIIBAegJ+0M8Zko5Ir0t6QgABBBBAAAEEEEAAAQQQQAABBBAosQCBrhKDczgEqlngmWeeUdeuXbVo0SJNmzZNBx988CocUfWuQw45RHfeeadatmy5yuuFhJhqcy53oGvhwoW6+OKLdfPNNwdVwW655RZ169ZNWW5yzzqNJUuWqH///kEYzEGwU045pWSn1bx589S9e3fNmDFDEydODP5eae2DDz6QQ4PXXXddEDwbPnx44JWk+trSpUv1zjvvaJtttlGzZr5VtjStFGGrUhyjNFocBQEEGrIAga70V48bPmua1negy0d0qOuy8E+hq+owkWvNTpOUuX5RX8UEun4kqYOkm7OEunKNcWEYDPKTxU8LN2qsgS5PL17JrLYKaYWsadJAl2/+Gxw+Ldlr39MPtQgPtJ6kmySdHAbznsnyc58zDnFFzZ+k3M+isKpXtE8hY8/cNlv1tbr0l29fAl35hHgdAQQQQKAaBbi+r8ZVZ84IIFDJAhPDisnRGN+V1FrSd5U8aMaGAAIIIIAAAggggAACCCCAAAIIIIAAAggg0GAECHQ1mKVioAg0bAEHZVyR6vrrrw8CSK4a1bx581Um5QpGfu3JJ5/Ufffdp06dOq3yemMIdDlgdMkll+jWW28NwlzDhg1T7969E4WNIgxXM+vZs2cQinv88cd16KGHluzkqNRA17fffqs5c+Zo7NixgYtDc26ufuZqcGeccUbgna/Zs0uXLsH+rkDWoUMHtW/fPvi7K3TVVytF2KoUx6gvH/pFAIHGI0CgK/215IbPmqalCHT5qKtJOkjSIEm/TLi0d4ahnvfybF9MoCvqchtJQyTli/y7ctdvJf1e0siw2pP7qNRA17qSXNv35+GY/YR0z/PDmOUWkn4c+28H1VzlymvlG+5aZbjfKqmvpMUJ1y/bZkkDXfGwVC9Jt8U6i1fc6iHprvA1h/QuDytajZbUX9KS8DWHCv1EeAfxrpc0QNLSOszDuxLoyg/4K0mzErxP8vfEFggggAACCGQX4PqeMwMBBBCoHAF/RvpbxnC6SppcOUNkJAgggAACCCDQiAT4PNiIFpOpIIAAAggggAACCCCAAAIFCBDoKgCLTRFAoHiBeHWuqVOnBiGZzPb9999r1KhRQTWl0047TTfeeKPWWce3Kq5oDT3Q9f7776tPnz6aPn160WEuO0Sho80331y23G233YpfmAL3rKRAl0Nc//jHP+TKbq4W5sBS1HbddVedffbZQQWxzOBgrim7ctxFF10UVEzL1g444AAdccQROuqoo7TDDjsUFMLLx1yKsFUpjpFvnryOAAIIEOhK/xzgF3w1TUsV6IqO3CSs/HScpH0k7RwLDvnqZK6v3yQ9IunftVTlis+kLoEu9+MA006STgwrPu0hydF2VwdzZSpXdnpU0peS4mEi71tfga54OCn9d0LxPToIdU0dnq6eJNDl6lw+zrDQv5skP9U9an79SkmXSjpVkoN/UfMa3iPpSUknSfos9poff3FfeI4dL+nN4hmCPeOBLoflnq5jf9l2X1PS2ZL8fqnkCl0ep98zfkzEsnAifq9cFAYJ871P6oGOLhFAAAEEqkSA6/sqWWimiQACDULgYUlHxUb6uqTS/TamQRAxSAQQQAABBBBIUYDPgyli0hUCCCCAAAIIIIAAAggg0IAECHQ1oMViqAg0VIEvv/xS5557ru68886c1bmiub355ps6/vjjteWWW+r2228P/jdqaQS6li9frtGjRwfjOeuss4IAWbNmvjWv+Pb111+rb9++GjNmjIYOHaqBAwfW6MxhNVeO6tevn1yly8c99dRTCwoFOcA0e/ZsnX/++Xr11Vezht6Kn0WyPcsZ6LKh7V544YUgFPfoo4/KIbmouQJXx44ddeaZZ6pdu3YF2cZn7/X861//qmeffVYzZswIzKOKX9F2rvzVo0cPnXjiiWrTpk3Rx4r6K0XYqhTHSHYWsRUCCFSzAIGu9FefX/Clb0qP9SfgurIOt6XdfEXoil3Lw47flvRB+Pf/Svpn+PfPJf0rrPTl6mQOFnlfhwBnFzmoJIEu3/DnUFabsMrWqCzBPn+CGBpWfHO4K2p7SvJNhJ7HCRlPh28Zhr8OqaXfQqYVD3TFK4UV0ke+beMBwkoOdMVts82prmPP58TrCCCAAALVK8D1ffWuPTNHAIHKEthL0p8yhnSwpKcqa5iMBgEEEChYoIUkf0dGQwCByhPg82DlrQkjQgABBBBAAAEEEEAAAQRKIUCgqxTKHAOBKhd48MEHdfLJJ2vDDTfUXXfdpf32822P2ZvDNHPnztXOO++spk2brrJRIYGupUuXasCAAbr++utzHsv9XX755cpyc3lBK5Yk0BV1+Morr+ijjz5Shw4dtNpqrp2waps5c6YuvvhibbSR6zL80L755psgxOVAk9uOO+4YWO65p2/xLF0rdaDru+++00MPPaR77rlHc+bMWSXAFc364IMP1gknnKDjjjtOm266aeoYixcvltftscce05QpU1apBOaDuRrYeeedFwT01lhjjaKOX4qwVSmOUdTk2QkBBKpKgEBX+svNL/jSN6XH+hNwxaPdJbmqWZL2XVjJ6uuMjZdKWpSkg1q2aS1pgqR2km6TdL6kxUX0mSTQ9YuwQtcGkk6T9F6W4+QKdLWSdFdYKapfWI0r2t1Vz/pKGinpRkmXFDmHqD8CXT8sjKumDZZU81EdK8J/PSX9UB+4iBOHXRBAAAEEEMghwPU9pwYCCCBQGQJTJHWJDcVVejtUxtAYBQIIIFC0wMbhd0uTJF0Yq0pedIfsiAACqQrweTBVTjpDAAEEEEAAAQQQQAABBBqMAIGuBrNUDBSBhivw/PPP6+yzz9aRRx6pIUOGFF3NqJBAl7Xuv/9+de7cOSucq4DdcMMN2myzzeoMW0igK9/BFixYoJ49ewbVvHI1B+IcVPvZz36Wr7vUXy91oMsTeO2119S1a9cg6OfmYKBDXA5wHXTQQcEa1jWUlxTKVdL+8Y9/BOfWxIkTV4a7/Pfu3V3bobhWirBVKY5R3OzZCwEEqkmAQFf6q80v+NI3pcfqEegq6XhJF0l6p8hprynJQTVXB1so6dta+llLksNome9b7+K6xF9kCar5ERB+ZID3y9a2krSFpJdiFcqKnEowjyhw925YvazYvnLt56DUrpKip0G/LsnBvWJaIfauDLZ2uD5f5liDzDE4TLdtxg8dxvt3nnUuZi7sgwACCCCAQCTA9T3nAgIIIFAZAv781lvSxZI2l+TKy/78QkMAAQQassATklzp3c2/dfVv0Vf89rV+GtXA6seVXhuvAJ8HG+/aMjMEEEAAAQQQQAABBBBAoDYBAl2cHwggUBKBDz74QOuuu24Qxim2TZ8+XW+88YZ22WWXIByWry1cuDCoauUQTry1bNlSP/nJT4oOlmUe11WkXn/9dX3++edBuKhNmzb5hlbr6x7zU089pWXLlq2y3Q477KCddtop1bEXOlBXPnv55Ze1ZMkSbbvttmrVyrc51m+z76RJk+Rj77vvvsH811zTt2+Wt/m8cshsxowZQXWuTTbZpOgBxc9Vn98bb+xn5KXbSnGMdEdMbwgg0BgFCHSlv6r8gi99U3qsHgFXuPIfh7FoCCCAAAIIIIBAJQhwfV8Jq8AYEEAAgR8EHOw6WNJ0UBBAAIEGLtAnrPAen8aS8EFHrvyeZtsmrHzu//11mh3TFwKNXIDPg418gZkeAggggAACCCCAAAIIIJBDgEAXpwYCCCCAAAIIIIAAAgiURIBAV/rM/IIvfVN6RAABBBBAAAEEEECgXAJc35dLnuMigAACCCCAAAKNW6CtpKmStssyzcck9ZA0LwWC8ZJOi/XjQNfTKfRLFwhUgwCfB6thlZkjAggggAACCCCAAAIIIFBTgEAXZwUCCCCAAAIIIIAAAgiURIBAV/rM/IIvfVN6RAABBBBAAAEEEECgXAJc35dLnuMigAACCCCAAAKNX2BtSTdlBK6iWX8q6SRJM+vI4PDWAbE+XpHkMBkNAQTyC/B5ML8RWyCAAAIIIIAAAggggAACjVGAQFdjXFXmhAACCCCAAAIIIIBABQoQ6Ep/UfgFX/qm9IgAAggggAACCCCAQLkEuL4vlzzHRQABBBBAAAEEqkegkyRX0mqeMWVfi14n6WJJy4rk2EPSyxn7ni7p9iL7YzcEqkmAz4PVtNrMFQEEEEAAAQQQQAABBBD4QYBAF2cDAggggAACCCCAAAIIlESAQFf6zPyCL31TekQAAQQQQAABBBBAoFwCXN+XS57jIoAAAggggAAC1SXwY0l3S9o/y7TfkHSIpE+KJHF469TYvu9J2rbIvtgNgWoS4PNgNa02c0UAAQQQQAABBBBAAAEEfhAg0MXZgAACCCCAAAIIIIAAAiURINCVPjO/4EvflB4RQAABBBBAAAEEECiXANf35ZLnuAgggAACCCCAQPUJrCbpUklXSGoSm74rbO0t6dsiSbaR9G7GvlTpKhKT3apKgM+DVbXcTBYBBBBAAAEEEEAAAQQQWClAoIuTAQEEEEAAAQQQQAABBEoiQKArfWZ+wZe+KT0igAACCCCAAAIIIFAuAa7vyyXPcRFAAAEEEEAAgeoVaCtpmqRWkhZL2jVLIKtQncwqXZ+HVbr8vzQEEMguwOdBzgwEEEAAAQQQQAABBBBAoDoFCHRV57ozawQQQAABBBBAAAEESi5AoCt9cn7Bl74pPSKAAAIIIIAAAgggUC4Bru/LJc9xEUAAAQQQQACB6hZYT9INkmZKmpACRQtJ70laP9bXkLAaWArd0wUCCCCAAAIIIIAAAggggAACCCDQaAQIdDWapWQiCCCAAAIIIIAAAghUtgCBrvTXhxs+0zelRwQQQAABBBBAAAEEyiXA9X255DkuAggggAACCCCAQNoCV0gaHOuUKl1pC9MfAggggAACCCCAAAIIIIAAAgg0BgECXY1hFZkDAggggAACCCCAAAINQIBAV/qLxA2f6ZvSIwIIIIAAAggggAAC5RLg+r5c8hwXAQSqVcBBg+mSXqpWAOaNAAII1KMAVbrqEZeuEUAAAQQQQAABBBBAAAEEEECg0QgQ6Go0S8lEEEAAAQQQQAABBBCobIH/n717gb9trvM//hrkkqESTab+0TRGlNsgxr2SNG4p5rhfhhBSmGlcwiDUaVxqkOsYd4aKQiUGucTfX8JgjJnQhFBMJJfh+D8+v/Nd56yzzt6/vdbea+/fXnu/1uNxHpzfXpfven7X7zz2d+/v+/sx0FV//zjhs35Tz6iAAgoooIACCiigwFQJ+P5+quS9rgIKjKPA2sAt6cavBQ412DWOj4H3rIACfRYoVumKy70XeLTP1/X0CiiggAIKKKCAAgoooIACCiigQFMEDHQ1padspwIKKKCAAgoooIACDRcw0FV/Bzrhs35Tz6iAAgoooIACCiigwFQJ+P5+quS9rgIKjKNAVOVaNXfjUalr03GE8J4VUECBLgUWBFbLhWPbnSbCW0vlXjwX2KXLa3qYAgoooIACCiiggAIKKKCAAgooMGoCBrpGrUe9HwUUUEABBRRQQAEFhlTAQFf9HeOEz/pNPaMCCiiggAIKKKCAAlMl4Pv7qZL3ugooMG4CnwS+U7jpFYH7xg3C+1VAAQV6EDgN+AxwLBCVuF5vc64Ib51TeM0qXT3Ae6gCCiiggAIKKKCAAgoooIACCoyUgIGukepOb0YBBRRQQAEFFFBAgeEVMNBVf9844bN+U8+oQBWBPwB2A14BbgR+CRR/L6ucz30VUEABBRRQYLwFfH8/3v3v3SugwGAE5gEeBP4sd7mLge0Gc3mvooACCoyEwCbAVbk7uRPYGniszd0Vq3RdAWw5EhLehAIKKKCAAgoooIACCiiggAIKKNCbgIGu3vw8WgEFFFBAAQUUUEABBUoKGOgqCVVhNyd8VsBy16EQWBz4YJcteRm4O4WnslMsB/xRl+d7Kk3i6/LwicPeApwFbAUcBnwV+EMgJggOcpsB/BaI/7opoIACCiigQHMFfH/f3L6z5Qoo0ByB3YEzc82NijLLAI805xZsqQIKKDClAgulRY0WK7TiBWAf4PwWrWtVGfHDaYGkKb0ZL66AAgoooIACCiiggAIKKKCAAgpMsYCBrinuAC+vgAIKKKCAAgoooMC4CBjoqr+nnfBZv6ln7K/A2sAtXV7ih8D2wG9yx0eI6qguz3c4cHSXx2aHrQhcDrwT+ATwa+BSYKUez1v18FY2Vc/h/goooIACCigw9QK+v5/6PrAFCigw2gILAlElJr8wyOnAXqN9296dAgooULvAeukzsPhMrLh9G9gVeL7wQlS3Xz/3s/h7hLrcFFBAAQUUUEABBRRQQAEFFFBAgXEWMNA1zr3vvSuggAIKKKCAAgooMEABA131Yzvhs35Tz9hfgVELdO2WKnRdB+wExArFxwFv7cC4FLAs8BDwWIt9lwBWSa89XKLy1i+ALwLP9bf7PLsCCiiggAIK9FnA9/d9Bvb0Cigw9gIHA8fmFKIS9NJAVHB2U0ABBRSoJhCff50HbNbisMeBLYE7c69tANxQ2NcqXdXM3VsBBRRQQAEFFFBAAQUUUEABBUZPwEDX6PWpd6SAAgoooIACCiigwFAKGOiqv1uc8Fm/qWfsr0AW6LoHmJYCTZ2uGFW5LgAmq9AVK6rvD7zU4WQRuDoR2BPotULXwsDJwC6p0teRwOudbia9nlUWa9eG7J7L3lfJy7qbAgoooIACCgy5gO/vh7yDbJ4CCjRaYDHgEWDR3F18LS2O0egbs/EKKKDAFAt8BjgJeHOhHfE52ZfT52bZZ2bFKl0/S4saTfEteHkFFFBAAQUUUEABBRRQQAEFFFBgygQMdE0ZvRdWQAEFFFBAAQUUUGC8BAx01d/fTvhsb/oHwPuB7YANgTXTri8AMVHgv9Kq3M8CFwIfT69XCRrV36Mzz/j2QpviZ+sAt/bhglEl6lJgpXTuVqGpOi87SoGuDwCXAe8GPlGxfwx01flUeS4FFFBAAQVGR8D396PTl96JAgoMn8AJaSGQrGW/BaJ6cvzXTQEFFFCgN4E/SZ+T/XmL08RCTTumn68M3F3YZ1fgn3u7vEcroIACCiiggAIKKKCAAgoooIACjRUw0NXYrrPhCiiggAIKKKCAAgo0S8BAV/395YTP1qZRhenAtMr2Im3Y7wK2AZ4z0GWgq8tfzd2As4DvAPH/8SyV3Qx0lZVyPwUUUEABBcZLwPf349Xf3q0CCgxOIKpyPQUsmLvkoWmhl8G1wispoIACoy3wJuAY4G+AWGwrtteADxVCXBHe2jlH8Sjw3tGm8e4UKCXgeLAUkzspoIACCiiggAIKKKCAAiMnYKBr5LrUG1JAAQUUUEABBRRQYDgFDHTV3y9+wTe3aUwW2A84qQP31Wll2HkMdBno6uJX823A2cCWKTx4IpD9PharnnVx+tKHDENFudKNdUcFFFBAAQUU6Cjg+/uORO6ggAIKdC0QVZZPAdYHolr3e4AXuz6bByqggAIKtBNYDyY+b3wncAhwXGHHpYFHCj+zSpfPkwKzP1/OLLJgpDYKKKCAAgoooIACCiiggAKjLWCga7T717tTQAEFFFBAAQUUUGBoBAx01d8VTvic23Qp4CJgrcJLjwEPAzOAqOAVQZi/BRY20DUlga7oiyOBx0v8WmwAHAH8ENge+E3umKzS1RXAN4FXO5xvfuCzwCeBw4GjS1y/1S4fTZW5fgdsBkTFt2wz0NUlqocpoIACCiigwKyAeEbhBD4fCgUUUKB+gRjDRTXv+OzATQEFFFBgboG3Aiulz0//p0ugxYD9gfjsrtVWrNIV14kqXd1er8tmepgCQyXg9z1D1R02RgEFFFBAAQUUUEABBRQYmICBroFReyEFFFBAAQUUUEABBcZbwEBX/f3vF3xzm64N3JL78Qtp8sAFwCstuuDtBrqmJNDVzW/DZIGubs7XbaBrAWB6qgR3PrAPEM9ZtmWBrvj7NOChFo3Lgmjt2hDBtXhmT0/P70uFc5S5RjcmHqOAAgoooIACUyvg+/up9ffqCiiggAIKKKCAAvD3aXGlzOJG4NH052dALJwV/+1li9BYnPMtuZPE4k9xbTcFxlXA8eC49rz3rYACCiiggAIKKKCAAuMuYKBr3J8A718BBRRQQAEFFFBAgQEJGOiqH9ov+OY2zYIw2SutAjf190S9ZyyGzOLs6wC31nuZibMVq0m1Ck3Vedli4K7KuYcl0PUB4DJguTaBqzJhKwNdVXrefRVQQAEFFBgfAd/fj09fe6cKKKCAAgoooMCwCpwEfL5E47KQVz7wdU+FKlvF4JhVukqgu8tICzgeHOnu9eYUUEABBRRQQAEFFFBAgbYCBrp8OBRQQAEFFFBAAQUUUGAgAga66mf2C765TYuBrljZNf4UrervjfrOOMqBrvqUpuZM8wJfBI5Nl29VQctA19T0jVdVQAEFFFBgFAR8fz8Kveg9KKCAAgoooIACzRaIgNb6PdxCBLOiglc+8PXbFlW9rNLVA7KHjqSA48GR7FZvSgEFFFBAAQUUUEABBRToKGCgqyOROyiggAIKKKCAAgoooEAdAga66lCc8xzD9AVfMYTU70pP7TSLga7DgaPrp+/rGQ109ZW3p5MXK5oZ6OqJ04MVUEABBRRQoCAwTO/v7RwFFFBAAQUUUECB8RSICl0r9xjqaicXQa8IfGVVvT4JxJ9si9dWSWGw8dT3rsdZwPHgOPe+966AAgoooIACCiiggALjLGCga5x733tXQAEFFFBAAQUUUGCAAga66scepi/4DHTV178GuuqzrPNM86Vqb4fkTjpZoOvNaf/HWzRiO+AzwJnARS1e3wA4ArgC+CbwamGfd6XXfw9MAx6q80Y9lwIKKKCAAgpMmcAwvb+fMgQvrIACCiiggAIKKDA0AlFFK8Jd8Wfp3H+X6mMLzwV26eP5PbUCwyrgeHBYe8Z2KaCAAgoooIACCiiggAL9FTDQ1V9fz66AAgoooIACCiiggAJJwEBX/Y/CMH3BN1WBrmLFpDLKOwAXph2L7b6nYkBmHiDasBnwEWB1YLF07tuBnwJXAjcDL5VpHNBroGshYA1gS2DdtKptXPom4BrgEuAXqS1Fv0FUVlsQOBT4UEmPuneLe/8i8FzFE68GXA7kJ6xMFuhaqeL5u9m96vPazTU8RgEFFFBAAQUGJzBM7+8Hd9deSQEFFFBAAQUUUKCJArEgUT7wFf+/fk038l6rdNUk6WmaJOB4sEm9ZVsVUEABBRRQQAEFFFBAgfoEDHTVZ+mZFFBAAQUUUEABBRRQYBIBA131Px7D9AXfuAW6/iAFpY4ENi3RtVFB6SjgW8ArHfbvNtAV4bIIlR2bgmXtLvMscDhwVlpZ91IgCx91CnS1CtDFuY4uYZDtEoGzE4E9KxxT566d7rHVtRZObY6qWjcATwDbA60CXe8EtgEWqLPRbc4Vz1IE9H41gGt5CQUUUEABBRTov8Awvb/v/916BQUUUEABBRRQQIFRFIhKXvlqXlmFr7dUuFmrdFXActeREXA8ODJd6Y0ooIACCiiggAIKKKCAApUEDHRV4nJnBRRQQAEFFFBAAQUU6FbAQFe3cu2PG6Yv+MYp0BVBnT2AY4BFKnbr+cCBwDOTHNdNoCtCUnHeqDxVtk2HAFcB0aapCnRFxbAfVzCM6mc7AksCJwO/rHDsB4GoztZNoCsCWmck2zjHn6SAXqtAV4UmuasCCiiggAIKKDCHwDC9v7drFFBAAQUUUGA4BIrvD4ajVbZCAQUUUEABBRRQQAEF6hCIRUTdFFBAAQUUUGC8Bfz8b7z737tXQAEFFFBAAQUUUGAqBYb688mhblzqtWGa8DlVga5iNaQstJM92K0CQzcBt6cdiu2+B5gGREWtVtt8KTj1lRYv3g38BPgFMC8Qq89+FIgQUn67MlWneqrNNaoGuiZr0x3AdcALwHtSe6LKVradAHwMWCH9oFPYqe4KXVWre+Wvvw5wa4V/waKi1gVdBLqWA84B1gAuS323r4GuCvLuqoACCiiggAJlBYbp/X3ZNrufAgooMEwCSwD7pwVYXhymhtkWBXoQcEJHD3geqoACCiiggAIKKKDAkAs0YU7CkBPaPAUUUEABBRov4Od/je9Cb0ABBRRQQAEFFFBAgcYKDPXnk0PduNTlwzThc6oCXcWnPwvtZD/vFBiqEuiKZ2Jb4LRCFayocnUk8FNgRqFBi6ZqXtGOfOWsqC4V1bReavHrWzXQtRFweeH8EXSKil13FtoU4a+PANNzVbnyTTDQNWeHROWzsIoA12NAPF9he1iJQNfngE37+M/z/02TFF/u4zU8tQIKKKCAAgoMVmCY3t8P9s69mgIKKFCPwInAF4BfAYemxTn8MrweW88ydQI+w1Nn75UVUEABBRRQQAEFFOi3QBPmJPTbwPMroIACCigw7gJ+/jfuT4D3r4ACCiiggAIKKKDA1AkM9eeTQ9241GfDNOFzHAJdrapTfRP4u1QBq92vUjxLGwOx71Jpp6iYtRVwbYuDqgS63gacDmydO09UANsHeHyS3+181an8bga65kSLANxBwNEpxBWV2V4rGejKQl/9+ic2+j1Wnm8VCuzXNT2vAgoooIACCvRXYJje3/f3Tj27AgooUL/Au4H/Lpx27zQWr/9qnlGBwQk4oWNw1l5JAQUUUEABBRRQQIFBCzRhTsKgTbyeAgoooIAC4ybg53/j1uPerwIKKKCAAgoooIACwyMw1J9PDnXjUh8O04TPUQ90xfMQ4Znjc78/EZzaE3iqxO9UHL87cEZu339OlZ9eLBxfJdD1UeA7uepcDwLbAPeWaFNU6roAWDK3b6dAV4mKjBatAAAgAElEQVTTdtwlql7Fqulhdw3w445HzN5hMWDH1OaocvbLCsd+ENgBqHqP7wIOSRW5sr4uU6Er2+ecFACrq5LWp9JzZKCrQue7qwIKKKCAAg0RGKb39w0hs5kKKKDALIGzgb/OecT47X1AccwtmQJNE5jj/cEbbzi/o2kdaHsVUEABBRRQQAEFFMgE/uAP5pqC0IQ5CXagAgoooIACCvRXwO8H++vr2RVQQAEFFFBAAQUUUGC2QKPGH0348HRQoGsDt/TpSV4HuLXGc2+fQkrZKQ9P1ZXaXaIYnroHmAY8VDggQk/nARumn09WYavdtYrneBLYDLircEDZQNe86d4Ozh0flaSOBF4vYboAMB3YL7dv1bBTicvMtUs+0NXN8b0e0809vhn4fe7CVQJddQevsme87vP26urxCiiggAIKKNC7wKDe3/feUs+ggAIKDJdAVNR+AJgn16zPAqcNVzNtjQJdCRjo6orNgxRQQAEFFFBAAQUUGD4BA13D1ye2SAEFFFBAgSEQ8PvBIegEm6CAAgoooIACCiigwJgINGr8YaBr9lNpoAvC4Pu5Slg/SJWifl3hl7dVAGsvIII5+a1soGtx4Hxg49zBGwE/qtCmjwHX5vbvJuxU4XITu+YDXRGce6zCCeLYlVM/3A48X+HYJYBVuqjQ1eoSBroqwLurAgoooIACCpQWaNSAqfRduaMCCijQf4HLgU/nLvMIsEzJxU763zqvoEBvAga6evPzaAUUUEABBRRQQAEFhkbAQNfQdIUNUUABBRRQYJgE/H5wmHrDtiiggAIKKKCAAgooMNoCjRp/GOia/TAa6II9Cyt7nwocCLxc8Xd2J+Dc3DEnAgcBr+Z+VjbQtSIQk9ZiklpstwHbVQxI/SlwCbBqOsegA12dKqgVeWPV9UuBlYCq1d2yylZ13GOVQFfFR6T07lboKk3ljgoooIACCjRGoFEDpsao2lAFFBh1gRWAews3uXUaL4/6vXt/4yFgoGs8+tm7VEABBRRQQAEFFBgDAQNdY9DJ3qICCiiggALVBfx+sLqZRyiggAIKKKCAAgoooEB3Ao0afxjomt3J4x7oalVZ6xrgx138HnwQ2CF3XFTY2gd4IfezsoGu9YCbcsddnaqGPVehXW9LVb42ScfUEXbqdPl8hS4DXZ202r9uoKt7O49UQAEFFFBgWAUaNWAaVkTbpYACYycQVaej+nS23QWsNnYK3vAoCxjoGuXe9d4UUEABBRRQQAEFxkrAQNdYdbc3q4ACCiigQFkBvx8sK+V+CiiggAIKKKCAAgoo0KtAo8YfBrqqdXcxhDSIYFCrFmZVmLLXOgWGiu2+B5gGPJQ7eT6AVE2l896tnMoGuor32k3Ap3hvg+i3cQt0ddMvkz05Wb/Xfd7OT6t7KKCAAgoooEC/BRo1YOo3hudXQAEFSghE5eabC/tVreZc4jLuosCUChjomlJ+L66AAgoooIACCiigQH0CBrrqs/RMCiiggAIKjJCA3w+OUGd6KwoooIACCiiggAIKDLlAo8YfBrqqPU0Guqp5ZXsb6IKjK9AtC1wKrARUnaSXBaHqCK0dBhwFTBaqKrNPhVuftauBrm7UPEYBBRRQQIFmCDRqwNQMUlupgAIjLnBnoRpXVNPOKlCP+K17e2MkYKBrjDrbW1VAAQUUUEABBRQYbQEDXaPdv96dAgoooIACXQr4/WCXcB6mgAIKKKCAAgoooIAClQUaNf4w0FWtfw10VfPK9h73QFd3ar0dZaCrNz+PVkABBRRQQIH+CTRqwNQ/Bs+sgAIKlBLYArgit+cMYGXgvlJHu5MCzREw0NWcvrKlCiiggAIKKKCAAgpMKmCgywdEAQUUUEABBVoI+P2gj4UCCiiggAIKKKCAAgoMSqBR4w8DXdUei3ELdO0AXFiNqPTeRcs4sFU1qqxSU3biyapFtbv4QsCJwJ5phzrCTp1utHjNTvvX/Xod91im+la2z2PAw0BMLqxjWwJYpUN1sDqu4zkUUEABBRRQYPACjRowDZ7HKyqggAJzCCwGfBHYB/hD4FxgF40UGEEBA10j2KnekgIKKKCAAgoooMB4ChjoGs9+964VUEABBRToIOD3gz4iCiiggAIKKKCAAgooMCiBRo0/DHRVeyxGOdC1IHA8sHeO5BDguGpEpfcuG+haG7gld9ZugkqLAKcAO6bzdHOO0jeWdpwXWAF4a9UDgXcBRwDLpP54sItzvAzcDbzSxbHZIVUCXT1cZtJDuwnw9astnlcBBRRQQAEF6hFo1ICpnlv2LAoooEDPAjGGjmDXN4DHez6bJ1Bg+AQMdA1fn9giBRRQQAEFFFBAAQW6EjDQ1RWbBymggAIKKDDqAn4/OOo97P0poIACCiiggAIKKDA8Ao0afxjoqvbgjHKgKyQOBo7NkfQzTFM20PV+4F9SOCqadg8wDXioQtf9cao0tkE6ZhCBrgrNm2vXZYFLgZXaVC3r5dxVjq0S6Kr7Wckqs9V93ir3774KKKCAAgoo0B+BRg2Y+kPgWRVQQAEFFFCgIGCgy0dCAQUUUEABBRRQQIERETDQNSId6W0ooIACCihQr4DfD9br6dkUUEABBRRQQAEFFFCgvUCjxh8Guqo9yqMe6NocuDJHcgewLfBIBaZ4pvYHtgYeBe4DbgduAl7PnadsoOttwPnAJrljtwC+W6FNUeXr+0BU6orNQFc5PANd5ZzcSwEFFFBAAQWqCTRqwFTt1txbAQUUUEABBboUMNDVJZyHKaCAAgoooIACCigwbAIGuoatR2yPAgoooIACQyHg94ND0Q02QgEFFFBAAQUUUECBsRBo1PjDQFe1Z3LUA13vBS4G1six7AGcBRQf7HZy70oBrA/ndjgAOLFwQNlAVzyjhwJH546vUrVpXuAIIMJJ2Wagq9xzb6CrnJN7KaCAAgoooEA1gUYNmKrdmnsroIACCiigQJcCBrq6hPMwBRRQQAEFFFBAAQWGTcBA17D1iO1RQAEFFFBgKAT8fnAousFGKKCAAgoooIACCigwFgKNGn8Y6Kr2TI56oGsB4BjgwBxLVOnaFXiwBFWEpyK8NT2372PAJ4GfFY4vG+iKwz4EXAEsmc7xArAVcG2JNq0IXAIsl9u37kDX/MCngfeUaE+ZXRYDdkz3ezLwyzIHldjnF8C3gFdL7Bu7VAl0RT8/DMwoee5Ouy0BrAJUCe91OqevK6CAAgoooMBwCDRqwDQcZLZCAQUUUECBkRcw0DXyXewNKqCAAgoooIACCoyLgIGucelp71MBBRRQQIFKAn4/WInLnRVQQAEFFFBAAQUUUKAHgUaNPwx09dDTU3jo9sAFuesfXqhgVWxaMTx1DzANeKjFPawGXA4slXvtamAfIEI77bZ4lqIq1z8Vjj0+Vdh6pXBglUBXu6BZtOmuSdoU1cJOAbYo7FN3oGuhVIFszyl8Jspcumo4qkqgq8z1u9mnapu7uYbHKKCAAgoooMBgBRo1YBosjVdTQAEFFFBgbAUMdI1t13vjCiiggAIKKKCAAqMmYKBr1HrU+1FAAQUUUKAWAb8frIXRkyiggAIKKKCAAgoooEAJgUaNPwx0lejRIdyln4GuVlW2giBCYIcC1wHFcNbCwB7Al4CoLpVtk1X3qhLoivNFha1zgDVy549A2lGp6lS+TfMAqwMRJlu7Rf91CnQtC1wKrJQ7drLQ3DhX6PpDIAJ3xe19wLEpUPfjHn6HXgOeB4r/sPZwSg9VQAEFFFBAgSkWaNSAaYqtvLwCCiiggALjImCga1x62vtUQAEFFFBAAQUUGHkBA10j38XeoAIKKKCAAt0I+P1gN2oeo4ACCiiggAIKKKCAAt0INGr8YaCrmy6e+mP6GeiKu4uA1nRg7xa3GlW6bgQeTK99ANikEOSKl2K/LwBXtOGqGuiK06wPnFuoABY/j2DX9cAvgDjvhsAqk3RT3YGuup+IfKBsHeDWui9Q8nxlKnQVTxXhrk8DEYCL+3gY2Aq4t801oxLc/sCPgNuA50q2zd0UUEABBRRQoLkCjRowNZfZliuggAIKKNAoAQNdjeouG6uAAgoooIACCiigQHsBA10+HQoooIACCijQQsDvB30sFFBAAQUUUEABBRRQYFACjRp/GOga1GNR73X6HeiK1kao65D0p2rrI8x1APCdSSordRPoiud1Y+CbLUJd7dr4AnAi8B5gl7STga5yPVol0BV9EyG6I4FN0+njOfjbVEFtRotLzpf2j+cstuirCOZFdbRrUmWuci11LwUUUEABBRRokkCjBkxNgrWtCiiggAIKNFjAQFeDO8+mK6CAAgoooIACCiiQFzDQ5fOggAIKKKCAAi0E/H7Qx0IBBRRQQAEFFFBAAQUGJdCo8YeBrkE9FvVeZxCBrmjxPMBHUrWldUvewnnAEcCjHfbvJtCVnXLpFATaqcM1onLXl4DvA8cDe6b9DXSV68wyga74N+T9wEFAvj+uSmGuf5/kUlHNK56vbVtUeYtwVwQCzwDuAF4r12T3UkABBRRQQIEGCDRqwNQAT5uogAKjIbAi8Czwy9G4He9CgcoCBroqk3mAAgoooIACCiiggALDKWCgazj7xVYpoIACCigwxQJ+PzjFHeDlFVBAAQUUUEABBRQYI4FGjT8MdDXzyRxUoCvTiUpKywGfBNYEPpCrkBWhqQeBa4EI8cTks+IvQSvlXgJdcb4Imy0PTAPWB1YGFgGiKlQEgCIMlFV5WihV6TLQVe15nyzQFc/EXwD7A1vmThvPw1GpKtcrFS43P/AhYJsU8Fosd+ydwEnAlcCLFc7prgoooIACCigwnAKNGjANJ6GtUkCBERT4f2mM+w/AV4Dfj+A9eksKTCZgoMvnQwEFFFBAAQUUUECBEREw0DUiHeltKKCAAgooUK+A3w/W6+nZFFBAAQUUUEABBRRQoL1Ao8YfBrp8lBUYPoFlgUuBlYB1gFunqImtAl0RpNsO+CKwQq5dEaT7R+Cfgd/02N6FgfWAzwMfz50rTPZOq9b3eAkPV0ABBRRQQIEpFGjUgGkKnby0AgqMj0AskvHt3O3+Ko0Hnx4fAu9UgTkXB3rjjTJrBammgAIKKKCAAgoooIACwyhgoGsYe8U2KaCAAgooMOUCfj845V1gAxRQQAEFFFBAAQUUGBuBRo0/DHSNzXPpjTZIYJgDXcG4NnBhqtJ2M3Baqs72fM3GER6Lymt/A6wF7AzcVPM1PJ0CCiiggAIKDF6gUQOmwfN4RQUUGDOBeYEHgD/L3Xcs6hGLe7gpME4CVugap972XhVQQAEFFFBAAQVGWsBA10h3rzengAIKKKBAtwJ+P9itnMcpoIACCiiggAIKKKBAVYFGjT8MdFXtXvdXoP8C8wGLABFoegF4tf+XbHmF5YA/Av4HuA94Pe0V/26sD/w6TTyc0ef2hcOSwFPAa32+lqdXQAEFFFBAgf4LNGrA1H8Or6CAAmMusGdaJCPPsBpw15i7ePvjJ2Cga/z63DtWQAEFFFBAAQUUGFEBA10j2rHelgIKKKCAAr0J+P1gb34erYACCiiggAIKKKCAAuUFGjX+MNBVvmPdUwEFFFBAAQUUUEABBXoXaNSAqffb9QwKKKBAW4EFgUfTQhrZTv8CTNNMgTEUMNA1hp3uLSuggAIKKKCAAgqMpoCBrtHsV+9KAQUUUECBHgX8frBHQA9XQAEFFFBAAQUUUECB0gKNGn8Y6Crdr+6ogAIKKKCAAgoooIACNQg0asBUw/16CgUUUKCdwKHAl3MvRlXkZYBHJFNgDAUMdI1hp3vLCiiggAIKKKCAAqMpYKBrNPvVu1JAAQUUUKBHAb8f7BHQwxVQQAEFFFBAAQUUUKC0QKPGHwa6SverOyqggAIKKKCAAgoooEANAo0aMNVwv55CAQUUaCWwGPALYOHci6cA+8qlwJgKGOga0473thVQQAEFFFBAAQVGT8BA1+j1qXekgAIKKKBADQJ+P1gDoqdQQAEFFFBAAQUUUECBUgKNGn8Y6CrVp+6kgAIKKKCAAgoooIACNQk0asBU0z17GgUUUKAocBLw+dwPXwTeAzwrlQJjKmCga0w73ttWQAEFFFBAAQUUGD0BA12j16fekQIKKKCAAjUI+P1gDYieQgEFFFBAAQUUUEABBUoJNGr8YaCrVJ+6kwIKKKCAAgoooIACCtQk0KgBU0337GkUUECBvMC7gEeAN+V+eCTw9zIpMMYCBrrGuPO9dQUUUEABBRRQQIHREjDQNVr96d0ooIACCihQk4DfD9YE6WkUUEABBRRQQAEFFFCgo0Cjxh8Gujr2pzsooIACCiiggAIKKKBAjQKNGjDVeN+eSgEFFMgELgC2z3FEVa6ozhVVutwUGFcBA13j2vPetwIKKKCAAgoooMDICRjoGrku9YYUUEABBRSoQ8DvB+tQ9BwKdC+wOPBB4DXgHuCFkqdaAvg48J2K32PFvOQPAT8Hnil5rU67rQs8BzwAzOi0c02vx30sBiwN/BvwSk3n7eU07wS2SSe4BPhVLyfzWAUUUEABBUZUoFHjDwNdI/oUelsKKKCAAgoooIACCgypQKMGTENqaLMUUKDZAmsDXwdWTbexL3BKs2/J1ivQs4CBrp4JPYECCiiggAIKKKCAAsMhYKBrOPrBViiggAIKKDBkAn4/OGQdYnPaCswHLALMM4RGESb6XZftiu+mbklhrmnAQyXO82dALFK4OrAjcCFQ/F1ud5plgPOBtwJ7ATeWuN5ku7wNOBvYEvgacCjwvz2es9XhC6Xw1ipAmH0UWDYF4LYCru1wzXmBFdJ9V2neI8BjJQ+I9lya9i3blyVP7W4KKKCAAgqMjECjxh8GukbmufNGFFBAAQUUUEABBRRohECjBkyNELWRCijQRIH4PGYn4DPA+sDrTbwJ26xAjQIGumrE9FQKKKCAAgoooIACCkylgIGuqdT32goooIACCgytgN8PDm3X2LCCQBaWWWkIZaIqUxbkqdq8bgJd8V3W9imYFWGj+P9bS1w4QlHTgVjQMCp77VlDla4tUjvi8hHqur5EO9rtMn8K7f0f4F3AB4AIcMWf6P9W27PAN4GjO1Tpins/Md1zlSbukAJzZY4x0FVGyX0UUEABBcZdoFHjDwNd4/64ev8KKKCAAgoooIACCgxWoFEDpsHSeDUFFFBAAQXGVsBA19h2vTeugAIKKKCAAgooMGoCBrpGrUe9HwUUUEABBWoR8PvBWhg9yQAEhjXQ9TAQFaLu7WAQ84EXTZW88osJdgp0Rbjpt8DzhfMvnMJZewNXpqDSU5O0Ia6/LXAaECGonYGbeuy3aMPJwC7AecDnWrQzf4nFgQ8CfwzEfUXFtZWBNwMR1FusRHvuBn6SAmy3Ab8EXitxXD7QFVXQJqu6FVXgopLZUkA3ga44fjfg5yXa9QLwaon93EUBBRRQQIFREWjU+MNA16g8dt6HAgoooIACCiiggALNEGjUgKkZpLZSAQUUUECBxgsY6Gp8F3oDCiiggAIKKKCAAgrMFDDQ5ZOggAIKKKCAAi0E/H7Qx2LcBDoFqMp67A+cAPwA2BH49SQH/hFwCLBaCgg9ktt3svZkIaStgS8CZxeusRxwDrAGcBBw/CThpir7ljX4aKr0FfuHQQTLJtuyey1z/tuBfwfuBx4EHgB+BbxU5uAW++QDXYenil7tTpXft5tAV5UqcuuUrK7W5W17mAIKKKCAAkMn0Kjxh4GuoXt+bJACCiiggAIKKKCAAiMt0KgB00j3hDengAIKKKDA8AgY6BqevrAlCiiggAJ9Ejj66KM5/PCYyzNzO+qoozjssMP6dDVPq4ACCkydgIGuqbP3ygoooIACCgyxgN8Ptu+cmL/5fmA7YENgzbRrVNT5GfBfwLGp2tGFwMfT6/cA04CoAjRV29uBfJuiHf0KjhQrZ/0Q2B74zVTdfIfr1hHoispSp6QQU3yAcAxQ/F3KN+NtKYy1JbB7IZg1WXveC1wMLA98okXwp1h1K9xvbXH/ESg7HdiiZDWvMl2XDz1dliqEPVfS/kng/PS7E0G4+F16EXg0BbZ+V6YBFfcx0FURzN0VUEABBRTok0Cjxh8Guvr0FHhaBRRQQAEFFFBAAQUUaCnQqAGTfaiAAgoooIACAxEw0DUQZi+igAIKNEfglVde4aqrruJNb3oTm2++eXMaPklLDXSNRDd6EwooUELAQFcJJHdRQAEFFFBg/AT8frB1n0f448BUFSnCO622u4BtgAixGOiCrCrROAS6VgQuB94JREjr+hL/dOwGnJWCTPsAEQyMbbJAV3zwElWvrgN2AiIIVdwWBk4EPpMqhkUlsFdyO80L/C1wHHAHsGuqeFWiyZPush5wCfCHJatzdbrXXtvT6fhBBrrmAaK/f96pUek5eLXEfu6igAIKKKDAqAg0avxhoGtUHjvvQwEFFFBAAQUUUECBZgg0asDUDFJbqYACCiigQOMFDHQ1vgu9AQUUUKAegRkzZnDbbbfx1a9+dSLQdcEFF7D99rHwc/M3A13N70PvQAEFygkY6Crn5F4KKKCAAgqMmYDfD87d4TFvcz/gpA7PwtUpyBLhDQNdwxHoivDSl4D5U/8906IPe63QFc/H/sDxwA/SMxBVpjptWbWt9wCbAREIjK1dexYApqdn8WjgSOD1NheJCl7LAVcVwlzZ7vOl4NkTbSp4dWp78fUIkZ0M7AKcB3wOeL6wUwQhox/yldp6ta/azvz+gwx0xXWnukpfL1Yeq4ACCiigQD8FGjX+MNDVz0fBcyvQWiAGNlFi+KmaVqIYNucYnK2RSmj/E9Bq0DpsbbY9CiiggAIKKDA4gUYNmAbH4pUUUEABBRQYawEDXWPd/d68AgooMFtg+vTp/N3f/d2sHxjo8ulQQAEFmidgoKt5fWaLFVBAAQUUGICA3w/OjbwUcBGwVuGlx4CHgRlAhEPuSZWPItxioGs4Al2rpcpZ0Yc7pH4p9nAdoaK3AKsA0ffXAMXfo1a/uhFu+koKgx2QqmrFfu3akwXAIqz1iZqCWHX9k7JRcv5dqlL348KJI1j3ReBgIOYoHgq82KEaWV1ta3ceA139Fvb8CiiggAIKlBNo1PjDQFe5TnUvBeoUOAw4CjgciJUtRm2Lcs9R6jiCa3ukMs5lBpSj5uD9KKCAAgoooEBrgUYNmOxEBRRQQAEFFBiIgIGugTB7EQUUUGD4BYpVrAx0DX+f2UIFFFCgKGCgy2dCAQUUUEABBVoI+P3g3ChZwCZ75YUUwrmgTfWjtxvo4lKmPtC1KPCPwE7Ad4HPAE+3eOaL/VvlH4bT07PwUpWDcvtuDlwJnA/sA8Sz1S7QtVua2/cdIP7/OSBKpcdzWPcW4cSyFaXeBoTD1sCxwBHAa4UGLQuznondgbPT673Yt7vnsm030FX3U+P5FFBAAQUU6E6gUeMPA13ddbJHKdCLQBboOjOttFI8Vww+YhAQg6ls316u1+sgr+q18yWfb0glnx+vehL3V0ABBRRQQIGRFWjUgGlke8EbU0ABBRRQYLgEDHQNV3/YGgUUUGDKBAx0TRm9F1ZAAQVqEzDQVRulJ1JAAQUUUGCUBPx+cO7eLIZm8uGbpvR9MWQW7V6nT1We8uGduM4PU/DoNwPEijlx+wEnpXl9WwHXtrl+L6GiXuf6ZdXflgCijfe2CXRFaCpCUFsC+UDUVAe6wjnac0Z6lqIK2qMF56jOFSGvmFt5XQrYPZn26cW+3eM0yEBXP9of93UW8Hng9wP8nfFSCiiggAIKTJVAo8YfBrqm6jHxuuMs0CmklR8AdNq3jGPVQV4M6qKcci/b+9LqGO8Ajptk8FrlGvmgW5Xj3FcBBRRQQAEFhkugUQOm4aKzNQoo0DCBxYFfN6zNNleBqRIw0DVV8l5XgRESePrppzn//PNZb731WH311ft+Z4O+Xt9vaEguYKAL7rzzTn70ox+x6667suSSS/a9ZwZ9vb7fkBdQQIEpFzDQNeVdYAMUUEABBRQYRgG/H5y7V4qhmSOB+FO0Gsb+zNo0boGu9YFzgZhbdxBwfIuqUZlNFsp5OPVrlcXQ/we4D3i9y86fH/hKqvK1Raok1qpC10bA5cADwLbAI+l6ZecObpBCVXcAx6SQ22RNLjv3bzngYuBPgD2AS1qcdMX089g3Al8X5vbJ7jUMo+rYz7t0jMPiQ8bvp8X5y1QXy1foispiJ0xy7QWBo4FdC/fQr0DXiem5fbUHDw9VQAEFFFCgKQKNGn8Y6GrKY2U7myoQA5cYJN2ZShLHfXQKaeUDXYsAewHvB/6hTYnmVjaxf1QAi0HLIcD0CoO8fq2y0Wsfll3potfreLwCCiiggAIK9FegUQOm/lJ4dgUUGGGBRYH/Bm4BvgTcPcL36q0pUIeAga46FD2HAmMoMGPGDB544AFOP/10zj33XF544QVuueUW1l475j3Uvw36evXfwfCf0UAX3HrrrayzzjosssgibLXVVhxwwAEsv/zyzDPPPH3pwEFfry834UkVUGCoBAx0DVV32BgFFFBAAQWGRWCYvh8shpCmotJT9EtxftbhKdwxLH1Wph3jFOhaL1WMikphsZ2XwkzFylGZW6sAVRnTuvaJ52sb4MtABK6K7Ymg2XbAF4ErUuisaoAse4br/B1aOM1z3Bs4NbXvxQJK7BPhpM8AlwF75uZlxq512lc9Vz7QVaUv86G07JrnpHmmL7c40QFpTmin0Fi0J8J2OwFxTLi5KaCAAgooMA4CwzT+6OhtoKsj0VDvEP0XwZ14c70hsGZq7QvAz4D/SlWSnk2rEHw8vT4MwZhxGNC9C4hy2Kul8sVZieUs0FVmIB6BrEuBFdJKD38LXA/MmOTJzA9ark4liH9V4UnOBluPATF4m+xaFU7b866x+sjBPa6a0XMjPIECCiiggAIK9CzQqAFTz3frCRRQYFwFolJxrM6YbVE5ORbrcFNAgdYCBqa9gEwAACAASURBVLp8MhRQoJLAK6+8wg033MApp5zCVVddNcex/Qh0Dfp6lTBGbGcDXbMDXfmu3XTTTdlnn3348Ic/zAILLFBrr2eBrkFdr9bGezIFFBhKAQNdQ9ktNkoBBRRQQIGpFhim7wcNdNX3NIzD/L/Q+gvgm8BKBbqYk3kacDLwZOG1qkGg+npl5pnelKq9RVWs2Nq1Zz4g/rQKDXVqU92BrpgLG5XCwjSqhu2cFr9/Z6rWFf7RF2sBi6WKYFsB2ZzMrL112lc9V52BrvhucX/gpRYdUXb+6R+necNRlCAqsv2oU6f6ugIKKKCAAiMiMEzjj46kBro6Eg3tDvHm78C0CkFUcWq13ZVWWnjOQNdEKCobVNW5KkS7ByQGOjF5L8riFt9cl31DHeeO39FV0ioYm6aLTbbCR1w3nosomxyBrBjY3FTxKc4GW5MNCiqe0t0VUEABBRRQQIFZAo0aMNlvCiigQBcCfwTEiowL5o79bPoCqovTeYgCYyFgoGssutmbVKB3geeff57vfOc7HH/88dx3330tT1hnoKvu68X5br75Zq655hp++tOfcvvtt0/cw1JLLcVKK600Edb55Cc/OfH3FpPhOwJm57/88su55557uPvumUVCF1tsMVZfffWJymVx/uWWW4755ouPkjtvv/nNb9h+++354Q/jY3XYc889OfHEE1loofiKAp5++mmuuOIKrr766olrPvbYYxOVpVZeeWXWX399pk2bNml1qZdeeon9999/ospame2oo47isMPiI/aZW7v2Lbjggtx77718/etf58orr+TZZ59lzTXXZMMNN+zYpuy+rrvuOr73ve9NOD700ENz9dXmm2/O0ksvXbpyVjGsVryX7J5aBayy11ZYYQU++9nPTvTJootGUdjet0Ffr/cWewYFFBh2AQNdw95Dtk8BBRRQQIEpERim7wenKtAVlZ3y89fKdES+ak+x3VUXdI+yz9GGzYCPAKunUEy0Iz6g+ClwJXBzmwBJq/b2GuiKDxfWALYE1k1z5OI6MdftGuAS4BfpwkW/Qcz/i3l7sYD+SckuKl1FVagl0ty8MIwtFt//DhAVle4EoqJU1SBQmeehl3360Z66A11/mvp81ZI32m5uY533Wue5St7WrGenjkBXtP/7aQH9acDMD7jcFFBAAQUUGH2BYRp/dNQ20NWRaCh3iH7bLw0WJmtgVGfaEYgB2YVpgBH7Vx3Q9QOh1wFdlTZNxYBufeDc+C4eiG/Nn8k1OH4WbYo3yBG6Km6HABHGy2+x5OangajqFcfGcV9KZYNfSTvmV6mIkF/0ffR78R+lTnaDDHR9DoigWiyj+4+dGubrCiiggAIKKDASAo0aMI2EuDehgAKDFjgL2C130UeAZYDXB90Qr6dAgwQMdDWos2yqAoMWeOONNyZCQuedd95EOCeCOa22qGD0hS98YSJEVDas1Oo8/bjeiy++yBlnnDHR/riXybYIQ22zzTZE2Oed74wFiDtvzzzzzEQgKoJW7XzyZ1l33XU5/PDD+chHPtIxjNQuMBXnO+200/jyl7/c8ZrRN1/72td4//vfP9fN9CPQNX369Inn5ZBDDuGFF2JO1ZzbkksuORHUWnXVuecHPfrooxOBwXPPPbflscVzbbnllnzpS19ilVVW6RjCKxvoeu2117jppps46aST5qpAl10/Qnqf//zn2WmnnboOAGbnGvT1Oj/R7qGAAk0XMNDV9B60/QoooIACCvRFYJi+Hxy3QFerxcQn6+SYz3YU8C0gm5PWbv9u5//FXMYIlR2bgmXtzh8fAsVcufjeZelCIK5ToKtVgC7OFYuzl9lirt52wD+k4Nutsc4NcH86OMJoEUSLBd9XKJwwAnIRRPsrIFYkiu+MYv5gVi2rzPW72SdW74k5g+Fb3CJ8FsGerD0/b7HPDOC3QPy3zFZ3oOstqa+j6lZxC79oe3xYFpWmHkyFDu5tsW+dIaw6z1XGNPbJrtlroCt+9w9Nz/z5wD4pfFi2He6ngAIKKKBAkwWGafzR0dFAV0eiodwhAkEXpfKx+QbGN8EPpzfVMWiI4NbfAgsb6Bpoha4YOMRAcpMun551gBgEttpihY+/B/ZOL0YQ6ohcSC9CUVFSOEJhJ5QYWLe6RjHQtXwaQFe5nRiUfhGI6nCTbVWqlVW5vvsqoIACCiigwPAKNGrANLyMtkwBBYZU4M/Sl0j5L8tijBVjeDcFFGgvYKDLp0MBBeYSmDFjBnfcccdEaCiqcrUK5kT4aeedd56oGrX88st3DCdNxtyv691///0T7YsqSFW2NdZYg1NOOaVl6Ch/nqj0td9++1U+f9h98Ytf5MADD5xVbatV+1oFuiIoFSGm88+PuSDltmWXXXYi1LbeeuvNcUDdga7PfOYzrLbaavzN3/xN20DWLrvswsknn8zCC8dXJzO3CPJFFbIIBWbVuMrd2cwKaCeccMJE1azJwoRlA135Nv37v/87p556atuAWfRjhMr22msv4pmZZ55Wc7bK3UkYDPJ65VrlXgoo0EQBA11N7DXbrIACCiigQN8Fhun7wXEKdEUoaQ/gmBT0qdLRMeg/sLCIefH4bgJdMacxzhvzyiJ8VGaLeXAxRy7atFI6oJ+Brpj7F2Z/na4V1bf2b7Nwe9zPBmkuXyxqPtkWAbWYz/m/wH/mqo9lx/wa+K/cCf4Y+D+FE/4H8N02iwh2UwUuf/pOpsV7qzvQFXOZI/z2DuDRNA82Fk38nxSGi8UT4xmIqm5fAL7RZqH7LBBV5tkqu88gCyi0CnTNn/t9iWcuglp7pUp2P043ESspxTMTWzy/UW0vfhZV5eK5OqXszbqfAgoooIACIyAwTOOPjpwGujoSDeUOxTedscRkDBouaBPg6bXkcj8QuhnQdduOQVboim+Ap6dBWlRIOxl4uUPD/xA4APhwGvh9EvjZJMfEN7KfAI5P1bqi/68DNkxv3L+e3rRH+eZutmKg68+BWyqeqOwAz0BXRVh3V0ABBRRQYAQEGjVgGgFvb0EBBQYrcCWwee6SsZLl3KUoBtsmr6ZAEwQMdDWhl2yjAgMSiIDPv/7rv/LVr36Vm2+OeQdzb0sttRR77LEHu+66K1FtqZetn9d78MEHJ9oYwbT8FiGctddem7XWWov555+fX/ziF1x//fVzBYkioBOhqWWWifkqc29RxSkCbcWqX2XPH2eMKk/HHHPMHOGm/JWKga6tt96aBRZYgAsuiK8jZm4R1vroRz/Ke97zHl599VVuu+22iYBZMYS3+eabc+aZZ/KOd8S8nJlb7P+tb31rwiC2H//4x1xzzTWzXt9hhx344Ac/OOvv8f+bbDJ7LbVi+6Itzz//PE8++eTEMdGuqNoWW3iFc1zvU5/61KxzRpDp4osvnghFFdscYa04x8orr8y8885L9OmNN97Y0vywww5j//33bxvqqhroyvdD3M8555wzEYprV+UtKq997nOfIyqiLbRQzO3pfhv09bpvqUcqoMAwChjoGsZesU0KKKCAAgpMucAwfT84VYGuCAltA0TIKrYY7O6Q65kYDGfBjOzHNwFR7Sm2qvP/olpTBKe+0qL3o9rRT1KgaF5g5RhCp0XE87vHdx5RleqpNk9Q1fl/k7UpPjyJ+W8xD+49qT0x5y/bYmHzj+WqYXWam9ZNha5o39ZpcfXs2lGh6zigdcn4OWHelhbo/0vgL4BV+vCb92ng223OW1egK6p0tav0lb90fLhyBnB9Chd1Wvg9Kr79rkuT+KAj5mTuC0TALp7LZ9qca9QCXbEY//eAKh+Cxr8tF3Zp7WEKKKCAAgqMgsAwjT86ehro6kg0lDtkgZuscU0siVp1QNdLRwwq0JUPc0V7Lwb+DvjvSRofx8QqIvEnBqSxckIcV/yHpNUpYqB/YhrsZ6/HIDzKXr/UA1gx0PV6GiiflgbLsXJLq4FhhNLiPuL1y4EY5Maz+fEe2pIdOshVLmporqdQQAEFFFBAgUkEGjVgsicVUECBCgKtviDaLK0aWeE07qrAWAoY6BrLbvemFZhT4Omnn+bSSy+dqErVrkLS6quvPlFBKQIriy66aE+E/b7eM888M1GZK6qLZVsErfbee++JEFUxiBbBsrPPPpsjjjiCZ5+dPUcoKmhF4CpCVPnt4YcfZscdd5wjLBbnj0BRVOx6+9vjI/jZW1Qgi6BcVNe6884753ht+vTpHHDAAROBpeJWDEzlX4/+iLZ9+MMfnivE9POf/3yiSlb+/uPYYpiqeL1i6CmCY1H5qt3Wrn0R+vva177Gpz/96VlVqyK4FUGlcIo/2Rbhs7hGPigVQa64tzDOV/KKY1555ZWJ+zjqqKPmeFbjnBG42mabmJ8399ZLoCs724svvsiVV17JSSedNFc/ZvtEqG2fffZh2rRpc4TnuvmFGfT1ummjxyigwPAJGOgavj6xRQoooIACCgyBwDB9PzhVga5iNxTn/x0OHD1JX1UJdMWc0G2BmOuVr4IVVa6OBH4KzChcKz5oiTlf0Y78MbGYeVTTajUXrer8v43SnLL8+aOkeQTP4sOKfJti3tlHUognq8qVb3Ldga43A8fG2jfpIo+leXD/kqpDdfNrlFVViipbb03Vk7KKW/FaLLIe1y27PQ8cnKp7tTomzNoFsVYHvg/cl6pg/bzFCcI/wlyxstCluWpoZdvXab9Oz3i74/PPc3xotnOs2zPJxbLv6ya7105tLb4eNjG387U2B0bgLOZxRtCs2y0LYRUrdEXAsV1/xD1GxbZoW8zxfBCIIgBR2SyeYTcFFFBAAQXGVWCYxh8d+8BAV0eiodyhOKCLgVb8KRMCGpYbqjqg66Xdgwh0xWDoq8Bn04oc8cY4BmCxGnsMOmNAVBwIxxv5GPD+fXpTHVXWzi05CAy/KOt8UGF1lBi0RLAqVlhoN4DoZFkMdMWAPN9f7VZwyKptZa+36uNO1273uoGubuU8TgEFFFBAgeETaNSAafj4bJECCgyxwP8DVs21L/4eX5C5KaBAZwEDXZ2N3EOBkRSIgM0jjzzCN77xjYlKVPkgU/6GI8AVQa6otDTffDE3pbttkNeLcNbuu+8+q6ER9jn11FPZbrvtZgWMinfRqlJUBL+uuOIKPvShD83aPQJFhx56KMcff/ysn0WA6YQTTmDLLbekxUT6WftF0CxCYuGdbXHs5ZdfzmqrrTYXbLvA1BZbbDERvnvXu97VtjOeeuqpiVBbBJCyLf5+4okntq0gVVegK+4vQlqTWUSbnnvuuYk2XnbZZbPauNJKK/HNb36Tv/iLWEy7/Rahun333Zdrr7121k5ReS1CaEsvvfRcB9YR6MpO+tprr01UHItg11VXxXy8ubcIpUUgLe7v/e9/f0eLye510Nfr7jfcoxRQYFgEDHQNS0/YDgUUUEABBYZKYJi+HxyHQFerSk3fTAuTR/Cj3RZzSTcGYt+l0k6x/1bA7MHv7KOrzP+L6lWnpwpY2RniA4N9gMcnadNywDnAGoV96g50xen/KLXx9ynM9WgPv0WLpypsMX8v5r1N5t7DZUofmoWEyszB67XSV7tGdRvoyj8DMdcyqrVFeKndVuVeSwN22LGfga7/LQT1otJZzDONRf+7Na3rvj2PAgoooIACwyowTOOPjkYGujoSzbFDUwd01e5yMHtXGdD12qJ+B7reBESYKf5EoCoGmhHgigHE51Ljv5YGExH0ii0CYMek12PAFpWtYlWUyUJY8wBRQjdmAeyYC3LFCiXxzX2sYhIhr9hOzbWnql9dga5o71uA+G+7LavqFSucxGCr3dZplYuq9+j+CiiggAIKKDB1Ao0aME0dk1dWQIGGCWwBXFFo87rALQ27D5urwFQJGOiaKnmvq8AUCUQ45Cc/+clEsKdYwSlrUgSgdt5554kwyvLLL982BFXmFgZ9vQgJ7bbbbnPcW4R5DjrooI6BtKjUFVW2Tj895jjN3A477LCJyl1ZBa3777+frbfemgcfjEV3Z25RGSoCZJ0CTLHv448/PhH0ueGGG2Yd364SWKtA12QBsGJ/fPvb356okpVtG264IRdddBFLLLFEy66rI9AV1zjvvPPmqoLW6oLXX3/9RAjuhRdmzquK5y7CbRttFB+3d97uvffeiYpc+b6IkFVUSSv2RZ2BrqxlUXntgQcemHhezj333Fn3UWx5XaHIQV+vcw+4hwIKDKOAga5h7BXbpIACCiigwETVoaho87Mpshim7webOv+vbIWumA8aYY/Zq8BABKeictBTJfo/jo+5aWfk9v1nYN9U+Sd/iirz/z4KRBnzrDpXfKgRJa7vLdGmqNR1AbBkbt9Oga4Sp225S7Tv1SjQ3e0J0nFTESqarMlV2jNZpa/8NT6VnpPrgb1i3ZwOZmH6u4qu+SDgebm5lu8GNk3/rj1QOGd2rzcCMQ/yiYrX7Gb3+L2JKnf5laiiMEBU3bs4LdqfzRttd/4IEsbC+8UKXa2q42UL7xvo6qa3PEYBBRRQYBwEhmn80dHbQFdHojl2aOqArtpdDmbvKgO6XlvU70BXtC9W6IgKXWcCt6VqaRFkioHLl4FoQwxKY8A8L/APwJYpABahr0tyFbxixYa9gSfTMfGmPJYCjfPHhMBsi+pf/wjEoDne8C+QBtSx+sJiQJSk3i+Vya5i2CnQ1elc7Sp4tTrOwUUnTV9XQAEFFFBg9AQaNWAaPX7vSAEF+iAQY7/44vHPcuf+AfCJPlzLUyowqgIGuka1Z70vBdoI3HrrrayzzjotX42w0B577MGuu+5aKpBTBnkqrveJT3xiVrgmKj5deumlLLtsfEzceSuGjDbZZJOJilpve1vMYWEiCHfAAbFW1swtAklRESx7vfMVoBi0atfGVoGuTlW28tePwNNWW21FVLOKrZNFHYGugw8+mDhPFoBr5/Hqq69OhOzCM9siiDV9+nQWWCA+bu+8RVW1OD4Ccdm28cYbT/TX4ovHYtyzt34EuvLnf/LJJznnnHMmwn2PPfZYy8bfcsstRBWxOrZBX6+ONnsOBRQYjICBrsE4exUFFFBAAQUqCHwyzT+KQ/4nLU4WQYcI+cTfB7EN6vvBLAjRj3uKDzJiLlZdWzY/Kztfp2BG2UBXhJ4i+LJhOvFkFbba3UvxHDGHbTPgrsIBZef/xVy5CLYcnDs+/n5kh0pL2e4xSJ+e5sFlP+tXoKuu/q0SoKrrmvnzxIdQ4X018F0gyrLHIoRZha74oCaqnu0MnAz8WxeNyJ7hfvVFhKPiA5evAHcAu6bv4+Ln8ezEAvqxIlLMx8yHnjL7aNdOwB8Db+3i/oqHxL+X95V8ZvMVu6Kdx1W4fpVAV5w35l9OVrGswqXdVQEFFFBAgZERGNT4oxYwA13VGKcq0NVNGdt8qKbsgK6dRkxOizbEwCxWvFg9Vx3q9hQYikH+zYU3x5Pplh3QtTtHvOmNQUWEoiLktEraMVaTuSYFpH6RfjaIQNdk9/qBNHiIN9sxwI0tBr4xQIpqXlkALH4eQawYsEagK7YYlJwE/GEKb8UgI5yjmtdVwPOFC8fv9FrAKfHdeAqMxTf7F3ao/pU/jYGuav8uuLcCCiiggAIKVBNo1ICp2q25twIKjKlAfAn0T2l8mhHEGHWqVjod027wthsuYKCr4R1o8xWoKtAqYLXCCitMhGIinLToorGgbX3boK9XDFxVDQk98cQTE5XJ5ptvPv78z/+clVdemQ022GCielRUktpnn30mAkPZdtppp03sX2WLa2y//fbceGPM4Zu5XXnllWy++eZznKZVoKvK9YrXGUSgKypV7bRTfJQ++dbK4Nprr+VjH/tYp0PneL0YWltyySX53ve+x6qrrjrHfv0OdGUXe/755yeqwx1//PHcd1/MM5q91RnomqrrVeocd1ZAgSkRMNA1JexeVAEFFFBAgckEYt5RVOhqtcXn2FcAMTiMOVf92gb1/aCBrpnVfb6fq4QVC9DtCPy6Que2CmBFBabZ5cRnnqzs/L9Y8SQ+yNg414Yojf2jCm2Kwfq1uf37FSLKNynm68UczLdUaGe2a1SQiqpmMVcw7v3ZLs4Rcx+/lSqGVT0884prx/zEFQuBrjh3rHATHyhVWbw9345+BrpiDuS2aY5k2EXwLP9vVMzHvCwFtaLS249zDcsHuqLa3JfSfVY1LO7fKjzW7pwRIov5mhsAVZ/1MoGu+ODrXCBW9IlQVxQGmGx7Lc1VnVmi3k0BBRRQQIHRFxjU+KMWSQNd1RjHLdAVz0dMQosVDaJEbact3hhGdagYSHQqO1x2QFe8ZoTLIlR2bAqWtWtTvJGPlUvOApYGLk0Bp9i/04CuVYCu0yook9lEm2PVk28Cf5J2jJVQYrDw37kD47Wsclf24xiIxocq/56qgC2YjpnRoTPemVYmiQF5bLFSRZiVeVPeKdDVbhCXVdvKv95NGLHVrdW9yk2nZ9nXFVBAAQUUUKB/Ao0aMPWPwTMroMAICqwPfD19aTJtBO/PW1KgnwIGuvqp67kVGEKBVgGrddddl7322ouobFWl0lSZ2xvk9V5++eWJYNqpp546q2llA0Zl7uU///M/2WabbbjrrpmLYrcLD3U6V6vqVEcddRSHHRYf887eWgW6brrpJtZbb71Ol5h4vXj8IAJdZUNLt99+OxtttNGsSmprrbUWF110EVElrsr229/+lt13353LL7981mEXXHDBRGAuvw0q0PXcc8/x/e9/nwje3XxzrA83eytrU+X+B329Km1zXwUUmBoBA11T4+5VFVBAAQUUmETgkTR3qhNSVJ+JYFcEvCI48WinAyq8PqjvBw10zQzoxELh2RYfUMSC4i9X6K/YNQuMZIdF+OegQrio7Py/CBPFoHmZdLJY/Hy7FEYp26w/TQu8Z6undJr/V/a8k+3X6v7qOG/Zc1QJEBXPGVWrTkhhn/iwZ81CoCvmeWbPSqu+LdPGfga64ju3CCzF4vgRJrwYyP87EqHDI1J1qm8AX8zNV43v6C5Jc0Tzga67gWfSjcVqUmESgaioVhZzMd+U5pfGNaPIQbbQ/hJpDm2V/siClf8BRODsP8uApn3KBLridynCelEQocyWVWbrFPwqcy73UUABBRRQoAkCgxp/1GJhoKsa4zgFuqJU8R7AMbkVO8pqxZvFGAhmb4BbHVd2QJc/NqpyxXnjDfgiJRsTJWujklW0KSpWxdZpQFdXoCve+H80lfWNKmKxtQq9ReDrE8DxqRJaDBRiEmAcExXI4u8R/opVJToF5SbzitUYYiDzvx3sDHSVfLjcTQEFFFBAAQW6EmjUgKmrO/QgBRQYd4H4oqeblRbH3c37H28BA13j3f/e/RgKtApYZQxRhSqqdO2xxx6sscYaE1Wqet0Geb1eA1Cd7jWCXJttthlPPhkLPEO3IaQ49vTTT58I0WVbVPmK6mILLRQfxc/civcT/RNVrNZcM+a8dN4GHehaZpllJoJVK64Yc8Um37773e+yxRZbzNppq6224qyzzuItb6m28Pbrr78+EYQ77rj4CH7m1ioc189A12uvvcYdd9zBGWecMVGdKyq5tdrqCnQN+nqd+tLXFVBguAQMdA1Xf9gaBRRQQAEFgF2AT6ZKMVUGPFG9KwJe8efKHiUH9f3guAe6WlXWuqZQvahsV34wVW7K9s8qPeUHnGXn/8WqMPnqSlenqmHPlW0M8LY0/2+TdEyn+X8VTt121/z9xZy/mMNXdssCQ+EVv0svlT0QiJVmYv5ilQBR/vSxYHzMQ9w7VbaKheez3418sCfCcd9L8xljvuATFdoYu/Yr0LUccE4KK0WIMO4lKkzFFh8URvWzmFcZ1/848CCwNXB/2idrVxQCOBj4cotKZK1CU/n+zi8+32ouZSeqLCzX6vem07FZIK1T/8czEgvvf6jTCYEI7IbFz0vs6y4KKKCAAgqMgsCgxh+1WBnoqsY4VYGuqLYUSf0IWcVWHDC1GnjFIChWCoit2O5Oift44xvBqajqVNxipYKfAFF2NwaBK6fQUkxYy28xkI83pk+1IS47oMsOn6xNdwDXpepT70ntiTes2RarTUQZ4RXSDzoN6HoJdMXgcS0g3ljHADJzyUJaZ+dWb4jmxAoOEVD7m9S2W4H9gJ+m0FoMSj6X/j8GVxHIqrICToTFPp0GaDFIiwFMp60fga64n1jtI1Z7iUpk4fB0WkEjBucxkDwaWA3YLQ0esp/tClihq1Ov+boCCiiggALNEWjUgKk5rLZUAQUUUECBRgsY6Gp099l4BaoLlA2DrLDCCuy222586lOf4t3vfjctJoiXuvggr/fMM8+w3Xbbcd118ZE1VA1AdbqhYjjt4x//OBdeeCFvf3t85F5ti+N22CHmfczcygS6OlXYKrZg0IGuKu0rc/9lRcuEtcrsU/Z6sd8bb7zBU089NRFgiyDXfffd1/LwukKSg75eFQv3VUCB4RIw0DVc/WFrFFBAAQUUKAhskAt3ZQtjl0WKyl1ZuKvK3KWJIUzhIlM5Z3Gq5v8VnbP5WdnPD09zp9r1R5n5f7FCS1Rbijl7dW+t5tuVnf9XvNdOQZVWbS/eW6f5f3Xcf/7+OvVP8XqtAlRl2xRz7I7qIdD1x8CFQAS2NkpzSFu1Z/EUkovXYjH6mLdYZetHoCsf5orqcjGfMObORiWqWFg//hTnqUabY8WieK5iy6qTxd8PTQUN4nciPgQLl9j6GejKP6sHpN/Jbly7+T2pch33VUABBRRQYJQFhmn80dF5KgdHHRuXdhgm0FEe0GX9Ec/Etqn0cr4KVlS5OjIFjaLEbH6LFSWimlcMXPLHnJzCSq1WmCg7oMuuE4OLKL2cP38MIiJ4dmcqe5vtG+GvjwDTc1W58u3tNKDrJtAVZWzjTfSHCzbxDeo302AgK8Mbu0TQKgYYX8u18Z/SIOJXuXMUq3fFKu+xakQxGNbp92n+QsnryfbvFOjqdK384CezjHBhDJbiWch+pkVw/QAAIABJREFUFvcZ1/oNkA1kYlnXCMPFqib5wY2Brk7qvq6AAgoooEBzBIbp/X1z1GypAgoooIACoy1goGu0+9e7U2BSgaeffpof/vCHnHnmmdx8881t9910003Ze++92WCDDeaoIFWVt9/Xe+ihh5g2bRr33BPrqkGVgFGZe+lnoKtVOKxqIKt4D1WPL4aeLrjgArbfPj5Gbr1VPX/+LP0MdLUKx9UV6HrppZe48cYbOfXUU7nqqvjqpvUWgciodPdXf/VXvOMd7yjzeLXcZ9DX67qhHqiAAkMjYKBraLrChiiggAIKKNBJ4K25cFdU8KpSvSsCXVnAKxYdj+ovk23D9P3gKM//M9DV6amv9npTA10RVvo+cFeamxeVt1oFuvIV3XoJHnWai1lWPeYUxpzIaGunLYoS/AD43zRnNV8JKwvExVzXmJsZFb4GGejKAnURoI12PjPJzbSqnJVV94r2x5/iv5+dbHxdAQUUUEABBYZrQYmO/WGgqyPRHDuM8oAuu9FWYaYIJP1dqoDVTiyepY1TeCnK/sYWJYO3Aq5tcVCVQFdUvYqwVJTGzbaoALYP8PgkXZhfsSG/W6dBRDeBrhjgRKWtY1MY6TLgX1JFrKzkb7QhnFZMnhGcy7YIc8X+r7S5n1hpIip1RfWv2CLw9I/APwMvVnuMO+5toKsjkTsooIACCiigQA8Cw/SFTQ+34aEKKKCAAgooUKOAga4aMT2VAk0VmDFjBg888ABnnXUW559/Ps8+G2tbzb0ttdRSE1W7ttpqK5ZddlnmmSfWxKq+9et6TQ507bjjjpxyyikTVcWyrZfAVJyj6vGjEug6+OCDiXuZd9746mDm1kugK57XeLaiGtfZZ5/NY4891vKhX2yxxYh+3H333Vl++eV7+v0Y5PWq/wZ7hAIKDLOAga5h7h3bpoACCiigwKQCK+cCXutXtIrKXRHwinDXz1ocO0zfD47y/D8DXRUf3A67NzXQla9QlS3A3q5iWHGe4JLAcUAEPjttSwCrAPEhXqxsFOGqTtv/TRWzXm6x48fazDONXWMx+RtSlcAIqsU149+V9wIXA1EAIBahjw9Msip1hwAn5f4+qApdWaAuX7ignUu4ZYvfZ/tkgbRWVeFi/uimQKzwE3NHs+1Pcv0W9x1GbgoooIACCoyzwDCNPzr2g4GujkRz7DDKA7q40Xge4k18rEqQbRGcitT/UyWo4vjdgTNy+0bgaN8WoaMqga6oZPWdXHWuB4FtgHtLtCkqdV0AxGAj2zoFukqctuUuCwNRCStWTmj1D0EMIL6UQm7ZG/bz0pvrqLr18Q4XjhUXbkmhsdXTvjEIiTfnscrE0902vHBcq0Fdvr+iGtu3W1wrVuqIAYEVumrqCE+jgAIKKKDAiAo0asA0on3gbSmggAIKKDBsAga6hq1HbI8CUyzw/PPPT1QeOu200yat2rXuuuuy1157EdW7Fl100a5bXef1nnjiiYmKUlFBKbYIR1177bWsueaaXbcvf2A/K3S1qipVNZBVvMmqx49KoOuoo47isMNi/s3srZtAV53PZpkHcNDXK9Mm91FAgeYJGOhqXp/ZYgUUUEABBVoIRJgjqstE5a74b7a4dxmsqN4Vg+L4E/PO2s2jKnOufuwzyvP/WgW68vO46vYsO/8vCw1l14+F3bOgUdk2Fe+tX/P/8u1pYqAr5iSeAuwI7JUW0Y97ahfoWhX4XlpcPvopjr80is6X7ZiK+03W91llq6gWGEGnmCd5GxD/przU5joR5Fomt08ce1aanxnPfsxxzAJegwp0xYeAnUKx705zaq8DtstV8Vowzd3dG9gZiLml2Zb/HSi+li9gsA5wa8V+cXcFFFBAAQVGTaBR8xMNdM1+/LI3rf14IOt+k1Qc5LRK47cbXMTPWyX74+cReoo3gRumgyersNXOqXiOJ4HNWqT+yw7o8qV9s2sencrJvl6isxYApgP75fYdxIAuu1wsDxsr2Hwe2DIXSos2fDWtTPPmFILqVLr834CrgXhzHist/C2QBbuiryL0FmG6O4B8VbASTHPskq3ykB9A5fur3UA/O65VoOuRVL3tVeBdwBFppYxjUiW3CMJ9FvhA6tuovJb9LD4cqvt3qKqJ+yuggAIKKKBAfQKNGjDVd9ueSQEFFFBAAQUmETDQ5eOhgAItBcpW0YqqRNtuu+3EnzXWWIP55ou5HNW3Oq5XDDBFK2666SbWW2+96g1qccRdd93FZpttxpNPxkfvsNZaa3HRRRcRlcuqbieeeCIHHBDrdM3c9t57b44//ngWXDDmjszcqgayim2oevwgA13f/e532WKLLWY1Oaq+RYW4t7yl00f1c97lq6++ykEHHUR4Ztuxxx5LVOnKb2UDXa+99hp33303F1544aTV6uqqxjXo61V9Tt1fAQWaJ2Cgq3l9ZosVUEABBRQoIRBznyLYFX9mD6RKHJgqdsXx+W0q5yyOcqArHwbJvGNx7qi41I+t7Py/4rzMbubu5YNKcS/dnKOqQRMDXVmw5x2FOZvtAl1ZiCqOizme/5HCXN19uNZZOAKe9wGt5n3GvwvxZ0bn07TdIz4guyg+MkvzDX86BYGuMs3P+qP4HOcDafFv7XdzJ8sHuorzNw10lVF3HwUUUECBcRJo1PzEqRwclX0oBgVqoGvmSgzfz4WOfpBWa/h12c4CWgWw8qs9ZKcqO6BbPFWf2jjXho2AH1VoU7Ec7yAGdG8DPpFWulg319a49tdSkKuX0FWcMgZOsZrDF1LAK7tMVO2KqmSxys3dXYS7WpXt7TXQ1euqHQa6Kjzw7qqAAgoooMCQCwzq/f2QM9g8BRRQQAEFFMgJGOjycVBAgY4CZSsH3XLLLay9dnzU3dvW7fV+//vf8/nPf34iGJRt5557LjvttFOlBn35y1+eqOz1vve9jw984ANssskmLLfccjz22GNst9123HZbLFDcfQWwl19+mQMPPJBTTz11VrtahZCqBrKKN1n1+EEGuorhuFVXXZVLLrmEP/3TP63UV8899xw77rgjV18d67HN3OI806ZNm+M8ZQNdxSpsxcbUVZkuO++gr1cJ150VUKCRAga6GtltNloBBRRQQIEyAhEWWj79iUWtI6T1njR/qczx+X2mcs7iKAe6wjhWFzk2h91NNayy/Vl2/t/7gX8BVkgnbrcY/WTXzYJHESqMbRDz//L3dw3w47IwQFaBKVbkOT8tfF728FgV6C9Tda2qlcyyQgGxMPxuwHPpou0CXbEQ/deB3YFtUnWusu3s134xJzIW8X9xkgtEuOkjwIrAN3L7ZhXHYr7rXwExjzKr0BXzKJ9J51wUiEpa8frDKUT2phRmWwy4HXg+7bsEsEqX/dHuFqKPb2rxHGfPedxHzJGNdmRbzEeNZ2mT9Fp+/qyBrn49jZ5XAQUUUKCpAo2anziVg6OyHTwoUANdsCdwWq5j4pvcA4GXy3ZW2i++mT43d0y8KT4IiOpM2VZ2QBdvui9PpXHj2PiWOsrMxpvpslt8+3oJEG90Y+vXgC7eNEd4a1fgo7lgXNbOG4Aok1umsljZe4v94vc4Br5RSre4hVOUMI/ywf8XeAoo/k4Vj8kHuk5KA5W4t0OBNVJYLAYs4RoVyKJscX751/wKEH+SVnmJUuy9bLFazF29nMBjFVBAAQUUUGBoBAb1/n5obtiGKKCAAgoooEBHAQNdHYncQQEFMoFOVbTqCnT1cr3jjjuOQw6JjzRnbvvvvz9f+cpXmH/++Ut15AsvvMA+++wzUZ0p2yLc9bGPfYxWr5122mnsuWd8vF9+e+KJJ9h+++258cb4+HjmduWVV7L55pvPcZKqgaxiC6oeP8hAVyuDzLm8JNx7771Eda+HH475P7Dkkkvyve99jwiI5bdeAl11VeNqdV+tAl39vF4VW/dVQIFmChjoama/2WoFFFBAAQVKCPwjsO8k+73QYq5U7B7hneJC0FM5Z3HUA10xsI9FwLPtDmBb4JESfZztEv0TQaKtgUdTRaUIlkQAJT/vrez8v3wQJbtGsfpQp+YVF6rv1/y/fDta3V+ndtb5etUwXr6CU8z5jDmb2Wfv7QJd0ddHpD+HA0fXeQNdnitr68lpzun/Ap8DtkrzEKNqVRZ8+qP0nN6frpU9/zFHM+aY/i4X6OqyObMOq9ofk10vC97FilCfB36fds4CaU+kgN1/5k6SVR+LYGQx7GWgq9fe9XgFFFBAgVETaNT8xKkcHJXt+EGBjnugq1VlraorS2R9+kEgQj3ZFt867wPEwD3byg7ostUIsuNiicsdc6tHlHmOioPCugd0EVqKDy1iZYz8loWp4g30kmUa2uM+cV/xrX28Qd8lVe2KctPZdmYabE+2ekXsmw90xQoWMXCIAVHZrVjSt+xx7qeAAgoooIAC4yEwqPf346HpXSqgwKAFYiz7m0Ff1OspMAYCBrrGoJO9RQX6IfDSSy9NBJKiytRVV101cYm6A135dpe93vXXX8+WW245Eb6KbY011uDiiy/mve99bymG+++/n6233poHH3xwYv+11lqLiy66iKWWmrmu1oknnsgBBxww61wRwjrzzDN5xzveUer8sdOFF17IDjvM/hh/pZVW4tJLL2XZZePj5dlb1UBWsQFVjx9koOvVV1/loIMOmvDMtgjGxd8XWijmQHXeXn/9daZPnz5HgG/jjTeeCOMtvvjic5ygm0DXpptuOhG8+8u//EsWXTQWj65/ywe6BnG9+u/AMyqgwLAJGOgath6xPQoooIACCtQmENV+ZpejLnfaqPzzhRaLT0/lnMVRD3TFhw8Xp0W7s17aI/Vdp0XAs/3flSoBfTjXzfFBxOwB9MwXys7/i/6OhcTzYaEq4ZiY1xiho5jTlm11z/9r9UTHnMPpqRJduSd+9l5ZBaj4cOhnwEtVT5AWbz+mwmL8HwAuA2Lh9U+m47PLtgt0xevZ4v35PgnzWK0oqlPF3M87gfBYHVgYiApgsUU1raheFc/KpblF+rMF6tcCLqp4/1nYKStG8EoudBZtOg7Iz3XN5irmn7Ps2PhZVqHrAuDfUruzCmq3Aj8AIjQWHwZFVa/lgAiT/TLtm82FrfLMduruCEye0KLqV5R7j8IFUQAhqqb9NneiycJenQJdUV0xqrVFxTg3BRRQQAEFxkGgUfMTp3JwVPZhGCbQUR7Q5VdoKNs3ZfdrNYAqO6DL3qBn1+rmjXHx3uoe0MXA5Mg0iHkoDYxiJYgo0/u+NFiJlWb2BmZ+A1/vFqWkY9BavK8YPMUgKgJl6wOfBe7tcOm8VbbqRgwO/iw3afE/0hv8GMjEKhBReS0Gn1Gy+6gU5ruw3lv0bAoooIACCigwQgLD9P5+hFi9FQUUGIDAp4FYKCPGf6cArw3gml5CgXERMNA1Lj3tfSrQJ4E33niDxx57bCJEE2Ga1VePj0X7t3W63pNPPslOO+3EddfFYsAztwjzRHhovvni4+T2W6uA0H777TcRGlpggQUmDiwGvuJnZ5xxBrvvvjstJtHPdbHHH3+cHXfckRtuuGHWa8VrZC9UDWQVL1b1+EEGuqKtxfDdIosswuWXX85GG8XH6p23qM61zTbbzArfxRHHH3/8RFW2Yl+UDXTdeeed/OAHP5joowjxlenTzi1tv8egr9dLWz1WAQWaIWCgqxn9ZCsVUEABBcZWIIIJK6c/j7cI6EwG8+fAXS12iM/2inMQI4QQQa5/TvsP0/eDozz/L7jjw4MIAUWFpmyLKl27lpy3FkGZCG9FkCnbYlHzCAhFMCm/lZ3/F8d8CLgityh6zDWLBcavLfHbuGIKuUTQJtvqnv9XohmVdpksQFXpRBV2joXgT0sBrOLi+5O1J8JY66Tjoq/j9zWrgBXzEuNDkh8BWdgoP38zVrOJwNfGQHyP9u3U3vj7v6QKWdsAPy55H/mKYVl4Kw4thrxeBrJqXBHYOig9+/H9XRQLyAKI+bmQ+UXqM4/8veSf5/CIsFf+2t3MW2112/kwWr4qWv7nEVqLAGO+Il5m0Crs1SnQFfM648/fpyBZye5wNwUUUEABBRorMEzjj46IBro6Ek06CJmqgUEx5NSp3G1x8BSlrOMNdoSPss1AV7Vnobj3W4BYWSM+7JiRe7HTm+XerjrnoKGO57FVoGuyNs4DxJ+YyJhV9soGPwum1VViQF7HFkvsRiU0NwUUUEABBRRotkCjBkzNprb1CihQs8ADaVW+OO3D6Quh+BLUTQEFehcw0NW7oWdQQIEhEzj77LMnAlbZFkGh0047jW233bZtQCeCYhGy+uu//uuJgFpsSy65JJdccgnrrbferHO98sorHHrooRPBoWxbbLHFOOWUU5g2bdqkAaBnnnmGAw88cCL8lm0RGoqKXWuvHXNZ5tyqBrJ6Pb4YegqzqJrVbuu1fc8999zE+S+7LBawnrlFlbIIyOXNW13/4YcfZt999+Xaa2fPPYtqbGG7zDLLzHVI2UDXkD3KNkcBBRSoLGCgqzKZByiggAIKKNAPgZizEyGYCGHFf1dLi0Lnr/WTKApd8eJPAz8F/l8672Ytjo95absUwj9+Pzg3VD/m/2VXif6O0MfMUt8zt6uBCPnM/MCh9RZzSSPc80+FY+MDiKiwFZWS8luVQFe7oFm0qVVQMLtOVAuLkM4WhWvXMU+u4uNfafduA13hFL8/0U9xj2WrqkXjoppWBPliTug5hdZWbc+ngG8BtwHbpfasmQJ48bN4fn+TwpxZ9bUsWBWLw8c8ypjnF9W/Iti5L/BiCcE3A1HZLz5UiyBYVP2KLWt/PMcR2IpqU/FvWzznYRVtXCy38H4WQhvGQFe+TXulKl1xjzH/NKogRtAxHz6L1+YHvgJEZa+Yoxmhzfyz0WmOajavs9M84xJd5C4KKKCAAgo0QqBR4w8DXdWeqVFeocNAV7Vnoeze+TfLg67QVbaN+f2iNHJ8k78JsDNwXuEkEd76/+ydCdQcRdn972ELm+yL7IjEgCwhKouIgoLsi0CQLQSQJewY+EQJECRhE4UgexD+bAkQdhAQYvADPqIIIrsxRtkEEVCEEMwCxv+5b54ilX67p6tmema6Z26d854k71RXV/2qetLV/dzn8jqgVTIzcHDz9mMAV6cIuopeU9pQ1DOjOkYEREAEREAEykegUhum8uFTj0RABNpEgJkr+QLTL3xR9Hyb+qPTikCnEZCgq9NmVOMRARFAmlCIoq7hw4fj8MMPxxJLMK5lbpk+fTpuuukmfO9738O77777yQcUX5111lmfuHO5DygmooPTb387V1/O9o866qgewdbyyzOGZ26ZPXs2HnvsMQwbNgwTJ7oEw3M+P/fcc3uOSXMPa1QwFXv8qFGjcMIJTKI8p+y22249QrVVVmH8Vu8S235aG+Sx//77fyKiYx0K5E499dSeuVpsscXmOYyCuvvvvx8nn3wyJk+emzcvT7QnQZe+GERABLqFgARd3TLTGqcIiIAIiEAJCaxkMTyM6fl8QP+mA6B4IrYsBYCWz3T6SpbrzJnrvcQHej/Ym1UzBV1pLlvsAcV2FN/QUjwpzuLm93AAp5owxvW4lrtXjKCL7dFhi0KjTT0c3FiPMPGQ3yfGqNGCnWKy3hlo5oidnKgobQ37MXvu81bGnsUKqNhHirnozETRDkVKjN17JPYCzagf0x/2gw5tx5mLH92vKNJyTJn4nWKrP9u5vmlCr4dtTv5mv2d2opsBLA5gdxqlB4yFIsQbAXwGAAWjTuy3jjl+UUTGeec5+PCLdVcE8G0AnwNwd0KEVkZBl3/dUKh4j3FxAjX+k6Ku5zxeaY5pPs5agi7f+cs5lwVMhaqIgAiIgAiIQKUJVGr/IUFX3FrrNkFXUukfR6t27dANXXLzWo91bVJYlLehK3KcaZvDItv32ypiXP68cP5pdU07ZG54XLYeZrPwC62a/8esirnBduuG3y+MSligoAFz0z6toLbUjAiIgAiIgAiIQPsIVGrD1D5MOrMIiECJCCwI4CUAq3p9usmy/ZWom+qKCFSagARdlZ4+dV4ERCCLwKRJk3DwwQfPI7piXYqFtt56a2y00UaYf/75wXoPP/zwPIIi1qOYafTo0VhxRcal9C6PPPIIDjzwwF7HUVhEt63NN98cCy20EF577TU89NBD84iPXGsUgJ133nm9REvu80YFU7HH33PPPT3j9gt59e/fHwsuuCC22GILfP/73+8ZF0ts+2kc6YxGMd0RRxyBDz74oNe5Q+aKB9USxvFzCbr0XSECItAtBCTo6paZ1jhFQAREQARKSIDirBAHHL/rFNj8MWIsTP58JwCKupKFIpQLM9rS+8HeYJop6OLZKNCiKIcJyJOFYiGKbybZB+tZ8u9kTBjrfdfix9KmNjT+zz92SwAU/vnuYfycwi4Kfl6zZOPbWMLxrOWZFydXRUEXx+o7khUp6ooRdHE90Mqc78V8IZabbwqPfLHV2ibcYnzhDgBcJiE/ZjPUpYv9/IUJuZxwi1zcORiHuLetFz4c2h7AGwD+BOBME6FdBOAkEy2WUdDl1uYKCY60qGccJl3H6FD2vrf40xzT/GujlqDLdz1rZjxwxH8lqioCIiACIiACTSdQqf2HBF1x66GTBV202mZGC38TN8yyPsRRCqsduqFzmwnXat5mLO3snzLrZdrtstTTRtioetfyb5YvAfB6vQ3VOG59E1EVMS6/v3xrzow6tK127Fw3mM3iMgBPmoUxf++seWNu/PnwgJsvZhOZm8q0CZDUpAiIgAiIgAiIQGkIVGrDVBpq6ogIiEA7CRyfeAn9kWUhfLmdndK5RaDDCEjQ1WETquGIgAjMJUAnrWOOOQbjx4+PwrLTTjv1OFOtsUYyvmneZh5//HEcd9xxePJJPqoNLxR9HX/88fjBD36QKeZia40KpmKPf+WVVzBo0KBeLmJuZHQlIxf2v4j+uXYp6rrrrrt6uW6FEKXg7Mwzz8Rhhx2W6nLm2pCgK4Sm6oiACHQCAQm6OmEWNQYREAEREIEKE5hiwoesIcww1xe63tD95RYAc22iaw/8dAA/TKlC0cm3ADxT43C9H+wNp9mCLp6RcVmM/+NPbOG80s2HAr7k/Lm2QuP//HMzXpUinMtTRF1ZfWT2lVEAVgdwkFXKi5OrqqCLw/OdzGo5pMXMaaigi25OvNYZB8i5P8SLDfRjMCnMe9Q64P8+6QC1tbXDJO509XLHZPXdiZqSSf/dWtscwLYAHk80QEcvJmOk+xuT199hn5dR0EXnMsZK/tqSR/Ja8xmeaOvdXXe8jhl3yrU/EsAZAP6TGH8tQZfv7rWFJ7iLWT+qKwIiIAIiIAJVI1Cp/YcEXXHLq5MFXSRxMoCzPST1uGGFEg3d0Dm73A2sYVo/uywLoefyb0p5TN6GLrTdkHq1bpZDjg+p4zb4RYxrM7NA5ibB3cDzd9wYMCM9sz9wk59mQR0r6KI9M9cbN3IUiHFD9lZiwLTP5pdq1oOBED6qIwIiIAIiIAIiUC4CldowlQudeiMCItAGAtwLMRukn5WSmf0o8lIRAREojoAEXcWxVEsiIAIlJPDhhx/iyiuv7BH9vPtu7Tg5ioNOPfVUHH744TWFVv4w33nnHVx44YW44oorctvncTvvvDOGDRuGzTbbDClB9/MQjBVkJfHHHk9h1QMPPIAjjzyyl/MY295qq60wduxYrLwyH/s3LjhL9peCshEjRuC2227r5daVtrQGDx7cw7JfP74KqF0k6MojpM9FQAQ6hYAEXZ0ykxqHCIiACIhAiwkwhu+z5kg0wPuTmw3fpSWvW3R2oZiBhRtQiqye9n7oxjU7r5HE53TjusZEW8lDGe9DkcF7OW3q/WBvQK0QdPGsjL36hsV6fTVw7q83Uc8rOfVD4//SmlnThCmDc87BBOGnmmsTk9UzvowlL06uXYKuxQEwJm5j6zNFlhTg0EXKFT7UWM37N4VqdKDiXPVNEbr9DAAd8GId+Hy0oYIunxvjBK/2GskSR/H76xQTGzFBPAVJFI+y+GIk3zkrbdr99pPCMH+tpYmSKDy7CgAFcPsCcEkZyyboIivOJdeyH5u7ieeER4HsEx4gCtj43U4jAYriKMZNlloxqs71jC5mPP7Pgd8DqiYCIiACIiACVSZQqf2HBF1xS63TBV27mrDGUUne4IbQcjedewHgpu55y4jArAJ+ZoDQDd3SAG4wW2d3fjpH3RPSGavjbkrnpOzM39BFNJ1btWqCLrcGuJkcmLIBcKKtIgRdhMfN+RgAnCOKu5jh42Pb2O5sWSi4yct7QJA7EaogAiIgAiIgAiJQGgKV2jCVhpo6IgIi0C4Cbg/kzs+XZXyxFpqxtF391nlFoGoEJOiq2oypvyIgAnURmDp1Kh588EHcf//9ePbZZ/H004ypQ48L16abboptt90Wu+yyC1ZYYYW62n/77bfxq1/9quccyfb79++Pr3/969huu+16xEfzzccYofwSK8hKtljv8RRWXX311ZgwYQLoQuZK3759e8RWG264Yc+v6m2/1sgpKnv99dd75unhhx/umafJkxk/hh52AwYM6BGW7bjjjlh11VVzRXHuXBJ05a831RABEegMAhJ0dcY8ahQiIAIiIAJNJ+BEW/0BfBHARiZ8SJ6YTkYUroQWuuZQgEUhF11fGi3sF116GN+TLBSppDl2pZ1T7wd7U2mVoMudeQFzfqJYhMm91/OEQ9z0TrIk4PeacCQk+XZo/F/WOuTDic9bcneuXa43xvdx7TJukWvvfgBTAfjCHLbXLEGXL05q9Pop8viTAFyQ4swUeo4QQRfduXgexvClxY3yczpE0TTgQAAU/rnCBP03A5hg8X7veJ/tAeB2W2OMKX0xo9O0qb8RABP/75BwkvIdrJKCLsaXUni2e4qDVaOCLq7RowBcnBBg5XF3wj4KaLl++e+FAHzBBH50EnOCOd8V7VoAx3jivU+bUG2nRGxl8vwg6ADCAAAgAElEQVSOHR3M/seum38A+ByAo03k1kxzhzwe+lwEREAEREAEWk2gUvsPCbrilkenC7p861lH5nC7KQzZpPGYVUyA9XUPbTJjAj8K3dClbZJibi79G17XpbwNXdyqqF3bF3TxrTNv0Isuy1tmniLGxQwQ3Pw5S9+3ASyamEs6dHHjxnos3HgwGxAzbYwAMAjAWO+YLwPg2uKGf5bVY1YJZuRgph6XRYLWyjz2VwD8jRbPd14DG9Kieas9ERABERABERCBxghUasPU2FB1tAiIQMUJ0JWL7lzMHugKBV5nVnxc6r4IlJGABF1lnBX1SQREQAREQAREQAREQATqICBBVx3QdIgIiIAIiEA3EbjCcxgKGTdjZs4JqdiEOscDuDClXcYIURT0cMQ59X4wApaqtp3AN03cVnRHKFRjknXnkkenJL6HYqH45i/2dzre/dUSotOd7EgTuVEEOLHOToUIupg9h6Ksdc1laxSA5LWblQyewtSf2zi+DYBugK6sZOKvbWq0y7ouET1FYXRue9NrwwmzKHI91s7lPub7PArRdrTYQ9/BqhFBF+NbGdvoStJ9rNZUJI0VknU5j4yTZJJ7P2aXDot3WGW+n2TMJAVlfv208/pOaGmff2DJ/cfXuX50mAiIgAiIgAhUjUCl9h8SdMUtr04XdNHu9yy7cXZkmG3hYMuQkEeL4imKt3gj6Qo3ItzEM/OLX0IFXTzGWcry5p4l5gbT32i48xchfMpj4T5Ps28OPTa2XqPjYhaIc83Wlza9zAJBlyw6aNUq7rzcPCQFXX5mDmbo+LH90P7aCb/8dXerPbj6FwA6sdGd7SXLxDInBaqKCIiACIiACIhA1QlUasNUddjqvwiIQEMEuH9hFjtX3rIspDMaalUHi4AIpBGQoEvrQgREQAREQAREQAREQAQ6hIAEXR0ykRqGCIiACIhAswj8JBGXlXcexmB9P69SwZ/T4YtCjoNS2n0WwFYAKDiJKXo/GENLddtNgG5QdM+jq1lI+Q+AlwFMT1SeCYAJzhspfS1+jo5OdKGi0PLDOhoMEXQxaTuFUUzEzuufYqNkyRJ00SGKCeAZ18n4UTq+ucIYZSaZPx/AJQB+kDIGOmHxnRy/75jsn+chV78NxhhmvaPjOVY0QdnH3nFZgq7lAKxv32XP27nYPt0TFwbwAoCVATCGknPAGFi6kj0SyN53zPIPeddEYvyO5XlZuN7IhK55NF9gAn4WJsm/yZiGnJv9ZOwvRW9s05X/MzfF/00R6AUOR9VEQAREQAREoHIEKrX/kKCrcuurp8PNtFz+kt2I8qbSlfvMerWWFTfXEl25/p9nx8zjeSNO5yZuUPwSI+jKEprRDvapGlNIt7BLTRjkV2tU+BSzanxBF62An4w5OLKuc8riYd8w+2Fm9kluFrOa5WaMAipa9HLTwI0C+0yhlitcFxwTxVVuPTBTCDdztPtNCrpchg1uKmlrTOcvtu0Lutg22+S57zHnLm5e2B9u0Gi1fKIdF+oUF4lO1UVABERABERABFpIoFIbphZy0alEQATKRYAvffiiii9tXGEGRO6xVERABIonIEFX8UzVogiIgAiIgAiIgAiIgAi0hYAEXW3BrpOKgAiIgAi0nsBnLfD/dQCPR5x+XwA3ptSn6xWTZf8eAEVTTwPwXWYiTtFQ1Y0AXAOAfybLTwF8t87W9X6wTnA6TAQA7GPxc9+zxOj1QGGid4p8GF9I0ZUvekq2x3djjPVMi9NjPCa/r5JCNQqyFkyJEXVtr2oCqd95DmVp42A/mUA+NN4xjwXb2gAAhaoU3dWKf022RTEYv7MZF/sAgDfyTuZ9zmOWSIgCyXxqBlfy47tJ35WMzX0BAJnfKzFWBH1VFQEREAEREIHe9zGl1kyVunO2mrSh631ZNVPQleayxR7wYQGFWbS0TYqzaNnK7AC0+KWFrSu13L1iBF1sj1a+fGBAYZArFBVRQHR7ok+8wd3YxGTMLpEseYKuNFet4QDoMBVb/La2iLQ9Jlc6ZNFemRkZZgWcfE0AZ5jtMKuz33Td+ijg2HUA3GKbmCNMTJU8LCvLBuu5z5zzFn/nLKidFTIz9KQJuvhdlJZFYw+b3zzb4IDhqYoIiIAIiIAIiEBJCOj+viQToW6IgAjUJMCEFHd4NaYA+JyYiYAINI2ABF1NQ6uGRUAEREAEREAEREAERKC1BCToai1vnU0EREAERKAlBOjUQ9cW/sngev7duZ9cBeCwiF7wOTNdUijeomiLiawZk/VSRBvNqkpHHsb0UPjgF4o3+NldDZxY7wcbgKdDu54A4+r4QzGWigiIgAiIgAiIgAiIQD6BSu0/JOjKn9Ay1mimoIvjpZCIlt2+M5PjwCwFD3u2uLR6paOTL+RiXdZjVpaszXysoIttbgnguoQDGH9PYddDAOgUxXa3sYcnWXNXBUEXLZvpSkUxFgszY1DUxL5THPWnhMBreXO9oj0x5yJL7FZrPe9qlr7M9LBLhvtZjKCLAi2uo+M8hy1m8EgTdLl+0aqY1r9PALjVMndcb3N6qFlHl/GaVJ9EQAREQAREQATCCVRqwxQ+LNUUARHoQALcZ9GNmHvjwZZsogOHqSGJQCkISNBVimlQJ0RABERABERABERABESgcQISdDXOUC2IgAiIgAi0lcBKAPY0hyq6VH0xpzcUZlHgVfXCJNsUbSULxWbfAvBKgwPU+8EGAepwERABERABERABERABERCBYAKV2n9I0BU8r6Wq2GxBFwdLUdcw+4kdPMVcJwC4s4bVaz2CLq7X7QFcniLqyuojhVAUEK3uPXiogqCLmXy2svFuDYBOX35xAi+Ku5YEcLQJud4FcAWACwG8EzFxdGajA9nJZhF8AIB/pBzvBF1nArjEsg992Zy9BppjmnPootiPoixm7uHDHYq0aEVcS9C1IYDbzF6YdtF/AUCR2vkAbrBxcuwqIiACIiACIiAC1SVQqQ1TdTGr5yIgAgUSWAHA2wW2p6ZEQAR6E5CgS6tCBERABERABERABERABDqEgARdHTKRGoYIiIAIdC+BzQD8JmL4dMxhcuOPIo4pU9U1Lb6L4rVkYdJtJvN+r4AO6/1gARDVhAiIgAiIgAiIgAiIgAiIQBCBSu0/JOgKmtPSVWqFoIuDng/ANwAMB/DVQAp0Uzo9IDNLPYIu1wU+TDjDMqTX6hZdqk4F8AsTBA2xymUSdFHgRLHWpgAo3GJmGzpU+YXX6YoANgFA0VSaIxrrM8CQ2eNvATA9cL5cNWYYck5YFG2xD+7LbHEAqwFYBwBdsnZMaZvuafwZAYCCrpttHbCt0SbKYp/yBF1ubfviLScM40OwfQE8Hzk2VRcBERABERABESgXgUptmMqFTr0RAREQAREQgY4lIEFXx06tBiYCIiACIiACIiACItBtBCTo6rYZ13hFQAREoOMIUJyVF3PDRMSM7/k9ADp03QRgRgVJMDkznbmYqNkv75uQ69oCx6T3gwXCVFMiIAIiIAIiIAIiIAIiIAI1CVRq/yFBVzVXc6sEXY7OAgDWNZclZqKhwGYN+5CiqUkAxgO4F8DrNVy5fNqNCLrYDsVmnwewtwmJmCmGrlZ0B/utZY+535yefBERj22XoIviOFqQs690taJIjjz9QvEcnbJqFc7H5wDsDGAPE4P59enSxYdF/CGLjwOWOcVkdFSb5rlpHQLgPHP+SjbBh1N03HoEwK/sARVd2Zygiw+s6M61KoDdATxkDfDBF922jgJwn7l88aHWgsZkPxO4HWuf8bA+ADYG8DSADwPGoioiIAIiIAIiIALlJlCpDVO5Uap3IiACIiACItAxBCTo6pip1EBEQAREQAREQAREQAS6nYAEXd2+AjR+ERABEWgrgfktWfEAAO6H8TWMXYkpzwHYwA74u8WrMGaFP4yH+UtgbFTMOVtdl8m6f5hyUsZdUejFcRZZ9H6wSJpqSwREQAREQAREQAREQAREoBaBSu0/JOjSYhaB5hLYFsBtJjbLOhPFURMB3GNis5ciuuTcu3YF8G1z+fIPp5vVlebaRQevtLIQgHPNRWscgMNNCPc1E2w50R4t5Z8CwH/zgVVSKEY3LifoosDvRADLAzguIcTaDQAduCjASyt3A6Cb2lsRHFRVBERABERABESgOgQqtWGqDlb1VAREQAREQAQqTUCCrkpPnzovAiIgAiIgAiIgAiIgAnMJSNCl1SACIiACItAiAkzu3N8TbvHvm2Sce01LEB3aNcbgzDIHrqxYm9C2yliPiagpTksWxuscBOC9JnRa7webAFVNioAIiIAIiIAIiIAIiIAIpBKo1P5Dgi6tYhFoHgFeXxQzXZg4BR206FjFn0ctcw8fBDVanLjrmwAO9MRdzJ7Df9NNK6usA+CnAEYDuMMq0QmMP6G28L6gaywA9ofHf5Q4KX/Ph2h0KGN2JFfIgK5ftKTPs69vlJWOFwEREAEREAERaB+BSm2Y2odJZxYBERABERCBriIgQVdXTbcGKwIiIAIiIAIiIAIi0MkEJOjq5NnV2ERABESgNAR+CWCbiN7QcYpiJZW5BL4LYJQHZGhKfFORvPR+sEiaaksEREAEREAEREAEREAERKAWgUrtPyTo0mIWgeYSoEMVhU6vm1jpRQD/BDC7uaftEVOtCGAggL8BuDPA7n1Jc936sM6+rWvnfDkys1Gdp9NhIiACIiACIiACFSVQqQ1TRRmr2yIgAiIgAiJQNQISdFVtxtRfERABERABERABERABEcggIEGXloYIiIAIiEALCNwLYKeI84wAcHpE/W6peheAreznmSYPWu8HmwxYzYuACIiACIiACIiACIiACHxCoFL7Dwm6tHJFQAREQAREQAREQAREQARaSaBSG6ZWgtG5REAEREAERKCLCUjQ1cWTr6GLgAiIgAiIgAiIgAh0FgEJujprPjUaERABEWgygc8D2AjA0wAmRZzrTACnZNSfAeA5AE8BeNba5r/5e5V5CSxl/3yvBWD0frAFkHUKERABERABERABERABERCBHgKV2n9I0KVVKwIiIAIiIAIiIAIiIAIi0EoCldowtRKMziUCIiACIiACXUxAgq4unnwNXQREQAREQAREQAREoLMISNDVWfOp0YiACIhAQQT6ANgAwADvZ0MAi1r7JwM4N+JcAwHcCuBdE2zRXYqiMP78EcDsiLZUtTUE9H6wNZx1FhEQAREQAREQAREQAREQAQm6Cl8D2tAVjlQNioAIiIAIiIAIiIAIiEDbCOj+vm3odWIREAEREAERKC0BCbpKOzXqmAiIgAiIgAiIgAiIgAjEEZCgK46XaouACIhAhxJYG8CuJt7qb2KuWkO9GcC+ESyWALA0gFcjjlHV9hLQ+8H28tfZRUAEREAEREAEREAERKCbCFRq/yGHrm5amhqrCIiACIiACIiACIiACLSfQKU2TO3HpR6IgAg0mQCzvi4P4AwArzX5XGpeBEQgm4AEXVodIiACIiACIiACIiACItAhBCTo6pCJ1DBEQAREoDECBwC4PqKJyQDWiaivqtUjoPeD1Zsz9VgEREAEREAEREAEREAEqkqgUvsPCbqquszUbxEQAREQAREQAREQARGoJoFKbZiqiVi9FgERCCSwMoA3vLoMMDgGwAeBx6uaCIhAcQQk6CqOpVoSAREQAREQAREQAREQgbYSkKCrrfh1chEQAREoC4H1ATwf2JmnAPBnSGB9VasmAb0frOa8qdciIAIiIAIiIAIiIAIiUEUCldp/SNBVxSWmPouACIiACIiACIiACIhAdQlUasNUXczquQiIQACBawAc5NVjFtjPA5gdcKyqiIAIFEtAgq5ieao1ERCBLicwa9YsPPXUU1httdWw6qqrdg0Njvv222/Ha6+9hi233BKbbbZZ5tjvu+8+vPDCC1h//fWx0047dQ0jDVQEREAEWkFAgq5WUNY5REAERKCpBBYCQEHWAAAb2Z98Zvq1iLPOB2AGgAW9Y94D8AyAp72fSQD+E9GuqlaXgN4PVnfu1PPOILCcfbd/DODZiOSGywPYDsCdAD6MQMG45E0AvATgnYjjiqi6CIDvAPgjgEcAcMxlLPy/ciUAbzWxj4sBWB3AlCaeo4xs1ScREAEREAERqNT+Q4IuLVgREAEREAEREAEREAEREIFWEqjUhqmVYHQuERCBlhL4HAAGC/BliSsDAdze0l7oZCIgAo6ABF1aCyIgAiJQEIG33noLgwcPxvjx4zFs2DCcccYZWGCBBWq2/sEHH+DZZ5/Fxx8XG9+y8MILY8CAAejTp09Bo6vdzPTp0zF06FCMHj0aY8aMwf777595wMiRIzF8+HCMGDECp512Wkv6p5OIgAiIQLcQkKCrW2Za4xQBEegQAp8ywRbFW/zpbyKutOHFxpj91AQDdN+ieIBB/SrdS0DvB7t37qs2cj5E4Xej//6oLGOYCWBanZ35CoDH7Pt4bwBMcphX+C5tDICNARwAYCyA5LWc1UZfADcAWArAEQAezjtZQZ9z/k4EcK61dwGAYQDIrgyFomly3RHAIADs714AXiyoc4sD6AfgqybE47y/C4APySYWdA41IwIiIAIiIAJVIFCp/UfsZrsdE1ApoO0ApHOKgAiIgAiIgAiIgAiIQIUI6P6+QpOlropABxO4F4BvxfA8gA07eLwamgiUnYAEXWWfIfVPBESgMgT++9//4qqrrsLhhx+OddddFzfffDM23LD2bc7kyZOx995794i6iizbbbcdxo4di2WXXTa12RkzZuCss87CE088kXvapZZaCueccw7WWmutzLoSdOViVAUREAERaAkBCbpaglknEQEREIEiCPwJAAPuQwvFXs+FVlY9EUgQ0PtBLYmqEKAYZpwJXMvW532sb/X0qx5BF2OLKQSiMOvVCFEQHbLOA3CMOXsNaZFLF8VRFI+dbaK8uwHw3HTAakchvyUArA1gcxNZbQ1gmURnjgRwRWAHyXZRAPzzMwBWA/BZAF+yNbtGRjsUWVPY9u/A86iaCIiACIiACFSdQKX2HxJ0VX25qf8iIAIiIAIiIAIiIAIiUC0CldowVQuteisCIhBIwL208qtvC+CXgcermgiIQPEEJOgqnqlaFAER6GICb775Zo9L14QJE3rcp04//XTMP//8mUTaJejyBVh509W/f3+MGzcO/foxriq9SNCVR1Gfi4AIiEBrCEjQ1RrOOosIiIAIFEDgDwDWjWjnQADXR9RXVRHwCej9oNZDVQiUVdA1BcDAAGGtExHRyes/HvQ8QReFQe8DmJqYqMVMnHUUgBCBFM+/rwmU6AzF/zseacHkU8w1FABt2OmwFtLXorvF/1Mp3KLQigIrOpslxVvunA8BuA7AgwDetl9SsHdwolPLm4NmbF8fBzABwAMAngHwYWwDqi8CIiACIiACFSdQqf2HBF0VX23qvgiIgAiIgAiIgAiIgAhUjEClNkwVY6vuioAIhBH4HYAvelUfs6x4YUerlgiIQDMISNDVDKpqUwREoGsJ0KVr1KhROPHEE7Hpppvipptuwmc+w1iSYgpdtwYNGoQ8B668s/kCLIrOttpqq16HvPHGGzjjjDOw6KKLfiLoGjlyJIYPH57XfMOfP/bYY/jKVxjvpCICIiACIhBDQIKuGFqqKwIiIAKFENjIgr0ZtP1mRIs3WtB92iEfWAD404k/I5pXVRGYh4DeD2pBdBuBPAFVKA+KlC4wYc4BAP5R48AVzYWJYqJBAF726tbqD92eRgHYC8BJAK5OnINCpWsAbArgBwDOB/BxRj9i6oYyyKvH/rPfP8yrWMfnFFzRpeyfAcfuakKyrKoU5XE+fwVgekqlDQHcFuGe6f6vfgMA/79+EQDF2vz3rID+qooIiIAIiIAIdDKBSu0/JOjq5KWosYmACIiACIiACIiACIhA+QhUasNUPnzqkQiIQIME9rSXIX4zzJBHkZeKCIhA+whI0NU+9jqzCIhAhxJ47rnnMHDgQEyZMgVXXXUVDjnkkMJG2gxB15gxY7D//oyPmbc49zD+1jl0SdBV2FSqIREQARFoCgEJupqCVY2KgAiIAAnQJcWJt9yf6wNYyPB8G8CtEagY/P4jE4H5wi3+/SUAyfc5EU2rqgj0IqD3g9mLgvGb6wDYD8A2ADazqk6s8RcAZwOg29FYANvZ588C2BvA5Daut2UTfWJXtgAwsQl9SjpnxQhtmtCd3CaLEHTRaepSABRy0XnqrJzv5qVNjLU7gEMTwqxa/WEWoJsAfB7ADinzl3Td4gOctDmmoGw0gN1a6JBFB6yRAOgg1owSs87WBnCOCel4XT5n/5+S66MA8q5ZCtPobkZXLhaK93j9u0KXrVcAzAbA7weJtpox42pTBERABESgUwhUav8hQVenLDuNQwREQAREQAREQAREQASqQaBSG6ZqIFUvRUAEAgnMD4DZ73x7irsBfCvweFUTARFoHgEJuprHVi2LgAh0KIGLL74Y9957b+boPvroIzz77LN499130a9fP6yxxhqpdVdffXWcd955WHppxvyElXYLuqZNm4aZM2f26uyMGTNw2mmn4ZprrsGVV16JPfbYI3NAF1xwAc4++2wMGzYMJ5xwQmq9T33qU1hoIRcbG8ZGtURABERABAAJurQKREAERKAwAhRtbW/uWwMCHDvOtID/0A4wYJxxY2+HHqB6ItAAAb0fTIdHAceJ5i5E8U5aeQrAPgD+JUEXxgHob5BihDYNLN26Dy1C0OUcmz4NgCKthwJ6w4w+VwG4AcDRJvzhYbX645ylJgAYnOH2SFExXbwOM8ewYQD8hzN8B/c9EzT9FsDBACYF9LeRKhRC/hTAtt6aoHDqPw00yv8Xv+61eYldn2mOWqGnKWItJM/VB8B8GU5ffl2O5yCbKz5InBraadUTAREQAREQgYoTqNT+Q4Kuiq82dV8EREAEREAEREAEREAEKkagUhumirFVd0VABGoTGALgCq8KM9gxK147s1dqzkRABOYQkKBLK0EEREAEIgkU5VK13XbbgQKtZZdlUu2w0m5BV1Yvp0+fjqFDh2L06NHIcvxyxzp+I0aM6BGBqYiACIiACBRHQIKu4liqJREQga4ncDqAH0ZQuB/AThH1VVUEWklA7wd702bc5nEALsyZiPvMoYniDTl0lUPQRfHSqeaQyPl7J2UOGxXxcH0MBXA+gAdsDdCxKa84t63VAewCgIJAlqz+UBh0nq1FOl2dUUMQxXdq6wKgMKh3ph1gAROe/a1JLm1u7LwW6CRGNnRuY7kYwCmegC2PU9bnWwK4DgAzIzEpJN8tvlVvYzns05ql2JrOe3TcTDsvhXUUaB1rzmT8TqhVVjFxH0VqSde2Boelw0VABERABESg1AQqtf+QoKvUa0mdqxgBbkpoZ8/sEmmbllrD4dty2uDSDrfIwk0U7Yx5g9/srBe1+s3vGlp+v2H9+LjIQXZ4W8vZuiIzWi+HrhFu8Mj8TgC0XA4tnKtNzPI57YFDaDvtrMcxLIE5Dwp4LU5rsDNsa3MA/xfJkqdlX9YDwHl8D8DzDWaCaXAoOlwEREAESkGgUhumUhBTJ0RABIoicJNlsXTtXQ/gwKIaVzsiIAINEZCgqyF8OlgERKAbCdx333144YUXGh76kksuiUGDBmHxxRcPbkuCrmBUqigCIiACXUlAgq6unHYNWgREoDkEnGNKXuuMB2AsAd1qRuRV1uci0CYCej/YGzwFIzdaPIr/6asApgBgUjo6ePH6pvMRhRwSdJVD0PUlALeZ6GeQzUtyhhsVdLG9Jc2lkXNP0W7yOkq7nGk1fq6JwWhJTlctlqz+OAEYxVoUSU1s03dE6GkZD3cSgP+xAxhHRyHXlXXEaybPyTjLawBsatcd3cieDO1YjXqha4FjuxbAjgDogEahXdJtjGJCjv9siwmkIxvd+7KKc2yja9q+AF4uYDxqQgREQAREQASqQKBS+w8JuqqwpNTHKhBg5of9AFxmWQ2Y0vPdgI6vBIA3zsyocbPdcFP4wc1SrRIqDGE/+MBuuGVlyOuSE4Dl1cv7PCkgWxPAGABrAfgWgCfyGqjjc4p3aD/OuShbaURUFLqp88f8OeO9sWVo4QOdkE092+hra3gpAEcAeDgQZjP58yHV+/awKqQ7fKDFBxLMkhK69rPa5f+T+xsTbtL5IOZPIZ2wOksDuNoy0CjTSQQ4VRUBEehoApXaMHX0TGhwItCdBPYA8GMAq9n+5PXuxKBRi0DpCEjQVbopUYdEQAREIJtAGQRd06ZN63Hhev99PjacUz766CM88MADmDhxYo9Ibf31mX8tvTz66KO4//77seOOO+JrX/vaPJVWX3117LnnnlhoIcZAqYiACIiACMQSkKArlpjqi4AIdCiBRQFsaIH4A+zPyfa+OXTIFHu8kqj8NoCnvZ9nTPgRGg8Qem7VE4GiCej9YG+iLh7IfUJhCuPHGF+VlkicycIl6Gq/oItJoekGNRjAPQAo+uF3c7Ik5zfmmhpta2F6zEFeXScIvgHA0ZY8PCv+zAl+mDDciYMYJ8V1WHShOJHuU/z/MLYwHvAbJmRiPJwrFGDxupn7gCi25Tn1GS93CYBtAVBUyYSQj9TXVOZaCBn/PiZOY9zpQAC/S+kDE4vTwWtVi0d7KKOfvjtXnvtaQUNVMyIgAiIgAiJQGgKV2n9I0FWadaOOVJwAM2EwMwJ/WHjTzM0CHamShRsMZrVgFgzeeFOExMLs8CcDoMVt3qYodOMWK+hy9RudDl9E42eGuMhEa7EOZiH9oYXyOMzduIcc06o63Gyxb/WUegRdvgiJm0xutEMyqFAIxewex1gWDwqiQl26msmfmcQ4hn8aQF88xgdadLfzS5GCLidG5DywH3wQ89eIiaTb2V3mzrUXgBcjjlVVERABEehUApXaMHXqJGhcIiAC2BpA1gsO4REBEWg9AQm6Ws9cZxQBERCBulYMWHMAACAASURBVAk0Q9B15ZVXYo89qL2ft7z00ks45JBDMN9882HcuHHo14+PIYF//vOf2H///fHgg3xkV2wZMmQIRo0ahUUW4WNGFREQAREQgVgCEnTFElN9ERCBDiBAkcUXPPFWfwBMppssdNxhctaYQveeP5iAi+KttBiUmPZUVwTaRUDvB3uTT4pmfPFNu+Yp9rxJkRmP3yIwRin2XMm4pGQsUWx79dRnPNZxAC40kRTj/sZnNNROQZdzf6PjE/v4XIZDV1aS6rIJuhi7dYaJ6Bzu5wHw94y75LVzYkSMW3LKyOtSADvZvDIB+k0RydPz1lJM7J8vGDzf3MeScZZ9LL6Pa5EJz3+QEjvnr9VJABSzljdL+lwEREAERKDTCFRq/yFBV6ctP42nnQQoMmF2Bt4oc7PADRuFMXwo58pXAZwFgH+6wg3ATwDw4RudiHYDcJTZZm9klfgZs27wpn0zAL6gi2lCeT4eS3HLx17b9Qq6KP55gElNE0AXBLC9bfKYlSIrm/0LAO6zY32b6XrnJ0TA1kxBUb395nGcf7c5rtUOv485v9MSdsl5mzo6CzDLyNRE4xQZUpzFtXS3uVXROS2r8Py0Vr7C3OViM400k3/yIYx/rrQHQUUJunhN84GAE2qSXdp1XYspbb2Z5YSW2Pw++LCRxaRjRUAERKBDCFRqw9QhzDUMERABERABESg7AQm6yj5D6p8IiIAIeASaIejKA9y/f/95BF0zZ87E008/jRkzZnxy6KxZs3D55Zfjrrvuwumnn46tttoqs9kbb7wRP/vZz3DYYYdhv/32m6feUksthQ022ADzz89cZSoiIAIiIAKxBCToiiWm+iIgAhUmsBKAJwHQASO0MCaAcR0qItBtBPR+sPeMJ0UzjE/hT5Uc97pN0LUlgOsAUABEEQ0FN36cnj/LLt6LcWOc1xhB7nsAKFj6T51fFIwlPNeS0TMOkU5iafFndKO6zYTDjBl72c7H8X0m4Nx88HI6gN9aPGTe/29kRZeqvHru1Px/9niLfXMJ8/n/LuO4HgVwgBenGRIblzakpJiLcXYUUzMOs6iSF/uXPI+bl1ouXcyKdDuAXwPggy0mfPcLXUJvNoE5eTGGsN71VBQHtSMCIiACIiACrSRQqf2HBF2tXBo6VzcQ4DVFa2BmbVgmRfzhNuO8ib7aMkTw72mb8XUA3ALgb547kbvB9wVOtW766xV0ZQmofKFMSEYVZvpgW7s3OPkhgq4GT/HJ4bGbqKzz0qHtAhPGcQP5jxodXNE2mxS/DfI2yDykVn/cfDCLxkm2pvzTMOsXraU3DXiQEFM3bSi+a5b/+VrWrw0A7GAPtJPH062Om8ezjVnyc26SKVpzm+VWCbrcBpn9oV06XRzIkoJH2oznWYDzwQKd97apc3FyLYyt81gdJgIiIAJlJlCpDVOZQapvIiACIiACItBBBCTo6qDJ1FBEQAQ6n0AZBF1plKdPn46hQ4di9OjRGDNmTI+DV1YZOXIkhg8fjhEjRuC00/gYXUUEREAERKAoAhJ0FUVS7YiACFSAwHwAmGGAiXFDC5P/PhZaWfVEoIMIlOn9YFKE1A6nJ05tUtA13BIGV2nau0nQ9TUAVwKYYx0+Jx6IYqZXMiasqPizetcD19c+AM40wVWyPxSaUQjEeLO7THQWK/hxa7joa2h1E3EdZvGXZEBxE8fCOXDJtBmnyZhExudRmBUr6lrP4hrJhiKzRsRcC5ub1iYpE+YS+PMcLql/stpl1n/+3ndOYxJxCgKTc7M2gF0B/MLi13wBmh+v+b8mfIsRFNa75nScCIiACIiACJSJQJn2H7lcJOjKRVTqCpw/in54c03BAJ2bWNzN319MIMEbWooCtrPPmemAoqM8MUIzB9/JG7qkqItOVUdbJgS3kQkRKLmNFI+nIOhfnrinCoIuCnxoZ8yMHxzDoQD+3sxFVVDbRWyomRWEoj7OG6MB6MpWK4NOloU1h1SrP8yGQoe3z5tYikIjvyRdt7j+knVYn4IyrilmZYnd3OZhd+IrCrsokHo85YBY4WErBF3MokZL7q8DoBsdH2DwgQGFmJwTZpc5GABtqbMKBWB3moNeHqfk56HObrHtqr4IiIAIlIFApTZMZQCmPoiACIiACIhAFxCQoKsLJllDFAERaA6Bp556CsOG+QbzYefZZJNNcMopp2DhhRlvEleaIejKEmBNnjwZe+/N1xmYx6ErrccSdMXNo2qLgAiIQLMISNDVLLJqVwREoAUEGH/zx8jz/MaL1Ukeylid31vw9tP25x8i21d1EegUAmV6PyhBV3GrqpPj/3xKXwZwOYD+CXT8nr/C4oreTHxWRPxZIzNFsTGvO+cgltUfxvfxZ64FevhZmyHoYmwZ47T6WjcYB0tXNLqhpYnnGBu3vc1PqKiLx2xusX2cU84jYzvHNeCQ5yfJDyc4t2Yy6TcTjV9lLOgG50RsPILnWtTmdmpKnzm+AQBOBjDGE4rV0y8dIwIiIAIiIAJVJVCm/UcuQwm6chGVtgJvzCiWocjAWcomO/uUZVqgEEiCrrmbqqKzQqQtEl9Iw8+ZReUiALQn5o1yiKCLWRQorkkTbzVb0EXXMApKkvbBzDDFDRM3QBTmcFPgl9dsTdL6mWPlppWbngMBPFLaq2nejhWxoaZtMS2pP22ZQB4KGLvbiFFExE2is5eu1R+3RiYAGAwg+XCAp13M7KWZtYQZSRjdMdPrz/wAvgfgnECRUsBQ5qnixFf8ZZaQtGyCLn6/0mr6mBQmHI8TddVy6iJXZknh5pjiPv49y2bdB8a5+L6tH4og6UymIgIiIAKdRqBSG6ZOg6/xiIAIiIAIiEBJCUjQVdKJUbdEQATKT2DixInYYostojs6ZMgQjBo1CosswkdhcUWCrjheqi0CIiAC3UZAgq5um3GNVwQqSWAhAOtbsDMDnvnDgG6+W2cy1VpJPZMDZuzG4Zbgl6It/+f1StJRp0WgOQTK9H6wXYIuP3lxKGVf5JHsd2xCd8Z8sQ+7APgGgI099yPGgFGAyji1/wMwPbCDjQq6+FBiU4utooMhv49ZGGN2P4CbATAWjSXJr1Xxf0ygf6Gdn8mfGX9FByQmOCdDFsZ4MeHzNQCeNPFNEfFngdMQVK0Z/WmGoMt33fo1gB8BeC5HaJUUdTH2jnG176SQoXiN/WYM3TJmiHCErblaydrzIPPeYk9LFp6sy3sOXsuM62PfGEuZLFzzfpJ0Jmdfza7LZPxmjKFAXr/1uQiIgAiIgAh0KoEy7T9yGUvQlYuolBU4b8fZZqFWB52zEzdkEnS1VtDFeeE80bqYN/98iEcxR9YNNTd60xIb4iEmiKJtLn/45UJBDDerzRZ01bvwuVnmBoQbVmYmofCLLlVcf3STomhoqYjG7wVwcUT9vKoU2ZwKgJsobrbTNm6NbmA570MtM8gDNv5/5HXM+NBtiy5QfHhCQSZLVn/6mOiI3wVZ9srutHzovC4A8vTFXO5zblZpQf23DAevgO5nVgnhWSZBV1KMyYfvvOb8QpZ8CMOHSlmOZs49jXW4Yb8jAOKSll1lIIATTIgXcJiqiIAIiEDlCFRqw1Q5uuqwCIiACIiACFSTgARd1Zw39VoERKAEBKZMmYI77gh59DRvZ1dffXXsueeeWGghPiqNK+0UdK2wwgo46aST8NprLp5rbt9nz54N8nj11VcxYMAALL88H7unF9ah+1e/fv2wxhp8jN27kNF5552HpZdeOg6QaouACIhAlxOQoKvLF4CGLwLlI7CECQQ2AvAFAPyTCVqzStIhI29EqwD4NwAmWlYRARHIJlCm94PdJuhybj2MPds5YJFOBjACwO0ZMUZ+E/UKuhjLSFHZ2Z4oKq1rFL4wiTqditY0ByXnkpUn6EoT0LEtxliFFMZl7QfgJxb7x6TPjOV70Q6mGI2xVnRP2iDRIIU5fHDxbQDPA2CSbwp+QxJBh/Qtqw7jv2gMQL7Jwli+X3j9eSmlDoVDTDydFBBlna8Zgi6ei2uW8Zb8vzW0L368FxlcZknpfWcrtsnE3P9jA0rOaSPss47lgzeK/xhLGCvCzOMeYijQjDGpTREQAREQARGoAoEy7T9yeUnQlYuolBX4dvFGs371O+i7KnHTwJtAur0wi5AEXa0XdKUtnqSgixs1Cka4EabbGp1/WPybebpbXW+/TxOE1RLMxAplXH2KVfj3UDvltazvFARRwMXNMzfdFBXS6YiZW+rJNBOzkQ65WL9kzke8hrIexIYIkPLORWEOs8bw2mPGmJAMHv6c+2KerP44wRDFWjs0QYiVN8bQz0N4xq5Tfy0x/TA32H7xbaxj19CWZtXNNcJ+cVOd9kDFr5eW2WUPe7jF7Dx0q3s5AJjv7FbmOQ0YiqqIgAiIQE0CldowaS5FQAREQAREQARaQkCCrpZg1klEQAREoBgC7RR0Lbfccth///3x4IOM22pu2W677cCxLrss49NUREAEREAEQglI0BVKSvVEQARaROA2S8AZejomhmXQtYoIiECxBMr0frCbBF0UJTEu7SwT+sTMai2XI9dOPYIuxvTQPYlxchTehJRhlsSafWqFoOvTxuw71jm6b/H/BsZmJgvHsxWAowIEcxSoMZ7zIwB/9tzHXJtMGP4X7wQrm0uTf84/AbgHwH9S+lJPbJ7fTJ5ILnnKZgm6QtZEWh0K2ri2GOvFQrHd+cbqi5b8nXFsLBR8/TAjGXy95087zk8IPsVEgr+rcQLGq/GYWoXr7XQAd1nC/Vk1KjP2k2LCtATwRY5TbYmACIiACIhA2QiUaf+Ry0aCrlxEpazgBBKuc7Tt5aZhTMbNV6OWy82AUM+Grt5+tMNyOauvaYKsbU1kROHHYLPXXc4sdjnX/NxZ6rrjR9mmgzfkzRB0xWZwcIz/bi5k/wSwoAmZmp1dJHRdMPMW3b7ImBtbWmC/nXJw8voKbZ/1Yrkl297VHJ/4AOJos+TOml9mb2EGGj404N+ZlcStj5g+h9RtJENIlQRdIc5bjpef2YUPWg61ueDnFPJdAuCgAPc0n79z5YtxdguZP9URAREQgbIRqNSGqWzw1B8REAEREAER6FACEnR16MRqWCIgAp1JoJ2Crr59++L9998H3bhCyowZM3DaaafhmmuuwbBhw3DCCcylFVbmm28+LLnkkuCfKiIgAiIgAuEEJOgKZ6WaIiACLSFAJw4mo80r71nA8y0ArsirrM9FQASiCZTp/WC7BF0UCe0DgCIrlvUtGbWDyYTRjybIPuLFjMXG/yXFLX7TFHj8xgRF85t74dbmiuTXu9tcqd7KmPHY+L9afWLc3ASLlVodAPvDeDRXLgDwTc8NK098VI9DF/u3l4ll3Lnp0HUOAIqx8gotvjcHsCOAL1sy8LxjYj/fE0CWVXtRgi66dGU5ffn9ZbLrKwE8BOCIALdKioqmxQ44sj5jtph8ngI7xtRS4MVrj6YIHJPv+tYKkZOL73PD4Pn5cIrmDGkxlUXH/uVdJ5F4VV0EREAEREAEKkOgTPuPXGgSdOUiKmWF5I2bL/4oZYdTOhW7oWtkXGUXdK1oN+nciLpNl3PqeccyM7gMH+5ho+861AxBVyMOXVyfFHSVqfC77jjLtMHN2kAA4zM62E5Bl3PfW976+FyGYI8PAOjmRutuComcs1vRmzqHqAhBFx+60IqcazpZyuDQxeuQgrzdAPAh0cEAJuUsYj7IORbAHwFQhOVuADaxLCgrWfYdJ8is1Rwz9vBFAh3u+CCITNKy6ZTpulJfREAERKBeApXaMNU7SB0nAiIgAiIgAiIQRUCCrihcqiwCIiAC7SXQTkFXv35+LFc+h+nTp2Po0KEYPXo0RowY0SPuUhEBERABEWguAQm6mstXrYtAlxIYYEHxdGX5PYDrIjgw+D8ZG/CGibfYFn/4PvyViDZVVQREIJ5Amd4PtkvQlaSWjPHxY8HSCMcIuvwkxb4L1r0AzrDvvmSmFCbKppsX++Efw4TGdNOantKp2Pg/l/Tcb3+iiW6eBOD3iTE53zBxjnPl8ruQJ1SJFXQtanE7x9tJGKtHZzAKfetNZr6QsVwNwFIAfMctfvYFADxvaJkKgLGDdPdKK2SWJcTaGMAvADxvicNfSmmA/Cnm6gtgnOeGFtq/vHp5azzv+NDP/Rgw/xiufz4Yeia0oQbr+fF9yaboIsY4McYx+sV9L3D90dErLaMR4wp5b1SrDq/nzQDkXScNDlGHi4AIiIAIiEBpCZRp/5ELSYKuXESlrJDc0HGjxZ/k4itl561TsRu6RsZSVkEXM0Cwb5y7nW2AzuGJwhe6LyUdn5zwhRtGij5YmiHoqpd3chPg+ltvezyuiM3clvZQl4IpZ6ectdl2PLkp4tzwYW5oYdYubnzrFeJws84NGx33KCyik1ja/LoHHH8AsC+Al62DIbbLrOqslylcoq16cnOYHC9Z8SF2Xr00Ts51rNYGsd2CLj87Cze7BwJglqN6CjMX0da6kcgQzu8v6zm5jhEBERCBihCo1IapIkzVTREQgbkEeD/2sGUEpIt1lfbJmkcR6GYCEnR18+xr7CIgApUj0AxB14ABA7D88oxHmbdQkPXMM89grbXWwrhx4yBBV+WWizosAiLQhQQk6OrCSdeQRaA4AoubSwwD3DeyQHL+3S93WeLT0LMyNoViBLrR8IcCrrIlqA0di+qJQJUJlOn9YDcIutLETJcD+H5O7A9jSbcHwLqMQWKplTg7Jv6P4hbGwdEByxU6gB2dE5u1LgAmJt80cQHkCVViBV1s3gmB/m1irkbEvsuZC1sjMVdFXvO14guT52nU6Sur30XEAOYx4Rpex+K2GFPHQlesM+3d4Yd5DRT4OZP73+kJJBmL+H92DVB4RxMHiiX/7p3TxQUnY0b9boXUcfOdd50UOFw1JQIiIAIiIAKlIlCm/UcuGAm6chHNU6GqG7q4UbamdsyGrtEetUrQtQEACnr+WqPD7oaaN8uvA/i23bTzGIpK6MhExx+KvQ5KuC9xo3wpgJ3MgpuZMFiaIejKyuAwn2XhYF/oOsTMH355zTYa/7JfOqGOX9dlieDDUufW5LJCTLbsETzc1Wt0M/c125C51K3Xm+Ama9Mds4FtdG2mHc81Qot1biQpuEr2h5s7Cv64oePDaorOYgVk/joswlGtCOFeHkt/HfjX9BYAmK3HL3S7GmW273nrJ2m1/Te7htMynCT7+IQJ4mZ4H3wGwE0pD5Lyxuc+Z/Ax54T9UBEBERCBTiVQqQ1Tp06CxiUCHUzgCHvRyCE+ZS8CeV+tIgIiUG4CEnSVe37UOxEQgRITmDhxIrbYgo/I4sqQIUMwatQoLLIIH6XFlWYIuvJ60L9//1RB17Rp0zBz5szMw2fMmNHjynXNNddg2LBhOOGEE2qeaoEFFsASSyyBFDFCXhf1uQiIgAiIgBGQoEtLQQREIJIA3/2ONAEXHUHyCuMs6HSiIgIiUC0CZXo/WNX4v1CHLsaDMpH0+d4SoXBqCIC3ApYNjz/UYq1c9WsBHAMgKYaJif9LilsmWXwUY+XyCp26mMRvJa9is4QqFNrMApD9sCGvt3M+b3f8WbKXMf2p5fTlt7uHrZOHAPD9nIsXzCJEptPC8EXXckKu7wEY6Imo8uIEo08UeADj0SgoZ/zn1eaKxmTqewNYD8AFJpq8z95lMlaTJUSsFVJHgq7AiVI1ERABERCBjiVQpv1HLmQJunIRzVOhqhu6uFG2pnbMhq7RHrVC0OWygTCrxnGW1SnZ7z4m/qBYyxWXAeI6AKuaVe5aAG61CsxKwjZ9G2NuaPn7F61OMwRdWVkefKFMmpAmOWYn9PHruk3FIABjE2PwxTeuXp4gp9b6+LIFcyatt8n9Cts4vZloIGYD2+jaTDt+QXMRcA5iWf3h5pk/vpgotD8SdM0lRYa8Jk+xB1prAjg1EGTadeLs0gOb6KnGY7jO+XCDQjS6yPHhkIoIiIAIdCqBSm2YOnUSNC4R6FACCwNg4gZmUHSFL/gO6NDxalgi0EkEJOjqpNnUWERABFpKoFMEXYMGDcL666/fi927776LG264ASussEKqoGvkyJEYPpyP1oopjQjdiumBWhEBERCB6hOQoKv6c6gRiECLCTCe44+R5+Tzv7cjj1F1ERCB9hJo1ftBF2PTjNGGxEnFnNfF7rhj8uKjQgVdFD1RxLKNNVzLYSurv8k2GFu1iyXS848Jjf+b38S7J3sHU8wbmsSaMXfnWUyea6JZgq6YOaxVt93xZ/z/lbwpGLoHwJcAPAbAiYqYUJyuZwda/NwLdQy86PizOroAJqfnOJhA3zlysZ0nzWXtVwBCknrXc+5ax2xiidoZ3/kzi/107Jnw3o9pHG+CSc5JiFgrpI4EXUXPqNoTAREQARGoGoFW7T8K4SJBVxzGdgm66rGx9cUyoRu6LBq88WUfuDFjxouNASxjlem8REt6ZvKgJez0QKShG7qs5igs4s347gC+CmCAVXwEwP0AbgZAtyiWVgi6vgXgQsucwJtuCjPYF/8LwRd0cbN8mWVDcS5VbqwUmGwJYHMAPzHRDp25GIT4vAk/yNu1LUFX71XC77btbE44/8zIf5i5fp1ra5hHcR5obUxrbm7kmEmm3Rvq5Gia0Z+iN9QUNPpBs/4Y6CZG9nQToyV7mlDJ1eEG9saMi55ZgihmTF7TjTp0sT32fUMAzBizg1meu25QaMksQzz3LYnvOH7H3F6A+IqOdxw3r/nd7EFK4FepqomACIhAJQlUasNUScLqtAh0LwG62P7IG/5HAOig+kb3ItHIRaAyBCToqsxUqaMiIAJlIzBr1ix88AEfc8aVRpyomuHQNWbMGOy/Px9bzlsmT56Mvfdm8mJI0BU3xaotAiIgAm0jIEFX29DrxCJQFgLr1CHQYpwJkzVlFcal/A7AEyYm+ENZBqt+iIAIBBNo1ftBCbrmxD39wnMoesBizv4RPFtAmgCLsXBMfOyX0Pi/5QDcAGB77+BtAfwyok/fBEDhiyutEHQtDoAxmEtG9NNVdfFGFMNx7Ew+HlsaiUtyvHjuoy0uyhd0sW0mnaZzmx9nGtPHouPPYs69BICdLUaTsaOuMLaSsYGMBwyNY405b0hdX4DIJOOMW/TZM7aUhZmNrrK/My5Ugq4QuqojAiIgAiIgAmEEWrX/COtNTi0JuuIwdpugi+uDQilmw+ANcF7hzeYIEzjk2Q6HbuiS56S4jKKysz1RTlq/uAli5hLe9NJxx3e4ytvQpQno8rKgsA9+5gTa4J5gmwP/S+GLlg2ClrrMHJ8sdOfixpp99DNKcYNI56b3U7JGNEPQRYET3bWS7k98iMoMKQeb8IUiqLTCCAIKd9rh0MVNEQVCFMNReDjRNp/O0YxiQAoB6YK0QaLzfBDMDeu3TTx3CICnzSUtb/038nktq2oKKPmghRtO9uellBMxk0ja2sjqU6s21P4DnnNsPfwnpVNunYRcZzzcv0aLEHTVmrtWZCzZ1USxD1umlb81sph0rAiIgAhUgEClNkwV4KkuioAIzCHAl2nch/kv1Zh0Y6gAiYAIVIKABF2VmCZ1UgREQATmECijoGvEiBE47TQ+Zpy3TJ8+HUOHDsXo0aORVYdHOKczOXRplYuACIhA4wQk6GqcoVoQgYoQWBRAf4spYVzJRvb+nXENjCtgsqXQ8hsAm1lS2z+ZcIvBzxRwPRPZVug5VU8ERKC1BFr1flCCrjkCnSu86WXCcYpKkjFgeStgMIDrvEoU/zDWyk/kHBr/xyTLtwHoa+392mK7+F4ntKxtCd4Ze8eSF/8X2m6temnjK6Ld0DYooON7rnqESTzuAgAuXov/zyZFRW6tpM1tSB9bFX/m+sL4Ot5z8LwUQDlDAr+vjP2bGtL5iDq8Hzkr4hr6mq3V9wDsBWCpDEEXu8Ak6p+z5N/8nnRMs2I3ecweAK60BPZp8Z2s4+INW3GdRKBUVREQAREQARFoGYFW7T8KGZAEXXEYu0nQRVHM4XYz+qk4TD1ZJbgRTDpP+c2Ebuj8YyjEYbvMuh7ap2EA7rVMF3yYGLKhq1fQxba58aRYi1lEKGo6ypx3Qqx76RLEjRgdeujAxU0TXYnySjMEXXnnzPvciWycUCevfq3PQ0U+bOPTtma/Yw0y2wY3qGkPALietrI5yhMsUiBI22M+dP6z5/7m+s0sNn/xBrEygNUSg+KDZ1pYpwma6nHh85uP3Xy1akPNYFqKKgdaRpRkph43hm4WdPlZWWqJ3hq5hnSsCIiACJSNQKU2TGWDp/6IgAhkEjgTwCnep3xZQ3euejIeCrMIiEDrCUjQ1XrmOqMIiIAI1E1Agq660elAERABEegKAhJ0dcU0a5DdR4DxHV8w0Rb/ZOwFA5CzypfMSSuU1E4mEGAQdrz9bOhZVE8ERKCdBFr1frDbBV1pzlr3A3i0jsmnexCdm1xxTk/+93Ro/B8FLo94bd1ngpx/RfRraYv/4/8ZLLGxUhGn+qSqPz4muo8RoNFBiiIq8qI4OUaUtYYlu65X0EVh9fkWE3cggOstwXxS0EVx3M8BcGyMJYtNQN2K+DOKuCh4ooiJ65Exdq0uMfPAeb8YAAWRTJpPI4U0MV3WGBzTosbYiuukqL6qHREQAREQAREokkCr9h+F9FmCrjiM7RJ0UaSyDwAG/rMkN0xpGy9ugviwiyXZbwpT9rab8TQCvBGmcIr2s8lCtyJmR6KLETeBzLK0dUrGgzxBUuiGzp2/Vp+YmWmCbYBWt/74N+/MNkEbYefGlHej2oigi/1dBcClJszipoyCImYs+bjGclveNlLMHsHCDeDVthHl35NfLH5TRQq6jg10Y8u7ciikewpAEe1RkMeNTq3C9cGMFqd7Gzc6dFEgExLAyU3/5gB2NKc1ZvMouuwJ4I6MRosSdNGli2JHOtnVKi5Tx0MmtMp7QELHvWl1AHEbfzrM7WBualz8wwAAIABJREFUaWnNdIKgi5vvLetgRGEhHeH4wmMMgBcy2mjERr2ObukQERABEWgqgUptmJpKQo2LgAgURYAZ+N6wzL+uTYq76OysIgIiUA0CEnRVY57USxEQARHoISBBlxaCCIiACIhALQISdGl9iEBHEmAgukugGzLAwyzxZ0hd1REBEegOAmV6P9iu+L/kTCeFG3kJr0Pi/xiDQrclJhEvuqTF24XG/yXHGiOQceNIji0v/q+I8fvjy5uf5PlqxfPl9c3FUdXDiW0zEflYAIzbYlJ6xpCm9Wc5i03kZ7XiurL62yxB10IWk7qLxQMmRVxvA+B6YIwcY1lrmQ7ksc76nLF3TOxPcV3MPDCRP8WPr1u873MZ7POY1tvv5HGtuE6K6qvaEQEREAEREIEiCZRp/5E7Lgm6chHNU6GTN3RuoFwT+5r1su+CRVENMwb8HkDSbYqZBejmxY2LfwydquimlZZhInRD5/rFzQWtl/32J5rw7MlEnyju+QaA8zIeKubdqDYq6GKf6bZFERJFRhQU7V4j20lSzOUvOgrCOO4fA/hjhrCrSEFX3BVRjtqLWqDm8dYdCuAoKLslR0RXq/fcGHKt0WWLtse+4xY/Y9Yxnje00B3gZHP3SjuGazZLiOUskJ8HcAiAl1Ia4DVJMRc3kuMiH6aHjCH2oQTbpOCTAjs+ZKDgkplH3sw4Waygay0T63FunHjQb9p/iFNP3/223PWV971RdIaUJKqYhwMhc6o6IiACItBOApXaMLUTlM4tAiIQTOAiSybhDqDT8ZoAZgS3oIoiIALtJiBBV7tnQOcXARGoLIFZs2bhgw/iTQz69OmDxRdnHqb4UkZB12GHHYb99tuv12DI5/LLL8ddd92FrDo8aNKkSTjqqKMwZMgQjBo1CosswkeMKiIgAiIgAvUQkKCrHmo6RgRKT+AaAAcF9pLxIXz/S2cQFREQARFwBMr0frCT4/8k6Cr2mquqoIuxTr+wZOzOeSstvtB3dDvBxIAxBIsWdDHe84gMcwHGX1IoRaHav+1Pis3p2sXfFV38ayk0ZoumDVcBoIsck04ybo4GADHiPseU9168n0p71+kSudeq4+IN8+Ldiuam9kRABERABESgLATKtP/IZSJBVy6ieSp08obODTRNzHQ5gO/nWNtzLW0PgHWZmYCFb5EHAhifgjlG0EX3JN4YUxzlCh3AjrYs7FmzSMcb3rhumqiQd6NahKCLp6Soizx+ZQK5NIcusqKbF2/kKUQ6EsDDALYy2+Odvb7fBOBHAJi5wf+i6XZBl2PNNcINGwU+r8Rd2vPUZvYRuuBxvuhmFx8N0cDJUw6N2dQ16vSV1fN6RFG8/rhmuXmm4x8zAGU5zcUKuvIIxwq6nIAvrV23wc1yM6OYjmuE1/BReR2zz501eowd+xMAzlJQciBhVRMBESg7gUptmMoOU/0TARHAqpb0YEGPBTNPXik2IiAClSIgQVelpkudFQERKBOBiRMnYosttoju0ogRI3DaaXwsF1/KKOiKH0X6ERJ0FUVS7YiACHQzAQm6unn2NfYSE1jY3tsOAMCfOwAwbiK0MLnqhSmV/2nOGEwMTBcvvl//Q2ijqicCItBVBMr0frCT4/8k6Cr2sqqqoGsogAsSzlJZ8WdOQORESyt5SbbzaDKJPe8rKLbiPcBHeQcAqBX/xETmFG25WE+2yxjR6wH81jMV8OPjyiLoojiOojgaEEzy3LmIJCb2LzkfaUYKIXVCE5gHTJmqiIAIiIAIiEAlCZRp/5ELUIKuXETzVOjkDR0HyvXAG3o/UxJvihkMxwzneYXHH5oInLsWwDEAPkwcHCPo2hrAnZ47V/Kmt1a/mLlhDABuNlzJE3TljTPm8z62WUm6mpHV5ibmouCFYq7vAPhfT/RC697P280+hXF0cHKOXSM80VKzBV18uHsKgE1iBl5H3UYFK+QzC8DMOs7tHxKziWrwVEGHx/SnltOXfzKXqSNLpJTsGJlOC+rtnEqL2QaVAidu2PcGQPFSVmm3oMsxjhjiJ1VDxpdst+jx1tNvHSMCIiAC7SRQqQ1TO0Hp3CIgAkEErjM3WFf5T7aP+k/Q0aokAiJQFgISdJVlJtQPERCByhHoFEHXgAEDsPzyjAOat0yfPh3PPPMM1lprLYwbNw79+jFmZ24ZOXIkhg8f3vP7NdZwuebmfj579mxMmTIFr776amYd1p46dSoef/xxOXRV7gpQh0VABMpIQIKuMs6K+tRlBJgwl8HVX7A/N7SEpj6GHwM4KYLLlgD4HO5pT8DF96R/jWhDVUVABLqbQJneD3Zy/F+aoKtZgheu6ND4PydAcVdBqOORf9Ukx9aK+L8qCroYP8fk8geY2xVZs2TFn30RwM8trovzxOPHmRC8Gd9ateae8ZSMMWNM5S0m/mIsYLKUUdDFtcJkk4zJYzJ6Crvcu8qY2L8QsVZIHQm6mrF61aYIiIAIiECVCJRp/5HLTYKuuYgaCejPA830mBPzKkV8ntzk5LnnJDdPWQIEip6Y0WAb60sth62s7ibbeBPALmbh6x8TuqHzrX3d8SMBnOHd9NZCR0EVb5CP8yq1YkOX1ycK3yjKWsbWBvvHrFVphdfpOgB+4AUqMgMFXdP+H4AvA3gsQzhThHCkmdlb/PHWs1mPuGyCq8ZsooIbjajITefJAO4DcA+ALyXmd4plIjkQwCUAXoho21Ut2vLa7wLXK9tnxhSW7wK4qIY7F+sUsU79PsQ6dDXy/Z/8PqUQkzcCWW5kzRhvHUtAh4iACIhAWwlUasPUVlI6uQiIQB6BTwPgntMvuwO4K+9AfS4CIlA6AhJ0lW5K1CEREIGqEHCCrg022ABXX311j/CpVrngggtw9tlno2wOXXm8+/fvX1PQlTUeCsKGDh2K0aNH1xyz4yiHrryZ0OciIAIikE9Agq58RqohAk0gwJiU75mAa7WA9n8JYNuAeqoiAiIgAkURKNP7wU4WdDFpNxO5MwGzKxSXnFPURCbaCY3/S8bl1BO75wuV2I162ojFUEVBlxM7rZCI2cyKh1sZwFgAPI4xnkycyOT0TCrejPIegOcD4z6zzl9GQRf7ui6AMwGc6CXq5+9jYhFDxFohdSToasbqVZsiIAIiIAJVIlCm/UcuNwm65iJqJKA/D3RVBF1k8AvPCesBy9bwj7wBep+nCbCOMAtfv5nQDd1yJgzZ3juYDxb5gDG0fBPAeK9yKzZ0WX3j2/SfAGCQIcvbAG4G8LeAwTAokQ9fzwbATRdvzikUbLZDly+OORzAHQF9jalCu2E+PChS0LU4AGaYWTKmI1Z3VXOVY2AoRUkUz8WW1wDcbo5hsce69cpzHw2AGdN8wR7bHmXOefVm0WmWoMtlSmGmF4oVb7V+/isHQtGCLmadu9quszzBK7u2kPe9l+zqxva9mOVmRvc9il8/NmeyH5mbGR+QvZMx7pDxkiXFmjvZNZ90OYxdV6ovAiIgAmUiUKkNU5nAqS8iIAKpBNYGcDqAfQE8YwkRhEoERKB6BCToqt6cqcciIAIlIeCESFmCp2Q3naNVGQRds2bNwu23347XXnsN/PuDDz6IzTbbLNWpq0+fPthnn33w6U9T0z+35I1Hgq6SLFR1QwREoKsISNDVVdOtwZaHwI6WMDS0Rwym5jtVFREQARFoFYEyvR/sZEEX55NJpBlb5kqR8VjJ9RIa/8dE5nRc2sAayEpGX2s9OuHRVlapFfF//vjuB/BoxAXTSPzZ1wDw//Z65s7FhN0J4BAALmYrK75wUQA/BcDk9PuYO1fEMNtStayCLsKg8JBxZH6RoKsty0QnFQEREAER6HICZdp/5E6FBF1zEUnQBQwBcIW3ai6zjAEzclfSvBUGA7jO+xXFJ3SX8i1wQzd0FLPcBqCvtfdrAPsBeDWiTwzwo2iKFsEsrdjQJbu3GACKoU41oQtv3Cn44AaDgYchxQkD2RZdmyjmooiklYKuegVEtcbnxC31bEKz2k1bXyGMi6rTyFiGArjAsuOQzWYpDmzuWk27tkLG0AxBF/8/oVCRfV8DwG8BHAxgUkCHQgROfjN0waJYj3/ONAEVP2cflgIw0K4vbpLTBKUBXfqkSmjGEopZKU6kIyDLk/a9978pbl154+U1fiQAitE4hpOMq7Pijum/6oqACIhAGQlUasNURoDqkwiIQCoB7vv40uk58REBEagkAQm6Kjlt6rQIiEAZCFRZ0OXze/HFF7HXXnvhs5/9bI+b1sorM04rv0jQlc9INURABESg1QQk6Go1cZ2vQwkwPmJKxNh48/RGTn2KuH5vSZGeBjAmon1VFQEREIFGCZTp/WCnC7p2BXC3N2GM32Fs2ssRk8j4G8Yv7WVOQ3RUehzAIwlnpdD4P4qImdiaSY1d2Q3APRF9Siaqb0X8X9Xiz/yk7XSJYlyZu/ay4gs510ycyJ+QpNkRU9a0qmUWdKUNOos9rwvGma3uHbS8Oa4yNpb3gkw0niwhdZawmEMmsqeA8iNr5AkAZwGIjQdu2mSqYREQAREQARFoEoEy7T9yhyhB11xE3S7oSnPWis0s4Wiub+5I7t/OacjPPhC6oWPGCW4GXbnPXMPyHH/8xZ/cFLZiQ5e8+LY0kRuFLvfaJohCFzpTbeJV5sZqI/s3s8tP9z5j3adSrupWCrrOAPBw7jdLXAUK9A6rM6tI1pn89TU5UgDoNjRcr8k5yBsZ55ebxnoFXb71+YEArs8Q7FGc+HMAHBvFWSEOb37fixZ00Wab/eWDAAqQuBGkIOk3ecDsc1/gRJt3tkGxFufAF4K65tK+r9JOxWuMD5deDOxHWrVQQReP5YaZD0RoXe8yrnDjTfGmfy1nCbo45m9YpiQ6g7EwYw4fksWIWBsYrg4VAREQgZYQqNSGqSVEdBIREAEREAEREAEJurQGREAERKBOAp0g6Prvf/+LUaNG4cQTT8Tuu++Oq6++GksvvTRmzpyJxx57DGuvvTbWWIOPXoG7774bl13GXHRzyquvvorJkyejX79+n9TxUc6ePRtTpkzpqZdVh/WnTp2Kxx9/vKeNvn37Yr755sNSSy2Fc845B2uttVads6PDREAERKA7CUjQ1Z3zrlHXTYDvpr9gMQIDLIB3XQBvJoJ7Q07AGAomv2T5KwCKtvyf10IaUR0REAERaBKBMr0f7HRB12cA3ARgU28umYT8qpSExFnTvYoJsL7uVWCSY8YF+SU0/o8xqqcAGOkdHBNbxTghCo4Yb+NKK+L/0gQ3oZdII/Fn7hyx4pv1ANxq9wPfAsDjXakVX+iS9/tzQuaMVWQsFGM/mdiaPBjPxETVjGdiYcwY72G4VsZ58U2cczqzbQ7gxkTcVCjDrHqdIuhqh2Aw5rprdJ50vAiIgAiIgAi0k0CZ9h+5HCToykVUcxPSio1BWg+dGMN9lpcdIXnzl2Zb7GdoiKOSXzuNU+iGLjnWem4qk2Nr1bxxY+McdXit7Q1gRQBX1tikuA0HqbI+BTt5pZWCrry+NPJ5PXObdT5/feVdH8k2YmyOk8c26jbm7MEp2NrWstuk9Wc52yzzsx3MrS2GfdGCLq5vbsAvtQweR2eID7P6uDiAPua2xYdC3OD3B+Bc6dKO29oeDlA4lVZ47XzXHPmS/zGn1V8BwHb2oOHalAw1ye8NClfZ/u0AfmV9Z7tkwQcVFKZxDln4YIMuW3+3fycFXTyG4lXa3rMPLMyQcqa5JvpisJh5Vl0REAERKCuBSm2YygpR/RIBERABERCBDiMgQVeHTaiGIwIi0DoCnSDoevPNNzF48GBMmDAB559/PoYOHYoPP/wQxxxzDK677jqcffbZOOmkkzD//PNj7NixGDRoUEsA9+/fH+PGjesRgqmIgAiIgAiEE5CgK5yVanYdgVVNuMUErxRx8Z3imjUo8J033xmGln0A/MNcuGKOC21f9URABESgEQJlej/Y6YIuxt/QgYcJiV2hS9fBAJgYOa8w3o3iLSYwdoVJiCkQYmJsv4TG//EYJjy/C8BK1gCTPA8EMD6vQwA2BHAzAIqeXWlV/F9A91KrNBJ/Vu85h1icUVry/Vr9oRiLMVo8jnPN69XFsG1l8U+/tFhGzoMf4+di2LYHsCeAO6zz/PctAKYB4D3Ko/UOKuW4ThF0MV6OD7mW9MbojBQmAnjAc9aKxcf7zmPsmuc8uNgzCvwZ65aWYD32HKovAiIgAiIgAmUmUKb9Ry4nCbpyEdXchLRrYyBB17xuN3mz2A5BFze3dLOiPS03Me/kddI+L7ugq4oOXVUSdDl7cDqxOeettA2171CVlgEnb7kVLehy51vNRIyxjmF+f/1Ndy1Bl3Oz44OoZOHDhTciN5/uocZtAA4F8L41muXQ5dwDk/VdXyg0Y6aaH9iLliMsCw4/T3Po8l386MzGzEKv5E2kPhcBERCBihKo1IapoozVbREQAREQARGoGgEJuqo2Y+qvCIhAaQh0gqDrjjvuwJ577ol1110Xt956K9ZbjwmlgfHjx2PgwIE9DllOWDV9+nT8+9///oT/BRdc0CP4GjZsGE44gY9K6ytPPvkkdthhBxx88MEYOXIkFl544R6Xrk996lNYYAEmm1YRAREQAREIJSBBVygp1etCAh8CWDRi3ExwycSSKiIgAiLQCQT0frD3LDYj/s+d5UsAGM8yx+56TrkPABM0M6YmqzCWlOKe/5c49nxz2JqZODBG0JUlNMtLGs3E0EwwvVvi3O2K2wy9HusVdJHTQTZPHGNIEmvXJ7ppUcjHJNjXJDoa2589TPjzawD7WX82MwEef8f1+09LfO3c1+jgxjgpioXoUHYxALp/MbE2xUW8FyqidIqgK42F+15oNDF+VrxbEfzVhgiIgAiIgAhUgUCl9h8SdMUtqU7O0CGHrri1kFfbzz7BTApj8w6wz8su6IoZS+CQPxG3NLoR8c9XVYeuoQAuSGQyydpQJzdwzGBDV6ilAsBzA8+Mb8zMRse+jwKOibXxDmgytUqooKve9rOOoyvazy0zDDMAPWcVsza4zm78MnsYQvFmsvAhy3EAXrdMQe4GIU3Q5Vz8/gTg6cgHMkWzUHsiIAIi0GwCldowNRuG2hcBERABERABEeghIEGXFoIIiIAI1Emg6oIu58R17bXX4rjjjsN5552HPn3m5HD617/+hSFDhvSIvJxzV1IkQPHV8OHDMWLECJx2Gh+71VccR55v1KhRWGQRvjJREQEREAERqIeABF31UNMxXUKAzhRfDRzrVACHmbNF4CGqJgIiIAKlJqD3g72np5mCrjSXLfaAMUIU30wAkBRnLQbgcACnAljG624td68YQRebpMMWhUabeu1TfDTCxEN+n+YDsDEAiskYu5MseYIuP/7IHRubFLyRiypWQMVz8YEIY78YP0bh3YEAHmmkE96xMf1hP+jQxpgnX6TlmH5srlt/tva/aUKvh70E5vyIybLp6EUnqt0BPFTQWCToygcpQVc+I9UQAREQARHobAKV2n9I0BW3GLtN0NUM8Y4jHrqhS25e6xH9tMOhyzktvWR2w9x8sixtG57VM5aecx3ix7Spdna3yer3WhYL/r7WhitNOBK36gGfHzfuzho5tp2s+kybSiejeuY2q80qCrro6MSMMgcAoJsTedSaXydA4tridcLjxwHoX9TEJNopcn5qdbFdgq4sEWbaBtd3SOPa5cOUmFLEdRlzPtUVAREQgbIRqNSGqWzw1B8REAEREAER6FACEnR16MRqWCIgAs0nUHVB16OPPop99tkH06ZNw5133omtt6YRxdzi3Lu22WYbXH/99VhpJea1mlsk6Gr+GtMZREAERCCWgARdscRUv0IE+D6WSTM3AvAFC3BmYHxouQjAsSmV37SEj0z6+HuLE2CcgYoIiIAIdBIBvR/sPZvNFHTxbBRoUZRzVMpColiI4ptJ9hmtsndKCLn4Eet9F8BdGYsxNP7PP3xLANclHMD4OeOfKPh5DQDb3cb+3826DjpR0MWx+o5kRYq6YgRdXA+3Alg1IcRy870hgF0APGWTs7YJtz4HYAcAE+33fsxhkS5dfmxZM2IZ2f2FAYwEcHABMY0x7OXQ1Un/82ksIiACIiAC7SRQqf2HBF1xS6WTBV28CWVGC38TV49QIZRo6IbO3dC6dvM2Y2nn94Uy/LyeNkLHxXq8rpgpgzxvMLvqD6yBtHHHtO3q+hlDWinoqqevoccUKRiqoqDLbTZXSGx6s+Z3ZXN+43HcJNPZiWKuBUKBR9Z7D8DzAP5T4ziufVpmN9KHtQBcDWAD2+Q/GdlPv/q/a4gik836Ii0/u0yaoGtJAFcBoJMXLd3vieyjBF2RwFRdBESg4whUasPUcfQ1IBEQAREQAREoJwEJuso5L+qVCIhABQg4QVdsVxtxtBo7diwGDRqE7bbbDvz7ssvycWx8mTlzJk466SRcdNFFGDx4MC6++GIssQQfL84tb775Zs9nEyZMwO2334499thjns8l6IrnriNEQAREoNkEJOhqNmG13yICfGfLBJtOwMU/P2uxAK4LjK24PKI/3wHwfU+8RQEXf96JaENVRUAERKCqBPR+sPfMNVvQxTNS1MX4P/7EFoqJmKT7TgDJ+XNthcb/+edmbNH29n/oGoGdYtwdY3mYQP0gOyYv/q+KDl0Oh+9kVsshLRBfT7VQURHjp04HwNgmzv0hNFG3E/kxmBTm0X2Uxf891wznyhVm7mE708zVyx0T0/dk3bS5baS9vGMbjWkMZc9+SNCVNxv6XAREQAREQATCCFRq/yFBV9ikZm1C8jYGca2H127Whu5kAGd73Wj0ZrTWiEI3dOsAuMXEHWyPGa72tqwcocSc8GUrO6DZ80YXLgpSaBXsOy3x9LQQpvMZBSFphZbVdGhioRjs3Yx6LwC4zz5rpaCrGQ+Ul7cH4UWuN3993e9tIEPWDLOLHAOAmdBqzUFaW7SK3rHOzBzuuk5uhrPmd1EAPwVwqG146c7V7pJ0w2t3f2JdBncFcLddW7wO+UAiTdDlHgzQ3v3bAP5YY6AUtx0P4G+WjYY3CWmCLj6M4fcF3b7+3m5wOr8IiIAINJlApTZMTWah5kVABERABERABOYQkKBLK0EEREAE6iRQZUGX78512223Ydttt+1F4b///S9GjRqFE088EQcddBAuueQSLLYY49HmFAm66lw4OkwEREAEmkhAgq4mwlXTzSbwLQBD7N31igEn4/ttvt9TEQEREAERyCeg94O9GTUr/i95Jsa2fAMAk4d/NX+qempcb6KeV3Lqh8b/pTWzJoAzAAzOOQedu04F8AtLrs7/q1ny4v/aJehibGAfABtbn6fYON/wxslYxtW8f1OoRpcrzlXfFPeyn1ly+Q8D5y+tWqioyOfGmDTGQLrix4X5MVmMQT7FHK0uA3AigBl2EB/iXGJCPLqVngRgZgPj4KESdOUDZAzjIwHXSX5LqiECIiACIiAC1SRQqf2HBF1xi6yTHbpIwokZHBVmeNgXwMsRmJw71V4AuKmjo8/jdoPoO/uEbugojqKohrbOrsQ64nBDwk0ds0GEbOgihpta1Z2Pogw6+DwX0aDbcPCQUOFaKwVdsQKZkKEXlVnCP1dRTmgh/U+rEytO8ze83NQyU4n7zyRrfnmtMSMKf3zHtnr7XMRxVRd00RL8Nnuo4IRaaYIu913Junx48X4GPD6gYeYZCmWZuWgf+z5MCrooauSaoQiUtuPHAfh9EROiNkRABESgpAQqtWEqKUN1SwREQAREQAQ6jYAEXZ02oxqPCIhAywg4QVffvn1x+umnY5VVVql57htvvBE/+9nPkOXQNXv2bLz//vvgn8ny9ttvY8qUKbj00ksxfvx47LTTTrjhhhuw9NJ8jB9Xpk6dimOPPRbXX399pjuXa/HFF1/EXnvt1TO2a6+9dp4xFiHo4lgvu+yynv4MGTKkR0C2yCJ81KkiAiIgAiJQDwEJuuqhpmNKQoBJPy+O6MsTADaNqK+qIiACItDNBPR+sPfst0rQ5c7MhMRMNkwB82YA1vOEQxRNTQIwHsC9AF6v4crljyQ0/i9r7VPA9HmLkaPj00YW38cYG8YtMik2E3lPBZCMSWqWoMsXJ5XpmqUQ6gIAfvxlTP9CBF105+J5GOeUFjfKz0cCoGnAgSb8c31gnOPNACYA2C/hQEq79dttjTGm9MWYjqfU9QVdFAU+3GB7aYcvBOBIu15i4wCT7YWwd8fExlGyn4yJpYvdLGuE18r3TEiYd500AZ2aFAEREAEREIFSEKjU/kOCrrg10+mCrs8AuCnx0PFwAFcFbtJIk2+LKcD6uoc2aaXLj0I3dGmbpJibZN8G2HWpmTeq/vnI4Wi7YU6uNG6SdwDwDIC/eh9mCbrIgZuEpQBcY+5R7jAJunpfx4wgOM+stuOucmAJe3DBjQ7nZ3psAwD48P4sL9tIXhN8SHKrzS8fnPD4kPlllprrEo5gXIO0SqdIiGvwSQDkwcwvzHrChx0sXIMD7FqluxcfhrBwrdEZb3MAN0aOn8eSH9uut6xl2V02sGuE/a+3/Duy/76AlOmAf5ni0PWe93CCwizOc5q1fNK2/oe2JrmekoIuPqDaE8CP7WEZ54LX+wMR3731MtJxIiACItAOApXaMLUDkM4pAiLQi8AalrnvRxH32MIoAiJQLQISdFVrvtRbERCBEhFwgq7+/ftj3Lhx6NePj5izS54Aavr06Rg6dChGj+Zj+NrlyiuvxKGHHoqUwP28Q3H33XfjgAMOwDLLLIOxY8fiK1/hY+70wj5NmjQJ6623Hvr0YQ6luSVvPH7dmTNn4qSTTsJFFzEhdHphe6ecckpdY8odtCqIgAiIQJcQkKCrSya6GsNk/ENM8lr33r3W6N4B8Dt7j/xrC3qvBg31UgREQATaS0DvB9vLX2ePI/BNE7fFHZVfm/FAdOxyWXT+DOA1O+wfAP5if2dsEuMJ+RATrN29AAAgAElEQVSE7mSMIeKxFPswUXQ9JURUxETYFGVR+JdMSO7OmYx5cr//IoCfA+A4XBJt99lKJv7apka7MWPyBV3NSE7PvvgCwphY1bRxhLB3x8UKuny2aedutO8x86K6IiACIiACIlAmApXaf0jQFbd0Ol3QxU0AxQm8IXeF2RYOtgwJebQoJKF4i0IaV7iZoECFwhi/hAq6eMwmAO4CwBtQFgpt6HzFrCB5xd9ouLrNFHT5N8lJ22F3fnJidq8LzVKYmS2caChL0OV+v4K5/DzqDZxWy8xkQTtibqroDOZK1iYqj5v/ub9BeTqRQSOmnay6FB5RWFSWDUTMJqqI8bMN2oFfYQKspAiwVn8onNzCjuO1xv+AaMs9FsBWAJwoyWVB8RkvZ8dtb2KiO2ww/PctAKalrLWixlurHX/TzbHV+yCinr4ya8m5ZlN+hK3JpEMXs/7sYt+LjPyg6CtZlrF2DrMPfDEXf1Xr4calJqp9F8Cxdk33Todcz+h0jAiIgAiUh0ClNkzlwaaeiEBXE7gewAH2UusHloikq4Fo8CLQgQQk6OrASdWQREAEWkMgVtB18cUX495778XOO+/c40iVVijmOuIIPh5LLxRh0eGLYq6kwCp01L/5zW9w5JFH9rh8nXHGGVhggfpyRMUIuti3O+64A3vuydxKvQtdwMhnxRVXDB2G6omACIiACKQQkKBLy6INBBj3wsBjxhXQMYt/Mk7gsUQi2ryuLQrgQ6vEfepLAPh+3P/x38XntafPRUAEREAE5hLQ+0GthioRoONR/4iE1nTNoog8mTScsXyMv2qkMC6QCb15j3M1gOO9+5WYdkPi4b5sDl1MiH0QgFdSTpAV88TkjIxXY1wn40fp+OYK79WGAjjfYiX5rs/dc8WMwdWVoGsutTSzA/cpY+4Owf9n717g77nme/+/Hu7qUlIOKXWrHNQlSV1bKYoqBxUtjfvlcERplTruLSUVjlNCUarULVQq6lK3o7SonFINgjZN07qkbvmLO01E5PF/vJ017Zjf3ntm9p6998zer3k8fo/w+65Zs9Zzzf7+Zq09n/WBZODzUEABBRRQYN8EJjX/MKBrmrfnOlMu3wg4sZZSOUJvK5mmqgw+s9RyLyW45E8a5+ZB/Ekl2Kh+Xp+ArnmBZgl8OXnBECZbWIIj7tIos86Arq4pgrOgnExbSRudFxPfXNo4K6Cr3v95nvMYhg7oWucnZlZAV7I1JdXyX5WF8vPW2YBSd5cJ7KxmZJwymc3nJPfYrKxN85qfoLYEUmYClfuifvRtT3UPZke4pLBOe5IqPQGQ+bv8/vhKycSVz2ZSYR8HZLKc1MvJsPV8INm/XlGCD1eZRPcdsm0GdKWtVXBdUnLnTzKV5cuerr83skCR3zt3LIsUvwc8r/E7cNHnsnl+FjSShW0T937fsbK8AgoosKzApCZMy3bS8xRQYDCBZG79eKO2POcmu7SHAgrsjoABXbszlvZEAQU2LHDWWWfxyU9+8gcBUcnSdalL5Z2j1Y5zzz2Xb30r79/MPnKNi1wkeyOtdpxxxhlc8pKX/EGWrmWPt73tbT/o//Wud70fBIe1HenXKaecwnnn/fBy28EHH8xP/uRPLh1Y1nZdf66AAgrsk4ABXfs02lvrazZBzcaQebch34PmBecEYzWPZLfIC8l9jrz0mswZCeKa/0DUp0bLKqCAAgpEwO8HvQ8UWF7gHuX9uceUgPNlaspCThaNsql0nnEWvYd0sfKe06x33/I+5jdmBKpdALjwjHdEq7ZeuWxSnkynq25sXQ+4SyDdondal7HKOQmUyneUlwHyTPkJIIF7yxx97LPxfp5rMz7ZdLzL+4d51yyZaetHgvE+5/tmywyX5yiggAIK7IjApOYfBnRN865bZ0DXrCxbUTqlBGa9e8aD9yWAh5QUv/VvXhdl9+oT0JXrVwFQWYytjgS/PA14Q6NNmSDcuOzqkGCY5tEWmFEPKKnOfXIJfFl0x8ThBSWoJ5l7knkrO23MOvLZyzhmB42/LkFdnwdmBXQlG1kC5f6xR7a06ppDBHQt6nP6MSsoqH7OvKxjXT591y7Zos4swUlf7nLSimX6BlDlcgnmekbZTSSTxPsD71uxHdXpfdqTdiRD3iMaQVrVGGSyl0l+UnbnqFKEv7fcj18of3+LkhnqksBdgfcM1Jcu1Ww7oOt6QLKXfbjsBtPM0JVguHmf6QR/JZgru/Qkw1Z2nMnuM81FkLbPZbYATlBdghmziJLtkPPCcpdJehdjyyiggALbFpjUhGnbWF5fAQV4B5AsstWRL2byzPg9bRRQYKcEDOjaqeG0MwoooIACCiiggAL7LGBA1z6P/tr7nncR8jLtj/e4Ul5wPaNHeYsqoIACCqxHwO8H1+NqrfshkPfz8mfVQKj90LKXCiiggAIKKKDAxDaUMKBrmrfsOgO6IpLApASFPGwGT4JVEvxRpcW9bslE09xCM+UeCbxpDnHfgK5Uc8uSqSaLrvUjgV0JOMlCbOq9LXD4gqFdV0DXTUp/DwZuB/xly+2V3cCSlSpBG8nSdfycgK4LlexnGZdk8qoWORJ817bzQ1vgyKqfgATaJdAku6AlUOj9MypcJaCrCqZJ4Fsysm1iF7Q+AVT17tYzwg0Z1NWnPfk8vh7Irib1QKzq83YD4M61zHbXLIFb/xW4A5BUyzmy20eydiVb1aazdG07oKt5CzcDunIP/iRwK+CXSlBpMkb8GpDAz+wCkwDY3K/JiDYrCKvL59KgrlV/O3m+AgqMWcAvbMY8OrZNgXEJVM9i9VaZnWtcY2RrFBhKwICuoSStRwEFFFBAAQUUUECBLQsY0LXlAdj9y59V3gno0tOUzXejH+xS2DIKKKCAAmsV8PvBtfJauQIKKKCAAgoooIACCtQEJjX/MKBrmvfuugO6opLgoSeWP32VEsySzDRvXJBRZpmArtyv2Zn9RUAzqGteGxN8kcCUq5TMWSm3joCuBFc9BUigRrKY3Q/4Yge4nyvZnf6q7KIxL/gpATZXK4FqeanxZ4rvMS3X6BI40qGZM4ske9bzSvBaMpMlI9nZM0quEtAVx1c2sk0t296u5/UJoGrWWc8ktyhDXde2pFzX9tTvwXz2HgR8rVwoQUbJHJXAwQRGVoF39b/PZzafleq4TbnHvr0gWK9PP7qWHVtAV7KVJdtaMm79M5CgubhVxxEl41mCM+9SzB7Vks676+cyQV1VvccCvzfnM9bV1nIKKKDAWAQmNWEaC5rtUGBPBf4euGGt79mBOZsUeCigwO4JGNC1e2NqjxRQQAEFFFBAAQX2VMCArj0d+P7dvnH57vu1QL6P7Hrku/5srto8PgN8FPgI8LHyvz/ftVLLKaCAAgqsXcDvB9dO7AUUUEABBRRQQAEFFFCgCExq/mFA1zTv200EdEXmAsCtS9aZBB51OV5VApuyYLroWCagq6ovgU1PLUFTi66RzF2/DbwDeHbJNpTy6wjounrJVHVT4NElMGZWZp42wyqYJRmvkvnqx8tCdv6+eSQb0DYCutK2+wOPB5KZLYFLCRQ6fU7nlg3oumjJFPcI4KElsKXNb5WfX7IE1+XLg9wz6U/us/pCf8bjJ2oXSaBgslzls3LIjEDDPwYS3POdFRrWNaCrHgj1YOBltWvWM27dB3hN+Vn+DXhSuY/+sNy755SfJagzgXoPAP6gBOx9d4V+dD11mwFdGcf8bkrQVn7nJagtAXDNI8FdyQr4F+Veye5+ebH4F4A4zgpsrNfRNaAr5yRIMGOWgK5V7qOu/pZTQAEFNiEwqQnTJkC8hgIKzBT4VeCExk+6ZEKWUwEFpilgQNc0x81WK6CAAgoooIACCihwgIABXd4UDYEfBX66fOd9OHAocP1amWyeeFIPtXw/nk0WE7SVPyeX4K1v9qjDogoooIACmxfw+8HNm3tFBRRQQAEFFFBAAQX2VWBS8w8DuqZ5m24qoKvSuVAJKjgSuFkJdqgyZCVo6lTgXcBbgc8tyMpV114loCv1JPDip4CjSsDFYSVrTrKDJcAoGYreDmThth7MknOHDujK5yhBR88t174n8OkFt1banoXrKwJXBq5XgoKycF31Y9bp2VHsFOADZWE69vMCRzJmCTJLxqU7loxp9exLXe/82GWsEmTzszMCXDLmyew0L5gr10kQVAKIbgU8HXgxkMxpGZtZQW8XKT653xKIlx3Z7lz6vKjd9eCkrv3bRLlkLnsO8P0lL9YloCvZuXKdBP3k/m/eg/l5vtx4QgnGS+BldeQz9LqSWe5ewJdrP/tl4A3lM3534B9m9GHWZ3nJrq71tGS6SnBd8zOTe/y/l3sswXwJUmweVQBXgrjeC/wrcF7H1qb+H6mVvSzw++WLpi5BmR0vYzEFFFBgUgKTmjBNStbGKrA7Anl+zRwjc5rqSFbjBNx7KKDAbgoY0LWb42qvFFBAAQUUUEABBfZQwICuPRz0H+7yzwC3rQVwZbPWRccjgeftvZoACiigwO4L+P3g7o+xPVRAAQUUUEABBRRQYCwCk5p/GNA1ltvGdkxZ4ErAq4GfL0Ezyeo0K3gnC9fPKovXi/qb4JEPA39fgpiys9iXWrL+JDNQgupmHQmeumvJKDTr5wkw+w3gv9V+mIC9WVnBUiT1JbAlATJ/DbRlbcrLmAn6St+XOZIlKsFKbVmPUvcih2WuXZ2TQMG8UHp++Yt/Ac4o/zvZmRLgk+PrwL+VTF/JDvdrQM5NEGafneXqbe0S0JXsUAnKSjaneRni5mWFumHJNJV+JAvCP9UufjCQ4K/cu/PqnXpAVz3Yrep6giffXYIn8znM568a+z73UQI3Xwrcbc5JvwL8eZ8KLauAAgrsiMCkJkw7Ym43FJiawMOAFzYanWfeT0ytI7ZXAQU6CxjQ1ZnKggoooIACCiiggAIKjFvAgK5xj88GWvci4KE9rnM8cN8e5S2qgAIKKDBNAb8fnOa42WoFFFBAAQUUUEABBaYoMKn5hwFdU7zFbPPYBC4KJDAjLx3mz8fnNDAvIJ4IHFJ+nqCRZNnKS4nJcpZAmi8syFy1qN/1LFjNcsnalD/fWVDBTYA3AQngaR4JSEpmsAQk5U8CzBbVNesyyVL0kJIhqcru1jaOCWxLNq9k6cr/7nJcCjgUSIayLkcC75JNrRksliC1ZAZb5cg4J9DvpsDLgN9cwi3X7xLQlZ3uEvSW7E8PAD4zo+HzAroyHsmglkC9BN7lXqyO/BuRrFYZgwTWPX5GH3L/Hw5cbBWsDZybYLt81mYFWyaLXTLmnVw+k12CB7s2+ehyHzfLZ6fBJy15T3S9tuUUUECBsQpMasI0VkTbpcAOC1yibJhwhVof/xRINlkPBRTYXQEDunZ3bO2ZAgoooIACCiigwJ4JGNC1ZwN+YHf/e/ludBFENs7Md84fKRuIvn/v1QRQQAEFdl/A7wd3f4ztoQIKKKCAAgoooIACYxGY1PzDgK6x3Da2YxcEEtjyvQWZfPLzZDNKsMg3lsz4M88pWYauD1ymViCBK8kqdSbQ/MXUrKcelFMPckqQz7kDD85FgARezTuSCWlon4G70Lm6ewB3Bx4DfKrzWT9csPKKS8bjvAX1JKgqwWizxjuZ5OLaDFRLhrYLL8i0dmUgAYPJVLVMlqolu70zp10OuF6tNwmGTIa3BJi1fS53BsGOKKCAAg2BSU2YHD0FFNi4wMPLZgL1C1+tZL7deGO8oAIKbEzAgK6NUXshBRRQQAEFFFBAAQXWK2BA13p911x7vsPNRo6Hlf/mf/9V2RSy66VzTgK1cuR752xwmo1O63++1rUyyymggAIK7IyA3w/uzFDaEQUUUEABBRRQQAEFRi8wqfmHAV2jv59soAIKTFggv2Pzx0CoCQ+iTVdAAQUUGFxgUhOmwXtvhQoo0CaQDQeyk/PvAcnS9Qcl223bef5cAQWmLWBA17THz9YroIACCiiggAIKKPAfAgZ0TeZmyIaOCdzKnxuW/15jRutPAo7o2auHlc0iPw6c0/NciyuggAIK7KaA3w/u5rjaKwUUUEABBRRQQAEFxigwqfmHAV1jvIVskwIKKKCAAgoooIACuyswqQnT7g6DPVNg9AKXAJ4IHAecNfrW2kAFFFhVwICuVQU9XwEFFFBAAQUUUECBkQhsKaAr2b2/Xv6MRGK0zUgA17uAy3ds4b8DWafxUEABBRRQYBUBvx9cRc9zFVBAAQUUUEABBRRQoI/ApOYfBnT1GVrLKqCAAgoooIACCiigwKoCk5owrdpZz1dAAQUUUECBTgIGdHVispACCiiggAIKKKCAAuMX2EJA15HAy4GPAT8/fqGtt/DHem6ek412fhr4t6233AYooIACCkxZwO8Hpzx6tl0BBRRQQAEFFFBAgWkJTGr+YUDXtG4uW6uAAgoooIACCiigwNQFJjVhmjq27VdAAQUUUGAiAgZ0TWSgbKYCCiiggAIKKKCAAm0CGw7oSmbvR9ba9FTgd9vauCM/T9asw4GfAl7Ss0+fA64045zvACcDHwT+HvgQcEbPui2ugAIKKKDALAG/H/S+UEABBRRQQAEFFFBAgU0JTGr+YUDXpm4Lr6OAAgoooIACCiiggAIRmNSEySFTQAEFFFBAgY0IGNC1EWYvooACCiiggAIKKKDA+gU2FNB1GeCNwK1m9ChZut67/p5u9AqXL1myEsB1WAnkOgSo3vc4GPhSjxa9FfhF4JPA39X+/ANwfo96LKqAAgoooEBXAb8f7CplOQUUUEABBRRQQAEFFFhVYFLzDwO6Vh1uz1dAAQUUUEABBRRQQIE+ApOaMPXpmGUVUEABBRRQYGkBA7qWpvNEBRRQQAEFFFBAAQXGJbCBgK4EcSWYK0FdzeNRwHPHJbJUa24PHFGCt34aSMDWoiPl/0+PK10VOBM4p8c5FlVAAQUUUGAVAb8fXEXPcxVYXSDvCT8I+G7Z/CAZW5ufy9WvYg0KKKCAAgoooMA4BCY1/zCgaxw3ja1QQAEFFFBAAQUUUGBfBCY1YdqXQbGfCiiggAIKbFnAgK4tD4CXV0ABBRRQQAEFFFBgKIE1B3Q9BfjdGW39LHAk8LGh+rHlet4D3LpHG54APLNHeYsqoIACCiiwaQG/H9y0uNdbVeBywPWWrCRB8x8twVNVFdcBrrBkfQnEP3XJc6vTfhR4KXA34HeA/wVcErjAivX2PT3ZYL9hVti+bJZXQAEFFFBAgZ4Ck5p/GNDVc3QtroACCiiggAIKKKCAAisJTGrCtFJPPVkBBRRQQAEFugoY0NVVynIKKKCAAgoooIACCoxcYE0BXcnG9fIStNUUeF/5+6+PnKZP834feHSHE75cXhaOzes6lLeIAgoooIAC2xLw+8FtyXvdZQVuDnxgyZOTOfXewFdq5yeI6mlL1vdk4Jglz61OuwFwInBF4A7AWcAJwKEr1tv39Fk2feuwvAIKKKCAAgoo0CYwqfmHAV1tw+nPFVBAAQUUUEABBRRQYEiBSU2Yhuy4dSmggAIKKKDAXAEDurw5FFBAAQUUUEABBRTYEYE1BHQdBrwRuNoMoqfOydi1Tc2DgJ8GDi9/0v4XAc/v0aj7Aq9qlP90Cd5Ktofqzxd61GlRBRRQQAEFting94Pb1PfaywjsWkDXg0qGrncD9wMuDjwDyMYJi46rAtcCTgOSFbd5XL488+Znp3fIvHUG8Fjga8sMiucooIACCiiggAIdBSY1/zCgq+OoWkwBBRRQQAEFFFBAAQUGEZjUhGmQHluJAgoooIACCrQJGNDVJuTPFVBAAQUUUEABBRSYiMDAAV0PKJm5mr3/RsnK9d4tsyTILFkN6gFcV57RpmTQ+u892noIkCwOHwNOLgFc3+xxvkUVUEABBRQYm4DfD45tRGxPm0AV0HUKcFQJaGo7J1m5jgcWZej6I+BRwNktlSXg6jjgaGDVDF2XAF4A5Nk6mb6yKcL32zpTfl5lFpvXhqrPXfvV8bIWU0ABBRRQQAEFVhKY1PzDgK6VxtqTFVBAAQUUUEABBRRQoKfApCZMPftmcQUU6C5wY+CLwOe6n2JJBRTYYQEDunZ4cO2aAgoooIACCiigwH4JDBTQlUwBeYE1L502j7xUeyTwmS3K3gl4dYeMBlUTk1ErQV8eCiiggAIK7KuA3w/OH/m8v3lt4F7AbYGblaLfKsHd/wocC3wVeA3wi+XnfQKN1nXf/VijTbnOEcBJa7hgskSdUILpU/2soKkhL7tLAV3XBV4PZOOBO/QcHwO6hryrrEsBBRRQQAEFNiUwqfmHAV2bui28jgIKKKCAAgoooIACCkRgUhMmh0wBBdYicAHgVODqwCuApxnYtRZnK1VgSgIGdE1ptGyrAgoooIACCiiggAILBAYI6DqsZOXKf5vH84BHjmAAbgJ8qEc7vgdcDDi/xzkWVUABBRRQYJcE/H5w9mgmC9OjgccCl5oz4MnWeQ/gawZ0GdC15C+FBwEvBd4I5H/nXup6GNDVVcpyCiiggAIKKDAmgUnNPwzoGtOtY1sUUEABBRRQQAEFFNh9gUlNmHZ/OOyhAlsReCDwJ7UrnwNcHvj2VlrjRRVQYAwCBnSNYRRsgwIKKKCAAgoooIACAwisGNCVjFzJzJUMXfXjGyVb15sGaGK9issChwMHlxeku1afl6//fUHhM4Bk5ar+fAzI33kooIACCiiwrwJ+P3jgyOe9zUcAz225Kd4G3BfIZnlm6IJDi5cZurr9Nsnz7suAu5bgwTxrV5/HZtazbjUuV2oMGeWWa7lnKaCAAgoooMAUBSY1/zCga4q3mG1WQAEFFFBAAQUUUGC6ApOaME2X2ZYrMFqB7Eb9L8CVai0cy+7ao0WzYQrsgYABXXswyHZRAQUUUEABBRRQYD8EVgjoysuls7Jv5eXPBHolKGqV48oleCsBXNWfq5YKE5x1iZ6V/yPwX4HTGsFbCeLqk/Wg52UtroACCiigwCQF/H7wwGHLc8hrgZ9t/OizwOkls2eCyPMs9JjyrGJA1+YDujIWTwU+3+GTdyvgKcCsYLMq01U2KHgRcG5LfRcBfg04EngycEyH688qcpuSmSubKt4ZSMa36jCga0lUT1NAAQUUUECB0QtMav5hQNfo7ycbqIACCiiggAIKKKDATglMasK0U/J2RoFxCDwOeGatKd8BrgJ8dRzNsxUKKLAlAQO6tgTvZRVQQAEFFFBAAQUUGFpgiYCuq5WXTA+b0ZZXliCvry/RznsBqTPBWz8NHNRSxzWBf+1xnZ8sL/Ym87iHAgoooIACCiwW8PvBA31uDnyg9tffAh4FHA98dwbnj5mhixPYfEDXMp/tRQFdy9S3bEDXRYFnlUxwrwYeDuQ+q44qoCv//6iyUUGzfVUg2rw23Lvcs39U7t+zGxV0ucYyJp6jgAIKKKCAAgosEpjU/MOALm9mBRRQQAEFFFBAAQUU2KTApCZMm4TxWgrsgcClgX8D8t/qyI6C+RLIQwEF9lvAgK79Hn97r4ACCiiggAIKKLBDAj0DupLF4I3AZWYQPBB4xQo0nwYSLNb1+FXg9V0LW04BBRRQQAEFegn4/eCBXFUgTPWTWQE3vZC3ULgZZJYmHAGctIa2NLNJzQqaGvKyzYC7PnWPJaDruuX59jrArICrLsFWBnT1GXnLKqCAAgoooMBYBCY1/zCgayy3je1QQAEFFFBAAQUUUGA/BCY1YdqPIbGXCmxM4H8D/7N2tWTlSnauZOnyUECB/RYwoGu/x9/eK6CAAgoooIACCuyQQI+ArqcAvzuj658FjgQ+tiLLnwN37VDH58q1jgP+qkN5iyiggAIKKKBAfwG/HzzQrBnQ9VQgf5pW/bU3d8YuB3RtTnE9V7og8Fjg2FK9AV3rcbZWBRRQQAEFFBinwKTmHwZ0jfMmslUKKKCAAgoooIACCuyqwKQmTLs6CPZLgS0IXAnIztgXrl07wV3P3kJbvKQCCoxPwICu8Y2JLVJAAQUUUEABBRRQYCmBDgFdycaVrFzJztU83gw8APgR4DDg8NqfRwBv69GoZsDY+cA/Ax+t/fkIkA1nPBRQQAEFFFBgvQJj+n6wGYS07kxP82SbAV1PBo5Z7zAMXrsBXYOTDlZhM6OZAV2D0VqRAgoooIACCkxAYEzzj1YuA7paiSyggAIKKKCAAgoooIACAwpMasI0YL+tSoF9F3gFcP8awpnA1YBz9h3G/iugwA8EDOjyRlBAAQUUUEABBRRQYEcEWgK6EqT110CCuprHe4DzgBsCl5vx8yfVMgx00bolcJ+SfSuBW6cA/97lRMsooIACCiigwOACY/p+0ICu4YbXgK7hLIes6UIl29sTa5UuCujKZgrJDvf5GY24F/A/gD8GXjvj59mkIRspvAl4EXBuo0w2fMzP8xx+FHDakB21LgUUUEABBRRQYI7AmOYfrYNkQFcrkQUUUEABBRRQQAEFFFBgQIFJTZgG7LdVKbDPAv8VOBW4QA3hIeXLn312se8KKPCfAgZ0eTcooIACCiiggAIKKLAjAgsCun4TeO4K3TwRuPsK53uqAgoooIACCmxPYEzfD24roKuZManLaCQ4/TWlYLPdCVbvEyCT72jShjsDtwZuDBxU6v4gkAD4ZEv9G+DsLo0DVg3oujhwU+CuwM+VzKy59PuAtwOvA84obWn6bSKz2sWAbCpwk44eQxdL3x8LfK1nxTcC8ux81dp5iwK6Du1Z/zLF+96vy1zDcxRQQAEFFFBAgUpgTPOP1lExoKuVyAIKKKCAAgoooIACCigwoMCkJkwD9tuqFNhngbcCd6wBfBo4BPj+PqPYdwUU+CEBA7q8IRRQQAEFFFBAAQUU2BGBGQFdlwVeDhy5Yhf/FbjminV4ugIKKKCAAgpsR2BM3w/uW0BX3g89vGRgulOH4U8GpacBbwC+21J+2YCuBJclqOzYElg27zJfBZ4MvBS4GnACUAUftQV0zQqgS9lEAqUAACAASURBVF3HdDCoiiTg7Djg6B7nDFm0rY+zrnWJ0uZk1Upm3C8A9wZmBXRdEbgHcNEhGz2nrtxLCdD70gau5SUUUEABBRRQQIExzT9aR8OArlYiCyiggAIKKKCAAgoooMCAApOaMA3Yb6tSYJ8FbgM8D7huQciXQ/nSzUMBBRSoBJrPB8oooIACCiiggAIKKKDA7gh8DDisZ3cyRzgd+CiQ8/PfZI34cs96LK6AAgoooIAC4xAY0/eD+xTQlUCdhwBPBy7V81Z4NfDoluevZQK6EiSVepN5qmubnghk88C0aVsBXckY9v4ehsl+dl/gYOAFwOd6nHs9INnZlgnoyndwLym2qeMaJUBvVkBXjyZZVAEFFFBAAQUUmJTAmOYfrXAGdLUSWUABBRRQQAEFFFBAAQUGFJjUhGnAfluVAvsukN0W86Xh3YEEeHkooIACdQEDurwfFFBAAQUUUEABBRTYb4Fk8f4U8CHgeOADwHf2m8TeK6CAAgoosFMCY/p+cFsBXc1sSFXQTjXQswKG3gd8sBRotvsU4CggGbVmHRcqgVPPnPHDBMv/LXAGcMESfJ/vbhKEVD/eXLJTnTnnGn0Duha1Kc+B7wa+BVylfJeULFvV8RzgF4Drl79oC3YaOkNX3+xe9esfAZzU4xOdjFp5Jm7rY7PK65TMuDcFXl/G7tcN6Oohb1EFFFBAAQUU2BWBMc0/Wk0N6GolsoACCiiggAIKKKCAAgoMKDCpCdOA/bYqBRRQQAEFFJgvYECXd4cCCiiggAIKKKCAArsrkBeB79Kze8nK9V7gTUBeZPZQQAEFFFBAgWkLjOn7wW0FdDVHsAraqf6+LWCoT0BX3gm9J/DiRhasZLl6asl8en6jQZcuG/OlHfXMWckulWxaZ8+4BfsGdN0OOLFRfwKdkrHrw0C9TQn+ujXwrFpWrnoT2oKd9i2gK5nPYpUArs8Cub9i+zsdArp+A7jTGn/F/F3JEnfOGq9h1QoooIACCiigQF1gTPOP1pExoKuVyAIKKKCAAgoooIACCigwoMCkJkwD9tuqFFBAAQUUUGC+gAFd3h0KKKCAAgoooIACCuyuQPVOwq2AI4H899Ae3f16I7jrMz3OtagCCiiggAIKjENgTN8P7kNA16xgphcBjysZsObdFXluuz2QslcthZIx627Au2ac1Ceg67LAHwF3r9WTwP+HA59fcJvWs07VixnQ9cNoCYB7PHBMCeJKZrbzOgZ0VUFf6/ptkXF/1JygwHVd03oVUEABBRRQYL8FxjT/aB0JA7paiSyggAIKKKCAAgoooIACAwpMasI0YL+tSgEFFFBAAQXmC/h84N2hgAIKKKCAAgoooMDuCHR5vr9aCeyqArx+tEf3E9CVzF3J4JWXgD0UUEABBRRQYPwCXZ4PNtWLXQ/oyvugCZ55dg00z0xHA2d2QM75DwZeUiv7ipL56TuN8/sEdN0GeGMtO9epwD2Aj3doUzJ1HQ8cXCvbFtDVodrWIsl6dVyxezvw/tYz/rPAQcB9S5uT5exzPc69HnAfoG8frwQ8sWTkqsa6S4auqszLSwDYUJm0frncRwZ09Rh8iyqggAIKKKDAIAJjmn+0dsiArlYiCyiggAIKKKCAAgoooMCAApOaMA3Yb6tSQAEFFFBAgfkCPh94dyiggAIKKKCAAgoosDsCyzzfH1aydyXAq0/2rqhVwV3vAz62O4z2RAEFFFBAgZ0SWOb5YBmAmwMfWObEDuccAZzUoVzXIvcuQUpV+SeX7Erzzm8GT50CHAWc1jghQU+vAm5b/n5Rhq1512rW8UXgzsDJjRO6BnRdsPTtCbXzk0nqqcD3O4BdFHgW8Iha2b7BTh0uc0CRekDXMueves4yffwR4N9rF+4T0DV04FV1jw9d76qunq+AAgoooIACuy+wqfnHIJIGdA3CaCUKKKCAAgoooIACCijQUWBSE6aOfbKYAgoooIACCqwm4PPBan6erYACCiiggAIKKKDAmARWfb6/TAnuulXJ4nXVHp1L9q5k7kqQVwK8vt7jXIsqoIACCiigwPoEVn0+6NoyA7ogBu+oZcJ6Z8kUdVZXRGBWANZDgQTm1I+uAV2XA14N3L528u2Av+zRpl8A3lUrv0ywU4/L/aBoPaArgXOf7VFBzs2mBZcCPgh8s8e5lwcOXyJD16xLGNDVA96iCiiggAIKKLAzApuafwwCZkDXIIxWooACCiiggAIKKKCAAh0FJjVh6tgniymggAIKKKDAagI+H6zm59kKKKCAAgoooIACCoxJYOjn+7wIm+CuZO+6Zc+OJrgrf5L9wUMBBRRQQAEFticw9PPBvJ4Y0AVHAy+uAf0h8GjgnJ7Dfz/glbVzjgMeD5xb+7uuAV03AE4EDinn/l/gXj0DpK4JvA64Yalj0wFdbRnUmrzXAk4o2Wf7ZnerMlsN0cc+AV09b5HOxc3Q1ZnKggoooIACCigwkMCm5h+DNNeArkEYrUQBBRRQQAEFFFBAAQU6CkxqwtSxTxZTQAEFFFBAgdUEfD5Yzc+zFVBAAQUUUEABBRQYk8A6n++TvavK3JUAry7Zu04p2RHGZGRbFFBAAQUU2DeBdT4f1C33PaBrVmattwPvX+KGux5wn9p5ybD1cOBbtb/rGtB1i5I9tTr1bSVr2Nd6tOuyJcvXHcs5QwQ7tV2+nqHLgK42rfk/N6BreTvPVEABBRRQQIHlBDY1/1iudY2zDOgahNFKFFBAAQUUUEABBRRQoKPApCZMHftkMQUUUEABBRRYTcDng9X8PFsBBRRQQAEFFFBAgTEJbPL5/molc1eCvO4yB+F5wCPHBGRbFFBAAQUU2EOBTT4ftPE2g5A2ERg0q01VFqbqZ20BQ812J2j9KOC0WuX1AKQ2h74/n+XUNaCr2ddlAnyafdvEuO1bQNcy47LoPqrGfeh6+967lldAAQUUUECB/RMY0/yjVd+ArlYiCyiggAIKKKCAAgoooMCAApOaMA3Yb6tSYB8Ebg+8cx86ah8VUGBwAZ8PBie1QgUUUEABBRRQQAEFtiawzef7BHYlc1f+e2gR+HngvVvT8MIKKKCAAgooEIFtPh80R8CAruXuSQO64JgedNcCTijPpEcAJ/U4twqEGiJo7XeApwGLgqq6lOnR/P8oakDXMmqeo4ACCiiggAJDCIxp/tHaHwO6WoksoIACCiiggAIKKKCAAgMKTGrCNGC/rUqBXRfIF1P/VP78OvCeXe+w/VNAgUEFfD4YlNPKFFBAAQUUUEABBRTYqsBYnu+TvSuBXa/YqoYXV0ABBRRQQIEIjOX5IG0xoGu5e3LfA7qWU1vtLAO6VvPzbAUUUEABBRTYX4ExzT9aR8GArlYiCyiggAIKKKCAAgoooMCAApOaMA3Yb6tSYNcF3gLcudbJ5wOP2PVO2z8FFBhMwOeDwSitSAEFFFBAAQUUUECBrQv4fL/1IbABCiiggAIKjE5gTM8H+xbQdR/gNWu6I5qWucysbFRVpqaqGYuyRc1r6sWB44CjS4Ehgp3aWJrXbCs/9M+H6GOX7FtVmc8CpwPnD9SRywOHt2QHG+hSVqOAAgoooIACCvyQwJjmH61DY0BXK5EFFFBAAQUUUEABBRRQYECBSU2YBuy3VSmwywI3Aj7c6OBRwJ/tcqftmwIKDCrg88GgnFamgAIKKKCAAgoooMBWBXy+3yq/F1dAAQUUUGCUAmN6PtjlgK6LAc8GHla7C54IPGNNd0XXgK6bAx+otWGZQKVLAS8E7lvqWaaOvgwXBK4PXKbvicCVgKcAh5TxOHWJOs4BPgp8d4lzq1P6BHStcJmFpy4TwLeutlivAgoooIACCuyHwJjmH63iBnS1EllAAQUUUEABBRRQQAEFBhSY1IRpwH5blQK7LPA3ZcfFqo8nAwny8lBAAQW6Cvh80FXKcgoooIACCiiggAIKjF/A5/vxj5EtVEABBRRQYNMCY3o+2OWArozrE4BjawO8zmCargFd1y6bACY4KscpQDYGPK3HjfjjJdPYrco5mwjo6tG8A4peCzgBOHRO1rJV6u5zbp+ArqHvlSoz29D19um/ZRVQQAEFFFBgPwXGNP9oHQEDulqJLKCAAgoooIACCiiggAIDCkxqwjRgv61KgV0VuD3wjkbnjgBO2tUO2y8FFFiLgM8Ha2G1UgUUUEABBRRQQAEFtiLg8/1W2L2oAgoooIACoxYY0/PBrgd0/RLw5trd8CHgnsCne9wheaf0UcDdgc8AnwA+CLwP+H6tnq4BXZcFXg3csXbuXYC39GhTsnzl+6hk6sphQFc3PAO6ujlZSgEFFFBAAQV2S2BM849W2SkGdLV2ygIKKKCAAgoooIACCigwGYEpzEkmg2lDFdiCwMeBakfFXP6dwB220A4vqYAC0xZoLqhOuze2XgEFFFBAAQUUUEABBeoCrv95PyiggAIKKKDAmF6o3PWArqsDfwrctHbbPQR4KdB1HfZKJQDr52t1/BZwXONW7hrQlefBJwHH1M7vk7XpgsBTgAQnVYcBXd1+rxjQ1c3JUgoooIACCiiwWwJjmn+0yk5h8bTrRKK1sxZQQAEFFFBAAQUUUECB0QlMYU4yOjQbpMBIBH4VOKHRlhuUnRpH0kSboYACExFw/W8iA2UzFVBAAQUUUEABBRRYQsD1vyXQPEUBBRRQQIEdExjTC5W7HtB1UeDpwKNr91CydD0QOLXDfZXgqQRvPatW9rPAkcDHGud3DejKaTcB3gQcXOr4FnA34F0d2pTvnl4HXKdWduiArosAvwJcpUN7uhQ5CLhv6e8LgM91OalDmTOANwDndiibIn0CujLOpwPnd6y7rdjlgcOBPsF7bXX6cwUUUEABBRRQoIvAmOYfre2dwuKpL3S0DqMFFFBAAQUUUEABBRSYrMAU5iSTxbXhCqxRIF/o5Uud7PRYHceXL6fWeFmrVkCBHRVw/W9HB9ZuKaCAAgoooIACCigAuP7nbaCAAgoooIACk3qhckPDdW8g36tUx5MbGayazWgGT50CHAWcNqO9NwJOBK5a+9nbgIcDCdqZd+S5LVm5/qRx7rNLhq3vNk7sE9A1L9AsbTp5QZuSLeyFwF0aZYYO6Lp4yUB29IbGf9nL9A2O6hPQtWyb2s7r2+a2+vy5AgoooIACCijQJjCp+ccUFk99oaPtlvPnCiiggAIKKKCAAgpMV2AKc5Lp6tpyBdYn8GDgj2vVf68Ed31+fZe0ZgUU2GEB1/92eHDtmgIKKKCAAgoooMDeC7j+t/e3gAAKKKCAAgowqRcqNzRe6wzompVlK91KENiTgHcDzeCsSwAPAX4bSHap6liU3atPQFfqS4atlwM3rdWfgLSnlaxT9TZdALgxkGCym88Yk7aArmsBJwCH1s5dFDS3zxm6Lgkk4K55/CRwbAmoe/8Kn4vzgG/CAb8HVqjSUxVQQAEFFFBAgYUCk5p/TGHxdFKgfjgUUEABBRRQQAEFFFBgdyZMjqUCCswUuDDwb8AVaj89DvgtvRRQQIElBVz/WxLO0xRQQAEFFFBAAQUUGKGAz/cjHBSbpIACCiigwJYFfD44cADWGdCVqyVA61nAw2aMfbJ0vRc4tfzsusAdG4Fc+VHKPRJ405z7p29AV6q5JfDKRgaw/H0Cu94DnAGk3tsChy+4b4cO6Br6I1IPKDsCOGnoC3Ssr0uGrmZVCe76FSABcOnH6cDdgI/PuWYywT0K+Evg/wJf69g2iymggAIKKKCAAusSmNT8w4Cudd0G1quAAgoooIACCiiggAKzBCY1YXIIFVBgpsDlgecB9yw//VbJzvUVvRRQQIElBXw+WBLO0xRQQAEFFFBAAQUUGKGAz/cjHBSbpIACCiigwJYFfD44cADWHdCVKyao64nlT99bIMFc2cjvjQsyKy0T0JX3VW8PvGhGUNe8NuZ7qGwseBXgAaWQAV3dRrRPQFfGJkF0TwXuVKrPffCYkkHt/BmXvFApn/ssR8YqgXnJjvb2kpmrW0stpYACCiiggAIKDCcwqfmHAV3DDbw1KaCAAgoooIACCiigQLvApCZM7d2xhAJ7LXBN4GnAJ4Bn7LWEnVdAgVUFfD5YVdDzFVBAAQUUUEABBRQYj4DP9+MZC1uigAIKKKDAWAR8PjhwJDYR0JWrXgC4dcm29HMdb4hXAU8BPtNSfpmArqrKq5VAoPu1XCOZu34beAfwbODoUt6Arm6D2SWgK+8QXxt4PFAfj7eWYK5/WnCpZPPK/ZVNIJtZ3hLclYDAlwAfAs7r1mRLKaCAAgoooIACKwtMav5hQNfK420FCiiggAIKKKCAAgoo0ENgUhOmHv2yqAIKKKCAAgosL+DzwfJ2nqmAAgoooIACCiigwNgEfL4f24jYHgUUUEABBbYv4PPBgWOwqYCu6srJpHQd4EjgZsB1axmyEjR1KvAuIEE8n1uQlavek1UCulJPgs1+CjgKuCVwGHApIFmhEgCUYKAqy9PFS5YuA7r6fZ4XBXTlnvgZ4FHAXWvV5n7Iho5vAL7b43IXAW4C3KMEeB1UO/fDwHOBNwPf6VGnRRVQQAEFFFBAgWUEJjX/MKBrmSH2HAUUUEABBRRQQAEFFFhWYFITpmU76XkKKKCAAgoo0EvA54NeXBZWQAEFFFBAAQUUUGDUAj7fj3p4bJwCCiiggAJbEfD5YCvsXnSLAtcCTgAOBY4ATtpSW2YFdCWQ7l7AY4Hr19qVQLrnA68AvrJiey8B3AL4TeAXa3XF5GHAV1es39MVUEABBRRQQIFFApOafxjQ5c2sgAIKKKCAAgoooIACmxSY1IRpkzBeSwEFFFBAgT0W8PlgjwffriuggAIKKKCAAgrsnIDP9zs3pHZIAQUUUECBlQV8PliZ0AomJjDmgK5Q3hx4TcnS9jfAi0t2tm8O7JzgsWRe+5/AzwL3B9438DWsTgEFFFBAAQUUaApMav5hQJc3sAIKKKCAAgoooIACCmxSYFITpk3CeC0FFFBAAQX2WMDngz0efLuugAIKKKCAAgoosHMCPt/v3JDaIQUUUEABBVYW8PlgZUIrmJjAhYBLAQlo+hZw7pbafx3gCsDXgU8A3y/tyHvDtwTOAv4ROH/N7YvDwcCZwHlrvpbVK6CAAgoooIACk5p/GNDlDauAAgoooIACCiiggAKbFJjUhGmTMF5LAQUUUECBPRbw+WCPB9+uK6CAAgoooIACCuycgM/3OzekdkgBBRRQQIGVBXw+WJnQChRQQAEFFFBAAQUUUKCjwKTmHwZ0dRxViymggAIKKKCAAgoooMAgApOaMA3SYytRQAEFFFBAgTYBnw/ahPy5AgoooIACCiiggALTEfD5fjpjZUsVUEABBRTYlIDPB5uS9joKKKCAAgoooIACCigwqfmHAV3esAoooIACCiiggAIKKLBJgUlNmDYJ47UUUEABBRTYYwGfD/Z48O26AgoooIACCiigwM4J+Hy/c0NqhxRQQAEFFFhZwOeDlQmtQAEFFFBAAQUUUEABBToKTGr+YUBXx1G1mAIKKKCAAgoooIACCgwiMKkJ0yA9thIFFFBAAQUUaBPw+aBNyJ8roIACCiiggAIKKDAdAZ/vpzNWtlQBBRRQQIFNCfh8sClpr6OAAgoooIACCiiggAKTmn8Y0OUNq4ACCiiggAIKKKCAApsUmNSEaZMwXkuBkQpcFvjaSNtmsxRQYHcEfD7YnbG0JwoooIACCiiggAIK+HzvPaCAAgoooIACTQGfD7wnFFBAAQUUUEABBRRQYFMCk5p/GNC1qdvC6yiggAIKKKCAAgoooEAEJjVhcsgU2HOBBwO/D/wB8GzgG3vuYfcVUGB9Aj4frM/WmhVQQAEFFFBAAQUU2LSAz/ebFvd6CiiggAIKjF/A54Pxj5EtVEABBRRQQAEFFFBgVwQmNf8woGtXbjv7oYACCiiggAIKKKDANAQmNWGaBqmtVGAtAhcDPgUcXGr/NnAX4K/WcjUrVUCBfRfw+WDf7wD7r4ACCiiggAIKKLBLAj7f79Jo2hcFFFBAAQWGEfD5YBhHa1FAAQUUUEABBRRQQIF2gUnNPwzoah9QSyiggAIKKKCAAgoooMBwApOaMA3XbWtSYHICTwCOrbU62bmuapauyY2jDVZgKgI+H0xlpGynAgoooIACCiiggALtAj7ftxtZQgEFFFBAgX0T8Plg30bc/iqggAIKKKCAAgoosD2BSc0/DOja3o3ilRVQQAEFFFBAAQUU2EeBSU2Y9nGA7LMCwEHAp4FL1zSe1AjwEkoBBRQYUsDngyE1rUsBBRRQQAEFFFBAge0K+Hy/XX+vroACCiigwBgFfD4Y46jYJgUUUEABBRRQQAEFdlNgUvMPA7p28ya0VwoooIACCiiggAIKjFVgUhOmsSLaLgXWLPBs4Ldq1/gqcCXgnDVf1+oVUGB/BXw+2N+xt+cKKKCAAgoooIACuyfg8/3ujak9UkABBRRQYFUBnw9WFfR8BRRQQAEFFFBAAQUU6CowqfmHAV1dh9VyCiiggAIKKKCAAgooMITApCZMQ3TYOhSYmEACt5Kd68K1dv8G8IKJ9cPmKqDAtAR8PpjWeNlaBRRQQAEFFFBAAQUWCfh87/2hgAIKKKCAAk0Bnw+8JxRQQAEFFFBAAQUUUGBTApOafxjQtanbwusooIACCiiggAIKKKBABCY1YXLIFNhDgVcB9631+3PANYDv7aGFXVZAgc0J+HywOWuvpIACCiiggAIKKKDAugV8vl+3sPUroIACCigwPQGfD6Y3ZrZYAQUUUEABBRRQQIGpCkxq/mFA11RvM9utgAIKKKCAAgoooMA0BSY1YZomsa1WYGmB6wMfAy5Qq+H+QIK8PBRQQIF1Cvh8sE5d61ZAAQUUUEABBRRQYLMCPt9v1turKaCAAgooMAUBnw+mMEq2UQEFFFBAAQUUUECB3RCY1PzDgK7duOnshQIKKKCAAgoooIACUxGY1IRpKqi2U4GBBN4O3KFW12nATwHnD1S/1SiggALzBHw+8N5QQAEFFFBAAQUUUGB3BHy+352xtCcKKKCAAgoMJeDzwVCS1jMWgSsC9wAuCvw5cPoKDbskcE/g34C/Bb6xQl2eqoACCiiggAIKKACTmn8Y0OUtq4ACCiiggAIKKKCAApsUmNSEaZMwXkuBLQvcHPhAow13Bd605XZ5eQUU2A8Bnw/2Y5ztpQIKKKCAAgoooMB+CPh8vx/jbC8VUEABBRToI+DzQR8ty05B4FrACcChwBHASSs0+gbAieX8uwEfX6Gu+qlXBa4+UF3LVnMmcOqyJ3ueAgoooIACCiiwpMCk5h8GdC05yp6mgAIKKKCAAgoooIACSwlMasK0VA89SYFpCtwWeBlwldL8vwNuOs2u2GoFFJiggM8HExw0m6yAAgoooIACCiigwBwBn++9NRRQQAEFFFCgKeDzgffErgkMGdB1FPA64L3AvYEvDISVuo4fqK5lq3kycMyyJ3ueAgoooIACCiiwpMCk5h8GdC05yp6mgAIKKKCAAgoooIACSwlMasK0VA89SYHpClwUeDTwBOAOMzJ2TbdntlwBBcYu4PPB2EfI9imggAIKKKCAAgoo0F3A5/vuVpZUQAEFFFBgXwR8PtiXkd6dft4FeNiC7lwcOAy4FPBB4JsLyv4h8OY5P79gCXjKd3Mpl+/pzhmIsQroSvawdwLfG6jetmouDNweuDlgQFeblj9XQAEFFFBAgXUITGr+YUDXOm4B61RAAQUUUEABBRRQQIF5ApOaMDmMCuypwEHAV/e073ZbAQW2I+DzwXbcvaoCCiiggAIKKKCAAusQ8Pl+HarWqYACCiigwLQFfD6Y9vjtY+uHzG51H+A1cxAvB7y6BEA9FPijAbGrPqTORwFnD1j3oqoS7HYccLQBXRsS9zIKKKCAAgoo0BSY1PzDgC5vYAUUUEABBRRQQAEFFNikwKQmTJuE8VoKKKCAAgrssYDPB3s8+HZdAQUUUEABBRRQYOcEfL7fuSG1QwoooIACCqws4PPBfMK8v3lt4F7AbYGblaLfAj4G/CtwbNmIL0FBv1h+fgpwFHDayqOzfAU/VgKVqjalpiOAZIQa+rgWcAJwaKn4/wAJWPrK0Bcq9VXBUC8HfmdG1qxrAC8Drg/cAfhwox0XK5m3HggsCui6IfAX5dw7AycP2B8DugbEtCoFFFBAAQUUmJTApOYfBnRN6t6ysQoooIACCiiggAIKTF5gUhOmyWvbAQUUUEABBaYh4PPBNMbJViqggAIKKKCAAgoo0EXA5/suSpZRQAEFFFBgvwR8Ppg93slk9GjgscCl5twSCfC5B/C1RvCUAV2bCeial92qHmA2K4itnqVqUUBXsli9GHgncF/grAF/NVQBXZ8FTgfOH7DuRVVdADgEuKoZujYk7mUUUEABBRRQoCkwqfmHAV3ewAoooIACCiiggAIKKLBJgUlNmDYJ47UUUEABBRTYYwGfD/Z48O26AgoooIACCiigwM4J+Hy/c0NqhxRQQAEFFFhZwOeDAwnz3uYjgOe26L6tBPokSMYMXZvP0LXOgK4E8b2wjO8zSiaw76/8afvPCqqArgGr7F3Vk0umst4neoICCiiggAIKKLCCwKTmHwZ0rTDSnqqAAgoooIACCiiggAK9BSY1YerdO09QQAEFFFBAgWUEfD5YRs1zFFBAAQUUUEABBRQYp4DP9+McF1ulgAIKKKDANgV8PjhQP9mLXgv8bONH9WxKyfKUTFyPAS5hQBcnsL6ArssCzwKuUsbj8sDhwLzsVhmbw0pmtQ8C32yMYz1L1UeBL5ef/x3wdOAc4AbAiSWbVb3Mos9q/fy2z3QV0DUvKK3t/GV/Xs9OZkDXsoqep4ACCiiggAKrCExq/mFA1ypD7bkKKKCAAgoooIACCijQV2BSE6a+nbO8AgoooIACCiwl4PPBUmyepIACCiiggAIKKKDAKAV8vh/lFDCyUgAAIABJREFUsNgoBRRQQAEFtirg88GB/DcHPlD7628BjwKOB747Y7R+zICutQZ0NX3X9YGpB1dlvJ/T80J9grMM6OqJa3EFFFBAAQUU2BmBSc0/DOjamfvOjiiggAIKKKCAAgooMAmBSU2YJiFqIxVQQAEFFJi+gM8H0x9De6CAAgoooIACCiigQCXg8733ggIKKKCAAgo0BXw+OPCeqIJtqp+8Gng4kMCuqRyzgqCOAE5aQweuBWsN6Lpoych1sdL2WwFPAd4EvAg4t9GnK5WfHwI8DDi18fOLAL8GHAk8FXhv+fnXgU8AlwZeBtwVeDvw/jlmtwD+W63MGcAbZrRn1unVPfZy4HdKVrA1DM0BVcbwGOCBgBm6NiHuNRRQQAEFFFBg0vMPA7q8gRVQQAEFFFBAAQUUUGCTAn5hs0ltr6WAAgoooMA0BHw+mMY42UoFFFBAAQUUUEABBboI+HzfRckyCiiggAIK7JeAzwcHjnczoCtBP/nTtBrznbJLAV1N57bsVvUAs1lBbBcHjgOOBu5TsqvVr3Eb4I3lLxLU9Z45A51ArKcBTwSe0fNmaN5jPU8fpLgBXYMwWokCCiiggAIK9BSY1PzDgK6eo2txBRRQQAEFFFBAAQUUWElgUhOmlXrqyQqMUyBfrn1lnE2zVQoosMcCPh/s8eDbdQUUUEABBRRQQIGdE/D5fueG1A4poIACCiiwssCYng+aQUj/B0jgy6a/O2kG20wx8MWALjgU6BvQlWxgzwIeUYK6HgR8bcanrC0orO2DeTPglm2F1vzzTwJvW/M1rF4BBRRQQAEFFGgKjGn+0To6BnS1EllAAQUUUEABBRRQQAEFBhSY1IRpwH5blQJjEXgXcGng4cDJY2mU7VBAgb0X8Plg728BARRQQAEFFFBAAQV2SMDn+x0aTLuigAIKKKDAQAJjej4woGugQQX2IaDr5UCyZJ3TYLsG8DLg+sAdgA83fn4x4BjggTMydN0IOBG46pzsXVVVqwZ0DTfS1qSAAgoooIACCkxLYEzzj1Y5A7paiSyggAIKKKCAAgoooIACAwpMasI0YL+tSoExCGQXvvfWGnI88D9mfAk1hrbaBgUU2C8Bnw/2a7ztrQIKKKCAAgoooMBuC/h8v9vja+8UUEABBRRYRmBMzwfbCui6FnAC/y+jU9fjPsBrSuFmu08BjgJO61jZBYC04c7ArYEbAweVcz8IfAR4M/A3wNkd61w1oCsBSzcF7gr8HHB4ue77gLcDrwPOKH/X9Ft3ZrVmBrWOJDOL1ccx2bmeDjwaeEv5nu7/m1P5pYAXAvcF7lLKr9IOz1VAAQUUUEABBfZFYEzzj1ZzA7paiSyggAIKKKCAAgoooIACAwpMasI0YL+tSoExCGR3wOz6Vx3J0FX//2Noo21QQIH9FPD5YD/H3V4roIACCiiggAIK7KaAz/e7Oa72SgEFFFBAgVUExvR8sG8BXXk/NIFSTwXu1GEQEyD2NOANwHdbyi8b0JXgsgSVHVsCy+Zd5qvAk4GXAldrBMS1BXTNCqBLXcma1eVIANXDFhRMMNphQIKuEhD3zQVl/7AEy6VI1+xcKVv3PQI4qaXhhwC/3KVzWyzz58DpW7y+l1ZAAQUUUECB/RAY0/yjVdyArlYiCyiggAIKKKCAAgoooMCAApOaMA3Yb6tSYNsC+eLpTY1GdPnyZ9vt9voKKLAfAj4f7Mc420sFFFBAAQUUUECB/RDw+X4/xtleKqCAAgoo0EdgTM8H+xTQlWxQDykZoRJ41Od4dcki9eUFJy0T0JVAqGSnemwJhurSpicCbwXSpirD2boDutraVQ8Y6/p926WB5wP3A14PHA18bcGFfrxkaLsScDfg4y2NujnwgbaGb/nnXa223Ewvr4ACCiiggAITFxjT/KOV0oCuViILKKCAAgoooIACCiigwIACk5owDdhvq1JgmwLZ6fAfgXy5VB1v67gT4zbb7bUVUGB/BHw+2J+xtqcKKKCAAgoooIACuy/g8/3uj7E9VEABBRRQoK/AmJ4PthXQdUXgHkCCrHJcD7hPDfLtwPsbsO8r2Z/y1812nwIcBSSj1qzjQiVw6pkzfvhR4G+BM4ALlkxTtwEOapR9cwk6OnPONfoGdC1q04eAdwPfAq4CpD3177WeA/wCcP3SlqkFdOU93XuXoLTPlv/dlnGrChpLlxeNdTU8lyv3Vd/P5ybLfxI4a5MX9FoKKKCAAgoosJcCY5p/tA6AAV2tRBZQQAEFFFBAAQUUUECBAQUmNWEasN9WpcA2Be4LvKrWgPOB6wD/vM1GeW0FFFCgJuDzgbeDAgoooIACCiiggAK7I+Dz/e6MpT1RQAEFFFBgKIExPR9sK6CraZngnuNrf/lk4JgF4H0CuvJO6D2BFzeyYCXL1VOBjwD5rqh+JHtUsnmlHfVsXi8o2bTOntG2vgFdtwNObNSfoKZk7Ppwo00J/ro18KxaVq56E9Yd0JVMYj+yYDyuAbysBJjdobR/XvF/B65QxjtZtB4PPBs4r+UDdkPgL0pmrtwvXxnqA2k9CiiggAIKKKDAjguMaf7RSm1AVyuRBRRQQAEFFFBAAQUUUGBAgUlNmAbst1UpsC2BCwOfAq5ca8ArgQdsq0FeVwEFFJgh4POBt4UCCiiggAIKKKCAArsj4PP97oylPVFAAQUUUGAogTE9H+xDQFeV2enQ2gC+CHhcyYA1b1zzLuntgZS9aimUjFl3A94146Q+AV2XBf4IuHutnmQAezjw+QU3WjYofDlw00aZdQd0NQPuVvksJBPba4BrAw8G/hfwZeASwNXLBoznzrjALYBkaXt1ccpYeCiggAIKKKCAAgq0C4xp/tHaWgO6WoksoIACCiiggAIKKKCAAgMKTGrCNGC/rUqBbQnki7Dsnlgd3ytfDi36cmxbbfW6CiiwvwI+H+zv2NtzBRRQQAEFFFBAgd0T8Pl+98bUHimggAIKKLCqwJieD3Y9oCvvgz6qZICqxi2BU0cDZ3YYyJyfoKOX1Mq+Avh14DuN8/sEdN0GeGMtO9epwD1K9qm2ZiVTV7KZHVwr2BbQ1VZn28+rgK7PAqfPyGiWDF6Hlf58EPhmo8ILAIeUwLgqoKte5EjgVUD6Ee9vzGhQ1YZnAL8DfL+t0Y2f3wV4WM9zhi6erHDPH7pS61NAAQUUUEABBVoExjT/aB0sA7paiSyggAIKKKCAAgoooIACAwpMasI0YL+tSoFtCFwM+AxwhdrFfx94zDYa4zUVUECBBQI+H3h7KKCAAgoooIACCiiwOwI+3+/OWNoTBRRQQAEFhhLY1PPBzYEPDNXoRj1HACcNWHczA9STgWMW1N8MnjoFOAo4rXFOgp4SKHTb8veLMmzNu1yzji8CdwZObpzQNaDrgqVvT6idn74+tWOQ0kWBZwGPqJ2/qYCuZBVLgNzZjb7Xs6DNujcS8HVcCaSbFdBV3asxTWDbv8wYjARxPQ14aMlu1vf2GzLLWN9rV+Xb7utl6/U8BRRQQAEFFFBgkcCm5h+DjIIBXYMwWokCCiiggAIKKKCAAgp0FJjUhKljnyymwFgF8sXYsbXGZXfAn5ixS+BY22+7FFBgfwR8PtifsbanCiiggAIKKKCAArsv4PP97o+xPVRAAQUUUKCvwKaeDwzoghi8o5YJ653AfYGzegzarACsWUFFXQO6Lge8Grh9rQ23A/6yR5t+AXhXrfzUA7qqgLBrALFIlq/68SPA80r2rr5WVT1VQNe8oLRF/NVnaV7g4KJz68FsBnT1uMktqoACCiiggAKDCWxq/jFIgw3oGoTRShRQQAEFFFBAAQUUUKCjwKQmTB37ZDEFxirwlrJjYtW+x5UdDMfaXtulgAL7K+Dzwf6OvT1XQAEFFFBAAQUU2D0Bn+93b0ztkQIKKKCAAqsKbOr5wIAuOBp4cW3A/hB4NHBOz0G8H/DK2jnJNvV44Nza33UN6LoBcCJwSDn3/wL3Aj7bo03XBF4H3LCcs6mArpcDyZTV9Esg1suA6wN3AD7c6MvFSlayBwKzMnTV7e5fsqrVq7g88FrgCsCvAv/Uw6oqakDXEmieooACCiiggAI7IbCp+ccgWAZ0DcJoJQoooIACNYGDgCws/DPQ/EdxEdQFgKRtPxM4b0DRpF4/HMhiySd77jo0YDN+UNWly846Hyj97OMzdFumVt91ykLV14FPAN/v0IE852Ts/wuQxbw+3pco52bR7bsdrjXGIhcqu27ls/WtxsLqMu3N4mp2zvoQcH7PCrID02FAPo+f7rkw2/NSFp+AwKQmTBPwtIkKtAncDHhG+ZIsX3b1/cKurX5/roACCgwh4PPBEIrWoYACCmxWIOsNWa/5lxXWTq4G5M/7eq7bpKd5oSnrRNtct8mz9i2BbwDHA9/e7BD80NWyDhaT7PCdtccua2dbbO6gl86a1S93GIcrAvcoV85LgF8atBVWpoACdQGf770fFFBAAQUUUKApsKnng30P6JqVWevtwPuXuCWvVwKRqlOTYevh5d2D6u+6BnTdosz9q/PeVrKGfa1Huy5bsnzdsZyzqYCuHk2cW3RWQNdFgGcCjwJmBcslcO0vgI8sYVU1pAromheUtqhvNy6Z3vJ+zoOAT/WAqAezmaGrB5xFFVBAAQUUUGAwgU3NPwZpsAFdgzBaiQIKKKBAEbgU8L+Ao4DfAl7TITgrL38k0ON/AncCkqb9z4AsDl2mRbZLYEh9AekI4KSWOusBYKsObDOA7C5lgendZcGjz+JU17YkcCap18d4rBJUlB2Pngb0SQV/z1I+C0v536f2QMnLHS8pgWC/0eMFj3X65wWlPi8G5QWeE4BDgS73/iKeBLhlEfF/ANnB6zHAv/fwvAnwpvKi1d2Bf+hxrkV3T2BSE6bd47dHeyyQoNyz9rj/dl0BBcYt4PPBuMfH1imggAJNgayf/Sbw22WtK+s2X+3BlBfMfg04tpyXnagT1NX1uFK57iXLGmQCmLZxVC9Grfslsi59i+EryvpX1rU+3uGkagOlDkV7FemyZturwpbC1QubbeNQrZWluqxfnzZkIzrUVd98qUPxpYtkze7sHmdfFbh6j/JDFd30fTJUu62nm4DP992cLKWAAgoooMA+CYzp+aAZhNQ2l1jXOFVzyqr+tsCXZrtPmTG3yfsK+V4/WbqGPmY5dQ3oava1z3sfVT+afVv3uDXbvIrnrICu1FdlU3tnCdqqf49XXT+bNmbdZZmNW4bsw7L9b7uvl63X8xRQQAEFFFBAgUUCY5p/tI6UAV2tRBZQQAEFFOghkN1QX1CyUCV45/eA583ZKTeLLbcGHgf8XLlGXvxI0E7StmcnmrZFpnmLHvUm9w3omrXg1IPgh4rWg2iSJeqPgV8CfgX482UrbTlvDAsys5p4ctkBN7s2L3MsE9BVD0J6Y7mfvtzh4rmPs7vUTYHHAs/psTi2Tv/mQlcVPJZsWdkJupk1a8iArioYMUGb+YzmhauuO2DneTO7Sj27vFj068B3OoyDRXZXYFITpt0dBnumgAIKKKDAqAR8PhjVcNgYBRRQoFUg6wNPBB5fSmZn7ezS/dnWM/+zQLJJ5QWurDkkG/gDO27Gk6CYXPeYnsFLPZrWueiYArqqILefL+s2T+mw0Va13ta5wx0Ltq3ZZpfxrC11Od4KPL+l4FQCuuprdV36vmyZNv9mvetcz1zUh77tXNbD87Yj4PP9dty9qgIKKKCAAmMWGNPzgQFdy90p+xbQtUgpG6Qk61XeKcl7QHkfYpl3IKosXLnWnYG8V5MjG+k8C3hEWTd5y3JDRjXfy8bXCRr7Xo96rgzk3Y4vlvdn+mzkc2Hg9kDm6wZ09UC3qAIKKKCAAgoMJjCm+UdrpwzoaiWygAIKKKBAT4GDSjBWMvnkyJfz+VMtXiRt+ENKRq7s/pkjE//sEvSyshiQ9NtPApLV5/LA4eWFkNNL0ErOyxfg9S99syNvFjXOA74JVP8grxLQdTyQLFvNI328b8k2lGxi83Y8TdBW2px/b7PQ8tyels3iXb7k3tYX8G1dS4BUXuxJoN+iIy/lJBArAUr1Y1FAV87JPZGXhjL+9aO+kJaXfRJU1CxTL59rZ2HsYcCbSxDYmW2dq/18nf7Nha62l4aGCuiqvxBUdbX5uV5ElIwwGf8s2D24fM57kFp0BwUmNWHaQX+7pIACCiigwBgFfD4Y46jYJgUUUKB9DeehZd0vAV7vKi/6ZC2s63Ej4MSyrpOM4NlYZ9ELUFljSxb2FwO55iOBP6itA3a9br1clZ0o60XZ3bxt7ap+btvazLz2JEPZ9YHLAFl36pNVflEfHwS8tNTXJUP6tgK6qgCsLuPV5cWvTQZ0LZvVLNmosuZ9AnBol46vUKbLGvKs+3iFSy51at92LnURT9qagM/3W6P3wgoooIACCoxWYEzPBwZ0LXebGND1/9zq75RkPt81S/Ys9fq7FFljycY3OZJF+U/LPHKVDNPVusUyGdGqufasTHBtd1A9m1qXeX1bff5cAQUUUEABBRToKzCm+Udr2w3oaiWygAIKKKDAEgJZwHg68Jvl3HrwR33i/jflBYzstJogrFnH/UrGrvokv3rZoP6l77yAn1UCuuZ9qVwFynwJfrCjzVdajLLQ8ZrycsoSnP9xyia/5F4mI1azbz9aXiK5W0kBn3ui+aBUP+dngOwefFp5gaeeAWpRe6rxSIaq3C/1ILz6iz4JHLw/8L45g9Cn7LxxrLJmNX/+y8BLgPcAWYj7WqPAZctn4TbAHYAPz7hAPL5d+/u2l4aGCOhKsNxTy67b2S077f+N8tJUsu8l8LJtp6n0KRnS8qJV32OZxcG+17D85gUmNWHaPI9XVEABBRRQYC8FfD7Yy2G30woosAMCFwDuBSQYK/P+vpm6shaT9Y1sBJNAqmwC9boFLrcs64QJwnp92YinucbSl7VaX1lmDaJtbWbR+lE2tzp64J2qqxe+skP4o8sGWovW4vpY1ddYV12jrF4Ky1pT1gtnBdHlvsqGYdWa8KayW7W95LZsEFxfs3m7tPcZs65ll72Pu9ZfLzfkfbTM9T1ncwI+32/O2ispoIACCigwFYExPR/sW0BX3/lIn3uqaZlzjwCSEap+NDfGbZt7zWpD/V2j/HxWgFmfti9TNusY2cQ2737kyEbQeReofn/n3Y8XAucCrwDeu+BCqS/vXCQLeX2T5Mor5ydLVts7GfMuYUDXMqPsOQoooIACCiiwCwJjmn+0ehrQ1UpkgR0TaO78uMwEccdIfpDlqL4r5LIT3rz0ny+Jn1m+gM2kNdltPLYjkB1gsoCQFym6ZCVaRyubQV2/WzIf5VrVCwtdFo6qL8mfCDyjNHRKAV1XKLvo3KUENeUzsihD1DrGYpk6hwjoukHZZfmKJUipuWjXbFcysr2pZD5r7iK8qD0JlnpDSRGf3z1nNSqu75CUwKK8LPPlGSj1l4KG/txUC2V5sSltbL5s1DfwMM1ve9liiICu25UxzPXyUlX+vcgOUFmATKa6tt2zs+N0gvQyfsscXTO7Laq7y79P9aDLtj4t0w/P+WGBSU2YHDwFFFBAAQUU2IiAzwcbYd6bi7j+d+BQu/63m7f/GNb/ItsM6uqb8TzrNlkrTPDOu8tmPV+cMWT1LOwJBHrgQJmtdimgK+sweQnsCS2Wy3wihgzE6ZJRq1oLHFtAVzY6ulMDMJ+BQ8pmXtmo6rMzgLPe1Of7kl8q5fPiX+7RLywzaB3PaVtj7FhNp2JD3kf1C7r+14l/o4V8vt8otxdTQAEFFFBgEgJjej7Y5YCuZAZ+NvCw2l1Rf9dm6Jula0BXc71umXfT8v5T3lPI+xY5lqljUf8vChxesmLNK5cNZrIhbv7718BzGpvy5rysw/3v8r7W44C/a1SWDYrr77RU78mk2JHAPwHPL+sjXd6pWtSnar6Xd3XeCXyvxw1w5RJMljWavLeRDZS7HhcGbg9k3M3Q1VXNcgoooIACCigwpMCY5h+t/TKgq5XIAhMRuHzZCTQvyv/Lgjb7QseBOEO90FEPhHhVyeAyL+NSWpEvOXPONYE/nsh9NqVmXro2wc8XyIuyEq2zX/VAmnyZ/QAgu912Dei6SAkSfBQwKxvXujN0fXRO4E92/jmsLHakP81Fj2QcywJLvf99X2ZZ57h0qXuIgK4ETr24xwsk8XpBuU/q6eTT3nntqd8jeWEli2ffn9HBvPSTlPTXKAtfCRyrH/l35KVAXpZYR0BP285HYwzoyosoWZjLrs51kzw/1oO6FmXq+vGyI9Wtyr/T7+pw88UiAdc557fK74sOp80t0uXfp3omsuwKnfsv98tQu1iv0v5dPHdSE6ZdHAD7pIACCiigwAgFfD4Y4aCMsEmu/y0/KK7/LW835jPHsv4Xo3owRf5/Xh7LDtP17OuLLG9UNpQ5p8zJm7tX56Wqx5SM7glsyaYz7x9ocKYU0JV1rWx4dZkFfc/vyryAlvWNjwFnzynbN8BoyECcZQK6co/l5b18r9A8bgy8o2SWz5rOvKxt8XtZOflBwKdm1JWNuPK9Rp81ofou8UO8qFbfoT3jlI308tlY17ELAV2u/63r7li+Xp/vl7fzTAUUUEABBXZVYEzPB7sc0JX7J5t8HFu7kda52XnXgK5rA38GXL+0a5ks2fV3D1LN0AFds/qyjs9jM4NZMnplrnrXsknLB0v28n8E7gl8eoVGNDOjrVDV0qcOMU9e+uKeqIACCiiggAJ7KzCm+UfrIBjQ1UpkgZEL5OX/XwWyo0W+0MoL5gkamXcY0HWgzBAvdCT7TgIh7ghkZ47sDjvvC/X83slEPdlv7udOHGv9hN2iTPIPBhLsmLTfX1rrFWdXns9pgnES0PS3QP0L7npAVr6MT1vzUkb1j2l9h518KZv7qr6j0LoDupblyoLE75eXTJKZLItRWWg5FUimrvpuSF2ukR2TTu5SsGOZOCcIJ9mq/nzOyzWrBnTVF51S19M7vghRZds6sdyz3yh9mteeq5fAm58qC1zvmWOQ3z2xPwNIoN6slzKScepewOuBMztadi3W5jm2gK56MGJ2vc4uV6fXOhvP3NMJ2FuUCbAaz9TRdbHxhsBflGvdecV7v8+/T/V/D+uf2a5jbLnuApOaMHXvliUVUEABBRRQYAUBnw9WwNuDU13/W32QXf9b3XCsNYxl/S8+9bWEvHyUdbt/7QiXYJ3bAB+Zs7lSqslaRDadyZH6hzqmFNDV/CyvYtB3l+9tB3Qt6muXALGcX/nlf7d9l9THduiArvqa+BCbHbX1ZeoBXa7/tY3wdn7u8/123L2qAgoooIACYxYY0/PBrgd0VRl/q/uhz3f11TmZg2fj5bsDnwE+Uebi72tssNs1oCvvj2Qz2bxXVh15f+MtPW7azP2ymUfmTDmGDuhKG58FXGVGm7Kpzs3K32dT7bw7cf6McsnclblnjqxdzNoIfdb7P9l0JO/dJQvWd4CfKMFd8zY07sqW+eqPdC3cKFdtnpKxn7cpSpeqs9nPt7sUtIwCCiiggAIKKDCgwJjmH63dMqCrlcgCIxbIROrl5QX9NLPL7h0GdB04oKu+0JEv2xOclcw4Odp2X70b8Ce1CbY7cazvQ5adaxNEkx08cySg5JlAdhnd5jEroOu/lLZlASQLQv9QGpjFjteW+yXBm0ktPi8gbF7ATN9AmXr57PabgKeuR4JXXlICFZNaPecnS1UWupK+PA8Jy+yA09yhp2t7ZpXLv/2PAJ7b8nuzLQCprQ0J0MuX6XmxKLsBZ+y6HNWYJ1CrHswzrz1VwFB8E3RUT03f5XqbKtPm2fc+TbvbXrao/37vcw/Vd9VOkG5e8PmrGVD1ctn1OQuPCfCqfsfkd1AWPHO//UEJcOyyM3eV2W3VMe3771P9s5HuJntkPrtZMPUYVmBSE6Zhu25tCiiggAIKKDBHwOcDb415Aq7/DXNvuP43jOMYaxnb+t8VSmauZK6vbwwzRruqTVMK6MpaWzZTy7iveuQlvD6BcQZ0zRcfOqCr+p2djGJ3AE5adbBbzm9bYxzy8kPeR2mX639Djs6wdfl8P6yntSmggAIKKLALAmN6Ptj1gK5qU9xqU5TcP3l3JQFDXbMRX6kEYP187eabteFE14Cueibiqso+mcMuCDylvPdUnT90QNe8z1nWOtLWBKAlmOv+QObUzaNulk2E897DvAzSzXOzKfOrgNuWH2Sz6Pq7U9v4HVC9Y9nlfcxttM9rKqCAAgoooIACiwTGNP9oHSkDulqJLDBigeaksMsEwoCuAwd01Rc6YvoaIEEYmVDmC+WPL7hvmsEsBnSt90N2g5Kl6zplYSH+6/4CuK1HswKy8sVrdpZJQEiCA6tdZqoddpKZK8E6Weyon1/fsWcdAV19d6qt7u/6fZ2MYgli6bow1ua36s/r90S8E3Dz/RmVVp7LXK+vW/0aFynBfQmkeWhZGMvPZ41vdn5+AfCAErh4XMnglv9mcWzoo8+CYvPaUwno6pp5q+pfffftvylj8anyw+uWbGdXbsmeVreq70DcJ7PbrLHu++9T6qgvsiZILQvbrxv6RrK+A34fTmFO4rApoIACCiigwHoFJrWgul4Ka28IuP43zC3h+t8wjmOtZYzrf/OsVllv6uK/zJrUlAK6uhisq8yQgThdMmpV90rz+4NsCHbLRiez9vTr5fuJPwPOnoNwUFljzo+zM3x2Pq8f2dhrmUDEPgFdeQnx+sBlFgzUzwFPKzvgZ638yx0G9czS/w5FDygy5YAu1/+WGfHNnOPz/WacvYoCCiiggAJTEhjT88GuB3Q1N3/JfZIsXQ/sOG/IvCXBW3mXpDoSyHRk2cy3ft91DejKOTcB3gQkeClHvo/PpuDv6nAj19c+quKbCOiqvw+R9uYdlj+d8f5PvVys+r6ble/LHw5kg5wcsX/SljfsNqCrw41pEQUUUEABBRQYrcCY5h/UGUCsAAAgAElEQVStSFN4eXJSoK3iFhhSwBc6htFc5YWOpJTOZPJ+pSn1QJx5rTOga5hx61pLPVAq52RHl9+Yk9a7a52rlpuXYSs7+yQLUD3de5WpJwE6yQR3LlBPxV7POrSOgK5VMnRVWetW9Rry/NglKCk7+fx1eYHh83MusMoLNsu8PFNvxi8Bby4vVmTRKgtjs8a3WvD7em13ovr9NaRd6hoioCvBivnTfL4ZS4auvBDzyhKk+4clq1ZbhqrsSPU44HklcDRWecZMUF6yNr63BNh9pcOAHFKyOCYI9XbAX3Y4Z1aRZf59qtr94JJpL/+/7XOyZPP2/jSf7/f+FhBgYIEEj+f3VX7nnjhw3VangAIKbErA54NNSU/vOq7/DTNmrv8N4zjWWja5/pdrZTOWZGbvcpwPfAPIf3Osst7U5XrLrEkZ0NVFFtYR0PWe8jLcrB3L8/JgNqNqBnQ1v1/o1vpupfpkuK/X2Cega11rl6tsnDfVgC7X/7rd19sq5fP9tuS9rgIKKKCAAuMV8PngwLHp+/5Un3WyG5XvjLI5d3W8rQQNJeBo3pHv+fPuzp+UdwaqcvkOKgFG2cy4fvQJ6JoXaJZ3Qk5e0KZsyvrCkiGrXmzdAV1pb+amx5aL5l2mvAeU9x/q71BknvdY4HdLufzv58zZWHleN/N+xMuBKqtanwC8WXVeEsgayY+u8Cuh2jzli3M2RelTddaGjge+3eckyyqggAIKKKCAAisITGr+YUDXCiPtqVsX6DNRrRprhq4Dh22VFzqSHSk7WeZL/K7pnvsuSGz9RtuBBlRZcrIAkMCYZLpKsMy2jmZAV148/pXy5XzuxxxZWMjOPFX2pfrLGNVn/2dLwMcHyznrCOha1qj+BfqsBaxl6l32hYLqWnnh5tEl+9WiNPBV+coz4/CiEkzXtd2frgX2dD2nXi6Liq8tf3GvUldzfL9Xy+r2B2WBLIuHXXa5TdXJBPZrZRepP65db1F7Ezj2iZ4Lb9W1nlkCnOa9XDGGgK76ImF+RySgMrv7LnNkV60EkN52mZPLImj+vfjCkucv8+9Tdalm2x8J5B4bS5a9JUlGddqkJkyjkrMxCswW+O3yBVJ+mkys+eIr2Ys9FFBAgSkJ+HwwpdHabFtd/xvG2/W/YRzHXMum1v+a91KbSfPlqqw9ZGOYtiPrzXlRLC8yZWOcvCzV5VhmTcqAri6y6wno6nLl5lpa1g2v3jgx91U2JsoLb08va+Cz6s5LgE8pP8h91dzo6pPAWV0a1ShjQFd3tCEDA13/6+6+jZI+329D3WsqoIACCigwbgGfDw4cn77vT/VZJ5uVZSstyPdHmW+/e0ZwVrJMZdPjfO+UDMfVsSi4qE9AV+prBi7l704rWYrf0GhTNpO5cdnQMO/7NY+2gK5Zaxh9NsNIMNRRwK8Ct6ldPNmek6Urf7IOEc+HlZ8n+Ct/2jbNrfelbvL/AZljZl3kdcAjOmZtbtoM9Z7SUL9V2sZqqOtYjwIKKKCAAgooUAlMav5hQFe/G3csKZf7tXp3S/eZqFYKBnQdeD8s+0JHPdNPaq0HVCy66/ouSOzuHby5nmXXmKTjzkQ/x+tLoMasnU9XbVWChn4G+Hvg7DmV1b/gTiDNVYBfLGVPB5KhJ+39sxIwmB8lo9Q/lN1/EyDyihLocQ/gX8q56wjo+uicxZH04TAgQUVZ8Mp/68dba6nQq99VWWiqymbhKf3MItjHalZ5ISGfyQSpfbP0N+Xy96sEdGVcki0pRln4yQLT75UsRPMWkuZ5rnqPdDk/vtmxKLvz/H4JKmq2J9lIkrUtAYr5kx19+xx9XrToUu+mFsTq90Hb7rn13+9t909zkfDfgC4ZtWKTF2aaQaK/DGTBddnjGeV+/f4SFSz771N1qXp2sfxdgiMSVPqZJdriKbMFJjVhchAVGLlAniXOAPIlW3UkID4ZWT0UUECBKQmM6fnA9b9x3Tmu/w0zHq7/DeM45lo2tf63akBXV8Mhgz7armlAV5vQ//v5kGPS/J5mUQu6vGxX1df2glh1/+Z6eSkvLw0OcfRZZ+xTtkvbqjXTLk7z6mtbY+zSjq5lhrqPXP/rKr69cmN6vt+egldWQAEFFFBAgbqAzwcH3g9935/qu06W747y7k0VbFRvQTYBzuYp2bw7RzaKuWMjkCt/n3LZADUbAc86+gZ0pY5bAq9sZADL32eOlvc+8r1X6s27QYcv+Bh1nQMeWqtjmblT3h/IOzt5L+VBM9pdVb9MMNcNS/axbGiT/mfT3WxG8uLybk/exUjGrz4BYmlP3klKQFrXDOuzmPOO0zvKpsfp96dW+JXWzOC+QlWeqoACCiiggAIKdBKY1PzDgK5OY/ofhXyho5/Xukv3naimPQZ0HTgqy77QUd/9MFmf7toxoKLvgsS676N9qT+7xbyxTPjXlaUr/6bcsywsJHNbvkxO4FDzuFpJpV3fQefDwBPLQsBlgAR2PRB4aQne+vWSSSkpuKsjQV35+2rhYh0BXfXMYPV+VJ+bLwG5pxcFvlS/q3J+Vbb64v5mjZcHqj5UwTf1L/jbAnLm3csJ5npo2QUowVz1I9mmkjkq90YzAG+bAV1pYwK2knGrerCa156UO6/86fN5HvrliakHdGV37D8Crgj8blmUrQIt21xnfU4uCeRlsj7HT5TPfBYt82/MW/qcXCu77L9P9cvVdzbP35ula8nBmHPapCZMw3bd2hQYXOC5wG/Was1zUYLlZz2DDX5xK1RAAQUGFBjT84HrfwMO7ABVuf43AGLZPOYEoHqBpe2Fl+qqy86vXP8bZtz61rKJ9b+sM2V9adELQVkffH5pfDbjefYS6zZDBX10MZxiQFfWw7ID+E26dLBRJmuwJy9x3pBj0iUAq0+gUpf60mUDumYPfPUZyIuc2WRt3kZtS9w2B5ySNdnsbp/NpeatvXe5zrL/Prn+10V3mDJjer4fpkfWooACCiiggAKrCvh8cKBg3/WTZdbJEtSVeWD+9D0SzPVb5X2S5vhVdS0T0JV3i24PvGhBcFSzrXnP6bjyHdgDyg/b1rdWzdA1yytzmmwQ8v+zdyfg+21z3cc/F5GHkjyEVBxSCOXJkIpSSGYypVAZMmd4yPQkZGhQxsjMMRxjZpW5TBHpmClTho5QZDiG43quT7+1+q+zzh7WHu5977Xv974uF/6/Paz1Wuu+773XXt/1/UNJ35fsYCsvVvz0sHhzn7UNPB/D7/lcTgdzOTva30ry2Mvdwlwen8djLB4DsMGSW3zW9sLVcy6KsmQduBYCCCCAAAIIHK5AVc8fBHQN66hrmNCRP8ylE/w9cfoKkm4SMuT4ht+bM704VbJf2r9Pklc9yLezSrpaCMrxqg9eWcKTAB1k4UwzfonjtL5jNr/cdVmuKekXQjrkmJrZZXtnyOzxdwUvioauAJoHQHQFdPnz8CNhEvlVwsvQmMnmzZJeESaXf2oMQjjGzpeXdP0wgSKuJBKtnQXEq5r4xZkDFMZufoB0OzrIyteL13lDqIfTMntFE29jArr8wO+V/+NDsoNBvBpHW8an+PK1pD4OKHAmoQuETFJ+sefND6a/HDKllJwn7uOVGp8ULPxvDhSy/4lhh/xzHa/vl5buExcOnymv/OLgG29+kH5LSJ9d0m+7yutr/ICka4QBC0+s8efPm7ND+cHYfc8DEc7YNHY7R8h25UERb3kw1Njzpse53zn1ehwIciYwt2X+mUkDutpSp/u8/rx4hRsHTTnTzyUkPT9ktnKf+93QnrEMBHSdthXdJh7o8Yo9/j7zgJiDdfxb4raK38UeXPLnxM4fCt8/+w7oymszd3nmDujyb7C/az2hJt9s7wE2fy/fP6x01bWPV8iKK2Hl+71H0ufCP/atnjskQ5dP6RWW/F37yTChwis2xc33F75P8PeRBxHTzb8t/j2ful0r3A/4N9f3Mu6XQ7ehv09t50/7h/fxfdTNJH1maIHYv1Ggqgcm2hCBFQscF+5Lz5CU0b/z/q1hQwABBGoTWNP9AeN/43oP43/H3Bj/6+9DjP/VO/7X17rpKtsev/PK0v/ed1DD3+cMHuq7fI0BXfm4RV8d07+PXTRqzjYpCcAioKusVYc4tZ0xf+9YduXpe40N6GL8b7r9EmdY0/39EvXlGggggAACCCDQL8D9wWmNlgjo8lU9buf5es5O5TlkJZsDk+4n6WM9O48J6Iqn9Nwhv9Pye/iuzfOKPL/F2aK8aIzHGrwtGdB1xjCP8FZh/llcTNmLKHssMM7z8vw/B555/k3b3AI/03tOiH19nr+XdPts8ZU8EM+Lanvej+dPLbUR0LWUNNdBAAEEEEAAgV0IVPX8QUDXsC6w1gkdnvh8ubBqgydjd21OxZtmzfFD2/Uk/UEI7Gk71g8cXnXjmQMCjdy/PLndD18OVunbugI74rG7CuhysIsN+h4SPdHdK184o82QlS/OGR4oHdwSAyi6PBwk9ABJr20JwGs7Nj6EO41zV19we/pB3dmP/IA8dIVer/zpwLPzhII4YMQPpG0rsowJ6PKpfc74IO7/7/M8qOM6TS5+wPRDfXyYzgOZ2gK6vOKJV5C9Y3Js0/ndb93HHbw0NAivdHDC13WbuY8+fkQqbR/vz6MDSh4YKuGBg+tIeltHR8wDIL1r30vWPBvU34QsWg6ki5vL4pVlvK/bI08N7r87gM7/nQbMxZTg35T05YZy7yKgy+V8YcO1HHDoARgHujr7VVMwY0wZ7qBCf3d6WzJDl793PKnbA0He8lV7/Pl1hjOXP/1ecl/z74ozLP28pKdIuleoa9tnvO/7vfTvHrg6c8vO/g1ysKDL47Y+uWE/Z/Rq6htNp5w7oKurjt8f+oA9HTD8qoad0++i0ok1cwd0ddVhjskhXef3AKh/W/07+ZDQxqeUdpxkv6G/T12XyAfQf6Xl+2BEMQ/+kKoemA6+tQBYs4DvLxwAG7eTJF1w5L3imutJ2RBA4DAE1nR/wPgf43+M/x197wx9vmL8r/n7eovjf22/TDH7tzPneDLSb3YsWNP36zZn8FDftWoM6PI4iscpnJ136OaxznSstvT4OdtkTECX+1Uc58zL7MlzXozN45peIM3jx02bxwN/IvzhXR0LDPo92otLYSQNGWccsm9JEeYYs6stoGvo71OXI+N/Jb1s3D5rur8fVwOOQgABBBBAAIG5Bbg/OK3oUgFd8cqeo+NFtT1XyM9QP5YEInnukxed9RwfL/zuRWBL5odMCehyuTwP6KIhA5QXifEzm+d3efFXjy14sRgvOusFsPPFTXYV0OUyeZ7PhcLcOwfDOSt6nHfmcnuBfGfpspVd/cx652SuXgzs8qJG6UI3nmvkTF5eoN2b6+c5Ek2L3bq+DuLyvB9vXiT+TmHh/KbP55SxgqbzeXFyzyny/DIHlLlOc2xegN6LTX9jjpNxDgQQQAABBBBAoEWgqucPArqG9eO1Tuj4QUmPKQwUco39Mso3/J747ocCv/BJHzraVDyZwZPpfa2+hzZnKnEghINvSs6dXtMPAQ4Qalq5cxcBXQ7E8QoezoxUuvkYB/p40mTf9n8kPVKSX1IO2ez9R6FszhbVt+WZePr299/dnn64tHmsf98Dbx4YVJI5a8yEDtfZwYZ+iIvbX4WMTTE7TV8d87J6/zwgqSmgy6ug+D+37btA8ncH0fk/eXBS0yn88O8X7n88IH14PE9TgFRpMfPgNgd3ORitLWhiTECXy2J3Dz78aaifB1luKcmZhUq2dCVfB9X581kSLLeLgK6S8rbtEz9L/rsnXDtd+pStNMjH/mmQb993idPA3zB8Z1+8p4AexPNAkidFeNJDHtjq7F4xuO30IVA4/w3wYJtXKWrapk4ecKBqDFrss5578kTX9X5S0ktDsFmaITA95tADupxl5tkhi1lb0Ftfm475feo6Z37PsYvMhn112urfq3pg2mojUK/qBfybHTPOxsp49T4/67EhgAACNQqs6f6A8T/G/+JniPG/Y8/YjP8d9QrG/9p/YbxytMeyHXDjsaObS3JG77Fb+kzuscI8W/jY83aNR3m86haSPjLg5B6/9gJcr+lY9KnpdM7w7jEsB70NGc8aULTZd913QNfUccMhIH2LmuXnGjLOmO77BEnPGlKwhn29yIdXiJ/Sj/oWjZpYxFMdPrUfMf43Z2vs9lxrur/fbU05OwIIIIAAAgiUCnB/UCrFfvsU8CK9L2mZ6+jxMQdgeRzA86DyeUwO7LpimIcZM6E5COp3JT1Z0tUkPTrMoypdUMrn9DOb5195oWafz/OvXI6uZ9N9GvZd20Funq9aMhey71z8HQEEEEAAAQQQaBOo6vmDgK5hHXmNEzqcseemWerel0t6rySvvPDTIZAon1DvY5w95nHJQ4gn6vuh5POSXNdrNWTt8mocNwjnb9Pzw4QDspxpI9/+UdJbJHm1BU/298oaXsUiz1rl1Q+dmSkPmDq3pBtLcsCYX3w5CMGrh3hrWhEiX20yD1CJTl5VI24u46sTB2cKcqaxfHPwiOvYFWiSBqakx/vBzCtnOAuOV5zwSpp28IvqfHtEyKzUFSjUZe6HSNfH12y6jh/6riwpBnL0BXQ5q49Ta9vF2+vDw+OnOz5OV5d0sfB3/7dfiMbNwR3pC/l0JY50gr/3dx0cKOQX5CVbXlZb/KqkjyYH559rT9h3v/MDddw8CcHl9H/7s+S6X7ahACXBR/7edRnSz148lT+D/nx8IPyD+7YHC2Jq7rjf2BVu0yxBPpf7hbPStaX5HhvQ5XO7nh6o8KCEy9+UIrypDR2I9NgkwNAZumzlwEOvuNO1zRXQ5ZV2PAFlzAq3afnclx08622O8zkA8x09Bv4u9TU9eSauWuTjnlsQFOdAQwcIX1WSVxhyH8/7Xsnnrmufps9guv/UiRlx4kJXpq94vXTijCdk+buwb/N30JhVgjwY5fN3BaVuIaBryopPpas7eTLYW1saaszvU1eb+zPkIHbfM3kruQfq60P8/UigqgcmGg2BlQo4yN/38HHz/a2facZkN1xpFSkWAggcmMCa7g8Y/yu792X879iHlPG/IwvG/471iUMZ/4s1zr8PvNDbEwsWhev6qUsDukoXORr70zl1PGrsdeNxUwJxpl57yPFTA3HSa43J0FUy3pde49KSXhkWlhoaqPfVgRPLxgZ0DfHv23dKP6opoIvxv76esJ6/r+n+fj0qlAQBBBBAAIHDFuD+4LDbv5bae77Qk5IMWp6b8LqQucxZuUoW+Y6BXV4E3wsiO8uVM2WfNyy47nk9dw9z3zx3s29LF3X2fBXPuftYw0Hezxmsff01b55n6flffckE1lwHyoYAAggggAAC6xeo6vmDgK5hHWqNEzpiDTzJ/AFhFYg06MFtfClJj8oCUD4bAqI8WfmfWh4UHDTlh4A/y1aecLCW/63pxrrtZbWDMZwJ6J0hkCyV98OEX/L6hVMaeOZVKRyY0LYiQ94erseNJDkopm1rClCJ+7qMzsrkgK60bg5ycLCVsymlWbz6JnZ7QqUzX6WBP24n2zljlwPn0s3XcRCFAwv8sjHd7OBggLYJms5m8vzMzwFjbis/UKYPgH5w83UcYNKUlawvoCvP8uQsAL7OyYUfpyEpwx0c4KA5B0PErS+rVFoMt5tXJYn9yu4xO13cryn9d/ybVzZx0KRXV0kfyt1WbiNnjkozr7l93ZdP6LBomuTjNrpPGATIAwT9MtjZvFyONLjG9XLQY1Mmu7bL5+nH+1ZXnhLQFctwheDnSRgOivOqs/7+adryYK50HwfT+XvMAXf5ZyfuN1dAV2FXXt1u/s6xjwN5vXmitwMTnUlr7PZdkrzC8g9LcgCU2zF+nvzZGZLZ0GX4h9CX277XuyZm3DVkFXxKWNGo6TvHmSe/HIJMnzG20h3HjZlAlE4y6Pr+GhPQde0QvBeDB2N2tFiFOSc/xc9X1+SQ/DtmB01wmiyL6TWm/j7l5S3J8riLOh7COat6YDqEBqGO1Qn4Xj5f4MDPQQ7gZkMAAQRqFVjT/QHjf0e9iPG/IwfG/44cGP879u3K+N9pf2k8PuFxcI8Zua94/DWf4JRnwd7l71XJe4L0+gR0lbXGvgO6ykp5bK84tj20Pwy9jvcfG9Dld1ke956y+Z2BP1+HEtDF+N+U3rLssWu6v1+25lwNAQQQQAABBNoEuD+gb9Qi4Lk3nnvp+RdjFvyN9fS8S89781hS3Hzu/xw41yse60AwP5s7OIwNAQQQQAABBBBAoFugqucPArqGdee1Tujwjf9tJD27Y/WC60l6QUN1+zL9OPjHWYc8CT1uDhxy+t4vNpyv6cWss+04qCB9QMkPdV90VhjvG4NWvP/1Q1BCU0vNGdDV9qI5vW5TII4D3p7ZUDg/lHmlDU9+iZtfzDkgwYE4XatMnDMECsWMID7ex9rCwRD55tVBnI7YmdPi5gxnt5f0qY4u7uxPDozIM031BXTFTDPx1O57vn7pNiSgy+fMg7L6skrFcjgDnAP0HIQQNwe+vSoraFtAl81vGzLqtLWXV09x9hZPWohbV/m+T9ITQva7IW3lfX8yXCttrzGr3ebt5z7pIMOmbY6ALp/Xnx0HKv7fkIEsv1b++XeWQfdfB/04C5/rGTPIOcjO5XWfy4PZDj2gK1q7jzkI0d+nJasDtX12/R1xrjCY9O4VZPxoa9+m8u9qIs7QgC73bZfFk5qcCe86kt7WAj4moKvve3doQJcD+Pz71bTFgLq2bGYORvVgpjPCXaavYJLOEAICPejoVa36MvDFU/r32r9xTdvU36emczpbaXo9f//4vmjKwG0Bz+Z3qeqBafOtQQVrFDgxuTdy+Z3B04t4sCGAAAI1C6zp/oDxv6OexPjfsU8U439HY8+M/x3rE4z/HbNIx5j9/OwFqE5q+EFac0DX0MxPafX83sXjcB47G5oFKp4nLlC09t/xXQR0eazXAVffbKj81EClGgK6pgRhRbKSRZj6+lZNGboY/+trzfX8fU339+tRoSQIIIAAAggctgD3B4fd/tQeAQQQQAABBBBAAIElBap6/iCga1jXWOuEjqasQ3nNvj8EHv188gcHTDloqG1idNzVgSQvleQsI97eLOkmDSsHuj/5ZYqzFsWt6yVuXkYf70AxvwCNm7PNOPVwU1DCXAFdDh7xdf+tpzt4kruzWt0p2c9Zx/yf/IP/Y5KeJ8kvtOM2JPgmplm+YnK8XZ3FyS940y0PePLKwTeW5ImefZtX93cWm9i23r8roOvMkh4RvOK5m4Kkuq47NKArzW7j87rfXrchK0F+zbzPt020aAvo8mfDwXp9KZ7dxg6mTDMVOaPWCxsQ8sDKvoDK/BR5JrbS4Lb0PFfOgiSfKOl3JH21r7NM+Ls/2/78NGVU8r/7s+EASK/i2xSM6EkV7qsODL18KIcD7twX0+xpuw7ouoCkh0g62wSLkkO7Alb6jre1y+cVffr6bt+5hgRQ9Z1rjr8PKU/JRBxnHHOwsrPGtQUp5eX298+QQJ50UpMnvvk3siTr5NDAsTbfoQFd0XhMe/XVLz/n3AFsc/w+NdX7EmEiq1fK8ubvXd8DDcmOOMZz68dU9cC09cagftUJXFCS7yH9PRo3PzO8vrqaUGAEEEDg1AJruj9g/O+obRj/O9ZHGf+TGP9j/K/pd8sLAXk8wItd9Y1znjuMWbctJJOf/2LSf2fp9li3M9G2jac0lcvj5ycUjPfP8Vscx7qXyAKVlndKlvSx4067COgqaYOmoCcvROix5NN1nODSkl45INhu6LhfW3v0BWkNyeZV4nNIAV2M/5X0iPXss6b7+/WoUBIEEEAAAQQOW4D7g8Nuf2qPAAIIIIAAAggggMCSAlU9fxDQdaxrNGWimavjjH1B1nT9PBimNLil6QXfX4WArs/1VNQrIT5L0k+H/dpeTjYF3nRl2Gq6bH4OZzS5Zlh1Pt9/roAuB3M9qbCxbybpacm+bRPY81UCnZXLK3Q6HXPplgf/NLk7C5UDEu6VnNT/3xNNTim4UFOQWldAVx4k5ZVHnUHpAwXXirsMDejy95QD2dIscSV1zLOqtB3TFNA1pL3cBvcIASGxjk394iySHi3pNxKrIUF+PqzpHJ4w8ZIB/msKTvBEDgdy/VYovwOZ/ALaK7M2be6vVwqZ1/xC3tvbw8q//xiOfUCYSJIGzswVOLLUSsJtK38PaOZZdh0SQDXLBbOT/Kqky4XsVm7nvDyesOH+76Dj3+/JAtlUvrknT+TX8OfV2Zxu1ZNlMR43Vz9Ny7HPgC5/N3b9Ds1d3zl+n5r6ya7Ou4vPTE3nrOqBqSZYynowAt8jyZMEvfDFayX98sHUnIoigMCWBZa6P2D8r70XMf53zIbxv6NFjuLCYIz/SYz/nfa7Iw3m8sJLN5f0hhl/qOI4UFe2wBkvN/pUBHSNo4u/x10Be1eQdLXw7JO+G/AVdzFOO+U93pBxxiH7lugeUkDXrsbpdnXekvbb8j5L3d9v2ZC6IYAAAgggsDUB7g+21qLUBwEEEEAAAQQQQACB9QpU9fxBQNexjlTrhI621XLzj0hT4I8zzfhlT1/gT2nglA294qFXRvRWGjCWlrWpnLcJARp5nUrLlR6Xt/OHJTnorCSblc+TH9+U3cj1f0wIlovXbqtD11dZU1a1PHjnHCHY4arJiYaumJtnbOoK6LpwWBH14uF6zgTgl9afHvCdPDSgy6e+jKQXJZnE+q57RkkPDdlwfLwDA68j6W0N5WwK6BoS5OdTlmSxy18yj1219bclPS6pR+nnOB6yhpeTDsTxxGNnnbOLt3dIelnBartflOSAO2fIuW+YKGITZ8vZdYau2IYuvwM0PzKg3/ft+r2hXZ1xb86ALmcVcnDomC1OmnhT+D7/5oiTeCLPW0ccl/4WxO/PvH1/SNJzwrlvJOmDA68z9+SJ9PIO5nKworPfebuzJGfT7HxId2MAACAASURBVMqaNneAU/7dWTIp5btCNr0myrtKundHNrNvSfpSqKMzk7m+T5H0gobMkj5/aX0dyOmgTwdEu73bDOf4fWqqd9Nv+s9J+tuB/Y3dTy1Q1QMTjYfAigWcrcsr0w/9DVxxlSgaAggcsMBS9weM/7V3stJxNsb/jgwZ/+v+wmL878hnq+N/Hvf4I0m3C93Ai109uaVLfFuSx/P836Vb+vkaOvZZeo259ttXQJff7Z01PA8MrcvYTFS7yNDV9S6iK1CJgK5jrX5IAV2M/w39tO93/6Xu7/dbS66OAAIIIIAAAkMEuD8YosW+CCCAAAIIIIAAAgggMEWgqucPArqONXWtEzqOl3T7wswk8cVOrLUnZzt7SN9WOqEjDzRxtp27STq57wLZ3/NVcF3Ge0r6RrZfabnSw/J2fnUIDHEwSMmWH9/0wvGHJZ0Qgnx8zq4sY13XzIOSvK9X4k9Xo8yzLZUG+KXXzcvb9RI1r//LQ+DakMxjYyZ0OAuBg+ccfBe3rsC14yQ9W9Jlw85dGbfyfjQ0yM+XOGfIYufsUd78UtzlSwNZ8sC5MXY+t4Ns0tVuh65S68Ahf29cPbEsCfQo+XyU7HP+kEHOn3NvntjioA8HSMVAwa7zpP3T5/IED68U7W2pgC5fa0wAUVe95pwQkV5nl79tJe09Njgt/czHz3revp7AHoNnh2aqc9l3FdDlSU0OfPJ/vPm30BObvtIDVhrglJ7GvxMxiDqdjGMbB2866NEZwsZ8r+XFLZ0c4u9DZym8bjjB00M5/jU7YUl9/Rl/sCRna/Nq3/79cIBh0zbH71PTec8Ugk/jJDXvM7Zfl3xmDmWfqh6YDqVRqCcCCCCAAAJ7Fljq/mCXz0hzPlvnYyeM/0m/FPpoSYAM43+n/UAz/neUdSz2ozHPyYz/HetXQ4Jpusaa2356fkzS8yR5wZgxYz5L/qTtK6BryTrGa805fhm/p6cGdLlsbeO08Rpdvxvp+OCU3/Eh44zpvq+YYdGgrkxmpf0k9uMxn9fSa8zRjxj/G6q93/2Xur/fby25OgIIIIAAAggMEeD+YIgW+yKAAAIIIIAAAggggMAUgaqePwjoOtbUtU7o8KTpuxRktXFN84Cu0gnJJYFTTZm1xr6MuliYLB1bp23SSkm58g9zSUBW1xdAyfEl2ZpKv2TyILm8vfPgnjFBQnmAT9dLu3xC0ZD+F+s8JqDLxw7JTOWMRM4KE7eu4MW8Hw0N8vM10pew8Zr55ysv/9isRz8g6Q5J3fqyleV9ramsN04yHZX2zTH7OcjEQZ7OnubgEwe6OEuXA1K82u7ZkpN6kswlQxCHJ9nEVXw/EYJjmoIIlwroOnMISvvUGISWY2xwnxCEWPrdXHL59DvLAYbOoFS6nS9kUHMgTdoGfcefQdKPSzr7hMCXONHMAUs3lPSBloA9//79aeg/JRkn07IPmWjRV+f4d9fZ/dtBVN78++U+XxI0nAc4vVOS+1rXStZNmRybyvrU8L3RF1TWVc/SgC7fW/qze39J1wgndOYYZynz70u8Ue4K6HJQ3K1DIJhN/X3hlb/9ffG1lkLO8fvUVv/8/snBev7OYhsvUNUD0/hqciQCCCCAAAIIDBBY6v6A8b/2RikZZ2P875gf43/dH3DG/458tjr+t8uALo8r3EnSwyWli5d5vMnZwbuynw/42fnvXR0s5gVcusYb+845R0BXHHdYIpimrz5dfyegq11nyDhj0/j8lHaJx+aLAQ45Z+zHr5F0G0lDFvAbch3v6/dRj5P0iyPGjhn/G6q93/2Xur/fby25OgIIIIAAAggMEeD+YIgW+yKAAAIIIIAAAggggMAUgaqePwjoGtbU+cSGfbxgy19YeEJx6ST2XQZ07eollFuozblkoknewvnEnaEBSSUBXSX7lPa8vhdUfX8vuU7edmsN6EpXZnW92gKZvjNM/PeLf299K+7m/ciZwH5H0ldL8MI+TROa/OLT/Stu+edvwOk7dy1ZmTo9QUnw2Vxl83n8O+P/xICsmL3IL4df1zEJI/btIZ/RpQK6HKy0y21XAV1DV5lt8+yr+xyTO2JGuzRItak8/r59ZZggdVNJn+srXPL3IRMtSk/r7x8HIj0oZGp0dskvFB58OknOTOb/dgDTDSQ9o+M30Kf1d8/9wn1A22WcodCBbw7M69t8bU/Kuk64roPK8u+wfHLIb0q6YFg5299HcbOF6/AHkhwc6Do5aPHxkr4uqSmgy23yG+E72OXw9vaQpbPr+8L7zfF72OaTf39PmSDT1waH8veqHpgOpVGoJwIIIIAAAnsWWNP9AeN/R52habyB8b9jHxTG/7q/NMYGdDH+1+y6tvE/L9rkxYk8jtC0ebziXmFxl+dLuqWkLxb+zpw3LJBzRUkPDAvGnFXSYyV9LIz7lo619F1yjqxEBHT1KTf/nQxdRwvYeRGkkjG7LuW4KNeU8ar8O3tcqw4/aug4OON/w433ecSa7u/36cC1EUAAAQQQQOCYAPcH9AYEEEAAAQQQQAABBBBYSqCq5w8CuoZ1izVO6BjykoaALqn2gK482GqOF1hDArr6MoaVfKLGTuhwINCjw2T/eB2vovqS7KL5CrF9mWnyz/WQAKL00n0T/tcS0OWMR84g5ACPuA19cVrSznEfZxDyirrPkfSyEMhRcvyaA7pqzdBVS0CX700c+ONJO2nQclNAV8xQ5c/9NSW9o6RzhX12EdDlU7v8Fw/BpG3ZpEqKWTqp6FySLtJwwm9K+pCkzycBlX3X9WSsx0hycFye2bApQ5fr6oAy/6ctE+KFJT1C0lVC4J0Dtv65JaArzeLnyVkOBnMAWElmsTl+n9p8Yia4+Pch91595of696oemA61kag3AggggAACCwus6f6A8b+jxieg69iHoGnxo10GdDH+d7TYR9wY/2v+PHZ9TS89/peX5RwhKOuqHeMFTeX3uIAXx/GY0PvDQjH+7zuEsQUf44VfnDn7tQPGO9qsSsdeuqz3FdDlMRkHutlsyOZFt7zojrOdDd3mWMQpXnOugK6ucVqPl/15GKNzJvlPNVTYn5XbhsWNho6dpqcbMs44ZN+SNmoasys5Lt2nloAuxv+Gtux+91/T/f1+Jbg6AggggAACCEQB7g/oCwgggAACCCCAAAIIILCUQFXPHwR0DesWTOg48mJCx7F+s/SEjuMl3T68dHUplg7oyoOSxgQ/jQ3ocn2vJ+kFycf2z8JL/m8k/5afvy9Y6dACukw1Nrhz2Dfm0d4xg9JHJN0orDpacp41B3S5/EPqUlLfOSdEpNdLJ5gNnZSwrwxdzlLlTHnXl5R+fpvKk06AiPt6otftCtC9ivSFQvaoIavheiLIiwvOP3WXOSYVjSlDDF7Kf2+aJod40oyDtbzS9o1D4GbTNb269n0lPTJMyPI+TRm6/O/fGz5f/q7/9wEVmOP3qe1yU363BlThoHat6oHpoFqGyiKAAAIIILA/gTXdHzD+d9QPGP879nlg/O9oYaAhi5ZMeY5i/O+038VDM3T5DEuO/+UlvoykF0n6chjfObHw5+UXQrby80i6h6Q/lXSKJI//3CaMLZw9nOtPwkJAU7J1zTH2sq+ArrEZE8f0pdh8c45fzhXQ9eOFfatkt6Fjp+k5S4K0HDzm9xgl+5aUN+4zZ0CXAyifO/D7fkhZva/rf8OwQFXfu5v83Iz/DdXe7/5rur/frwRXRwABBBBAAIEowP0BfQEBBBBAAAEEEEAAAQSWEqjq+YOArmHdggkdR16lEzqGvowZ1hqnngzeVq78nLVn6MoDqJYO6JpjBcQpEzqOk/RsSZcNDftmSTeR9PHw//MsXn8v6VclfbSjc80R0FWy6m1fBq+h/X/s/meS9LAs4GVXn9U001Led39S0oM7KnFOSZcMbfvhjhV3vSJvzMrUFoDUFjgy1DBmf3Mg0C0kOUhtrs1BLI+T9ItZENPU89cY0HUJSc8PFXdQV5z009a+MQApZvNyYNEzpsJ1HL+rz0t+yTkmFY1haAvCbJocEjOk+fPsDFxvHXDBuT6X8ZJz/D61Ff9e2fcVGboGNHTLrlU9ME2vLmdAAAEEEEAAgQKBNd0fMP531GCM/x3ruEsHdDH+x/hfwddm5y5Ljv/lBTl9yOTtcYSnhuxaJZm3PbbgrOEe9/VCOn7OPyk7+QUkOZDruuHfna3rzpLeIin/HSkxnGPshYCuEunT7hPHLB2Q598bZ5rPt/NJ8nhs0zhMHKd1n3hXSwCSM5j9VFgcr22fdMGnXQV0/VAYi/fnwNno/fn0QnXu43OMMc0Z0NX0ezeuhduPmhIYyPjf3K2x2/Ot6f5+tzXl7AgggAACCCBQKsD9QakU+yGAAAIIIIAAAggggMBUgaqePwjoGtbcTOg48mqa0NH0ktiBFp5gv6stb4+S1SWXCOjyy+eXSvJKot7yoKMhHjFQIR7jzDB3k3Ry+Ie8PmNeuH13eFl+03DOrnPMEUA2JaCrKXDqVyS9MJT9xyQ9L6zu6H9yNhiv5vr1DvS8H71cki3+Y0BDpVlq4mHOEvSS5Bx5QEDelgMuN2nXptVbdxWg4iClJ4VJFl5F1xOS4pb33bGVSl+0LxXQNefKr031nrM9agzoit8RDupy5qcvBqS29r2ypL8JQWDe/2ySHPy5q80BojGItO0a3yHJ362eFDJ284rkj5f0mrAK9ZDvpPSa3w4TV75VWJAYpPXzktLvsabJIfH3ziZpcG3JpeYO6Jrj96mt3GsJyC1xrWWfqh6YakGlnAgggAACCFQusKb7A8b/jjoT43/HPlRNY2WM/3V/6TD+d+RzCON/eU9IF+RKx227eszlJD1WksfcvEDXbyYZvvPjPLbpzOz3C2MvDghyUIyzvXeNATddfysBXV40y9nMujYHPnmc1uNEN5LkbPVDtymBOPm1howNdwV0+bxt9YnX6HpvlI6VzxnQ9SBJF5V015ClzuOEMVjXZSagS/qlEQubMf439FO73/3XdH+/XwmujgACCCCAAAJRgPsD+gICCCCAAAIIIIAAAggsJVDV8wcBXcO6BRM6jrzaXoDlASv5arLDtPv3XmtAl1eOfJaknw5V+K8RmUt8aEmQ3IUlPVfSxcO1SoLactl08r7/1hXQ5ZejJyQnGNPGUyZ0+NIxeCMWwy8/7ynpGyFrkl/ex80ZY17V05XyfjQmAC83/IykayaZo1yE3O6vQuDY5/q7+qx7NAV0OaPRc2a9ytHJLiPpRZK+HF5cx0xL/tuFJDlgpW27WHih+yZJtmpapdXHOpjPGby8LRXQ1bXy61jGdDXYXQV0PVrSJwcU8AqSriaprw3yU7qP3TAEVg6tS9o/Hbzqz3e8sWpr3/g96O8A9+V/HlDHXe0aVwnedfBfSfmH/i6kgbNpYHZTQFf8Pvf37u9I+mpHgc4l6fdDoO37deosm3HCjO9L3Yb+Xn7CwIlYc/w+tRU/D+jadcB6SbvWvk9VD0y1Y1N+BBBAAAEEKhFY0/0B439HnYbxv2MfnqaxMsb/ur9cGP878jmE8b+0J/i5/k6SHi7p1ZJuJsnjpG2bx8Mc9PXHkvyZ8gI6N5f0hp7fLl/HY+/O6BXHXhw85+d3B3iVblsJ6CrJ8hTHqmyzhoCudGzYQYD+z+taMq29R5IXYUu3kvrsK6Dr9ZKcqe7ySYFfFrK/O7t9mqHL419+lzRl8yJLt5qY7WuOz0JpHaYEBjL+V6q8jv3WdH+/DhFKgQACCCCAAALcH9AHEEAAAQQQQAABBBBAYCmBqp4/COga1i2Y0HHk1Tah41qSXpyQejXNX5XkzB2lm/uks1LdQNLHJL1bkl9y+SXuKdlJ1hrQlWe8crHz7EQlHnmQkI/Jsz45A9Lxkq6enDDfp+9afrH5yrCiqfftCuiaIyPY1Akdznz2dElXChWLAVifTVa29J9KJg14v7wfOQDvuiErTp9d/Htu2DRZI1+52ZMZriPpbaUXCfs5COq+YYLDOyW9N7zQLl2BNq+vTztl9dG24vuzfB9JDwx99PYhS1BpdWM/GRI0uFRAl+swduJDW/3TQKahQVBdpkNWuy1tmyH7Da1LnIzxfQ2fj7b2PWeY+ODvhF305SH1jfvWHNDlOvy2pMeF1a1joFYe0JUGfnm1YQfftW3nDZOs/PvkIMxbhx2fqaPVeGO7ub/63zyJa+hErDl+n5rKv2RWwzF9rdZjqnpgqhWZclcv4Myzntzq71ffn7IhgAACWxdY0/0B439HvY3xv2OfuqaxMsb/ur+VGP878tn6+F/eC9LxED/7ewGY/Ps9HnNuSc5i9FvhH/ydc1tJbxnwg+fxA98veyzX21+Gdwt9mdXjJeYIYonnGLqgTlrNOObSNS6fs6TjFTUGdMX6OPDJ2dbuLMnjxx4Xchaxvm1tAV3fE/qis8ulm/uks6f5HUasV9NYU199S/5e0g/azjPHZ6GkjN5nSkAX43+lyuvYb0339+sQoRQIIIAAAgggwP0BfQABBBBAAAEEEEAAAQSWEqjq+YOArmHdggkdR15tLye9iuKzJV02Ye17cZu3gCd9O0Dpiskf2iaKrzWgy0V3UJpf1MXtJWGVRAcdlW75xIcm9zRoJp53SABMfGHql8Zx63pxnGcEG5PNauqEjqY6OxPXJ0KWqbgqqwOJ7t8QCJj7NwU4lR7rczUZNh3v4LsnJRMMfOyDwwvrbxV2irNKelRY3TYekmYoKzlNvoL0lMkGXddLA++6AhrPLukXJfkzkgaltQV02fEBkv5Wklc2/VpSCAK6TtsiDiR0Pxuzua94coQnwTgLWslkivw6DspJA337ynGLMNnHkx38v/+joH3PLOkRkm4Zsrp54oc398GHSXqXpKdJ+ndJPyjJmcf+QZKzRHnz58or5jrz2uOTfvidyW+RgzSHbN8RgmS90vTYzcGbLs9rQlBwajHknG43BwKUfs/43D8l6W9ClkF/Fj+dZMCLk0Ni0LH72C+HTG5N5fKKy84O5+9p9yVPzrKnP/t5QJcnRDr7lbMuevPqy57MUzIRa47fp6bye0KOJ6BdP/njWgIHh/SDte1b1QPT2vAoz8EI+PfTC2b8Z5gYSGDXwTQ9FUXgYAXWdH/A+N9RN2T879jHsW2sjPG/9q8sxv+O2Wx5/C/tAR4L8Visn+u7FnrzOIzHfLxglccGvHkMwgvKfGDEr2A+luBM816oxotg9W1zBLEQ0NWn3P339J2SF7TwQkDefkjSRSW9Kozve0z4j8K/++8OivqJsK/H/tIx4nhF9zWPcXlcrG0fj9157MrjoF5Y8EvhYI87exy+a/N7Ch9309Cn/b/j5vdkfxKum4+pOkOXF0K7TMPJfQ/iMcAx47AlZW6rzxyfhdKeMCWgi/G/UuV17Lem+/t1iFAKBBBAAAEEEOD+gD6AAAIIIIAAAggggAACSwlU9fxBQNewbsGEjiOvtgkdnvzuVTXvlrD65a1XJYwT57vEHRjj4C2/mIubJ3E7i5FfuOXbmgO6vKL+8yRdJCn0kOC2psC2R0q6Rxb04tP7xd+LQvCC/79fUHriuV+E922XkHRCVs6ugK40E47P7SAPX+vEvgslf586oaOpzg7kcTY3O3gbsvptU0CX+53r5aCPvu1Skp4fXt52Xdvft3eS9PCsf988ZKDru47/fuMQ4OGJCrGtnQXPQQ+lm9vc5fWLam/OZHaTEOxSeo6S/Ryk5aCcT4aMe02TKGzvgB8Hg/jz4b4Yt7aArvjvTUGSzlR3sRDc9wJJ3wgnS9t4SiBGXPnVgT9tkwBKbJr2SScPDM1qNfaafce1Bcj1HTf27+nq5k1BgG3l8W+HJ9E56MgTF+LEiyuH78HXS3K/+UII8LpdFvgVM+y9L8kqeYYwCeleIdjwVpKGBOSONUiPW3IiRV7eGPjp7/z4HZ9n6PLffkPS5STdIfjn53Gw12NCoHcazOWb5bbPpSeA+XvRgQvuE6UTseb4fWpqtzxbpn9rbjhyktkc/WIr56jqgWkr6NSjKoGmDJsOPn5jVbWgsAgggMAwgTXdHzD+d9R2jP8d68NtY2WM/7V/zhn/O2bj5+Gtjv+lPeAXJD0jjFH7/YCf69Pvdj+3O9DKC/LEwBePYzto5qETs9L6vYQDwhwk5rEEB+Z4fO1fen6K5hh7IaBr2O99vndc3CkNAvSiQA6I+ldJN5L0wWwcadoVy47uynblQLGrhfHGaySn89jjE0LWe3/u27LTNZXA7w6cxd4LmTljmRdDGnJ8Wa36v7OHZIkbe80pAV2M/41V389xa7q/348AV0UAAQQQQACBXID7A/oEAggggAACCCCAAAIILCVQ1fMHAV1LdYv5rjPlZXicjB1LUxo0MCRwKg9u8bVKMmy4Lzor15OTF7o+1tlVvFphmrknlj8vV0lwUT45ckg2K183P77tBVdTcJtf6DnTyHN6Xsb5pZTr7ZUd4+YXgG57T2zPt7ZAOl/rHR1dz0Fjnmh/7Wyfrpd2Xj3SZXNARNx8vINrSre8Dz8kZH45pfQEkvJsVw4c8gteB0x5a8ru03b6poCu0n6bZp6J5+/qU+cPExvcj+Lml9V9beV9HajkLDFpBjwHDXoixJDMPc70kGZMckCVJ1mcPMC/b1f3SQdmuj2eGoI9vtJwkD/3Dkh7XAgK9HfSx8J+TQFd0c9Baf58lGZ+mjugK2aB63MY+/em72ZPEvBkFwcsOUhuiRf6YwO6zh3a3BMYSjIrRSf3h0tKurukP2hYSXlIedI+mGaxc4CWV8ZOJ2WcI2SGvGr4PozfZ2nAqycbOcPektsck4rGljcNrvu5kBEvD+jqOrfb0p6PDf3WE28cpPeGpO92fS7z40u+J+f4fWqqk4PSXpoETfuext8/Q753x7bDlo+r6oFpyw1B3VYr4EUF/P0TN0/mcwA8GwIIILBlAe4PTt26jP8d82D878iC8b+j8T7G/8p+CZYY/0tLki9O5iAtj+k7YCtuXsDFY5AO3vLmMS4HrvzjTONcPr/HHjzu44znbe8U0nLPMfZCQFdZn2zaKx3jf2BYXMnvCBww5T50s5DxzePMvk9wFnUviuXNC27FsToHhX1kZDE8nuRre1FCP3O9PZzH76O+3HBOL+Dn9zsXT/72d2F8O11oakhx/P3uxc68WKLH5FwGjw9/KDuJr+kx9o/O9JmZ+7NQWucpAV2M/5Uqr2M/7u/X0Q6UAgEEEEAAgTUJcH+wptagLAgggAACCCCAAAIIbFugqucPArrq64xrn9DRlGXLyl7V1y9RnQ0oD846S3hh5RU0z540SV92L7/Ac4CLs4fE7d6S/rQlAMz7LBXQ5Ws52Of4LADHL7EdQOOgqH/Pup9fRjp7kF86pwE/3u2e4ZhvtXRZv0h8SnYtT6D3io7OVJSa+zqXDufLr+PT963C6AAiB+Ck5g7KKt3yCQVuZwdLvKf0BGG/vBzp4c705iCOkq0toMvH+uWp+9RrJX07OZkNnYHqjyWlwT3OROcsWl0Zy/IsWz6tg17cVn4ZnAc++YXur4QAFGeIitvQ1X3jcTGgJf7/pkxI8W9N2SFKAkHTFapd9hd2NIQ//24rZ0By3/dEDvfzPKDLP66e8OHVdv0Zcra6piCxpkvNFdDV1Z/agoLSY9qyjpX0U09geFqY2HD/Hby0byrDkACqePxxIWjxp0PAnT+nJ5VUsGCfIeVxObySrwMg06DT2AZpIKN/tzxxw5+NNMDU/+5+5n7p3y63gbP/LbXNMalobFldd2c4+0SYPOLPZGlAVz4JxYHIDu58Z1aYks/lFcIkLH/39d0T+PRTf5+avLwSdJo9cEwQ8th22PJxVT0wbbkhqNsqBZyd2JOV081Bxs4QyIYAAghsWYD7g1O3LuN/xzwY/ztmwfjfqT8njP+1/yosMf4Xr+6xPQfcpAuA+W++p3VG9XSxH+9755BBy4u+tI11j/29c1CXszt5kbOS8ag5xl4I6BrbWkfj6+4nDpzyc9DbklN5PM/vVt4XFgRzEFO6eazIY+neYhavMSX5X2Fs2mNKfjfTtKBeet74m+SMdC6f30+5jOm7gyHl8MJYDuT6rXDQ34Tx7w9kJ0m//x049vCwcNJcn6E5Pgul9Z4S0OVrMP5XKr3//bi/338bUAIEEEAAAQTWJsD9wdpahPIggAACCCCAAAIIILBdgaqePwjoqq8jrn1Ch0XbXuL6b36B+3pJDnzx5sCPq2eBXHE/v9x9UUcTnTEEePjFcLo5kCm+KHZwlwOU4rZkQJev6cwmDsJwZp10c2CXXw6+WdI3JP1QCBBKA3bi/qXBK23XssdrwsR8vyy7UsiC00bbF9CVZyvxi0tnmEpXXO36ZOXHe18f+y5JX5PkTGsOovpSz8czDRpKdy3J1Jbunwd0uSwux/clO3mlWAd0fF6S93dQWt5WPs7BUQ4i6cqelK9Gm5bFWdzcVrbwaqTuNzEzU95/fjcEOgzJbHZmSY8IAXQ+n4NTrtmRyW1MQJd/V/yZdNCiP+v+zvp0T1vGzH7/mbyAbwp+8uqsDojzhA/3a2++nv/T9dK8JHCkp4idf/b1XV5/FpzdycFpn204YkpAVwym6QrAm1KHpmOHBFDF4/Nsi86iNldQ15DyeGVeT6jIA7Fin35++Bx8MRQ8Bu04A4qzL30u/HucHOLAzaWzdC05kaKk7+QBXZ7A4syBzsT1wyErm1cRdgCcM+9582fCQXH/1nCB0s/lkKCuqb9PeTHdnx1k6v/EbWhWyhLbQ9ynqgemQ2wg6rw3AQfUejLgjyQleG64P9pbobgwAgggsJAA9wenhmb875gH43+n7huM/x15MP7X/uW8xPhfvHo+zukxXWeWd7CJF27z+J2zsHvBMY+3rm2bY+yFgK5xrZoGUj01jCuli3el2buaxuT2FdDl2p4/LNZXuthYk1DTgnF+D+TxN78jSDfve90wPpVnBvvDGXv0VAAAIABJREFUlkUUh7ZK7Md+N+Hx511mpnfbesFAB/SVLB6X14Xxv6Gtu7/9ub/fnz1XRgABBBBAYK0C3B+stWUoFwIIIIAAAggggAAC2xOo6vmDgK76OmANEzqs6qAuv8D1f4ZuDsbyCqtenbErMMbnjSs1ehJ505YHPywd0OUy/ZSkR4asWEMsHCDk4BtnJSp5OejPsyfWP7YhgKztur6GsyM5oOw3wk59AV1pJiIf4qC0m2SrrXbV0y/s/kLSDVp2Kg0Cch97dFLueLqmF8Bd5ckDupxNzhmQ7taQKa3tPEP6rM/hyQ7umw58aOu7XW3mz5Vfeg5dgdMBYs+S5OxJ3vwZc+BL2wvaMQFd55H09BA46KxHtuwLOrOHX9667T8WytYU/OQ+frYQTOcsc1411RmYvG/X6qmlgSNDPp9xX79QdxYyZ2vzRJVbZ9l80nOODehKJ+IsGUwyJIAqrafbyQE97qPu36VBqX3+peVJ+6A/x/6Oi78lznDiYC5/Zv29FTMlxn//rizI0RPrHczja3cF6/WVfczf55hUNOa6TcekgU2ejPXVLDA4/m44wMtBzP4seHVuB3a2Tdga8rmMExZdtq5g76m/T3nd80wAzhLmvp2vCj2X8yGdp6oHpkNqGOq6dwEHhT8+KYXvoZz1l++dvTcNBUAAgQUEuD84NTLjf6f2YPzvmAfjf0cWjP+1fzEvMf7nq+fjP3FRHy9y5LHHx0jyAjnenG3W49wvbVkEaYGfmcZLzBHEcr1wD+86epz1IyMq43chHu/tG5dPT50GRA25pMe+x2a0mppZKS3nZcJifh6Lu74kZ6bKt7hgU9MY9j4DuoZ4N+3rgDCPmd8s/NHjlG5/L+bRNd7vMXSPkXls7BrJid8u6T6SXjfifUE8TX7fMbWOpcePCehi/K9Ud//7cX+//zagBAgggAACCKxNgPuDtbUI5UEAAQQQQAABBBBAYLsCVT1/ENBVX0esZUKHZR3o8AuSfk/S5QupHQjiyfMxqKPvML+4dPaP32/Z8SFhIn4MKNlHQJeLds7wos1BPJ7o3re9LAT7vLUgqC0/V/5CsO1anpR/X0mvDJPunUXHW9+L4zQDUzz30CATr6Lol/oOxsm3ISvsNr1oHPoSsCmgyy+1nbnnQZJ+q6exhvbZeDo7XjK0gVfYLNncL/z5cMawvmDHpvM5s5gnV8QtD3bJjxkT0OVJDF5119m/riPpbSUVa9gntq0Dtd4o6SdCUGTT58eBXUsHdPn77aKS7p68fHeAob+P2gJYxgZ0HRcyv7nunuBw4kjTksNcLwex+L/jZBJnSnSgqLMJenOQkydNxGBE/3+vDuvy+TvZbZUHKjrr1TNH9ttY7tKArujsTJAOHH1vUvG2yR7pRABngXtOckyaDdDBey8sgZxhn30GdHkF/POGtnRWR6+Y25RB0r8j/s1wsJs/p+4j/g52oJz/vet7akhAl78v3S7eTug47xy/T2nT5Sv+Ojjbn/Gvz9C+h36Kqh6YDr2xqP9iAmcKz0DnSq7obJMO8mJDAAEEDkGA+4NTtzLjf6f2YPzvtN8CjP8djTOUboz/tT+jjxn/8/O3xzP/NCws5gVQflOSx2Li5vFwjz3eLhsn8r7OkO4gFGen/ZIkLzoWx51K23SO/fYVxNJW9r5x+fS4mgO60rJ7bP2OoR/kLnFM1GOw7m/OHhW3GgO6vECdFwPzO5k4xv3sEMxV+j7M9fe4rcdf/29YeCiaTHl3sK/PwtB3Oa4r439zfPstcw7u75dx5ioIIIAAAgjUJMD9QU2tRVkRQAABBBBAAAEEEKhboKrnDwK66utsNU3oiLpeOfAiIbjD2ao8Od4rhXrzZHC/6PUKjH7h9MkRE/79AssBY84wdbls0vnxkm4fXgr7evsK6IoW3xeC3H4prFDqgB5vXoXRq2N6FUW/uLXLtyd0zxhs4sAkr9oYAyx8Hb8096qWrwgvSvOXvyUvjvNJ7nngXEnR/VLfq1D+siSvyJkGgFxF0qsKThJf6sbAsDHZU9omdLgN7OhzO5DAbeYXxZ5g4CAl91kHR31oRJ9Nq+ZreBKOg63cVv6sxMAJt5eDUd4QVrCd0i8cdOOMWfcKF28KdsnJh07oSLOvlQQ+OGjEwUOu/w+EujswyPWPn428TPZ/lyQHO74lBLf5e6Nt9VL3b7s+OZzompLeUdC30l38W3lWSd8v6cIh+1ga4FKaTe/Kod+4Xf3C3e365Y4AMK9Q6/7pFVY9mduZpW4Zgg27qpCvUjqwujvZ3XXuy6TWd+GSgC5/xz4hfJ6a+qDb0BO+7HpDSR8IF/UkemeT8iQjr5Dr/8Qbuu8M2abu1LMCeNPnpa9O+/h720QJZ2q8S8gq6d/qps3fQZ48498Jfw+eVPj9Fz9Dvh+Im39HnIXG9wN9QZlDnOb4fYrXc6CzM8158+c8nzw0pFzse2qBqh6YaDwEFhLwPZqzt8btm5J+MHzXLlQELoMAAgjsVYD7g1PzM/532u7I+F+ziQMdGP/r//pi/K/daOj4X1Mwl8er3tNwCe/r8VuPqXixn5KFzvpbs2yPN4fs7B6Tatv2FcTSVp6Scfl4bDqm77GwZ/WweOEeLxTmrOttGbp8zjM3nMfjOT8s6ecl/W4Yx88XRCprlaO9PPbvcU5vbdm5/DePZ7vMzkjl4EDXM25zBXR5XMrvkPx+ac7xqdTDrh5TumdYFMt/8xjbA8LCaGMXDvLv4v8JRjFjl8ev/jyMZX5hQKPMka2u9HJ+h+DxNo+vjwno8nUY/yvV3u9+3N/v15+rI4AAAgggsEYB7g/W2CqUCQEEEEAAAQQQQACBbQpU9fxBQNc2OyG1QmDXAl5N0tmIHETnreQF+S7KlAd0lQQR5eXomtCxizLv65wxkMUv3r2Nseore/oyvi3w4Qwhw40DlGJgZ9t5/WLb2cj+IQRhOQjt8x3BW3nQWn7eV4cgQmcPa9ocCPXQMHnaf3dZf7xjsoknhDhbkycTODCoL2uagxj/IrzA77PM/+6X8V7B1dmJ+rY+h77ju/7u9nD2JW+eaO7gOpfNm4Mb/yP8b9t4hWW3sScRODDSgaQOkInHDy1HX0CX72k8gchBQm0Z4rqyQjmYyStLOxvK74QJLrGMnmDg8jsAry3zXO0BXfl3hNvVme8caOz/9sQsZy4cs+WTLNJzjAnE7SrDXL9PDjJ2JklPOPPm9r9F0sfHOHDMMYGqHphoOAQWEPDE1o+GAPJ4Of8medIiGwIIIHAoAtwfHEpLU8+aBOZ6vppaZ8b/ygWXGP/zolRPCeNlHv+5eVi0qK+UDmrx+JDHD68YFpTpO2bK35vGd/LztQUwTbnumGPvGrI0jQ3o+r2wkFfXtUsCoDy29cps4bWmc3qsyOMlnxpR2XRBML9fcCb0r3Wc50IhU/onsn1K6pMe4gXlXiTpPC3X8mJ7bYFuI6r5P4d4QSln5PIiZt4cZOVgpodPGCPNy+PFqK4UArsuHf7oZ0lfo3TRwBjQNaQPjnVJx2fHBnTN9fvE+N/YViw7jvv7Mif2QgABBBBA4JAEuD84pNamrggggAACCCCAAAII7FegqucPArr221m4OgI1C8QAh5hZ61dCcMuSdbpeWMUyXrM0s1daxkMJ6EqtdpVpxgFLfll8rhAQ44Cepi3PeuOgoHdL+mdJJ4YVSh241fUyv62fxSxY+d89wcSTIxyU0RZ45d9EB/U4U1PT5mAmv9x/Y/jPv3QEl7WVz5k2nP3Jq8+mWem6Pje2ccYOr1zbloksP96BVJ7wVLp9RdLHGl7yu698o/QkLft5xV4HWbm+DgJ92sjz9QV0OQDPk4gc1OU2cmazfIXbroAuT0hyoKOD9DwRxsFbcfNkkyeFbG9eVdpZvvLNAYEXG1m3JQ9zwEDT6tSeCOFJFJ8tyHw3tLz55Ih4vCexOIvmcwoCIodcc47fp3yij/uV+wDbPAJVPTDNU2XOgkCngH+z/iDZw7+//i2PgdLwIYAAAocgwP3BIbQydaxRYI7nq6n1ZvyvXHCJ8T8Hj3ghHD8n3yYsBNO3yFFTDc4Yxoqcbd1jiV2bA9U8pjZk88I0Lx9ywB73jWNeQ4Jp0gxdJQFdF5D0kFBHZwf+SEN984DAJpKXSbp7kvV+KJvHn+4dFrzymKHHgsdsQwO64tieFyHLt12NT/k6FwkBkM6m6DFRjzt7DHYXm8ffnAXse0ImNY/3lm61BXS5XnP8PjH+V9pDxu3H/f04N45CAAEEEEBgywLcH2y5dakbAggggAACCCCAAALrEqjq+YOArnV1HkqDQE0C6WqaLvdTJd1B0pAXhVPqm6/C2Jd9qe1ahxDQlVs9XdIdQwalKW3QdKx/Vzyx4+SOE/ul8plCX0mDZuYoi19cO6vWdyQnc598X2HfTINyYpCTg6icmah0RdPSenxXsGrb38FIc/uUlm3O/TzB5A/DqrPONjL2OyJ6uT0cLNg2Weh0IbtaHszlOrlv+jP/uYZANQeE+ZxtQXM/JenTkvIVgee02vK5PIElnaB1UpjAMiZws89p6u+Ts9zdT5InVHmbsvJ0X1kP9e9VPTAdaiNR70UFfN9yW0m/HzId+DvoAYuWgIshgAAC+xfg/mD/bUAJEGgSmPp8NVWV8b9ywSXH/3z/6jE0P9uPCeYqr9Vh7BnHTDye6gWlmsa0cgmPXTjr09lCO7x/BiqP6541G1dNT9s3JldaBI/POcDsAxP6z7klOSDM2wmS/q3g4vnYlA/5Zhg33tViGja9nKRPLjSm6Ov5P0PHsePiYEP6YAF54y5u/0uG9wNtC0+VnHvq7xPjfyXK0/bh/n6aH0cjgAACCCCwRQHuD7bYqtQJAQQQQAABBBBAAIF1ClT1/EFA1zo7EaVCoBaBa0s6Pqym+hlJ15H0toUKn6+e6MxQfzbiJfAhBHSlVs744OxQf7NQO3EZBCzgICvfIDHJh/6wlMCU3ydnt3u2pMuGwt5a0hPpv7M2XVUPTLPWnJMh0C3gCWleUf2BGwnqpr0RQACBIQLcHwzRYl8ElhWY8nw1taSM/5ULMv5XbsWeCCCwDYEpv0+M/+2+D3B/v3tjroAAAggggEBtAtwf1NZilBcBBBBAAAEEEEAAgXoFqnr+IKCr3o5GyRFYg4BX7HyUpJuFwjw4ZDVpy3AzV5m94uwfSbpdOKFXIL2BpPeOuMDWA7q8Yu79Jd072OwyO9cIfg5BAAEEdiIw9vfJ98a3lPT4UCqyc+2keU4T3FnDM8luJDgrAggggAACCESBqgZUaTYEDkxg7PPVVCbG/8oFGf8rt2JPBBDYjsDY3yfG/5bpA9zfL+PMVRBAAAEEEKhJgPuDmlqLsiKAAAIIIIAAAgggULdAVc8fNUyerAq07r5L6REYJXAFSSdIOo8kB1bdWNKJo87UfNB5JX0xZClwlp8LSrpvEkTmox4m6T6Svj7iulsP6LpEaJ+LSPq4pF+T9KYRThyCAAII1CYw5vfJvznOPHlFSc5o6Oxc/o1jm1eA+/t5PTkbAggggAACWxDg/mALrUgdtiww5vlqiAfjf0O0Trsv43/T/DgaAQTqFRjz+8T43zLtzf39Ms5cBQEEEEAAgZoEuD+oqbUoKwIIIIAAAggggAACdQtU9fxBQFfdnY3SI7AGgXwF2LmzdDn719M6Kjo1iGzLAV27bps19D/KgAACCLQJDP0OzFfnJaPh7vpWVQ9Mu2PgzAgggAACCCCQCHB/QHdAYN0CQ5+vhtaG8b+hYsf233XbjC8ZRyKAAAK7Fxj6Hcj43+7bJF6B+/vlrLkSAggggAACtQhwf1BLS1FOBBBAAAEEEEAAAQTqF6jq+YOArvo7HDVAYA0C6YqGzgJ1fUn/MFPBriXpxS3ncvaU20h6tqT8y7f08lsO6LqUpOdLOp+k10m6qaRPlcKwHwIIILABgSG/T+eX9AxJP7OjjJMb4JytClU9MM1Wa06EAAIIIIAAAl0C3B/QPxBYv8CQ56uhtWH8b6jYsf0Z/xtvx5EIILANgSG/T4z/Ldfm3N8vZ82VEEAAAQQQqEWA+4NaWopyIoAAAggggAACCCBQv0BVzx8EdNXf4agBAmsRuEoIHvpuSX8h6S6SvjZD4Tyx/o0N53Ew170lPU7StyZcZ6sBXWeR9GeSbiXpM5J+XdJrJzhxKAIIIFCrQMnvk1fzvaekB4ZKOgD2mROChWu1WqrcVT0wLYXCdRBAAAEEEDhwAe4PDrwDUP1qBEqer8ZUhvG/MWoS43/j3DgKAQS2J1Dy+8T437Ltzv39st5cDQEEEEAAgRoEuD+ooZUoIwIIIIAAAggggAAC2xCo6vmDgK5tdDpqgcAaBPwy7G6SHirJwVaeDN+WWWtIec8dzntNST8qyRnAXiLpSZJOnGGy/VYDuq4t6XhJDrBzkMLDJga+DWkz9kUAAQTWJFDy+5SuaP7nku4h6StrqsTGylLVA9PG7KkOAggggAACaxXg/mCtLUO5EDi1QMnz1Rgzxv/GqEmM/41z4ygEENieQMnvE+N/y7Y79/fLenM1BBBAAAEEahDg/qCGVqKMCCCAAAIIIIAAAghsQ6Cq5w8CurbR6agFAggggAACCCCAAAK1CFT1wFQLKuVEAAEEEECgcgHuDypvQIqPAAIIIIAAAggggEAiwP093QEBBBBAAAEEcgHuD+gTCCCAAAIIIIAAAgggsJRAVc8fBHQt1S24DgIIIIAAAggggAACCFigqgcmmgwBBBBAAAEEFhHg/mARZi6CAAIIIIAAAggggMAiAtzfL8LMRRBAAAEEEKhKgPuDqpqLwiKAAAIIIIAAAgggULVAVc8fBHRV3dcoPAIIIIAAAggggAAC1QlU9cBUnS4FXrPALSV9RNJr11xIyoYAAgjsSYD7gz3Bc1kEEEAAAQQQQAABBHYgwP39DlA5JQIIIIAAApULcH9QeQNSfAQQQAABBBBAAAEEKhKo6vmDgK6KehZFRQABBBBAAAEEEEBgAwJVPTBtwJsqrEPg7JI+Iekskl4s6a4huGsdpaMUCCCAwP4FuD/YfxtQAgQQQAABBBBAAAEE5hLg/n4uSc6DAAIIIIDAdgS4P9hOW1ITBBBAAAEEEEAAAQTWLlDV8wcBXWvvTpQPAQQQQAABBBBAAIFtCVT1wLQtemqzR4E/kXS35PpflHS2PZaHSyOAAAJrE+D+YG0tQnkQQAABBBBAAAEEEBgvwP39eDuORAABBBBAYKsC3B9stWWpFwIIIIAAAggggAAC6xOo6vmDgK71dSBKhAACCCCAAAIIIIDAlgWqemDackNQt8UEziXpXyWdIbni70l64GIl4EIIIIDA+gW4P1h/G1FCBBBAAAEEEEAAAQRKBbi/L5ViPwQQQAABBA5HgPuDw2lraooAAggggAACCCCAwL4Fqnr+IKBr392F6yOAAAIIIIAAAgggcFgCVT0wHVbTUNsdCTxB0i2Tc58k6YKSvrKj63FaBBBAoEYB7g9qbDXKjAACCCCAAAIIIIBAswD39/QMBBBAAAEEEMgFuD+gTyCAAAIIIIAAAggggMBSAlU9fxDQtVS34DoIIIAAAggggAACCCBggaoemGgyBCYKHCfpw5JOn5zntpIeN/G8HI4AAghsTYD7g621KPVBAAEEEEAAAQQQOGQB7u8PufWpOwIIIIAAAs0C3B/QMxBAAAEEEEAAAQQQQGApgaqePwjoWqpbcB0EEEAAAQQQQAABBBCwQFUPTDQZAhMFniPphsk5PirpQpJOmXheDkcAAQS2JsD9wdZalPoggAACCCCAAAIIHLIA9/eH3PrUHQEEEEAAgWYB7g/oGQgggAACCCCAAAIIILCUQFXPHwR0LdUtuA4CCCCAAAIIIIAAAghYoKoHJpoMgQkCF5d0Ynb8DSQ9f8I5ORQBBBDYqgD3B1ttWeqFAAIIIIAAAgggcIgC3N8fYqtTZwQQQAABBLoFuD+ghyCAAAIIIIAAAggggMBSAlU9fxDQtVS34DoIIIAAAggggAACCCBggaoemGgyBCYIvFLSVZPj3yHpUhPOx6EIIIDAlgW4P9hy61I3BBBAAAEEEEAAgUMT4P7+0Fqc+iKAAAIIINAvwP1BvxF7IIAAAggggAACCCCAwDwCVT1/ENA1T6NzFgQQQAABBBBAAAEEECgTqOqBqaxK7IXAaQR+VtLfZf/qf3sTVggggAACjQLcH9AxEEAAAQQQQAABBBDYjgD399tpS2qCAAIIIIDAXALcH8wlyXkQQAABBBBAAAEEEECgT6Cq5w8Cuvqak78jgAACCCCAAAIIIIDAnAJVPTDNWXHOdVACb8+ycb1C0tUPSoDKIoAAAsMEuD8Y5sXeCCCAAAIIIIAAAgisWYD7+zW3DmVDAAEEEEBgPwLcH+zHnasigAACCCCAAAIIIHCIAlU9fxDQdYhdlDojgAACCCCAAAIIILA/gaoemPbHxJUrF7iSpPtJclaub0v6CUnvrrxOFB8BBBDYpQD3B7vU5dwIIIAAAggggAACCCwrwP39st5cDQEEEEAAgRoEuD+ooZUoIwIIIIAAAggggAAC2xCo6vmDgK5tdDpqgQACCCCAAAIIIIBALQJVPTDVgko5VyvgwK5LSXroaktIwRBAAIF1CHB/sI52oBQIIIAAAggggAACCMwhwP39HIqcAwEEEEAAgW0JcH+wrfakNggggAACCCCAAAIIrFmgqucPArrW3JUoGwIIIIAAAggggAAC2xOo6oFpe/zUCAEEEEAAgVUKcH+wymahUAgggAACCCCAAAIIjBLg/n4UGwchgAACCCCwaQHuDzbdvFQOAQQQQAABBBBAAIFVCVT1/EFA16r6DoVBAAEEEEAAAQQQQGDzAlU9MG2+NaggAggggAAC6xDg/mAd7UApEEAAAQQQQAABBBCYQ4D7+zkUOQcCCCCAAALbEuD+YFvtSW0QQAABBBBAAAEEEFizQFXPHwR0rbkrUTYEEEAAAQQQQAABBLYnUNUD0/b4qRECCCCAAAKrFOD+YJXNQqEQQAABBBBAAAEEEBglwP39KDYOQgABBBBAYNMC3B9sunmpHAIIIIAAAggggAACqxKo6vmDgK5V9R0KgwACCCCAAAIIIIDA5gWqemDafGtQQQQQQAABBNYhwP3BOtqBUiCAAAIIIIAAAgggMIcA9/dzKHIOBBBAAAEEtiXA/cG22pPaIIAAAggggAACCCCwZoGqnj8I6FpzV6JsCCCAAAIIIIAAAghsT6CqB6bt8VMjBBBAAAEEVinA/cEqm4VCIYAAAggggAACCCAwSoD7+1FsHIQAAggggMCmBbg/2HTzUjkEEEAAAQQQQAABBFYlUNXzBwFdq+o7FAYBBBBAAAEEEEAAgc0LVPXAtPnWoIIIIIAAAgisQ4D7g3W0A6VAAAEEEEAAAQQQQGAOAe7v51DkHAgggAACCGxLgPuDbbUntUEAAQQQQAABBBBAYM0CVT1/ENC15q5E2RBAAAEEEEAAAQQQ2J5AVQ9M2+OnRggggAACCKxSgPuDVTYLhUIAAQQQQAABBBBAYJQA9/ej2DgIAQQQQACBTQtwf7Dp5qVyCCCAAAIIIIAAAgisSqCq5w8CulbVdygMAggggAACCCCAAAKbF6jqgWnzrUEFEUAAAQQQWIcA9wfraAdKgQACCCCAAAIIIIDAHALc38+hyDkQQAABBBDYlkB+f7Ct2lEbBBBAAAEEEEAAAQQQWLPAqmOmVl240KoM+K65e1M2BBBAAAEEEEAAAQSGCXB/P8yLvdctcB1JL1p3ESkdAgggUIUA9wdVNBOFRAABBBBAAAEEEECgSID7+yImdkIAAQQQQOCgBAjoOqjmprIIIIAAAggggAACCKxKYNUxU6suXGhGBnxX1Z8pDAIIIIAAAggggAACkwS4v5/Ex8ErEvgZSW+U9HFJD5b0ZEnfWlH5KAoCCCBQkwD3BzW1FmVFAAEEEEAAAQQQQKBbgPt7eggCCCCAAAII5AIEdNEnEEAAAQQQQAABBBBAYF8Cq46ZWnXhQosx4Luvrst1EUAAAQQQQAABBBCYX4D7+/lNOeN+BN4u6VLJpZ8g6db7KQpXRQABBKoX4P6g+iakAggggAACCCCAAAII/I8A9/d0BgQQQAABBBDIBQjook8ggAACCCCAAAIIIIDAvgRWHTO16sKFFmPAd19dl+sigAACCCCAAAIIIDC/APf385tyxuUFfkXS85PLflvSRSV9cPmicEUEEEBgEwLcH2yiGakEAggggAACCCCAAAL/LcD9PR0BAQQQQAABBHIB7g/oEwgggAACCCCAAAIIILCUQFXPHwR0LdUtuA4CCCCAAAIIIIAAAghYoKoHJpoMgQaB00v6sKTjkr8dL+lmaCGAAAIIjBbg/mA0HQcigAACCCCAAAIIILA6Ae7vV9ckFAgBBBBAAIG9C3B/sPcmoAAIIIAAAggggAACCByMQFXPHwR0HUy/pKIIIIAAAggggAACCKxCoKoHplWIUYi1CdxG0mOTQn1T0gUkfXJtBaU8CCCAQEUC3B9U1FgUFQEEEEAAAQQQQACBHgHu7+kiCCCAAAIIIJALcH9An0AAAQQQQAABBBBAAIGlBKp6/iCga6luwXUQQAABBBBAAAEEEEDAAlU9MNFkCGQCZ5L0MUnnSv790ZLuiBQCCCCAwCQB7g8m8XEwAggggAACCCCAAAKrEuD+flXNQWEQQAABBBBYhQD3B6toBgqBAAIIIIAAAggggMBBCFT1/EFA10H0SSqJAAIIIIAAAggggMBqBKp6YFqNGgVZi8B9JT0wKczJks4v6aS1FJByIIAAApUKcH9QacNRbAQQQAABBBBAAAEEGgS4v6dbIIAAAggggEAuwP0BfQIBBBBAAAEEEEAAAQSWEqjq+YOArqW6BddBAAEEEEAAAQQQQAABC1T1wESTIZAInF3SJySdJfl/0NBZAAAgAElEQVS3B0u6D0oIIIAAApMFuD+YTMgJEEAAAQQQQAABBBBYjQD396tpCgqCAAIIIIDAagS4P1hNU1AQBBBAAAEEEEAAAQQ2L1DV8wcBXZvvj1QQAQQQQAABBBBAAIFVCVT1wLQqOQqzb4FHSLpTUogvSjqfJP83GwIIIIDANAHuD6b5cTQCCCCAAAIIIIAAAmsS4P5+Ta1BWRBAAAEEEFiHAPcH62gHSoEAAggggAACCCCAwCEIVPX8QUDXIXRJ6ogAAggggAACCCCAwHoEqnpgWg8bJdmzwHGSPijpDEk57inpD/dcLi6PAAIIbEWA+4OttCT1QAABBBBAAAEEEEBA4v6eXoAAAggggAACuQD3B/QJBBBAAAEEEEAAAQQQWEqgqucPArqW6hZcBwEEEEAAAQQQQAABBCxQ1QMTTYZAEDizpLtLuock/++TJJ1f0skIIYAAAgjMIsD9wSyMnAQBBBBAAAEEEEAAgVUIcH+/imagEAgggAACCKxKgPuDVTUHhUEAAQQQQAABBBBAYNMCVT1/ENC16b5I5RBAAAEEEEAAAQQQWJ1AVQ9Mq9OjQPsWOE/IyvUWSY/dd2G4PgIIILAhAe4PNtSYVAUBBBBAAAEEEEDg4AW4vz/4LgAAAggggAACpxHg/oBOgQACCCCAAAIIIIAAAksJVPX8QUDXUt2C6yCAAAIIIIAAAggggIAFqnpgoskQQAABBBBAYBEB7g8WYeYiCCCAAAIIIIAAAggsIsD9/SLMXAQBBBBAAIGqBLg/qKq5KCwCCCCAAAIIIIAAAlULVPX8QUBX1X2NwiOAAAIIIIAAAgggUJ1AVQ9M1elSYAQQQAABBOoU4P6gznaj1AgggAACCCCAAAIINAlwf0+/QAABBBBAAIFcgPsD+gQCCCCAAAIIIIAAAggsJVDV8wcBXUt1C66DAAIIIIAAAggggAACFqjqgYkmQwABBBBAAIFFBLg/WISZiyCAAAIIIIAAAgggsIgA9/eLMHMRBBBAAAEEqhLg/qCq5qKwCCCAAAIIIIAAAghULVDV8wcBXVX3NQqPAAIIIIAAAggggEB1AlU9MFWnS4ERQAABBBCoU4D7gzrbjVIjgAACCCCAAAIIINAkwP09/QIBBBBAAAEEcgHuD+gTCCCAAAIIIIAAAgggsJRAVc8fBHQt1S24DgIIIIAAAggggAACCFigqgcmmgwBBBBAAAEEFhHg/mARZi6CAAIIIIAAAggggMAiAtzfL8LMRRBAAAEEEKhKgPuDqpqLwiKAAAIIIIAAAgggULVAVc8fBHRV3dcoPAIIIIAAAggggAAC1QlU9cBUnS4FRgABBBBAoE4B7g/qbDdKjQACCCCAAAIIIIBAkwD39/QLBBBAAAEEEMgFuD+gTyCAAAIIIIAAAggggMBSAlU9fxDQtVS34DoIIIAAAggggAACCCBggaoemGgyBBBAAAEEEFhEgPuDRZi5CAIIIIAAAggggAACiwhwf78IMxdBAAEEEECgKgHuD6pqLgqLAAIIIIAAAggggEDVAlU9fxDQVXVfo/AIIIAAAggggAACCFQnUNUDU3W6FBgBBBBAAIE6Bbg/qLPdKDUCCCCAAAIIIIAAAk0C3N/TLxBAAAEEEEAgF+D+gD6BAAIIIIAAAggggAACSwlU9fxBQNdS3YLrIIAAAggggAACCCCAgAWqemCiyQ5O4FySzi3pnw6u5lQYAQQQ2K8A9wf79efqCCCAAAIIIIAAAgjMKcD9/ZyanAsBBBBAAIFtCHB/sI12pBYIIIAAAggggAACCNQgUNXzBwFdNXQpyogAAggggAACCCCAwHYEqnpg2g47NSkUeJSk20l6mqR7Svps4XHshgACCCAwTYD7g2l+HI0AAggggAACCCCAwJoEuL9fU2tQFgQQQAABBNYhwP3BOtqBUiCAAAIIIIAAAgggcAgCVT1/1BjQdQidiDoigAACCCCAAAIIIHAoAjU8kxxKWxx6Pc8n6WMJwlclXVnSmw8dhvojgAACCwjkA6oLXJJLIIAAAggggAACCCCAwEICjP8tBM1lEEAAAQQQWLFAVRMqV+xI0RBAAAEEEEAAAQQQQKBfoKrnjxoGT5nQ0d/p2AMBBBBAAAEEEEAAgVoFangmqdWWcg8TcFaumyWHnCTp/JJOHnYa9kYAAQQQGCHA+N8INA5BAAEEEEAAAQQQQKASAcb/KmkoiokAAggggMAOBaqaULlDB06NAAIIIIAAAggggAACuxeo6vmjhsFTJnTsvtNyBQQQQAABBBBAAAEE9iVQwzPJvmy47nICPyrpfZJOl1zy1pKesFwRuBICCCBw0AKM/x1081N5BBBAAAEEEEAAgY0LMP638QameggggAACCBQIVDWhsqA+7IIAAggggAACCCCAAALrFajq+aOGwVMmdKy3s1MyBBBAAAEEEEAAAQSmCtTwTDK1jhy/foG/lHSdpJgfknRRSaesv+iUEAEEENiEAON/m2hGKoEAAggggAACCCCAQKMA4390DAQQQAABBBCoakIlzYUAAggggAACCCCAAAJVC1T1/MHgadV9jcIjgAACCCCAAAIIIIAAAghMFLiUpLdn57iupBdNPC+HI4AAAggggAACCCCAAAIIIIAAAggggAACCCCAAAIISFVNqKTBEEAAAQQQQAABBBBAoGqBqp4/COiquq9ReAQQQAABBBBAAAEEEEAAgYkCfyfpZ5NzvEOSg7zYEEAAAQQQQAABBBBAAAEEEEAAAQQQQAABBBBAAAEEpgtUNaFyenU5AwIIIIAAAggggAACCOxRoKrnDwK69thTuDQCCCCAAAIIIIAAAggggMBeBa4k6VVZCRzc9aa9loqLI4AAAggggAACCCCAAAIIIIAAAggggAACCCCAAALbEahqQuV22KkJAggggAACCCCAAAIHKVDV8wcBXQfZR6k0AggggAACCCCAAAIIIICApBMlXTyReKmkayGDAAIIIIAAAggggAACCCCAAAIIIIAAAggggAACCCAwm0BVEypnqzUnQgABBBBAAAEEEEAAgX0IVPX8QUDXProI10QAAQQQQAABBBBAAAEEENi3wPUkvSApxLclXUTSh/ZdMK6PAAIIIIAAAggggAACCCCAAAIIIIAAAggggAACCGxIoKoJlRtypyoIIIAAAggggAACCByiQFXPHwR0HWIXpc4IIIAAAggggAACCCCAAAJXlfRoSRcMFE+SdEtYEEAAAQQQQAABBBBAAAEEEEAAAQQQQAABBBBAAAEEZhWoakLlrDXnZAgggAACCCCAAAIIILC0QFXPHwR0Ld09uB4CCCCAAAIIIIAAAggggMBaBE4n6caS7i7pGpI+tZaCUQ4EEEAAAQQQQAABBBBAAAEEEEAAAQQQQAABBBBAYCMCVU2o3Ig51UAAAQQQQAABBBBA4FAFqnr+IKDrULsp9UYAAQQQQAABBBBAAAEEEEAAAQQQQAABBBBAAAEEEEAAAQQQQAABBBBAAAEEEEBgtwJVTajcLQVnRwABBBBAAAEEEEAAgR0LVPX8QUDXjnsDp0cAAQQQQAABBBBAAAEEEEAAAQQQQAABBBBAAAEEEEAAAQQQQAABBBBAAAEEEEDgQAWqmlB5oG1EtRFAAAEEEEAAAQQQ2IpAVc8fBHRtpdtRDwQQQAABBBBAAAEEEEAAAQQQQAABBBBAAAEEEEAAAQQQQAABBBBAAAEEEEAAAQTWJVDVhMp10VEaBBBAAAEEEEAAAQQQGChQ1fMHAV0DW5fdEUAAAQQQQAABBBBAAAEEEEAAAQQQQAABBBBAAAEEEEAAAQQQQAABBBBAAAEEEECgSKCqCZVFNWInBBBAAAEEEEAAAQQQWKtAVc8fBHSttRtRLgQQQAABBBBAAAEEEEAAAQQQQAABBBBAAAEEEEAAAQQQQAABBBBAAAEEEEAAAQTqFqhqQmXd1JQeAQQQQAABBBBAAIGDF6jq+YOAroPvrwAggAACCCCAAAIIIIAAAggggAACCCCAAAIIIIAAAggggAACCCCAAAIIIIAAAgggsBOBqiZU7kSAkyKAAAIIIIAAAggggMBSAlU9fxDQtVS34DoIIIAAAggggAACCCCAAAIIIIAAAggggAACCCCAAAIIIIAAAggggAACCCCAAAIIHJZAVRMqD6tpqC0CCCCAAAIIIIAAApsTqOr5g4CuzfU/KoQAAggggAACCCCAAAIIIIAAAggggAACCCCAAAIIIIAAAggggAACCCCAAAIIIIDAKgSqmlC5CjEKgQACCCCAAAIIIIAAAmMFqnr+IKBrbDNzHAIIIIAAAggggAACCCCAQA0C55D0uRoKShkRQAABBBBAAAEEEEAAAQQQQAABBBBAAAEEEEAAgQ0KVDWhcoP+VAkBBBBAAAEEEEAAgUMSqOr5g4CuQ+qa1BUBBBBAAAEEEEAAAQQQODyBf5D0ZUm3l/Tew6s+NUYAAQQQQAABBBBAAAEEEEAAAQQQQAABBBBAAAEE9ipQ1YTKvUpxcQQQQAABBBBAAAEEEJgqUNXzBwFdU5ub4xFAAAEEEEAAAQQQQAABBNYqcH1Jz0sK90RJt1prYSkXAggggAACCCCAAAIIIIAAAggggAACCCCAAAIIILBBgaomVG7QnyohgAACCCCAAAIIIHBIAlU9fxDQdUhdk7oigAACCCCAAAIIIIAAAocjcHpJH5Z0XFLlV0m6yuEQUFMEEEAAAQQQQAABBBBAAAEEEEAAAQQQQAABBBBAYO8CVU2o3LsWBUAAAQQQQAABBBBAAIEpAlU9fxDQNaWpORYBBBBAAAEEEEAAAQQQQGCtAreT9JiscJeQ9O61FphyIYAAAggggAACCCCAAAIIIIAAAggggAACCCCAAAIbFKhqQuUG/akSAggggAACCCCAAAKHJFDV8wcBXYfUNakrAggggAACCCCAAAIIIHAYAmeR9C+SzpVU91mSfu0wqk8tEUAAAQQQQAABBBBAAAEEEEAAAQQQQAABBBBAAIHVCFQ1oXI1ahQEAQQQqFfAc9PPJ+mGkl4h6T31VmU1Jbep5z/8qKQ3SjplNSXbfUEuJOl6kr4o6RmSvtxyyXNLunH42wmS/m33ReMKCCCwUoGqnj8I6FppL6JYCCCAAAIIIIAAAggggAACowXuJ+n3k6O/GQY2Pzr6jByIAAIIIIAAAggggAACCCCAAAIIIIAAAggggAACCCAwRqCqCZVjKsgxCCCAAAKnEnBgzRMlXV3SIyXdQ9LXKzA6h6SLtZTzJEnv32Mdbi7pqaEMDlo6saAsF8kWwS04pGgXz7v4eNGe8+z0MyGI7a/DIr6fbzmtg92eE/52I0kfnOfyxWf5DknfLel0xUeM2/Grkr424FAHVx43YP+5dl26n8xVbs6zDYGqnj8I6NpGp6MWCCCAAAIIIIAAAggggAACRwJnl/QJSc7SFTcPEv8OQAgggAACCCCAAAIIIIAAAggggAACCCCAAAIIIIAAAosLVDWhcnEdLogAAghsU+Dako4P2ZSuI+ltFVQzBg41FfX3JD1wj3U4b/C8oqQHS/Iit9/qKc//k/SAHZT51yU9s+O8PxnKWHLpl0l6VM+OtQR0xYCyHy+p+IR9+vzzU/9ayGw24ZKjDh1azlEX4SAEWgSqev4goIt+jAACCCCAAAIIIIAAAgggsCUBD/bdIanQVyT9kKQvbKmS1AUBBBBAAAEEEEAAAQQQQAABBBBAAAEEEEAAAQQQqESgqgmVlZhSTAQQQGDtAt8r6UmSrivpIZIcXHTKygu95oAu090iZD5zprAbSHpvj+e+Arq6HPMilwTKLRnQNTarmbNRnSlkCCOg66iVCeha+RfexotX1fMHAV0b741UDwEEEEAAAQQQQAABBBA4IAGnif+wpNMndfYg5R8ckAFVRQABBBBAAAEEEEAAAQQQQAABBBBAAAEEEEAAAQTWJFDVhMo1wVEWBBBAYE8C55Pkd+9TN2fpurOkfwrZrT4/8YT/KendOwwMO6Ok707K6AAdZ+X6TUl/Jumekr4xsQ5TDnebPFvSZSXdLZQp/40de/7/HbJu/dIMgTgxAOvvJT1I0n81FOomkm4lKQZ0LZXd6i8k3UXS11qgxgbBDQ1echazl4YyXFPSO8Y2XMFxMUPXX0vy/576Oey65Jz9qKBq7IJAq0BVzx8EdNGTEUAAAQQQQAABBBBAAAEEtiJwgqQbJZU5SdL5JZ28lQpSDwQQQAABBBBAAAEEEEAAAQQQQAABBBBAAAEEEECgMoGqJlRWZnuIxc0zv/RNzj8EozwQYuyk/e8IQSIPDQEYN5X04kMAXGkdbyzp8SHAyIFED5P0rYXKGgNAFrpc8WWW/rw7oMvut5O09LWbULywrQPM7iXp1ZJuJukzxXrdO84ZiFOSUSsGTq0toOuOkq6RUZ1O0oUkOdDxg5I+3kD55wO/L68V9n99CLL69Ezt2HSaLQR0lfw+ud89M7ST2+Mekr6yQ1dOvW6Bqp4/COhad2eidAgggAACCCCAAAIIIIAAAuUCXhXLK3zF7bfDIHf5GdgTAQQQQAABBBBAAAEEEEAAAQQQQAABBBBAAAEEEEBgToGqJlTOWXHONUjgnJKcseXlkv6540gCuk6LM1dA189JelqYDP90SQ5s+FJHWzjIwcf8sKQnDGptdi4ROKukR4WgHQeQ3FzSG0oOnGEfArqOIcbAo+Ml3b4l29QM5P99igtIeoiks3Wc0N+VlwzleFdHpqmhAUb7DuhywI6zo/l7Jd8uLemVkl4j6TaS/qPFx35PCn+7haSPNOznoEh/rw3JbPa/QjY0zz+JAWhT2tyxG/cJwXluJ2db2+UixVsI6Cr5fXIfur+ke4fPh/uKM9oNaesp7cqx6xKo6vmDgK51dR5KgwACCCCAAAIIIIAAAgggME3AKyM9XNJFwipJp0w7HUcjgAACCCCAAAIIIIAAAggggAACCCCAAAIIIIAAAghMEKhqQuWEenLoOIGzSLqhpN8NE9pvFDKgtJ2NgK7TyswR0HVuSU+UdPWQ8cfZof62pRE87/jCkpw1yhmC5ghwGNd7tn/UFSSdIOk8IdjxlpL+bYFqLxkAUlKdGFS1jyxZ8dpjM9+V1C/uk3+Whxyb7/vrIVtR6Tn2HdDVVc6SjF8+Pvr5f/f9lpS6eL+5A7ocuPYYSc6CeNcQLDakPEP3XfLzPGc/ivUc8vuUfob+SdKvSnr/UDD234RAVc8fBHRtos9RCQQQQAABBBBAAAEEEEAAgUzg7JK+gAoCCCCAAAIIIIAAAggggAACCCCAAAIIIIAAAggggMBeBaqaULlXqcO7+PdKeoqka4eqe/J13yR8ArpO20+mBnQ5q4mDsx4YTv2wkD3m6y1d8vqSnhyy6XgXArp299n9TkkPChl8fBUHFz1UkrMM7XKbGgDioA5nHPrKTIXcV0CX59jfL/znHZIc6NiVQXBqdR244mu43aduzub21gEnmTMQpyQAK7ZpyfdHyflc1VoCumI5nVHslyW9aUA7jdl16ud5yDXn7Ee+7tDfJ39m7xQWgfbxzh55lxm/i4ZYsO9+Bap6/iCga7+dhasjgAACCCCAAAIIIIAAAggggAACCCCAAAIIIIAAAggggAACCCCAAAIIIIAAAgggsFWBqiZUbrURVlqvdOK3i0hA17iGmhrQ5WCJZ0o6X8hk4oCSEzuKEoMD4i4lARnjasZRFrhEyNJ1EUkfl2T/NQaAONue+9JvSLpGCEJz1rf8N2BMq+4roCvNpPQZSdeU5MCuLW5zBuKUBGC1BXT9lKSfy4B/QNIdwvfTcyV9raUBvOivs155O75hAeAXSvrwiMYbkqHr9JIuLulsHde5vKQHSHp3CKT994IynTQh01TNAV1Df59Med7Q/leU9F+Sbh2+QwuY2WVDAlU9fxDQtaGeR1UQQAABBBBAAAEEEEAAAQQQQAABBBBAAAEEEEAAAQQQQAABBBBAAAEEEEAAAQQQWJFAVRMqV+R2CEUhoGueVp4S0HVWSY+SdLNQFGfpur+kUzqKRkDXPO1WehZnqHGb3Dsc8HRJd5T0pdITjNivJADE888dQOMAHGfWu3r4//FyrwjBXQ5WOWOS0W1IcRyM8Y2QmcwBMH8Rsu20BfQMOXfJvvlny9kEX1JyYIX77CKg6zWSbiPpPxo87hr6dB4Qmn+/zEn5syODIYcEdKX7zln2KYGzJZ/nuco6Zz8a8/vkevi76ZaSHh8q9boQ6PepuSrJeaoQqOr5g4CuKvoUhUQAAQQQQAABBBBAAAEEEEAAAQQQQAABBBBAAAEEEEAAAQQQQAABBBBAAAEEEECgOoGqJlRWp1t3gQnomqf9pgR0OUDFmWyciej9km4g6b09xSKga552G3KWH5P0PEnO0uUgJ2chevGQEwzctykA5HSS/Jm9pKSfl3TV8L/TU39B0rNDNpy3hWAs/z1mbBpYDMUAnH1l6LqepBckhXZQ3UOGVqKS/ecMxBnS3nmgkjMFHpeZud//uaS/l/Sg8BloYnVmpvuFPzgIMg/geY+kz41oDwK6ytHm7Edjfp9iSc8jycGvVwr/cGdJj5wpY2C5BnvuU6Cq5w8CuvbZVbg2AggggAACCCCAAAIIIIAAAggggAACCCCAAAIIIIAAAggggAACCCCAAAIIIIAAAtsVWNOEyjyA6K8lOXDh89vlX3XNCOiap3nGBnR9b8h45CAub57sfg9JX+8pFgFd87TbkLN8p6Q/knSncJCDu367JfPRkPO27etAittJ+kToEw7meqakX2o44B8lvVzSSyW9KwniSncdEuCTHhcDupyR7BqSHCTmgJ6T56hkzzmcVeyhISNY3HXpDGELVPN/LjFnIM6Q9i7JPBXP1/ebHb8LXSlnjfvgTIBjA7pK6tZXxBjMOOVcNWboGvv7FD0dH3MXSQ8L//AmSb8u6WN94Px9MwJrev7oRSWgq5eIHRBAAAEEEEAAAQQQQAABBBBAAAEEEEAAAQQQQAABBBBAAAEEEEAAAQQQQAABBBBAYITAmiZUEtA1ogF3eAgBXfPgjg3oSrOfOOvTdSW9pqBIBHQVIO1gl1+U9Jchm9oSWbrSKqSfVWdJ+itJb5b0DknOypV/z0+pftqfY0DXlPONPdaZop4l6aeTE7w+BAF/euxJC487k6T7SLpM4f7pbs4i5nYZuu0ioKsrAGtIoBIBXdIcAV3OwvhcSV8b2jkG7O/gtxuGbIIOoHIg6Jht7O9Teq00s6H/nSxdY1qi3mPW9PzRq0hAVy8ROyCAAAIIIIAAAggggAACCCCAAAIIIIAAAggggAACCCCAAAIIIIAAAggggAACCCCAwAiBNU2oXENAVx4MkwYsOAvPFSTdRNLlJDmwwdtbJb1a0nMkvU/Stxva4aySrhaCci4rycEIDrR4u6SXhUncnx3Rfj7E2XlclmtK+gVJl5Z09qRs75T0Ykl/VzBRPA8+6itSHtCRZ35JM+Z4PuyPSPJE8KuEYIjvDg4OPnmFpJdI+lTfRTv+bufLS7q+/j977wFtX1Hf7X+WPRA1+opiie3VRAQssaGJBcVKRJAqb0CN2MAGJBb01RcNiEREpYgoUZRqQUBRgxUj9haUoDF/USMiNtSIFNH1Xx/5TjKOu8zeZ5/7O+eeZ9a6C373zJ6Z/czsve+5d57zke4u6Z5RN7F2Csjpkrxx/uoZ+vGmeM+jJSv3l/o5J87jlEhPchdjhK6NJR0p6UkxRotCT+lIfEryRc0ppTm5oyQnSW0WB1lCerQkMxpSnNRyXLDwcd8M/udFI+V1Xa6Ju8Q1tY2kreIYJ/d8WtLJleu2a7xed7eJBKlHxbrw9efi9Kp/jTmz3PKLISde1L2ZpLdLch8ub5X0LEmXzdBm7aFTyj59fS6K0LVd3Nc83jdL2kuS17DvLb4nz7PkiVBD+xkrwU05xzUCFkJX3cwO4dTWYvlzR13Ps9caK3QNfT61jbS8jvxz1J6SLp791GhhCQgs0vuPXlwIXb2IqAABCEAAAhCAAAQgAAEIQAACEIAABCAAAQhAAAIQgAAEIAABCEAAAhCAAAQgAAEIQAACEIDACAKLtKFyUYUuy0YWuF4bslQX5qMleYO3BSIXy1aPl/QPmQDWdLzr7xdpGbWikfeXWiQ6MGSVvum3JPNySe+WdGVL5XkJXZZdzMCbtbuKhYwjJB0SckbfOaXXN5H0dEn7ZjJb17GW28zioy0CXtuxnk9Lcwf3rAXPpxNbLJrcPmQ/C2YuXak4qV8n/1g8u2V8Y39Jh3ckLY0Ruty02zS3VNzOQQMTnSyHfCCSqdxOKTK1CV3XkfRCSc/Ojm3i7nXrNW75rPbaSO2YvY/tW3eu7znzGj12pITl69GpTa+Izi0lbC/pcx0LsRQgXXWMZDGl7NN3zS2C0GW59lBJzwmZ1tfaqyOty/dRr+t5lutJ2lHSbUd0clpIj0MPnXKOxwhdFnH3bhm0RVrLmL6GLEj+uqWeBZ57xGtf6RCM/Ry1hFxbcjGoLylrSN2a/ldR6Br6fOriWMpsvq58jVDWP4FFev/RSxuhqxcRFSAAAQhAAAIQgAAEIAABCEAAAhCAAAQgAAEIQAACEIAABCAAAQhAAAIQgAAEIAABCEAAAhAYQWCRNlQuqtD1p5KOqhSFPAXejP78kKYsGHnDt5Oo+oplpgOir3JeymMtNDwt5JuatvPjnSJkQehHDQOah9BlEeewSEbqY5Be9zEWfS6pOOAvJL1ekiWFIcW8LYV4bJdXHGgRwNw8t7XMPZ9OYDPzWqGrFINqkrPGCF0+Z8uGFvxS+aCkPST9uIKHq5Rj9fdKIalJ6HqZJH89s7IfV7NE56+axCuLdxYD/jHS8AZ0o7MjWctJY0NLKbdZ7rJQ9puWhuYhdDl1rOnaLodg0czy3hXxQpewkx+bpBxfA2PTpoZyLevfIdLbnKoIAgkAACAASURBVJJnxhZAXxmCl6+1fQYKobOOZy2O39BC11qmSA2VGodIWnndN0k6acbJc2LnU0PgTTLn0CYT2xrZd2jbZf1Z19GY51PXmMufOdYy2XBWlhw/G4FFev/ReyYIXb2IqAABCEAAAhCAAAQgAAEIQAACC0TAn750Tnxy3vEdv5xeoCEzFAhAAAIQgAAEIAABCEAAAhCAAAQgAAEIQAACEIAABCCwsgQWaUPlIgpdTuyx4HK7WCFOIDlL0vmSnNLygBCJSsHHx/xW0jGZ/OOkoTMl/USSz3W7htSuCyTtHO23LUonG1ksssRQFsscn5b0XUnXjjSUhzXIaE4/cTJTKUxtKmk3SRbGvPF9F0mbRSdOHLIskdLH/O0ybaYUVBKnO2cD9Rg/nHHYJpLGynOxpORz7EplerAk/00yzU9qwxLUuZKcrnZVJOmYgzePl+V1kazUJQp1Mf9snI/7dGJP2c9rJD1c0pbRcd+mfadyvU2Subh8XJI3/H+/4y61raQt4nX/10JEKu+X9Ins314blrjMJRdjXMXnsIOkj1TeEcuxmsUTJF2YHV9e196w73X3gqzOdyR5nP6vryWfu2WdsjjRywJe15rwvmuPIb/2Uju+Bn19fD2+4bX9kIb14/N4siRfj0PKrSJlz226eJ07HczXTlOZh9BVO943RqJdkhnHCDsbSuh6SqTf5SloSU6suYfWMlqkerOKOPm5jEno8vNgowFA7hPJfV+V5Pn61oBjf1Up2aYmxwpdA4bUW7UvGayrgWUSusY8n7rO3fd7C/P+mcllvV6/vQtoBSss0vuPXvwIXb2IqAABCEAAAhCAAAQgAAEIQAACC0TgVfGpdB7StyU9T5L/IESBAAQgAAEIQAACEIAABCAAAQhAAAIQgAAEIAABCEAAAhBYPAKLtKFyEYWuNGMWXV4u6VhJv8im0Xs87x0fdpgLKD8MIcqblf9V0t+HJGPJKxVLUxZvDi8Snyxr+XtNKV1tsopToJwE9KUQyfKV5g9kdJqXN5zn4tmR8Xe9tnSqcj58HrtKshTTVpoElVTXY3Qqk4Wu/NycpmQJymlKKcXKx/Rt7LYkZsEs5+55Mjsndlmcy4v7eWikPFk2yItTtyxetSUpPULSuwp+FsY8V58vmFv+cj9O/8rPJ/XXJ3SVKU9OfHM/KUmp7y5SijldooGlREtzTpJLpS9VKu/f8/aejIu5p3S6VK9cR/nxlgMtTfq6yoU6z5XnyPJWnrzm+fVaPqUDQpPk5zl6saSPNchglkGc5uVx5GKgz8vSY03aVRpOLpb4e33pavMQunwfsATYV34mybJNWvM+dwt+feXWcR37+tsQQtdNJB0X4mGe5pPLiXtFnb5zWabXN7TQNZRVWts1z42hbZf1xwpdfpZZIp2l+LqxKLwqQtesz6eSdU3K4yzzw7GLS2CR3n/0UkLo6kVEBQhAAAIQgAAEIAABCEAAAhBYEAL+5a0/be262XgcL//mBRkfw4AABCAAAQhAAAIQgAAEIAABCEAAAhCAAAQgAAEIQAACEPh9Aou0oXJRhS5LGc+QdHKLZGWiKR2mXF99ST+Wf5w6ZIkmFYtDFhJ+3rBYvXH81EIUekOkHXmcbcV7UR8lyXWTtOL6O0k6u+WgKYUuS0kWfbpSsJpEHAtvJzaMzzLcQSE6pZe9MX+/EIyaZLhUb5MQhVIiiL/vY83iCw19WSBxmpGT01LxB1ruI+miDuZOf3pLQ9JUn9BlucpyWSpee+6/tgwRutxmKWX1pUqlcTgBzoKek9RSsfj2oWKgbUKXmT9T0gc7riv//dnpLY/L2uwa380lvSnS74bMleveK/rKBUHLY/5bd9d6KuelnD+vSUuGTWUeQlfbNVO7fvrq5fegDSF05evVIp5TAl1yOdEynlOhLu07mSV6fR5Cl4VKC1e/buAwq6i0DELXLBJWQub7n2XvWdpapoSuWZ9PTZec00rzD4n2/dI/FzlFkrJ+CSzS+49eyghdvYioAAEIQAACEIAABCAAAQhAAAILQsB/kHhSNhbLXf5krrZPsluQYTMMCEAAAhCAAAQgAAEIQAACEIAABCAAAQhAAAIQgAAEILCyBBZpQ+WiCl1NqUPlgrlViEcPyV6wMGVpKN+o3LTQLJK8V9It48VPSdq9ITnE+0m9mdqpRam4bacIXVKxgn28RTGnIaWSJ9yUTUwldJ0V/f6gZ4yWtJxq9ZysntOG/FWu080lvVOSpalUhsg3FoWc7rV1dry5OsXpymKcpfDk5LDdJJ1XwdxJXSdkc+tDuoSujSS9Lnil5pskqa6uhwpdXndvk7RNNOp1u0MkynX1U675NtGqTejytWFZr0+W8hxbpszTznKRJx9jKVb2CZXl+ZVJbLVyW97OwwtJ0kLYcyX9qmK9jK0ypezTN4YNKXTlSUxnSvKHyzoNMZV0rf5S0vaSPtd3MiNfL5PYhjQzVoKbco67khTLc2kSlSwiO+3RSXptxQl7H4gUOMt13+qB5PvOWIFnbELXLBJWOp1VErqmeD41LYO7RQKm9xa5+L7rn4GGpCMOuQapuxgEFun9Ry8RhK5eRFSAAAQgAAEIQAACEIAABCAAgQUg8GeS/MeL/Jd2u0p6xwKMjSFAAAIQgAAEIAABCEAAAhCAAAQgAAEIQAACEIAABCAAAQg0E1irDZVDNpAPnauxG+Sb+illmFq5pWmDv5OHLK38uOeEnIRykqQHRD0npvjvbN8ojmsSb7oStpq6Ldu4WNJjJX2xofJUQpclsuMqJ3VPScdndZ1MZYnt8uL4MiVkTCJPKf80cXcKldPTXpT1739bMqv5UMsmSa1L6Colqa9K2kXS1yv5udpQocv7lC2y5SlxNedYpqq0HdMkdA2ZL8+B090O7lkXG0s6svgA0iGSn5tvasPpYJaHasuGkBNyxj7nlFpVO+Yh9e4Y1/OWkqa899aM4b6STg9Bsum+4jQ932ssJNaIuDV9NtVZL0KX93d4P0d5f/U5P0jSY1qSp5qSIseyTMfNspYQuurpzyIGTvF8ahrpvNqtp0LNDUFgrd5/THJuCF2TYKQRCEAAAhCAAAQgAAEIQAACEJgzgfdJ2jbrw39c8C+rKRCAAAQgAAEIQAACEIAABCAAAQhAAAIQgAAEIAABCEAAAotLYK02VC6r0NWWllXOaJP480pJTu/oE39qxSkzdOKJk1FcaoWxfKxN43yGJItTZakdV35cOc/flGTprCbNyu2UxzelG/n8jwpZLvXddg5dV15Tqlop79wskrwelTU0NDGrTGzqErruEoKFZRmXj4eg9f0Bt5ChQpebzkWZmn6vJ+mQkO1c32JgWyJSk9A1RPJz+zUpdqVk0iZG9qF04t0xWaXa6zgdsiHkhLYUtL5znfX1WSScoX3n0k5XcprToHzfsKy0s6Tzh3ZUUd97+28kyUlVQ8vYJKpZRJxyjOk+23Uv6kqeQuj6H6KrlNA1xfOp6XppeqY/WNInhl5c1F8qAmv1/mMSKAhdk2CkEQhAAAIQgAAEIAABCEAAAhCYI4GmP8A9Ov6INMduaRoCEIAABCAAAQhAAAIQgAAEIAABCEAAAhCAAAQgAAEIQGBGAmu1oXJZha63S9pHkjfh95W0sTvV20/S4X0HSaoVp0rR5GhJ+0u6oqKPvEqZguUxvlDSVUU7tePKDyvn2eLF7pJ+VDnG8vgm4eBOkk4JycfNdqWMdXVbSkmu+9IiqapMW6oV/PJ+y/F2SRTl+Z8V4tqllfxcbYzQdeOQYCzfpdIlrt1B0smS7heVuxK3ynU0VPJzF5tEit020Z+vR4/vM9l4S3FuDDs352Sic7J23yXJAtrPK+fAKVG+b+Qfhjpv8WkVhC7Pi697pwx2Ja/dOvhvHddybZpe5fRusGqLKHQZRlOapL+f7mVdYmUu6c1yjYxN6Hr/BNJQV5JZ7WJJ9+yuZ0NtW331ZllHUzyfmsZ3A0mHSdo7e/FvJJ3YdzK8vtQE1ur9xySQELomwUgjEIAABCAAAQhAAAIQgAAEIDBHAl/I/mDibj4p6YFz7I+mIQABCEAAAhCAAAQgAAEIQAACEIAABCAAAQhAAAIQgAAEpiGwVhsql1XocnLVvpIur8BdCl21G5JrxKmmZK2xm9G3kOSxpdImrdWMq8RSI2R1oaw5viatqWK6flellOTK+S7lnjGSUCn4dG3aL2WsIesvnfMYoauJRVcy1eMlvTuD3CUvlutoqOTnbnJhI3VbXl/lXJ4bH0D669rFEPVuI+lZ2TFDU9KaxrqbpFMHjmPW6k6PsvDpJDULcE6xs4RX3vNn7Wctjvc15GvBiVtnSnqqpB+2dOx998+R9NpI6TL72oTAtTiXsX3MIuK03adnTehyu8ssdI2di6bjShl4SNvpnv2RuE6HCLxD+nFdX0tOIHxY/BwwRJqa4vnUNt7y56cDJPkZRFm/BNbq/cckBBG6JsFIIxCAAAQgAAEIQAACEIAABCAwJwI7SvKnkuXlPpIseVEgAAEIQAACEIAABCAAAQhAAAIQgAAEIAABCEAAAhCAAAQWm8AibagsxY+1SKsoZ6fcsNwltZTHzlPoapJEplpZbZynELqGCkk1QldNnVo2fRvU+16v6aecu0UVujaX9E5Jm8VJtYlM15d0aEgzrtqXuFWuozdLeq6kX9XAizpNQqMFJa+vVMrrb0DznVW7EoaaDqyRz6YaW1s7lrmeGAmBN4wEPifgXD3vjufQvvfR+zq0eGoxbQ9JZ/T0c3tJJ0RKlM/7xZKunMPY1rJJhK522mMTur4h6TszTuLtJP15Q7rjkGbL58yQY2epWyudpz6meB62jbe8f88iyM3ChGPXjsAivf/oPWuErl5EVIAABCAAAQhAAAIQgAAEIACBDUTAvzj3L+jvkPX/PkmP3UDjoVsIQAACEIAABCAAAQhAAAIQgAAEIAABCEAAAhCAAAQgAIFhBBZpQ+UiCl1DNhUjdEmlbLVsQlcpW02xgX2I0NWXGFZzdY9N6NpY0pGSnpR18rhIRMr7tbzgtKm7xzffGolWl7UMrryuh66J1Gzfhv9FEbquF6lYTvZLZag4UTPPbXUs3FmYe4kky1z/LwS8mpTBWfqd17F3DpnrfpLeFImJbWstjcF77/eSdKykiyOJ6KMTDtDt30iSxbkh5bchpY0R6xZR6NpI0oGSLmqAYDH06NhP0lbH18ozJW0v6a8kOVVvTBkrdA15vreNK913ZmlrWYSuKZ5PbRx9v3xN9uIsPMesIY5ZewKL9P6j9+wRunoRUQECEIAABCAAAQhAAAIQgAAENhCBLSV9Mn5ZmYawhaTzN9B46BYCEIAABCAAAQhAAAIQgAAEIAABCEAAAhCAAAQgAAEIQGAYgUXaUInQdc3cNSUCkdD1P+t6ngldTgHaJ6QL97jWQlcpJY2Rn8YKXT7fx0t6d3YLOTzSna7Kvle23ycrrZrQZVRj5c5hd+8/rH1TSa+QtHe85ESrr0haK5nLH/56xKwnkR1vydBpcD6fCyTtJum8yvZvHgLYdpLeI8kyyo8qj+2rNvZ+PDTtLR/HIgpdSers41Xz+ryFLstjvo8Nkb9qxj2l0OU1/o45X68+/10iibHv3l2e/xTPpzamszy3auaJOotHYJHef/TSQejqRUQFCEAAAhCAAAQgAAEIQAACENiABNIvhf0LUH8Sm3/RQoEABCAAAQhAAAIQgAAEIAABCEAAAhCAAAQgAAEIQAACEFgOAou0oRKh65o1Uyt0Dd2MPXRFlvNRIyMse0JXKVCttdA1RQLKLBvj7yDpZElOQ3L5lKTdJX0n/l2meH1W0hMkXdixuKYQumpSr/oSvIau/7H1byDpsEyqcjvzvla913zrSAa7z9iBT3DclKk6PievrWMiaex5kl4vqXxmdQ37EZLeNcPxbW2vF6Hrp/G8+XXDid5OktP4muY0pfTdsUMYdILZViHHtkmF15LkBDb3NS+h67ZxLTrV7R8k+fq0qOp77RTrdUqhq0yInOCS/IMmZhEDp3g+tZ3TiyQdnL04xdzMgx9tTkdgkd5/9J4VQlcvIipAAAIQgAAEIAABCEAAAhCAwAIQuKukX0n69gKMhSFAAAIQgAAEIAABCEAAAhCAAAQgAAEIQAACEIAABCAAAQjUEVikDZUIXdfMWZM41SSJHCDplXXTPKrWogpd95L0Xkm3jLMqpaMhJ7uvpNdkBxwtaX9JV8T3pkgDu6GkoyTtEW12bdqfQiCbRehqEqd2lHRajH1zSe+MdBd/y4LN8yVd2QG9XEdnBYtLB0zURpJeJ2mv7JjHSToz+3cpBJRzOaC7mao2yT7zFLpuH2v2iSEufT6EsktmOov6g71mnilp+4kEmdTzvUPGsuzjNWeZZMiacTvXl3RQ8LGUaEbn1J9aa818ji2h5PeQpoMsPh0n6beSdpX0jRFjmEXEKbsr72tdw+kSunxc2/mkPrpE4JzjlEKX59z7V/aTtFNcF0nW9ZgRuqRHjhBNp3g+ta21RRFyR1yaHDKSwCK9/+g9BYSuXkRUgAAEIAABCEAAAhCAAAQgAAEIQAACEIAABCAAAQhAAAIQgAAEIAABCEAAAhCAAAQgAAEIQGAEgUXaUInQdc0Etm2AL4WVMk1qxPR3HrKoQpcFj5MkPSBG/1+SnMTzmYEAaiS5u0h6h6Qto+2alLJyGLeSdKKkh8QLXUKX5YhTsgbGzPEsQpe7friks7MxWH54oaSrJD1F0puz18z9Qz3cy3U0RsArGV4s6bGSvpj1XbL7YIhjPx64Lmat3iR07Sbp1FkbLo5PyUNPlXTTSEKyxOZ0sB9N2JeTlryX/ectbd5E0tslbSvpGZK8Zmctt4h2LO35mnNS1wUjG3UClMfn1LkzQgybVXbL57gmSSglWvkUFkHoMpPHB0+n8vnrYy3pZ1+TZAkzLzXns6GEro9LurakB2YDfl+kP/kZkSd0vSmeJSOX1u8Oc4Khr8GaddDWT7pnL3pC1xTPpzYGpdA1b2F9ljnn2GkILNL7j94zQujqRUQFCEAAAhCAAAQgAAEIQAACEIAABCAAAQhAAAIQgAAEIAABCEAAAhCAAAQgAAEIQAACEIAABEYQWKQNlQhd10xgmzS0XQgJaZo/G6LDhQPm3XtSnUq1s6RvS/pqiFBOrflN0c6iCl1l4pWHPUYkKSUht1OmPuWySsJT1unDb7HhA5ES47pdm/anSASbVehy8tnbJG0TJ5YErB9myTZ+6cOS9pRkuaqrlOvIAt4Okj7SBy57vWTYJGuVyW0el1OjPjegH1e16PISSU50+pKk80No6Uohy7soz9evzZI+lLd9nRCTnhYMfS24OJXLAsRHIwVq4ClrY0mbxD0hHXstSU+WZNHCiXhOYru8oeEpk6PcvMdyqKS9Q1LztX1yi2xUe54W6o6Na9DSm8/lstqDG+otu9CVTsni08skPU/SPiGeOkWsryya0HXjuDd5veblPZGe5ntYOq8m4bLvfGteXwWha4rnUxPLtU41rJlP6syfwCK9/+g9W4SuXkRUgAAEIAABCEAAAhCAAAQgAAEIQAACEIAABCAAAQhAAAIQgAAEIAABCEAAAhCAAAQgAAEIQGAEgUXaUInQdc0EtgldTlGx2OCkmVQsdjgxqZzHtqVw60ir2TqrsF9shi+PWVShy+O0lPaabMBnRkqKpaPaUopPTdy9h/fFkl6RNTokNSsJE5ZiUukSuspEsDFpVrMKXU3n7CSu70bK1N3jRMzkwAYRsG8d+fXaY123iWHT8ZbvjgvRKY3h4BBWrq5cFE6jOiJEtXRInlBW00yZIDcm1a2tn3tLepck9+FiIfOVkk6TZOHMc+f5v0iSJc0ksWwVaWVO7jITp62lsoukN0R9J7Bdmr2W+nMC2B6FUJqq5WLkrElk15fk+5HH6OJkOCeO1c5fGzeLcG4rXceztrtehK78mbJjrCMzdPrbXSN9z6Kvry1Ldv6+i8//HvH/X2kR/Xwted1Z4GyrY2nQaWFez07P+kW06UQtX4ddxWvdx3ldet2ma8LH+Dn56ui3FNSc0OV7+n0bGvczz+u/RmorD68Zc9v5LEtC1xTPpyYGFvL8c8xO2YtTSbA9y4iXNyCBRXr/0YsBoasXERUgAAEIQAACEIAABCAAAQhAAAIQgAAEIAABCEAAAhCAAAQgAAEIQAACEIAABCAAAQhAAAIQGEFgkTZUInRdM4FtAohlh4Mk7Z/Ns1O6nEpyQcXcW4yxLOGN+ak4hcgpRt5wX5ZFFro2l/ROSZtlgx4itzWJba+P5J4yickb/0+X5OQqFwsK3nh+dgXzu0k6pRhnl9DllKSTsnSsb0Zf51X0larMKnS5nfKcLaRZHjIHlyHpV02JVV53ZviFivMqJaa2vr3f+jmSXlus7yeGrFTRlfIkpzTXT4iErprjXcdzbunKooqLk8x2l2SZataShC2f5z9KskSSp2b5erDMYunuSZKOjw4fFAyaxpKuBXMuk9Pye0abNJnSmtznLBKGpSvf2w6JMU+RpJXzvoUky5hO2PM1PEvy13oRuixCWaTJ0x4tb3oN/aekXSV9Q1LTNTzrWu46vivtyqLYY0Jc/OuskZ9KepOkYyJdr1ZydhO+rh4p6eUhgDoBcMjxs7JYFqFriudTE6syLdPPGoumX58VLMcvNIFFev/RCwqhqxcRFSAAAQhAAAIQgAAEIAABCEAAAhCAAAQgAAEIQAACEIAABCAAAQhAAAIQgAAEIAABCEAAAhAYQWCpNlSOOL+hh8wiw1h68YbwVP5G0okVAxgiTpVyi5s/S9I+sYm9rTvvRXUq1z8VSSZOv3FaSSkxuZ1yXDVy0V9K+mQ2iCFpVj6sPL5NfmqS27yh3xxO7dmM703pPm8nu6Riwchzf24DwDaRzn19sWN+LcocFQJJXq1L6HJ6jMe2d3aABRTLNLWlXMNOcPLadNJObSnTrt4TgodFIhf/u0xzamu7TQapWbeWoo6UZMkkla41dXtJJ8Q6SvUtq/TNletuEXJLnoBnafDpRWpVH8PtiiQri0kWla7oO7DydUtWLuV8WjKyrPmsmB+PO0lkdwqx0DKMRbpcEMwT2Zqkxlx+bJImncJkufGXkh7bc020naJlLqfueZ3eMPh5/JdUMqmtZuHtLZFy6Gt+iOyX97EehK78Gs8T7/KUugNiTfnnBKcoOVHL5Y6Rhuf/933gW7UTUNTz/c59W0p+tKTPx+t+Hnk9lcXz5/v7ltkL/xISl+XGlPA1ZDi+v3tdW5b22vMY/Oz+96IR93mZpAvnIHsti9A1xfOpaW7uJem9mTTtZ4Ofz3la4JA5pe5yEFiq9x8IXcuxqBglBCAAAQhAAAIQgAAEIAABCEAAAhCAAAQgAAEIQAACEIAABCAAAQhAAAIQgAAEIAABCEBg2Qgs1YbKNYC76EJXU8qWsTjVy2KWE3hKOWvj2LD+Ekk3zRj2pXt5A7/TWyyApOIN/q9pEcBcZ62ELvdl2eftIWek8Tl5xwKNpagyEckyghOEDi6EHx/7wjjm6pY1losgqYqTayzwvbvg4X7uE+2ZR1m6hC7XtcjilJmcuaWs2lIKRZ7nvSR9rbaBqFeOIz/cSW+HV7bXle5jecJr6qOSfpu1Z4YPixQqJz+l4iQ6p2h1JZaVKVs+1vKO58oyiKWMvFjo2FGSU4GcNpXKWOHnRbHGUjtOgrKE1lTK68V1akXQsj2Lf74eXMoEufxabhIEUyLbdyU5kczSSirex+71c6ykj4VocVH2+sND6GpLFuxbJqXMZTnMUpoF0nmUB0dy2e0ifcoyzycGdrQehC5fXxYzLU45pfFzGYO0lv6tYT24Wkpl8/+nFK+BCH9XPedYk+6W1vFDY637+eQx5veOIePYNESuv42DvPae25AMld//LY45BfAcSW3PiyFjcN1lEbo81lmfT01svIacZJnKGAl5KHPqb3gCS/X+A6Frwy8YRgABCEAAAhCAAAQgAAEIQAACEIAABCAAAQhAAAIQgAAEIAABCEAAAhCAAAQgAAEIQAACEFiPBJZqQ+UaTMCiC11GYEHLSTx5ilNCYwnl45IsvrhsLmnbQuTy913veZJO72B6PUmHRHJOXs0ik493sdxlQSmVtRS63GcuZ+RjtNjltK1PSbpK0m1DEMqFnVTfAtjzG0SfEk1bX+bxEUmWYSwvbSPpnh1c+4SuMq3Eko4TpnxONaU83sf42K9IujxEGUtUfWk2XjtOqLLMkJeapLa8fil0eSwex82zSl8OGfEnwdBSWjlXPs5y1Mk9CTkWhJyI5bVbFqe4ea7MwglXlnoeU6TWJV4vCIlpSLLZRpJeFwKU27m4J7VqKqErF06aUvcsgjoJybKZ574UBG8WgsyjWoSylHxm+cfXSi7U7RmCVN+6blq7Fnrc3v+LF33NOvHJ19S8ivflW1qzNOlEJotoz5T06QEdLrvQlY//rSHQ5aJjnt5lme+4gs2GEro8DK9Fy7qlmDlg+n6XNFYKo34OOCHO94i8uO4Okl7WkAz2qhaJeshYXDf93OF7k+9x80ym8tx67fv8x8ijsz6fSja+Hs3WX6kMTaUcypv6i0Fgqd5/IHQtxqJhFBCAAAQgAAEIQAACEIAABCAAAQhAAAIQgAAEIAABCEAAAhCAAAQgAAEIQAACEIAABCAAgfVGYKk2VK4B/GUQuozBUpfFDH8NLZaxnLDkdJZy/su2UlKLxYemUqYPrbXQ5TFtJen1kYo1hIUFIcs3Fn9q5ADv57Xw8oYGAaitX/fhJCsLZU+KSn3iSy7X+BBLabtnEl3fOXrDvhOhdm6paOHP6/z7PQ15jR2ZjTtVbxJAupoqhS4LNAeGdNWUYNbU1pA16+MtdXltOo2tbe12zZmvK0sPQxN4LIidJOkB0bivMQtKbYLGFEJXLnhaiLKk8e2Gk9s3BEyLlswPZwAAIABJREFUKxbersjqeG074c/Sl9erE+ssQqbi153u5/PI05ByGaOp3a51sUmk2O0RleadzJWPxZKOrymP2evDAtmQpK5ciOq7HvPXx6aYuY38Ohoj4uTjSIlsf9yQ5pbqed06AatpDW9IoWsI76a6FsJ8/7GI6OJ7i6/3d/Rc776nWOq1CP3XWcNOGfS14/S6ofeL1Ez5c8es51h7/Jh1NOvzqRxbmQTqRMkyJbD2fKi3XASW6v0HQtdyLS5GCwEIQAACEIAABCAAAQhAYD0S2E3SjpL+bsAfCtYjB84JAhCAAAQgAAEIQAACEIAABCAAAQhAAAIQgAAEIAABCKw3Aku1oXIN4C+L0GUUlhIeKumlkh5YyeZtkYTRJHw0NVEm6JR1nPTjVJOUYrQhhC6PyXKIN9pb4rF40lfeF7LPZyqktrKtUgho68uSyEskfSDEladHxT6hy/uGLd84aSmVoYklTlE5StL9GgY3JGGrSTQYKgE0CV27Svq5pIMk/W3PZA1ds6k5c3RSmufACTs1xevCSTFODOuTHZvac7LYGdkLFqcsSLW1NavQlaeRWR7cSZLFqKaS5vJdkSBm/nlJY68V/nxsnuRUyp1dvP8iJMwk9DkJzmv+oppJmqhOKf1Z7HFS1wcr5n6Zha587L62nt2S1neHSMO7a1w/To9KZRmFLouPlvZ8P0jPCKf9WeaqfR76/P3cvUfsnbF4lMos945lErqmeD7ll3CZ+GU526l9V050ndPM4hJYqvcfCF2Lu5AYGQQgAAEIQAACEIAABCAAgVUgcG1J/qW+f2HnX5q8Nn6x7l8IUyAAAQhAAAIQgAAEIAABCEAAAhCAAAQgAAEIQAACEIAABJabwFJtqFwD1MskdCUcFhM2k7R9pFVtniVIWSq6ICQPbzj/XoWsUGL2BnYLY06Yur8kb+ZP5e2S9pGU/na4oYSuNJ6bh+T2SEl3D6HHr1nWcDqOU1QsVJlLnjQ0dGmZiUUHi0lObfEGfyf9uB8njDjV5v0hSpTyR5/Q5bGUm9xLca5mvJbcnELzaElO5MmTqh4h6UMVjSSpI4lhY9JT2oQuz4E5um1/wKjnzGvLa+lzsWYtR/37iDWbn5r7sIRnYclz5WslrWHP1/mSzpH03hnXhf+u7oSrF0Xnvu6ckub228osQpf3l1socZKY59apWpYA21KCUl9t6+/Okdzn+8RHJV0uyWv3erGO82eFmXpenxhCqe8rfedqBtePev+Q3aOckmUp9KcV63HqKr53+hws3Zmh157FsuN70pbya/pNkcrWNbZbhyj4q7hneO2XxW1u1PB9j/FOkh4i6QUxTl8vp46E4WvfUp9LlwDo9Wy50aKsxUSfZypTCV1OtPMzxM+Xv5LkhLmpi7la6PT1sWU0bv4vl/TuGcQhXwMWE80oJXZ5/Xg9HzpwPaefOyzNWYxsS/Sbgo0lTN8zHhZpfieOaHSK51Pq1qKzx+Nifp6rXB4cMTwOWRICS/X+A6FrSVYVw4QABCAAAQhAAAIQgAAEILBOCTxV0rHZufkPG/6DxFfX6flyWhCAAAQgAAEIQAACEIAABCAAAQhAAAIQgAAEIAABCEBglQgs1YbKVZoYznWlCThN5siQ6AziU5J2D2FsLcGUQteY9JQuoWstz2Xefd1KkuUIizcuY1gNGeOfSTpB0n1CInGqzWUdDSSh64sh0P1HRWcWAU+XdMueuhbJXlwhx9xC0hslOXHO8oaP8V6EDZnGYzHHgtQRWXLTHsG27bRzocsJiRb5ukqNAOX5cZpfLl42tWkp1eMbk2Zmmcf8Ld/5/uI1Y3GvrVjy89x8t6hQcz75IX3ryLKt5dgm0a1imbZW2SUSuZLIZWnQ8pA/xPhHszScHWtJcZsQu3wtuliAcx+10nASumpk31mHnd+Ph6Ytpr6nej55rTtJ0uvZxSL0U+YstM3Kj+OnI7BU7z8QuqabeFqCAAQgAAEIQAACEIAABCAAgWEEbhDx8v7Fair+hCR/khsFAhCAAAQgAAEIQAACEIAABCAAAQhAAAIQgAAEIAABCEBg+Qks1YbK5cfNGUCgmoATVLzBPQkeO0o6rfroaSo+PlJsUmu1yV5576sidOWs1ippxilsFmHeKemSnim/caRt/WSAaFKKG2UXPs9TQsyqFWS89+BVkczkJLDyGTTNyh3WivfqO73Nss8nIqWrS44bKnTdUZJT9lyc4PathuGVQmDTGTg97e8lfX3Y6f13bc/nAZGCZIntvJHtDBW6LJIdF/2WXVqycsqjE8emXgtO43tLpCk6dc3i4bdHnnPfYSklz9eZk9S61k/Z1rIJXR7/FM+nUvTbK9ZJH2teXx8Elur9B0LX+lh0nAUEIAABCEAAAhCAAAQgAIFlJOBPDnp1NvBfS/KnsI35tKdlPH/GDAEIQAACEIAABCAAAQhAAAIQgAAEIAABCEAAAhCAAATWO4Gl2lC53ieD84NARiBP0/G33yrpWQNFgVmAljLPh+ODPy8e2OgqCF0lq7dJerakXwxktYjVLSPdthiY9w044etSSVct4qBHjsnn6lSlPunn2pKc+vQnIdJdMLK//DD7AjeSdJ2Wtq6O9TSr9OREKZ+npbCxbW0aqWYeqoW+H1Scv+Wq/IOEfYjX0b/NMZHJTO8v6XsNKWMVQx5cxf35qzaZK3Vwu9iHc4WkL885sc7zf09J/nDnC2dIfZz1+eRr6GWS/m9AmCV5bvBEccBCEFiq9x8IXQuxZhgEBCAAAQhAAAIQgAAEIACBlSPgXzp/V9JNszM/XNJ+K0eCE4YABCAAAQhAAAIQgAAEIAABCEAAAhCAAAQgAAEIQAAC65fAUm2oXL/TwJlBoJHA4yLJyOkvFqm2l/S5NWJVpqf4w0D99+KhEsgqCF05K6dW7STp7DWaJ7qBAAQgsCEIzPJ88gdJnyzpfjHwp0l684jny4Y4b/qchsBSvf9A6Jpm0mkFAhCAAAQgAAEIQAACEIAABIYROFDSS7ND/Olh/qWKI+8pEIAABCAAAQhAAAIQgAAEIAABCEAAAhCAAAQgAAEIQAAC64PAUm2oXB/IOQsIVBNwYs8RkYzlgw6OVBOn9cyz+MM/D5W0d3TiBKKdJZ0/otP1LnQ5Ucl/Wz8g2KyndK4R080hEIDAihAY+3yyG7OXpGODE+lcK7JgitNcqvcfCF2ruUg5awhAAAIQgAAEIAABCEAAAhuSgFO5nM7lX9Sn4l9Av3JDDoq+IQABCEAAAhCAAAQgAAEIQAACEIAABCAAAQhAAAIQgAAEJiewVBsqJz97GoTA4hN4kKRTJN1SksWq3SSdN+Gwby3p55J+Kelakv63pJdkEpm7OkzSiyVdOaLf9S503S3mZzNJ35H0fySdO4ITh0AAAhBYNgJjnk9+5rxd0taSnGjodC4/4yirRWCp3n8gdK3W4uRsIQABCEAAAhCAAAQgAAEILAKB10p6bjaQSyTdXtIVizA4xgABCEAAAhCAAAQgAAEIQAACEIAABCAAAQhAAAIQgAAEIDAZgaXaUDnZWdMQBJaHQJkANXVK156Sju/AMatEtp6FrnnPzfKsUkYKAQisIoGh98AynYtEw1VcNdec81K9/0DoWt2FyplDAAIQgAAEIAABCEAAAhDYEARuI+lbkq6bdf5USW/eEIOhTwhAAAIQgAAEIAABCEAAAhCAAAQgAAEIQAACEIAABCAAgbkSWKoNlXMlQeMQWFwCeaKJU6B2kvSFiYa7naQzWtpyesozJJ3csPm6tvv1LHTdW9K7JN1O0sck7SHpolow1IMABCCwDggMeT75g6RPkPSXc0qcXAc4V+YUlur9B0LXyqxLThQCEIAABCAAAQhAAAIQgMBCEDhE0guykfgT1+66ECNjEBCAAAQgAAEIQAACEIAABCAAAQhAAAIQgAAEIAABCEAAAlMTWKoNlVOfPO1BYIkIPCLkoRtKeqOkfSVdPsH4vbH+kw3tWOY6QNIxkq6eoZ/1KnRtLOlwSf5w1Isl/Y2kj87AiUMhAAEILCuBmueT07xeKOkVcZIWYE+cQRZeVlaM+xoCS/X+A6GLZQsBCEAAAhCAAAQgAAEIQAACa0ngWvHJYS+RdCdJO0g6fS0HQF8QgAAEIAABCEAAAhCAAAQgAAEIQAACEIAABCAAAQhAAAJrRmCpNlSuGRU6gsDiEfBm+P0l+QM6LVt5M3xbstaQ0W8a7T5W0p9LcgLYmZKOk3TeBJvt16vQ9ThJb5dkwc6SwmEzim9D5oy6EIAABBaJQM3zKU80PFrS8yVdtkgnwVjWlMBSvf9A6FrTtUFnEIAABCAAAQhAAAIQgAAEIJARsMz1HohAAAIQgAAEIAABCEAAAhCAAAQgAAEIQAACEIAABCAAAQisWwJLtaFy3c4CJwYBCEAAAhCAAAQgAIHVILBU7z8QulZjUXKWEIAABCAAAQhAAAIQgAAEIAABCEAAAhCAAAQgAAEIQAACEIAABCAAAQhAAAIQgAAEIACBtSawVBsq1xoO/UEAAhCAAAQgAAEIQAACkxJYqvcfCF2Tzj2NQQACEIAABCAAAQhAAAIQgAAEIAABCEAAAhCAAAQgAAEIQAACEIAABCAAAQhAAAIQgAAEIBAElmpDJbMGAQhAAAIQgAAEIAABCCw1gaV6/4HQtdRrjcFDAAIQgAAEIAABCEAAAhCAAAQgAAEIQAACEIAABCAAAQhAAAIQgAAEIAABCEAAAhCAAAQWlsBSbahcWIoMDAIQgAAEIAABCEAAAhCoIbBU7z8QumqmlDoQgAAEIAABCEAAAhCAAAQgAAEIQAACEIAABCAAAQhAAAIQgAAEIAABCEAAAhCAAAQgAAEIDCWwVBsqh54c9SEAAQhAAAIQgAAEIACBhSKwVO8/ELoWau0wGAhAAAIQgAAEIAABCEAAAhCAAAQgAAEIQAACEIAABCAAAQhAAAIQgAAEIAABCEAAAhCAwLohsFQbKtcNdU4EAhCAAAQgAAEIQAACq0lgqd5/IHSt5iLlrCEAAQhAAAIQgAAEIAABCEAAAhCAAAQgAAEIQAACEIAABCAAAQhAAAIQgAAEIAABCEAAAvMmsFQbKucNg/YhAAEILBmBm0vaRdLXJH18wrHfTtIdJF0h6cuSrpywbZr6fQJ3lvR4ST+XdIKkX7YA2lTSbvHaKZJ+MAeQaSye7yF9/JGkHSV9T9KXJP1iDmObusmtJD24gvvU/U7Z3k0kPV/Sp+P6XwTuz5b015I+J+mguIdMec5ua1tJW0j6rqR3S7pq6g5ob+4Elur9B0LX3NcDHUAAAhCAAAQgAAEIQAACEIAABCAAAQhAAAIQgAAEIAABCEAAAhCAAAQgAAEIQAACEIAABFaSwFJtqFzJGeKkIQABCDQTuH4IE/tLequkZ0m6bCJY/yfkon+W5P//yQTt3kvSwRO009TE0ZLOmFPb8272LyV9UlIf6z+XdGoMZldJ35jDwNJY/lXSkD4sAJ4UEuBjJX1xDmObusl5rPGpx9jXXjqH70jaSdIX+g5Yg9f/r6SXS3qjpH0lXT6HPteijzkMmyYzAkv1/gOhi7ULAQhAAAIQgAAEIAABCEAAAhCAAAQgAAEIQAACEIAABCAAAQhAAAIQgAAEIAABCEAAAhCAwDwILNWGynkAoE0IQAACS0zgvpJOj/FvH6k4U5zOPGSXJAtNMb6yjb+RdOI8Gm5oc4iY9j5JR/SMaz0IXQ+XdLakD0raQ9KP12guZulmHmu8bzyWMO8p6QZ9FeP1qyVZrvuvhvpOU3u7pPuFKPkySa6/octayFZr0ceG5rje+1+q9x8IXet9OXJ+EIAABCAAAQhAAAIQgAAENgyB50r69hJ/StWGoUavEIAABCAAAQhAAAIQgAAEIAABCEAAAhCAAAQgAAEIQGB9EViqDZXrCz1nAwEIQGBmAhtLOlLSkyS9QtKBkn7T0Or/CuHpkTP32N/AX0k6t6GaBZTHZ9//I0m7SNos0sC+1tN0V/1zJH2mf2iT1Bgipr005qWr42UXuuw6vDjO83BJL5R01SSk59vIhhC6hl6HbUlpvu4PlbS3pB9KOkDS/zcBrp9J+mrLPSRv3kLalZLKnyFdp0+28rEWz2aRz/r6mAAFTcyZwFK9/0DomvNqoHkIQAACEIAABCAAAQhAAAIrSODWki6UdF1Jn49f6p61ghw4ZQhAAAIQgAAEIAABCEAAAhCAAAQgAAEIQAACEIAABCCw6gSWakPlqk8W5w8BCECggYAlqXdL+rCkPSVd3FBnqEgyC+g2oatsMx9TTcLW0PqznEPXsUnA+qykg1rSk3aX9FRJSej6c0mnSrr7vAYV7b5R0r6SLq/o58mS/rekD2QCXjq3NpGoqdmbRVLUoyTVzGPF0NakyrIKXXZLniDpGEk3nJhU3/q5laQXSbq/JPP7RkP/fbKV16fXnoW0kyT9VtJ1JO0j6SJJp8X3uk6tr4+JsdDcHAgs1fsPhK45rACahAAEIAABCEAAAhCAAAQgsOIEHLvuX6Sl4l+y3LXilyIrjo3ThwAEIAABCEAAAhCAAAQgAAEIQAACEIAABCAAAQhAAALrjsBSbahcd/TX3wmVyTV9m8PXH4E/PKNS5Pjn2Aj/k4En7w3v+0s6JASSPSSdMbANqk9HYDdJx4ZQ4USiw2ZMnKkZ2fVaBA4nX/1TJF3tIOlfisZ+VSn45IethewyVNBqqu+0H6dD3bcGYE+d90k6oqKdmkStJJwsstBVjtGnPkbo8jGWwr4ladcWyacCa1WVtRLjqgbTUGneQpu9kq3jer/d2EF2HNf3zL65pDdJ2q4jEbBLtrqxpDdL2knSMyS5v2tLepqkV8X97ehI+fppxzinFrpqnq9e5ydKMneP8fmSLpvDHKxKk0v1/gOha1WWJecJAQhAAAIQgAAEIAABCEBgbQhsKem8oiv/Uvf0temeXiAAAQhAAAIQgAAEIAABCEAAAhCAAAQgAAEIQAACEIAABBaIwFJtqFwgbqs2lE0kOXHmLEn/0XHyCF1/CGcqoevBko6PzeRvk/RsSb/omItrSfIxd4oN+Ku2Zud9vjcK+ceJWN+R9ERJ58y50/L6qu1ujGSyLELXH0k6XNLTa2F01EvyVV9TY4QuCyNOU/J1WZb7hBD1kZBcLm0ZwB0lHRevPSUEqrLq1XFfKJ/tZT1LNK+ItKUk1rjOUKHL7bwsBJy3SnrWnCWXVRe68ufAFFJRmfb1PEmvl9S1ftK94QJJO0s6v1hcXbLVvSS9V9IvQ+pKe5c2jbS7v422zpX0HElfarkWpha6ap6vvoYPlHRASNW+bk7uYdV3L1nl15fq/QdC1yovVc4dAhCAAAQgAAEIQAACEIDA9AT8yUiOuk/lC5L8C0IKBCAAAQhAAAIQgAAEIAABCEAAAhCAAAQgAAEIQAACEIDA6hFYqg2Vqzc9G/yMN5a0i6QXSLqiIn0FoesPp2wKocub3Z1qsq2kiyU5HeoTLavD+47vIsmpUZaNaiWVDb7YlnAAD5J0iqRbhuy4l6QfzPE8phC6LEBtVDHGx0cCWZ9kVDY1JA1syoQuCxn3CGnqMz2yYz5mC1ZOOHPqTu21Mkbo6kJe056PT/cS//+sSVi5COf7yakxwKFCl9e+BdNtIpnLcuMsxZJSV/Kg74Ue7/Vn6SSO3UKSZUeLSe8YkWLXNARLnV5/Uxff173P5w2xVs3IEuMlDR25ruf38grZaIwg1pfS1SZbeVz7Rprh2yXtE2JUOgXPqcXxV0u6aYiyz5T0wYbzmFLoGvJ8zZ/n/yrpCbF+pp7vVWhvqd5/IHStwpLkHCEAAQhAAAIQgAAEIAABCKwNgaZf8D5Q0ifXpnt6gQAEIAABCEAAAhCAAAQgAAEIQAACEIAABCAAAQhAAAIQWDACS7WhcsHYrffh3ETSWyQ9Lk7Um5f7JAKErj9cFbMKXU4FsZzlNB2XwyS9WNKVLQtwJ0n/FGKLq9RKKut9Pc/j/CwgHCRp/2jcksEhkpySNI9yvWxeh7SfS1YpXWfI8UPqDkkDm0LoSmPLrzNLKm3CY3kuNw5Z0tfNfpH21Xe+NQJWEk5qrr+a9jymKYUu398t1VhKfEQmIQ0Vuiz+vbsP2IDXh8zdgGYbq65FCt2sY0zH7xAJjU55s8xlGeqilsY3i2e3RcXXxj3p1w11U737SfqspCcPkJOcEGfJ2MdZarowa79NtsrlP8uvKW0uH5q9mQdIOkrS3UP4sgTmdMr8vjqV0DX0+erxOTnMXF3eFJLaZVNN9Aq1s1TvPxC6VmhlcqoQgAAEIAABCEAAAhCAAATmTMBpXI4wT+XDkh4+5z5pHgIQgAAEIAABCEAAAhCAAAQgAAEIQAACEIAABCAAAQhAYHEJLNWGysXFuC5HlssWPkGErnHTPKvQZcHixEhlcZKM02nO6xhKKezUCCXjzoyjTOBukdJlOcLpROZ/7gKjsaC59xzH15ewlHc9pdDlhK2TQgaZp1Tm8dcIWG1C11aSLC3l5TaSnlWRFOXUoj3iQMtYPy3aOU3SNyvnNvGylOh7yn/EcUOErhtJOiKSAE8vkqlS+pWfGx5XElCbztVpUk6C9DX0V2t4/SyT0OW0zAMk/Ykkr61y7tO0u97hkp4a66nteWHZ68iQ+XzfeqIkp4vVljtIOlmSZbBSzmqTrZL85+fYzpLO7+gsH99/xbkfk0ldUwldQ5+vHvKtQ4bcOoSzp8UzoJYd9a4hsFTvPxC6WLYQgAAEIAABCEAAAhCAAAQgMAUB/wLs1KIh/3L5q1M0ThsQgAAEIAABCEAAAhCAAAQgAAEIQAACEIAABCAAAQhAAAJLSWCpNlQuJeHlHTRC1zRzN4vQlQsTHo1Tug6U9JuOoSF0TTNvta044cVzYtnC5W2Sni3pF7UNrHC9KYWuvC3LKZ6HmnKrECYfEmmEZ1YclKSnj0h6hqRLG45x2pfXRClUzjMhbYgM5Q8Cfq+kn0l6h6TL4xyScHVxSCu5OGQp6xRJP4i6D5P0HknfaxBNXyTp4JCLnDB4VRzTJMPlczfkHCqmqrPKMgldPpFrx9m03f8tcx2aCZuW6Zzk9akGecZCn1Ow7h91vJeo/HmwC57H4ueR59lyofuxeOXSJFs5Ee6NIXK9XtLzO1ImU78WpzxGS6hu++khkbX1MXQ9jHm+ug+7PZbYjo0OPxaiZVti2tBxrUr9pXr/gdC1KsuS84QABCAAAQhAAAIQgAAEIDA/Av5lij+JyZ+Sk4o/BWnH+XVJyxCAAAQgAAEIQAACEIAABCAAAQhAAAIQgAAEIAABCEAAAktAYKk2VC4Bz/U0RISuaWZzFqHLG9m9Wf6GkbbSl2riESN0TTNvQ1rZXNI7I2HI4oFTlM4Y0sCK1i3vMUMwlClcTnlyMpGljyGpdPn1WSsTJSmpZrzlWCzS5Ps23IaTqZxs9llJB2ViTNm+BZeXxTctEZYCydck/bhmUJK2G7FG85TGXIaxuOVxXR19byTpdSG9lHLdriGFWe7ZN0SysULXtSTdWJL/O6Y4McpSTpeYV9Our/kkrHXVt9Rk4eq2NY1mdWpS7zaNtlOCm4W8W8ZaermkN0i6rOjX68nr30LSEJkrNfNwSWfHXqSdsuTIJqErPct+GfLfJyoZ3CJEMF8br8kksCkSusY8X9OwzdbS6DbxjedJsqg2hmMlinVXbanefyB0rbv1xwlBAAIQgAAEIAABCEAAAhBYcwL+NBzHpafyW0l3lfSNNR8JHUIAAhCAAAQgAAEIQAACEIAABCAAAQhAAAIQgAAEIAABCCwSgUXaUFlu7v/nkFN+skjAVmgsCF3TTPZYoStPNPFIalNNELqmmbchrVw/ZIrnxEGWuywWNSU3DWm3qe7NJG0xoJErJH05RAgLDHsPOHZo1e9G8k7teU8pdHm/vaUif1mA2V+Sz72vbBVSyrcl7SLp630HSJpF6Gpqvim1qqleupf4NYtRs+z3SAlaXhs/yjqzqGUmlpS+kiV3uYrTvHzctyI1ybJpUzqXpbWTQlx7rKQvZu1b4rKYYyHNX/4ZZKzQNcv6qZjm6iq1IuDY8ZbyYj4w33v8Qc4WB70+PG9OhjN/XwNOC7QQ7LVyRAjCU6UHep6Pj3Xi/Uj/EQMrZSsnill4eoEkJ+A9q0Eu64Lt8VuYc0JcKrMKXWOfr6l/32+8lg+Lb5wryfPk+wiljsAivf/oHTFCVy8iKkAAAhCAAAQgAAEIQAACEIBAD4H/lHSbrM5bJP0t1CAAAQhAAAIQgAAEIAABCEAAAhCAAAQgAAEIQAACEIAABFaewCJtqEToWqzliNA1zXyMFbry9BBv0t8hkmT6RoXQ1UdoPq8/TNJ7Qp6YZ0rXEJnIZ5qLseXamJrEUAk3v8ecIMkJU13FKVyWrpxo1SS5WKI7RtK7Ih3q5xUnmJKqPiVpd0nfqTimRsBKwklNWlhNex7WVEJXnqC1m6RTs3NOY8nTuEokTnayzLV1yENOnbK0k0pKbvpgpNWl1LBrS3pFSGHPiOQlH7MqQtcfx7p1qtiQco6kzxQHWLz7a0nm+MB4zXNmieujIcrZQfEcHSLpPlHnp5JOjpS0z1Umi7WN1clo1y1EK9dtk62cauVr2ELgrGVWoWvs8zUfd57M6O+T0jVsVhfp/UfvyBG6ehFRAQIQgAAEIAABCEAAAhCAAAR6CFjmenV8StOvJd0xPikJcBCAAAQgAAEIQAACEIAABCAAAQhAAAIQgAAEIAABCEAAAqtNYJE2VC6C0FUKD3nyhpMwHhSb/u8fm+u9erzR+sOxKf7fJP22YUl58/VjQsq5nyQnW3hj9eclvU/SOyT9cORS9KZqb/R3EspDY+P2TaMtj+1Lks6Q9C9F2kpTd6V81DekMpmklE3eGCkWl0vyftg/i2SXR0i6b8gv5mCZ4v2R3nFRX6cdr5uzN7fvJOlt+9n6AAAgAElEQVTuku4ZdRNrp2icLukCSVfP0I83pXseLVm5v9SPN977PE6R5LQilzFC18aSnHjypGjDotBTOhKf0ub2mlNKc+K/GTtJynKMiyWkR0syoyHFSSfHBQsf983gf140Ul7X5Zq4S1xT20QykA9zmsynQzyoWbdd4/W689/LLT88KtaFrz8XpxNZgvCcWUaaJbnGyVmWXNyHy1tHJNHUcL+XpINrKkadPDUr3d8+K+mgmPPUlCUdp1u5ODkpvw6vJ+mZkraP1z5e9O815FSsWYSurhSi1F2+lprqJ5FoiJyVEqOGSGA1AtYiC11dCVp9Qtd1JL0wxKymVCJLW15HPn/LW15LSfZy0tJRIXk9WNInGu4RtWlXPjRfD0+TdNqA68JVHy/p2BBlLUbVJsv5WN8/fd/bUtKQMQ8c4n9X9zXoa9Q/e/ges62k9Jz3880i42uLtLV0sH928f3vuZn85dd8z/cc+rp1itq/BwOnYc1SZpWtavqepY+hz9e28fjngMMjjdF1/HPgnpIurjkB6vwunS8vC+1MLfTgWEwQgAAEIAABCEAAAhCAAAQgsFQEHiDJv+B1lDoFAhCAAAQgAAEIQAACEIAABCAAAQhAAAIQgAAEIAABCEAAAou0oXJRhS7LAd5E7c3SKeWibeVYavBGY2+wdrFs5U3j/5AJYE3Huv5+kk4cIBp5f6lFIm+Y92btvmJJ5uWS3t2QqJGOnZfQZdnFDLzZuat4g7n/lulEEf9/bdkkNlVbzkib3LuOtSRkFk4yaRLw2o71fFqas1DTtRY8n07mebOk24fsZ8HMpUZ6sexm8cyJJi5OXfHG8fJ6TeMcI3T52Hwzuv/tdiz6tPXTxMUCyAdCzvPrpcjUJnQlMeTZ2bFN7Xvdeo1bPhsq4Zm9j+1bd+7Xc+Y1asHjstqFl9Xz9fjikFj8bW/qtwDlFJy20pS2VSM2jRje7w5JQlfTGuxKf8rFhabx1QhOTWPuE7TKY/rqWw60HOv7jQVXSypdxZKM7zW+b/hasKhUI7PUnG8pdDkRaO+WwVhE3SrWoAVDf0hvU/E83CNe+EqHoOvnkCXetpLENwsoTiX7UVaxS+jyGn9CyEM+xBKV5dW8+J71tkx4/Uj2YhLJLHY5ae3r8dqdoh3vZRkiR/Wth77rpOt66Ds2f1YOGXNfu02vm/tz4meQ/HXfs14X99wkEHe173uuRWTPob/anpWeVz+7hjwH8n7HyFaWrPwstvxdU8b0kdod+nztGk/5IQA7jhALa853PdZZpPcfvXwRunoRUQECEIAABCAAAQhAAAIQgAAEIAABCEAAAhCAAAQgAAEIQAACEIAABCAAAQhAAAIQgAAEIACBEQQWaUPlogpdfxqpIjWikKfAm+mfH9KURQFvPPYG9r5igemA6KtvI7UTN7zp2vJNTdt5304RsiCUb+JPr89D6LKIc1gkI/UxSK/7GIs+l1Qc8BeSXi/JIsKQYt6HxthqNpFbpjA3z20tc8+nE9jMvFboKsWgmuSsMUKXz9myoQW/VD4Y6Tk/rgRZjtWHlcJPk9DlBB9/OfWptlii81eNbGXxzhvr/zHS8Gr7cL2zI1nLSWNDSym3lQlFZXsIXddIrI9sWDdN7PsEHqfF+VpzetFuIVJ2zeGNQ1xxop+FWktdNWWM0FWKHzX9jK3TJQXm12yTxNYldDmJ7S0hBTlB0PfC8t65XchkTWlFltZ8fTmZa48sEWusHNW3Hvr4LYvQ5fNwOld6jpwl6YTK1M02BpYZnS72MEl5YqbT+yx7XdhyYJeYmA6xuOc5/U4kNjZJ0z+T9CJJ35J0i+xDqf0zU01K51iha8zztWsdlT8zzSuZsW8tL+Pri/T+o5cfQlcvIipAAAIQgAAEIAABCEAAAhCAAAQgAAEIQAACEIAABCAAAQhAAAIQgAAEIAABCEAAAhCAAAQgMILAIm2oXEShy4k93njuDcouTsTwZurzJXlD9ANCJCoFHx/jTczHZPKPk4bOlPQTST5Xb3z3ZuC8XCBp52i/bTqdsmGxyMkyZfmypE9LclrHtSPNxRu2SxnN6S1PbxCmNg0RwsKYBSanqHgTv4sTh7yhPKWP+XunxYbtNI5SUEmc7pwN1GP0Zv/EYZtIGivPxRu2fY5dqUwPlnR8g7RjCepcSU5Xc+LObWPjesnbfTrhxMlKXaJQF3NvgPf5uM+mfl4jyYk43jzv0pfQlRJuzMXl45Gs9P2O69sCyxbxuv9roSOV94dAkf7ttWGJy1zuIOnkEDT8us9hB0l5qk5Ht79LEHMaTxprkwxQXtfe8G5R7wVZw97473H6v76W3J6TZMriBCXLgV1rIk8RKq9LX4O+PlIykNf2QxrWj8/jyZJ8PQ4pt4qUPbfp0iS15O1tKKHL13CZBNWV/mRBztew74O+fksZNCVM9a3tkuVQIaevfp649cqQaX/TMYG5jGGp5UOVkz1G6DLfjSrbdzUnADr57quSnhLiS+3hv+pIOrL0dlxc511pa14fu0ryNZOKnyOWcJyk5WdcKd7kSW5NqYJ+5viZWM5Nmgevszy5q+98+9ZD3/HLJHT5XJxideWIpMI+Dn7dzzg//z3Hfm63XTdTiYlpfVmcdXKdZV3fr/3c9jrxGLrKWKFrzPO1axwe81FxPbhezc9wNfOxCnUW6f1HL2+Erl5EVIAABCAAAQhAAAIQgAAEIAABCEAAAhCAAAQgAAEIQAACEIAABCAAAQhAAAIQgAAEIAABCEBgBIFF2lC5iEJXQmrR5eWSjpX0i4yz93jeO9IlcgHlhyFEebOvNy7/fUgyeVKFpSlvqHdKSi6eNG2ET122ySpOgTpQ0pdCJMuXgmULp3m9tOinLWElHVvOR9MG/3LJNQkqqY7H6FQmCyH5uvMmfktnTlNKKVY+pm9jtAUTC2Y5d8+TeTqxy8JYXtzPQ2PjuGWJvDhpxuJV2yZ2yx7vKvh547nn6vMFc2+Mdz9O/8rPJ/XXJ72UKU9OfHM/V1Re3+WGe8+7k6KaSi7ApNf7UqXydjxv78m4mHtKp2tbR/nxFossTfq6yoU6z5XnyPJWnrzm+fVaPqWDRZPk5zmytPexBhnCEorTvDyOJG66eZ+XxYKmJLu27nOhxXX60tU2lNBVuZQGV+tb22WDQ4Wcmvp7huTp63UvST/vOAuLlk6Mqrm35c2MEbqGwuxKyhraVl7/vpJOl/RLSU4mO69orK9fX5tONru0YRCpbacvlWJyfm2UIlkSutxkKZF1nWvNeug6fpGErjuG6PYns0zugGP9XLHYPbT4HmkRuKvsLumpsc7eEPJwWd9Srq873yO9ppyod0QIZf6+0xst37aVsULXrM/Xcjw1KZVDGa9K/UV6/9HLHKGrFxEVIAABCEAAAhCAAAQgAAEIQAACEIAABCAAAQhAAAIQgAAEIAABCEAAAhCAAAQgAAEIQAACEBhBYJE2VC6q0OUNx8+IJKOSV0L++Eg9KqegL+nH8o9Th3LhpktEyBNlUl/eMO20I4+zrXgv6qMkuW6SVlzfG/otNDSVKYUubx636NOVgtUk4jQlyHisluEOCtEpjd3pTvuFiNM2T667SYhCTpjJjzWLLzSAcKLNG0NQSC97I/w+DQk1+eFOf3pLQ9JUn/Syb8hlqS2vPfdfW4YIXW6zlLL6UqXSOJwAZ0HPG+tTaUo5KtdRztyb9j9YCH75ed460k8el32za3w3l/SmSL8bMleu69QhJ63kgqDlsTd3jK9pTsr585q0ZNhUxghdFhl9v6ktFppOCIFnaEpUbR+pnoVV95eLq11tDBVyaup7Ht/bISyl8eQiRo38lZ9HmrempLNUz/dZ36+7hMouNn1i1dC5cf38nJ2U96yGe/LYfvN7cpPYaR4nxf23FMmmELrG8JjqmL+KZKlZ2mt6ts/SXt+xbc/WvuNqXh8jW5U/ozgZzvffT7R0OKYPNzXr87VpOE5bzeU43+/9c51TMCntBBbp/UfvPCF09SKiAgQgAAEIQAACEIAABCAAAQhAAAIQgAAEIAABCEAAAhCAAAQgAAEIQAACEIAABCAAAQhAAAIjCCzShspFFbqaNqeXqG8l6URJD8lesDBlaagvBSMJCLeMYz8lyQkXFpTy4v2k3ozs1KJU3LZThC6pmHsf78QapyGl0rap369PJXSdFf3+oGeMFgKcavWcrJ5Tx/xVrtPNJb1TkqWpVIbINxaFnO61dXa8uTrF6cpinKXw5OQwp4mUyTZNp+ekLss0aW5dp0vo2kjS64JXaq9JkupCOVTo8tjeJmmbaNTrdodIlOvqp1zzbaJVm9Dla8PXTJd85/49xycXaWdO1DqtYXClWNknVJZNlElstXJb3k5KfUrfsxD2XEm/qrhGa6p0peA1Hd8nENb0Oa86NYJW3ndN/ZvFtW2BtUuGdMqU58ZykeUQC6J9azGNZcgcNAldFnmdyuhkorbihLoPSPqqpKdI+lbPJPi67RNI/Ax4kKS/i/Sk4xraHCt0OanSYpxT/7aX9Lmi7XRd+L5rGTYXkBG6rpH/To37nJ95H5/DRec152ecpdVFE7rS6d4/xHOnW3YldY0RuqZ4vjZNy91i7Vu2dfFzwz/DDUl3nMN0L3yTi/T+oxcWQlcvIipAAAIQgAAEIAABCEAAAhCAAAQgAAEIQAACEIAABCAAAQhAAAIQgAAEIAABCEAAAhCAAAQgMILAWm2oHLIBfuhpTJGOkfosZZhaucXJN05lsFyVipOHLK38uOeEUnLJA6KeNzHvKskJFXlpEm+6Eraaui3buFjSYyV9saHyVEKXJbImcaBpfHtKOj57wclUltguLyqXKRvvCenh0gGLp5R/mrg7hcrpaS/K2vW/veH+NxV9NUlqXYJNKUlZ5thF0tcr+mpbw30JQXlqT2qj5hzLVJK2Y5qEriHz5TlwutvBPetiY0lHSnpSVm+I5OfDmtpwOtiZA/jPe3O/BdCcRd/Qvhv80rXhNXlPSTfoO3Dg6z8L+ajmukhN52vjyxUCxHVDeLlph5BSk0Ll/tM8bVopMOY40vPMcuc7Gu5Prmtx6jEtCV3zSGMa8hw0I381Jal1CV1+zvl5Vd6P8udfkwBtyeuQuJc3SXapTz+HLMv+R+Xay9fPGAnKArZTBi1+WujrSrksh2Qp2Mda4hnCvu3U8jUxL9mqRoisRP/f1SzvWZSyxPTD+G4pW10h6TaRLOg5/mRPJ7nU1SbljhG6pni+Ng19Xu0OnYtlq79W7z8m4YLQNQlGGoEABCAAAQhAAAIQgAAEIAABCEAAAhCAAAQgAAEIQAACEIAABCAAAQhAAAIQgAAEIAABCECgILBWGyqXVehqS8sqF1KT+PPKSH7pExxqxSkzdGKLUzZcaoWxfKxN42xLsakdV95+Oc/fjAScmjQrt1Me35Ru5PM/KmS51HdXEk/bRd+UqlbKO3naT2pnaGJWmdjUJXTdJQSRLaMzp7RYMvz+gDvX0IQuN33fSOxJSWJ9/eaCho+3GNiUyuPXmoSuIZKf26hJsSslmTYxsg+lpcxjskq113E6ZNE397clpvVx6Xu9Tb7sOm6WsXRJLylV73uSdpZ0fsMg0jz3rfWm8af7VNe1nISTJqFyQwtdXXPSJHRZdLQ8vH8kI1rezIvvm07e+mnU+0Lx+h0iZc8intspnwc1PJvGPKuglO6VY1Ls8jlcVaErfw4cIMn3SpdStrI4mNI3axJP3caDQ+62QNiURDpG6Jri+dq0Dpt+JvH4P9F301zx19fq/cckmBG6JsFIIxCAAAQgAAEIQAACEIAABCAAAQhAAAIQgAAEIAABCEAAAhCAAAQgAAEIQAACEIAABCAAAQgUBNZqQ+WyCl3epL5PZXJH2mCcEO8XqV19i65WnCpFk6Njg73TL4aUMgXLyWIvlHRV0UjtuPLDynl2asfuFck7qY3y+KaN9neSdEpIPj6uK2Wsi0spJbluKV+UaUu1gl/ebzneLnmgPP+zQlwbkjw2Rui6sSTLc5YtUukS15Kgcb+o3JW4Va6joZKfu9hE0kmSton+nKTj8X0mG28pzo1h5+acrHRO1u67JFlA+3nlRXaTkFu2zepPIXxUdt9bLZ8PJ5pZepqlpCSqWYWuEyR9rWcgToJyYt1mHQldbiIXMS0h+R6XP+vy9V6TRlcOq0ZAqhG63G5TGqO/35WUlcaTJ2NNtcZSv04HdDLefSL90GJN0z3SSVV+Tm4dIo+TuK4ugD0l7i9vlfQsSZcVr9fwbFoa61XomuV6rD12ihSwXF7NZegm2SpJwx5fm/ybj93+zBNCrrUw5TYtjCVBfozQNcXztYmv0w4Pk7R39uIUfGvnclnrrdX7j0n4IHRNgpFGIAABCEAAAhCAAAQgAAEIrASBV0n6R0k/Xomz5SQhAAEIQAACEIAABCAAAQhAAAIQgAAEIAABCEAAAhCAAARmJbBWGyqXVegaIimUQlftht4acaopWev9IxMgtggZIq2dNmmtZlzl+qsRsrrWbM3xNWlNtddFKcmV813KPWMkoVLw6RK6ShlryPpL5zxG6PKxQ5KpHi/p3RnkLnmxXEdDJT93k4srqdvy+irHf26k2P26djFEvduEdJIOG5rg1DTW3SSdOnAc86qez8cUEtAYsSKd21Ahp7a+997vG5KF15slVoufqSS55I8l7SDpIwNh1whIyy50lUi+I+kISZayfhIvXl/SQSEWfyzk04uKA33/Oy447yjptAbW6T47NCmrdj20Te+iJnQNXI6jqtf+fNLV+FaSzpb07RAtvx6Vm+4JTnmzQPokSbUS5XVibd025MJcBBxz35ni+drGo/z5L08sGzVBK3DQWr3/mAQlQtckGGkEAhCAAAQgAAEIQAACEIDAuifgTzLyL9B+Eb8086dMDf3l9LqHxAlCAAIQgAAEIAABCEAAAhCAAAQgAAEIQAACEIAABCAAAQj8HoFF2lBZih9DN3dPMbXlhl8nQnijbkqF6OpjnkJXkyQyxfm6jTbOUwhdQ4WkGqGrpk4tm74N3n2v1/RTzt2iCl2bS3pnpB/5vNpEJksch0p6Tpx8X+JWuY6cBPZcSb+qgRd1moTGZ0jy+kqlvP4GNN9Z9V87UpSaDqyRz6Ya25h28vl4tKTPj2kkO8Yyn+WFode6mxgq5Aypn6/nXCTyWnpZ3Ne7kuW6sKw3ocuuwi0ioe9pkrbMTt5JXU4fMivvRUklT1Dy95zuZ7mnLE5usjT82QaxLtVN99mh94Yh66FpPhdV6PIcNIlvM16qslx3jKSH9STc1fZjafI1ksoUwzbZKonAXgtO37qwoiNLXV5r5d6nRRe6yrTPilNduSqL9P6jFz5CVy8iKkAAAhCAAAQgAAEIQAACEFh5Ao7w9qfe+Jdsqbxa0t+vPBkAQAACEIAABCAAAQhAAAIQgAAEIAABCEAAAhCAAAQgAAEIdBFYpA2Viyh0DdmUi9AllbLVUMmjRtaqqVN71ZfCVilbrbXQ1ZcYVnNeYxO68gSV1I9ljDOLTv880qbuHt93Yo8/fDRPT8kPKa/roWsitVVeX+W1uShC1/UkHRIJUWnsU6ThpLauJenGkvzfmvJbST+X5P+6lPNR00ZNnTHzOlTIGVI/Fw/fJunZISTl63evSI+qOb+8zlRC10aSDpRUplq5r80kHS3JwmRbHa+1Z0raXtKYtDULPo+U5HvGXxcQ3K/Fyw9JuroB0IMlHS/pdpJeGNJXWc/te13sLMmSkoWt8mcON53uWUPXUL4exkhQFoyOjYQ2C6KXDlgId4y1Y/ltDPuyq3xdTnm/aLsXz9rHDSUdFalsvvc6qS3NbZtsdStJJ0p6iKSx1175PBiyZqZ4vrYtkSS3pdeH/Ow4YNmtq6qL9P6jFyxCVy8iKkAAAhCAAAQgAAEIQAACEFh5Av7EK/+CJBV/Os0dWn7xt/KwAAABCEAAAhCAAAQgAAEIQAACEIAABCAAAQhAAAIQgAAEIPDfBBZpQyVC1zXT0pQIRELX/1y08xS6nCSzj6T/iu7WWugqpaQhm9UTobFCl49PCSqprcND1rgqu2eW7feJAasmdBnVWLmz5tE0VMgqJcX8+M8UqUs1/Zd1NpF0zwVM6PI4nUTkZCmXPUJOtHjhxKmPxfeaZKo+DlMJXUmK7Ouv5vUaqSglcT00EpJKictpXF+OJK2uZDrLZm+RdD9JZ0iyKHNJwyBTOtd5kQjlDyluKnuGHDb0fjf0WqjhOKZODfu+dpdN6MoT8B4R4l86xzahK09aLJ+1fXzK11MfXodviv1Rvi7vL+lVIR23HZO+P3S9dY1xlufu0HNfL/UX6f1HL1OErl5EVIAABCAAAQhAAAIQgAAEILDSBPzpW9+JT+FKIEjnWuklwclDAAIQgAAEIAABCEAAAhCAAAQgAAEIQAACEIAABCAAgWoCi7ShEqHrmmmrFbr6RJrqRdBSsZyPrg3+qYllT+gqN3ivtdA1RYLILBvL/aGhJ4eo4Tn9lKTd4+/R/neZ4vXZEEMu7FhsUwhdNalXfQles14PtcffIIShvbMDprxWh0osXULXFCLK2HQl4xmSuDWmfr5e3ynpNZKOkWSR6nmSXt+SGNU31+k+99O4X/sDd8vi5CpLOk1JPUneccrTVyRd3nD8jSRtFXJpWx2ntN05UrJq5tJ7S5yStVPWn8/B17y/fD1b0vpky3PIh90i5D3LWq7/ZEkXNIx/0+hr2550Lh+arl0nkfmrKcWraU6GXgt98zr29Rr2fW3nQpeluh/1HTDi9evG2r9pCHZOyxpbnhLzWz4j8vlsEqa2CwnQCXBeh5b9aorXuhPfvN7vE/Kxk76ayn6SLCOXZYrna9tYXyTp4OxFErr6Z3WR3n/0jhahqxcRFSAAAQhAAAIQgAAEIAABCKw0AX+6zPMzAr+Q9KcTfJLWSkPl5CEAAQhAAAIQgAAEIAABCEAAAhCAAAQgAAEIQAACEIDAihBYpA2VCF3XLLomcapJEjlA0ivnuE4XVei6l6T3SrplnHvThvJaLE7rseSRytGS9pd0RXxjijSwG0o6KtKA3Gwp2ORjnUIgm0XoahKndpR0WgwyT2XxtyzE+G/VV3YAL9fRWcHi0tpJkrSRpNdJ2is7xkLJmdm/yw315VwO6G6mqk1pevMSurraTetglYUuT6TTg94lydfhxXHfmCWdy22W94WuBdMldPm4XSV9o6GB1EeXSJuvtRqpyE7CyyRZeHmfpLdKOlfSZVn/Xf1a5jpC0s4heT5R0jkNY3cSk/s4NK7Rp0r6YQekJHQNlWAs+VhS83/HFCcSHivpI5KeIWnIPSnvz4mOeYrhmLHkQteY44ceM8s9KX+mNaU4tiV0eYx3CeZeN/8kqUkGvo4kC4FbSPqLSN16gCSLaG3FH4JtwdAyoq/vrzVUnOL52tb/ogjFQ9fBhqy/SO8/ejkgdPUiogIEIAABCEAAAhCAAAQgAIGVJeBfmDmW3n/ASeWFESG+slA4cQhAAAIQgAAEIAABCEAAAhCAAAQgAAEIQAACEIAABCAAgWoCi7ShEqHrmmlr28BfCitN6RfVE19RcVGFLiffnCTJG7xdvJne0sZnKs4pr1IjyXnz+TskbRkH1qSUlcO4lSQnoaQ0kS6hy3LHKVkDY+Z4FqHLXT9c0tnZGPIN+ymVJb1s7h/q4V6uozECXsnQYs5jJX0x67tk98EQx348cF3MWr1J6NpN0qmzNhzH16Za1Qhdvmb8gbGzlE0k3TNSmyxINqVNtbVfey4WPP4sEn2eG2JHrZAyD8HOKUGWgVycaucvSyRNyVIWSywx5iXJO/7eWgpd7s/z9atC4srH1iV0OfHMotYekjwPvsaaztlt+J5nAcd1z+hYYLlEOm9JuRxG2zUyy/Uw9thc6HJK2cfHNtRxnEWsF0cKW+3109TcfSWdHnJkKda6fpfQZS/GX7+Nhn193j5Er/tLemAk03WdfhIgzewtkvyzkYXBvmS3KZ6vbeMqha61XstzWC5zb3KR3n/0nixCVy8iKkAAAhCAAAQgAAEIQAACEFhZAm+ITwpKAC6SdKfsE+NWFgwnDgEIQAACEIAABCAAAQhAAAIQgAAEIAABCEAAAhCAAAQgUEVgkTZUInRdM2Vt0tB2xcZ4p1E8oSXhom3yvSfV0oUTVvzBkV8NEcppGb8pDlpUoatMvPKwna5i+WlIKSUhH1tuTr+JpLdL2jZruGkDe1e/lhs+EAlBrtcldE2RCDar0OXks7dJ2iZOKglY3jBvuevp8f0PS9ozUo+6zr9cRxbwdohUnNr5Khk2yVplcpulr+0lfa62k6hnUeclkUD0JUnnh5DTlUKWd1Ger1+rSU+qHWatBFUjdNX2WVNvjHzYdS4Wfe4R4p7vV5Y38jJESNkq7p03j3VnNpfUnFRPHSdROfHqeZL2CYkpiSpdh25IoavvtPuSwfwM8QcPm1+TQOPXvBZ8nzwyEvy6JL9cuBsyp33nUfP6ogpd8+JQe+/oYpfWvAWmtmdAl9CV2rZQfUiIgV39WTr1fdhJcl+W9J+SftkjjbW1N8XztanteUijNet32ess0vuPXpYIXb2IqAABCEAAAhCAAAQgAAEIQGAlCfhTnr4pyb8wScWfiOZYcgoEIAABCEAAAhCAAAQgAAEIQAACEIAABCAAAQhAAAIQgAAEaggs0oZKhK5rZqxN6PLfB0+OdI00t0+T9OaKZIpU/9YhKG2dLQ4nrljUKcuiCl0ep6W012QDPlPSUyOlo2bdu04pPjVx9x5eJ5q8Imt0iLiSb35PTXQJXWUi2Jg0q1mFrqZzdhLXdyNl6u5xImbiJJlSBOxbR3699ljXbWLYdLzlu+NCFktjODiEm6srF8WNJB0Rolo6JE8oq2mmTJAbk+rW1U+tlFEjdE0hmqV+hlwX6fzyc3GSk8VHy1dO0rFE6YSnvFwQMpG/XyvJp14AACAASURBVCu9OFXqUEl7Zw25LydI9SX69M13fk/eUdJpccBtJd010ut8fXhtegz+vosFEMtqLl9pSTXzWjQLC5Btda4lyWlhXnN52tr7Yh33jb/p9T6hq6vN60s6SNL+kiwcm7P3tHSVXNCdMsmu5twRumoo/X6dfM17nn1/LK+jGqHLreapVj+V9PlYx/7vv0nyB1pf1TLE2j7yw6d4vjYN58bxc9hO2YtT3FuHz85yHbFI7z96ySF09SKiAgQgAAEIQAACEIAABCAAgZUk4F8w7p6d+b9L2iyLJl9JKJw0BCAAAQhAAAIQgAAEIAABCEAAAhCAAAQgAAEIQAACEIDAIAKLtKESoeuaqWsTQPLN8mmSvWn+yZIsOvQVizGWtywWpPKdSDGyMFCWRRa6Npf0zvj7aBr3ELmtSWx7faTJlElM95V0uiQnV7lYsPDG7bP7gEu6m6RTinF2CV2bSDopS8eyDOG+zqvoK1WZVehyO+U5e/O809zMwWVI+lVTYpXXnc/rCxXndW9J7wpppatv77d+jqTXFuv7iZKcQFdTLJQcm6Wpea6dgndWzcFRx3Pu8Vq0cXGKjf+u/6MBbXRVXU9Cl1PynAb3sI4T9j3OopSZej6cmPfISqHrOiEXOQkorR1fx15/Q9ZF2/D8gbsWavO0RMuPFm+dJGQx7RuSmq6BiZZDYzMvLSTUIX2NFbp8/flaOSY6q71H5mz6JJhNJfka9bNwirJFrCM/P9/RItaN6cf3Gwt2Q0pKbbMwe4Kkrw05uLKuRcJd4nlUK0TmTaeEz8PiZw4n5znBsCy1spWFxetK+rqknwzc61TbRz62KZ6vTajLtE8/K83Z50VpJ7BI7z965wmhqxcRFSAAAQhAAAIQgAAEIAABCKwcAf8yp3zz78h6f/IcBQIQgAAEIAABCEAAAhCAAAQgAAEIQAACEIAABCAAAQhAAAK1BJZqQ2XtSc1QbxYZJk+b8BBqN0wPEadKucX9WDbZJySFtlP3XlSncv1TJsa4rjdmO4GqlJj8WjmuGrkoyQBpHENTe8rj2+SnJrnNCR/mcGpP8o43dfu8nR6TigUPz/25DQDbRDr39cWOtWZp7ChJ/jtuXrqErhvE2PI0oaF/By7X8CsjCaUvSSsfY5l29Z4QVCxMufjfllkurbjW2mSWmnVrKepISZZkatbU7UOG8DpKxbJN31y5ruUOyzn3y461NPj0yvNMh20n6YysjaNDKrqiglVNlSmFLrP9Xk2nHXWSFFNzrd8s5tLzc39J92xo19fxR0Ie/KikS7Lrufbc3azTqyzSmb9ToPxfp/r52vc1NUSGbTr9/BrJE+PylLcDQqD1c9YpPh6Tyx0jTc7/7+voWyPnwPcL922p99GRcOSmfD//5cg2xwhdfr5YXvP9zulpLwzONcl4SYa5V6yNLhEql55Gnt6aHFb77M8Hs9bnNmaMFsJ8L31WCJZtPzuMka2GTsyYPqZ4vjaN02v3vZn07Webf76oeT4OPe/1VH+p3n8gdK2npce5QAACEIAABCAAAQhAAAIQmIbAxvFLkr+T5F96+g8L/rQiCgQgAAEIQAACEIAABCAAAQhAAAIQgAAEIAABCEAAAhCAAASGEFiqDZVDTmxk3UUXuppStnyqTvXy5mqnAZVylv+26PSql8Rm+4SmT2iwgGDBxUkrqVhQsBTRJIC5zloJXe7Lso/TenIBxwk+FjcsbZSJSJYp/DfVg2Oc+RLpExA2k/SWoi8n77xc0rsLHu7nPjGGXCxK/XUJXa5jgSil3PjfZm4pq7aUQpHnea8RiS/lOPL+nfR2eOWAutKJPh/nZ3Hnt1l7ZujUpn+U5MSaVJyk44SersSyMmXLx1rY81xZ9rusGLeFvR0lOdXIUkUqY1OcXhRrLLXzDEmWnZpKeb24Tp9oUSs1pXtZud7mlRZVI3Q5HcuJXNsUMCxwvU/Sv0QS3FUtvGrPPU+Lssxlwc7r2XJYfi37+xZULqpcy3k1r0+LjRantpf0uexFC2O+N/1bpFZdWLSf5B1/O6V4jRiCLNj4OvS59aVb1bY/Ruh6sKTjQxb2/ff5DddZW/9DWFiE873wT2pPpqee5V5LhZYI/Qz99UTtmkEuddY025U+5ue+r5kfSvpyTWMVdcakiKVmLS06WcupWk1ljGxVMeTfqzK2j1mfr03j9DXsJM5UxkjUQ89/PdRfqvcfCF3rYclxDhCAAAQgAAEIQAACEIAABOZDIH0CzidHRLbPZ0S0CgEIQAACEIAABCAAAQhAAAIQgAAEIAABCEAAAhCAAAQgsEwElmpD5RqAXXShywgsaB0qKU9xSmgsoXxcksUXl80lbVuIXP6+6z0vUnDasF5P0iGS9i0qWGTy8S6WuyyMpLKWQpf7zEWCfJgWu/yhmJ+SZDnktiEI5cJOql8rILT1ZR4WUr4bqWbeeN+UPJT66xO6yrQPiyGWTnxONaU83sf42K9IulySk9Ysif2ipzGvHSdUWYDJS01SW16/FIg8Fo/j5lklSwqWES0IuL6ltHKufJzlqJN7EtiuE4lYXrtlSelPZuHEsttJekyRWpd4vUDSsVGvhrvrbCTpdSHQ+d8XS3psR5LbrELXCR2iXkrOKtebBTavT6fV5OVOkVxlMWtMutPPQsbqSoLznnjLkw+Ia8YCl6Unr4eaUiN0lWlRucyV+siv5abX+8aSi1RvjQ/jzUXBPL3LMuVxRYNDJKausWxooatMfhzDcitJZ0dimhPVShG3by5meb1NepylzSmP9bXqZE0/qx85IlXuNiHK/qAQZqccY1NbY2WrIeMa28esz9dyjL4GXhZf6bWhqZpDzns91V2q9x8IXetp6XEuEIAABCAAAQhAAAIQgAAEIAABCEAAAhCAAAQgAAEIQAACEIAABCAAAQhAAAIQgAAEIACBxSGwVBsq1wDbMghdxmCpy1KOv4YWy1hOWHK6TDn/ZVspacYpN02lTB9aa6HLY7IQ8PpIxRrCwoKQ5RuLP2VqU1M73s/7KElvaBCA2vp1H07QsVD2pKjUJ3TdLNJ93JeLpTSLDkmi6ztHyySWcnZuqWjhz+v8+z0NeY0dmY07VW8SWLqaKoUuJ+EcGNJVU4JZU1tD1qyPt9Tltek0tra12zVnvq6cknZ1H+zidQtiJ4Ww9P+zdy9gN9Z5//c/f3sJczEqNXfSP4/USFua0E5IMVFkrwy5kJnCf0oJg0mN44+yi8qT7EVCyqatbO6QQzSRu56kpkwbDMYo2TzH95y11qxrXWtzrnWt3bnW+zyOjpmu9du+fr91Xfe67/W5v/aSvcd6SToYYZySBrrcLC/WfQut4GfVlSyoGRrMsqppVrXP3iuRKmi5WU9J2sQKdNm53+N7z9m5v+YLQ4a+d6JV8HKzvoa+MOyZvgqGFkgKfezcrcJhuDuQC4Gu0N+HZjDAFxh1Y+hvc6evymG8wdV45ojUNlsDXRZ2vdtXWbN+0OLtLv3FF+yKtX+rojVJUg9fBTILHds/9vvgbwn8bos1X/DriYat0jFHSf++hq4xtJKpVcTsLCm0Kl88e8uXtp76/EGgK1+uJftEAAEEEEAAAQQQQAABBBBAAAEEEEAAAQQQQAABBBBAAAEEEEAAAQQQQAABBBBAIL0CnvpCZRpovBLoMgoLWNwsabikpi5tZvkqSXzhsr1VgLGAx58itH9Ckn152x/+yESgy5ZWw1fFxEI81VzsbYUv7PO+i1Bb6HAX+AJJ9kX5aI9V7npM0kpJ4yQV+hrHCtjY94atKpr18T/xVvywKiRTJDUKs8B4KmyFvh9suG6S5row9jcJF+jqKOmQpMcl/S7GWPHeWf9w5miVqOwM2rlcr90Lq7ZiFcNihR3DDWmVxaxKkf8Z7AsXRRqrpIEuW2ekikb2nrD9R7pvFvjoLun3QdXQollfJmmBr2LbWl8lQAsH2hrsLNPxRAt0WTWjB3znHS3M5V+n/f60oKRV6LP2dm5WCe/rGBsJroplXuYXrtpdbV81uUt898/CNP7H64Gu0OBcomGu4NBR6N+SdNynbAp0WRDX/o739FWT9AdRLRRsQS4LH1tlwVMuYZr5KgxeGKa9v5KnVWC0wHCkwKnLqYo1y+ZAVzL+vgZvOLTil4XL7X9m+ilRvDzq56nPHwS68uhmslUEEEAAAQQQQAABBBBAAAEEEEAAAQQQQAABBBBAAAEEEEAAAQQQQAABBBBAAAEE0ijgqS9UpsHFS4EuP4d9ub6epLa+alWXBlWQslDRLkn2hXsLq1hljniDKhZ8sC+aW4Wp3wSFP2z+0KoqmQp0+S2ssomF3FpKauALtNhr9gV2qwz1ji/gYi5uvxgf7tqZiQU1LJh0g6TLfaEQm8cqdNgX8F/3BT2CAyA2VqxAl7UJ/ZJ4ImEHC/RY6KyVJKsoFFypqoWkN1y8n/yhFH8wLJHqI5ECXXYG5mhjd/KdmQVdLMCw2XdnLWTzPwnc2eCt2RwWwrOwlZ2VvVdsHv+9+FiSBZRelVSSe1Fa0mhJj/jGtvedVUmz8SM9JQ10RQvXhQur2O8KC3nZaxbm8ocft/hCim9GCCLY3nr7QonWP/SxsNLLJfgd4+IqOk0iBbpsH2bf3zeQBVUsFBkrnBUa6rLfkxYK+yTKguy9s9j3envfPQ3X3MwsHPigrxrdc0GNkhXosopw9jvYfj83kbTBLaSLO2m/L+33m70nQh/73WKBU7tDkaqgxVqKneX/kTTE95630GVw6C1W/2S8nslAVzlJ/4+kWyS19oW4gvf0kS+Q9ZKk7xLcrN3vcyRd7fv9aiEv/+++4CHtfzawkK79bUpGuCubA12272T8ffX7WVDbqjnaY3+7MnGPE7weGe/mqc8fXgh0xfs/3Gf8BrAABBBAAAEEEEAAAQQQcC3ghc8krjdDQwQQQAABBBBAAAEEEEAAAQQQQAABBBBAAAEEEEAAAQQQKCLgqS9UcnYI5IlAJUmTfSE627JVUbFqQhYYS+cTGuhKpPpItEBXOveS6rnO9YUibvRNlIiVmzVGq1IV3D84rGLBm7t84RkLAfmfdZIm+YJYx9xMLskCihZmtBBRuCDKfF8oKlLlMJfThG0Wbu+/9oWLLGhlj+1nqC9c4WYu+06MBZesop0FwyzAZOFVq94X+lgVpem+oJ69P60STzS3Or6A3JchA8Ub6LJA5lJJNSNsKFr4yo1BcBt/yDDWmHYP7E5ZCPDvYSax32FWVcoqRP0c8rq/epz/x0/6qkCmu6pRugNdv5JkVSQtWHVtGDP7/b5c0kJfMPhEvIcXo70FvP5L0vWS7gypBGZd/dXAxkQI8rldTrYHupL199VC0vZ7w36/2mNB7l5JCsW5tfZyO099/vDClycJdHn57cDaEUAAAQQQQAABBBCILuCFzyScIQIIIIAAAggggAACCCCAAAIIIIAAAggggAACCCCAAAIIJCbgqS9UJrZFeiHgSQH70r99QdxfWcvCE0vSvBP70r9VXvI/bit7BS8zXwJdwVaprNTiNtBlwS0L5P0oaZuk833VnCxkZFWdrCKP/bykoRELOVm46z5fwCta1bCSXt9we7f3x18k2bwW5Ho2QpWxaHPb92JulfSMz8UCLUfDdLAgyKO+KjxWVW5HghuKN9BlxjN884ZOeUDS/b4QUDK+z+820OVm66G/P0L72PtkrC+Q5zZQ6GZet23SHeiyCnkjfXfIv0Z7D1qVM6sQ+KGk424Xn4R2/vduz6BwlwXK7L2caFUwW1a2B7psjcn4+xoatLQqhvY+5XEn4KnPH1748mQy/gC4OzpaIYAAAggggAACCCCAQLoFvPCZJN0mzIcAAggggAACCCCAAAIIIIAAAggggAACCCCAAAIIIIBArgh46guVuYLOPhBwIRBcDciaz5Q0IELQxMVwcTcJrWJilXh6SNoX50j5EOgKtZol6feSDsdp5aZ5eUlXSKogaU8cVdvsux9WIejbFIZGfuGrWJWqSktn+oJbVSWtDaqiZRWfzpH0V0kl+U67+eyPUXXL/K3q1CclmMvWaoEwexZEqHAVehfqSTo75IdW+WpnkisC/VKSVT2zoJ9V6bLQVaKPhe1a+YKFwWPYmB/5zutgooMnoV9o6DFV9zZ4qXZ32vvCW1slWSCvJHc2CQzOEPb3xs7qn74qYSUZ139X/+E755MlGSxC35LOUdK/r6UljfCF12yJ7/gqdX2dgr3m6pCe+vzhhS9PZsMvkly9rOwLAQQQQAABBBBAAIFMC3jhM0mmjZgfAQQQQAABBBBAAAEEEEAAAQQQQAABBBBAAAEEEEAAAa8KeOoLlV5FZt0IJChwh6+akgUjLEjVVtLmBMeKt1to9ZHBkiYkED7Ih0BXsJWFVSywsSZecNojgAACCKRNoCR/X6364XxJjXyr7SPp+QT+PqZts1k4kac+f3jhy5NFQE+fJt+VhZeeJSGAAAIIIIAAAggg4Ergf/2vYh9BvPCZxNXeaIQAAggggAACCCCAAAIIIIAAAggggAACCCCAAAIIIIAAAsUEPPWFSs4PgTwTqCJpkq8ylm19jK8qiFXPSeVjFafGSurvm2SXpA6SPk5g0lwPdJWRNFLSoz6bVFbnSoCfLggggAACYQQS/ftq36PrLelZ35hU50rsennq84cXvjxJoCuxi0gvBBBAAAEEEEAAAQSyToBAV9YdiZV4ryjpk6xbGQtCAAEEEEAAAQQQQAABBBBAAAEEEEAAAQQQQAABBBDIBQFPfaEyF8DZAwJxClwvaYGkmpIsWNVJ0o44x4jW/DxJhyT9U1IpSf9b0mNBITLrO07SUEk/JTBvrge6LvOdTz1JeyV1lbQhASe6IIAAAgikVyCRv6/2N3O2pJskWUVGq85lf6N54hPw1OcPAl3xHS6tEUAAAQQQQAABBBBAoAQCBLpKgJearnMldfT9f3YZLumH1EzDqAgggAACCCCAAAIIIIAAAggggAACCCCAAAIIIIAAAnkq4KkvVObpGbHt/BYIrQCV7CpdPSS9GIW4pCGyXA50pfps8vvms3sEEEAgtQLx/g4Prc5FRcbEz8dTnz8IdCV+0PREAAEEEEAAAQQQQACBOAUIdMUJltrm9v/Ja3vQFIcl2f93mOCfpXYFjI4AAggggAACCCCAAAIIIIAAAggggAACCCCAAAIIIJDrAp76QmWuHwb7QyCCQHBFEKsC1V7SB0nS+q2kZRHGsuojfSXNlxT6u8Lt9Lkc6Lpa0mJJtSS9I6m7pK/dwtAOAQQQQCDjAvH8fb1A0hxJjVNUMTPjGGlcgKc+fxDoSuPNYCoEEEAAAQQQQAABBPJdgEBXVt2A1ZJaBK1oj6Q6kk5m1SpZDAIIIIAAAggggAACCCCAAAIIIIAAAggggAACCCCAgJcFPPWFSi9Ds3YESihg/7djCw9VljRd0kBJx0o4pnW3L6avDzOOhbkelTRN0okSzJOrga5KkiZIuk/SPkndJL1dAie6IoAAAghkRsDN31er5jVE0mjfEi3AO7cEYefM7DR7ZvXU5w8CXdlzcVgJAggggAACCCCAAAI5L0CgK2uO+GZJb4WspqOkl7JmhSwEAQQQQAABBBBAAAEEEEAAAQQQQAABBBBAAAEEEEAgFwQ89YXKXABnDwgkKGBfJh8s6UlJFrayL5NHqqwVzxTn+MZtI6muJKsAtlzSDEk7kvBl9VwNdN0habYvYGdf8h9XwuBbPGdGWwQQQACB5Am4+fsaXJFxqqSHJB1N3hLybiRPff4g0JV395MNI4AAAggggAACCCCQOQECXZmzD5nZ/hfj9YN+tlWS/S8HeBBAAAEEEEAAAQQQQAABBBBAAAEEEEAAAQQQQAABBBBIpoCnvlCZzI0zFgIIIIAAAggggAACCKRdwFOfPwh0pf1+MCECCCCAAAIIIIAAAvkrQKArK86+k6T5IStpImlDVqyORSCAAAIIIIAAAggggAACCCCAAAIIIIAAAggggAACCOSSgKe+UJlL8OwFAQQQQAABBBBAAIE8FPDU5w8CXXl4Q9kyAggggAACCCCAAAKZEiDQlSn5wLxlJe2WVDtoJasktcr4ylgAAggggAACCCCAAAIIIIAAAggggAACCCCAAAIIIIBALgp46guVuXgA7AkBBBBAAAEEEEAAgTwS8NTnDwJdeXQz2SoCCCCAAAIIIIAAApkWINCV6RPQ7yVNDFnFZZI+yvjKWAACCCCAAAIIIIAAAggggAACCCCAAAIIIIAAAggggEAuCnjqC5W5eADsCQEEEEAAAQQQQACBPBLw1OcPAl15dDPZKgIIIIAAAggggAACmRYg0JXRE6gk6UtJ1YJWMUdS94yuiskRQAABBBBAAAEEEEAAAQQQQAABBBBAAAEEEEAAAQRyWcBTX6jM5YNgbwgggAACCCCAAAII5IGApz5/EOjKgxvJFhFAAAEEEEAAAQQQyBYBAl0ZPYmRkoYHreBnSbUlfZ3RVTE5AggggAACCCCAAAIIIIAAAggggAACCCCAAAIIIIBALgt46guVuXwQ7A0BBBBAAAEEEEAAgTwQ8NTnDwJdeXAj2SICCCCAAAIIIIAAAtkiQKAroydxsaTJkpr5VjFB0qCMrojJEUAAAQQQQAABBBBAAAEEEEAAAQQQQAABBBBAAAEEcl3AU1+ozPXDYH8IIIAAAggggAACCOS4gKc+fxDoyvHbyPYQQAABBBBAAAEEEMgmAQJdWXEat0saIelWSQeyYkUsAgEEEEAAAQQQQAABBBBAAAEEEEAAAQQQQAABBBBAIFcFPPWFylw9BPaFAAIIIIAAAggggECeCHjq8weBrjy5lWwTAQQQQAABBBBAAIFsECDQlQ2nwBoQQAABBBBAAAEEEEAAAQQQQAABBBBAAAEEEEAAAQQQSJuAp75QmTYVJkIAAQQQQAABBBBAAIFUCHjq8weBrlRcAcZEAAEEEEAAAQQQQACBsAIEurgY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a4+GhSGAAAIIIIAAAggggAACCCCAAAIIIIAAAggggAACCCCQCgFPfaEyFQCMiQACCCCAAAIIIIAAAmkT8NTnDwJdabsXTIQAAggggAACCCCAAAIEurgDCCCAAAIIIIAAAggggAACCCCAAAIIIIAAAggggAACCOSVgKe+UJlXJ8NmEUAAAQQQQAABBBDIPQFPff4g0JV7F5AdIYAAAggggAACCCCQtQIEurL2aFgYAggggAACCCCAAAIIIIAAAggggAACCCCAAAIIIIAAAqkQ8NQXKlMBwJgIIIAAAggggAACCCCQNgFPff4g0JW2e8FECCCAAAIIIIAAAgggQKCLO4AAAggggAACCCCAAAIIIIAAAggggAACCCCAAAIIIIBAXgl46guVeXUybBYBBBBAAAEEEEAAgdwT8NTnDwJduXcB2RECCCCAAAIIIIAAAlkrQKArLUdztqRv0zITkyCAAAIIIIAAAggggAACCCCAAAIIIIAAAggggAACCCAQXcBTX6jkMBFAAAEEEEAAAQQQQMDTAp76/EGgy9N3jcUjgAACCCCAAAIIIOAtAQJdKT+vUpJ2SdovaaSk1SmfkQkQQAABBBBAAAEEEEAAAQQQQAABBBBAAAEEEEAAAQQQiCzgqS9UcpAIIIAAAggggAACCCDgaQFPff4g0OXpu8biEUAAAQQQQAABBBDwlgCBrpSfV29JzwXNskFSk5TPygQIIIAAAggggAACCCCAAAIIIIAAAggggAACCCCAAAIIhBfw1BcqOUQEEEAAAQQQQAABBBDwtICnPn8Q6PL0XWPxCCCAAAIIIIAAAgh4S4BAV0rPq4KkLySdHTTL/5X0x5TOyuAIIIAAAggggAACCCCAAAIIIIAAAggggAACCCCAAAIIRBbw1BcqOUgEEEAAAQQQQAABBBDwtICnPn8Q6PL0XWPxCCCAAAIIIIAAAgh4S4BAV0rP6xFJY4JmOCrpfEkHUjorgyOAAAIIIIAAAggggAACCCCAAAIIIIAAAggggAACCCAQWcBTX6jkIBFAAAEEEEAAAQQQQMDTAp76/EGgy9N3jcUjgAACCCCAAAIIIOAtAQJdKTuvapL2SKoSNMNwSaNTNiMDI4AAAggggAACCCCAAAIIIIAAAggggAACCCCAAAIIIBBbwFNfqIy9HVoggAACCCCAAAIIIIBAFgt46vMHga4svkksDQEEEEAAAQQQQACBXBMg0JWyEx0vaWDQ6FaVy6pzWZUuHgQQQAABBBBAAAEEEEAAAQQQQAABBBBAAAEEEEAAAQQyJeCpL1RmCol5EUAAAQQQQAABBBBAICkCnvr8QaArKWfOIAgggAACCCCAAAIIIOBGgECXG6W425znq85VNqjng5KejnskOiCAAAIIIIAAAggggAACCCCAAAIIIIAAAggggAACCCCQXAFPfaEyuVtnNAQQQAABBBBAAAEEEEizgKc+fxDoSvPtYDoEEEAAAQQQQAABBPJZgEBXSk5/lqTuQSP/TdKFkn5OyWwMigACCCCAAAIIIIAAAggggAACCCCAAAIIIIAAAggggIB7AU99odL9tmiJAAIIIIAAAggggAACWSjgqc8fBLqy8AaxJAQQQAABBBBAAAEEclWAQFfST7a+pA8llQoaAMs76AAAIABJREFU+XeSXkj6TAyIAAIIIIAAAggggAACCCCAAAIIIIAAAggggAACCCCAQPwCnvpCZfzbowcCCCCAAAIIIIAAAghkkYCnPn8Q6Mqim8NSEEAAAQQQQAABBBDIdQECXUk/4ZWSbg0adbekSySdSvpMDIgAAggggAACCCCAAAIIIIAAAggggAACCCCAAAIIIIBA/AKe+kJl/NujBwIIIIAAAggggAACCGSRgKc+fxDoyqKbw1IQQCAzAseOHdPAgQM1ffr0wALWr1+vxo0bZ2ZBzJoygd27d6tjx47avn27M0fLli01d+5cVa9ePWVzMjACCCCAQFEBAl1JvxHTJBUGjXqXpCVJn4UBEUAAAQQQQAABBBBAAAEEEEAAAQQQQAABBBBAAAEEEEhMwFNfqExsi/RCAAEEEEAAAQQQQACBLBHw1OcPAl1ZcmtYBgIIZE6AQFfm7NM9M4GudIszHwIIIFBcgEBXSm7FpZKmSKom6bKUzMCgCCCAAAIIIIAAAggggAACCCCAAAIIIIAAAggggAACCCQm4KkvVCa2RXohgAACCCCAAAIIIIBAlgh46vMHga4suTUsAwEEMidAoCtz9umemUBXusWZDwEEECguQKArpbfil5J+SOkMDI4AAggggAACCCCAAAIIIIAAAggggAACCCCAAAIIIIBAfAKe+kJlfFujNQIIIIAAAggggAACCGSZgKc+fxDoyrLbw3IQQCD9AgS60m+eqRkJdGVKnnkRQACB/wgQ6OI2IIAAAggggAACCCCAAAIIIIAAAggggAACCCCAAAIIIJBXAqFfqMyrzbNZBBBAAAEEEEAAAQQQyKhAVmemsnpxvmMr8oHu9Gk+32X0OjM5AjkoQKArBw81wpYIdOXPWbNTBBDIXgECXdl7NqwMAQQQQAABBBBAAAEEEEAAAQQQQAABBBBAAAEEEEAAgRQI8IW/FKAyJAIIIIAAAggggAACCLgSyOrMVFYvzsdLoMvVPaMRAggkKkCgK1E57/Uj0OW9M2PFCCCQewIEunLvTNkRAggggAACCCCAAAIIIIAAAggggAACCCCAAAIIIIAAAlEECHRxPRBAAAEEEEAAAQQQQCBTAlmdmcrqxflOjEBXpq4u8yKQIgGrtLd3717NmTNHnTp10kUXXZSimf49bKz5CHSllD+rBifQFf9xbNmyRW+88YZ69uypmjVrxj9AnD3SPV+cy6M5AggkQYBAVxIQGQIBBBBAAAEEEEAAAQQQQAABBBBAAAEEEEAAAQQQQAAB7wgQ6PLOWbFSBBBAAAEEEEAAAQRyTSCrM1NZvTjfTSDQlWtvCfaTtwInTpzQpk2bNGXKFM2fP18NGjTQwoULVbdu3ZSYuJ2PQFdK+LNyUAJd8R/Lhg0b1KRJE1WuXFnt27fXoEGDdMkll6hUqVLxD+aiR7rnc7EkmiCAQJIFCHQlGZThEEAAAQQQQAABBBBAAAEEEEAAAQQQQAABBBBAAAEEEEAAAQQQQAABBBBAAAEEEEDAcwIEujx3ZCwYAe8JHD16VMuWLdO0adO0bt26wAZSFeiKdz4CXd67U4mumEBX/HL+gFVwz9atW+v+++/XTTfdpPLly8c/aJQe6Z4vqYtnMAQQcCVAoMsVE40QQAABBBBAAAEEEEAAAQQQQAABBBBAAAEEEEAAAQQQQAABBBBAAAEEEEAAAQQQQCCHBQh05fDhsjUEMi3w3Xffafbs2Zo0aZL27t1bbDnJDnQlOl+sQNe+ffs0b948rVy5Ups3b9aRI0ecqmK/+c1vdNttt6lly5aqUqVKwtynTp2SBY1effVVvf3229qyZYsOHDjgjHfFFVc4lcxsnltuuUUFBQWu5xk9erSGDx8eaD9q1CgNGzYs6f1D/cxj7ty5ql69ujPX4cOH9frrrzuhvm3btjl7tefaa69Vw4YNdffdd6tRo0YqU6aM67UFN7T5rfLbK6+84gQGbQ57brjhBsetU6dOOv/8852flSTQdfr0aX377bd69913nXk++ugjffjhh859sMcqWF1++eWqX7++M2/Tpk1d3Ytofl988YUmTpyoJUuWOO8huw82rpnZnn73u9/pzTffDHDMmTNHXbt2jcvxp59+0kMPPeTM43/WrFmj5s2bO/8aLmDlb2d77devnzNnSd4DwQtO93xxYdEYAQSSIkCgKymMDIIAAggggAACCCCAAAIIIIAAAggggAACCCCAAAIIIIAAAggggAACCCCAAAIIIIAAAh4WINDl4cNj6Qhko4CFk3bu3Knp06frxRdfDIRdgtdqwZd27drpgQcecAIwpUqVSngryZgvUqDr6quv1vPPP++EovwBq3ALrVWrlgYOHKg+ffqoYsWKrvdia1+7dq3+8pe/aPXq1TH7VatWTX379tWDDz6oGjVqxGyf6UBX1apVtWjRIo0cOTIQ4oq06GuuuUZPPfWUE5IL80X/sN3MzwJwjz76qBOCi/SYm4XZevfuLQtIdezYUdu3b3eah4bPwo1hQa4dO3Y45zR//vyY7v4GNu9jjz3m3ItKlSpF7Bcu0GXBrPfee0+DBg0KG4a0wZYuXeqEyoJDeoWFhZowYUJc9zA05GbBwVmzZqlmzZrOmk+cOOHcUzufFStWhN2H7dXezz169JC9H9yeYbjB0j2f6wOlIQIIJE2AQFfClNUk/TvxzYMAAggggAACCCCAAAIIIIAAAggggAACCCCAAAIIIIAAAggggAACCCCAAAIIIIAAAp4WINDl6eNj8Qhkj4BV+XnnnXc0ZcqUtIQ+kjlfuEDXqlWrnIpcTz/9tGvk7t27a9y4ca7CVjantR07dmzY0Fu0SRs3buxUU7ryyiujri2Tga5nn33WCfWNGTPGtZ+Fguz+WOAqViAoET9bS+vWrWXn5DbQZeGiadOmOaExfyUu1xvyNezQoYNTpe7ss88O2zVcoKtXr1764x//GDHM5Q9dffXVV2rbtq2sipw9iVS9s2pq3bp1C6zN7s3QoUOLnYEF2z755BNNnTo1ZljTgodWda0kYc10zxfvudIeAQQSFyDQlZBdfUmbJI2T9ISkfyU0Cp0QQAABBBBAAAEEEEAAAQQQQAABBBBAAAEEEEAAAQQQQAABBBBAAAEEEEAAAQQQQCArBAh0ZcUxsAgEvCtw+PBhvfLKK044yaoFhXvq16+vfv36qWvXrqpSpUqJNpuK+cIFuq677jpt3LgxsFYLG91+++269NJLdfz4cadi0VtvvVVsL/3793dCWtEqMh09elQPPfSQE4wJferWratmzZrp/PPPd+axNWzYsKFYmMjaWWjq+uuvj+iZqUBX06ZNdcUVVzihM/9jVZtuvPFG1atXTydPntSHH37o+IVWPnMTSLKQld23IUOGFNu7hYgs7GRV4L788ktnDqtA5X+s4tUbb7wRuKvRKnRZoMgqclk4KTTMZfuztV588cXO0HZWmzdvds4rXDU3C5PZmZcuXbrYmkPvn1XGsveJf93+PZ1xxhlOJTLb05/+9CenKtw//vEPWfjL3oP+x6rK2c/cPHYXBwwYoJkzZzrNbW6r/NWwYcOo3S1A9sILLzh3cO/evWHb2j34/e9/74To4qlcF26wdM/nxo42CCCQuACBroTsXpfUytfTUrz9JC1LaCQ6IYAAAggggAACCCCAAAIIIIAAAggggAACCCCAAAIIIIAAAggggAACCCCAAAIIIIBAxgUIdGX8CFgAAt4TsKCLhThmzZrlVLAKF2CxXVlY5oEHHnCCPCUJdKR6vnCBLv+pWDBo+PDhTiAtOKRla/rss8/08MMPFwnTWL+nnnpKf/jDH8JWmbIw0/jx451wT/BjVbcs9NOkSZNiVY2+//57J8BkAbDgYJEFfWbPnq06deqEvUSZCnQFL8aCZ4899pjuuuuuYnfA9mXBpNBgm+3VwkqRqnStWbNG7du3L2JhftbvmmuuKeJn4a+3337b8fZX5QpeX7RAlwWqrFpYcL8WLVro8ccfd6qjhas+ZQEpOxOrcBX8vrCzsnBY7dq1i51VpPtnd8/m6tOnj8qXLx/o991336lMmTKykKE9EyZMkAXV/M+9996ryZMnRw0V+tt+/PHHsgpiu3btcn7Url07zZgxQwUFBa5+Mdl+ly1b5tx5C5uFe+wO3H///Y7lWWed5WrcSI3SPV+JFktnBBCIKECgK+7L0UTSupBe7SW9HPdIdEAAAQQQQAABBBBAAAEEEEAAAQQQQAABBBBAAAEEEEAAAQQQQAABBBBAAAEEEEAAgawQINCVFcfAIhDwhsCpU6ecykoW4rKKQKFVi2wXFkKxUIgFuS6//PKwoRe3u03XfNECNdOmTVPnzp0jhovMwEJdzzzzTGBb0apMffDBB04YKbiqUffu3Z0wUo0aNSLSWIDMzC24E9x38ODBTugnOPDjHyTTgS4LMVm1qF//+tcR9xWuWtmtt97qhKJ++ctfFut38OBBFRYWatGiRYHX7rjjDk2ZMkXnnXdexHkssNSzZ09t2rSpSJtIgS7ztqCU+fqfm266yVlXtHmsrfVdtWqVE2AKfo9YEK158+bF1hjp/tn5WRUyC29Fe0JDWVYFzXysmlysx8JbvXv3DjSz+26+8T4WnLOqdRbsWrFiRdjuFkCzu27jW2WzSIE9N3Onez43a6INAgi4FyDQ5d7K19ISs1cH9doa8u9xD0gHBBBAAAEEEEAAAQQQQAABBBBAAAEEEEAAAQQQQAABBBBAAAEEEEAAAQQQQAABBBDIrACBrsz6MzsCnhCwwIlVOfrLX/6idetCC0T8ewsW1rAQV48ePVSrVq0ShTUyMZ9VhJo+fXqR83jyySedQE+sQM3XX3/tBFXeeeedQP9wVaasOtfIkSNlQR3/4zYkZO0tKGQBKavY5H/MevHixbr66uDvef/71UwGuizYZ+EnC1vFejZv3qy2bdtq3759TtP69evrpZdeckI/oc9bb73lBAb9QSkLLy1YsECXXXZZrGmcO9ytW7fAPNYhUqDr0KFDTtDJbP3Pyy+/rDvvvDPmPNbA1mdVqczA/7z44ovO+yP0CRfoiieUZaG4AQMGaObMmYGh7Z706tUr6lpD1xjPnJEGthDmzp07nfeS7Tdc6NP6tm7dWg8++KBuuOGGmO+vaJtI93yuDp9GCCAQU4BAV0yi4AatJb0a0sMqdm2IaxQaI4AAAggggAACCCCAAAIIIIAAAggggAACCCCAAAIIIIAAAggggAACCCCAAAIIIIBAVgkQ6Mqq42AxCGSnwNy5c50gTLjHwjf9+vVT165dVaVKlaRsIN3zhQvU3HLLLZo1a5Zq1qzpak+hlY4sdGQ/KygoCPS3ylpdunTRxo0bAz+LJyRknaxClQV1rFqX/7Hg1tChQ4uF6DIZ6IpWZSsU9JtvvnHuz7vvvht4af369WrcuHGRphaIGzZsmJ544onAz+3fR4wYodKlS8c8p59++kkPPfSQJk6cGGgbKdBlQaQlS5bIql9t27bNCR3ZeZ577rkx5wk+l+HDhwfajxo1yll/6BPu/llA0KqOWTDOzRP6nrn33ns1efJkVapUKWL3rVu3qk2bNoGAm5s+btbib2MBvRdeeEHPPvtskapywWOEO+d45ghum+75El0n/RBAQOFC3174TJKpo/tEUt2gyV+zXGymFsO8CCCAAAIIIIAAAggggAACCCCAAAIIIIAAAggggAACCCCAAAIIIIAAAggggAACCCCQHAEvfHnydPBWrUINDwIIpFcgXMCqadOmevjhh3XzzTerYsWKSV1QuucLF6gJV2Er2iZ3796tjh07avv27U6zOnXqONWdgitHvfHGG2rRokVgmBtvvFG213hCQtbZqh/17ds3ME779u2dyl1Vq1YtssRMBroeeeQRp0KYm6BVuGpW4YI+P/zwg1MJbdWqVYF9rlmzRs2bN3d9/0LPIFKgy/WAURq69Q93/yykZv+EqWITdsY9e/aoc+fO2rRpU8T7F9pxwoQJGjRoUODH8YYL3RodPnzYCSDae+qjjz4q0i2ZgS7/wOmez60D7RBA4D8CVOhyfRu6SJob1PqUpHqS/sf1CDREAAEEEEAAAQQQQAABBBBAAAEEEEAAAQQQQAABBBBAAAEEEEAAAQQQQAABBBBAAIGsFCDQlZXHwqIQyC6BcAGr1q1bq3///rr++uujVgFKZCfpni9coGbt2rXO3tw+4UJJCxYscEJe/scqSz366KOBfx84cKCefPJJlStXzu00TrvQykoNGjTQwoULVbducAEPOYEqNxWiIk3utn84vxdffFE9evRwta9w/cMFfXbs2CELr3366afOuNddd53mzZunWrVquZrHGn322Wfq1KmTY2hPtga65syZ41Qtc/scP35cQ4YMkYW0/M+0adNUWFgYdojQSm+NGjXS/PnzVbt2bbdTum5nc61cuVK2nnXr1hXpl4pAV7rncw1BQwQQCAgQ6HJ1Gaz0pP3BC/7FPFNST1e9aYQAAggggAACCCCAAAIIIIAAAggggAACCCCAAAIIIIAAAggggAACCCCAAAIIIIAAAlktQKArq4+HxSGQHQLhAlb+lVWrVs2pmtS7d29dcsklKlWqVIkXne75QgNFkQJS0TZ28uRJDRs2TBba8j9jxoyRVaqyJ1zgZvz48bJQV7zPN99844R93n333UDXcMEYt4GsSPO77R8ukBUaZou2R7eBrvfee0833HBDYKjbb79ds2fPVkFBgWtCC/vYfX3ttdecPskMdFkFyQMHDjhhsRUrVmj58uXau3dvYG2jRo1y7kjoE27/8VYeszFDq4/ZPqdMmaLKlSsXm3Pz5s1q27at9u3b57yWaLgwEvyJEyecamHPPvusU53LAo/hnmQFutI9n+sLR0MEEAgrQKDL1cWwUpzPBLX82Rfu+tpVbxohgAACCCCAAAIIIIAAAggggAACCCCAAAIIIIAAAggggAACCCCAAAIIIIAAAggggEBWCxDoyurjYXEIZIeABU4sPDR16lQnqBLpadq0qe677z4nJHPWWWclvPhMzGeBlunTpztrvuWWW5zKTzVq1IhrD9ECUOFCO/FWYfIvZv/+/U6ga/Xq1YH1ZVugK56gjttAV2jQz6pPWUWqihUruj6n0LkSCXTZGHYGe/bs0VdffaWdO3fqgw8+0JYtW5xAV6QnnkBXPH7++SycZVXR3nzzTedHderU0eLFi3XZZZcVWZIFz8xt8ODBgZ8nEiAL3aeN++233zpzWpDro48+CkthAbN27dqpT58+sspgZcqUcX1+wQ3TPV9Ci6QTAgiEFSDQFfNiVJD0haSzg1r+X0l/jNmTBggggAACCCCAAAIIIIAAAggggAACCCCAAAIIIIAAAggggAACCCCAAAIIIIAAAggg4AkBAl2eOCYWiUB2CFiA4m9/+5uWLFmiGTNmpCWwkY75khHysROaNWuW7rnnnsBhBQd4Uh3oChcOc1thK9LtctvfbSAr0jxu+2cq0GX33iptmbHd/W3btiX0hkx1oMuqxI0cOVJ2bv4nXBW4H374walStmrVKqeZBRjt7tasWTOhfbkNYNavX98Jcd19991pCXwma76EUOiEAAJRBQh0xbwg11jhRUlVfS2tzGEtSQdj9qQBAggggAACCCCAAAIIIIAAAggggAACCCCAAAIIIIAAAggggAACCCCAAAIIIIAAAgh4QoBAlyeOiUUikH0CJ06c0KZNm5xKPK+88oqOHLHvGhd/LFTRq1cv3XnnnfrVr36lMF/idrW5VM6XrECXVfjq27dvYD/pDHSFq7DkNpAV6QDc9ncbyIo0j9v+mQh0ff/99xo3bpxTnS7SHQ+3L6s8derUKadql/9JdaDL5tm8ebPatm0rq9ZlT/v27fX888+ralV/JkDasGGDWrVqFdiPnfPQoUPjem/a3nbv3u1U47JwpwXewj3VqlVzwmO9e/fWJZdcolKlSrl6v4c2Svd8CS2STggg4FqAQJcrqkqSHpA0SNJY3z+uOtIIAQQQQAABBBBAAAEEEEAAAQQQQAABBBBAAAEEEEAAAQQQQAABBBBAAAEEEEAAAQSyX4BAV/afEStEIOsFvvvuO7300ktOuOujjz6KuN7WrVurf//+uvHGG1WxYsWE95Xs+UIDRVaxaN68eapRo0Zca4wWgEp1ha7169ercePGRdbrNpAVaZNu+7sNZEWax23/dAe6Pv30Uw0YMEAWlov2XHvttbr44ot1zTXX6Morr1S9evWcAFW6/ILXdvDgQSdAaSFLe6zq1quvvqqrrrrK+ffQKl72+tKlS9WwYUNXd/3w4cNasWKFpk2bpnXr1kXs07RpUyfcaO/5KlWquBo7XKN0z5fwQumIAAJxCRDoiovLgl2nJB2LqxeNEUAAAQQQQAABBBBAAAEEEEAAAQQQQAABBBBAAAEEEEAAAQQQQAABBBBAAAEEEEAgqwUIdGX18bA4BLwl4LaKVq1atdStWzd16tSpRFV7kjVfaKCoQYMGWrhwoerWrev6ACwoM2zYMD3xxBOBPhZ6KSwsdP79+PHjGjJkiCZMmBB4ffz48Ro4cKDrOfwNrRpSly5dtHHjRudHlStXdkJHFiwKftwGiiItwG1/t4GsSPO47W+VpZo0aRIYpmXLlrKQV/Xq1V0bWpWt+++/X7Nnz3b6RBrj6NGjztk899xzRca2oFLnzp31m9/8RrVr13bCSpGqzqXLL3TzdscGDbKCLv9+rMKY7cXWaZW7evTooTfffNN5rV27dk6FrYKCgoiG9j7btm2bY21uBw4cCNs2WdW40j2f68tDQwQQSJoAga6kUTIQAggggAACCCCAAAIIIIAAAggggAACCCCAAAIIIIAAAggggAACCCCAAAIIIIAAAgh4VIBAl0cPjmUjkO0CbqpoJRKcirTvkswXGiiKFJCKZn7o0CH17t1bixcvDjSzkFXz5s0D/x4atLFqZRa2qVChQlzH+f7776tFixaycJI9Vn1pwYIFuuiii4qMEzrfqFGjnNCZm+fHH3/U4MGDNXXq1EDzSP3dBrIizeu2/yeffKK77747UAUukfvzzTffqGvXrnr33Xed5UQKdL311ltO2MlvbHfiscce0wMPPKDy5cu7IcxIhS5b2I4dO9S+fXtZhTF77L8///zzTtWw0H0Fhw4jbSo0SBfaLlnVuPzjpns+V4dJIwQQSKoAga6kcjIYAggggAACCCCAAAIIIIAAAggggAACCCCAAAIIIIAAAggggAACCCCAAAIIIIAAAgh4UIBAlwcPjSUj4CWBaFW0EgnkxNp7IvOFCxS5CboEr+Xjjz9Whw4dtGvXLufH4fb2xhtvOEEs/3PjjTc6VY/OPffcWNsq8vr06dPVt2/fwM+CAzvBDW1sq4Tmf0aMGCH7J1JFqeC+Bw8eVPfu3fXaa68FfpzpQFe4NS1btky//e1vXftZWKhVq1aBoFa4QFe4amtW1WrSpElORS43z7/+9S8n/GVBKv+TKr/Q9Vh1sQEDBmjmzJnOSzVr1tSrr76qK6+8Uo8//ngg1FevXj0tWrRIl156adQthQtYJasaV7iJ0z2fm/OkDQIIJFeAQFdyPRkNAQQQQAABBBBAAAEEEEAAAQQQQAABBBBAAAEEEEAAAQQQQAABBBBAAAEEEEAAAQS8J0Cgy3tnxooR8KzA4cOHtWLFCllYat26dWFDT8ncnNv5wgW67r33Xk2ePFmVKlWKuaTTp0/LqmFZRSv/E67/3r171aVLF23cuDHQbs6cOU7FKLePVSK77777tHz58kCX0aNHa+jQocWCWqGBLqsg9vTTT+uMM86IOd3WrVvVpk0b7du3L9A2VYEktxW6zDk4kGQLKywsdOwrVqwYc08W1Bo5cqRTOcv/hAt0WVWu+++/X7Nnzw60Gz9+vAYOHBhzDn+DPXv2qHPnztq0aVPK/cItKvTs7T131113OSG9VatWOV3c3vHggFXr1q2d+3rbbbe5Dre5RvM1TPd88a6P9gggUHIBAl0lN2QEBBBAAAEEEEAAAQQQQAABBBBAAAEEEEAAAQQQQAABBBBAAAEEEEAAAQQQQAABBBDwtgCBLm+fH6tHwJMCp06d0s6dO7Vw4ULdc889uuiii1K6j1jzhQsUVa5c2Qn03HHHHTHXZlW5LLyzffv2QNuXX35Zd955Z5G+4QJFN910kzPPeeedF3MeCzRZxac+ffoE2lr1paVLl6phw4bF+odWBGvUqJHmz5+v2rVrR53LqpxZJa8xY8YUaZfpQJctZvPmzWrbtm0gaGbntHjx4iKVzyJtbseOHerUqVOgipq1CxfoOnTokCz8ZuP6H7N45JFHYp6RNUi3X7hFhQbKLPhmQayOHTsG7MLd0XBjbdmyxQmBWRisVq1ariq8uYKK0Cjd85VkrfRFAIHEBAh0JeZGLwQQQAABBBBAAAEEEEAAAQQQQAABBBBAAAEEEEAAAQQQQAABBBBAAAEEEEAAAQQQyB0BAl25c5bsBAEEEhQIF+iyoSwAZQGqX//61xFH/vrrr51qTsuWLQu0+e1vf6vnnntOZ511VrF+H3zwgdq3by+r1uV/OnTooEmTJunss8+OOI+FuV555RUNGjSoSN8BAwZo7NixYStU7d692wnwBAfNnnzySaeSWJkyZcLOZeG3efPmqX///rJKVcFPNgS6fvrpJ6ca2bhx4wJLs3OaMmWKrrrqqrjOyRqHC3T9+OOPjtHUqVMD491+++3OXTjnnHOi3jJbn1VB+/Of/1zMz0Jy9k9okMFthbJ4rret46GHHtLEiROdbtddd51uueUW2Rn677abcF88c9IWAQQQcCtAoMutFO0QQAABBBBAAAEEEEAAAQQQQAABBBBAAAEEEEAAAQQQQAABBBBAAAEEEEAAAQQQQCBXBQh05erJsi8EEHAtECnQZQPUrVvXCQ9Z8Cc4BGXBJ6skZMGfDRtzc3LsAAAgAElEQVQ2BOayillz5szRzTffHHZ+q9I1fvx4J2wT/FxzzTVORSzrV6pUqSKv7d+/3wnmTJgwoUhIyIJML7zwgurVqxd2rkiVx4YPH65+/fqpUqVKRfrt27fPCSNZkCk0zGUNsyHQZeuwimg9e/bUpk2bAuu3c7J93XXXXSpfvnzg55HOyd8gXKDLXpsxY4ZTpSv4sSpsdkYXXHBBMW+ryvXf//3fTrhuxYoVYc/DqmTZGVasWLHI66kIdNkEoRXagicdOHCgLNxXrlw51+8TGiKAAALJEiDQlSxJxkEAAQQQQAABBBBAAAEEEEAAAQQQQAABBBBAAAEEEEAAAQQQQAABBBBAAAEEEEAAAa8KEOjy6smxbgQQSJpAaKCmadOmTlWuZ555JjCHBYas8lb16tWdsNObb75ZJFBkDStXruwEfvr27RuxApa1O3r0qBPoCq4A5Z/I5mnWrJnOP/98HT9+XBs3bnQCY6EBq1q1aunFF1/UDTfcENXhvffeU6dOnWRhreDH+t92222y/ww3j/38j3/8o1NpzF/hK1sCXbaPtWvX6p577ilSrcx+HuxnQTg7p23btkU0ihTosspr3bt31zvvvFOkr51xw4YNde211zrnbQE987FwWXDVNXvtpptuckJ/fnsLiFlg7owzzigyZqoCXTZvjx49HIPQZ82aNWrevHnS3kMMhAACCMQjQKArHi3aIoAAAggggAACCCCAAAIIIIAAAggggAACCCCAAAIIIIAAAggggAACCCCAAAIIIIBALgoQ6MrFU2VPCCAQl0BooMZCPk899ZQTzpo9e7arsapVq+ZU3uratWvUMJd/MAt1WYUkC/iEq4YVbVKr5mUVuyxUFOuxylHTpk3To48+6noeC3NZmO3CCy9Ux44dszLQdfr0aa1atcqpNBYcpIrmYSErq0z15ZdfaubMmU7TSIEue83CcH369NHu3btjMRd53UJlf/7zn3XZZZepS5cu2rp1q/P6Lbfconnz5qlGjRpF2qcq0GVhs5EjR2r06NFF5rN1zJo1S1ZNjgcBBBDIhACBroB6X0ktJD0maWcmzoI5EUAAAQQQQAABBBBAAAEEEEAAAQQQQAABBBBAAAEEEEAAAQQQQAABBBBAAAEEEEAgMwIEujLjzqwIIJBFAuECXXPnzlW5cuWc0NWkSZOihqFat27tBGeuuOIKhfmSesSdnjp1Sm+//bas8tW6detiilhobMiQIU7IqGrVqjHb+xv457FQl1WMivbYXiwAdPnllztBpmwNdPn38MUXX2jEiBFOQCna4w9ZtWrVSoMHD9b06dOd5tECXfb6hx9+qGHDhmnFihUxve18LDBWWFjohLYOHTokq8q1ePFip68FylauXKnGjRsXGStVgS6bxKq72Z6DQ4N2vkOHDo3rrsbcPA0QQACBOAQIdDlYFSV9LukcH90ySQMk/S0OSpoigAACCCCAAAIIIIAAAggggAACCCCAAAIIIIAAAggggAACCCCAAAIIIIAAAggggIBHBQh0efTgWDYCCCRPIFKgq3r16rJKUJ988olTWenNN9/U+++/70xs4a2mTZvq7rvvVqNGjVxV5Yq0YquitW3bNqfilAVwLHR14MABp7lV4bryyit12223OfNVqVIl4Y3bPi04Nn/+fKfqls3pn6Nhw4bF9uKFQJet3wJrO3fu1MKFC7V27VonhGUBJqs0ZmfTrl07x8/sop11tPPZtGmTXnvtNa1fvz4wfqzzsbszYcIEJ0DmfyxUZ+G/MmXKBH6WykDXwYMH1atXL73yyivOfFaVa+nSpbLz5kEAAQQyJUCgy5G3qlzBJRQPSaolyf6TBwEEEEAAAQQQQAABBBBAAAEEEEAAAQQQQAABBBBAAAEEEEAAAQQQQAABBBBAAAEEclyAQFeOHzDbQwABBBDIX4HQQJeF22bMmKGCgoL8RWHnCCCQcQECXaom6UtJlYIO42FJYzN+OCwAAQQQQAABBBBAAAEEEEAAAQQQQAABBBBAAAEEEEAAAQQQQAABBBBAAAEEEEAAAQTSIkCgKy3MTIIAAggggED6BTZv3qy2bdtq3759zuTTpk1TYWFh+hfCjAgggECQAIEuPS3pD0Ek30q6QNKPXBQEEEAAAQQQQAABBBBAAAEEEEAAAQQQQAABBBBAAAEEEEAAAQQQQAABBBBAAAEEEMgPAQJd+XHO7BIBBBBAIM8ETp48qZEjR2r06NHOzuvVq6dFixbp0ksvzTMJtosAAtkmkOeBrtqSdksqG3Qu/Sxzm23nxHoQQAABBBBAAAEEEEAAAQQQQAABBBBAAAEEEEAAAQQQQAABBBBAAAEEEEAAAQQQQCB1AgS6UmfLyAgggAACCGRMYM+ePercubM2bdrkrOEPf/iDxo4dq/Lly2dsTUyMAAIImECeB7rmSuoSdBP2SKoj6SS3AwEEEEAAAQQQQAABBBBAAAEEEEAAAQQQQAABBBBAAAEEEEAAAQQQQAABBBBAAAEE8keAQFf+nDU7RQABBBDIE4ETJ05o3LhxGjJkiLPjypUr65VXXlGzZs3yRIBtIoBANgvkcaCrvqQdIWfTVdK8bD4v1oYAAggggAACCCCAAAIIIIAAAggggAACCCCAAAIIIIAAAggggAACCCCAAAIIIIAAAskXINCVfFNGRAABBBBAIG0C33//vcqUKaNf/OIXzpzffPONJk2apKlTp+rIkSPOzzp06KDp06eroKAgbetiIgQQQCCSQB4HutZIah7k8pGky7gpCCCAAAIIIIAAAggggAACCCCAAAIIIIAAAggggAACCCCAAAIIIIAAAggggAACCCCQfwIEuvLvzNkxAggggEAOCbz33nu64YYbIu7IqnMtXrxYLVq0yKFdsxUEEPCyQJ4Gum6W9FbIubWRtMLLZ8naEUAAAQQQQAABBBBAAAEEEEAAAQQQQAABBBBAAAEEEEAAAQQQQAABBBBAAAEEEEAgMQECXYm50QsBBBBAAIGsENi6davatGmjffv2hV3Pk08+qcGDBztVvHgQQACBbBDI00DXSEnDg/z/W9J12XAerAEBBBBAAAEEEEAAAQQQQAABBBBAAAEEEEAAAQQQQAABBBBAAAEEEEAAAQQQQAABBNIvQKAr/ebMiAACCCCAQNIEdu/erY4dO2r79u3Fxnz00Udl/1SqVClp8zEQAgggUFKBPA10GVtjSVMkNZDUVNL6klrSHwEEEEAAAQQQQAABBBBAAAEEEEAAAQQQQAABBBBAAAEEEEAAAQQQQAABBBBAAAEEvClAoMub58aqEUAAAQQQcAT++c9/auLEiVq8eLG2bdumatWq6fbbb1evXr3UtGlTlSpVCikEEEAgqwTyONDlP4dWklZm1aGwGAQQQAABBBBAAAEEEEAAAQQQQAABBBBAAAEEEEAAAQQQQAABBBBAAAEEEEAAAQQQSKsAga60cjMZAggggAACCCCAAAL5LUCgK7/Pn90jgAACCCCAAAIIIIAAAggggAACCCCAAAIIIIAAAggggAACCCCAAAIIIIAAAggggIBEoItbgAACCCCAAAIIIIAAAmkTINCVNmomQgABBBBAAAEEEEAAAQQQQAABBBBAAAEEEEAAAQQQQAABBBBAAAEEEEAAAQQQQACBLBUg0JWlB8OyEEAAAQQQQAABBBDIRQECXbl4quwJAQQQQAABBBBAAAEEEEAAAQQQQAABBBBAAAEEEEAAAQQQQAABBBBAAAEEEEAAAQTiESDQFY8WbRFAAAEEEEAAAQQQQKBEAgS6SsRHZwQQQAABBBBAAAEEEEAAAQQQQAABBBBAAAEEEEAAAQQQQAABBBBAAAEEEEAAAQQQyAEBAl05cIhsAQEEEEAAAQQQQAABrwgQ6PLKSbFOBBBAAAEEEEAAAQQQQAABBBBAAAEEEEAAAQQQQAABBBBAAAEEEEAAAQQQQAABBBBIlQCBrlTJMi4CCCCAAAIIIIAAAggUEyDQxaVAAAEEEEAAAQQQQAABBBBAAAEEEEAAAQQQQAABBBBAAAEEEEAAAQQQQAABBBBAAIF8FyDQle83gP0jgEDSBd5//32tXbtW559/vu666y6VK1cu7ByffvqplixZoqpVq6pbt24688wzU7aWeOfYv3+/VqxYobp166pBgwaqWLFi0teW7AFfe+01/fWvf43pnux5GQ8BBBBAID4BAl3xedEaAQQQQAABBBBAAAEEEEAAAQQQQAABBBBAAAEEEEAAAQQQQAABBBBAAAEEEEAAAQRyT4BAV+6dKTtCAIEMC8ydO9cJaBUWFmrChAkRw1AbNmxQkyZN1LJlS1mf6tWrJ33l/rXEO8fWrVvVpk0b1a5dW/PmzVOtWrWSvrZkDzh69GgNHz48pnuy52U8BBBAAIH4BAh0xedFawQQQAABBBBAAAEEEEAAAQQQQAABBBBAAAEEEEAAAQQQQAABBBBAAAEEEEAAAQQQyD0BAl25d6bsCAEE4hRYtmyZpk6d6qpX//79dccdd0RtmwuBrunTp6tv376eCkcR6HJ1hWmEAAIIZFwgxwNdr0p6W9IkSScyjs0CEEAAAQQQQAABBBBAAAEEEEAAAQQQQAABBBBAAAEEEEAAAQQQQAABBBBAAAEEEEAgKwUIdGXlsbAoBBBIp4A/gOVmzjlz5qhr165Rm3o90HXs2DENHDhQFuoaP36889+98BDo8sIpsUYEEEBAyuFAV3NJa3xn/D+S/o8kC3jxIIAAAggggAACCCCAAAIIIIAAAggggAACCCCAAAIIIIAAAggggAACCCCAAAIIIIAAAkUECHRxIRBAIO8F/AGstm3bql+/fipXrlwRk+PHj+uZZ57R0qVL5Q90bdiwQU2aNEm53ahRozRs2LCY89gan3rqKZ04cULt2rVTvXr1nD7+vbVs2dL579WrV4851u7du9WxY0d9/vnnWrlypRo3bhyzTzY0INCVDafAGhBAAIHYAjkc6NohqX6QwFZJV8cWoQUCCCCAAAIIIIAAAggggAACCCCAAAIIIIAAAggggAACCCCAAAIIIIAAAggggAACCOSbAIGufDtx9osAAsUEYlXUCq5Yla2BrnBrtI0mEujy97n11ls1e/Zs/fKXv0zZrUlXMC7RDaxfvz7pgbbQPTdo0EALFy5U3bp1E12m02///v1O9bjVq1cHxokVCPSH97Zv3x7ok4o9l2hjdEYAgZwTyNFA112SFoccliW/N+TcAbIhBBBAAAEEEEAAAQQQQAABBBBAAAEEEEAAAQQQQAABBBBAAAEEEEAAAQQQQAABBBAosQCBrhITMgACCHhdIJFAl1XEOnLkSNitL1myRH369FHPnj1lVaMqVKgQtt2WLVvUqlUrNWvWTNOmTVNBQUGxduXLl9eZZ54Zk9jWcv/99zsBrDVr1qh58+ZOn3gDXUePHtWAAQM0c+ZMpzLYiBEjVLp06ZjzJ9qAQJdEoCvR20M/BBDwqkAOBrpKSdopKTiZu1zSHV49I9aNAAIIIIAAAggggAACCCCAAAIIIIAAAggggAACCCCAAAIIIIAAAggggAACCCCAAAKpFSDQlVpfRkcAAQ8IJBLoiratWOP5+/rDTC1btnSCV9WrV09Yy1+daePGjU6g69prr3XGijfQ9fHHH6tDhw7atWuXrrjiCtWoUSPhNVnHMWPG6Kqrroo4xqeffioLwCXjee+99/T66687FbWsuljZsmVLPOydd96pOnXqlHic4AGo0JVUTgZDAAEPCuRgoKunpP836ChOSaon6X88eDwsGQEEEEAAAQQQQAABBBBAAAEEEEAAAQQQQAABBBBAAAEEEEAAAQQQQAABBBBAAAEE0iBAoCsNyEyBAALZLRArgHXs2DENHDhQ06dP15w5c9S1a9eoG4o1nr9zMgNdn332mTp16uQMvWDBAl100UXOf48n0HX69GlNmDBBgwcPTsqB1a9fXy+99JIuvvjipIwXaxCrhjZ8+HAVFhY6+6hYsWKsLhl5nUBXRtiZFAEEskggxwJdlh7+XNKvgohnSOqdReQsBQEEEEAAAQQQQAABBBBAAAEEEEAAAQQQQAABBBBAAAEEEEAAAQQQQAABBBBAAAEEskyAQFeWHQjLQQCB9AvECmBFC3S99tpr+utf/1pk0fbvFvyKVSnqb3/7myZPnqx69erp7rvvLhJAKl++vBPQOuecc1yBbN26VW3atNGVV16p2bNnq6CgwOkXT6Dr66+/Vvfu3fXOO++oZ8+eqlu3bmBuf/WrG2+8Uc2bN1fp0qWd18Lt9cCBA84azjrrLC1cuLDIOK42k2AjAl37nbDh6tWrA4KjRo3SsGHDIoru3r1bHTt21Pbt2wNt1q9f79xdHgQQQCBVAjkW6HpA0lNBVj9KukDSt6nyY1wEEEAAAQQQQAABBBBAAAEEEEAAAQQQQAABBBBAAAEEEEAAAQQQQAABBBBAAAEEEPC+AIEu758hO0AAgRIK+ENPFmKyUFCFChWKjPjjjz86oZgXXnihWIUuf4iohEso1r1BgwZxhaGWL1+uO+64o1iIzB+4Chcaq1q1qrp166YzzzzTmX/GjBnq3bu3brrpJieQdd555zk/t/1b1a6pU6dq/PjxTrUy/xMuDOcPCVkbAl3FbwYVupL9bmE8BBDwmkAOBboqSfpSUrWgM/iLpCFeOxPWiwACCCCAAAIIIIAAAggggAACCCCAAAIIIIAAAggggAACCCCAAAIIIIAAAggggAAC6RUg0JVeb2ZDAIEsFPCHktwszSpvWRUk/7Nr1y59+23RIhzvvvuuRo4cqbZt26pfv34qV65c2KGtb//+/dWoUSMNHTpUlStXDrQrU6aMLNQV/LNo65swYYIGDRrkZguBNi1btnQqeFWvXl3B1bmeffZZJ9jl/8L9999/ry5duujNN9/U2rVrdf311wfGeOKJJ/Too48quBJUooGuEydO6MiRIzp16lRc+/A3trDZmDFjnOpi4YJ5bgYtVaqUY27+qXoIdKVKlnERQMArAjkU6BouaWSQ+2FJ/yXJ/pMHAQQQQAABBBBAAAEEEEAAAQQQQAABBBBAAAEEEEAAAQQQQAABBBBAAAEEEEAAAQQQiChAoIvLgQACeS9QkkBXOLxwVavCtfMHe4KDVYkcRnAFrWuvvVZVqlQJDGNhrG3btqlatWpOQKxs2bKB184//3yNHTtWv/jFLzRx4kQ9+OCDxapzWeOtW7eqTZs2ql27tubNm6datWo5Yxw/flxDhgyRhclefPFF9ejRw/l5ooEuf7/t27cnwpCUPvFWRktkUgJdiajRBwEEckkghwJd30v6ZdDZWLJ6Qi6dFXtBAAEEEEAAAQQQQAABBBBAAAEEEEAAAQQQQAABBBBAAAEEEEAAAQQQQAABBBBAAIHUCBDoSo0royKAgIcEYgWwjh07poEDB2r69OkKrdAVbpuxxvP3SVagy19Ba9OmTVqzZo0s1OV//GuJFhrbsWOHOnXqJKsYFm5/tu++ffuqsLDQCW9VrFjRGd6qad1///2aPXu2M2/z5s2dnxPoin75CXR56JcDS0UAgZQI5FCg62xJQyXdJ2m/pNqSfk4JGoMigAACCCCAAAIIIIAAAggggAACCCCAAAIIIIAAAggggAACCCCAAAIIIIAAAggggEBOCRDoyqnjZDMIIJCIQKwAVrYHuiJV0DKLWIGuo0ePOmG15557Th06dHBCawUFBQFGe33AgAGaOXOmnn/+efXq1Svw2jfffKOuXbtq//79eumll3TxxRc7ryUj0LVy5Updc801cR3n+PHjNWbMGPXs2VOjR49WhQoVXPffsmWLWrVq5VQxW7hwoerWreu6b7wNCXTFK0Z7BBDINYEcCnT5j+YcSRdK2phrZ8V+EEAAAQQQQAABBBBAAAEEEEAAAQQQQAABBBBAAAEEEEAAAQQQQAABBBBAAAEEEEAgNQIEulLjyqgIIOAhgUQCXZMmTdKKFSvC7tIqZm3btk21atVSnTp1VKpUqbDtDh8+rPfff1/VqlVzgkRly5YN285CSldddVVEUX8Frd69e+vpp5/WGWecEWgbLdB14sQJjRs3TkOGDHHWam0bN25cZJ6PP/7YCXrZs2jRIl166aWB1/1BMvvZvHnzVKNGDec121OLFi104YUXxhWO8gfBtm/frvXr1xdbS6wrZSGu4cOHF6skFqufve4PWRHoUkL2boxpgwACCPgFcjDQxeEigAACCCCAAAIIIIAAAggggAACCCCAAAIIIIAAAggggAACCCCAAAIIIIAAAggggAACcQkQ6IqLi8YIIJCLAokEuvzhoXR4RAs3BVcPswpVVm0r+IkW6Fq7dq3uuece7d27V2PHjtWgQYNUunTpIv0nTJjg/Pzee+/V5MmTValSpcDrVsmqU6dO6t+/vxMM81fESjQcRaCrZFXBrFKaVUxbvXp14IxGjRqlYcOGRbymweb+RomE6dLxPmAOBBDIHQECXblzluwEAQQQQAABBBBAAAEEEEAAAQQQQAABBBBAAAEEEEAAAQQQQAABBBBAAAEEEEAAAQQSEyDQlZgbvRBAIIcEEgl0/fOf/9RPP/3kWmHJkiXq06ePmjVrpmnTpqmgoMB138qVK6tcuXJh2+/Zs0edO3fWzp07tXLlymJVraIFur766is9/PDDTmUwqzhWpUqVInN89913uu+++7R8+XK9/PLLuvPOOwOvnzx50gkKPfHEE85+CgsLA6/5A1233HJLkcpdsTZMoItAV6w7wusIIJAbAgS6cuMc2QUCCCCAAAIIIIAAAggggAACCCCAAAIIIIAAAggggAACCCCAAAIIIIAAAggggAACCCQuQKArcTt6IoBAjggkEuiKd+vRglXxjhXc3oJid911l2688UbZHOeee26R4WLNa6G048ePy0JjoY9/bAtmzZo1SzVr1gw0+eGHH9S9e3dZeCs0SOYPdLVs2dJZU/Xq1V1tkUAXgS5XF4VGCCDgeQECXZ4/QjaAAAIIIIAAAggggAACCCCAAAIIIIAAAggggAACCCCAAAIIIIAAAggggAACCCCAAAIlFCDQVUJAuiOAgPcF/KGnWrVqqU6dOipVqlSRTZ06dUqffvqp9u7dqzlz5qhr165xbzpWsCruASUdO3ZMAwcO1PTp051qWSNGjFDp0qWLDJXovAcPHnSqbi1atEjjxo1z5gn+Av7WrVvVpk0b1a1bt1iQLBmBrkQ8ktGnQYMGWrhwobOvVD1+H//4yZpz//79zt1cvXp1YOmjRo1y7kakJzhE52+zfv36YpXeUmXBuAggkJ8CBLry89zZNQIIIIAAAggggAACCCCAAAIIIIAAAggggAACCCCAAAIIIIAAAggggAACCCCAAAII/EeAQBe3AQEE8l7AH3pyAxEu0GUVro4cORK1u1W76tOnj5o1a6Zp06apoKAgYnsLlFnFrDJlykQd88SJE1q+fLkmTpzohHZs7NAn0UDXsmXLnApcl1xyiebPn6/atWsXGdpCZH379tUjjzyi0aNHFwmSEeiKfpMIdLl5p9EGAQRyWYBAVy6fLntDAAEEEEAAAQQQQAABBBBAAAEEEEAAAQQQQAABBBBAAAEEEEAAAQQQQAABBBBAAAE3AgS63CjRBgEEclrAH3pq3Lixbr31VpUtW7bIfn/++WetWrVKFsQJF+gKDeiUFCveik2nT5+W/RNaWczWES3QdfjwYf3www+68MILiyz5u+++03333eeExcJV5zp06JB69+6txYsXa82aNWrevHmR/v45b7/9ds2ePTtqeC24Y3C1qKlTp6pevXpxUc6bN0/PPfec2rZtq379+qlcuXKu++/atUv9+/dXvPauJwhqSKArETX6IIBALgkQ6Mql02QvCCCAAAIIIIAAAggggAACCCCAAAIIIIAAAggggAACCCCAAAIIIIAAAggggAACCCCQiACBrkTU6IMAAjkl4A8gFRYWasKECapYsWKR/R07dkwDBw6UVaXKxkBXtMMIF+jav3+/Zs6cqUmTJunxxx9X165dA0NYMMwqfj344IOygJvt94ILLigyxebNm53QVN26dZ3A2Lnnnlvk9ViekdYbHOhav369M388j1UKGz58uCKdY7Sx/CErAl1SIvbxnBNtEUAAAQJd3AEEEEAAAQQQQAABBBBAAAEEEEAAAQQQQAABBBBAAAEEEEAAAQQQQAABBBBAAAEEEMh3AQJd+X4D2D8CCASqWJU00NWyZUtnrOrVqxdTjVYpy9/YglYWrvr73/+uhQsXOoGpkj7+eZs1a6bHHntMS5cudapmHThwwBk6NKC2Y8cOderUSVaxytrZeoK/eH/y5EmNHDlSFp4aNmyYRowYodKlSxdZJoGu6KdGha6S3mr6I4CA1wU8FuiqJGmYpCckHfK6PetHAAEEEEAAAQQQQAABBBBAAAEEEEAAAQQQQAABBBBAAAEEEEAAAQQQQAABBBBAAIHsECDQlR3nwCoQQCCDArECSG4rdGVzoCuUt379+ho8eLDat2+vSpXsu+rSwYMHnepWixYtUo8ePZwKXlWqVCnSdc+ePercubO+/PJLJxzWsGHDYic3a9Ys3XPPPXFXyqJCV8kCfP5A4OrVqwNnMmrUKCd4F+kJNve3oUJXBn8ZMTUCeSLgsUDXCEl/kmRJaPvPZySdyJOjYpsIIIAAAggggAACCCCAAAIIIIAAAggggAACCCCAAAIIIIAAAggggAACCCCAAAIIIJAiAQJdKYJlWAQQ8I5ArgW6Tp06pS+++MKpFjZjxgzt3bs3cBhNmzbVww8/rJtvvlkVK1YM/PzEiRMaN26chgwZonr16mnBggW67LLLihzi6dOnNXHiRD344IO69957NXny5EAYLLihVe8aPny4U73L/gnzxf2wl4NAF4Eu7/zWYKUIIFASAQ8Fus6S9P9JOjNov8MljS7J/umLAAIIIHgqVwgAACAASURBVIAAAggggAACCCCAAAIIIIAAAggggAACCCCAAAIIIIAAAggggAACCCCAAAIIEOjiDiCAQN4LJCvQ1ahRIw0dOlSVK1cuZvruu+9q5MiRitbmyJEjevzxx/Xjjz9q4cKFqlvXfcDHwlbffvutli9frjlz5mjdunVF1mDzTpkyRVdccYVKlSpV5DXrO3/+fPXt29f5+bRp05wqXKFfuLeQWLdu3bRjxw4tXrxYLVq0CHt3/IGuWNWhQjsHB7pWrlypa665Jq67OX78eI0ZM0Y9e/aUraFChQqu+2/ZskWtWrVSgwYN4rZ3PYmv4YYNG9SkSZNAt2TNSYWueE+C9gggkCkBDwW6Jku6P8jpqKTzfdW6MsXHvAgggAACCCCAAAIIIIAAAggggAACCCCAAAIIIIAAAggggAACCCCAAAIIIIAAAgggkAMCBLpy4BDZAgIIlEwgWYGukq3iP73dBnysEtdXX32l119/3QlkhYa4rBrX2Wef7YSvWrZs6VTsql69erFlrl27Vvfcc49Tyat///4aO3ZsscpbwdW5OnTooOnTp6ugoKDYWNbOgmv2T0kCXcmyjHcct/bxjhvcPjTQVadOHeeMQiuixTtHuECXhfu6du0acajgEJ2/0fr169W4ceN4p6c9Aggg4FrAI4Gu2pI+lVQ6aGPDJP3Z9UZpiAACCCCAAAIIIIAAAggggAACCCCAAAIIIIAAAggggAACCCCAAAIIIIAAAggggAACCEQQINDF1UAAgbwX8Ae6atWqJQvXhFawsuDUp59+6gSewgVk/AGdatWqORWeypYtW8z0+++/17Zt2xStzc8//6zt27frv/7rv1xVibL1dOnSRRs3bgzMZ3uwKlqdOnXSJZdc4gS97N8jBbp27drlVLTatGmT7rjjDieoZSGw0MfaWdWuzz//PGp1rmPHjmngwIHOOC+++KJ69Ojh+n6FCxe57pykhukIdH3yySe6++679dFHHwVWnYwQ1Weffeac+9atWwPjEuhK0sVgGAQQSKqARwJdCyR1DNr4t5IukPRjUjEYDAEEEEAAAQQQQAABBBBAAAEEEEAAAQQQQAABBBBAAAEEEEAAAQQQQAABBBBAAAEE8lKAQFdeHjubRgCBYAF/oMuNSrRAV7QqWP45orXxV1j6+9//7irQ9a9//UsPPPCAlixZ4oStLMzTsGFDlStXLrCVaPNagKpXr16yQFqjRo30wgsvqF69esUYLKT10EMPafLkySosLNSECRNUsWLFsFzBga5YYaLQAU6cOKEjR47IAnSJPOPHj9eYMWOcgNro0aNVoUKFuIexMF/lypVVpkyZuPu67RAuiLdgwQJ17BicG3A72n/aWZCrTZs22rdvX+CHsYJiVOiK35keCCBQcgEPBLqukvRByE77SZpW8t0zAgIIIIAAAggggAACCCCAAAIIIIAAAggggAACCCCAAAIIIIAAAggggAACCCCAAAIIICAR6OIWIIBA3gu8//77Wrt2reNgVbTsueKKK8K63HDDDbr22muLvOav0JXuQJct4uuvv1aNGjWKhLiCFxct0GVVw/70pz85FZ2mTJmiq66y768Xfyxs1KdPH6e62OLFi3X11VdHvDOHDh1S7969nXbJCCnFczktxDV8+PCYobN4xkxF22Aj//i29qFDhypMyMH1EkKDifXr19dLL72kiy++OOIYBLpc89IQAQSSKOCBQNd6SY2DtrxHUh1JJ5PIwFAIIIAAAggggAACCCCAAAIIIIAAAggggAACCCCAAAIIIIAAAggggAACCCCAAAIIIJDHAgS68vjw2ToCCBQVOHr0qAYMGKB33nlHM2bMULNmzVwRZTLQFWuBsSqDWVWsAwcO6Kyzzgo71K5du5yKV5s2bdLYsWM1aNAglS5dOuK0/ipjq1evVqzqULHWHu/rXgl0nTx5UsOGDdMTTzwR2GK7du2cO1dQUBDvtp32P/30k1NFbeLEiYH+7du31/PPP6+qVatGHJNAV0LcdEIAgRIKZHmgq6WkVSFbbC/p5RJum+4IIIAAAggggAACCCCAAAIIIIAAAggggAACCCCAAAIIIIAAAggggAACCCCAAAIIIIBAQIBAF5cBAQQQ8Als3rxZbdu2df5t6dKlatiwoU6fPq1PPvlEP/zwg5o2beq89vnnn+uRRx7RP/7xD+ffDx8+LKvyZRWsGjRooLJlyxYztWpY/z979wKtfznnjf+9KpJEwjiO5BFC0TjkENNohBlnGZVyeEKmnHsekxzTSJMnYRzKYZok1USpcZomf0IeOQxlaJqMyqAhKtKUQz3/9dmuO193973399773ufXd63fqt++r+91fa7Xde29tNZ++1T3r9nG/PrXv84555yT+uf97ne/bLLJJjPz7LvvvnniE584r3OaK9A126SXX375TLerk046KRU4Ouqoo2a6gc32/PCHP8wznvGMma5fp59++g26mc1rEz1fWi2BrtrOaaed9ntnutlmm+XYY4+d9zmfe+652W233VIBvMHTp+uXQFfPy2UYAQJTFVjhga5zk2zb2fDXkoxvTTlVGZMRIECAAAECBAgQIECAAAECBAgQIECAAAECBAgQIECAAAECBAgQIECAAAEC60VAoGu9nLR9EiAwq0B1TTrooINSIZhut6TqcPS85z0vT3jCE/Le9753ppPVqBDMYvJ+8IMfnAlJzeeZb6CrOncdfvjhOeCAA7LNNtvkhBNOyHbbbTdnCQObGnjiiSfmHve4x9h3Lrjggpx88slzztl3wOc+97l84hOfyMMe9rA85jGPGRms6ztXd9xTnvKUbL311vN5dew7l1xySZ75zGfmjDPOuH7MDjvskKOPPnrGe5KnOstVd653vetd1792+9vf/vpQ4mxzCXRNIm0sAQLTEljBga7HJvnE0D4fkeTz09q7eQgQIECAAAECBAgQIECAAAECBAgQIECAAAECBAgQIECAAAECBAgQIECAAAECJSDQ5R4QIEAgyYUXXpjdd989Z599dirEtffee8+4/OAHP8hee+2Vz3zmMxkEqyrsdOWVV+a6666bGfOVr3wlj33sY7PzzjvnyCOPzC1vect5mVZHrBe84AX58Y9/nPe///25613vOjPPTW960+u7dU068XwCXbW/I444YibcVk/tqWxG/AL+DcqpTlG77rprbn7zm8+EwO52t7uNLfmss87KjjvuOOmWlnz8F77whZmQ2DSf6vz29re/PS996Ut/b9rq8PbmN7955i5tsMEGcy550UUX5cADD8zxxx//e2P333//vPGNb8zGG2886xwCXXMSG0CAwCIIrOBAV+32yUnenOR/JPl4ksctAoEpCRAgQIAAAQIECBAgQIAAAQIECBAgQIAAAQIECBAgQIAAAQIECBAgQIAAgXUuINC1zi+A7RMg8FuBClA997nPTXVJqnDMVlttNfP1bvCm27mr6zYIJj360Y9OBahudatbzYv1pz/96Uwnrv/6r/+as7tV3wUmDXTVfmv/FSyr0Nqhhx6aCgdttNFGvZacxOJrX/vaTBhpWs/FF1880z1tyy23nOmo1ScQ1WftQw45JPe///37DJ1ozKWXXpp99tknp5xyyg3ee9zjHjfTGa7uY92ngX+F7eqenHPOOTnttNNmzuqyyy77vfcn6fQl0DXRkRlMgMCUBFZ4oGuwy5cnOT3Jv05p26YhQIAAAQIECBAgQIAAAQIECBAgQIAAAQIECBAgQIAAAQIECBAgQIAAAQIECFwvINDlMhAgsO4FqiNWhWcqIPOa17wmr3vd67Lhhhte7zLo3vXtb397JnxT3ZO6zyQhptmwlzvQVR3HPvShD2XfffedCXPVPw877LBsuummve/IiSeemN12220mHPe2t71tprvYUj3VUey1r33tTEiqOoxtsskmS7X0vNepQFV1g6s7NI2nOny9+93vzkMe8pBe0wl09WIyiACBKQuskkDXlHdtOgIECBAgQIAAAQIECBAgQIAAAQIECBAgQIAAAQIECBAgQIAAAQIECBAgQIDA7wQEutwGAgTWvcDJJ5+cpz71qdlmm21ywgknZLvttvs9k2uvvTYHHXRQKjD04he/eCbktPHGG18/Zi0Euqrz0zHHHJOXvexlM2GuvfbaK4cffnhuc5vb9L4f1d2rglTV0euVr3zljFc3GNd7onkOXI2Brtrqf/7nf+av/uqvZrptLeSprl5vfvObc8973rP3NAJdvakMJEBgigICXVPENBUBAgQIECBAgAABAgQIECBAgAABAgQIECBAgAABAgQIECBAgAABAgQIECCwKgUEulblsSmaAIFpCXS7cx144IEzwa2NNtroBtN/+ctfzpOe9KRsvvnmOemkk3Lve9/7+jGrPdB19dVXz4TUXv/618/saT5hrnrvBz/4wcy7n/nMZ3LkkUfOdMpayme1BrrK6Je//GXOOOOM/M3f/E0+//nPT8S27bbbzgTonvKUp/xe0LDPJAJdfZSMIUBg2gICXdMWNR8BAgQIECBAgAABAgQIECBAgAABAgQIECBAgAABAgQIECBAgAABAgQIECCw2gQEulbbiamXAIGpCVRHqfe97315/vOfP7Y712Cxq666Ki984Qtz2mmnzXRS2mWXXa6vY1qBrq9+9avZY489ctOb3jQnnnhi7nGPeyx4r8cdd1z23HPPPPrRj079+61udasbzHnBBRfM7O3000/P8573vBx66KHZYosteq9djtVl6tWvfnWOPfbYGcvh0FvvyRYwcDUHugbbvu6662Ys607Vn/POOy/nnHNOLrvssutlHvzgB+cud7lLHvrQh2bnnXfO3e9+95EhxD6UAl19lIwhQGDaAgJd0xY1HwECBAgQIECAAAECBAgQIECAAAECBAgQIECAAAECBAgQIECAAAECBAgQILDaBAS6VtuJqZcAgakJXHTRRTNhpwrOVIeql7/85dlwww3Hzl/Bmjvd6U43CEVNGug6+eST89SnPnXsOo95zGNmglG3vvWtF7zXPoGuWqQCQx//+MdnupBtttlmN1j3kksumQm+XXPNNdlggw1+7/OLL744FQyqp9495JBDst9++2XEL+wveD+zTbAWAl2LCmRyAgQIrBABga4VchDKIECAAAECBAgQIECAAAECBAgQIECAAAECBAgQIECAAAECBAgQIECAAAECBJZNQKBr2egtTIDAcgtceuml2X///fP9739/JkB1xzvecV4lTRrouvDCC7P77rvn7LPPvsF61ZXrPe95Tx7xiEfMq5bhl/oGuuZarLpwHXHEETNe457q6vWWt7wlz3jGM+bdMWquOmb7XKBrIXreJUCAwNIJCHQtnbWVCBAgQIAAAQIECBAgQIAAAQIECBAgQIAAAQIECBAgQIAAAQIECBAgQIAAgZUpINC1Ms9FVQQILJHAlVdemQp23fWud533ihdccEGq69YtbnGLmY5fN7vZzWad69prr803v/nNXHHFFb83btNNN8297nWv1D+n9VT3rAqQ3eQmN8n222+fjTfeeN5T/+QnP8mpp56a+mf3qU5i22233dRrn7TQ8847Lz/60Y+y+eabZ9ttt52129qkcxtPgAABAtMTEOianqWZCBAgQIAAAQIECBAgQIAAAQIECBAgQIAAAQIECBAgQIAAAQIECBAgQIAAgdUpINC1Os9N1QQIECBAgAABAgRWpYBA16o8NkUTIECAAAECBAgQIECAAAECBAgQIECAAAECBAgQIECAAAECBAgQIECAAAECUxQQ6JoipqkIECBAgAABAgQIEJhdYAUEuu6epP476HxnRYAAAQIECBAgQIAAAQIECBAgQIAAAQIECBAgQIAAAQIECBAgQIAAAQIECBBYDgGBruVQtyYBAgQIECBAgACBdSqwAgJdH0/y2CQfSfK6JN9ep0dh2wQIECBAgAABAgQIECBAgAABAgQIECBAgAABAgQIECBAgAABAgQIECBAgMAyCQh0LRO8ZQkQIECAAAECBAisR4FlDnQ9IsmZQ+5bJ/nOejwLeyZAgAABAgQIECBAgAABAgQIECBAgAABAgQIECBAgAABAgQIECBAgAABAgSWR0Cga3ncrUqAAAECBAgQIEBgXQosc6Drq0nu34H/WJLHr8uDsGkCBAgQIECAAAECBAgQIECAAAECBAgQIECAAAECBAgQIECAAAECBAgQIEBg2QQEupaN3sIECBAgQIAAAQIE1p/AMga6dk1y0pD4PZOcv/5OwY4JECBAgAABAgQIECBAgAABAgQIECBAgAABAgQIECBAgAABAgQIECBAgACB5RQQ6FpOfWsTIECAAAECBAgQWGcCyxTo2jDJBUm26nB/KMkz1hm/7RIgQIAAAQIECBAgQIAAAQIECBAgQIAAAQIECBAgQIAAAQIECBAgQIAAAQIrQECgawUcghIIECBAgAABAgQIrBeBZQp0vSDJuzvG1ybZOsmF68XdPgkQIECAAAECBAgQIECAAAECBAgQIECAAAECBAgQIECAAAECBAgQIECAAIGVIyDQtXLOQiUECBAgQIAAAQIE1rzAMgS6Nk3yH0lu28GtcNe+ax7bBgkQIECAAAECBAgQIECAAAECBAgQIECAAAECBAgQIECAAAECBAgQIECAAIEVKSDQtSKPRVEECBAgQIAAAQIE1qbAMgS6XpPkDR3Na5LcJcmP1qawXREgQIAAAQIECBAgQIAAAQIECBAgQIAAAQIECBAgQIAAAQIECBAgQIAAAQIrXUCga6WfkPoIECBAgAABAgQIrCGBJQ50bZHke0mqS9fg+ZskB6whUlshQIAAAQIECBAgQIAAAQIECBAgQIAAAQIECBAgQIAAAQIECBAgQIAAAQIEVpmAQNcqOzDlEiBAgAABAgQIEFjNAksc6Hpbkhd3vH6WZMsk9U8PAQIECBAgQIAAAQIECBAgQIAAAQIECBAgQIAAAQIECBAgQIAAAQIECBAgQGBZBAS6loXdogQIECBAgAABAgTWp8ASB7rum+SdSR7WtF+V5JD1KW/XBAgQIECAAAECBAgQIECAAAECBAgQIECAAAECBAgQIECAAAECBAgQIECAwEoREOhaKSehDgIECBAgQIAAAQLrQGCJA10D0V2THJBkxyTXrANmWyRAgAABAgQIECBAgAABAgQIECBAgAABAgQIECBAgAABAgQIECBAgAABAgRWsIBA1wo+HKURIECAAAECBAgQWGsCyxToWmuM9kOAAAECBAgQIECAAAECBAgQIECAAAECBAgQIECAAAECBAgQIECAAAECBAisYgGBrlV8eEonQIAAAQIECBAgsNoEBLpW24mplwABAgQIECBAgAABAgQIECBAgAABAgQIECBAgAABAgQIECBAgAABAgQIEJi2gEDXtEXNR4AAAQIECBAgQIDAWAGBLpeDAAECBAgQIECAAAECBAgQIECAAAECBAgQIECAAAECBAgQIECAAAECBAgQWO8CAl3r/QbYPwECBAgQIECAAIElFBDoWkJsSxEgQIAAAQIECBAgQIAAAQIECBAgQIAAAQIECBAgQIAAAQIECBAgQIAAAQIrUkCga0Uei6IIECBAgAABAgQIrE0Bga61ea52RYAAAQIECBAgQIAAAQIECBAgQIAAAQIECBAgQIAAAQIECBAgQIAAAQIECPQXEOjqb2UkAQIECBAgQIAAAQILFBDoWiCg1wkQIECAAAECBAgQIECAAAECBAgQIECAAAECBAgQIECAAAECBAgQIECAAIFVLyDQteqP0AYIECBAgAABAgQIrB4Bga7Vc1YqJUCAAAECBAgQIECAAAECBAgQIECAAAECBAgQIECAAAECBAgQIECAAAECBBZHQKBrcVzNSoAAAQIECBAgQIDACAGBLteCAAECBAgQIECAAAECBAgQIECAAAECBAgQIECAAAECBAgQIECAAAECBAgQWO8CAl3r/QbYPwECBAgQIECAAIElFFikQNdOSb6U5Jol3IqlCBAgQIAAAQIECBAgQIAAAQIECBAgQIAAAQIECBAgQIAAAQIECBAgQIAAAQLzEhDomheblwgQIECAAAECBAgQmI/AIgS6tkjyvSSXJzkgyYeS/L/51OYdAgQIECBAgAABAgQIECBAgAABAgQIECBAgAABAgQIECBAgAABAgQIECBAgMBSCAh0LYWyNQgQIECAAAECBAgQmBFYhEDXEUle2uH9bJI/wU2AAAECBAgQIECAAAECBAgQIECAAAECBAgQIECAAAECBAgQIECAAAECBAgQWKkCAl0r9WTURYAAAQIECBAgQGANCkw50HWnJN9NcqMO1YFJ3rQG6WyJAAECBAgQIECAAAECBAgQIECAAAECBAgQIECAAAECBAgQIECAAAECBAgQWCMCAl1r5CBtgwABAgQIECBAgMBqEJhyoOvvkjyns+8fJblLkmtWg4UaCRAgQIAAAQIECBAgQIAAAQIECBAgQIAAAQIECBAgQIAAAQIECBAgQIAAgfUpINC1Ps/drgkQIECAAAECBAgsi8CIQNdOSc6cRzH3SPLtJBt03n1+kvfOYy6vECBAgAABAgQIECBAgAABAgQIECBAgAABAgQIECBAgAABAgQIECBAgAABAgSWTECga8moLUSAAAECBAgQIECAwIhAVxdlkv8++XCSp3Ze/vck90pyLWUCBAgQIECAAAECBAgQIECAAAECBAgQIECAAAECBAgQIECAAAECBAgQIECAwEoWmOQXJpdrH/9vuRa2LgECBAgQIECAAAECSyrQ979Ptk1y7lBlT07y0SWt1mIECBAgQIAAAQIECBAgQIAAAQIECBAgQIAAAQIECBAgQIAAAQIECBAgQIAAgXkI9P2FyXlMPbVXBLqmRmkiAgQIECBAgAABAitaoO9/n5ye5FGdnXwtyQNW9M4UR4AAAQIECBAgQIAAAQIECBAgQIAAAQIECBAgQIAAAQIECBAgQIAAAQIECBBoAn1/YXI5wQS6llPf2gQIECBAgAABAgSWTqDPf5/smOTzQyXV185aujKtRIAAAQIECBAgQIAAAQIECBAgQIAAAQIECBAgQIAAAQIECBAgQIAAAQIECBCYv0CfX5ic/+zTeVOgazqOZiFAgAABAgQIECCwkgXOSXK/HgV+Zagb12lJntjjPUMIECBAgAABAgQIECBAgAABAgQIECBAgAABAgQIECBAgAABAgQIECBAgAABAitCYDUGulZDzSvicBVBgAABAgQIECBAYAUKjPs/bDgzyU5z1HuTJP8nyX6dcfdMcv4K3KeSCBAgQIAAAQIECBAgQIAAAQIECBAgQIAAAQIECBAgQIAAAQIECBAgQIAAAQIjBVZDOGr4Fz5XQ82uGwECBAgQIECAAAECowUWEugazHj7JK9OskGSvwRNgAABAgQIECBAgAABAgQIECBAgAABAgQIECBAgAABAgQIECBAgAABAgQIEFhNAqshHCXQtZpulFoJECBAgAABAgQIzC4wjUAXYwIECBAgQIAAAQIECBAgQIAAAQIECBAgQIAAAQIECBAgQIAAAQIECBAgQIDAqhUQ6Fq1R6dwAgQIECBAgAABAqtSQKBrVR6bogkQIECAAAECBAgQIECAAAECBAgQIECAAAECBAgQIECAAAECBAgQIECAAIFpCQh0TUvSPAQIECBAgAABAgQI9BEQ6OqjZAwBAgQIECBAgAABAgQIECBAgAABAgQIECBAgAABAgQIECBAgAABAgQIECCwZgUEutbs0doYAQIECBAgQIAAgRUpINC1Io9FUQQIECBAgAABAgQIECBAgAABAgQIECBAgAABAgQIECBAgAABAgQIECBAgMBSCQh0LZW0dQgQIECAAAECBAgQKIGlDnTtlOSz6AkQIECAAAECBAgQIECAAAECBAgQIECAAAECBAgQIECAAAECBAgQIECAAAECK0VAoGulnIQ6CBAgQIAAAQIECKwPgaUKdN0lySlJ7pfkT4S61sflsksCBAgQIECAAAECBAgQIECAAAECBAgQIECAAAECBAgQIECAAAECBAgQILAaBAS6VsMpqZEAAQIECBAgQIDA2hEYF+g6KMnrp7TNZyc5Isnmbb6Lkmyf5IopzW8aAgQIECBAgAABAgQIECBAgAABAgQIECBAgAABAgQIECBAgAABAgQIECBAgMC8BQS65k3nRQIECBAgQIAAAQIE5iGwmIGuCnAdneRJI+o6JkkFvTwECBAgQIAAAQIECBAgQIAAAQIECBAgQIAAAQIECBAgQIAAAQIECBAgQIAAgWUVEOhaVn6LEyBAgAABAgQIEFh3An0DXbdO8pMJdHZKckqnK1f31VNbmEuHrglADSVAgAABAgQIECBAgAABAgQIECBAgAABAgQIECBAgAABAgQIECBAgAABAgQWR0Cga3FczUqAAAECBAgQIECAwGiBPoGuhyX5dJL3JjkkySVzYB6R5KUjxvwsyeuTvNVhECBAgAABAgQIECBAgAABAgQIECBAgAABAgQIECBAgAABAgQIECBAgAABAgRWioBA10o5CXUQIECAAAECBAgQWB8CfQJdX01y/w7Hs5J8YATP/ZIcnaT+Ofyck+RJSS5aH6x2SYAAAQIECBAgQIAAAQIECBAgQIAAAQIECBAgQIAAAQIECBAgQIAAAQIECKwWAYGu1XJS6iRAgAABAgQIECCwNgTmCnT9RZITO1u9Lsm9kpw/tP2XzNJ566DWmWttiNkFAQIECBAgQIAAAQIECBAgQIAAAQIECBAgQIAAAQIECBAgQIAAAQIECBAgsKYEBLrW1HHaDAECBAgQIECAAIEVLzBboOvgJBck2aqzi79Lsnfn75snOSXJTiN2enGSZyf57IpXUCABAgQIECBAgAABAgQIECBAgAABAgQIECBAgAABAgQIECBAgAABAgQIECCwbgUEsRfAywAAIABJREFUutbt0ds4AQIECBAgQIAAgWURmC3Q9eMk7+xU9eskd03y/fa1JyU5OkmFuoafY5K8NMkVy7IrixIgQIAAAQIECBAgQIAAAQIECBAgQIAAAQIECBAgQIAAAQIECBAgQIAAAQIEegoIdPWEMowAAQIECBAgQIAAgakIjAt0HdI6cd22s8pbk7ysBbiOaN23hov4Wfv6R6dSnUkIECBAgAABAgQIECBAgAABAgQIECBAgAABAgQIECBAgAABAgQIECBAgAABAossINC1yMCmJ0CAAAECBAgQIEDg9wTGBbr+fiiwdVWSO7c/pyS5ywjHM9s7FzEmQIAAAQIECBAgQIAAAQIECBAgQIAAAQIECBAgQIAAAQIECBAgQIAAAQIECKwWAYGu1XJS6iRAgAABAgQIECCwNgTGBbquSXKTzhbfkOS6JK8fs+3q3FUdvDwECBAgQIAAAQIECBAgQIAAAQIECBAgQIAAAQIECBAgQIAAAQIECBAgQIAAgVUlINC1qo5LsQQIECBAgAABAgRWvcC4QFd3Y1ck+V6S7Ubs9pzWlesbq17CBggQIECAAAECBAgQIECAAAECBAgQIECAAAECBAgQIECAAAECBAgQIECAAIF1KSDQtS6P3aYJECBAgAABAgQILJtAn0DX1Uk2GVHh21rHrgp8eQgQIECAAAECBAgQIECAAAECBAgQIECAAAECBAgQIECAAAECBAgQIECAAAECq1JAoGtVHpuiCRAgQIAAAQIECKxagT6BruHN/SzJk5J8dtXuWuEECBAgQIAAAQIECBAgQIAAAQIECBAgQIAAAQIECBAgQIAAAQIECBAgQIAAgSYg0OUqECBAgAABAgQIECCwlAKTBrpOTfLsJLpyLeUpWYsAAQIECBAgQIAAAQIECBAgQIAAAQIECBAgQIAAAQIECBAgQIAAAQIECBBYNAGBrkWjNTEBAgQIECBAgAABAiME+ga6qivX65O8lSIBAgQIECBAgAABAgQIECBAgAABAgQIECBAgAABAgQIECBAgAABAgQIECBAYC0JCHStpdO0FwIECBAgQIAAAQIrX6BPoOucJE9KctHK344KCRAgQIAAAQIECBAgQIAAAQIECBAgQIAAAQIECBAgQIAAAQIECBAgQIAAAQKTCQh0TeZlNAECBAgQIECAAAECCxOYK9B1UOvMtbBVvE2AAAECBAgQIECAAAECBAgQIECAAAECBAgQIECAAAECBAgQIECAAAECBAgQWKECAl0r9GCURYAAAQIECBAgQGCNCowLdF2c5NlJPrtG921bBAgQIECAAAECBAgQIECAAAECBAgQIECAAAECBAgQIECAAAECBAgQIECAAIEZAYEuF4EAAQIECBAgQIAAgaUUGBXoOibJS5NcsZSFWIsAAQIECBAgQIAAAQIECBAgQIAAAQIECBAgQIAAAQIECBAgQIAAAQIECBAgsBwCAl3LoW5NAqtL4NZJ7pPkN0nOSXJlz/Jvk+TRSU5JclXPd2pY/Vx6UJLvJrl0gvdmG/rwJJcn+XaS66Y051zT1D62SHKXJP+a5JdzvbAEn98uyW5tnROS/NcSrGkJAgQIECAwLDAc6Hpyko9iIkCAAAECBAgQIECAAAECBAgQIECAAAECBAgQIECAAAECBAgQIECAAAECBAisFwGBrvVy0va5FAIbJdksyQZLsdiEa1SY6BcTvjMY/rAkX2hhrqcnOb/HPHdP8sEkD0yyV5LjkozqxjFqqq2THJtk8yQvSPLZHuvNNuSWSd6fpH5Z/M1JXpXk1wucc9Trm7Tw1vZJymznJPdoAbhdk5w+x5obJtm27XuS8i5McnHPF6qeE9vYvmfZc2rDCBAgQIBAb4Hh/02wGv6bpPfmDCRAgAABAgQIECBAgAABAgQIECBAgAABAgQIECBAgAABAgQIECBAgAABAgQIzCWwGn550i98znWKPl8pAoOwzH1XSkGdOqor0yDIM2l58wl01c+WZ7RgVoWN6t/P6rFwhaIOS/LC1tlrnyl06Xpiq6OWr1DXp3vUMW7IjVto7w+T3DHJvZNUgKv+1PmPei5L8u4kB8/Rpav2fkSS2vMkz54tMNfnHYGuPkrGECBAgMBiC/jf94stbH4CBAgQIECAAAECBAgQIECAAAECBAgQIECAAAECBAgQIECAAAECBAgQIEBgRQsIdK3o41HcKhNYqYGuC5JUh6hz5/Csnwc3b528ru2MnSvQVeGmnyX5+dD8m7Zw1r5JTm1BpR/NUkOtv3uSI5NUCOpZSc5c4B2oGt6R5NlJPpDkRSPq7C5x6yT3SXKHJLWv6rh2vyQ3TVJBvS161PP1JP+3Bdi+mOT7SX7T471uoKu6oM3Wdau6wFUnsy2TzCfQVe/vneS7Peq6MsmveowzhAABAgQI9BUQ6OorZRwBAgQIECBAgAABAgQIECBAgAABAgQIECBAgAABAgQIECBAgAABAgQIECCwJgUEutbksdrUKheYK0DVd3svS/KWJJ9KsleSn8zy4m2THJjkAS0gdGFn7Gz1DEJIT0vyiiTvH1pjmyRHJ9khyQFJDp8l3DTJ2L4GO7dOXzW+DCpYNtsz2Guf+b+U5N+SfCvJeUm+neS/klzd5+URY7qBrte2jl7jpuqOnU+ga5Iucjv27K42z217jQABAgTWoYBA1zo8dFsmQIAAAQIECBAgQIAAAQIECBAgQIAAAQIECBAgQIAAAQIECBAgQIAAAQIEficg0LW6b0Od3z2T7JHkT5M8uG2nOup8I8l/JDmkdTs6Lsmj2+fnJHl6kuoCtFzPrZJ0a6o6Fis4Mtw565+SPCPJT5dr83OsO41AV3WWemcLMb0myRuTDP/ydLeMW7Yw1pOTPHcomDVbPVslOT7JvZI8dkTwZ7jrVrmfNWL/FSg7KskTe3bz6nN03dDTSa1D2OU97S9Jcmz73qkgXH0vXZXkohbY+kWfAiYcI9A1IZjhBAgQILBqBQS6Vu3RKZwAAQIECBAgQIAAAQIECBAgQIAAAQIECBAgQIAAAQIECBAgQIAAAQIECBCYhoBA1zQUl2eOCn/s37oiVXhn1PO1JLslqRCLQFcy6Eq0HgJd2yX5cJLbJamQ1qd7XNO9k7yvBZn2S1LBwHpmC3Q9oQWwzkjyzCQVhBp+Nk1yRJLntY5h1Qnsl51BGyb530nelOTsJM9pHa96lDzrkEckOSHJzXp255prrwutZ673lzLQtUGSOu/vzlVUuwe/6jHOEAIECBAg0FdAoKuvlHEECBAgQIAAAQIECBAgQIAAAQIECBAgQIAAAQIECBAgQIAAAQIECBAgQIDAmhQQ6Fqdx1rn9uIkb52j/I+3IEuFNwS6Vkagq8JLr05y43Z+l444w4V26Kr78bIkhyf5VLsD1WVqrmfQbevOSR6fpAKB9YyrZ+Mkh7W7eHCSg5JcO2aR6uC1TZKPDYW5BsM3asGzH47p4DVX7cOfV4jsHUmeneQDSV6U5OdDgyoIWefQ7dS2UPtJ6+yOX8pAV6273F36FmLlXQIECBBY3QICXav7/FRPgAABAgQIECBAgAABAgQIECBAgAABAgQIECBAgAABAgQIECBAgAABAgQILFBAoGuBgMv0+pZJPpTkoUPrX5zkgiTXJalwyDmt81GFWwS6Vkag6wGtc1ad4Z7tXIav0TRCRbdIsn2SOvtPJBn+xelRV7fCTYe2MNjLW1etGjeunkEArMJaj51SEGta31K7NOdftC51nxuauIJ1r0jyyiR/l+RVSa6aoxvZtGobN49A12ILm58AAQIEVoqAQNdKOQl1ECBAgAABAgQIECBAgAABAgQIECBAgAABAgQIECBAgAABAgQIECBAgAABAssiINC1LOwLXnQQsBlMdGUL4XxwTPejWwl05cQsf6Dr5kn+Nskzk5yW5HlJfjziNgyf7yQX5qh2F66e5KXO2CckOTXJsUn2S1J3a1yga+8k70tySpL698uTPCNJ3cNpPxVO7NtR6pZJyuFpSQ5J8rokvxkq6B7J9XfiuUne3z5fiP24PfetXaBr2rfGfAQIECCwUgUEulbqyaiLAAECBAgQIECAAAECBAgQIECAAAECBAgQIECAAAECBAgQIECAAAECBAgQWBIBga4lYZ76IsOhmW74ZuqLLdKEwyGzWmbHRery1A3v1Dr/1IJHP12kvY2atr7XXpzkrS0ktWuS08esv5BQ0UIDXYPub7dJUjWeOybQVaGpCkE9OUk3ELXcga5yrnre0+5SdUG7aMi5unNVyOs1Sc5oAbtL2piF2I+7TksZ6FqM+mtfFdx7SZL/XsLvGUsRIECAwNoVEOhau2drZwQIECBAgAABAgQIECBAgAABAgQIECBAgAABAgQIECBAgAABAgQIECBAgEAPAYGuHkgrcMhwaOagJPVn+JdjV2Dp15e03gJdf5zkmCQVmDogyeEjukYNcAahnAvauf5ggoO8Isk3k1w7wTvdoTdOcmjr8vXE1klsVIeuXZJ8OMm3k+ye5MI2Se1vqx5r79RCVWcneWMLuc32WnXYqmBUdQyb7dkmyfFJ7prk+UlOGDF4u/b1GluBr+M6YwZ7LcPqOvbdHnsZN+SBST7Z6u7TXazboas6i71llrVvkuTgJM8Z2sNiBbqOaPf2Vwvw8CoBAgQIEBgICHS5CwQIECBAgAABAgQIECBAgAABAgQIECBAgAABAgQIECBAgAABAgQIECBAgMC6FhDomuz4h0NIy9HpqSoeDnS9toU7JtvN8o5eT4GuR7SOUdUprJ4PtDDTcOeowYmMClAt5WnV/dotyV8nqcDVcD0VNNsjySuSfLSFziYNkA3u8DS/hzZNcliSfZO8q9V31RBcjalw0vOSnJRknySXd8ZM037SubqBrknOuxtKG6x5dOtAds2IiV6e5MAkc4XGqp4K2z0zSb1Tbh4CBAgQIDANAYGuaSiagwABAgQIECBAgAABAgQIECBAgAABAgQIECBAgAABAgQIECBAgAABAgQIEFi1AgJdkx2dQNdkXrONXi+BrockeXeS+w5hXJbkyCTvSHLJ0GeTBoGmdyq/nelGrdtbdcWqZ1w9GyWpP6NCQ3PVNO1AV/0sq05hZVpdw56V5MdJbte6dZV/ncVDk2zROn3tmuT0RbSf9BynGeg6qnVZu3rEQbwmyRuSzBUEvUPrXlbd1Koj2z/Pdag+J0CAAAECPQUEunpCGUaAAAECBAgQIECAAAECBAgQIECAAAECBAgQIECAAAECBAgQIECAAAECBAisTQGBrsnOdbkCXdXZ6cQRoaDZqu927Rmu+5wkT09yfs/tb5Ckanh8kkcmeWALxdTrX0ryL0lOTfL5JKMCJKOWWWigq8IvOyR5cpKHJ9m+LXJmkk8kOSHJ99rXhv2m2RVqHGF9bz06yVubXXW6qq5Qt0lyaDOsd69MckqS6qj0lSTVUWrSIFDPY5z3sMWoZ9qBrru1M79/z12OCzxNc6/TnKvntq6/O9MIdFX9n0zy3Ql/XvSt1TgCBAgQWL8CAl3r9+ztnAABAgQIECBAgAABAgQIECBAgAABAgQIECBAgAABAgQIECBAgAABAgQIEEgi0DXZNVhvga66HxWUOijJ43pQVUCsOv98JMkv5xg/30BXhcsqVHZIJxQ1aqnqgFUdiN6X5C5Dgbi5Al2jAnRzdTPq1rBxkj2S/J8WfDsryT5JvtUGVRitgmgHJNl2qPgKyFUQ7S+SfDPJ3km+nmTQLavHMcxrSHXa2ixJ+Q4/FeCrYM+gngr4DD/XJflZkvpnn2faga5btLOurlvDT/lV7dWtqzpNnZdktyTnjhg7zRDWNOfqY1pjBmsuNNBV3/uvSnJwkmOT7NfCh33rMI4AAQIECMwmINDlfhAgQIAAAQIECBAgQIAAAQIECBAgQIAAAQIECBAgQIAAAQIECBAgQIAAAQLrWkCga7LjX0+BrgolPT/JG1vQZxKpCoDsn+TSWV6aT6CrglA17ysmqOnAJB9roZT7tnoWM9BVoaEy+59treq+9bIkF4+wqP3slGTfHoG5CqhVZ7VfJ/lOp/vYYNqfJPmPzhp3SPKHQ2v+e5LTklw7opb5dIHrTjOX6fCS0w501c+yCr/9QZKLklyQ5MIkV7Qw3NbtDlRXt5cmeXuS4V8mrxoHgahJ7vtcYyftiDfXfLN9PirQdePO90vduQpqvaB1svtcm+yeSerO1FP3t7rt1deqq1zdq3cupCjvEiBAgACBIQGBLleCAAECBAgQIECAAAECBAgQIECAAAECBAgQIECAAAECBAgQIECAAAECBAgQWNcCAl2THf9yBboqJFQdhSpkVc99kuzZKf0TSQbBjMGXz0xS3Z7qGa57roBJdWuq4NShI3iq29H/bYGiDZPcL8nOrRNVd/iprSvVj8YQTxromq2ms5Oc0ToI3bnVUwGlwfOWJI/qdMOaK3w0nw5dVd/TkrwuyWDt6tD1piQVxprruWWShyb5syQPaZ3R5npn0s+fmuTkMS9NK9BVXbrGdfrqLv2UJO9J8ukWLrp8js1Ux7dfTLrhNr5CTIcleWGSCthVt7RxYcO1Fui6V5J/THL7CezqZ8txE4w3lAABAgQITCog0DWpmPEECBAgQIAAAQIECBAgQIAAAQIECBAgQIAAAQIECBAgQIAAAQIECBAgQIDAmhIQ6JrsOJcr0DVc5aC70eDrr01y8CxbmSTQVXdi9yRHDnXBqi5XByX5lyTXDa1189bNq+qoMM/geUfrpnX1iNomDXTtkuTDQ/Of1YJnXxmqqcJVj2whnkFXrm4J0w503TTJIUle0hapblzVGewfWneoyW7Zb0cPuipVl63NW/ekQcet+uyPktS6fZ+fJ3ll6+416p0yGxfEemCSTyb5ZuuC9d0RE9SdqDBXdcI6Mcko9761jho31x0fN3f3Plew7llJKuw47hkEumbb66T7KJsrZ7kLFTg7ogXNJp17MH4Qwhru0FUBx3HnUXusjm1VW3VtOy/JVa2z2aiOcvOtzXsECBAgQGBYQKDLnSBAgAABAgQIECBAgAABAgQIECBAgAABAgQIECBAgAABAgQIECBAgAABAgTWtYBA12THvx4CXaM6Nb07yV+14Mc4sbpLj0lSY7dsgyoosmuS00e8NEmgq7pXHdU6YA2mqg5g+yX5wSxHuE2So5PsMDRm2oGumv62rcb/bmGuiya7Wr83+tatC9tvklQ3tXJczmcQEpqrs1vVuNBOX+P2Od9AV/cOvCJJdWur8NK4Z5K9TutMFjPQ9euhoF51OntZkjckma/ptPZtHgIECBBYvwICXev37O2cAAECBAgQIECAAAECBAgQIECAAAECBAgQIECAAAECBAgQIECAAAECBAgQSCLQNdk1WOuBrroPFfY4vMNSwal9kvyoB1W9/9wk7+mM/fskL2ydf7pTTBLo2jnJKZ3uXNVJaLck5/aoqTp1fTDJ7Ttj5wp09Zh25JDqcPWrJBWaWcizHKGi2eqdpJ7ZOn1113hKuyefTvKCJJfPAVamv5gQtRsE/ECSF7Vw3J2SPK516vr20JyDvX42SXXC++GEa85neH3fVJe7shs8f9m67h2f5IAR3z/D61SQsDrhDXfoGtUd7zUCXfM5Ju8QIECAwBQFBLqmiGkqAgQIECBAgAABAgQIECBAgAABAgQIECBAgAABAgQIECBAgAABAgQIECBAYPUJCHT97swGQYjFOMUdk5w1xYkraFIhpcEzV6ed4fDUuE5LFXqq4Muftoln67A1bjvDc1yS5PFJvjb0Qt9A14Yt2PLKzvsHJzlojk5Lg+EbJzksyYs77y9WoGtaRzxJgGpaa3bnqS5b5f3xJKcleUCSL7RuYU9PckHrevasJO9I8q/zKGJwhxfrLCoctX+SQ5OcneQ5SSoIWF+vu3Ng66hWAcZu6GlgX3U9M8kdkmw+j/0Nv3JFkm/2vLPdjl1V55smWH+SQFfNW+Gu2TqWTbC0oQQIECBAoLeAQFdvKgMJECBAgAABAgQIECBAgAABAgQIECBAgAABAgQIECBAgAABAgQIECBAgACBtSgg0PW7UxXo+m13n092OmF9KsleSX4yweUfFcCqDkxHDc3RN9B16yTHJnlM5/1dkvzzBDU9KsnpnfGLFSLqlnSzJHsmucUEdQ6GVgep6mpWYbja+2XzmON7ST7SOoZN+vrAq9beL8l2Q4GumvuI1rmt9njcpAu07lcVSlyMs6ifa7snObLZVfDszE6N905yUgtqVae3z3U+6wa6qtvcq9s+57HF33ul7v9weGzcnBUiK9Odkkx61/sEuiqodkySi1tY7Pw5NvebFuargKeHAAECBAhMQ0CgaxqK5iBAgAABAgQIECBAgAABAgQIECBAgAABAgQIECBAgAABAgQIECBAgAABAgRWrYBA1++OTqAr2aeFYAYq72pdjq6Z8IYPAiOD1yr8c8BQuKhvoKvCRB9OsnWb7ItJ9mhhlL5l3S3JCUnu315YjBDRcC2j9te33mmMmyRANLxeBY/e0sI+1cHpwUOBrgoADe7KqLPtU/9iduj64xZY2iJJhQmPT9L9xfEKHb6udad6e5JXJPllK7o6kNVdqTvSDXR9PcmlbczNm0kFoqpb2XVJbpTkvklqzS8l+Xkbe5sk24/pBjbOaRCs/PckFTj7Th/QNqZPoKu+lyqst0PPecd19Ov5umEECBAgQOAGAgJdLgUBAgQIECBAgAABAgQIECBAgAABAgQIECBAgAABAgQIECBAgAABAgQIECCwrgUEun53/Os90DWqs9YnhroX9f1muU/rTjUYP+j01O3w0zfQ9Yih7kofb13DLu9bTJJbtgDLn7d3ljrQVQGoCv/0fQaBofL6RpKr+76YZMsk95gwQNSd/iZJDk+yb5LqbPWB/LZz2xdal6YKPNV+Khz3j+3fK5z1wwlqrKGLFejaJsnRLaxUIcLaS3WYqmejJNX97OFt/UcnOS/J05J8q40Z1PW+JK9M8tcjOpGNCk117/OOSc4amm+SgN0gLDfq+2Yu5kEgba716o5Ud7UHzTVhkiuaxXd7jDWEAAECBAj0ERDo6qNkDAECBAgQIECAAAECBAgQIECAAAECBAgQIECAAAECBAgQIECAAAECBAgQILBmBQS6Jjva4RDSUgSDRlU4CJ0MPnttkoNn2cpw3aM67mySpLotVZhk2s8op76BruG9zhVUGVX78N6W4ty6+5vrfIZrHhWg6nsm1VHrDQsIdN0hyXEtsLVL6zY1qp5bt5BcffbYToCpb52LEejqhrmqu1x9T9yuhbt2TlJ/qoPW8FNdvOpe1TPoTlZ/f1WSNy5xoKt7V1/evif7mta4get8vk8mWcdYAgQIECCwEAGBroXoeZcAAQIECBAgQIAAAQIECBAgQIAAAQIECBAgQIAAAQIECBAgQIAAAQIECBBY9QICXZMdoUDXZF6D0QJdswfuhlWXM9BVa38yyddaOKg6b42qp9vRbSHBo2mF66rj1PtbrXPd0q8n+VSSXyepsF23E9YgEHdQkje3Dl8VcqxuVhV0q2cxO3QNAnU7Jak6L51lM6M6Zw26e1X99Wf4F+bnsvE5AQIECBBYCgGBrqVQtgYBAgQIECBAgAABAgQIECBAgAABAgQIECBAgAABAgQIECBAgAABAgQIECCwYgUEuiY7GoGuybwGowW6Vk+gq9uhqv796jGBrjrb4W5Qt0/ypiSb97gmt0myfZLLklTHuApXzfV8uXXMumbEwEclOX3MBF9K8pkkn21BtVqzfpF8qyTHJ9moBbYu7nSpOzDJWzt/X6pA1yBQt9lcGM3t6UnO74wdBNJGdYV7UZLHJflYkr/tvHPXzrnVvivM5yFAgAABAospINC1mLrmJkCAAAECBAgQIECAAAECBAgQIECAAAECBAgQIECAAAECBAgQIECAAAECBFa8gEDXZEe03gJd3RDLZFJzjx62rDd2THLW0KuD0NDgy0clGQSN5l7ltyM26QRz6u/T6go12/rd/Y0K18z27nJ16KoQ0TuT7JXkBUnKup5x9dw/yT+2QFGdU71/YpL79j2YCcfNdvaDzla3aEGnLyT5YpKLWiht1FIV5Nq6M6befV+SXVvA6+RlCHQ9OMkfz+FypyQvTHJGkj06Xbxu0jqK7ZvkWUk+0Jmn+z0w/Fl1Nxuc26jvwQmPyXACBAgQIDCngEDXnEQGECBAgAABAgQIECBAgAABAgQIECBAgAABAgQIECBAgAABAgQIECBAgAABAmtZQKBrstNdy4GubhhkoFLdeqrj0mI8fQNdgzDRoIb5hLG6QaWaZz5zTGqwGgNdg2DPHyR5fKdT07hA1yBEVe/V+H9vYa4KSi3Gc0WSbya5dsTk9bOs/ly3gIW3TPKhJA9t4cJ/WYZAV5/yB+cxfI+7gbQnJjmtM1k30DUc1BTo6qNuDAECBAhMU0Cga5qa5iJAgAABAgQIECBAgAABAgQIECBAgAABAgQIECBAgAABAgQIECBAgAABAgRWnYBA12RHtpYDXSXxyiSHdEjm0w2rr2jfQNc9k/xDkm3bxOckeXrrCtV3rUHwaKf2wlIHuj6R5HN9i00y6MB0SZJjk1w2wbuPSPJnrbvWpJ3MBt3QTkmyd5LL27rjAl03TfK2JM9Nslvr8jRBqYsytMJkGye5apbZK9z0yCTbJXl7Z+yg49hPkvxFkos7ga6vdzph3TxJddKqzy9oIbIbtTDbFkm+lOTnbf3bJNl+nucxbgt1xmeOCCYO7nntY5dWx2COW7a79Ofts3/uTC7QtShX0aQECBAgMIuAQJfrQYAAAQIECBAgQIAAAQIECBAgQIAAAQIECBAgQIAAAQIECBAgQIAAAQIECKxrAYGuyY5/rQe6npDk1A7J2Ul2T3LhBEx1pypI9LQkF7WOShVwqQBKt7NS30BXN4gyKGO4+9D+w5h5AAAgAElEQVRc5VUg6ZNJqlNXPUsd6JqrvsX4fNIwXreD0/4tyDT4Zetxga4669e1P69NcvBibGTCOQe1viPJAUl+neRFSXZt3eaqa9Ug+HTbdk+/1dYY3P8zkuyR5BedQNeEZdxg+KTnMdt6g+Dd+5K8JMl/t8GDQNoPW8DuO51JBt3HKhg5HPYS6Fro6XqfAAECBCYVEOiaVMx4AgQIECBAgAABAgQIECBAgAABAgQIECBAgAABAgQIECBAgAABAgQIECBAYE0JCHRNdpxrPdC1VZLjk+zQYXl+kgqODP/i7Ti5O7ZOQH/SGfDyFozpvtM30FV39FVDYaFJwjEbtsDRazqLL0Wgq4JohyW582RXbGb0oAPUlUm+keTqeczx5SRvTHJNz3fvneSkJJsneVKSen/wjAt01efPTHLMUAeqMj8wSXWnqg5jX0lSHg9MsmmS6gBWT3XTqu5VdVdObB2v6ut15tWZ7aFJPjTh/gdhp3clqWDaLzuhs6rpTUmqvgqfVUe6PZMc19Yc3LPBu1XHEUn2SfLBJP/a6h50UDsryadaaKwCcdXVa5skFSb7fht7n7bGJHd2riOrwORbRnT9qs51JyT5cOua9rPORLOFveYKdN2rdWurjnEeAgQIECAwDQGBrmkomoMAAQIECBAgQIAAAQIECBAgQIAAAQIECBAgQIAAAQIECBAgQIAAAQIECBBYtQICXZMd3VoPdG3cQkAVhBk81aXrOUnO60FVQZkKb1WQafBc3AJCFUzqPn0DXfXOg5J8NMnt2wQVdKqOS6f3qGm7FnKpoM3gWYpAV4/Sxg6ZLUC1kHlne7dCS0e2ANZ+Scp48MxWT4Wxdmzv1VnXL2gPOmDt1LpB/XOSQdioG2y6dXvvMUmemuTktmD9/R9ah6zdknyu56a7HcMG4a16dTjkVSG3QTeuCmxVJ6+6++9Msle7w/X1bteyQfCr5ht4dPfSvc/lUWGv7trTCnR1w2jdrmjdr1dorQKM3Y54A4NRYa+5Al0VfKs/r29Bsp7HYRgBAgQIEBgrINDlchAgQIAAAQIECBAgQIAAAQIECBAgQIAAAQIECBAgQIAAAQIECBAgQIAAAQLrWkCga3Ue/yCcMai+G+wYtaPh8NQ5LWBz/ojBD2gdfrbsfPbxJBXyqcDOuKfuUoV7/i5J993DW4et6pTUfSYJdI0LmlVNX5ulpuoWViGdJw6NWauBrnJ6djun2mPfrmrFU920KshXd+LoIa9JA2ZPSfKRJF9Msker58EtgFdfq/v706GuWINg1a9ah7K/bd2//j7JC5Nc1eNb9aZJ3ta6U1UQrLp+1TOov+5xBbYuT1JBvwo31Z2uGrdo4+/bCaGtxEBXt6YXtC5dtcdbtE56FXTshs/qsxsnOTRJdfaqoFd1buvejbkCXfXOG5LM9XOmxxEZQoAAAQIEZgQEulwEAgQIECBAgAABAgQIECBAgAABAgQIECBAgAABAgQIECBAgAABAgQIECBAYF0LCHStzuNfzEDXqC5bpVQhsFclOSPJcDhr0yTPT/LqFowZqM7W3WuSQFfNVx22Kmi0Q+fIKnxUQZMKD3Vr2iDJA5NUmKzCPMPPXIGubsBl8O5ShlkmDVBVjRXmqs5MFdqpkNKzkpw5pes9ST1VR3Voe3GSbkhrYPqbJBW2+k6r7VEt6PXZFvT6Yfv6I1pntZsleXKST/fYSwUJP5RkqySP74T97tk6flWIrL53ao0KsNXY2yb5iyR3T3LqUAhtJQa6ut83FVQ8rbkMAmr11wp1ndvxGtUxrcs5W6Cr2/mruu/VmXoIECBAgMBCBQS6FirofQIECBAgQIAAAQIECBAgQIAAAQIECBAgQIAAAQIECBAgQIAAAQIECBAgQGBVCwh0rc7jW8xAV4lUQKtCOfuO4KmwUIVvzmuf3TvJnw8FueqjGvfSJB8dQzxpoKum+eMkxwx1AKuvV7CrAj/fS1Lz/mmS7Wc52rUY6KrtdjuSTTPUNUmgq+7DSUnuNBTEGpx3BY+6Yau7teBWBaoem+Ssdm7dMFXfLl1V5ydbkGsQ3KrpBmts1OlMV12rHpPkB0n+PclftxDa25O8ogUEV2KgaxC++oMhx32SHNm6jj03yc86939Ux7Tut8dsga5u17Phzl+r86enqgkQIEBgJQgIdK2EU1ADAQIECBAgQIAAAQIECBAgQIAAAQIECBAgQIAAAQIECBAgQIAAAQIECBAgsGwCAl3LRr+ghRc70FXFVajrwPZn0mIrTFTdfE5JMvwLu4O55hPoqvtaIZx3jwh1javxytZV6M5Jnt0GrdVAV22v28lstg5pk5xp30BXdXN6XZLXtLPfO8nlbaHNkrwzyV4tmPe5EV8f7gC1c5vnF62r1+CdcbUPQk1HtU5lV7eBg7v20CS7JPnS0ATV0ev41v3tqUlObp+vxEBXdS6rzmtfTLJHC052bfdv933wfVffx+9od//gJAcluXZo/7MFurrdvXbsBO4muT/GEiBAgACBYQGBLneCAAECBAgQIECAAAECBAgQIECAAAECBAgQIECAAAECBAgQIECAAAECBAgQWNcCAl2r8/iXItBVMhskeWSS1yZ5eE+qD7RQz0VzjJ9PoGsw5V1aMOWZc6xRnbte3bo2HZ6kAj/1rNRA182SbJzkga3mC9o+q4vU4KmAzR92/l5BtepAVWe19Yig23tbuOmqnuc3aljfQFc3GFRdot7fmWxcOKp+Br0qSYWN3pWkAknXtPe6YaRu56xRNXbnHw6Gde/aqFBSBc/el6QCcLsnubAtsNICXWX1siR1l7uhtQd1OuE9KcmXO0AVYPtwku+3UNy5I/BmC3QNup5VF7PdknxnAffIqwQIECBAYCAg0OUuECBAgAABAgQIECBAgAABAgQIECBAgAABAgQIECBAgAABAgQIECBAgAABAutaQKBrdR7/UgW6Bjobtc5PFRZ5cJJ7d4JDFZo6L8npST7WgiPjunJ1tRcS6Kp5KsB0ryRPbx2f7pekOhVVd7AK5lR3sE8k+XmSbjCn3l2sQFc3nLSSbtYrkrxlRGemvjX2CXRVd65a55ARwahapz6v0NYrkzwrSQX/Bk+d4QlJzmhdpy7tfPaUJB9pd+xpSb41pugtk3woybZJHjvUSarbwWo40HXLFjx7cquv28FqoYGuuqP7JvnboQDWXO6DYN917f7W32+c5I9awG+HJIPAXLcr2t8neWGSQXjvdi2o9uftXKp72m9GLD6wqw5m/6t93/wkyd2T7NdCbsNdz+bag88JECBAgMBsAgJd7gcBAgQIECBAgAABAgQIECBAgAABAgQIECBAgAABAgQIECBAgAABAgQIECCwrgUEutb18dv8Igg8qoXbpj11BdWqY1eFfOqpTknfa/9e4Zv/aP9+RZL/bJ2+qjvZX7aQW4UAz5pnUX0CXdu1UNY2rcvWEUmGf1n7NUne0Dq+Vbhr8Nw/yT8mqX38RZJ/63x2+xb++tNZ5q3hT0hyaguFVee2SzpzDIJZj0nyorbW4OMtWhDtz5LsmaTbwWohga4KLFY9g2e4+9hsRzHYy7gxdY5Va3XB2yrJ8Ukq5PXUJCe3l6q72WEtUNYdP2rObie0UZ9fmWTXRbrX87ySXiNAgACBVS4g0LXKD1D5BAgQIECAAAECBAgQIECAAAECBAgQIECAAAECBAgQIECAAAECBAgQIECAwMIEBLoW5udtAsMC1Q3qvkmqq1mf59okFya5emjwL5P8os8Es4zZOsmxLezz/iQv6XRvmmTqPoGuh7RgVHW8enYLGw2vMS7QVR2ijktSwaGXt25cg3frZ9TLkhye5B1JDhixh+qEVZ2l/qp1wqp1yrU7x8ZJrhmz6Vrjti1Q1u1gNS7Qdesk90lS4blvtrVq/u2T3CTJvya5Q5IPJ6kzqDBedSU7syd6t2NW95XLWkiswnK1bj1138qkuuY9P8mP29d3aUGvMu2zdtX5xiQVeqs5B8/nk7w+yWdGBPR6bscwAgQIECBwAwGBLpeCAAECBAgQIECAAAECBAgQIECAAAECBAgQIECAAAECBAgQIECAAAECBAgQWNcCAl3r+vhtfh0I7JbkaUn+d5LvznO/N24hn+oOVgGhbuhpeMoKNFUYbfgXtWvcHZP8bERQrQJZN2rvjSrxTi0g9dVOh7JR46rODUeE4+a57Zm5tk2yeQvdVTCr71NhsN2T1M/YTyX5Qd8X2zs3HwoFlvnPx7iWXwXSul3Jark/auYfE8aaQN9QAgQIEFgKAYGupVC2BgECBAgQIECAAAECBAgQIECAAAECBAgQIECAAAECBAgQIECAAAECBAgQILBiBQS6VuzRKIzAVATqe7z+VBjLQ4AAAQIECBBYCQICXSvhFNRAgAABAgQIECBAgAABAgQIECBAgAABAgQIECBAgAABAgQIECBAgAABAgQILJuAQNey0VuYAAECBAgQIECAwLoUEOhal8du0wQIECBAgAABAgQIECBAgAABAgQIECBAgAABAgQIECBAgAABAgQIECBAgMBAQKDLXSBAgAABAgQIECBAYCkFBLqWUttaBAgQIECAAAECBAgQIECAAAECBAgQIECAAAECBAgQIECAAAECBAgQIECAwIoTEOhacUeiIAIECBAgQIAAAQJrWkCga00fr80RIECAAAECBAgQIECAAAECBAgQIECAAAECBAgQIECAAAECBAgQIECAAAECcwkIdM0l5HMCBAgQIECAAAECBKYpINA1TU1zESBAgAABAgQIECBAgAABAgQIECBAgAABAgQIECBAgAABAgQIECBAgAABAqtOQKBr1R2ZggkQIECAAAECBAisagGBrlV9fIonQIAAAQIECBAgQIAAAQIECBAgQIAAAQIECBAgQIAAAQIECBAgQIAAAQIEFiog0LVQQe8TIECAAAECBAgQIDCJgEDXJFrGEiBAgAABAgQIECBAgAABAgQIECBAgAABAgQIECBAgAABAgQIECBAgAABAmtOQKBrzR2pDREgQIAAAQIECBBY0QICXSv6eBRHgAABAgQIECBAgAABAgQIECBAgAABAgQIECBAgAABAgQIECBAgAABAgQILLaAQNdiC5ufAAECBAgQIECAAIGugECX+0CAAAECBAgQIECAAAECBAgQIECAAAECBAgQIECAAAECBAgQIECAAAECBAisawGBrnV9/DZPgAABAgQIECBAYMkFBLqWnNyCBAgQIECAAAECBAgQIECAAAECBAgQIECAAAECBAgQIECAAAECBAgQIECAwEoSEOhaSaehFgIECBAgQIAAAQJrX0Cga+2fsR0SIECAAAECBAgQIECAAAECBAgQIECAAAECBAgQIECAAAECBAgQIECAAAECswgIdLkeBAgQIECAAAECBAgspYBA11JqW4sAAQIECBAgQIAAAQIECBAgQIAAAQIECBAgQIAAAQIECBAgQIAAAQIECBBYcQICXSvuSBREgAABAgQIECBAYE0LCHSt6eO1OQIECBAgQIAAAQIECBAgQIAAAQIECBAgQIAAAQIECBAgQIAAAQIECBAgQGAuAYGuuYR8ToDArZPcJ8lvkpyT5MqeJLdJ8ugkpyS5quc7Nax+Lj0oyXeTXDrBe9MYukmS/5nk35Kc2fY8jXmnPccGSW6f5EeLWOOmSe6c5IJFXGPaLuYjQIAAgdUhINC1Os5JlQQIECBAgAABAgQIECBAgAABAgQIECBAgAABAgQIECBAgAABAgQIECBAgMAiCQh0LRKsadelwEZJNktSYZuV9vwyyS/mWdTDknyhhbmenuT8HvPcPckHkzwwyV5Jjksy/Mvb46bZOsmxSTZP8oIkn+2x3jSG1Pntn+TQNtlbkhyYpOxWwnPjJOX6Z0n2TFL1Pi3Jt6ZU3M2S3CPJw1sQr879siTPSHLWlNYwDQECBAgQKAGBLveAAAECBAgQIECAAAECBAgQIECAAAECBAgQIECAAAECBAgQIECAAAECBAgQWNcCAl3r+vhtfsoCFYY5Mcl9pzzvNKbbrdU2n7nmE+iqny0VBKpg1sUThIKqQ9ZhSV7YOnvts0RduiocVeGxQ1oo79QktXZ1wFqOp/xunuRuSR7aQlY7J9liqJi/THJkzwLL9qZJ6p9bJfnDJP8jyQPand1yzDxva8G2/+65jmEECBAgQGAuAYGuuYR8ToAAAQIECBAgQIAAAQIECBAgQIAAAQIECBAgQIAAAQIECBAgQIAAAQIECKxpAYGuNX28NrfEAis10HVBkl2TnDuHxyBEVJ28ru2MnSvQVcGgnyX5+dD8m7Zw1r5J+gSkav3dW0CpOkM9K8mZS3CGFeZ6WZLXLGOYa5sW3KqgVQWsqrPZcHhrQPHpJMck+ackP25frMDec4asbpNk+3n4fSnJGUk+leQbSa6axxxeIUCAAAECswkIdLkfBAgQIECAAAECBAgQIECAAAECBAgQIECAAAECBAgQIECAAAECBAgQIECAwLoWEOha18dv8ytUYK4AVd+yK6T0lhbM2SvJT2Z58batC1OFifZMcmFn7Gz1VLenI5I8Lckrkrx/aI0KKh2dZIckByQ5PMlvxtQxydi+BnONq/qr7tfPNXAen1fgqrqU/bTHu09oobdxQyuUV+f5/yW5esSg7ZJ8OMnWPdaqIVe2sNYPknw9ybeSfDtJ/f1XPecwjAABAgQIzFdAoGu+ct4jQIAAAQIECBAgQIAAAQIECBAgQIAAAQIECBAgQIAAAQIECBAgQIAAAQIE1oSAQNfqPsY6v3sm2SPJnyZ5cNvOIKzxH0kOSVLdjo5L8uj2+TlJnp7k/GXc/q2GaqpSdkxy1iLUNNw5a5KgzSKUM+eU0wh0bZbknUkqyFWdp96YZPiXp7uF3LKFsZ6c5LlDwazZ6qmOUscnuVeSx444v+GuWxVwGnXGFSg7KskTe3bzmhOxx4DqgHVwkuogthjPJPfsbkne1IJ09X1Z3dS+21w/l2Su79kKplV3s+rKVU+F9+r7f/BUl62LklzXwlxCW4tx4uYkQIAAgb4CAl19pYwjQIAAAQIECBAgQIAAAQIECBAgQIAAAQIECBAgQIAAAQIECBAgQIAAAQIE1qSAQNfqPdYKcOzfugtVeGfU87UkuyW5XKArJya5b0OaJGizHDdkGoGuQcem2yWpkNane2xk7yTvS3Jskv1a8Kdem62eQWepM5I8M8klI9bZtHXxel7rGHZgkl92xm2Y5H+3QNPZSZ6T5Lwe9S5kSAUh35Zkl86dqODUtQuYtH6e/klnzne0789RHbX6LjONuzC81sZJNhjT6as7tvbz7HZWH0vy875FG0eAAAECBOYQEOhyRQgQIECAAAECBAgQIECAAAECBAgQIECAAAECBAgQIECAAAECBAgQIECAAIF1LSDQtTqPv87txUneOkf5H28dmiq8oUPXygh0VXjp1Ulu3M7v0hFnuNAQT92PlyU5PMmn2h2ojk1zPYNuW3dO8vgkFQisZ1w9FQw6rN3F6nR10CyBqOrgtU2SCgZ1w1yDmjZqwbMfLlKXtsE69b1QncTKpjq31fO3SV7VCbDN5TTu8z9OckySLafYZWySu1Dduarz3klJfjSiyArWVUDrRa0zWf1MmO25Ywv3VUhtuGvbfI28R4AAAQIESkCgyz0gQIAAAQIECBAgQIAAAQIECBAgQIAAAQIECBAgQIAAAQIECBAgQIAAAQIE1rWAQNfqPP4KjHwoyUOHyr84yQVJrktSHbzOaZ2PKsgh0LUyAl0PSPLhFvrZs53L8C2cJMQz7gbfIsn2SersPzHiF6dHvVchs0NbGOzlratWjRtXzyAAVmGtCkmdtcK/nSrw9Iok/6vVeWULcr1nTMhsku1UWO3oJDu077vqRvaVSSYYM7bvXai9/X2SP0tSHdAqaDfcbazChLX/Q5KckqQ6slX3vnHPoGNbdU3bPcmFU9iPKQgQIECAQAkIdLkHBAgQIECAAAECBAgQIECAAAECBAgQIECAAAECBAgQIECAAAECBAgQIECAwLoWEOhancc/CHkMqq9gSnVk+uCYYMqtBLpyYpY/0HXz1g3qmUlOS1Khnx+PuILD5zvJLT2q3YWrJ3mpM/YJrbvUsUn2a12rxoWKBoGfbjjoGe0eznP5sa9VOLG6T50/j4mrK9cjW5DpgZ33K4BV3zc/m8ec3Ve2TvKOJLskqVDls5KcucA5B6/3DXTV+N2SVDjtsiS7JvnqiBru3Tp43al1RPv0mDq73bnm6r42pa2ahgABAgTWkYBA1zo6bFslQIAAAQIECBAgQIAAAQIECBAgQIAAAQIECBAgQIAAAQIECBAgQIAAAQIEbigg0LU6b8VwaKYbvlktOxoOmVXdOy5Sl6d7JMse6KrvtRcneWsLSVXg5vQxh7Wcga5B97fq+FQ1njumQ9ctk7y/hYKe2/69trPSAl13SXJQkgrRDZ5vJqmvb5akvnf2T3LpPL9xyuudSf68nesLkhzfsyNanyUnCXR1A4OHt+5jvxxaZOPWvavu4hFJDkjyq6Ex3bt6XpKnJflWn2KNIUCAAAECPQUEunpCGUaAAAECBAgQIECAAAECBAgQIECAAAECBAgQIECAAAECBAgQIECAAAECBAisTQGBrtV5rsOhmQqs1J/hX45dybtbb4GuP05yTJIKAFWIpgI3vxlzQIMQzwXtXH8wwUFekaQCS9dO8E536I2THNo6Vz2xdRIbFSqqblQfTvLtJLsnubBNUvvbqsfaOyV5XZKzk7yxhaFme62sqktXdaPr89w+yUuS7NuCW/XOV5IcmORzSfZqgaYKdZ2aZJ8kP+ozcWfMcJir1vpQkusmnGe24ZMEumqewbnM1qXrKUk+kuSLSfZoXcW6NWyX5IQk2zSvwxZwn6ZIYSoCBAgQWEMCAl1r6DBthQABAgQIECBAgAABAgQIECBAgAABAgQIECBAgAABAgQIECBAgAABAgQIEJhcQKBrMrPhENI/tY5EP51smgWPHg50vTbJwQuedWknWE+BrkckeU+S6hRWzwdamOmiMeSThnimfXJ1v3ZL8tctcDVcTwXNKgj0iiQfbaGzSQNkgzs87e+hO7cQ1/OSbNFgKtxUe6kzuKp9rX72PTnJW1rIbtJQ172THNW6l1XIbCFhrpu0bloPGnGQ1XXrwS3I9o0kV48Y864WSquPup3T6mdCBT2Hz+ZuSZ6Q5JNJzh8KoFVnttpX2XymBd8mCRRO+y6ajwABAgTWpoBA19o8V7siQIAAAQIECBAgQIAAAQIECBAgQIAAAQIECBAgQIAAAQIECBAgQIAAAQIEegoIdPWEasMEuibzmm30egl0PSTJu5PcdwijQkZHJnlHkkuGPlvuQNeNWre3QQexcfVslKT+XDOPa7EYga7qTlWeW7d6KmhVXdGqG9qo8Fz9/HtMO5/qttUn1FXvPDTJO9uZ1jnul+TEBXTI26R1C6suYfN59kxyXOfFvZO8r1lUN7hBiK2G1Fo3bd3hfj6i5trf9klemeSDnaDYfOryDgECBAgQGCcg0OVuECBAgAABAgQIECBAgAABAgQIECBAgAABAgQIECBAgAABAgQIECBAgAABAutaQKBrsuNfrkBXdXaqwMhwKGi26rshj+G6z0ny9Nadp4/ABq271OOTPDLJAzvdj76U5F9a8OPzYzoIjVpjoYGuCqbs0DoJPbyFUGqdM/9/9u4Eyta0ru/9dwEyCgpClEFavBIgzBcZFETCJAQJoGAzKxdDEzAkDVcElCZNB1BuoM1FRiEog4KCgMog4g0grSBBbdC0BAcgKCEgKA0yCKy7Hnl32Gx3Ve23TlWdqjqfd61edO/9DP/38zz7LLPW+eVfva56WfXBaeNVv73uCrXu/cZv63uqn57s3lGNrlGjA9JPToZj3ggdvap6YfXOKXxzsgNdq++zH/XsR6BruevW71Q/Vb17h6DVaqjrxdWjqo+uOdQRXht1j65eo/vX6G710OnOrf7F9E1+V4sxF6++vxrdxVaf61XjtzxCf6O2ESBbfcadH7/DxfON1TdPv8svrQxeuI8uXGfO+L3OeR9jCRAgQIDATgICXTsJ+Z4AAQIECBAgQIAAAQIECBAgQIAAAQIECBAgQIAAAQIECBAgQIAAAQIECBA41gICXfOO91QLdC269Zxdfe8GVCPg8sTqldXndhi/20DXCJeNUNmTl0JR67YawZezpk5F37ISiNsp0LUuQDfWOmcDgzHkEtV9q/84BX/Oq0b3pT+e5o8w2j2q0T3p+itrjmDOCKL9QPWeanRb+oOpo9KG2+9q2AgrXbYavqvPCPC9fqmeP18zZgSH/rZaDRBtVcx+BLrGXuPOjrDVJ2bUMubcZ+qYNgyeVT16pbPVWHN0rfq/pxdaPdNdoe8waQS9RvhvBK/mhjB3chfo2o8TsyYBAgQIbCog0LWplHEECBAgQIAAAQIECBAgQIAAAQIECBAgQIAAAQIECBAgQIAAAQIECBAgQIDAsRQQ6Jp3rKdSoGuEkh5SPWkK+syR2q7L0WKd3QS6RhBqdE8aYZsRvNnkeVz161N3o0WHs/0MdH3TZPZ/TcWN7lsjkPOBNcWO97lN9bANAnMjoDZCPX9f/elS97HFsh+r/mxpj6tMXZqWt/3v1a9WX1xTy266wC0vs5Pp6pb7Feja5E6sGzMCbeNujQDVeEbY7mmT1U2mTmujU9l4RuDr32/RxWu3+6+bd43qF6dOdO+bQoL/dZsNTqvGnO2ecd+eUL26enb1+W0Gf3YKE+4UztzLd7YWAQIECJwaAgJdp8Y5e0sCBAgQIECAAAECBAgQIECAAAECBAgQIECAAAECBAgQIECAAAECBAgQIEBgCwGBrnlX42QFukZI6N5T56dR8fWq+y+V/rrqrSuv8pZqdHsaz2rdO3X7WQ23LC89ukX97hQoumh1o2OFfVgAACAASURBVOp2U1ek5XGvmbpSfWQL4rmBru1qekf1purC6upTPSOgtHieXt1hqRvWTuGj3XToGvXdawrLLPYeHbqeUo0w1k7P5avvrP5F9R3VjXeasIvvv7/6lS3m7VWga3Tp2qrT1/LW31c9r/qt6qFTR63tXmmEij61i3eeM+Uy1VOngN24SyPgNX57Pzq903LXt4MIOY3ubM9feoGx/yOrl27RsW0RkpvzztuN3el3slf7WIcAAQIETj0Bga5T78y9MQECBAgQIECAAAECBAgQIECAAAECBAgQIECAAAECBAgQIECAAAECBAgQILAkINA17zqcrEDXapWrwY2zqnO2eZU5ga5xJ+5TPWelC9bocnV29fvVl1b2utzUzWvUsdw562emblqfWVPb3EDXHatXrKx/3hS6eedKTSNcddspnLPoyrVcwk5BlbmBrktXT67+7bTJ6MY1OoP90hbBm01u3cWnd/3m6uur5Y5b47v/sxr7bvp8snrs1N1r3ZxhtlUQ66bV66v3VCNk9OdrFhh3YoS5rlm9vFrnvmmt68btdMdPZO3lud9YPbe628qC4/4/vvrDvdpoh3VGwO8F1T3WjBtdxMZ9G6Gz5Wfx58K4f6Oj1+rvdIy90hQW3G7M+D3fotrpd3JAFLYhQIAAgWMoINB1DA/VKxEgQIAAAQIECBAgQIAAAQIECBAgQIAAAQIECBAgQIAAAQIECBAgQIAAAQKbCwh0bW41Rp4Kga51YaZnVz+2JkCyrDfu0p2qMfa06YsROLln9cY1zHMCXSPcMkI2owPW4hkdwB5e/eU2R3id6oXVzVfG7BRUmRvoGssvgkB/N4W53j/van3V6CtOXdi+UI1uaqvBnRNYeldTb1m9barl9Oq926xyop2+tlr6IAJd4w5fewpujVDjeEZXrP8wdRP79K70djdpdL171VKAcQS0fnv6DYzg3YunsOT/XFp+Eegav5Uzq3VByk3GLM57p9/J7t7MLAIECBAgUAJdbgEBAgQIECBAgAABAgQIECBAgAABAgQIECBAgAABAgQIECBAgAABAgQIECBwSgsIdM07/uMe6Br3YQRBnrbEMoJTZ1Qf2YBqzP/hKfyyGP5z1Y9Uq2GYOYGu1XDLBdW9q3dvUNPo1PWS6spLY/crqDKCNp+vPrdBXdsNmROgOsGtNpo+p57tOn0tb/Z90z35reqh1Sd2qGSYfmqjaucPWgS5fnQKIC66zL2oekJ1IuG8+dXUZarR3e6Hpi5doyvaCPaNMN11q6dPocnXTqHG0W1rPJuEtTYZI9C1m1MzhwABAgTmCAh0zdEylgABAgQIECBAgAABAgQIECBAgAABAgQIECBAgAABAgQIECBAgAABAgQIEDh2AgJdXznSRYhhPw75VtV5e7jwIpSxWHKn7kWr4alFOGS109IIPY0Qy+2nhbfrsLXV66yu8eHqrtW7ViZsGui6aHVO9dil+eO/z66+uIHpJaqnVo9YGrtfga4NytloyJwA1UYLzhw0umwN7xEY+tXq21c6dI1uUaPr2Q9OwaM/mrn+GL64wyfzLC4yvce/qRYduUZt75y6rP1/1Zd28W4nOuVm1aurP65+tnr5Sne075g64d1w6n43ApPjTDYJa20yRqDrRE/QfAIECBDYSUCgaych3xMgQIAAAQIECBAgQIAAAQIECBAgQIAAAQIECBAgQIAAAQIECBAgQIAAAQLHWkCg6yvHK9BVw+D11aJD0RuqB1Qfm/ErWBfAGh2YnruyxqaBritWL67utDT/jtVvzqjpDlPwZTHlIEJEX1vdv/q6GXUuhl5t6mo2wnDj3T++izU+WL1y6hg2d/rCa+z98OoGK4Gusfa5U+e28Y4vnbvBSQ50Xa763qkz2Hct1f6e6ierV1Wf2cU77cWU5QDio6p3rNgvQpjXq54/bTh+owJde6FvDQIECBA4KAGBroOStg8BAgQIECBAgAABAgQIECBAgAABAgQIECBAgAABAgQIECBAgAABAgQIECBwKAUEur5yLAJddUb1nKWb+qxqhEo+O/P2PrD6+aU5I/zzmJVw0aaBrhEmekV1zWm936nuW31gRk3fVr2susk05yACXeveb0bJJzx0BOjO3GUwacx7evWU6vHVLdaEihZ3Zd3ZblL8QXfoulh14ylINgJQV1hT5NurT25S/Iwxv1c9acZv6NbTXf2b6l7V128R6BolXKf6p1MXtfEX4xemL5zObd3v9vuq51XbjbnpFOw8iN/JDEpDCRAgQOAYCQh0HaPD9CoECBAgQIAAAQIECBAgQIAAAQIECBAgQIAAAQIECBAgQIAAAQIECBAgQIDAfAGBrq+YneqBrnWdtV5XvXX+tWp0DxqdmxbPotPThUufbRroGgGXtyzNe+3UNewTM+q6/NTp6i7TnIMIqiy/3+iqNCeANjpIjRDV8PrDmaGs06prTR3RdhPoumT1tOph1Q9WL+rLndveVp1fnV6N9xnhuF+b/n0Eif5qxnmMoQcR6BohrhF4GiGmcR+Hy0E/c4J149yfUY1A5DnV2VuE6bZ6h4XpXr3jQfxO9qpW6xAgQIDA0RIQ6Dpa56VaAgQIECBAgAABAgQIECBAgAABAgQIECBAgAABAgQIECBAgAABAgQIECBAYI8FBLrmga6GkE5W4GE1uHHWFADZ6m1W614O5izmXKoa3ZZG56W9ftY5bRroWn3XOQGZrd7tIM5t+f12Op9V73UBqk3PZHTUeuIJBLquUr10CmzdsRpdq9bVc8UpJDe+u3N13qYFTuP2K9B18epG1V2nDlerIa7/VY27ftnqD6qPzqx7k+EXmTrKjXDdnPt6t8n0Q9W9q3dvYb9VDQJdm5yOMQQIECBwGAQEug7DKaiBAAECBAgQIECAAAECBAgQIECAAAECBAgQIECAAAECBAgQIECAAAECBAgQOGkCAl3z6AW65nktRgt0fbnj0qbPyQx0jb1fX71r6qI1Om+tq2e5o9sjpzDgpu83xu11oOu21UOr21VXWCnk41NQagTV/m4KrN1w6to1PtvrZzkcuWmg65uq51eji9yTqydUX9hloOuF1Qj2fXbNi41uZc+rthtz0+kOHETwca/trUeAAAECR0NAoOtonJMqCRAgQIAAAQIECBAgQIAAAQIECBAgQIAAAQIECBAgQIAAAQIECBAgQIAAgX0SEOiaByvQNc9rMVqg6+gEus6snr7SWWqrgNkilLUILV25ekr19RtckytVN65G2Gp0jPv7Deb8XvWkLYJK15xCWzef1hnrvqZ6UfWO6jPT56Nj18urwxToGuG4EYp7anXBUneuUfKccN/qeSzeeZl2kzGLPQW6NriUhhAgQIDArgQEunbFZhIBAgQIECBAgAABAgQIECBAgAABAgQIECBAgAABAgQIECBAgAABAgQIECBwXAQEuuad5KkW6Lr/1M1ontJmo1ctx6xbVeetTF8EUBYfb9rxaHmZ5Y5J4/ODCKosv99ZHY1A12WrZ1YPmLpdDevxbBUqukn1a9V7p45bY/4iLLXZLZg3aruzH3+WnV59Z/VL1Qh/fX7N8ocx0DXuyuiaNbpnPW4Kdn1xB/t1cpuEtTYZI9A1714aTYAAAQLzBQS65puZQYAAAQIECBAgQIAAAQIECBAgQIAAAQIECBAgQIAAAQIECBAgQIAAAQIECBwjAYGueYd5nANdl6yeVj1siWSES0bHpf14Ng10LcIlixp2E8ZaDiqNdXazxlyDoxjoWoSd/kl11+pd00tvFei6yhT4G/PG+P8+db662FysDcf/TfWeahF22nDaVw07jIGuUeB1qv9QPap6/1LFOnTt5pTNIUCAAIHDLiDQddhPSH0ECBAgQIAAAQIECBAgQIAAAQIECBAgQIAAAQIECBAgQIAAAQIECBAgQIDAvgoIdM3jPc6BriHx2OrJSyS76Ya1qeimga5rTx2Xrj8tfP7UiWl0hdr0WQSPbjNNOOhA1+uqt25abHW16keqD1cvrj4+Y+6tq39R7ebsFt2bXlU9uPrEtO9WoaJLV/+p+uHq3lN3rhmlnpShhzXQNTBG8PDCFRWBrpNyTWxKgAABAvssINC1z8CWJ0CAAAECBAgQIECAAAECBAgQIECAAAECBAgQIECAAAECBAgQIECAAAECBA63gEDXvPM57oGuf1m9ZonkHdV9qr+YwTTu1JnVvaZOQ6Oj0turt6x0Vto00HX5KdR0l6Ua7lb96oyaRijm9VNgZkw76EDXjFL3bOjcQNelqnOrM6YuUePfF3/ZeqtQ0TjrJ0z/nFWds2fV799ChznQte6tt7Ifv4unVldfmnSl6sbVB6r3VV9as+AmYy5X3WIKEo4A5d9P6/xe9aTqs/t3PFYmQIAAgVNEQKDrFDlor0mAAAECBAgQIECAAAECBAgQIECAAAECBAgQIECAAAECBAgQIECAAAECBAisFxDomnczjnug6xrVL1Y3X2J5SPX8pXDPTmJXnQJY/3xp4COnsNDy3E0DXeOO/vhKWGhOWOmiU+Do8UubH0Sga13gZie7xfeLQM3o1vSH1Wc2nbg0bm745rrVL1dfX929GvMXz3Zdoh5Y/fxKR7Bh/rhqhIdGh7F3VsPjptVlqtEBbDwXmwJI4668fAoijc/HmY/ObN9Z/cIu338rsuMS6Fr3+9nFNZk1Zc7vbtbCBhMgQIDAKScg0HXKHbkXJkCAAAECBAgQIECAAAECBAgQIECAAAECBAgQIECAAAECBAgQIECAAAECBJYFBLrm3YfjHui6xNSB51FLLKNL14OqCzagGkGeEd4anYMWz+gWNAJCI5i0/Gwa6Bpzbla9urrytMAIOt2zeuMGNd2gell1naWxBxHo2qC0LYdsF6A6kXW3mzs6cz1nCmA9vBrGi2e7ekYY61bTvHHW4y9oX6V6aXWb6o7Vb1anT+ewHAq64jTvTtX3V78ybTj++5eqT1X3rt66hy99XAJdX1vdv/q6JZvrTZ+dV71hqbPWXL6rVT8y/ebHOSwChR+sXll9fu6CxhMgQIAAgRUBgS5XggABAgQIECBAgAABAgQIECBAgAABAgQIECBAgAABAgQIECBAgAABAgQIEDilBQS6jubx3696yVLpZ610sFp9q9Xw1PlTwOa9a17/26tXVKctfffaaoR8RmBnq2fcpRHu+c8rc582ddj63MrEOYGurYJmo6Z3bVPT6Bb2zOpuK2OOa6BrOP3QdE7jHVf/svR2t3100xpBvnEnXrgycG7A7Pum4M/vVPed6rnFFMAbn437+9dTJ65F97Vzq8dMYaHRoewZ1ej+9XNTuOjTe/RTPS6BrnUciz8XTrST1uK8D/vvZI+uhGUIECBA4CQICHSdBHRbEiBAgAABAgQIECBAgAABAgQIECBAgAABAgQIECBAgAABAgQIECBAgAABAodHQKDr8JzFnEr2M9C1rsvWqG2EwEb45k3VajjrMtVDqp+orrD0Itt195oT6BpLjg5bI2h086X1R/joiVN4aLmmi1Q3rUaYbIRTVp+dgirLoZ/F3J1Cc3POb6excwNUY70R5npKdeYUoPrB6i07bbTh93PqGXWMDm2PqJZDWgvTL0xdt/502vsOU9DrzVPQ66+mz289dfQanajuUf3WhrXuNEygayehL/9m3lbt9DvZeSUjCBAgQIDAegGBLjeDAAECBAgQIECAAAECBAgQIECAAAECBAgQIECAAAECBAgQIECAAAECBAgQOKUFBLqO5vHvZ6BriIyA1gjlPGwNz+jSNcI3F0zfXbe6y0qQa3w1xv276tVbEM8NdI1lvrv6+ZUOYOPzEewagZ8PVmPd21c33uZodwqqHMVA13jd5Y5kw3+vQl1zAl3jPvxydbWVINbivG9Q3XWps9q3TcGtf1rduTpvOrdLTYGwM/a4S9fy2Y4Q4q/swx8Bl5w65j2o2qtuWdt11Vu8gg5d+3CYliRAgACBfREQ6NoXVosSIECAAAECBAgQIECAAAECBAgQIECAAAECBAgQIECAAAECBAgQIECAAAECR0VAoOuonNRX17nfga6x2wh1PW76Z67SCBM9snpVtfoXdhdr7SbQNe7rnapnrwl1bVXjhVMw6OrVD02Djmuga7zeciez7TqkzTnTTQNdo7vbE6rHT2f/4OoT00aXrZ5ZPWAK5r11zefjzoyuXovndtM6n5q6ei3mzKl9dey6sN6JrLfTXIGunYR8T4AAAQKnooBA16l46t6ZAAECBAgQIECAAAECBAgQIECAAAECBAgQIECAAAECBAgQIECAAAECBAgQ+N8CAl1H8zIcRKBryFykum11VvVdG1K9aAr1vH+H8bsJdC2W/Jbq7OqBO+wxOnf9RPX66mnV6PY0nsMa6Pra6hLVTaea3ze9518uvedVqm9e+u8RVBtdrsZZXXNN0O1nqzOrT294fuuGbRroWg5L/XD1gqXFljtu3b966fTd+DPox6eOVs+qHlV9dvpuhAp/Zgri/b/Vo6vPncB7jKkCXTsD3rp6ywa/k51XMoIAAQIECKwXEOhyMwgQIECAAAECBAgQIECAAAECBAgQIECAAAECBAgQIECAAAECBAgQIECAAIFTWkCg62ge/0EFuhY6F5s6P929ukV13aXg0AhNXVC9sfr16kPbdOVa1j6RQNdYZwSY/ll1+tTx6UbV6AI1uoONzlSjO9jrqk9Wy2GiMXe/Al3L4aTDdLNGEOrp1Rd3WdQmga7RnWvs8+TJ/z7VXyztN74/p3ps9YPVCP4tnnGGL6veVN23+ujSd99XvXK6Y/eq/niX77CYthzoGqHAN5/geuumX7z619X4vRzmDl2jzvGbGV3sPj+9yPit/OgUJNzpd7IPdJYkQIAAgVNEQKDrFDlor0mAAAECBAgQIECAAAECBAgQIECAAAECBAgQIECAAAECBAgQIECAAAECBAisFxDocjMI7K3AHaZw296u+uWg2ujY9aVp4T+tPjj9+8eqP5v+/W+q/zF1+hrdyUawaMwdIcDzdlnUJoGuG0yhrOtMXbbOXRPse3z1xKnj2wh3LZ6bVL9Wjff4gepPlr678hT+uv026855reVA13KnsDlr7DR2OUB4mANdy7br3ulEa9/JyfcECBAgcOoKCHSdumfvzQkQIECAAAECBAgQIECAAAECBAgQIECAAAECBAgQIECAAAECBAgQIECAAIFKoMs1ILC3AqPj0Q2r0dVsk2d0zRqdrD6zMvhz1ac2WWCbMdesXlzdvHpB9W+rT+9izU0CXd8xdei6fPVD1fvX7LNVoOu06qVTp6hHTt24FtPHn1FnVk+rfqZ6zC7fYbGeQNdXDmZ0TXtCNc5l9RnhvwdXowOfhwABAgQI7LWAQNdei1qPAAECBAgQIECAAAECBAgQIECAAAECBAgQIECAAAECBAgQIECAAAECBAgQOFICAl1H6rgUS2C2wL2re1U/Wv357NlfnnDxagTVRnewC6svbLPOJasRRlv9i9pjylWrv10TVLtI9TXTvHVLX626SvVflzqU7fJV/uE9FoG7EaQb3cv2+hlBqetXX1+NjmnvqUZwbzfPHPvRGezS0/l8coszWK1hhOmusfLhCON9aIdz3s27mEOAAAECBBYCAl3uAgECBAgQIECAAAECBAgQIECAAAECBAgQIECAAAECBAgQIECAAAECBAgQIHBKCwh0ndLH7+VPAYHxGx//jDCWhwABAgQIECBwGAQEug7DKaiBAAECBAgQIECAAAECBAgQIECAAAECBAgQIECAAAECBAgQIECAAAECBAgQOGkCAl0njd7GBAgQIECAAAECBE5JAYGuU/LYvTQBAgQIECBAgAABAgQIECBAgAABAgQIECBAgAABAgQIECBAgAABAgQIECCwEBDochcIECBAgAABAgQIEDhIAYGug9S2FwECBAgQIECAAAECBAgQIECAAAECBAgQIECAAAECBAgQIECAAAECBAgQIHDoBAS6Dt2RKIgAAQIECBAgQIDAsRYQ6DrWx+vlCBAgQIAAAQIECBAgQIAAAQIECBAgQIAAAQIECBAgQIAAAQIECBAgQIAAgZ0EBLp2EvI9AQIECBAgQIAAAQJ7KSDQtZea1iJAgAABAgQIECBAgAABAgQIECBAgAABAgQIECBAgAABAgQIECBAgAABAgSOnIBA15E7MgUTIECAAAECBAgQONICAl1H+vgUT4AAAQIECBAgQIAAAQIECBAgQIAAAQIECBAgQIAAAQIECBAgQIAAAQIECJyogEDXiQqaT4AAAQIECBAgQIDAHAGBrjlaxhIgQIAAAQIECBAgQIAAAQIECBAgQIAAAQIECBAgQIAAAQIECBAgQIAAAQLHTkCg69gdqRciQIAAAQIECBAgcKgFBLoO9fEojgABAgQIECBAgAABAgQIECBAgAABAgQIECBAgAABAgQIECBAgAABAgQIENhvAYGu/Ra2PgECBAgQIECAAAECywICXe4DAQIECBAgQIAAAQIECBAgQIAAAQIECBAgQIAAAQIECBAgQIAAAQIECBAgcEoLCHSd0sfv5QkQIECAAAECBAgcuIBA14GT25AAAQIECBAgQIAAAQIECBAgQIAAAQIECBAgQIAAAQIECBAgQIAAAQIECBA4TAICXYfpNNRCgAABAgQIECBA4PgLCHQd/zP2hgQIECBAgAABAgQIECBAgAABAgQIECBAgAABAgQIECBAgAABAgQIECBAgMA2AgJdrgcBAgQIECBAgAABAgcpINB1kNr2IkCAAAECBAgQIECAAAECBAgQIECAAAECBAgQIECAAAECBAgQIECAAAECBA6dgEDXoTsSBREgQIAAAQIECBA41gICXcf6eL0cAQIECBAgQIAAAQIECBAgQIAAAQIECBAgQIAAAQIECBAgQIAAAQIECBAgsJOAQNdOQr4nQGD8OfHg6nPVm6sPVat/EZsSAQIECBAgQGBTAYGuTaWMI0CAAAECBAgQIECAAAECBAgQIECAAAECBAgQIECAAAECBAgQIECAAAECBI6lgEDXsTxWL3WSBa5YXW+XNXy2+oMpPLVY4jrVN+5yvY9UF+xy7mLa11XPr+5ZPb76qeprq4uc4Lpzp3+p+ttq/K+HAAECBAgQOLoCAl1H9+xUToAAAQIECBAgQIAAAQIECBAgQIAAAQIECBAgQIAAAQIECBAgQIAAAQIECOyBgEDXHiBagsCKwC2rt+1S5Teq+1V/vTR/hKieuMv1zqrO2eXcxbQbVK+ovqm6c/Wx6uXVDU9w3bnT19nMXcN4AgQIECBA4OQLCHSd/DNQAQECBAgQIECAAAECBAgQIECAAAECBAgQIECAAAECBAgQIECAAAECBAgQIHASBQS6TiK+rY+twHELdD146tD1puqB1aWqp1Rfv8MJnlZdq3pv9YE1Y69U3Xj67n0bdN76YPXo6hPH9uZ4MQIECBAgcGoICHSdGufsLQkQIECAAAECBAgQIECAAAECBAgQIECAAAECBAgQIECAAAECBAgQIECAAIEtBAS6XA0Cey+wCHSdX50+BZp22mV05XpJtV2HrudWZ1af2WGxEbg6tzqjOtEOXZepfqb6oanT19nVF3d6men7RWexrWpYvPOm77XhtoYRIECAAAECh1xAoOuQH5DyCBAgQIAAAQIECBAgQIAAAQIECBAgQIAAAQIECBAgQIAAAQIECBAgQIAAgf0VEOjaX9/9Xn2c37Wr+1a3r24xbXhh9YfVn1VPrj5evbT6nun7OUGj/XqHb1ipaexzq+q8fdhwdIl6eXXDae11oam93PY4BbquW/1ydbXqzjPPR6BrL2+VtQgQIECAwPEREOg6PmfpTQgQIECAAAECBAgQIECAAAECBAgQIECAAAECBAgQIECAAAECBAgQIECAAIFdCAh07QLtkEwZXZgeVT26uuwWNb2runf1CYEuga5d3tsHV8+vXlWNfx93adNHoGtTKeMIECBAgMCpJSDQdWqdt7clQIAAAQIECBAgQIAAAQIECBAgQIAAAQIECBAgQIAAAQIECBAgQIAAAQIEVgQEuo7mlRjn9ojqp3co/7XVA6qLCHQJdO3iql++ekF1jyk8eG61+AvYq13PdrH8xlMOQ0e5jYs1kAABAgQIENhRQKBrRyIDCBAgQIAAAQIECBAgQIAAAQIECBAgQIAAAQIECBAgQIAAAQIECBAgQIAAgeMsINB1NE/3tOoXqu9cKf8D1fuqL1Wjg9cIwvxodRmBrpMS6BpncXb1lxtcs9tUT6h+o7pf9ddLcxadrl5dPbv6/A7rXbz619Xdq7OqczbYf92Q202duT5V3bUaHd8Wj0DXLlFNI0CAAAECBP53QHxBcRT+3ySOjQABAgQIECBAgAABAgQIECBAgAABAgQIECBAgAABAgQIECBAgAABAgQIECCwZwJH4S9P+v/B/x8f9y2rty19fGF1ZvWS6nNrbsc3CHSdlEDXbn6o2wW6drPebgNdl6ieOnWCe3H18Grcs8WzCHSN/z69eu+a4hZBtK1qGMG1cWefO93fz6yssckeuzExhwABAgQIEDi5Av7v+5Prb3cCBAgQIECAAAECBAgQIECAAAECBAgQIECAAAECBAgQIECAAAECBAgQIEDgJAsIdJ3kA9jl9osgzGL6usDNLpc+sGmrIbOx8a2q8/ahgtVuUutCU3u57Wrgbs7ahyXQdd3ql6vrbBG42iRsJdA15+SNJUCAAAECp46AQNepc9belAABAgQIECBAgAABAgQIECBAgAABAgQIECBAgAABAgQIECBAgAABAgQIEFgjINB1NK/FaqDr7Gr8s/qXYw/z2x3nQNdhdt+ktotWj66ePA1e10FLoGsTSWMIECBAgACBdQICXe4FAQIECBAgQIAAAQIECBAgQIAAAQIECBAgQIAAAQIECBAgQIAAAQIECBAgcEoLCHTNO/7VHe6VdQAAIABJREFUENJ+d3raqrrVQNdZ1TnzXuWkjxboOulHsGUBqx3NBLoO71mpjAABAgQIHEUBga6jeGpqJkCAAAECBAgQIECAAAECBAgQIECAAAECBAgQIECAAAECBAgQIECAAAECBPZMQKBrHqVA1zyv7UYLdO2d5V6udLGp29vjlhbdLtB16Wn8X64p4r7Vv6p+tvqFNd/fpnpC9erq2dXnV8Zcdfr+76rTq/fu5YtaiwABAgQIEDhpAgJdJ43exgQIECBAgAABAgQIECBAgAABAgQIECBAgAABAgQIECBAgAABAgQIECBAgMBhEBDomncKJyvQtdoxaZOq71+9dBq4Wvf5MwMyF6lGDXetblvdtLrCtPbbq9+vXlP9dvWZTYqrTjTQdanq5tU9qu+qbjzt+5bqddXLqg9On636HURntUtWP17dbEOPvR423v3R1SdmLvzt1Suq05bmbRfouuHM9XczfO593c0e5hAgQIAAAQIHJyDQdXDWdiJAgAABAgQIECBAgAABAgQIECBAgAABAgQIECBAgAABAgQIECBAgAABAgQOoYBA17xDOdUCXeN+jKDU2dX3bkA1Oig9sXpl9bkdxu820DXCZSNU9uQpWLbVNh+vzqqeX31L9fJqET7aKdC1LkA31jpnA4PFkBE4O7c6Y8acvRy60zuu2+syU82jq9Z/qf6qul+1LtD1TdW9q0vsZdFbrDXu0gjo/c8D2MsWBAgQIECAwP4LCHTtv7EdCBAgQIAAAQIECBAgQIAAAQIECBAgQIAAAQIECBAgQIAAAQIECBAgQIAAgUMsINA173BOpUDXCOo8pHpSddl5TL24elT10W3m7SbQNUJSY93ReWrTmh5X/Xr9Q00nK9A1Ooa9dYbh6H72gOrK1c9UH5ox93rV6M62m0DXCGg9b7Ida3zrFNBbF+iaUZKhBAgQIECAAIGvEhDociEIECBAgAABAgQIECBAgAABAgQIECBAgAABAgQIECBAgAABAgQIECBAgACBU1pAoGve8Z+sQNdqN6RFaGdR/brA0Fuqt08DVus+vzq9Gh211j0Xm4JTP7nmyz+ofrf6YHXR6kbV7aoRQlp+XjN1p/rIFnvMDXRtV9M7qjdVF1ZXn+oZXbYWz9OrO1TXnz7YKey01x265nb3Wt7/VtV5M67p6Kj1kl0Euq5TvbC6efXL09n9iEDXDHlDCRAgQIAAgU0FBLo2lTKOAAECBAgQIECAAAECBAgQIECAAAECBAgQIECAAAECBAgQIECAAAECBAgQOJYCAl3zjvVkBbpWq1yEdhaf7xQYmhPoGnfiPtVzVrpgjS5XZ1e/X31ppaDLTd28Rh3LnbNGd6nRTesza5jnBrruWL1iZf0RdBodu965UtMIf922eupSV67lEgS6vvpARuezYTUCXB+oxv0ato/fIND1b6rvnfczmjX696YucZ+dNctgAgQIECBA4DALCHQd5tNRGwECBAgQIECAAAECBAgQIECAAAECBAgQIECAAAECBAgQIECAAAECBAgQILDvAgJd84hPhUDXuu5Uz65+bOqAtZXYuEt3qsbY06ZBo2PWPas3rpk0J9B1+eq51b2W1hkdwB5e/eU2R7jcdWp5mEDXV6ONANxjqnOmENfozPaFDQNdi9DXvF/S5qPHuZ+5RShw81WMJECAAAECBA6TgEDXYToNtRAgQIAAAQIECBAgQIAAAQIECBAgQIAAAQIECBAgQIAAAQIECBAgQIAAAQIHLiDQNY/8uAe6xn0Y4ZmnLbGM4NQZ1Uc2oBrzf7h63tLYn5s6P316Zf6cQNftqlctdee6oLp39e4Nahqdul5SXXlp7E6Brg2W3XHI6Hp17mT3uuqtO874yoArVA+Yah5dzj40Y+71qvtXc9/xqtXjpo5ci7PepEPXYswLpwDYXnXS+r7pHgl0zTh8QwkQIECAwBEREOg6IgelTAIECBAgQIAAAQIECBAgQIAAAQIECBAgQIAAAQIECBAgQIAAAQIECBAgQGB/BAS6vuJ6y+pt+8Pcrarz9nDt+00hpcWSZ03dlbbaYjU8dX51evXelQkj9PSi6vbT59t12Npqr9U1PlzdtXrXyoRNA10Xnd7tsUvzRyeps6svbmB6ieqp1SOWxs4NO22wzT8ashzo2s38E52zm3e8dPV3SxvPCXTtdfBqccf3et0TdTWfAAECBAgQOHEBga4TN7QCAQIECBAgQIAAAQIECBAgQIAAAQIECBAgQIAAAQIECBAgQIAAAQIECBAgcIQFBLq+cngCXTUMXr/UCesNU6eoj8244+sCWA+tRjBn+dk00HXF6sXVnZYm37H6zRk13aF649L43YSdZmz3D0OXA10jOPeBGQuMuTeazuHt1SdnzL1SdeNddOhat4VA1wx4QwkQIECAAIGNBQS6NqYykAABAgQIECBAgAABAgQIECBAgAABAgQIECBAgAABAgQIECBAgAABAgQIEDiOAgJdXzlVga46o3rO0kV/VvWo6rMzL/8Dq59fmnNu9Zjq80ufbRroukH1iuqa09zfqe47MyD1bdXLqptMaxx0oGunDmqrvNeqXl7dsGZ3d1t0ttqLd5wT6Jp5RTYerkPXxlQGEiBAgACBIyMg0HVkjkqhBAgQIECAAAECBAgQIECAAAECBAgQIECAAAECBAgQIECAAAECBAgQIECAwH4ICHR9RfVUD3St66z1uuqtu7h416vuvzRvdNh6eHXh0mebBrpuXb1lad5rp65hn5hR1+WnLl93mebsRdhpp+2XO3QJdO2ktfX3Al27tzOTAAECBAgcVgGBrsN6MuoiQIAAAQIECBAgQIAAAQIECBAgQIAAAQIECBAgQIAAAQIECBAgQIAAAQIEDkRAoGse82oI6SCCQesqXHRhWny3U2Bote7zq9Or9y4tvhxAmqey8+h1TpsGulbfdTcBn9V3O4hzO9UCXbs5l+1uzuLc93rdnW+rEQQIECBAgMB+Cwh07bew9QkQIECAAAECBAgQIECAAAECBAgQIECAAAECBAgQIECAAAECBAgQIECAAIFDLSDQNe94BLrmeS1GC3TVOTPorlW9vLphdavqvBlzF0GovQitPb56YrVdqGqTMTPK/99DBbp2o2YOAQIECBA4GgICXUfjnFRJgAABAgQIECBAgAABAgQIECBAgAABAgQIECBAgAABAgQIECBAgAABAgQI7JOAQNc8WIGueV6L0ad6oGt3aic2S6DrxPzMJkCAAAECBPZPQKBr/2ytTIAAAQIECBAgQIAAAQIECBAgQIAAAQIECBAgQIAAAQIECBAgQIAAAQIECBwBAYGueYd0qgW67l+9dB7RxqNXLcfEdd2oFp2aFgtv1y1qq80vVZ1bnTEN2Iuw004vurrnTuP3+vu9eMdNum8txnygel/1pT16kStVN96hO9gebWUZAgQIECBA4IAFBLoOGNx2BAgQIECAAAECBAgQIECAAAECBAgQIECAAAECBAgQIECAAAECBAgQIECAwOESEOiadx7HOdB1yepp1cOWSB5XPWUe0cajNw103bJ629KquwkqXbZ6ZvWAaZ3drLHxi00DL1pdv/r6uROrq1ZPqK45nccFu1jjs9UfVJ/bxdzFlDmBrhPYZtupuwnw7Vct1iVAgAABAgT2RkCga28crUKAAAECBAgQIECAAAECBAgQIECAAAECBAgQIECAAAECBAgQIECAAAECBAgcUQGBrnkHd5wDXUPisdWTl0j2M0yzaaDr2tUvTeGoUdr51enVe2cc3VWmTmO3meYcRKBrRnn/aOi1qpdXN9yia9mJrD1n7pxA117flUVntr1ed877G0uAAAECBAjsj4BA1/64WpUAAQIECBAgQIAAAQIECBAgQIAAAQIECBAgQIAAAQIECBAgQIAAAQIECBA4IgICXfMO6rgHuv5l9ZolkndU96n+YgbTuFNnVveq3l+9p3p79Zbqi0vrbBrounz14uouS3PvVv3qjJpGl6/XV6NT13gEujbDE+jazMkoAgQIECBAYJ6AQNc8L6MJECBAgAABAgQIECBAgAABAgQIECBAgAABAgQIECBAgAABAgQIECBAgACBYyYg0DXvQI97oOsa1S9WN19ieUj1/Gr1L95uJXfVKYD1z5cGPLI6d2XCpoGucUd/vDpnaf6crk0XrZ5QjXDS4hHo2uzeC3Rt5mQUAQIECBAgME9AoGuel9EECBAgQIAAAQIECBAgQIAAAQIECBAgQIAAAQIECBAgQIAAAQIECBAgQIDAMRMQ6Jp3oMc90HWJ6knVo5ZYRpeuB1UXbEA1wlMjvPXUpbEfqO5e/eHK/E0DXWPazapXV1ee1riwumf1xg1qukH1suo6S2P3OtB18er7q6tvUM8mQ65QPWB635+pPrTJpA3GfLB6ZfX5DcaOIXMCXeOc31d9acO1dxp2perG1Zzw3k5r+p4AAQIECBA4HAICXYfjHFRBgAABAgQIECBAgAABAgQIECBAgAABAgQIECBAgAABAgQIECBAgAABAgQInCQBga6TBH+C296vesnSGmetdLBaXX41PHV+dXr13jV1fHv1iuq0pe9eWz28GqGdrZ5xl0ZXrv+8MvdpU4etz61MnBPo2ipoNmp61zY1jW5hz6zutjJmrwNdl5o6kJ1xgue639PnhqPmBLr2q/a5Ne9XHdYlQIAAAQIE9k5AoGvvLK1EgAABAgQIECBAgAABAgQIECBAgAABAgQIECBAgAABAgQIECBAgAABAgQIHEEBga4jeGjVfga61nXZGkojBPbj1Zuq1XDWZaqHVD9Rje5Si2e77l5zAl1jvdFh64XVzZfWH4G0J05dp5Zrukh102qEyW655oh3CnRdq3p5dcOluduF5k7lDl1fW43A3erzf1RPngJ1bz2Bn9kXqk9Wq3/x+wSWNJUAAQIECBA4yQICXSf5AGxPgAABAgQIECBAgAABAgQIECBAgAABAgQIECBAgAABAgQIECBAgAABAgQInFwBga6T67/b3fcz0DVqGgGtp1YPW1Pg6NL15uqC6bvrVndZCXKNr8a4f1e9eouXnBvoGst8d/XzKx3Axucj2PVb1Qerse7tqxtvg7vXga7dnuNW85YDZbeqztvrDTZcb5MOXatLjXDX91cjADfe433VPat3b7Hn6AR3ZvWb1e9Un9iwNsMIECBAgACBoysg0HV0z07lBAgQIECAAAECBAgQIECAAAECBAgQIECAAAECBAgQIECAAAECBAgQIECAwB4ICHTtAeJJWGK/A13jlUao63HTP3NfcYS5Hlm9apvOSrsJdI37eqfq2WtCXVvVeGF1bnX16oemQQJdm53onEDXOJsRoju7+t5p+XEPfnTqoPalNVtebBo/7tl4xlmNYN7ojva6qTPXZpUaRYAAAQIECBwlAYGuo3RaaiVAgAABAgQIECBAgAABAgQIECBAgAABAgQIECBAgAABAgQIECBAgAABAgT2XECga89JD2TBgwh0jRe5SHXbqdvSd234Zi+qnlC9f4fxuwl0LZb8likI9MAd9hidu36ien31tOqMabxA12aHuUmga/wZcu3qMdXyefz6FOb6k222Gt28xv26z5oubyPcNQKBz6veUX1hs5KNIkCAAAECBI6AgEDXETgkJRIgQIAAAQIECBAgQIAAAQIECBAgQIAAAQIECBAgQIAAAQIECBAgQIAAAQL7JyDQtX+2+7nyQQW6Fu8wOildp7p7dYvquksdskZo6oLqjdUI8Xxom65cyyYnEuga64yw2T+rTq++u7pRddlqdIUaAaARBlp0ebrU1KVLoGverdwu0DXuxHdUZ1b3WFp23IcnTl25Pjdju4tXN6vuPQW8rrA0953VT1evqT49Y01DCRAgQIAAgcMpINB1OM9FVQQIECBAgAABAgQIECBAgAABAgQIECBAgAABAgQIECBAgAABAgQIECBAgMABCQh0HRC0bQjMELhW9fLqhtWtqvNmzN3LoesCXSNId9/q0dX1lzYbQbpnVD9X/fUJFnGZ6tbVv62+Z2mtYfKw6uMnuL7pBAgQIECAwMkVEOg6uf52J0CAAAECBAgQIECAAAECBAgQIECAAAECBAgQIECAAAECBAgQIECAAAECBE6ygEDXST4A2xNYI3CYA12j3FtWL526tP129ZypO9sn9/g0R3hsdF77v6vvrH6wesse72E5AgQIECBA4OAFBLoO3tyOBAgQIECAAAECBAgQIECAAAECBAgQIECAAAECBAgQIECAAAECBAgQIECAwCESEOg6RIehFAKTwMWqy1Yj0HRh9fmTJHOd6hurv6neU31xqmP8ufHd1ceq/1Z9aZ/rGw5Xrj5SfWGf97I8AQIECBAgsP8CAl37b2wHAgQIECBAgAABAgQIECBAgAABAgQIECBAgAABAgQIECBAgAABAgQIECBA4BALCHQd4sNRGgECBAgQIECAAIFjKCDQdQwP1SsRIECAAAECBAgQIECAAAECBAgQIECAAAECBAgQIECAAAECBAgQIECAAAECmwsIdG1uZSQBAgQIECBAgAABAicuINB14oZWIECAAAECBAgQIECAAAECBAgQIECAAAECBAgQIECAAAECBAgQIECAAAECBI6wgEDXET48pRMgQIAAAQIECBA4ggICXUfw0JRMgAABAgQIECBAgAABAgQIECBAgAABAgQIECBAgAABAgQIECBAgAABAgQI7J2AQNfeWVqJAAECBAgQIECAAIGdBQS6djYyggABAgQIECBAgAABAgQIECBAgAABAgQIECBAgAABAgQIECBAgAABAgQIEDjGAgJdx/hwvRoBAgQIECBAgACBQygg0HUID0VJBAgQIECAAAECBAgQIECAAAECBAgQIECAAAECBAgQIECAAAECBAgQIECAwMEJCHQdnLWdCBAgQIAAAQIECBAogS63gAABAgQIECBAgAABAgQIECBAgAABAgQIECBAgAABAgQIECBAgAABAgQIEDilBQS6Tunj9/IECBAgQIAAAQIEDlxAoOvAyW1IgAABAgQIECBAgAABAgQIECBAgAABAgQIECBAgAABAgQIECBAgAABAgQIHCYBga7DdBpqIUCAAAECBAgQIHD8BQS6jv8Ze0MCBAgQIECAAAECBAgQIECAAAECBAgQIECAAAECBAgQIECAAAECBAgQIEBgGwGBLteDAAECBAgQIECAAIGDFBDoOkhtexEgQIAAAQIECBAgQIAAAQIECBAgQIAAAQIECBAgQIAAAQIECBAgQIAAAQKHTkCg69AdiYIIECBAgAABAgQIHGsBga5jfbxejgABAgQIECBAgAABAgQIECBAgAABAgQIECBAgAABAgQIECBAgAABAgQIENhJQKBrJyHfEyBAgAABAgQIECCwlwICXXupaS0CBAgQIECAAAECBAgQIECAAAECBAgQIECAAAECBAgQIECAAAECBAgQIEDgyAkIdB25I1MwAQIECBAgQIAAgSMtINB1pI9P8QQIECBAgAABAgQIECBAgAABAgQIECBAgAABAgQIECBAgAABAgQIECBAgMCJCgh0naig+QQIECBAgAABAgQIzBEQ6JqjZSwBAgQIECBAgAABAgQIECBAgAABAgQIECBAgAABAgQIECBAgAABAgQIECBw7AQEuo7dkXqhIyDwTdW9q0tUv1K97wRq/trqPtX/qH63+tsTWMtUAgQIECBAgMBBCAh0HYSyPQgQIECAAAECBAgQIECAAAECBAgQIECAAAECBAgQIECAAAECBAgQIECAAIFDKyDQdWiPRmHHWOBa1curG1a3qs47gXe9QfWKaf49q3efwFrLU0+rrrFHa+12mY9UF+x2snkECBAgQIDAoRUQ6Dq0R6MwAgQIECBAgAABAgQIECBAgAABAgQIECBAgAABAgQIECBAgAABAgQIECBA4CAEBLoOQtkeBL5aYC8DXadXL6veXN2v+qs9wh5rvWSP1trtMmdV5+x2snkECBAgQIDAoRUQ6Dq0R6MwAgQIECBAgAABAgQIECBAgAABAgQIECBAgAABAgQIECBAgAABAgQIECBA4CAEBLoOQtkep5rA3aqHbfPSl6puVF22env1yW3GPqt6zRbfX3QKPD22GuMeVX12j7AXga7RPewN1d/v0bo7LfM11Z2qW1YCXTtp+Z4AAQIECBxNAYGuo3luqiZAgAABAgQIECBAgAABAgQIECBAgAABAgQIECBAgAABAgQIECBAgAABAgT2SECga48gLUNgSWAvu1vdv3rpFrpXrF48BaAeWj13D09h8Q5jzTOrz+zh2tstNcJu51ZnCHQdkLhtCBAgQIDAwQsIdB28uR0JECBAgAABAgQIECBAgAABAgQIECBAgAABAgQIECBAgAABAgQIECBAgACBQyQg0HWIDmMXpYzzu3Z13+r21S2mNS6s/rD6s+rJ1cenUND3TN+fX51evXcXe+7VlG9YqWmse6tqdITa6+da1curG04L/0Y1Akt/vdcbTestwlAvrB6/pmvWt1YvqK5f3bl650odl5w6bz2o2i7QdZPq16a5d63etYfvI9C1h5iWIkCAAAECBL5KQKDLhSBAgAABAgQIECBAgAABAgQIECBAgAABAgQIECBAgAABAgQIECBAgAABAgROaQGBrqN7/KOT0aOqR1eX3eI1RsDn3tUnBLpOSqBrq+5WywGzdSG25S5V2wW6Rher51RvqB5QfWwPr/Mi0PWB6n3Vl/Zw7e2Wukh1zeo0HboOSNw2BAgQIEDg4AUEug7e3I4ECBAgQIAAAQIECBAgQIAAAQIECBAgQIAAAQIECBAgQIAAAQIECBAgQIDAIRIQ6DpEhzGjlHFuj6h+eoc5r52CPiMk89JKh64vgx1Uh679DHSNEN8zp/N9ytQJ7Isz7tBOQxeBrp3G7ef3Z02dyvZzD2sTIECAAAECBy8g0HXw5nYkQIAAAQIECBAgQIAAAQIECBAgQIAAAQIECBAgQIAAAQIECBAgQIAAAQIEDpGAQNchOowZpYzuRb9QfefKnOVuSqPL0/nVj1aXEeja1w5dl6+eWl19Oo8rVTeutupuNc7mRlNntbdXn1w5x+UuVX9QfXT6/veqJ1WfrW5QvWLqZrU8ZrtrtDx/p+u2CHRtFUrbaf5uv1/uTibQtVtF8wgQIECAwOEWEOg63OejOgIECBAgQIAAAQIECBAgQIAAAQIECBAgQIAAAQIECBAgQIAAAQIECBAgQGCfBQS69hl4n5a/ZfW2pbUvrM6sXlJ9bs2e3yDQta+BrlXffTr2lsNV47yfPnOjOeEsga6ZuIYTIECAAAECGwsIdG1MZSABAgQIECBAgAABAgQIECBAgAABAgQIECBAgAABAgQIECBAgAABAgQIECBwHAUEuo7mqS7CNovqX1w9vBrBrqPyrAtB3ao6bx9e4Fq1r4GuS0wduS451X6b6gnVq6tnV59feaerTt9fs3pYdcHK9xev/nV19+rs6s3T939Tvae6XPWC6h7V66q3bmF26+pfLI35YPXKNfWsm764Yy+sHj91BduHo/lHSw7Dc6oHVTp0HYS4PQgQIECAwMELCHQdvLkdCRAgQIAAAQIECBAgQIAAAQIECBAgQIAAAQIECBAgQIAAAQIECBAgQIAAgUMkINB1iA5jRimrga4R+hn/rP7l2BlLHvjQ4xToWsXbqbvVcsBsXYjtUtW51RnV/afuast73K561fTBCHX91hanN4JYT6weVz1l5gmv3rGZ0/dkuEDXnjBahAABAgQIHDoBga5DdyQKIkCAAAECBAgQIECAAAECBAgQIECAAAECBAgQIECAAAECBAgQIECAAAECBA5SQKBrnvZqCOk3qhF8+et5y5zw6NWwzVEMvgh01Q2ruYGu0Q3sqdUjplDXg6tPrLlRO4XCdrqEt6i+e6dB+/z9H1Wv3ec9LE+AAAECBAgcvIBA18Gb25EAAQIECBAgQIAAAQIECBAgQIAAAQIECBAgQIAAAQIECBAgQIAAAQIECBA4RAICXfMOQ6Brntd2o0+FQNcLq9El67MrEN9avaC6fnXn6p0r31+yOqd60JoOXd9evaI6bYvuXYulTjTQtXcnbSUCBAgQIECAwFcLCHS5EQQIECBAgAABAgQIECBAgAABAgQIECBAgAABAgQIECBAgAABAgQIECBAgMApLSDQNe/4T1ag61rVy/tyR6dNn/tXL50Gr9Z9fnV69d4NF7tINWq4a3Xb6qbVFaa5b69+v3pN9dvVZzZc80QDXSOwdPPqHtV3VTee9n1L9brqZdUHp89W/fa7s9pqB7UNSdYOWz7H0Z3rSdWjql+t/lX1v7ZY/LLVM6sHVHebxp9IHeYSIECAAAECBPZKQKBrryStQ4AAAQIECBAgQIAAAQIECBAgQIAAAQIECBAgQIAAAQIECBAgQIAAAQIECBxJAYGuecd2qgW6xv0YQamzq+/dgGoExJ5YvbL63A7jdxvoGuGyESp78hQs22qbj1dnVc+vvmUlELdToGtdgG6sNbpmbfKMANXDthk4wmg3qkboagTiPrnN2GdNYbkxZNPuXGPssu+tqvN2KPya1fdt8nInccyvVO87ifvbmgABAgQIENgbAYGuvXG0CgECBAgQIECAAAECBAgQIECAAAECBAgQIECAAAECBAgQIECAAAECBAgQIHBEBQS65h3cqRToGt2gHjJ1hBrBoznPi6cuUh/dZtJuAl0jCDW6Uz16CkNtUtPjql+vRk2LDmf7Hejaqa7lwNgmYaux3uWqZ1QPrH65OqP6xDYbXWXq0HbV6p7Vu3co6pbV23Yq/CR/v6nVSS7T9gQIECBAgMAOAgJdrggBAgQIECBAgAABAgQIECBAgAABAgQIECBAgAABAgQIECBAgAABAgQIECBwSgsIdM07/pMV6Pqm6t7VCFmN53rV/ZdKf1311pV2TZZnAAAgAElEQVRXecvU/Wl8vFr3+dXp1eiote652BSc+sk1X/5B9bvVB6uLTp2mblddYWXsa6bQ0Ue22GNuoGu7mt5Rvam6sLp6NeoZoanF8/TqDtX1pw+OWqBr/E7vN4XSPjD9+04dtxahsfHK2531wuiK072a94s42NF/VH3sYLe0GwECBAgQILAPAgJd+4BqSQIECBAgQIAAAQIECBAgQIAAAQIECBAgQIAAAQIECBAgQIAAAQIECBAgQODoCAh0zTurkxXoWq1yhHtesvThWdU527zKnEDXuBP3qZ6z0gVrdLk6u/r96ksre43uUaOb16hjuZvXz0zdtD6zpra5ga47Vq9YWX+EmkbHrneu1DTCX7etnrrUlWu5hP0OdI1OYpfe5jy+tXrBFDC781T/VsP/rvrG6bxHF63HVE+rvrDD1b1J9WtTZ65xX/563lU3mgABAgQIECCwbwICXftGa2ECBAgQIECAAAECBAgQIECAAAECBAgQIECAAAECBAgQIECAAAECBAgQIEDgKAgIdM07pVMh0LXo7HTDJZpnVz82dcDaSmzcpTtVY+xp06DRMeue1RvXTJoT6Lp89dzqXkvrjA5gD6/+cpsjvE71wurmK2P2O9C1Gribd8u+evToxPbS6trVD1c/VX20ukx1jeq/V59fs8Gtq9Gl7cWT0zgLDwECBAgQIEDgMAgIdB2GU1ADAQIECBAgQIAAAQIECBAgQIAAAQIECBAgQIAAAQIECBAgQIAAAQIECBAgcNIEBLrm0R/3QNe4D2dOHaAWMiM4dUb1kQ2oxvwROnre0tifq36k+vTK/DmBrttVr1rqznVBde+p+9ROZY1OXaOb2ZWXBu4U6NppzZ2+XwS6PlC9b01Hs9HB60bT+7y9+uTKgheprjkF4xaBruUhd69eVI33GN5/u6agRQ1PqR5ffXGnole+v1v1sJlz9nr46Ar3jL1e1HoECBAgQIDASRcQ6DrpR6AAAgQIECBAgAABAgQIECBAgAABAgQIECBAgAABAgQIECBAgAABAgQIECBA4GQKCHR9Rf+W1dv26TBuVZ23h2uvdoA6qzpnm/VXw1PnV6dX712ZM0JPIyh0++nz7TpsbbXd6hofru5avWtlwqaBrotO7/bYpfnjXc/eMKR0ieqp1SOW5h9UoGt0FRsBuc+svPtyF7R1d2MEvs6dgnTrAl2LuzpMR7DtT9ccxghxPbF66NTdbO7128suY3P3Xozf6V7vdl3zCBAgQIAAgZMrINB1cv3tToAAAQIECBAgQIAAAQIECBAgQIAAAQIECBAgQIAAAQIECBAgQIAAAQIECJxkAYGurxyAQFcNg9cvdcJ6Q/WA6mMz7um6ANa6UNGmga4rVi+u7rRUwx2r35xR0x2qNy6NP+qBrkUg7FurYTG6fC0/l67+09S9a67VYp1FoGurUNp2/Ivf0lbBwe3mLofZBLpmXHJDCRAgQIDAERIQ6DpCh6VUAgQIECBAgAABAgQIECBAgAABAgQIECBAgAABAgQIECBAgAABAgQIECBAYO8FBLq+YirQVWdUz1m6Zs+qHlV9dubVe2D180tzRrepx1SfX/ps00DXDapXVNec5v5Odd/qAzNq+rbqZdVNpjkHFeh6YTU6Za36jSDWC6rrV3eu3rnyLpecupI9qFrXoWvZ7genrmrLS1yp+oXqG6sfqP5khtViqEDXLtBMIUCAAAECBDYSEOjaiMkgAgQIECBAgAABAgQIECBAgAABAgQIECBAgAABAgQIECBAgAABAgQIECBA4LgKCHR95WRP9UDXus5ar6veuovLf70piLSYOjpsPby6cGmtTQNdt67esjTvtVPXsE/MqOvyU5evu0xzDirQNaPELYeuC3RdvPrJ6sxqXVhuBNd+rfr9XVgtClkEurYKpW33bjedOr29p3pw9eczIJbDbDp0zYAzlAABAgQIHCEBga4jdFhKJUCAAAECBAgQIECAAAECBAgQIECAAAECBAgQIECAAAECBAgQIECAAAECBPZeQKBrnulqCGm/g0FbVbcI2yy+3yn4slr3+dXp1XuXNrjUFA4aXbr2+lnntGmga/VdnzsFmT4zo8jVd9vvc1uteUap/2joukDXGLTopvaGKbT1saWZi/2fMnUI++IuCtjLd9jF9v8wZad7vdt1zSNAgAABAgROroBA18n1tzsBAgQIECBAgAABAgQIECBAgAABAgQIECBAgAABAgQIECBAgAABAgQIECBwkgUEuuYdgEDXPK/F6FMt0LWd0nWq0fXq5tXPTuG0T++CddGFa0y9a/WuaY1LVE+tHlHdrfrVXaw9piwCXedVIzT29zPWuVr1I9WHp85oH58x92uqO1WjY55A1ww4QwkQIECAwBESEOg6QoelVAIECBAgQIAAAQIECBAgQIAAAQIECBAgQIAAAQIECBAgQIAAAQIECBAgQGDvBQS65pkKdM3zWowW6PqyxGWmsNXDqguqe1fv3h1pV5zCUiP89NBqdC4bzzWqX6wuuaYL25ytFoGu3XREG2Gst1XrOsHtVMNyNzWBrp20fE+AAAECBI6mgEDX0Tw3VRMgQIAAAQIECBAgQIAAAQIECBAgQIAAAQIECBAgQIAAAQIECBAgQIAAAQJ7JCDQNQ/yVAt03b966TyijUevWo6Jt6pGR6jlZxEsWny2m4DRckhorLMuYLZx4bscOH5rP1w9b5r/gMl2+S80X756ZvX56ueqN2+z11jvx6tzpmDXw6sLlzprjfmjS9Zuun+NbQW6dnnQphEgQIAAAQI7Cgh07UhkAAECBAgQIECAAAECBAgQIECAAAECBAgQIECAAAECBAgQIECAAAECBAgQIHCcBQS65p3ucQ50jY5OT6tG96jF87jqKfOINh69aaBr0e1psfBuwliXnYJSI0Q1nt2ssd2LXaK68dQVa6txp1VnV+N//0v19OpTK4OvVf0/1aj3x6rfW/n+j6qPLX12s+rV03/fvfqT6hnVA6sTDeMtAl0jYPeG6u83Ptm62hQm+/AUNvv4jLlfU42uY+PcdeiaAWcoAQIECBA4QgICXUfosJRKgAABAgQIECBAgAABAgQIECBAgAABAgQIECBAgAABAgQIECBAgAABAgQI7L2AQNc80+Mc6BoSj62evESym25Ym4puGui6dvVL1fWnhc+vTq/eu+lG1VWmbli3mebsdaBr3bvMKG/joasdzEZHrxdU95g6db29eln136r7VH+x8cr/eOBqZ7QTWGrXUwW6dk1nIgECBAgQONQCAl2H+ngUR4AAAQIECBAgQIAAAQIECBAgQIAAAQIECBAgQIAAAQIECBAgQIAAAQIECOy3gEDXPOHjHuj6l9VrlkjesYtg0LhTZ1b3qt5fvacaQaO3VF9cWnvTQNcILb24usvS3LtVvzrj6Ea3p9dPna/GtL0OdI0an1pdfU1Nl6tuMX3+gep91ZfWjBudu0aHrvEMr0+uGTM6pr1r5fMHV8+vRhesT1ffPIW7RjewZe8ZXP8w9FLVpedOmsbfdPIeZz/q+/NdrvO5NV3MdrmUaQQIECBAgMAhEhDoOkSHoRQCBAgQIECAAAECBAgQIECAAAECBAgQIECAAAECBAgQIECAAAECBAgQIEDg4AUEuuaZH/dA1zWqX6xuvsTykCkwtPoXb7eSu+oUwPrnSwMeWZ27MmHTQNe4oz8+hZQWS8zpHHbR6gnV45f23+tA11YW31iNWkcAbYS5fnAKtq2OXzb75eqM6hMbXs0rVy+qbj+Nv2AK0/3xhvP3Y9gI0L2t2k03tf2ox5oECBAgQIDA4RIQ6Dpc56EaAgQIECBAgAABAgQIECBAgAABAgQIECBAgAABAgQIECBAgAABAgQIECBA4IAFBLrmgR/3QNclqidVj1piGV26HlSNoNBOzwhPjfDW6Fa1eEaQ6e7VH65M3jTQNabdrHp1NcJL47mwumf1xp0Kqm5Qvay6ztLYgwh0XWZyeNhU70OnsNzqX2BeHjes7ledt8F7LYaM3/DDq2dMHwz7EYD7wow19nqoQNdei1qPAAECBAgcLwGBruN1nt6GAAECBAgQIECAAAECBAgQIECAAAECBAgQIECAAAECBAgQIECAAAECBAgQmCkg0DUT7JAMH6GflyzVctZKB6vVMlfDU9t1Tvr26hXVaUuLvHYKDY3A0VbPuEujK9d/Xpn7tClg9LmViXMCXVsFzUaQ6V3b1DQ6Xz1z6pC1PGy/A12j3hFse/K06QjFnVO9ufr0UiGXqh5d/fvps/HvT6++OOOejaDaC5e6qs0J4K3b5mur+1dfN6OG1aFXq36k+vDUre3jJ7DW3053/VMnsIapBAgQIECAwOESEOg6XOehGgIECBAgQIAAAQIECBAgQIAAAQIECBAgQIAAAQIECBAgQIAAAQIECBAgQOCABQS6Dhh8j7bbz0DXui5bo+wRAhudn95UrYazRpeph1Q/UV1h6R23CxfNCXSNJVeDS+Oz91ZPrF65UtNFqptWI0w2ukWtPjsFuq5Vvby64dLEnUJzy3uMMNTp1Q9Ut1v6YgSbfnH65y8mz9HBazwj/DX+WQ587XRdlk3+VzUCYpedOpI9ovroTgus+X7dueximT2bstNZ7dlGFiJAgAABAgQOTECg68CobUSAAAECBAgQIECAAAECBAgQIECAAAECBAgQIECAAAECBAgQIECAAAECBAgcRgGBrsN4KjvXtJ+BrrH7CGg9tVqEjZYrGl26RqepC6YPr1vdZSXINb4a4/5d9eotXmduoGss893Vz690ABufj2DXb1UfrMa6t69uvA3jTiGhEw10LbYev6/R6ewB1YPX1L0Yt5sw102m7mM3n97/jGp0JHvOFOp61tT9a05AbNQzwnAjkDb+d7fPCNO9vnrP9N5/vtuFqi9Vo0vX+F8PAQIECBAgcDwEBLqOxzl6CwIECBAgQIAAAQIECBAgQIAAAQIECBAgQIAAAQIECBAgQIAAAQIECBAgQGCXAgJdu4Q7ydP2O9A1Xm+Euh43/TP3dUeY65HVq6rVv7C7WGs3ga5xX+9UPXubcNRqrRdW51ZXr35o+vKgAl3LtYzuWaNr109V/2Tpi2H1H6sXVZ/cAHoYfE/109UIno0w2+iO9tbqYtWjqp+c1nnG1AVsGBzkM7qivW3q6jbeedToIUCAAAECBAgsBAS63AUCBAgQIECAAAECBAgQIECAAAECBAgQIECAAAECBAgQIECAAAECBAgQIEDglBYQ6Dqax38Qga4hM7o03bY6q/quDalGMOkJ1ft3GL+bQNdiyW+pzq4euMMeI0j0E1O3qKdVo4vVeA4y0HXx6mbVv6ruMXXPGjWM7lWXWwqmfXwKnr2g+vAW7zVCYaNr2vC9bPWO6uHVu5bGrwbxXjx16vqfG57fXgwT6NoLRWsQIECAAIHjKyDQdXzP1psRIECAAAECBAgQIECAAAECBAgQIECAAAECBAgQIECAAAECBAgQIECAAAECGwgIdG2AdAiHHFSga/Hqo/PTdaq7V7eorrsURBqhqQuqN9b/z96dQNt/1vW9fy9AKCKUMBSpA+AtFyLzVQhKBGUSi8rcAGG8BEIB0cAVmYQbUoamhXCZsVCGgBBlLiAiLgGJZSjWgIopq0VQQWSUiCGRsO567G/LdnuGvc98zv/1Wysr/5z9DN/n9fz2X13rfPz29urPN+jKNU+5nUDXWGeEzX5w6np1m+qmU8hpdLwaQafRHeydU9erEYQaXbp2O9A1ajquum518ykMd7u5ENeo+yNTl65hNVzvUv3CNH58Pgt2vbT6whzYD0ydvEYobDzjfKdV47yLzzjv46r/d/rg3OrR1e+v8y6P0Nk9pi5mO/G6f2/1qCmYNgJl40w78XymemN18U4sZg0CBAgQIEBg3wQEuvaN3sYECBAgQIAAAQIECBAgQIAAAQIECBAgQIAAAQIECBAgQIAAAQIECBAgQIDAQRAQ6DoIt6CGoyDw49XbFsJbs3NdMAWwfmUKm31z4cAj2PUT1S/PdUIbIahfqv5z9a+rF0whurHW86tnVePP6z1jzRH8e051lSlUdcpUx+KcxcDbQb2PEXIbIbYLD2qB6iJAgAABAgSWEhDoWorJIAIECBAgQIAAAQIECBAgQIAAAQIECBAgQIAAAQIECBAgQIAAAQIECBAgQOCoCgh0HdWbda69FhiduV5ezTpofbD6nalz2ejK9fUlCpoFu55efWXqcvXJ6nuq0elqBLN+sfrt6ltLrDe+3z9SPXfqanW/6k/XmDfGXWnqGLbEsvs2ZAThvrZkB7h9K9LGBAgQIECAwKYCAl2bEhlAgAABAgQIECBAgAABAgQIECBAgAABAgQIECBAgAABAgQIECBAgAABAgQIHGUBga6jfLvOttcC150CRyOMdfE2Nr9cddmFDlxj7a9WX9jCuiMIdtVqhMM8BAgQIECAAIH9FhDo2u8bsD8BAgQIECBAgAABAgQIECBAgAABAgQIECBAgAABAgQIECBAgAABAgQIECCwrwICXfvKb3MCBAgQIECAAAECx5yAQNcxd+UOTIAAAQIECBAgQIAAAQIECBAgQIAAAQIECBAgQIAAAQIECBAgQIAAAQIECMwLCHR5HwgQIECAAAECBAgQ2EsBga691LYXAQIECBAgQIAAAQIECBAgQIAAAQIECBAgQIAAAQIECBAgQIAAAQIECBAgcOAEBLoO3JUoiAABAgQIECBAgMCRFhDoOtLX63AECBAgQIAAAQIECBAgQIAAAQIECBAgQIAAAQIECBAgQIAAAQIECBAgQIDAZgICXZsJ+ZwAAQIECBAgQIAAgZ0UEOjaSU1rESBAgAABAgQIECBAgAABAgQIECBAgAABAgQIECBAgAABAgQIECBAgAABAodOQKDr0F2ZggkQIECAAAECBAgcagGBrkN9fYonQIAAAQIECBAgQIAAAQIECBAgQIAAAQIECBAgQIAAAQIECBAgQIAAAQIEtisg0LVdQfMJECBAgAABAgQIEFhFQKBrFS1jCRAgQIAAAQIECBAgQIAAAQIECBAgQIAAAQIECBAgQIAAAQIECBAgQIAAgSMnINB15K7UgQgQIECAAAECBAgcaAGBrgN9PYojQIAAAQIECBAgQIAAAQIECBAgQIAAAQIECBAgQIAAAQIECBAgQIAAAQIEdltAoGu3ha1PgAABAgQIECBAgMC8gECX94EAAQIECBAgQIAAAQIECBAgQIAAAQIECBAgQIAAAQIECBAgQIAAAQIECBA4pgUEuo7p63d4AgQIECBAgAABAnsuINC15+Q2JECAAAECBAgQIECAAAECBAgQIECAAAECBAgQIECAAAECBAgQIECAAAECBA6SgEDXQboNtRAgQIAAAQIECBA4+gICXUf/jp2QAAECBAgQIECAAAECBAgQIECAAAECBAgQIECAAAECBAgQIECAAAECBAgQ2EBAoMvrQYAAAQIECBAgQIDAXgoIdO2ltr0IECBAgAABAgQIECBAgAABAgQIECBAgAABAgQIECBAgAABAgQIECBAgACBAycg0HXgrkRBBAgQIECAAAECBI60gEDXkb5ehyNAgAABAgQIECBAgAABAgQIECBAgAABAgQIECBAgAABAgQIECBAgAABAgQ2ExDo2kzI5wQIECBAgAABAgQI7KSAQNdOalqLAAECBAgQIECAAAECBAgQIECAAAECBAgQIECAAAECBAgQIECAAAECBAgQOHQCAl2H7soUfIwI3Lm6YfWZ6o3Vxft07stUJ1R3ql5QfX4H67hidZNq7PGH1Rd3cG1LESBAgAABAgdXQKDr4N6NyggQIECAAAECBAgQIECAAAECBAgQIECAAAECBAgQIECAAAECBAgQIECAAIE9EBDo2gNkWxDYgsAvV0+rXlqdVl24hTV2Ysptq9dU16weVz2numQnFq6uV50zhbpOrM7doXUtQ4AAAQIECBxsAYGug30/qiNAgAABAgQIECBAgAABAgQIECBAgAABAgQIECBAgAABAgQIECBAgAABAgR2WUCga5eBLU9giwIHJdA1umedXj2x+kR17+pjWzzT4jSBrh2CtAwBAgQIEDhkAgJdh+zClEuAAAECBAgQIECAAAECBAgQIECAAAECBAgQIECAAAECBAgQIECAAAECBAjsrIBA1856Wo3ATgkclEDXOM988OrZ1ZOqi3bgoAJdO4BoCQIECBAgcAgFBLoO4aUpmQABAgQIECBAgAABAgQIECBAgAABAgQIECBAgAABAgQIECBAgAABAgQIENg5AYGunbO0EoGdFDhIga7x98Sjq+fucJcuga6dfGOsRYAAAQIEDo+AQNfhuSuVEiBAgAABAgQIECBAgAABAgQIECBAgAABAgQIECBAgAABAgQIECBAgAABArsgINC1C6h7uOS4v+tX961uX91y2vuC6g+q/1k9o/py9drqJ6fPz6tOqs7fw1oXt7rqQk3j8xOrc3ehpvng0Fj+N6uTqy/twl47teRBCnSNM12nel11QnVGdXp1yTYPK9C1TUDTCRAgQIDAIRUQ6DqkF6dsAgQIECBAgAABAgQIECBAgAABAgQIECBAgAABAgQIECBAgAABAgQIECBAYGcEBLp2xnE/Vrl89djqcdUV1yngo9W9q68IdHVOdZPJSaDrH78w/6x6UnWLDV7kS1XXra41BQRHKPDv1hn/mem9HO/dRo9A1378zWFPAgQIECCw/wICXft/ByogQIAAAQIECBAgQIAAAQIECBAgQIAAAQIECBAgQIAAAQIECBAgQIAAAQIE9lFAoGsf8bex9bi3R1fP3WSNd1T3r0YYR4cuga71XpcRDjyrOnUb7+T81GUDcwJdOwRuGQIECBAgcMgEBLoO2YUplwABAgQIECBAgAABAgQIECBAgAABAgQIECBAgAABAgQIECBAgAABAgQIENhZAYGunfXcq9VGl6RfrX50YcNPV5+svlWNkM7oovSL1RUEunTo2uDlXKZD1yrvtg5dq2gZS4AAAQIEjj0Bga5j786dmAABAgQIECBAgAABAgQIECBAgAABAgQIECBAgAABAgQIECBAgAABAgQIEJgTEOg6nK/DraoPzJV+QXVa9ZrqojWOdFWBLoGuA/iq69B1AC9FSQQIECBAYA8EBLr2ANkWBAgQIECAAAECBAgQIECAAAECBAgQIECAAAECBAgQIECAAAECBAgQIECAwMEVEOg6uHezUWUnT+Gt2Zizq0dWI9h1WJ7FkNmo+8Tq3F04wHxwaCz/m9Uw/NIu7LXekneozqjeUv2nJfb+5epp1UunsN6FG9T6L6p/U926+vnqc3t4ru1sJdC1HT1zCRAgQIDA4RUQ6Dq8d6dyAgQIECBAgAABAgQIECBAgAABAgQIECBAgAABAgQIECBAgAABAgQIECBAYAcEBLp2AHEfllgMdJ1ejX8Wfzl2H0pbestjLdD1hOoZ1buq+1df3ERqlUDX3as3Tuvdo3rT0rewvwMFuvbX3+4ECBAgQGC/BAS69kvevgQIECBAgAABAgQIECBAgAABAgQIECBAgAABAgQIECBAgAABAgQIECBAgMCBEBDoWu0aFkNI+9HpaVS8GOh6ytT9abXT7O/oYynQdcXqhVOQ66zq8dXFm/CvEui6ZvXq6vbVK6tHVV/f3+tdaneBrqWYDCJAgAABAkdOQKDryF2pAxEgQIAAAQIECBAgQIAAAQIECBAgQIAAAQIECBAgQIAAAQIECBAgQIAAAQKrCAh0raJVAl2reW00+lgKdM0Hl+5XvXYJxlUCXWO5h1Qvqz5X3bX68BJ7rDXk56qf3uLct1fPX2GuQNcKWIYSIECAAIEjJCDQdYQu01EIECBAgAABAgQIECBAgAABAgQIECBAgAABAgQIECBAgAABAgQIECBAgACB1QUEulYz269A13zwZdmK54NDi3WfV51Unb/kYpeqRg0/U922unl1lWnuB6vfr95a/W514ZJrbjfQdfnqhOpu1Y9VN5v2fV/1zur11Wemny367XVntTtU757CVsPwo0sYrRrouk71usnkjOr06pIl9lkcMtt3C1Ob7xS3TDBs3OFNq9HBbLxHX9tk03Gfj6u+spXizCFAgAABAgQOjIBA14G5CoUQIECAAAECBAgQIECAAAECBAgQIECAAAECBAgQIECAAAECBAgQIECAAAEC+yEg0LWa+rEW6BrvxwhKjXDQMl2bRkDsadUbq4s2od1qoGuEy0ao7BlTsGy9bb5cfx8wGl2rrl2dU91kGrxZoGutAN18WGmVt+bS1VOrEZR6V3X/6otLLLBqoGt+nw9V96k+tcQ+i0PuXN1wC/PGlD+s3jHN3U4wbL3tN7u3LZZtGgECBAgQILDHAgJdewxuOwIECBAgQIAAAQIECBAgQIAAAQIECBAgQIAAAQIECBAgQIAAAQIECBAgQOBgCQh0rXYfx1Kg63LVw6qnTx2UVpE6u3ps9YUNJm0l0DU6Oo11R5em0dVpmeeJ1durUdN+BLquNu19p+qZU7Brmc5Zqwa6hsUtqrdU16xOqV6+DNAujdGha5dgLUuAAAECBI6AgEDXEbhERyBAgAABAgQIECBAgAABAgQIECBAgAABAgQIECBAgAABAgQIECBAgAABAgS2LiDQtZrdfgW6vru6dzVCVuMZHZTuN1f6O6v3LxzlfdUHp58t1n1edVI1Omqt9VxmCk49a40P/3v1X6vPVKMr1E2r21VXWRj71urU6vPr7LFqoGujmkZHqvdUF1TfP9UzumzNnudUd6huNP1gs05PO9mh64eq/zKFrO5Y/daSr9xWAl0j5PbCqQvYK6tHVV9fcr/9GDbvfGJ17n4UYU8CBAgQIEBgzwUEuvac3IYECBAgQIAAAQIECBAgQIAAAQIECBAgQIAAAQIECBAgQIAAAQIECBAgQPdoGmsAACAASURBVIDAQRIQ6FrtNvYr0LVY5cnVa+Z++JTqjA2Oskqga7wT96lestAFa3S5Or36/epbC3tdaermNeqY75z1gqmb1oVr1LZqoGuEod6wsP4IAI2OXR9ZqGmEv25bnTnXlWu+hL0MdJ1WjUDZ71X3rT695Cu3lUDXWPoh1cuqz1V3rT685H77MUygaz/U7UmAAAECBPZfQKBr/+9ABQQIECBAgAABAgQIECBAgAABAgQIECBAgAABAgQIECBAgAABAgQIECBAgMA+Cgh0rYZ/LAS61upO9eLql6YOWOuJjXfpTtUYe61p0OiYdc/q3WtMWiXQdVz10upec+uMDmCPrP5igys8vnpFdcLCmL0KdP3zKVw1DJ43hdsuWvKV22qg6zrV66YzjzWeXi3+0vSSJez6MIGuXSe2AQECBAgQOJACAl0H8loURYAAAQIECBAgQIAAAQIECBAgQIAAAQIECBAgQIAAAQIECBAgQIAAAQIECOyVgEDXatJHPdA13ofRUerZcywjOHVq9fklqMb8U6pfmRv7yupR1dcX5q8S6Lpd9ea57lyfqO5dfWyJmkanrtHN7JpzYzcLdC2x7FJDblG9Zdr7HtWblpr1vwdtNdB16alb2xOq91QPmLp1Lbv1bN9lx8+P26xT3OKaAl1bUTaHAAECBAgcfgGBrsN/h05AgAABAgQIECBAgAABAgQIECBAgAABAgQIECBAgAABAgQIECBAgAABAgQIbENAoOvbeLeqPrANy42mnlidu4NrnzyFlGZLbhakWQxPnVedVJ2/UNMIPb26uv308406bK13nMU1Plf9TPXRhQnLBrrmA0qzJc6oTq8uWcL0ctWZ1aPnxu5FoGs+HPeh6j7Vp5aodzZkq4GuMX8WgBt/vlv121vYd4Up/zB0s/dwcU2Brq0om0OAAAECBA6/gEDX4b9DJyBAgAABAgQIECBAgAABAgQIECBAgAABAgQIECBAgAABAgQIECBAgAABAgS2ISDQ9W08ga4aBr8x1wnrXdX9qy+u8I6tFcB6ePXShTWWDXRdrTq7utPc/DtWv7VCTXeo3j03fi8CXfPBtmdOHbeWCaDNytxOoGvebNW9j6+usYLt/NDRxW10T1v2EehaVso4AgQIECBwtAQEuo7WfToNAQIECBAgQIAAAQIECBAgQIAAAQIECBAgQIAAAQIECBAgQIAAAQIECBAgsKKAQNe3wQS66tTqJXPv0Iuqx1bfWPG9ekD1qrk5Z1WPry6e+9myga4bV2+orjvN/b3qvtWnV6jpX1Wvr35omrMXga67V2+sRpezVbtkjTK3E+ia7w62Fa8VaLc1VKBrW3wmEyBAgACBQysg0HVor07hBAgQIECAAAECBAgQIECAAAECBAgQIECAAAECBAgQIECAAAECBAgQIECAwE4ICHR9W/FYD3St1VnrndX7t/Ci3bC639y80WHrkVO4afbjZQNdt67eN7fWO6auYV9Zoa7jpi5fd57m7Hag6wrVC6oHVW+uHlKtUu8oczuBrjH/FtVbqtEp7C7V21bw2quhAl17JW0fAgQIECBwsAQEug7WfaiGAAECBAgQIECAAAECBAgQIECAAAECBAgQIECAAAECBAgQIECAAAECBAgQ2GMBga7VwBdDSLsdDFqvupOr18x9+JTqjA2Oslj3edVJ1flzcy5fjU5ao0vXTj9rOS0b6Fo860ur06oLVyhy8Wy7fW8jhDY6go0w1SnVy1eodTZ0u4GuEWIb+47uYGt1SNtCSTs+RaBrx0ktSIAAAQIEDoWAQNehuCZFEiBAgAABAgQIECBAgAABAgQIECBAgAABAgQIECBAgAABAgQIECBAgAABArslINC1mqxA12pes9HHUqBrPjx27tSp7E+3wLbdQNfYcgTfnlP9XnXf6tNbqGM3pwh07aautQkQIECAwMEVEOg6uHejMgIECBAgQIAAAQIECBAgQIAAAQIECBAgQIAAAQIECBAgQIAAAQIECBAgQGAPBAS6VkMW6FrNazb6WAp0zXfneuzUHWvxl5aXUdyJQNctqrdMncLuUr1tiY1n+y4x9J8M2axT3OIEga6tKJtDgAABAgQOv4BA1+G/QycgQIAAAQIECBAgQIAAAQIECBAgQIAAAQIECBAgQIAAAQIECBAgQIAAAQIEtiEg0LUa3rEW6Lpf9drViJYevWg5Jp5Yja5W88/J1WvmfvDSqfPUhUvvVPNds8a0tQJmKyy37tArVc+vHjCdY/htpTvX2GAnAl3HVS+v7jYFyx5fXbzJQQW6duJNsAYBAgQIECCwkYBAl/eDAAECBAgQIECAAAECBAgQIECAAAECBAgQIECAAAECBAgQIECAAAECBAgQOKYFBLpWu/6jHOj6Z9Wzq0fMkTyxeuZqREuPXjbQdavqA3OrbiWMdcXqhdX9p3W2ssZmBxvfpRE+O3sa+LDqZdVWunONJXYi0DVqOm261/dO9X12k4PM9h2dvV68RADsstW/re5a6dC12VvicwIECBAgQGAICHR5DwgQIECAAAECBAgQIECAAAECBAgQIECAAAECBAgQIECAAAECBAgQIECAAIFjWkCga7XrP8qBriHxhOoZcyRb6Ya1rOiyga7rV79W3Wha+LzqpOr8ZTeq/uXUaezHpzm7Eeg6vnpFdUL15urU6gsr1Lg4dCcCXWPNEYj7jWqE2u5Y/dYmNa2673z3M4GubVy4qQQIECBA4BgSEOg6hi7bUQkQIECAAAECBAgQIECAAAECBAgQIECAAAECBAgQIECAAAECBAgQIECAAIF/KiDQtdpbcdQDXT9bvXWO5EPVfapPrcA06wp1r+pPq49XH6zeV10yt86yga7jpq5Xd56be5fqbSvUNB9qGtN2OtB1per51QOqT0+dsM5dob61hq4arFpvu2tWr65uX51Rnb5wD4vzVt1XoGubF206AQIECBA4BgUEuo7BS3dkAgQIECBAgAABAgQIECBAgAABAgQIECBAgAABAgQIECBAgAABAgQIECBA4NsCAl2rvQ1HPdB1nep1U5epmczDqpdVi794u57c90wBrJ+YG/CY6qyFCcsGusY7+qQpjDRbYpXOYZeunlqNoNLs2elA16jxR6rnTp3AnreC13qOqwar1ltnnP9p1fdWL6o+vEltq+4r0LXa3yFGEyBAgAABAv/0f688DP83iXsjQIAAAQIECBAgQIAAAQIECBAgQIAAAQIECBAgQIAAAQIECBAgQIAAAQIECOyYwGH45cmD9P/B/6gHui5XPb167NwbNrp0Pbj6xBJv3QgPjfDWmXNjR8equ1Z/sDB/2UDXmHaL6i3V6DY1nguqe1bvXqKmG1evr46fG7vTga7Z0lesLq4uWqKuzYasGqzaaL3vqL65ZMhs1X0Fuja7SZ8TIECAAAECiwIH6X+/dzsECBAgQIAAAQIECBAgQIAAAQIECBAgQIAAAQIECBAgQIAAAQIECBAgQIAAgT0XEOjac/Id2fDk6jVzKz1loYPV4iaL4anzqpOq89eo5oerN1TXmvvsHdUjqxHOWu8Z79LoyvWfF+Y+e+qwtRhyWiXQtV7QbNT00Q1qGt3CXljdZWHMbgW6duRyp0VWDVbt1N6r7ivQtVPy1iFAgAABAseOgEDXsXPXTkqAAAECBAgQIECAAAECBAgQIECAAAECBAgQIECAAAECBAgQIECAAAECBAisISDQdThfi90MdK3VZWsojRDYk6r3rNGB6grVw6onV1eZI92ou9cqga6x5Oiw9YrqhLn1RyDtadUbF2q6VHXzaoTJbrXGFW8W6LpedU51k7m5m4XmdvpNWjVYtVP7r7qvQNdOyVuHAAECBAgcOwICXcfOXTspAQIECBAgQIAAAQIECBAgQIAAAQIECBAgQIAAAQIECBAgQIAAAQIECBAgsIaAQNfhfC12M9A1REZA68zqEWvwjC5d760+MX12g+rOC0Gu8dEY9wvVW9YhXjXQNZa5TfWqhQ5g4+cj2PXb1Weqse7tq5ttcLUCXevjCHQdzr8TVE2AAAECBA6TgEDXYbottRIgQIAAAQIECBAgQIAAAQIECBAgQIAAAQIECBAgQIAAAQIECBAgQIAAAQI7LiDQteOke7Lgbge6xiFGqOuJ0z+rHmqEuR5Tvbla/IXd2VpbCXSN9/VO1YvXCHWtV+MF1VnV91cPmgYJdK1/o7NA17jDT1bf2uTyRze06073sWoXs/lOaCdW5676ohlPgAABAgQIHEoBga5DeW2KJkCAAAECBAgQIECAAAECBAgQIECAAAECBAgQIECAAAECBAgQIECAAAECBHZKQKBrpyT3dp29CHSNE42wzm2rEdT5sSWP+OrqqdWfbjJ+K4Gu2ZLXrk6vHrDJHqNz15Or36ieXZ06jT/oga7xvRyG45+XVqdVFy7pv91hs0DXVtYR6NqKmjkECBAgQODYExDoOvbu3IkJECBAgAABAgQIECBAgAABAgQIECBAgAABAgQIECBAgAABAgQIECBAgACBOQGBrsP5OuxVoGumc5nq+Oqu1S2rG8x1yBqhqU9U767eXv35Bl255rW3E+ga64yw2Q9WJ1W3qW5aXbEanaU+NHUHe2f1teryU5euwxDoumx1w+pF1QnTvx9bfWOPXtVZoGt0y3pX9Xeb7PsdU9e0W03BvzNWqFOHrhWwDCVAgAABAkdIQKDrCF2moxAgQIAAAQIECBAgQIAAAQIECBAgQIAAAQIECBAgQIAAAQIECBAgQIAAAQKrCwh0rW5mBoGdELjdFDobIbT1nguqh1Wv34kNl1xjFuhatjPYfFhOh64lkQ0jQIAAAQLHuIBA1zH+Ajg+AQIECBAgQIAAAQIECBAgQIAAAQIECBAgQIAAAQIECBAgQIAAAQIECBA41gUEuo71N8D590vguOrl1d3WKWCEuUa3q7Oqb+5hkQJde4htKwIECBAgcIwKCHQdoxfv2AQIECBAgAABAgQIECBAgAABAgQIECBAgAABAgQIECBAgAABAgQIECBAgMD/FhDo8iYQ2D+BW1UnLmx/cfWH1Z9Uf14t/sLzbld7fHWN6qvVx6tLdnHD0Z3sJtVlpjN/cRf3sjQBAgQIECBwcAQEug7OXaiEAAECBAgQIECAAAECBAgQIECAAAECBAgQIECAAAECBAgQIECAAAECBAgQ2AcBga59QLclAQIECBAgQIAAgWNYQKDrGL58RydAgAABAgQIECBAgAABAgQIECBAgAABAgQIECBAgAABAgQIECBAgAABAgR06PIOECBAgAABAgQIECCwtwICXXvrbTcCBAgQIECAAAECBAgQIECAAAECBAgQIECAAAECBAgQIECAAAECBAgQIEDggAno0HXALkQ5BAgQIECAAAECBI64gEDXEb9gxyNAgAABAgQIECBAgAABAgQIECBAgAABAgQIECBAgAABAgQIECBAgAABAgQ2FhDo8oYQIECAAAECBAgQILCXAgJde6ltLwIECBAgQIAAAQIECBAgQIAAAQIECBAgQIAAAQIECBAgQIAAAQIECBAgQODACQh0HbgrURABAgQIECBAgACBIy0g0HWkr9fhCBAgQIAAAQIECBAgQIAAAQIECBAgQIAAAQIECBAgQIAAAQIECBAgQIAAgc0EBLo2E/I5AQIECBAgQIAAAQI7KSDQtZOa1iJAgAABAgQIECBAgAABAgQIECBAgAABAgQIECBAgAABAgQIECBAgAABAgQOnYBA16G7MgUTIECAAAECBAgQONQCAl2H+voUT4AAAQIECBAgQIAAAQIECBAgQIAAAQIECBAgQIAAAQIECBAgQIAAAQIECGxXQKBru4LmEyBAgAABAgQIECCwioBA1ypaxhIgQIAAAQIECBAgQIAAAQIECBAgQIAAAQIECBAgQIAAAQIECBAgQIAAAQJHTkCg68hdqQMRIECAAAECBAgQONACAl0H+noUR4AAAQIECBAgQIAAAQIECBAgQIAAAQIECBAgQIAAAQIECBAgQIAAAQIECOy2gEDXbgtbnwABAgQIECBAgACBeQGBLu8DAQIECBAgQIAAAQIECBAgQIAAAQIECBAgQIAAAQIECBAgQIAAAQIECBAgcEwLCHQd09fv8AQIECBAgAABAgT2XECga8/JbUiAAAECBAgQIECAAAECBAgQIECAAAECBAgQIECAAAECBAgQIECAAAECBAgcJAGBroN0G2ohQIAAAQIECBAgcPQFBLqO/h07IQECBAgQIECAAAECBAgQIECAAAECBAgQIECAAAECBAgQIECAAAECBAgQILCBgECX14MAAQIECBAgQIAAgb0UEOjaS217ESBAgAABAgQIECBAgAABAgQIECBAgAABAgQIECBAgAABAgQIECBAgAABAgdOQKDrwF2Jgo6gwPie/evq69VHpn9v5Zi3rL5W/Y/qm1tZYItzRv0PqS6q3lv9ebX4i9hbXNo0AgQIECBA4BgUEOg6Bi/dkQkQIECAAAECBAgQIECAAAECBAgQIECAAAECBAgQIECAAAECBAgQIECAAIFvCwh0eRsI7L7A1aqzqztV96jetIUtj6teXt2tOmX68xaW2dKUf169rLpn9cvVv6++q7rUllbb+qRvVX9djX97CBAgQIAAgcMrINB1eO9O5QQIECBAgAABAgQIECBAgAABAgQIECBAgAABAgQIECBAgAABAgQIECBAgMAOCAh07QCiJQhsInC76s3VR6uTq89uQezu1RurD1X3qT61hTW2OuXG1Ruq765+qvpidU51k60uuMV5vzn5fWmL800jQIAAAQIEDoaAQNfBuAdVECBAgAABAgQIECBAgAABAgQIECBAgAABAgQIECBAgAABAgQIECBAgAABAvskINC1T/C2PWYELledWT26OqM6vbpkxdPPd+d64rTeqmusuOU/Gv6QqUPXe6oHVJevnlldeZNFr1Vdrzq/+vQaY69e3Wz67JNLdN76TPW46ivbOYy5BAgQIECAwL4LCHTt+xUogAABAgQIECBAgAABAgQIECBAgAABAgQIECBAgAABAgQIECBAgAABAgQIENhPAYGu/dS397EgcIvqLdVXq3tXH9vg0CModVZ16g7CPGUKkm11yStUL6getIVA2i9XT6vWq2F0K3tN9dLqtOrCrRZpHgECBAgQIHCoBAS6DtV1KZYAAQIECBAgQIAAAQIECBAgQIAAAQIECBAgQIAAAQIECBAgQIAAAQIECBDYaQGBrp0W3dv1xv1dv7pvdfvqltP2F1R/UP3P6hnVl6vXVj85fX5eddLUOWlvK/72blddqGl8cmJ17i4UNLpEnVPdZFr7N6sRJvrSLuw1v+Rlpo5co6vW86buUhdtsOdBDHTdoPr16nurn1rxfgS6dvkFszwBAgQIEDikAgJdh/TilE2AAAECBAgQIECAAAECBAgQIECAAAECBAgQIECAAAECBAgQIECAAAECBAjsjIBA18447scqI/zz2CkkdMV1Cvjo1BXqKwJd+xLomoWhrjzdw/sX7ml8/65Sjfv5VjUf6PpP1a9u48UaIb+HbtAda9mlH1K9rHpzNf48al32EehaVso4AgQIECBwbAkIdB1b9+20BAgQIECAAAECBAgQIECAAAECBAgQIECAAAECBAgQIECAAAECBAgQIECAwIKAQNfhfCXGvT26eu4m5b+jun91KYGuPQ90zXfneml1WnXhwn1dp3pddXH189WfVGdVp24SxLpc9V2bdBjbLEy1zJt/XPXy6m5TeHDUNvsF7MWuZ8ust9UxB6Gj3FZrN48AAQIECBD4pwICXd4KAgQIECBAgAABAgQIECBAgAABAgQIECBAgAABAgQIECBAgAABAgQIECBA4JgWEOg6nNd/ral7048ulP/p6pNz3Z5GEOYXqysIdO15oOuHqzdM93PP6r8t3NV8KO93puDdl5cMdN2xOnsKgz2p+no1AmRjzb+b9tmJQNftps5cf1P9TDU6vs0ega7D+XeHqgkQIECAwEEQEOg6CLegBgIECBAgQIAAAQIECBAgQIAAAQIECBAgQIAAAQIECBAgQIAAAQIECBAgQGDfBAS69o1+WxvfqvrA3AoXTB2gXlNdtMbKVxXo2tNA1wjQjW5WD62eUT21+ubCvVy7Gvc17vKUqRPW5dcJdI2OXCOo9a1qdM0aHb/uVf1C9bypa9Zdpn2ePoWwRtDraZt0+troJRx7njl1ghvhsUdW4z2bPbNA1/jvk6rz11hss1DZyZPBeh3MltljW18kkwkQIECAAIF9ERDo2hd2mxIgQIAAAQIECBAgQIAAAQIECBAgQIAAAQIECBAgQIAAAQIECBAgQIAAAQIHRUCg66DcxGp1zIIws1lrBW5WW3HvRy+GzEYFJ1bn7kIpi92kfrMahl/ahb3GkveufqX646nz1uiaNv/Md+d62xT8+qtqrUDXlarnV6NL1unVrDvXrKvXX1SzMQ+o7lG9qdosTLXZ0W9Q/Xp1/BQgO626cG7SMmGrzWoQ6NrsFnxOgAABAgSOpoBA19G8V6ciQIAAAQIECBAgQIAAAQIECBAgQIAAAQIECBAgQIAAAQIECBAgQIAAAQIElhQQ6FoS6oANWwx0jaDP+Gfxl2MPWNn/qJyjGuiadd66cfXw6nVr3Mt8wOx+U/e0gbNWoOvWU8etq1SfmwS/q3pY9frpv0fI6w3Vh6oR6hrjNgtTbfRuXLp63NRdbIxbq4OWQNdB/napjQABAgQIHGwBga6DfT+qI0CAAAECBAgQIECAAAECBAgQIECAAAECBAgQIECAAAECBAgQIECAAAECBHZZQKBrNeDFENJud3par7rFQNdTqjNWO8q+jz6Kga4rVGdWj6heNIWivr4gPcb8u+oXpg5Yp1ZfmcasFegaH12/+v+m7lzjv99ePbj6YnXcFLi6V3VK9fJpre0EuhY7mgl07fvXRQEECBAgQOBICQh0HanrdBgCBAgQIECAAAECBAgQIECAAAECBAgQIECAAAECBAgQIECAAAECBAgQIEBgVQGBrtXEBLpW89po9FELdI3v0ghU/Ur11moEtb5WfXf1g9XNqxOrW1RXnLpo3bt6/xzSeoGusfajq+fOjT27+n+qu0x7vq16aPVX05itBrouM3V7e+LcXhsFur5zGv8Xa1z2faea/lP1q2t8/uPVU6u3VC+uLl4Y8z3T539bnVSdv3Ovn5UIECBAgACBfRQQ6NpHfFsTIECAAAECBAgQIECAAAECBAgQIECAAAECBAgQIECAAAECBAgQIECAAAEC+y8g0LXaHexXoGuxY9IyVd+veu00cLHu81YMyFyqGjX8THXbKZx0lWntD1a/P4WYfre6cJniqu0Gukb46YTqbtWPVTeb9n1f9c7q9dVnpp8t+u1GZ7VbTnteq/p4daVq/Hm959nVk6qL5gasF+i6TfWqapiP8NOtp7XHPV55+vn9pzuYLbfVQNcPV29YqH2jQNdNlrzv7Qxb9X3dzl7mEiBAgAABArsvINC1+8Z2IECAAAECBAgQIECAAAECBAgQIECAAAECBAgQIECAAAECBAgQIECAAAECBA6wgEDXapdzrAW6xvsxglKnVz+9BNXooPS06o0LQaW1pm410DXCZSNU9owpWLZeWV+unlK9rLp2dU41Cx9tFuhaK0A31jpjA4ONQnefrj5Uje5Xd5/+PAJYn1xYb61A1whvja5fY/3HVyMINs7xwinQNpYYHbBOq74+t95WAl1XqM6aumr9TvXZ6uRqrUDX6Dw2Ooxdbon3YrtDRuhtBPT+crsLmU+AAAECBAgcCAGBrgNxDYogQIAAAQIECBAgQIAAAQIECBAgQIAAAQIECBAgQIAAAQIECBAgQIAAAQIE9ktAoGs1+WMp0DWCOg+rnl5dcTWmzq4eW31hg3lbCXSNwNNY93Er1PTE6u319zXtZqBr1Pbk6l9Wf1R9ovpf1Z9Vf1N9z1TDT1QjzDW6py3+MvNioOs5U4Dr1OpF07lHaGt8bx9YvWLyHR2s/m31X+e8txLoGgGtER4b9z06vP3AFNBbK9C14ithOAECBAgQIEDgHwQEurwMBAgQIECAAAECBAgQIECAAAECBAgQIECAAAECBAgQIECAAAECBAgQIECAwDEtINC12vXvV6BrsRvSDafAzaz6d1bvXzjK+6oPTj9brHsEgE6qRkettZ7RSWoEp561xof/fQoOfaa6dHXT6nbVVRbGvrUaQaTPr7PHqoGujWoa3a/eU11Qff9Uz+hoNXtGMOoO1Y2mH+xGh66N3qRR++iuNTp8rdVNazZ3rQ5dI1x1n+oN1eg6Np4bTx2rjq8+V11z6vr14ClINsasGugaa42A2AnVr0939yiBrtX+gjCaAAECBAgQWEpAoGspJoMIECBAgAABAgQIECBAgAABAgQIECBAgAABAgQIECBAgAABAgQIECBAgACBoyog0LXaze5XoGuxypOr18z98ClTWGi906wS6BrvxAgQvWShC9bocnV69fvVtxY2utLUzWvUMd/N6wVTV6kL1yhs1UDXHadQ0/z6507Bs48s1DQCVLetzpzryjVfwl4HukYt475GCG4+dLXIslaga3HM6PT1wuouU9eu/zCFrkbXrxFsm62/SqBr7DusRoDr09V4v4btbI2NOnT9XPXTq32NVhr94alL3DdWmmUwAQIECBAgcJAFBLoO8u2ojQABAgQIECBAgAABAgQIECBAgAABAgQIECBAgAABAgQIECBAgAABAgQIENh1AYGu1YiPhUDX6Gx1zkIQ6sXVL00dsNYTG+/Snaox9lrToNEx657Vu9eYtEqg67hqhIruNbfO6AD2yOovNrjC+a5T88P2MtB17SnMNbpqPbx6XTX7JebR4Ww8l0z/3izQdY3JYYS55jugzf/8mdVTp45gT6s2C/uNrec7iI0Q1+jM9s0lssa6qgAAIABJREFUA12z0Ndq36TlR28UJlt+FSMJECBAgACBgyQg0HWQbkMtBAgQIECAAAECBAgQIECAAAECBAgQIECAAAECBAgQIECAAAECBAgQIECAwJ4LCHStRn7UA13jfTitevYcy3xwaDOtMf+U6lfmBr5y6vz09YXJqwS6ble9ea771yeqe1cf26ygqVPX6I51zbmxmwW6llh2qSFXmDpfPaJ6xhS0GkGpEeS6ffWk6rnVm6bVNgp0XW5a4zFT96yHVOfPVTE6d/1C9R+rz8+FsZYJdI1lxvwnTt2+xvzxLNOhazbmFdP4neqkdffpPRLoWupVM4gAAQIECBwqAYGuQ3VdiiVAgAABAgQIECBAgAABAgQIECBAgAABAgQIECBAgAABAgQIECBAgAABAgR2WkCg69uit6o+sNPA03onTiGcnVr+5Knr02y9zUI7i+Gp86qTFgJBY60Renr1FDYa/71Rh631zrK4xueqn6k+ujBh2UDXCD+dUT1hbv7479PnOltt5DqCUGdWj54btBeBrtH16rFTt6u1QnEjkPWyaj7wtlmHrtH57MnVc6oRatvomQWtNns35tf4zupv536wSqBrp4NXs3d8p9fdqe+gdQgQIECAAIGtCwh0bd3OTAIECBAgQIAAAQIECBAgQIAAAQIECBAgQIAAAQIECBAgQIAAAQIECBAgQOAICAh0ffsSBbpqGPzGXCesd1X3r764wru+VgDr4dUI5sw/ywa6rladXd1pbvIdq99aoaY7VO+eG7/bga7xvbpP9ZLqj6sHrxHAuk71uupK1b2qP6o2C3StcOR/6K61SqBrcX2BrlXEjSVAgAABAgSWFRDoWlbKOAIECBAgQIAAAQIECBAgQIAAAQIECBAgQIAAAQIECBAgQIAAAQIECBAgQOBICgh0fftaBbrq1CmENFN50dRl6hsrvv0PqF41N+es6vHVxXM/WzbQdePqDdV1p7m/V923+vQKNf2r6vXVD01zdjvQdZu58z+wet8atc6Htx5TDaP5n52/4hkXtxjdvK5X7VWga4XrWGmoDl0rcRlMgAABAgQOhYBA16G4JkUSIECAAAECBAgQIECAAAECBAgQIECAAAECBAgQIECAAAECBAgQIECAAAECuyUg0PVt2WM90LVWZ613Vu/fwst3w+p+c/NGh61HVhfM/WzZQNetFwJR75i6hn1lhbqOm7p83Xmas5uBrh+pXlxduRpBrTdXs19aHt+3a1RjzAi93W7qhjYCa6dMgbcR7BrBup16BLp2StI6BAgQIECAwE4JCHTtlKR1CBAgQIAAAQIECBAgQIAAAQIECBAgQIAAAQIECBAgQIAAAQIECBAgQIAAgUMpINC12rUthpB2Mxi0UWUnV6+ZG7BZaGex7vOqk6rRBWr2zHeHWk1l89FrOS0b6Fo861Y6Ni2ebbfubRbm+r4pwHZOdaVqBNxuW41A2QlrcH2yumf1J9U9qu/fnHTpEX9YjRDcVp5frp5WbWS+zJit7D27963c91b2M4cAAQIECBDYOwGBrr2zthMBAgQIECBAgAABAgQIECBAgAABAgQIECBAgAABAgQIECBAgAABAgQIECBwAAUEula7FIGu1bxmo496oGt8j25TvaS6XvXe6q+qm0z/vag2gnS/Xr2rus8U/hodzV67Iu+lpu5fi78UveIy6w5fJqy1zJit1CPQtRU1cwgQIECAwOEQEOg6HPekSgIECBAgQIAAAQIECBAgQIAAAQIECBAgQIAAAQIECBAgQIAAAQIECBAgQGCXBAS6VoMV6FrNazb6qAe6xjlPq56zDs+nq3dOAa4PV5+fglhj+N2neSMYdfY680eHse+svlX9dXW56oHVw6ozq9dv7Vo2nbVMWGuZMZtutMYAga6tqJlDgAABAgQOh4BA1+G4J1USIECAAAECBAgQIECAAAECBAgQIECAAAECBAgQIECAAAECBAgQIECAAAECuyQg0LUa7LEW6NpK16hlRRctx7wTq3MXFpgFe2Y/fukUnrpw2Y2qEYg6qzp1mrNWwGyF5dYceoOp69Y1qo9M5/jd6uPVl+cCXIuTv2P67JsbFDAzmNU9Ql2PrZ5Vfai6f/XJNeaP7/f4ZwTBtvIsE9aajRmhtVHDVvdarO/q1c2qrdz3Vs5qDgECBAgQILB3AgJde2dtJwIECBAgQIAAAQIECBAgQIAAAQIECBAgQIAAAQIECBAgQIAAAQIECBAgQOAACgh0rXYpRznQ9c+qZ1ePmCN5YvXM1YiWHr1soOtW1QfmVt1KGOuK1Qun4NNYaitrbHawS1VXqP5mg/DWZmuMz0etT63+qnpD9b+qxUDXl6rvrl5W3bl6xjRnPhR2leoJ1Z9UL19m4zXGrBLo2uIWm04T6NqUyAACBAgQIHDoBAS6Dt2VKZgAAQIECBAgQIAAAQIECBAgQIAAAQIECBAgQIAAAQIECBAgQIAAAQIECBDYSQGBrtU0j3Kga0iMANAIB82e3QzTLBvoun71a9WNpqLOq06qzl/h6v5l9drqx6c5uxHompUz9rpm9cfVrIvY+J5dubqk+to0cHSfekj1herfTZ+Nj65V/ep03p+aOn2tFegaY+9SnT11ALtn9d/mTE6rnlO9p3pA9bkVvGZDVwl07fS7MjvzTq+7BQZTCBAgQIAAgR0WEOjaYVDLESBAgAABAgQIECBAgAABAgQIECBAgAABAgQIECBAgAABAgQIECBAgAABAodLQKBrtfs66oGun63eOkfyoeo+1adWYBrv1AgT3av60+rj1Qer982FlsZyywa6jptCS6MT1ewZQaa3rVDT6PL1G1P3qzFtNwNdM8N3TB3B/rb6D9XPVY+pzprqvkP17uq9Uweuz04/v+X08+F23+rT63ToGsNHR7AXVA+qnlc9rrpoWuc61euqE6pTttilS6BrhZfMUAIECBAgQGBpAYGupakMJECAAAECBAgQIECAAAECBAgQIECAAAECBAgQIECAAAECBAgQIECAAAECBI6igEDXard61ANd8yGgmczDqpdVi794u57c90wBrJ+YGzAfZJr9eNlA13hHn1SdMbfeKl2bLl09tRrhpNmzm4GuWWesF1WPrb4xBdxGt6zh+PPVCHnNuob9UDXrxDXqO7V6STV/xvU6dI3xt65eX311CtH90XTIWbDu2VP47aHVX632uv+92dMWallcYpkxK27798N16NqKmjkECBAgQOBwCAh0HY57UiUBAgQIECBAgAABAgQIECBAgAABAgQIECBAgAABAgQIECBAgAABAgQIECCwSwICXavBHvVA1+Wqp09BpJnM6NL14OoTS1CN8NQIb505N3Z0mLpr9QcL85cNdI1pt6jeUl1zWuOC6p5TJ6vNyrrxFHg6fm7gbgW6Lls9awpwPbF65rTnCF2NDmXz3bjmx84Cb/Mdtx4+BanGEhsFui5fjbDYNyf3P5s75/Wqc6qbVPeo3rQZ1sLny4S1ZmPGPX+y+taKe6w3/OrVzTYJk+3QVpYhQIAAAQIE9lhAoGuPwW1HgAABAgQIECBAgAABAgQIECBAgAABAgQIECBAgAABAgQIECBAgAABAgQIHCwBga6DdR/LVjML+MzGP2Whg9XiOovhqfOqk6rz19jwh6s3VNea++wd1SOrEdpZ7xnv0ujK9Z8X5o4OUaPD1kULE1cJdK0XNBs1fXSDmka3sBdWd1kYs1uBruOm7mR3ru49hanG1rNg1XdOQbSPTfXMunHNOnd93zTnX1Q/M3e2jQJdY6kRpLtkWvNfVWP/X5s6cs26k72yelT19WVfsqmr2bIdulZYdqWhq3RjW2lhgwkQIECAAIF9ExDo2jd6GxMgQIAAAQIECBAgQIAAAQIECBAgQIAAAQIECBAgQIAAAQIECBAgQIAAAQIHQUCg6yDcwuo17Gaga60uW6PCEQIbwaz3rBHOGp2lHlY9ubrK3HE26u61SqBrLDk6bL2iOmFu/RFIG4GjNy7UdKnq5tUIk91qDd7NAl3zna1m0zcLzY1x15+CVFdbCGTNn/WO1W9Ni95y6jL236r7VD9djXDXCNSdUv31NG6zQNf8Ecd5P1D9zrTmCOaN7mbjGZ3SPrzC67ZMh67vqkbgbvH5P6pnTIG696+w5+LQ0Xnsa9XiL35vY0lTCRAgQIAAgX0WEOja5wuwPQECBAgQIECAAAECBAgQIECAAAECBAgQIECAAAECBAgQIECAAAECBAgQILC/AgJd++u/1d13M9A1ahoBrTOrR6xR4OjS9d7qE9NnN5g6Qs0HucZHY9wvzIWJFpdaNdA15t+metVCB7Dx8xHs+u3qM9VY9/bVzTbA3a1A189Wb51Cb/etvjDVcPnqrGp05Hpg9erp51evrj2F5Yb5y6u7VY+Zxs+OsEqga3Ree301uqrdv7q4ekH1oKmL2+lz3bw2e/+WCXQtrjHCXfeoRgBuBOM+udCVbHH8CJydNoXcfq/6ymZF+ZwAAQIECBA49AICXYf+Ch2AAAECBAgQIECAAAECBAgQIECAAAECBAgQIECAAAECBAgQIECAAAECBAgQ2I6AQNd29PZv7m4HusbJRsDoidM/q550hLlGKOnNG3RW2kqga7yvd6pevEaoa70aL5jCUd8/hZrGuN0IdI3OZmdUT5j2e/wUpprVNQtHrdfp63aT159X96r+aO5Aywa6hs/oojbqGAGyWQ13n7qYjcDUCJqN+1nmWSXQNfYeIboRGBudxsYz9vnFae9vrbHhZabx4z0bz7irEcw7p3rn1JlrmTqNIUCAAAECBA6XgEDX4bov1RIgQIAAAQIECBAgQIAAAQIECBAgQIAAAQIECBAgQIAAAQIECBAgQIAAAQI7LCDQtcOge7TcXgS6xlEuVd126rb0Y0uebXSfemr1p5uM30qga7bk6Go1gkMP2GSP0bnrydVvVM+eOmSNKbsR6LpadfYUOLtf9dqF2kYXquesE/aa7+D1vOpx1UVz85cNdH3PVMNPVKdMHb/GMqML1q9O3cvuXf3Bkne5TKBr/B1y/Sk8Nn8fb5/CXH+ywV6jm9d4v+6zRpe3Ee4agcBfqT5UfXPJmg0jQIAAAQIEDr6AQNfBvyMVEiBAgAABAgQIECBAgAABAgQIECBAgAABAgQIECBAgAABAgQIECBAgAABArsoINC1i7i7uPReBbpmRxidlI6v7lrdsrrBXIesEZr6RPXuaoR4RoepxV/SXYtiO4Gusd4Im/1gdVJ1m+qm1RWnrlAjADTCQLMuT/OBqTF3NwJdt5qCY39Z3bP62MKhZ3f20mqEuy6c+3yYvr66bDUCV+9fmHvr6n1TB6t/X527Buj3VWOPn5wCUCMk9alp3Fj3wZPHn63wXm4U6BrvxI9MZ7nb3JrjfXja1JVrPpS22bajxltM5x+1X2Vuwkeq51Zvrb6+2UI+J0CAAAECBA68gEDXgb8iBRIgQIAAAQIECBAgQIAAAQIECBAgQIAAAQIECBAgQIAAAQIECBAgQIAAAQK7KSDQtZu61j5WBMb3aIS0Rhew0aXrkVP4av78I2w1AlKjc9cIZV089+Gsy9Xtpq5a82GvMezq1QiCzQen1rMdna0eXr1uyWDdRne0VqBrBOnuO3URu9Hc5E9Xz69eWX1pmxd/hWqE2H5+CqjNljunekT15W2ubzoBAgQIECCwvwICXfvrb3cCBAgQIECAAAECBAgQIECAAAECBAgQIECAAAECBAgQIECAAAECBAgQIEBgnwUEuvb5Amx/JARGAOnp1f9d/eIUvlo82KWrS7Zx2tHR7A7V/1XdZI11/rb6r9V/qf5kB8JcY4v1OnSNbmQjmHat6nerl0zd2b62jfOtNXWEx0bntf+n+tHqgVOnsh3exnIECBAgQIDAHgsIdO0xuO0IECBAgAABAgQIECBAgAABAgQIECBAgAABAgQIECBAgAABAgQIECBAgACBgyUg0HWw7kM1h1vgStX4Tv314T7GP1R/fHWN6qvVx+cCaeOMt6m+WP1x9a1dPu8Idl2z+nz1zV3ey/IECBAgQIDA7gsIdO2+sR0IECBAgAABAgQIECBAgAABAgQIECBAgAABAgQIECBAgAABAgQIECBAgACBAywg0HWAL0dpBAgQIECAAAECBI6ggEDXEbxURyJAgAABAgQIECBAgAABAgQIECBAgAABAgQIECBAgAABAgQIECBAgAABAgSWFxDoWt7KSAIECBAgQIAAAQIEti8g0LV9QysQIECAAAECBAgQIECAAAECBAgQIECAAAECBAgQIECAAAECBAgQIECAAAECh1hAoOsQX57SCRAgQIAAAQIECBxCAYGuQ3hpSiZAgAABAgQIECBAgAABAgQIECBAgAABAgQIECBAgAABAgQIECBAgAABAgR2TkCga+csrUSAAAECBAgQIECAwOYCAl2bGxlBgAABAgQIECBAgAABAgQIECBAgAABAgQIECBAgAABAgQIECBAgAABAgQIHGEBga4jfLmORoAAAQIECBAgQOAACgh0HcBLURIBAgQIECBAgAABAgQIECBAgAABAgQIECBAgAABAgQIECBAgAABAgQIECCwdwICXXtnbScCBAgQIECAAAECBEqgy1tAgAABAgQIECBAgAABAgQIECBAgAABAgQIECBAgAABAgQIECBAgAABAgQIHNMCAl3H9PU7PAECBAgQIECAAIE9FxDo2nNyGxIgQIAAAQIECBAgQIAAAQIECBAgQIAAAQIECBAgQIAAAQIECBAgQIAAAQIHSUCg6yDdhloIECBAgAABAgQIHH0Bga6jf8dOSIAAAQIECBAgQIAAAQIECBAgQIAAAQIECBAgQIAAAQIECBAgQIAAAQIECGwgINDl9SBAgAABAgQIECBAYC8FBLr2UtteBAgQIECAAAECBAgQIECAAAECBAgQIECAAAECBAgQIECAAAECBAgQIECAwIETEOg6cFeiIAIECBAgQIAAAQJHWkCg60hfr8MRIECAAAECBAgQIECAAAECBAgQIECAAAECBAgQIECAAAECBAgQIECAAAECmwkIdG0m5HMCBAgQIECAAAECBHZSQKBrJzWtRYAAAQIECBAgQIAAAQIECBAgQIAAAQIECBAgQIAAAQIECBAgQIAAAQIECBw6AYGuQ3dlCiZAgAABAgQIECBwqAUEug719SmeAAECBAgQIECAAAECBAgQIECAAAECBAgQIECAAAECBAgQIECAAAECBAgQ2K6AQNd2Bc0nQIAAAQIECBAgQGAVAYGuVbSMJUCAAAECBAgQIECAAAECBAgQIECAAAECBAgQIECAAAECBAgQIECAAAECBI6cgEDXkbtSB9pHgctUN6w+UV20Yh1XrS6uLlhx3mbDj6+uUX1+qmuz8bv1+fi75ierv5jq+OZubXQE173a9F4Ns/NWeEeuPpm/ufr6Ci7jrm5R/a/qCyvMO0hDxxmuVI3v5Pgu/s02ixtr/Wj1uytajm1HLTeoxj1+tfp4dck26zGdAAECh11AoOuw36D6CRAgQIAAAQIECBAgQIAAAQIECBAgQIAAAQIECBAgQIAAAQIECBAgQIAAgW0JCHRti89kAv8gcKnqvtWLqrOrX66+vITPNauHVKdVr68eNwU/rrPJ3GWDIaOOp1VPqc5Yop5ZAGyJoRsOWQyQXbt6TfUD1V2rD293gzXmj/DOFatxFwft2U6o6FbVB6Yw10nV+Usc7v+cvG9e3b96bbX4y/PrLXPd6R2+cvXw6r1L7DeG7Kb/t6q/rsa/l3kuX51VnbrCu7/euuN/Tp48mXykul/1P5YpYhpzXPXy6m7VKdOfV5huKAECBI6kgEDXkbxWhyJAgAABAgQIECBAgAABAgQIECBAgAABAgQIECBAgAABAgQIECBAgAABAgSWFRDoWlbKOAIbC1yheuL0zxj561NIa3SkWnxG4OgHq8dU95xCSGPMq6snVD8xhXE22vGl0/oXbnIxqwa6ZuO3e9/zAbJLT0G1Z1TPm/68agezZeq5XnVOdZNlBu/xmHtPtW1l260EuuZDSJ+eAknnLrH5CEKdWT2qGp29RiBq2S5du+n/m9MZvjSdYT48Nrraje52889OBrpmYcRxD6OOh1Z/toTlbMjodvaWqTvXvao/WmGuoQQIEDiqAgJdR/VmnYsAAQIECBAgQIAAAQIECBAgQIAAAQIECBAgQIAAAQIECBAgQIAAAQIECBBYSkCgaykmgwgsJTBCJg+cOgONTlHvnoIxn5yb/WPV06vx79nzuuo/Vn8wdSC6S/WIaoRSbjoNGp+N8NaVqltW84Guy06hsNG9aIRbvjm39lYDXSP8867q7xZO/h3VnaoRbnlB9efryPxh9Y7psx+u3lBdaynFtQctE2DbzUDRNkpv3P8I7n1sk0XG38fjfv+mumRu7GaBru+buld9bWH9ETIc4azxLr11CmeNzmnrPWP/+1QvmbrLjXf5fSscfDf9FwNd83udWC2G1XYq0DW+06fPBTUHx1rf641MnzR1x3vl9PfB11cwNZQAAQJHVUCg66jerHMRIECAAAECBAgQIECAAAECBAgQIECAAAECBAgQIECAAAECBAgQIECAAAECSwkIdC3FZBCBpQXGd+qk6oXVVdYIf5w8dd8aXZNeXp1djT8v/mLz2PD61a9Vn53rTjQL98wHnDYK/Gw10LVegGo+KLNWkGYR6upT+OxuSwuuPXCZQNc2t/iH6ZsFqJbd57TqOVMw7v7VFzeYeI0pNDTCb/erPjU3dqN6ZvcxOj89bnqn5rc5vnpFdUL1+OrZC4G/rY5d6yjzXbPmP/+Bqa4bVT9VfWSNyaNb3ehwN7q4DbPFZ4QV/3oKPI7P9irQdccpjDj2fH51u8lyBMgeUp2/yctwzanz3u2XfWkWxo134bVbnGsaAQIEDrKAQNdBvh21ESBAgAABAgQIECBAgAABAgQIECBAgAABAgQIECBAgAABAgQIECBAgAABArsuINC168S7usG4vxH6uW81AgOjc9N4Rpem0dHpf04BiS9PoYCfnD4/bwodbRZG2M3ir7pQ09hrmYDQVmpa7By02O1nK2tuNGcx1DU6VT1yCm7NAl3LBJRmQZ4xfwSCvjJ1xvrAQoeugxroGgGfx1bPmrp1nVL95U5j78J6OxHoGh3aRqhv3NsI1Y2ubGuF9mblHzeFnkbwbTiNsN/s2aie61Sjw9sPTmGpxU5Vi123xvu3OGbsMwJl450c3eGW6ea1Cvvs+zeCXSMg9cE1Jq8aPNyLQNf3TIHLn5i60Y3A3PdPdzPu5EPVg6tPbIAxAmBvnjrorWI2xi7b2W3VdY0nQIDAQRAQ6DoIt6AGAgQIECBAgAABAgQIECBAgAABAgQIECBAgAABAgQIECBAgAABAgQIECBAYN8EBLr2jX7bG4/OPCMsM0IGIzyy1vPR6t5TEGh0eRHo+t9Kux3oGnvMB2nGfz+lel51n6lD1zKBrp+dwjVrdePa7Q5do2vYCJSMzkjzz6Wq61bXmoI5X1v4/DPTO/nV6awvqUag8IHV+7b91u/NAjsR6Lrx1Nnpu6sR0vrtJUofHZ9eNoWIRgBwBDPHs1E9s3fkPdUDqs+tsc8VqrOqh07dr0YnrIvmxl26+sXqmUuGlJY4yj8aMgtfjR+O7nVrBUkPWqBr/P16ZvWoNUzGeUbgbtzLRp26husZ1ROmcN/48zeXwBt38UvT+zPCfaMzmYcAAQJHTUCg66jdqPMQIECAAAECBAgQIECAAAECBAgQIECAAAECBAgQIECAAAECBAgQIECAAAECKwkIdK3EdWAGj3t7dPXcTSqadXYaIRyBrrrJ5LUXga6x1binEai7ytT9aIQ51uvQdfXqb6oL5+701GoEok6f/hm//DwCMa/fgw5dW33Zh+39qptXL56CX6NL1Xj/RjepERq68gqLv716/grjNxs6QjZPri47fX++sMaE7Qa6xr2fVj27etfUpeuLmxU2+YxuW6ML1M9UI5A5nvXqudwUOhp/F4yw0HhPLllnn9HB6/hqeM6HuWbDRze1ETz77DodvJYof90hy3gepEDXYhjzYdN3bv6Aw/IV1QkbdDSbdU8bY+5RvWkJxH8+hfruWT1mCuItMc0QAgQIHDoBga5Dd2UKJkCAAAECBAgQIECAAAECBAgQIECAAAECBAgQIECAAAECBAgQIECAAAECBHZSQKBrJzX3bq3RHelXqx9d2HK+q9LoMHPe1HlndOgR6Nr7QNdab8RioGuEvEZg5GlTZ6vR+Wc8I3D0rCkYNLpbvXr6+VqBsI0CM6sGZWbjR1hl/PkbS77WPzB1LRqBoBHgGuG5Z1QjVDg6HY2g2qxT0yxYt8zSo7PZCCvt1PPDU+ej8R0awbPxvVh8lgkgbVbPCObcrBrfvXdWi7+4vtb8+TufD/OsV88sMDTCWj+1C0Gszc647OfLeK76ns6/Syeucfbx99/oSjZCkau+Q7epXjWFEUdd43u4Vmet+XFnTx0T5wOCd6/eOHX4Gp35PrUE2Hxnt4N8p0scxRACBAhsKCDQ5QUhQIAAAQIECBAgQIAAAQIECBAgQIAAAQIECBAgQIAAAQIECBAgQIAAAQIEjmkBga7Def2zgMSs+gum4M9r1um+c1WBrs6ZQkbDbK86dK31dq0VyLrjFDL6UPWA6nPV1aoREhl3PT7/4LTYbP4Iqzy+uniDDk5jyqpBmdn4l07v1HzHsI2+LbOAzV9OXci+VH3HFGRaKwyzH9+8K03dvobx26qHVn+1RiGL369Val3VbXHtn506Po27f2Q1vtvrBaIeMnVzenM1/vyVuQ5wq9S8zNgRDh3d4c5fZvDCmMMU6Fqm89bsePOdvP6uOqUadzGeEeR7QfWgJbqnzXPNuvKt0tltC1diCgECBPZdQKBr369AAQQIECBAgAABAgQIECBAgAABAgQOu2O5AAAgAElEQVQIECBAgAABAgQIECBAgAABAgQIECBAgMB+Cgh07af+1veehXpmK8yHP7a+6t7OXAyZjd3X6rSzE1UtdoY6aIGua0yBu9tV96jeVM069YyOP/etRve18Txh6nw133XooHXoGu/nCHQdpGf8Xffo6rlTSOqe1bvXKXA/A12z7ntXr0aNH1sn0HXc1BHtblOQaNbZbfHvhp26g50IdL1nepfnu1jN6ls1eLgbHbrG93AE8u4yddV6cPWJTQAvU/1c9SfVCGHNAgq3qN5SXbP66blA5kbLja5io6vd6HD3zCmMeclOXaB1CBAgcMAEBLoO2IUohwABAgQIECBAgAABAgQIECBAgAABAgQIECBAgAABAgQIECBAgAABAgQIENhbAYGuvfXeqd0WQxunV+OfxV+O3an9dmMdga56bDWCKePuRuhjPLMOTyPE9bK5/551ypoFX544hT7GnN0IdG31zhfDcrN6t7remDcfXtvqOrepXlWNwNTobPbsar3OYTPPT0538xcrbPrV6uPVVoM4l62eNXVHG8Gi0UlsrfuddXX74+o+1aemGsf5rrNEvT9ePXUKLj19CrltNG1YjVDX6Bi26jPrOrZRkHK/A12jo9aZ1SOm8OQDq/etetBp/KUn23GmrT7jfn9rq5PNI0CAwCEQEOg6BJekRAIECBAgQIAAAQIECBAgQIAAAQIECBAgQIAAAQIECBAgQIAAAQIECBAgQGD3BAS6VrNdDCHtV6enxUDXTgReVpPY/uijGOi6UTUCPX+2Ac/s7sa78+fVv6muOM0ZoZLRkWl0/BlhrwctdF8aYZ0XVneu7l2dM+2zG4Gu0RFsBJq+tXCWS1XXnYJRH6y+tvD5Z6rHVV+Zfj4L6syPHd2nblb992rWrelK1S2r8+e6kc3Gbff9vnX1K1N4bpT16ilw86fr3NNGntt/8zdfYbwj437/3RS4Wqxn3MsI/A3n0QVqBAJXDZDNv4c70VFtJ4J7m8nMvwc72aFrPsw1Amufnb6Pi+/+WvV9uBqBuG/MfTgCda+rTtjsQOt8/t5q3Mmow0OAAIGjKiDQdVRv1rkIECBAgAABAgQIECBAgAABAgQIECBAgAABAgQIECBAgAABAgQIECBAgACBpQQEupZi+odBAl2reW00+qgFuo6vXjF1fXp09ftrHP5yU/hjhLVmz5en4M7oHvW9U4jqB6pfnwbca1pzhLduMv3sE9X4+R9N/70bga5Zp7BZZ7BZvZevzqpOrU6szt3klZgFfebHzsJE96teu3CG+dDObNx2Al0/Ur14zm7e/SXVC6rPLZxhvwNd3zF125t1EFuvnstU45/5MNGy31CBrm9LDcPxnXzS1Bnt2tWT/3/27gVqv7eQE/53xVSjpLwdlDC8mldUNE1Fg3JKaYpSKkNOSQdCzRB5kaSmUUQlkVSi0skxQ6gIaZJKk9MgRkqN1ISO1ru+816b3d19fu7n+T2Hz17rv/r/f/fe177257r2/fys9Xx9t4Rc9p60Za0hzV2OXtN9fs/xfrVF7p27DOBcAgQInDEBga4ztmCmS4AAAQIECBAgQIAAAQIECBAgQIAAAQIECBAgQIAAAQIECBAgQIAAAQIECBxWQKBrN89LFeiat9FsO+N5WGZx3q9IcufRhrTNeG1l6hxum+TTk9w4yQePC9u81PDSTyX5tSSLAaBV4x810NVgURtwbp/kU0bjU+/1wiQ/n+RpSdoW1WPR7zia1T4vyfeO5qq2TDWY0bnMf2F5HuhqE9Bjkzxi1lI1WTVgcvMkN0vy3SO002auL07yqhH8qPc0tkDX++6yfrd99liTrv9LknxlkrZ+PWzs4V7VdXjOCOO9NMnfJbnUga7FpzmO+Rw60NVA4zVWvOxtE6t928QarlsWVJrO+aEkP75inDckaZhx8Z1eFiycBw+3CQR27jdI8stJbp3kerM5NGj51ePez1j4jut3zLMOEL5q+16fu+/85yb56W2+mJ1DgACBMywg0HWGF8/UCRAgQIAAAQIECBAgQIAAAQIECBAgQIAAAQIECBAgQIAAAQIECBAgQIAAgaMLCHTtZnjRAl3dHzdM8qAk/34LqgaZvmMEHN6x4fx9A10NlzVU9l2zUM6yW7X5qkGOH07Sxp15w9WmQNeyAN02oZB5G9Rrk9xvhIXmv7R8oyR3Hc1Qf7Zk4m3naoCnc/zr2edXTNLmprck+ceF644j0NW2sbZrLbY/XT7Jg5N82Qi+NAS17GhQqsGdS9HQ1eBcA0INwzV42BaxNopNjWYN+zQI2Bak6y9MvgHFhnS+YITnviLJy0dL2havwN6nNMTXVqfu78WjAcrnzebzJ0vO6Z5YtjdWTejQga5V93m/sV++KclDx354z5KTp32yzXvWy+fv6CECXesWbnq/Nn1v7L34SW43QrEvSNK1ed1RBnMtAQIEzoCAQNcZWCRTJECAAAECBAgQIECAAAECBAgQIECAAAECBAgQIECAAAECBAgQIECAAAECBI5PQKBrN9uLFOhqKOYeSR4ygia7SD0lyf2XNE/Nx9gn0NUgTsf9hh3m9M1JfjZJ5/TxYwKbghn7Bro6/HVGWOuWo/3p3qN5ZzGEtcyzLUE/OBp62sDVEFJbiTYdxxHo2nTPTZ9PIZspqLPp/HWfbxvy6RgfMvbsl48B27719UkasFs8up9ukaRrtCmw2IBgm+3eleSPZ+1v05hvSvI/Zje4VpIPW7jhH47mpWWBpn1a+ObDb9rTi89+UoGuDxqhyjuO1rru72XHRQ509bv24UnuuyH0dpR3yLUECBA4bQICXadtRcyHAAECBAgQIECAAAECBAgQIECAAAECBAgQIECAAAECBAgQIECAAAECBAgQOFEBga7duC9VoKshlbsk6S/+97heki+aTf3nk7xo4VFemKRtQz0W591gyp2TtFFr2dG2oAanHrbkw7YV/eYItLR95xOSfMZoQpqfvimQtGuga92cXpLk+SNA9eFjPg3ITMcjk3zWrI1pU/jlKIGu3vNDkzxmBLPaVNVA0ZM2tDxdLckjknzxmHQDSE8YQbT+++IvPs+tDxno+potwk3bvDUN0r0sySHGayDv+zfctPvjTkm+bbQ39fQ2dLUVqmGsTcdVktwsyeckadNam+kOfXx+kmevGPRQga62dK1q+prf+g5JHp/kl0fQ6s0bHraNe2/bA6SNdD+TpA1ztx5tacuGOQ+Brk9McvM9jBosbCPcdZP8WJLfWzFGm+OeNZrv9riNSwgQIHCqBAS6TtVymAwBAgQIECBAgAABAgQIECBAgAABAgQIECBAgAABAgQIECBAgAABAgQIECBw0gICXbuJX6pA1+Isp3ad6c83NRjtEujqnrhrkscttGA1VPOgJL+TZLFt6kqjzavzaJhkOh492rT+YQnzroGuNl49c2H8F4/g2UsX5tRwz6eP1puplWs+heMOdPVebdtqCKkhowaKbr8kdDfNaTHMNZ9rA2F97v+S5PdXBLsOGeja7Y04HWd/QJLvSvK1YzoNwDVQ9owNIbp1s7/s2Gtt2bpyknnjVj/7N0l6322Ptyb5ptHuteya7tlVQawbJ3leklcl+Yokf7JkgL6TDXO1Ie7psza6bee36bxN3zHLrm/gswG7hrUauLxbkr9acaNdA10fNcJ6XZspPDgfuiGp7xktd/vMfT7W9H5t+t5Y/F7eZLrr5203azh02ffprmM5nwABApdaQKDrUq+A+xMgQIAAAQIECBAgQIAAAQIECBAgQIAAAQIECBAgQIAAAQIECBAgQIAAAQKXVECgazf+ixDoWtYU9ANJvnE0YK0S6166VZKe+xHjpIaR7pjkF5dctEugq+1JDTM0HDUdbQC7T5K/XLOEbbx5YpKbLpyzKZhx1Iau6XYNddXjV0ZA7t1L5lqrtnndJkmDSPdK8oIkt0hy74W2rJ9I8p+TvHIh2HXRA11lrXX3yN+PgM+f7fZqv9fZVx0teF2vttl1H1/KY936Ls7rqE1fq55zn1BU37/u2YYq2/jXgNWqprldA12b1mPXQNcU4Fs27hSoW9Vm1jBd90jf4b6z2xx977tWbUnse7/N8dtJHpLk7duc7BwCBAiccgGBrlO+QKZHgAABAgQIECBAgAABAgQIECBAgAABAgQIECBAgAABAgQIECBAgAABAgQIHK+AQNduvuc90NX90AaYR8xYGpz6qiRv2IKq1989yeNn5/5okq9O8ncL1+8S6PqMJM+ZtXO9JsldRrBp07Ta1PVjSa45O3FToGvTmLt8frkk71rSalarm40wVwMvDXV8eZJfnYVeLpPkY5PcbwTj2uA0NXZ9R5IptHTcga7LJ3lgkpvs8uB7nHvUwEp93pnkHXvce37JLgGqI95qq8t3mc+6pq/5ze4w3tNVIaXFidX0bVvN9v8/6QqjIa8Bp4bi7jzCS6uGuNSBrsl4h0f8p1O3eb7FcQ/9vPvM2zUECBC4lAICXZdS370JECBAgAABAgQIECBAgAABAgQIECBAgAABAgQIECBAgAABAgQIECBAgACBSy4g0PXPS3CUX+jftJCfnOTFm07a4fP/MEJK0yWb2nMWw1OrAggNPT05yWeOgdc1bK2a7uIYf5XktkletnDBtoGu90vy4CTfNLu+//2gJO/ZwqyBqocnue/s3JMMdC2bYufU4FtDWR889kbn9zsrnqfv6cckeUCSu41z/ma0pv1Ikk9K8usrgjOHCI7M2462IN/7lDZsNVD4D3uPcJgLdwlQHeaO7z1Km5u6338uyU8n+bcL6/tHo3XuS5I8Osnv7TGJ6TvkON6F7teO/5Qxr69L8n1r2rl62iH26Zxh14auo3z/L36fNojZoMKqNrLjeN49toBLCBAgcEkFBLouKb+bEyBAgAABAgQIECBAgAABAgQIECBAgAABAgQIECBAgAABAgQIECBAgAABApdaQKDrn1fgKL/Qv2kdz0qgqwbPmzVh/UKSL07ypk0POPt8WQDrnkka1pkf2wa6rjqCIbeaXXzLJL+0w5w+K8kvzs4/jhDLttP5qCTfneT244K/TvK0JK/bYoDnJvmwJN+V5OojNNOg4HE3dM3DMfdI8uwt5rrLKW0g++axRw4V6Lpiki9K8kG7TGSce+3RKtcwYkNJDc/tevx5kmeNxrBdr532a+99nyQ3WAh0dezvGc15fcan7nqDsXfaXHfod6E/U9rG9ZgRVvzJMc83b5jjoQNdV0nyhPGebQq8dmqXnX3vLU71xuN7cVWb2T+O5rx3j2ay/zzazNp0+MYVz73N89ayYc3bjHd+seVwj2V3CQECBE6NgEDXqVkKEyFAgAABAgQIECBAgAABAgQIECBAgAABAgQIECBAgAABAgQIECBAgAABAgQuhYBA1z+rC3QlX5XkcbON+Ngk90/y9h03Z1uknjS7puGTtku9c/Zn2wa6GmZ5ZpLrjGt/I8kXJnntDnP66BGautG45tAhlm2mcoUkDUN9ywi6tP2sgY+2Md11mwGSTMHAjtXWpoa5GiI5yUDXvgGidY84hVsO2dC1bH9tyXyQ047yLA21PTLJQ0dz1ScuaWCb3tVl79Y2D3AcDV39edKgYuf+EUlekuTLkrxmiwltE3CaD9MWrIb1+r/vGAGqft45XDnJHcf79YFJlgVKt5jSP50yvV+bvjcaZm04sY2APV46vvd+dUlb16bn7Tt+ryQNo/UZvmG4btNKuMuzOZcAAQKXSkCg61LJuy8BAgQIECBAgAABAgQIECBAgAABAgQIECBAgAABAgQIECBAgAABAgQIECBwKgQEuv55GS56oGtZs9bPJ3nRHjv1eqMdabp0ahpqiGk6tg10fWqSF86u+7nRGrap8Wc+7bb1dA5tuumxKZixxyNvvOTmI+TWoMvPJvm2EXRpM9VNZle3DesTxn//bpJ/mH3Wc1+25E4nGeh6UJIXbHza3U5oQO8rD9zQNd9ff7BjAPBKSRqi6n5dXINNT9b1bUhv30DX5UcQ6d5JviTJk1cE9hpO/JkkfbaGs7ZpeJvP/dCBrvcf823ArAGkV4xA0m9uAhufzwNODbJ1jIa1ugbzIOg03LLvq2W3apjsTkleveU8lp22baCr115thGC7fn2Gzr8Br4Y35+/yqkBXn/nTRyNXm8F6PCdJQ367hFiP8LguJUCAwIkICHSdCLObECBAgAABAgQIECBAgAABAgQIECBAgAABAgQIECBAgAABAgQIECBAgAABAqdVQKBrt5VZDCFdimBQZzyFMabZt8XlwWseZXHeDVvceYRBpssaJGoYo80/hz6WOW0b6Fp81n2CMovPdlLr1tDJ1KjTd63m10jy+IVwx9y7YaCnjz9YXKNV63KSga5D7435ePus7ar5zPfXpvdjcYx1npue/6htY9dK8tQkDWzdMslvrQh0XXWEFDvXW4+2tk1zm39+6EBX9/fNkjxmNPrdZ0X4cNUcr5jkcqNt60PHO/Dxs1a6Zdd9xgg7NTi17GjY7etGgHMxOLDs/Ksn+ewkDaf96KxVa1Wgq8HVjv+sJL8y5t5xa3HD0bDWNezRQGlbtl4//nsx0NVrGl79pjGHnvY3Sb5ztCbOw2C7rLNzCRAgcFoFBLpO68qYFwECBAgQIECAAAECBAgQIECAAAECBAgQIECAAAECBAgQIECAAAECBAgQIHAiAgJduzELdO3mNZ19EQNdDXO1zerto63pjVvSnfZA11ls6DpLga6Gh543wlBT89aygNm8oep+I4y55Rb7P6cdOtA13fvDRohx18aw+dynd2BToGtqs2sQbPFom9Vfrmj3WuXUMOvjkjwzyd2TvGWcuCrQNbUHLp4/jd+gWVv1HjDCWfdM8pPjw2UNXfMWvzaztcXvz3ZZVOcSIEDgDAkIdJ2hxTJVAgQIECBAgAABAgQIECBAgAABAgQIECBAgAABAgQIECBAgAABAgQIECBA4PACAl27mQp07eY1nX0RA11Tg9KtknzRaF3aRu+0B7p2eZZtnrfnHLXVatl9zmpD19cneeQIAfbf28y0qjFsCmVNzWbXHK1QV94C/mqjRaotUG3se9cW1/x2koeMkOIWp+99yraBrr1vsOLCtqL9TJK3JbljkleO81YFuu6W5ElJHpvk/itcGja7b5L/meRps9avZYGuqcXvD5O8fHbuoZ/TeAQIEDgNAgJdp2EVzIEAAQIECBAgQIAAAQIECBAgQIAAAQIECBAgQIAAAQIECBAgQIAAAQIECBC4ZAICXbvRX7RA13GEdybxRcv++ScnefHCkkyhlemPp/BKgy7bHm3y+Z4kbeDpsSxgtu1Y2543NS39SZI7J/mDceFVkjw8yYevGGhqHerHvzsCPctO/dkk3z8+WBX46cfLgiPbPsN03tzvHkmevesAG85vw1SbjPZZ21VDn8VAVxudHpPki5O0zakePVat7xRA6t7qe9Lrn56kzVbHcRxyfdbN71IFulaFMJcFuuYNad27D90R/BDv5Y63dDoBAgROlYBA16laDpMhQIAAAQIECBAgQIAAAQIECBAgQIAAAQIECBAgQIAAAQIECBAgQIAAAQIETlpAoGs38fMc6Lp8kkckufeMZJ+gwrai2wa6pjDFNO4+Yax5UKbj7DPGts/V8/petV2pnk9Jcp8k/3sMsOy5dxl7Ovdbkzx4/MdJBrr2meu21xwyMHQWA11TkOnqSW6b5GUb1vdao/mt1/X8Njs1zPX+24LveN7fJnlVkvesua57/0pHnMNHJXlCkusnuXWSl+44z/npf78mFLk47Dyk1QDoA5K8cxaom39vfFCSHx5NXp+b5Kd3nKNA145gTidA4NwJCHSduyX1QAQIECBAgAABAgQIECBAgAABAgQIECBAgAABAgQIECBAgAABAgQIECBAgMAuAgJdu2gl5znQVYlvSvJdM5JDBmwWpbcNdH1MkmeMcEfHeMVC49U2KzgFX24xTj7uQFdbuBpIuf1C01Jvf8UkbT5rIGTZ8cGjoamfNQz2NyvO+70kPzc+O8lA18uTvHEb9B3OuVqSGx5jQ9fPJ3nRDvO5dpKvTvJXG9Zg2ZCfmuRz9nyWqY3uOUm+IsmbN6zvByR5VJK7J7nLaOfa4TGP5dTFNrxjuckOg+7aMni7JD813q02pXUNljV0TeG7yyT5giS/v2ZODdh9bZLXJXlakoYYlgW6rju+L9r29fodntGpBAgQOIsCAl1ncdXMmQABAgQIECBAgAABAgQIECBAgAABAgQIECBAgAABAgQIECBAgAABAgQIEDiYgEDXbpTnPdA1hRkmlZckuWuSP92BaWqnulOSPxuNPr+V5IULzT7bBroajmqw6TazOezaiNNAxvOStKmrx3EHuqb7NZRxxySv3MFvCor0kjsn+YMtrj3JQNeuAZktpp8pyHTIAOGhmtC2mf+yc3Z9lnkQ6v5J2hA1/bL7qvXtu/Zt4595Y9u+cz7EdWc90HWDJM9M8vZZUGtZoGv6ruy5DdS9ZQXe5ZLcbwRlXzuCd/0+XAx0NdTYPdMQ6IuT3DfJ7xxiQYxBgACBUyog0HVKF8a0CBAgQIAAAQIECBAgQIAAAQIECBAgQIAAAQIECBAgQIAAAQIECBAgQIAAgZMREOjazfm8B7o+MslPJLnpjOUeSX54Fi7ZJPahI4D1abMTG2hoQGV+bBvo6h59YJIHzy7eJSzzfiPw0gDFdBxnoGt+vwbR7pPkfy9Ba2vPrZP8bpK/mH2+KtBVh3sluXKSJ472qOkyga73BW4Q8OFJPnzThl3y+ZWSfOJYt67PP+wxxm8necgIBm1z+ccl+cmxvp+XpNdvs753S/KkhUaw7sFvTtKQUPfgS5PU48ZJrpCkDWA9ugfbjNZ39elJGjjq0b3WZrybJfnxHZ+/19avY+97fNRouLv+eEc6/32Pv99x/vMA6S2T/NKShq6/Hd9HbTTs90rXeTGY0PnWuuvQf3p8+9iT3U+Lga42fX1+kv+S5CPGWvR9/4Udvnv3NXIdAQIELoWAQNelUHdPAgQIECBAgAABAgQIECBAgAABAgQIECBAgAABAgQIECBAgAABAgQIECBA4NQICHTtthTnPdDVNpmGE9oQNB1t6fqyJK/ZgqpBkoa3GqSZjoZEGlBpMGZ+bBvo6jU3SfLcJNccAzQg1earX9xiTm3ceVqS687OPc5AV+f45CSfOZp7nrBkjnX66iTfm+TRSb5hFjpZFeia/vzqo+XnRbNxr5PkDkneMZ61zWDTsRgc2YLsfU6Zty69PMkb9xlkzTUNHjVYtEtQ78BTeK/h1gXkjuu+X5XkcSOAtRgCXDefhrE+eVzXd62/IH+tJE9NcoskUyipbW99D+bGVx3X3WqEiZ49Hq7//Ywkb1uy147r+efjTnv948eztbHqpI7LJnlYkq9Pcs/htdjQ9dYktx3fi983Ql+L8/vgMc5Xjg/mYa7+0ar38kZJHjNCtX+T5GvGuv3jSQG4DwECBE5IQKDrhKDdhgABAgQIECBAgAABAgQIECBAgAABAgQIECBAgAABAgQIECBAgAABAgQIEDidAgJdp3NdNs3qPyT5sdlJ37rQYLV4/WJ46hVJGvD4gyU3+rdJnjlaYqaPf240TU0NPsvm173UcMmPLFz7iNGw1bDR/Ngl0LUqaNbgy8vWYLUtrOGIz1045zgDXQ1WPWsE4O6U5NUr5teAWZu2PjbJFyf5qXHeskDX/PlXea5iOHSga9PePMrnywJdbWuq468kaZjs3Ue5wZbX7hvo6jp96WhX6h5b1tq0agoNtTVI2Xey+2J+7DqfaQ/+RpIvHPNp41gDkP2zfn/8r9HENbXftUHvAUneORq2vj9J279+dIQP/25Lu0OcdikDXZ3/FK57UJL+06ayX0+y7fdGG7b6vXOb0fL2nUkeNQKXk8+693Lx+obL2sJ2Env/EOtnDAIECGwjINC1jZJzCBAgQIAAAQIECBAgQIAAAQIECBAgQIAAAQIECBAgQIAAAQIECBAgQIAAgXMrINB1Npf2OANdy1q2qtQQWMMfz18IJvSzKyS5R5JvSdJmmulY1+61S6Cr400BqJvOxm/45TtGgGoeGLtMkhsnafipYZjFY1MwYx4oma7dFJqbHNq41VBPm3vavLUYZJvG67vXdXxKkl8doa6/TLIs0NU2sgbl/vsObWnTfQ4R6Fr3lvQ5loWC5tesah3b5u37mNEW9YYRTjp0O9iyOewaoOoYDXM9dDQ7Nfj4JUleuM0DbnHOLvPpPNqQd98k85DWtAYNBd0lyR+P+37WCHq9YOzH140//9TRDHXFJLdP8stbzPNQp1zqQNf1krS97KVJGmRbbOhqGG7Z0Xeh4a+Gudou1oatNha2LW0xjLXpvbxGkobqGmZsI2Hbwn5ix5DgodbDOAQIEDgOAYGu41A1JgECBAgQIECAAAECBAgQIECAAAECBAgQIECAAAECBAgQIECAAAECBAgQIHBmBAS6zsxSvddEjzPQ1Rs1oNVQyL2X8DSs0vDHa8ZnHzeaaOZBrn7U874uyXNXEO8a6OowNx9NNW2wmR8NdjVw8udJOu5nJrnhmqU9rkDXTcbzXjPJLZP80obtdZUkbaVqaKMtXW1dWxZ+ev/RftZ1aZPX9EvQDd+9Z8M9NgVHjvoGNGjXoMnVR1DoRUsGPEqgawrTNPjWRraGW4772CVANZ/LvBHukKGuXebT9/Enk1x7IYg1vW83SHLbWbPdR4/g1r9OcuskLx4P9C9HIKxtVSfd0nWpA12L+2sx0NU9+H8nuUWS241Q6SuT3CtJg58fOAKw3a9tRFvW1LbNeynUddxvuvEJELiUAgJdl1LfvQkQIECAAAECBAgQIECAAAECBAgQIECAAAECBAgQIECAAAECBAgQIECAAIFLLiDQdcmXYK8JHHegq5NqeOibxz+7TrJhljbTPGdNo8w+gYuY594AACAASURBVK7u11sl+YEki6GuVXNs+KJNRR8+mrN63nEEuhqu+rYkDWq0xexuSf5qC7hPGe1Ov5LkH1cEujpMAzb/agTVGjD5pOH74A332CY4ssU0l57S9qxHjfBam8naSPYPS848SqCrjk9aaJvad77bXrdLgGpxzHmT3LqGum3n0vO2nc98D/bd+4okbx43asiozVENDjYYOQXv5n/ed7bvynR8xthjb1sT1tvlObY997QFutpW1ra1Nm79YZKG5uo2HZ88Gs8azvzcYfb1I9S66pm3fS8b6prG/a4k37niHdvW1nkECBA4LQICXadlJcyDAAECBAgQIECAAAECBAgQIECAAAECBAgQIECAAAECBAgQIECAAAECBAgQuCQCAl2XhP3INz2JQFcneZkknz5aZxo82uZ48gg2/dmGk/cJdE1DNtj0oBGaWnebNnd9S5LnJXlEkrYN9TiOQNdHjqaqmya5/wjGLGvm2WQ4hVnaeNXmq2uNEFf/fPFoG9ClCHR1bl+S5AFJ2szW4FKDQn+04uH2DXRdbjTF3TfJPUewZZPfUT6/4gjX3XjsmT5P99lfzgbtenzY7L8bFGzLVd+V6ywJGv5QkoZ7/u4IE9s20DUPQt09yRNm95w3bn1RkqeOz/oz4IFjHz127N23j88a6mxQ70uTfN8I7L3jCM+x7aWXMtDVdex3U0Nb/c5rqK0BuMWj4a62Av7M2CtvStL2s89KUsdlwcb5GNsGunpNQ4Jdswa6jrKPtvV3HgECBE5CQKDrJJTdgwABAgQIECBAgAABAgQIECBAgAABAgQIECBAgAABAgQIECBAgAABAgQIEDi1AgJdp3Zp1k7spAJd0yTef4QKPi/JJ46ww9SQ1dDUa5L8YpKfTfI/17RyzR/qKIGujtPgxccmufMIXHzCaM1pO1gDRm0o+vkkbx3tVm0eOq5AV9+jho6+d9z7rkn+dM0Kdu4flORDklw7yfVGKOj6SabnWHb5y5O8IsmvJ3lZktqvCo50zRoy63PfZjSmzduXtt35DQJ1rRqyudmSgEvXvM1Oq8JcvU9DUA0Q3SLJQ5I8Lkmb07o2y0Jvlx0+3W8N4rUh6rbjmdfNex5O2vb5TuK8Npc9Msl79rzZNoGutnP1Pg39dP8v7sF+3vDfN40wXoOX09F36GmjWe4Lk7xx9tkdkjxrvON3SvLqJc+w7F3e81GP9bI2XTVct/jOdI9/+dhjDfM1pLh4TAGuhrhekOR/JHn3lrPt+B8wO/cqSb57tHltE8rc8jZOI0CAwJkSEOg6U8tlsgQIECBAgAABAgQIECBAgAABAgQIECBAgAABAgQIECBAgAABAgQIECBAgMChBQS6Di1qvIso8KFJnpLk00Zopq1Oy8I7nzkap264AanhkZcm+W8jxPS7SV6/ofWnzUAN1S07Gp66/WgUWvZ5A2Zfk+RzZh82sLesFayndLwGWxqQ+dUkm1qbGiZq6Ovhe26OtkQ1rLSp9ajDr3PY8/b/57IGBRta+8cxyB8n+fPx721nasCnx98m+YvR9NV2uHuNaxvCfPGeE9gm0NV2qIay2ua0qiFuVSvUjUbTVJ/jC5L8/mye10zS8Ff37qpxz3qgax52mx694cnnj/Bk38O+f9Pa77KMDW7+cJI7rrjo85M8e5cBnUuAAIFzIiDQdU4W0mMQIECAAAECBAgQIECAAAECBAgQIECAAAECBAgQIECAAAECBAgQIECAAAEC+wkIdO3n5ioCc4HLJWkw497jn1eu4Gno5plJrjM+b2ikLVuvGg1IDdK8bk1z1Tr1eQvW4nltbeo/f7dmgJskeW6SBngWj4aZ2gzWQFL/acBs3VjLbtOWonuMhqSp3W3TLmqwrW1ebenqv29zfGCSj0/ShrJtjgbv2qa2GBZrSK3NYEc5us4N+t00yROSfO0ebr3/NoGuTxqht7Y/fWmSP1sy8VWBrq5HG9Qa1Gvwro1709GfEW216ho0WPeAJc/Q/d+Q4uWPgnUC1zZs13dtWdiyLXZtzNvUfLfPNNsM2H28eDwqyQP33BP7zMM1BAgQOE0CAl2naTXMhQABAgQIECBAgAABAgQIECBAgAABAgQIECBAgAABAgQIECBAgAABAgQIEDhxAYGuEyd3w3Ms0GDLu9Y0+fTzthk1PPSWPRt/VvG1Zej6Sa48O6HBlbZKvSHJ4i9OL44zD+XMQ04N+bzzwGt22SQNXq062oR0aJ8DP8LWw90lyZ2S/Kckf7L1Ve994uRVl67Hu9eM01BVw2jL1rtNcnVdDKq1oe1frGlau3aSBgbbVLVPS9Wej31uLrtqkuvNnqZhyDa8NWC26b08NwgehAABAgsCAl22BAECBAgQIECAAAECBAgQIECAAAECBAgQIECAAAECBAgQIECAAAECBAgQIHChBQS6LvTye3gCBI5ZoN+x/UcQ6pihDU+AAAECZ0pAoOtMLZfJEiBAgAABAgQIECBAgAABAgQIECBAgAABAgQIECBAgAABAgQIECBAgAABAocWEOg6tKjxCBAgQIAAAQIECBBYJyDQZX8QIECAAAECBAgQIECAAAECBAgQIECAAAECBAgQIECAAAECBAgQIECAAAECF1pAoOtCL7+HJ0CAAAECBAgQIHDiAgJdJ07uhgQIECBAgAABAgQIECBAgAABAgQIECBAgAABAgQIECBAgAABAgQIECBAgMBpEhDoOk2rYS4ECBAgQIAAAQIEzr+AQNf5X2NPSIAAAQIECBAgQIAAAQIECBAgQIAAAQIECBAgQIAAAQIECBAgQIAAAQIECKwREOiyPQgQIECAAAECBAgQOEkBga6T1HYvAgQIECBAgAABAgQIECBAgAABAgQIECBAgAABAgQIECBAgAABAgQIECBA4NQJCHSduiUxIQIECBAgQIAAAQLnWkCg61wvr4cjQIAAAQIECBAgQIAAAQIECBAgQIAAAQIECBAgQIAAAQIECBAgQIAAAQIENgkIdG0S8jkBAgQIECBAgAABAocUEOg6pKaxCBAgQIAAAQIECBAgQIAAAQIECBAgQIAAAQIECBAgQIAAAQIECBAgQIAAgTMnINB15pbMhAkQIECAAAECBAicaQGBrjO9fCZPgAABAgQIECBAgAABAgQIECBAgAABAgQIECBAgAABAgQIECBAgAABAgQIHFVAoOuogq4nQIAAAQIECBAgQGAXAYGuXbScS4AAAQIECBAgQIAAAQIECBAgQIAAAQIECBAgQIAAAQIECBAgQIAAAQIECJw7AYGuc7ekHogAAQIECBAgQIDAqRYQ6DrVy2NyBAgQIECAAAECBAgQIECAAAECBAgQIECAAAECBAgQIECAAAECBAgQIECAwHELCHQdt7DxCRAgQIAAAQIECBCYCwh02Q8ECBAgQIAAAQIECBAgQIAAAQIECBAgQIAAAQIECBAgQIAAAQIECBAgQIDAhRYQ6LrQy+/hCRAgQIAAAQIECJy4gEDXiZO7IQECBAgQIECAAAECBAgQIECAAAECBAgQIECAAAECBAgQIECAAAECBAgQIHCaBAS6TtNqmAsBAgQIECBAgACB8y8g0HX+19gTEiBAgAABAgQIECBAgAABAgQIECBAgAABAgQIECBAgAABAgQIECBAgAABAmsEBLpsDwIECBAgQIAAAQIETlJAoOsktd2LAAECBAgQIECAAAECBAgQIECAAAECBAgQIECAAAECBAgQIECAAAECBAgQOHUCAl2nbklMiAABAgQIECBAgMC5FhDoOtfL6+EIECBAgAABAgQIECBAgAABAgQIECBAgAABAgQIECBAgAABAgQIECBAgACBTQICXZuEfE6AAAECBAgQIECAwCEFBLoOqWksAgQIECBAgAABAgQIECBAgAABAgQIECBAgAABAgQIECBAgAABAgQIECBA4MwJCHSduSUzYQIECBAgQIAAAQJnWkCg60wvn8kTIECAAAECBAgQIECAAAECBAgQIECAAAECBAgQIECAAAECBAgQIECAAAECRxUQ6DqqoOsJECBAgAABAgQIENhFQKBrFy3nEiBAgAABAgQIECBAgAABAgQIECBAgAABAgQIECBAgAABAgQIECBAgAABAudOQKDr3C2pByJAgAABAgQIECBwqgUEuk718pgcAQIECBAgQIAAAQIECBAgQIAAAQIECBAgQIAAAQIECBAgQIAAAQIECBAgcNwCAl3HLWx8AgQIECBAgAABAgTmAgJd9gMBAgQIECBAgAABAgQIECBAgAABAgQIECBAgAABAgQIECBAgAABAgQIECBwoQUEui708nt4AgQIECBAgAABAicuINB14uRuSIAAAQIECBAgQIAAAQIECBAgQIAAAQIECBAgQIAAAQIECBAgQIAAAQIECJwmAYGu07Qa5kKAAAECBAgQIEDg/AsIdJ3/NfaEBAgQIECAAAECBAgQIECAAAECBAgQIECAAAECBAgQIECAAAECBAgQIECAwBoBgS7bgwABAgQIECBAgACBkxQQ6DpJbfciQIAAAQIECBAgQIAAAQIECBAgQIAAAQIECBAgQIAAAQIECBAgQIAAAQIETp2AQNepWxITIkCAAAECBAgQIHCuBQS6zvXyejgCBAgQIECAAAECBAgQIECAAAECBAgQIECAAAECBAgQIECAAAECBAgQIEBgk4BA1yYhnxMgQIAAAQIECBAgcEgBga5DahqLAAECBAgQIECAAAECBAgQIECAAAECBAgQIECAAAECBAgQIECAAAECBAgQOHMCAl1nbslMmAABAgQIECBAgMCZFhDoOtPLZ/IECBAgQIAAAQIECBAgQIAAAQIECBAgQIAAAQIECBAgQIAAAQIECBAgQIDAUQUEuo4q6HoCBAgQIECAAAECBHYREOjaRcu5BAgQIECAAAECBAgQIECAAAECBAgQIECAAAECBAgQIECAAAECBAgQIECAwLkTEOg6d0vqgQgQIECAAAECBAicagGBrlO9PCZHgAABAgQIECBAgAABAgQIECBAgAABAgQIECBAgAABAgQIECBAgAABAgQIHLeAQNdxCxufAAECBAgQIECAAIG5gECX/UCAAAECBAgQIECAAAECBAgQIECAAAECBAgQIECAAAECBAgQIECAAAECBAhcaAGBrgu9/B6eAAECBAgQIECAwIkLCHSdOLkbEiBAgAABAgQIECBAgAABAgQIECBAgAABAgQIECBAgAABAgQIECBAgAABAqdJQKDrNK2GuRAgQIAAAQIECBA4/wICXed/jT0hAQIECBAgQIAAAQIECBAgQIAAAQIECBAgQIAAAQIECBAgQIAAAQIECBAgsEZAoMv2IECAAAECBAgQIEDgJAUEuk5S270IECBAgAABAgQIECBAgAABAgQIECBAgAABAgQIECBAgAABAgQIECBAgACBUycg0HXqlsSECBAgQIAAAQIECJxrAYGuc728Ho4AAQIECBAgQIAAAQIECBAgQIAAAQIECBAgQIAAAQIECBAgQIAAAQIECBDYJCDQtUnI5wQIECBAgAABAgQIHFJAoOuQmsYiQIAAAQIECBAgQIAAAQIECBAgQIAAAQIECBAgQIAAAQIECBAgQIAAAQIEzpyAQNeZWzITJkCAAAECBAgQIHCmBQS6zvTymTwBAgQIECBAgAABAgQIECBAgAABAgQIECBAgAABAgQIECBAgAABAgQIECBwVAGBrqMKup4AAQIECBAgQIAAgV0EBLp20XIuAQIECBAgQIAAAQIECBAgQIAAAQIECBAgQIAAAQIECBAgQIAAAQIECBAgcO4EBLrO3ZJ6IAIECBAgQIAAAQKnWkCg61Qvj8kRIECAAAECBAgQIECAAAECBAgQIECAAAECBAgQIECAAAECBAgQIECAAAECxy0g0HXcwsYnQIAAAQIECBAgQGAuINBlPxAgQIAAAQIECBAgQIAAAQIECBAgQIAAAQIECBAgQIAAAQIECBAgQIAAAQIXWkCg60Ivv4cnQIAAAQIECBAgcOICAl0nTu6GBAgQIECAAAECBAgQIECAAAECBAgQIECAAAECBAgQIECAAAECBAgQIECAwGkSEOg6TathLgQIECBAgAABAgTOv4BA1/lfY09IgAABAgQIECBAgAABAgQIECBAgAABAgQIECBAgAABAgQIECBAgAABAgQIrBEQ6LI9CBAgQIAAAQIECBA4SQGBrpPUdi8CBAgQIECAAAECBAgQIECAAAECBAgQIECAAAECBAgQIECAAAECBAgQIEDg1AkIdJ26JTEhAgQIECBAgAABAudaQKDrXC+vhyNAgAABAgQIECBAgAABAgQIECBAgAABAgQIECBAgAABAgQIECBAgAABAgQ2CQh0bRLyOQECBAgQIECAAAEChxQQ6DqkprEIECBAgAABAgQIECBAgAABAgQIECBAgAABAgQIECBAgAABAgQIECBAgACBMycg0HXmlsyECRAgQIAAAQIECJxpAYGuM718Jk+AAAECBAgQIECAAAECBAgQIECAAAECBAgQIECAAAECBAgQIECAAAECBAgcVUCg66iCridAgAABAgQIECBAYBcBga5dtJxLgAABAgQIECBAgAABAgQIECBAgAABAgQIECBAgAABAgQIECBAgAABAgQInDuBsxjoOneL4IEIECBAgAABAgQIXGCBs/B/k1zg5fHoBAgQIECAAAECBAgQIECAAAECBAgQIECAAAECBAgQIECAAAECBAgQIECAwKEFzsIvTy7+f/A/tIHxCBAgQIAAAQIECBC4dAJn4f8muXQ67kyAAAECBAgQIECAAAECBAgQIECAAAECBAgQIECAAAECBAgQIECAAAECBAicO4Gz8MuTAl3nbtt5IAIECBAgQIAAAQL/JHAW/m8Sy0WAAAECBAgQIECAAAECBAgQIECAAAECBAgQIECAAAECBAgQIECAAAECBAgQOJjAWfjlSYGugy23gQgQIECAAAECBAicOoGz8H+TnDo0EyJAgAABAgQIECBAgAABAgQIECBAgAABAgQIECBAgAABAgQIECBAgAABAgTOrsBZ+OXJxUDXWZjz2d0RZk6AAAECBAgQIEDgeAX8/f54fY1OgAABAgQIECBAgAABAgQIECBAgAABAgQIECBAgAABAgQIECBAgAABAgQInHKBsxCO8gufp3wTmR4BAgQIECBAgACBHQT8/X4HLKcSIECAAAECBAgQIECAAAECBAgQIECAAAECBAgQIECAAAECBAgQIECAAAEC509AoOv8raknIkCAAAECBAgQIHCaBQS6TvPqmBsBAgQIECBAgAABAgQIECBAgAABAgQIECBAgAABAgQIECBAgAABAgQIECBw7AICXcdO7AYECBAgQIAAAQIECMwEBLpsBwIECBAgQIAAAQIECBAgQIAAAQIECBAgQIAAAQIECBAgQIAAAQIECBAgQOBCCwh0Xejl9/AECBAgQIAAAQIETlxAoOvEyd2QAAECBAgQIECAAAECBAgQIECAAAECBAgQIECAAAECBAgQIECAAAECBAgQOE0CAl2naTXMhQABAgQIECBAgMD5FxDoOv9r7AkJECBAgAABAgQIECBAgAABAgQIECBAgAABAgQIECBAgAABAgQIECBAgACBNQICXbYHAQIECBAgQIAAAQInKSDQdZLa7kWAAAECBAgQIECAAAECBAgQIECAAAECBAgQIECAAAECBAgQIECAAAECBAicOgGBrlO3JCZEgAABAgQIECBA4FwLCHSd6+X1cAQIECBAgAABAgQIECBAgAABAgQIECBAgAABAgQIECBAgAABAgQIECBAgMAmAYGuTUI+J0CAAAECBAgQIEDgkAICXYfUNBYBAgQIECBAgAABAgQIECBAgAABAgQIECBAgAABAgQIECBAgAABAgQIECBw5gQEus7ckpkwAQIECBAgQIAAgTMtINB1ppfP5AkQIECAAAECBAgQIECAAAECBAgQIECAAAECBAgQIECAAAECBAgQIECAAIGjCgh0HVXQ9QQIECBAgAABAgQI7CIg0LWLlnMJECBAgAABAgQIECBAgAABAgQIECBAgAABAgQIECBAgAABAgQIECBAgACBcycg0HXultQDESBAgAABAgQIEDjVAgJdp3p5TI4AAQIECBAgQIAAAQIECBAgQIAAAQIECBAgQIAAAQIECBAgQIAAAQIECBA4bgGBruMWNj4BAgQIECBAgAABAnMBgS77gQABAgQIECBAgAABAgQIECBAgAABAgQIECBAgAABAgQIECBAgAABAgQIELjQAgJdF3r5PTwBAgQIECBAgACBExcQ6DpxcjckQIAAAQIECBAgQIAAAQIECBAgQIAAAQIECBAgQIAAAQIECBAgQIAAAQIETpOAQNdpWg1zIUCAAAECBAgQIHD+BQS6zv8ae0ICBAgQIECAAAECBAgQIECAAAECBAgQIECAAAECBAgQIECAAAECBAgQIEBgjYBAl+1BgAABAgQIECBAgMBJCgh0naS2exEgQIAAAQIECBAgQIAAAQIECBAgQIAAAQIECBAgQIAAAQIECBAgQIAAAQKnTkCg69QtiQkRIECAAAECBAgQONcCAl3nenk9HAECBAgQIECAAAECBAgQIECAAAECBAgQIECAAAECBAgQIECAAAECBAgQILBJQKBrk5DPCRAgQIAAAQIECBA4pIBA1yE1jUWAAAECBAgQIECAAAECBAgQIECAAAECBAgQIECAAAECBAgQIECAAAECBAicOQGBrjO3ZCZMgAABAgQIECBA4EwLCHSd6eUzeQIECBAgQIAAAQIECBAgQIAAAQIECBAgQIAAAQIECBAgQIAAAQIECBAgQOCoAgJdRxV0PQECBAgQIECAAAECuwgIdO2i5VwCBAgQIECAAAECBAgQIECAAAECBAgQIECAAAECBAgQIECAAAECBAgQIEDg3AkIdJ27JfVABAgQIECAAAECBE61gEDXqV4ekyNAgAABAgQIECBAgAABAgQIECBAgAABAgQIECBAgAABAgQIECBAgAABAgSOW0Cg67iFjU+AAAECBAgQIECAwFxAoMt+IECAAAECBAgQIECAAAECBAgQIECAAAECBAgQIECAAAECBAgQIECAAAECBC60gEDXhV5+D0+AAAECBAgQIEDgxAUEuk6c3A0JECBAgAABAgQIECBAgAABAgQIECBAgAABAgQIECBAgAABAgQIECBAgACB0yQg0HWaVsNcCBAgQIAAAQIECJx/AYGu87/GnpAAAQIECBAgQIAAAQIECBAgQIAAAQIECBAgQIAAAQIECBAgQIAAAQIECBBYIyDQZXsQIECAAAECBAgQIHCSAgJdJ6ntXgQIECBAgAABAgQIECBAgAABAgQIECBAgAABAgQIECBAgAABAgQIECBAgMCpExDoOnVLYkIECBAgQIAAAQIEzrWAQNe5Xl4PR4AAAQIECBAgQIAAAQIECBAgQIAAAQIECBAgQIAAAQIECBAgQIAAAQIECGwSEOjaJORzAgQIECBAgAABAgQOKSDQdUhNYxEgQIAAAQIECBAgQIAAAQIECBAgQIAAAQIECBAgQIAAAQIECBAgQIAAAQJnTkCg68wtmQkTIECAAAECBAgQONMCAl1nevlMngABAgQIECBAgAABAgQIECBAgAABAgQIECBAgAABAgQIECBAgAABAgQIEDiqgEDXUQVdT4AAAQIECBAgQIDALgICXbtoOZcAAQIECBAgQIAAAQIECBAgQIAAAQIECBAgQIAAAQIECBAgQIAAAQIECBA4dwICXeduST0QAQIECBAgQIAAgVMtINB1qpfH5AgQIECAAAECBAgQIECAAAECBAgQIECAAAECBAgQIECAAAECBAgQIECAAIHjFhDoOm5h4xMgQIAAAQIECBAgMBcQ6LIfCBAgQIAAAQIECBAgQIAAAQIECBAgQIAAAQIECBAgQIAAAQIECBAgQIAAgQstINB1oZffwxMgQIAAAQIECBA4cQGBrhMnd0MCBAgQIECAAAECBAgQIECAAAECBAgQIECAAAECBAgQIECAAAECBAgQIEDgNAkIdJ2m1TAXAgQIECBAgAABAudfQKDr/K+xJyRAgAABAgQIECBAgAABAgQIECBAgAABAgQIECBAgAABAgQIECBAgAABAgTWCAh02R4ECBAgQIAAAQIECJykgEDXSWq7FwECBAgQIECAAAECBAgQIECAAAECBAgQIECAAAECBAgQIECAAAECBAgQIHDqBAS6Tt2SmBABAgQIECBAgACBcy0g0HWul9fDESBAgAABAgQIECBAgAABAgQIECBAgAABAgQIECBAgAABAgQIECBAgAABApsEBLo2CfmcAAECBAgQIECAAIFDCgh0HVLTWAQIECBAgAABAgQIECBAgAABAgQIECBAgAABAgQIECBAgAABAgQIECBAgMCZExDoOnNLZsIECBAgQIAAAQIEzrSAQNeZXj6TJ0CAAAECBAgQIECAAAECBAgQIECAAAECBAgQIECAAAECBAgQIECAAAECBI4qINB1VEHXEyBAgAABAgQIECCwi4BA1y5aziVAgAABAgQIECBAgAABAgQIECBAgAABAgQIECBAgAABAgQIECBAgAABAgTOnYBA17lbUg9EgAABAgQIECBA4FQLCHSd6uUxOQIECBAgQIAAAQIECBAgQIAAAQIECBAgQIAAAQIECBAgQIAAAQIECBAgQOC4BQS6jlvY+AQIECBAgAABAgQIzAUEuuwHAgQIECBAgAABAgQIECBAgAABAgQIECBAgAABAgQIECBAgAABAgQIECBA4EILCHRd6OX38AQIECBAgAABAgROXECg68TJ3ZAAAQIECBAgQIAAAQIECBAgQIAAAQIECBAgQIAAAQIECBAgQIAAAQIECBA4TQICXadpNcyFAAECr5fvbAAAIABJREFUBAgQIECAwPkXEOg6/2vsCQkQIECAAAECBAgQIECAAAECBAgQIECAAAECBAgQIECAAAECBAgQIECAAIE1AgJdtgcBAgQIECBAgAABAicpINB1ktruRYAAAQIECBAgQIAAAQIECBAgQIAAAQIECBAgQIAAAQIECBAgQIAAAQIECJw6AYGuU7ckJkSAAAECBAgQIEDgXAsIdJ3r5fVwBAgQIECAAAECBAgQIECAAAECBAgQIECAAAECBAgQIECAAAECBAgQIECAwCYBga5NQj4nQIAAgV0FPjjJ1ZL8YZLFX9pfN9ZlklwzyRuSvHvXm645/3JJbpjk8kl+L8mbDjj2rkNdKcktk/z6eM5dfHa913k7/7pJrpHkb5O8Ksl7tnjA/j2na3/1JP91x/14hXHtS5O8Y4t7ncZT3j/JBybpu/W/k7zziJO8TpKrJnlJkn/ccax/meQTkvR9/NMkr93xeqefLwGBrvO1np6GAAECBAgQIECAAAECBAgQIECAAAECBAgQIECAAAECBAgQIECAAAECBAgQ2FFAoGtHMKcTIECAwFqBhkf+c5I7J7lfkqduEc5q2KRBj/+Y5N8nuWeSZyS5XpIrb/DeJhjyf415fHaST07y4g1jzgNgR13uxQDZ5yZ5SpLnJ/mKJG8+6g2WXN/gzAccw7iHGPIooaL/N8l3JPnBJF+f5B+2mNBdx/l/kqT//potrplOuUuSx48g2Nckef2W1x6nf4Nlb9tyHj3t/0ny9CQfv+XeXzd0A27fk+Qrkzw2yX9K8vc7zOUmSZ47Anl3SvLqHa516vkTEOg6f2vqiQgQIECAAAECBAgQIECAAAECBAgQIECAAAECBAgQIECAAAECBAgQIECAAIEdBAS6dsByKgECBAhsFGiDz6NHC1XDO9+Z5FErGo4afPn0JN+Y5FPGyH8zQjtPSvKwJF+14Y5fNMJa607bNdA1P3/jA284YR4ga0vUDyW5XZLPT/Lsow6+4vr/kOTHjmnsowz7siQNSf3xnoPsE+iah5CeM/bTG7e4f/dxg3c3TfINSR65ZSNYhz5O/29N8uDZ/KfwWNuy3rKkNeuQga4pjNjQZoN137VDc1n/vtkQ3iOS/GiSr07yd1usg1POr4BA1/ldW09GgAABAgQIECBAgAABAgQIECBAgAABAgQIECBAgAABAgQIECBAgAABAgQIbCEg0LUFklMIECBAYCeBDx5hrDb59Gjwo/9MAY7LJrnHaOT6iHFOg1xt/3lCkr9KcvkkD0zSVp+rJblhktcm+aMRWul1DavMA11XTNJ2rXcneWuSKTBwlEBXg1Ft2Vo8+oxfPNqG2ia2qi2qoa3OuT9v75vke3eSfN+TtwmwHWeg6CjTb0DqPkka9Ft3vH+SBrEaUJof6wJdvaZ7onuk6z8/rpvkiSOc9YARKlo8Z35+7/3wJPdO8lMjBPaGHR78OP0XA13Tvf7rCJL9r4V5HirQ9aEj4PZps/EX3+t1RFcd198qyd3He74DqVPPoYBA1zlcVI9EgAABAgQIECBAgAABAgQIECBAgAABAgQIECBAgAABAgQIECBAgAABAgQIbC8g0LW9lTMJECBAYHuBhmIekuRrxyXz8EdbhRreavvWryV5XJKfHSGsZXe4W5I2ds3DLFO4Zx5wWhX4OUqga1WAagrKvH5FkGbxOf7daBKbAmzbS773mdsEuvYde/G6fRqxFsf4oCQ/nOSOSTpe98RikGN+zScl+bYkfzCasd4x+3DdfKb1aFNV98s8hNe/69x17LMGB78kyQtXIO1y7irnqTVr8fM7JHl8kl9Ocs8kb1444Spjjp+R5NZJXrrkBvV42+zPTyLQ1bDcg5J8c5KXjPl/TZI2dbV9r8HLTW1bfaY2pPWaXY9XJLnz2BO7Xuv80ysg0HV618bMCBAgQIAAAQIECBAgQIAAAQIECBAgQIAAAQIECBAgQIAAAQIECBAgQIAAgRMQEOg6AWS3OFUCDVX8+mxGP5jk69e065yqyR/TZOYNLr3FqqaXTbfvL/3ffzQztYGn7UVtt3FcGoG7jPBIAxTbtBIdxywXQ13fPpqPeq8p0LVNQGkK8jRQ8tAx0bMU6LpGkn7XfO4INT1sSYvUcfgfdcxDBLpukOSZST5khJRevGFSbWR77mg+u1OSV8/OXzefhqWeleQXxnfPmxbuM2/darCoYcI3LpnLzUd4sMG7Q783U/jq58YcFwNduwYPO/2TCHTdcqxh79dmvaePgNVjkrSp7rEjfLcq1PV+I6TX9dvn2LbZbd3Y2/x8mocuNz3TPs/hmvcWEOiyIwgQIECAAAECBAgQIECAAAECBAgQIECAAAECBAgQIECAAAECBAgQIECAAIELLSDQdaGX/1w9/NWSfGGS/qL8H695MoGu98U5VKBrHoR4cpI2uLx1zVpcJkmv+egkP3SuduPpeJgrJfn+0Vb02g2tRMc543mQpq1LX5qkjTvbBrouO0KCDV4ua+M67oaul68I/rSF6ROSvGs8T/93frRxrP7z52/AsUGiNxwn+AHHPkSgq8/bBrbnj734VxvmV69Hj33SFqsG4aZj1Xzme+TBo03qPUvuc90kP5Hko8ZcGhybH/050jax220RUtqHeQpfrQoSn8ZA13WSNFB10wWT/v2xrVlTqGtdU9e1RjvdLcbP6V/cAq8Wdeo19xvfF1tctvKUbX4+zZvIGkru/ut+Wdcod5Q5XfRrBbou+g7w/AQIECBAgAABAgQIECBAgAABAgQIECBAgAABAgQIECBAgAABAgQIECBA4IILCHRd8A1wDh6/v/z/BUm+Mcnbxy+YNzSy6hDoel+ZQwS62r7TIMRtkjSw0XaoF61YhH7vfMxov7lbkm9N0hCG4/ACn5rkaUmuOcKOd0/y+sPfZuOIfU8bxmmg6TeTNAy1LNDVkF/n+rpZiKINYw2NtPGtoYzuq8sneUSSe68IeS0GZnYNyszP3/hwK07ovv7u0VzUZrKG2O6a5DWjqatz3+VoO9nLdrlgw7l1bginbVXPTvKOJecfNdB1lSRPSHL7sf4P2TIcM7Vttdmre/YtY26r5vORI3jzseNev7zmu6ctaX+epEG9ZUGdNk41HPyTxxC82+S56z7tYx5nQ9c8jPiS8Q7+0cy23+Xd0w3srWsCnNazY/T8P91iH98oyc+M8257xL2/y8+n+c/D+Tu7xZSdsqOAQNeOYE4nQIAAAQIECBAgQIAAAQIECBAgQIAAAQIECBAgQIAAAQIECBAgQIAAAQIEzpeAQNf5Ws+L9jQNCzxxhCP67P3l6zaGCHTtthOOGuhqq8kDZqGsBm0euCIg0pndMcmPjABA/1uga7f12uXsyyVpiOb+46IGSh6W5N27DHIM5y4LdF19zO0Tk9wpyavHfT8iyY+P/dLw5u+vCYStCszsGpSZn3+PEXjalqHhlcePff3IJL2+LVVtGPuFESKaQjjbjtnzPjnJi3e5YM25/dl/3yTfu+F7c1MAadN0GtBrmKbBwt8da7fpmn4+rXmDWvMwz6r5TIGh+jb496ZtbnIJztnkues+7SMcV6Cr3+v93uj3RUO6bcL7lSVm8/PaatXgYQNe03dMv4MePvbb942A47Lw4OLQU7PbUdd0159P83ejc2p7ZN/dv7sE++W831Kg67yvsOcjQIAAAQIECBAgQIAAAQIECBAgQIAAAQIECBAgQIAAAQIECBAgQIAAAQIE1goIdNkgZ1lgsUVHoGu/1TxqoKutZ08dIYy2D7Wd65VrprIYZhHo2m/dtr3qBqOl67pJXjsCIIcKBm07h8XzlgW6Grx40AiEtLGt//6eJN1fzxvNXA3rvHkh0NXGpZ8eNziOQFeDLN3f2x7T/p7v6zaKNcSyrBFq23EPed58TzSA08BNrRePyXOfe+/qNr/HZUeQqEGaeyZp41qPZevbFqlHJ/nSEUBq81u9pwa4fea+7prF9rddxj8rga5tm7emZ583ef3aWIs/GR9+3Gg7u/aG9rS547yVr2bbNrstW4tdfz51jA9N8pQkn5akIbWGMtt06DisgEDXYT2NRoAAAQIECBAgQIAAAQIECBAgQIAAAQIECBAgQIAAAQIECBAgQIAAAQIECJwxAYGuM7ZgpvteAgJdh9kQRwl0XSnJ9ye525jKPIizanYCXYdZt21HmQeles2Tk3xNkrduO8AxnLcs0NXbNEDRFqCXJLlrkj8d7VZt/GlAp01w70zSdr4GLm6z0Fx1HIGuozR09X04bUftGkpqC9qvjkarv1wxyUsV6Op0bpfkp8Y632cEa5at702SPDfJ386a3eb769D+hwh0NazYfxYDLaeloevmSZ40QrqPHa1amxqqrpHkG5M8agRH696/YzaU19bGF4x3+X9tsSDXGS2ODaHeMskvbXHNslP2+fk0zfvuo2mv/73pPdlzehf+MoGuC78FABAgQIAAAQIECBAgQIAAAQIECBAgQIAAAQIECBAgQIAAAQIECBAgQIAAgYstINB1sdf/rD+9QNdhVvAoga62IzVY00aVtnM1JPLqDdMS6DrMuu0yytSS04BEG2fadNWwzKU6FgNdz0zy+UnaatX92KMNTw3qTO1L88an6d2/2Qh8/Na45jgCXfsazRu6Fr+r9h3zk5McpV2t4b77j/artrV9SZIXrpnM5Nl1+IERptt27g3j9R77Hh+R5MfHxV84xlpc33fNWt2+bwSP2oT2fkmun+TKG27eJrB7Jfm8JD80u9+6yxoce9WKRrN1181bx1a1Ep6GQFe/I56Y5KbjO+Krkrxhz0W85giQfuae1zcE1p8Xr9vz+n1+Pk23Wpz71yXpHjstLXt7kpyqywS6TtVymAwBAgQIECBAgAABAgQIECBAgAABAgQIECBAgAABAgQIECBAgAABAgQIECBw0gICXbuJL/5S/n8dv2y8TePEbndy9jYCAl3bKG0+Z99A17zpp3eZByrW3VWga/OaHPqMyyV5eJL7joF/crTlvPnQN0rS0NAnJflvSf5hxfjzQFeDNB+e5LPHuX+UpA09ne8zRmCwH01hwcskaUDkR0fQ4y5J/nhcexyBrpcneeOS5+gzfEKShopeMf53ftrPjva6/tn0XXXj2bl9jj7nByf53ZlVg0x9JxtSa4vadF7//CiBrq5L25Jq1ADm3yT5ztFCtKp9aZXnMWyb9xmyvo9M8rYk3z1CRYvzufxobWtAsf/88o4Tm+/DVSGrXYY8VHBv0z3n+2D6Pl3195H59/um/TMPc/11kr9Isu3fb9rktRgSvUOSZ216mDWfP3Ts1/fsMca+P5+mW83bxfpnDVI2VPpne8zFJcsFBLrsDAIECBAgQIAAAQIECBAgQIAAAQIECBAgQIAAAQIECBAgQIAAAQIECBAgQOBCCwh07bb8Al27eR332QJdhxHeN9A1bz9p69PttwxUCHQdZt12HeUzkjxnhHmOq6WrP1PumuRxI4jVAE6DQ4vHv0ryY0n+3eyDlyb55tF+1GalBru+LMkPj/DWV48mpV43HQ119c+nQNJxBLrmzWDz55jem9dvEeydvqt6ffd/QzJTmOgTk9w5yR+MwadnmMI389DRpkDOqj3RMNc9k3zXWP/5eW2betjYG4sBvEsZ6OocG9hq49YU/Fg1n5737vHPLu+FQNd7a10jyQ8m+ZAk356krVRT0HKT67L35IpJGibd5fiw8c7fKEl/xvz0LhfPzt3359P8dvNmw/65lq49F2PFZQJdh/U0GgECBAgQIECAAAECBAgQIECAAAECBAgQIECAAAECBAgQIECAAAECBAgQIHDGBAS6dluw0xDoWgzDzH/Bv784/alJvnA05DRw0KNNL89P8vQk/z3JPy557Csl+ZwRyrlpkrbBNIjRkEWbZtqU08aOfY42zHQut03y6UnaUtNWmmluvzOaPX5tTaPPdN/F8NGm+SwGIBog+fXZRf3l9bbWNMjQ9+Ffj18iv2WSm8yabH4jyc+PXy7/y003XfN5nT8lyR2TfHySG45zJ+u2gDw3yWv2CCfMb9ugQtexIaveb7rPC8dzPC3Jn48L9gl0XSHJo5N86RijQaGvSLKq8WkKYmxDN63JRyVpk1RbY3o0hHTr0ZSyzTjTOW1qecKw6J81KFT/V44TFt/rxT3xMeOdaitUwzc9Gr75zSQ/kWSbfbtuvt13107y75PcauyLvn892g7V9qfuvTbwtLFp3+OqI2TVe/RYDEPtO+7ivvuWEczqn3f9+n4tvjPzQFctv2M0+TS8Mz/6vrR5qaGpNv3cIMkzR7NV99w3jvWcrhHoet9V7HfB/ZN8w/g++4ER1unPkq7V9F382vGe1PkPx/fPpQ50LT7Noedz6EBXfwb3u7YBs8WjrWgPHN/LD0rygg3n3Hv8HFj2Xv5ekjeNDw7Z0NUh+/O537X/czRSfdBsAv37Rf+e0O+jFy1MrD9b+neNox63G38f6M/c/l2m+3LXY9efT6vGn++PntO/R90tyV/tOiHnLxUQ6LIxCBAgQIAAAQIECBAgQIAAAQIECBAgQIAAAQIECBAgQIAAAQIECBAgQIAAgQstINC12/Kf1kBXf/H5k5J87/hl7HVP9dgk89achq3ukOQ7R+hq1bUNHN0vyVN3CBp1f/WX2/vL6w2rbDrWBTuma48r0NWwSw36y9rrjv6i+/ePRpv++7bH1ZJ81Qi3TAGKddc2JNSQy6+sCOCturbr2dBcm3j6i/nr1vNbRxNKwzUN+zVg1qPBoalFaNX1Dbs1eHbNcUIDI98za9JZvG6fQFfH6Jh1m46O85A191k234b4njdrJloMMq0KdLXV6AFJvmZJq9H8Pt233eMNL7UlaJej9r12077rmH0Hu0cfP2uk2uVefR8bKHnwuKihhM9L8ttrBlkMQPbUVY1V0zCLbVC/OFq0GqSbjs7lHkl6btdjatiaf94AXc+bB+a6vxsweVeSty2Z93EEujrPZy+5VwOHDQo26Nr2q2VhxoZn35KkocJ+d/Y4yYaufu+0aanhoB797uoemL67+v624azzn38vda/150oblm6R5IlJvmk862IIY5c9uM25DdF8wIoT+zOoLW6dT9f67UvOayhw2d5YNuShA13rnu9aYw/Us4HhX1py8vy7aNs2tkMHutY9w/R+9WfH9D2yzZpue85lx8/WhkAfOtb4PdtePDtv159P626xGKL//BXfB3tM88JfItB14bcAAAIECBAgQIAAAQIECBAgQIAAAQIECBAgQIAAAQIECBAgQIAAAQIECBAgcLEFBLp2W//TGuj6sCSPWfiF/HVP1lBX21r6i+/9xen+knbbQzYdDQH0l+l7r02/1N+mkgYhGr7ZZuz5vZ8yGmXeuGRCxxHoahDnEbNA0yaHft5rGvR5wxYn/5sk35ek4Zhdjno/fMytDWKbjsUmnk3n9/OuZxvYar5toGsxGLRNc9Y+ga4+c8OGbQyajl8YjU1TO82mZ1yca89fDCQtC3R9W5L+c69NN5h93hBd/1kMJy0bosGkBgP+y2jD2+E2WRaQ2vb6xXBbQxkNlK0KTewT6Opc6t52uEeO53tJkrsnabPQNsfNkzxpXNtQXd/PbcJyxxHo2ma+q86ZwpH9vIGuzz7KYEm2DfnUfx7y3fRdcvUkXzC+s6+/YY4NMLY1qaG6352Fw6bL2u41hdvebwSFF38GtOHpVSvusxig2ZVsl7DRSQa6bpTkZ0bYbN4QOH++ix7o+sjReth2yVWht037YZ+fT+vGXPw7x3E0G256pvP6uUDXeV1Zz0WAAAECBAgQIECAAAECBAgQIECAAAECBAgQIECAAAECBAgQIECAAAECBAhsJSDQtRXTP510GgNdbez54lkopM0qP5fk1UnadnGzESRa/IX6XtP2mMfNAlf9Rf2fTvK/kvRZb7ektes1Se40xl+l19adNjY9bMkJL0/ym0n+PEl/2f8TknzGkjDaT41mpsXA1IckuUuSBsb6y/gNIVx33KeNQw0m1WA62qwzbwZaDKhMTteZXdM5Pn/m0KagNo0tHg2P9BnXBU3mwZT59Q1YvHi04LwzyYcPh/7y+OLxqNGqsy4otM68YZo+T++57D4N3XxWkinIsamhq60+T05Slx4vGK1Dr1vzOt0myfXG5/3fhqqmo+GOF83+u3ujIa66zH/Bv6f0GRoU+uUtX93Fudbirkn+dHb94nvdX9jvvvvG2TkNsHSe/d++S332hg4Wj23CR/3e7Rzm7940Tt/Bvh+/P/6ge7uNPh+xcKM+x5cl6fu4yzFvCep13RdtB+u7s+zYN9DVsfqcn5bkR2ahrvskedmGCTeI9AOzgGEbumrV4OFbN1x7qEBXG7Uapuz7cpSje7nh2R6HGK8BzE1+bdrqPdvK1b3aPdvrnrFFKK5BwwaEbzWa/rrHF/feUTx67bJ3cD7moQJd65q+pvtdfjRN9V1qGLPfhZuOfgf1u2nXo+Hpjr8ulHoeAl39e0fDqvu8O9cejXHLfpbPvV+Y5LdWLMA+P5/WrWXfoYbY+3emHtv8HWjXvXFRzxfouqgr77kJECBAgAABAgQIECBAgAABAgQIECBAgAABAgQIECBAgAABAgQIECBAgACB/yMg0LXbRjiNga7pCfpL5t+R5PELoYeu8b9N8v0LAZS/HoGo/rLyK5L8pxGSachrOhqaavDmexZathrW6p8ta+laFVZpGKNNQL8zgmRz+SuNZpg2q8yDZ48ewYRV7VSL69HnuHOShmJWHcsCKtO5nWNbmRromj9bQw4NnbVNaWqx6jWbfrG7IbEGzObBn65T7drY1eDc/Oh9Pn0EC2688FkDGg0DrGpSapvJMxf8GhjrWr10wbzhr96nAZP580y33BToWmx5auNb7/P2LV+nxcDGukadhgMammsYYjo2tUrNp9F1e87Mpe5TO9103uI+ml/fcGBDk32v5oG6rlXXqM1R8+a1rm+b6Z62xmJZyK9r9MAkv7okdNNgSgMSncc8XNPn+qoky5rsVt1+3kjUcza1qx0l0DXN4VOHX8OKDcU1PNPvn2XHYphrfk6DSf0ea+Bu8d2ZzjtUoGvLrXzqTut3Tn0a5O3RNrcGE9ukte9xxSRXSPLRSRqA6jpO39N9d5Z9h6y7138be3nV9/q6INb9RjjtiaNZctl3Tpsn3zZCpj+270OvuW7blrT5EPOQ0brvr30CXZ87wntTeHBqR5vuP2+Y2mfu8+eY3q9139mL3zHHsATv07I4v8dRfz4tzneblsfjeMaLMKZA10VYZc9IgAABAgQIECBAgAABAgQIECBAgAABAgQIECBAgAABAgQIECBAgAABAgQIrBQQ6Nptc5zWQFdDGfdM8hMrQlZ9yjuM1qPFJ97U9NPwT1uH+kvo09Hg0N2TvGUJ3/yXx6eP27bTUEHnueroXmwrTM+dQis9/44jlLDsukMGuhpKatBnXQvWsiBOA29PXTK5huEeMoJO08cNpDSQ0CDOsjDcdN7VRlBoagTpn/faWjQMsXi0TegHR3Pa9FkbztqG9JdrzNv+1GDEYtPUpkDX1DQzDd291/tve+wS6OqYi6GsTa1S0zzaANeAXkMI09Hg2y8tTHRVoKvm9xqNOqvW60NHe0tDFdOxbn5XT/JDo/1ul7XquTca95qvV8NjP7xhPy2uy+L6dU82ZLjsOESgq+P23WkD0n8cDWSL91p8/9sy2P3b0E9b+PqcU4NcQ3adb/fcYpjtoge6JuvusYYQ+3267jtt0zvb74hrJPnbJK9aEyjdNM6hPl+1vsvGP2rT16o57xqK6t7uXBrubfPU5yX57RWD7xPo2mS7a6CrAb7+/Fp2TIG6VW1mbatse1kb4W6yaWJJ/sUIBLZVro1bmxr4piH787o/45YdR/35tGzMtpXO79fvn/69aJ+mti1YLswpAl0XZqk9KAECBAgQIECAAAECBAgQIECAAAECBAgQIECAAAECBAgQIECAAAECBAgQILBMQKBrt31xWgNdy1qHFp/sWiN4dIvZBw1MNTS06hejp1MbJPmZJG0Z6fEbSb5whIzm9+l+6i9Tt7VoOjp2W4TesAV1r29QrEGE6WjbzFevCCUcKtDV8Ejv+/oNc+wvubfV6r6z89o61n8WfzH545L8ZJIGIqZjl/BNg0INAHza7Pq6tsWpDTTzYzHw1OawuyR55Rbmbepqi820tr1kXaDrA5I8anhNwy8LSa279a6Brnm7Tcftvr39aJRbd5/FPb8qaLUq0NV3o2G9deG73r9r3DDlvKmojVrPXjK5xWDlpkDl4hCLTWzbhtvm43zWQkiygbCvTfL3W+yXfU/pu933Z1mjUv+870YDkG1+WhZGbOtP92qDoZ8yJtHAXffivD3tuANdH5XkoUmuvC/EltetC6xsGqLWnV9DWJv27qaxdglQbRrrEJ/vMp91TV/TXNo41rByW+NWhZQW593vn12CPPPgbEOI/Rm5TevkrsGxVb67Brom433Wa9PzLY556ADbIX4+LXvuG4wGzDbg9ej3bv8OtEs74j6e5/0aga7zvsKejwABAgQIECBAgAABAgQIECBAgAABAgQIECBAgAABAgQIECBAgAABAgQIEFgrIND1zzzLmmgOtX0O9YvZnc9iGGbbcEt/ub2tEg1XTccvjEDXmzY8aBuzfjzJzcZ5r0hy5yR/sHDdsuDNuoatZbddHKONJrdN8rIlJx8q0NUw1xO2XOy7JXnS7NxVv8C+2BLSVq6vSPLmLe/T0xbDP8vc20LVQMI3zcbtfzdk9p4t7rUspLYu0LUYkmprTxuUfn+Le02n7Bro6vdUg2zzlrhtnnGxVWXVNcsCXbusV9eg7W4NhEzHsn1xhSSPTvKls/N2Cfn1smVjtB3sp3fwP03hhA8ZQa4vH/NvkKmBkrZwLTu6Xz9zNK/deJzw0vG99vJx7XeM9q55cOYWvZgpAAAgAElEQVRQwZFlDYQ70G996qrmv60HONCJuwSoDnTL9xrmrkk+aYRbu86L87lMku7/ho6/fUML5LL5zX8ufuvCd8whnqfva3/ufuWGlsXpXofap/O5X8pAV78b1/0cOvTzHuLn07J1P65xD7HHzvIYAl1nefXMnQABAgQIECBAgAABAgQIECBAgAABAgQIECBAgAABAgQIECBAgAABAgQIEDiygEDXPxOe1UDXqrasxc2xLPjTppn+gvym4M+2wakaPm+07PT+2wbG5nNdNs97joDG4jNtO6/5dYvr/EdJGjrbps2q4yxev6zdqC1Djxlhueneq55h3Uu8rFVtMbxz1RF2uNVsoF0bsxYbm9YFuj4myTOSXH/c7wUjZPi6Hb6Ndg10deibJHnurEls030vm+Rhow2n1zcY+HlJfnvJPJcFunYJ+XXIbVrsFsNAq4KRmygbynzc7KRt3+PpktMQTmgQ59ajza8uPRra/Nk17UXT/N+SpIG7NuR8S5IXjkBX23KOu6FrWsPOvwHNP9m0WDt8fpWxrm3cO2Sgq61CDYfuc3xqks9J8uLxff6uPQbp+vzWHtfNfxZM35+L6/vhSZ4+xl4WMt502+MMdDXM1da5tt/1+LokbdNc15p26IDT4nfnNuHyK442vWV290vyzWvazN6d5K3jGdtM1ud9YpJnLWmW7PjbPm+DnA19NhDd9V5leIifT8uee9nP9JsnedGmDebztQICXTYIAQIECBAgQIAAAQIECBAgQIAAAQIECBAgQIAAAQIECBAgQIAAAQIECBAgcKEFBLr+efnPaqDrKUnus2UzyfTL8NNT95ez2x6y6dg2OLUYNGnbzv2TvH3TDRY+X2zB6hwfkOSdC+dtO6/5ZYvr/PwRDGkYZJtj8fpl4aePTvK0EfLpmOtaxtbdczGU1HMXW2QW25a2DfjN77s433WBrsXn/7kRXNuleWyfQNcHJWl4ruG76VgXXPvIJD+R5Kbj5HWNW4v7aNeQX29xtdFi1/aoHm3O6/zmQZbF4Nw+dh27IZuGZKbjmUkaQGvQaZujwaF+b9xmdvI2QY9txt7mnH81GuT6nvdosK2hjwakpqDgunHm+7NjNWzRprgeJxXo6r32CRCte675PjxkoOs4f7Zts977Psv8nZ/e9cX1ff9ZeHbXprrO/bgCXQ1zNfjUf3r0Z2Fb/P5uA9i2Aaf5MP050XegR793pp+TtWl4s6HHNoTt8722ON3Jf1ObWb8P21J4+zHAk8c8/mJhwG2et+942w/b1vbaESBuwHDZcYifT8vGvfwIn9579uG++3qbd+ainCPQdVFW2nMSIECAAAECBAgQIECAAAECBAgQIECAwP/X3r0A37eO9wF/JqWEBDFBVFI0zcSpW01TJJ1oUiFN0oO45URLpC5RlIpGcUxExKU6hxDENXEN6hK3RioR0UFFUHMScYnWpS51L8VxENP5znkXy7Iva+29f/u/1/591swZ/Pe6vO/nedda/zOzvh4CBAgQIECAAAECBAgQIECAAAECBBYKCHR9g+UkP3rfZVhiGIbJR9P3GdHVJjMdBrrGfpA8Jji1qLPWH2zYweJarUNNV51lobUx4xou/DGBrFWPizHHj+nWNPaRNAzJDes9DPdsEhIaBnxWBbq2WX/dnDcJdOXYKZ2p0pEoXWG6bVV4cbiOpob8co1+MKS75vD+Go5/065H31tV9+zNbV23suFaWzTWc3qdjsauzU32S8gkIc90T0v4JEGX81ogJZ3GLtc7aUIh12shjoRRvtZ++2ALxywKEe4r0HWpFkr78CYIS45JKOfcFkIc+2wec/n+MysBw3RQGrtdtarSlSxBmn4N1h1/8aq6blVdfotuY13QNIGl21bVu5YE9vL+e3RVTe1UN7xv14WU1s25+z1zzvpOiCpb3l9Z82NCw8OA09uqKmstaz+Bze4e6I9lUSfHRWN9RnturAuVrZrn2EBX/m6Ze/chVfUv2gnf3bqU5f3SBXlWBboSirtrC4LFNM+LR7XnxQVLBrmL99Oy+Q///pSwXtacbXMBga7N7RxJgAABAgQIECBAgAABAgQIECBAgAABAgQIECBAgAABAgQIECBAgAABAgQIHIGAQNe0Ig6DH6uCL9POPH7v4QfLUz5iP8lA16KQyPhZrd5zmfMuAl1TAnEZ5ZhA15h9xtqs+0B93e9jrjOs3aEGuq5ZVS+sqrPapJYFmS7RPvy/V9tvXWea4TpKJ7B7V9UXx+C1fRYFGu/WutR0pxnefxNOv3LXdLia0i1qTPhsV2PLefKeyT9dGKXrXvSaqnptL9wxvGa3tqfco/sKdCWsdJLbSQW6poaLl3mum/suuo11He36IdVF48nz9lVVlYDk7avqk+sG1/v9JDp05fmTINLDWqfGdJf89MgxfVtVpTNZ/jMBpttU1XOqatUzOc+eB7ew27LLpENhgm8J5q3bcu2E+G7RrptQ2fAZNgy//WJVfX97Pud51G2xyBx+o6oSDsycElp8SlVdWFWLAl2pyR3bMzjjyPbnrUvnqudF9tvF+3CZz/D5vasA4Lp6HPPvAl3HXF1zI0CAAAECBAgQIECAAAECBAgQIECAAAECBAgQIECAAAECBAgQIECAAAECBNYKCHStJfqmHQ4x0DXlo2KBrm8NZE0Ji2QxjAlrjdln7MobfqA+/LB/Fx+wTwl0resYNmZem3boShDo8e1j/+46N6+qlw8umhDAC1qHoPy0rjPN8L6euia6y6/74P9QAl3peJQOQgl4dNsuA0TDNZAOQr/ZavLKFuSYsk6m1GNfga65duiaS6ArfzdJ8Oehg85bi+rbdajKfX92Vb11zOJq+5xEoCunzviv3bqaLesmNWaY3bNyXXj8Sr2ga/+8X6mq91TVp5Z091o0hnSKe0ILxw07Gy7q0JW5JlCWf5Z1QrxGVT22qm7agncJbL13SaCr38UvQbiEwRIAG9NZbBfvp2V16TrBdb9P+bvXmFqfxn0Euk5j1c2ZAAECBAgQIECAAAECBAgQIECAAAECBAgQIECAAAECBAgQIECAAAECBAgQ+LqAQNe0xSDQdZHXoo5AOnR9Yy2dZKDr2VV1j9bpJFfcd6BrGEqaErbphDYNdOX4W1bVi3u37WNa55Yv9/5seP51YaXTFugK1abhzmlPzIv27joo/a+JncQOuUNX5jWlK9oYt110tVp0nf7zaC6BrnSpSqe8W1dV//5dFOjqv3u6fRP0vPsI9HSj+oHWPerdIztY5bRPrKqXjTj/truMDXRte53h8V14afi+WRToSrgxYa07V9U5Lbi5aDxXqaoHVdXjquqdbYdFHbry03e1+yvP+k9MmNwu3k/LLrfNe2vCFE7VrgJdp6rcJkuAAAECBAgQIECAAAECBAgQIECAAAECBAgQIECAAAECBAgQIECAAAECBAgMBQS6pq0Jga6LvMYGutYFaabpf+vew3osGtfwqGHYamogaUxYa8w+Y+e+LrC17vcx15lLh67M5epV9byqukGb2Bur6na9IMawi9efVdXPV9X7VkDsItA1puvVug5eY2q1i30uWVXnDQIvJ3Wv9jstDe+1f1RVD18xoStU1fVabf96RYehB/a6Mu2rQ1eCQHeqqoTUdrUlxPKkqrrxIMS07fnnGOi6TlW9qE08oa7z239fVt8ugPSIFlZMsOg528KtOP6k7pfhJc9UoGtZCHNRoKvrkJb7OR243jTBfVmga8IpvmnXk+zQ9YDB80qHrk2r9I3jBLq2N3QGAgQIECBAgAABAgQIECBAgAABAgQIECBAgAABAgQIECBAgAABAgQIECBAYMYCAl3TiifQdZHXouDUopBIghb5wP6ktkMNdOXD9ldU1ZXbxIehoykeXVChOyadYe5bVV9qf7CL8Nh3VtUTqur27Zz/tXX++tSCge4iQLZNp5NFwalbVdVL2livWVUvrKqz2v9ON5j7VdWFK9CH6+i/NIvPTChUv0tNd1i6BL28d45hIGBYywmX22rXRd30TiqgkpDS06vqZ6vqblWVUFe3DdfuppPqd53aV6DrupsOduRxu6zHHANd3TMioa50fvpsc1tW35tU1atbCCz7X66FP0dyT94tAdEPrDnqYlWVZ2vCf5tu6Uj4lKp6Tbt/pjyT+tf8Wuvq+NWRA+lCWj9WVf3n2KJAV/e+i0k/XDvmUrsOdO3i/bRs3IcSyB3jOpd9BLrmUinjJECAAAECBAgQIECAAAECBAgQIECAAAECBAgQIECAAAECBAgQIECAAAECBE5EQKBrGqtA10VeyzphDQMrU7tfTatG1aEGuq5aVb9XVT/SJvT/NuhckkPHhOSuUVX/uaqu3a41pkvZ0Ln/8X5+WxXo+rmqen7vBJvUeJtAVy7dhTe6YTymqu5fVV9uXZOe1htfOsb80ZqFNVxHmwTwhoYfraqze52jMoSh3R+24Ngnpy78LfdfFOhKR6MXbHneRYdfv6peWlWfr6p+p6Xs+wNVlcDKsu1arVPVG6oqVl9ZsmPCfOnglW1fga6/V1Vvr6oLdmiW4E9M8vw4qUDX46vqQxPGfKOq+umqWleD4Smzxm7bgpVT59Jfnwmv5v7ugh/L6ts9B/MMyFp+74Q5ntSuP9juqZMO/40Z/9T3Qj842w9mLwp0dc/zPHfvXVVfXDGgK1XVr1VVgrbvrG9+h3fBzPy9NDXMc/mpa8K4w0vt4v20bPjDQNdJB9bH1HXu+wh0zb2Cxk+AAAECBAgQIECAAAECBAgQIECAAAECBAgQIECAAAECBAgQIECAAAECBAhsJSDQNY1PoOsir2Ufh9+sql7WI/2zqvr5qkrnjrFb1mS6Ut2mqt5fVX9RVW+qqtdV1d8MTnKoga5hx6sMe9idaIzHMCSUY4Zdn9IB6dlV9TO9Ew73WXetdPB5Vesmk31XBbp20RFs20BXOp89q6p+ok2sC2B9vIU/fqn9+R9X1R2qKuGqVdtwHSWAl45S6YozdhsaLgprDTu3ZVy3qKo3j71I2y8hqAe1DkFvq6p3VFW6iq3qQta/xHC++a3f5WricJbunnv53Kp6aFuj92hdgsaev1snU0KD+wp0ZQ4Jj7x77GRG7NcPMk0NQa06/a46oY2YwsJdps6lC0JdccH9say+V2gh2jwTTmItbzL3OQe6Mt88R59UVf2g1jDQ1Q9+/XJ7/i6zukrrBJn3U0KYd207PreqfrJXt6zX/FmCjelimGt+emQBdvF+WnSpfXY1HDnVo9hNoOsoymgSBAgQIECAAAECBAgQIECAAAECBAgQIECAAAECBAgQIECAAAECBAgQIECAwKYCAl3T5AS6LvJaFui6elU9r6pu0GPNR9v5IHz44e4y+Xz0nYDSj/d2WPah+KEGujL0hNIe3ZvDy6vqLlWV0NHYbRh8WuTeD810550SgPlbVfXg9tF8d/yqQNewI9gm3ay2DXQtmnM6cX1w0BEnQaKHLAgCDv0XBZzGHptzLTJcdHzCd09vYbFuDA9v/l8duSguU1W/1YJq3SH9DmVjTjPsIDe1e8+Ya2SffvBuVaDx8lV146rKPdIPpS0LdMXx16vqv1XVKwddsgS6vrU6CRJmnW2yZa0kmPSB1gXtaxucJKGcftB33Snu1N4Zv9867n2md8Cy+l6qqh5bVXcedDfLGjyvdVN7ZlV9oqq+r6rSeewtrUtUTp/76kerKp3XntJbh5fovYsS0pyyXayFZNN5bdMt4c2MJ+HS3EN9iynnTN0SVB37nMm5b1hVr25dBnMvfqTXAe9XW1CzCx1njf1U6+S2aFzpPJfucHlOZy39m9Z1L/f+MNCVQHS6X6XrYraEVRMGzXHrtl28nxZd47JtTabLYLcdSnBwnckh/y7QdcjVMTYCBAgQIECAAAECBAgQIECAAAECBAgQIECAAAECBAgQIECAAAECBAgQIEDgxAUEuqYRC3Rd5LUsAJKP3x9WVfftsaZL1y/2PpxfJZ5gTMJbj+rtlI+408Xo7QsOPORA1zWr6oVVdVZv3FPCbYuCbY+rqvst6MR0/ap6aQvQ5HL5cD8fnudj/HXbdarq+YNxrgp09Tvh5Nx/3a51/roL9X7fNtCVUw3nnKBHurnFIduU7leLAl1ZdzFM6GPd9kNV9aLWUWbVtfO8vVdV/eZgff9C60C37jr5/ZwW8Ejooat1uuAl9DB2S80z3oQssqWT2e1a2GXsOcbsl5BWQjkfah330klsuMU+gZ+EQXJ/ZC1227JAV/fni0KS6VR3rRbue3FVfbmdrF/jbYIYXdelBH/yTLpgDMTIfRL8SU0Sopra1WrkJSbvtixANflEIw/odzdcFAJcNp68OxKiTegoIb/PtevdpD0H/7Sqsm7S6SkBr7sPjLsOe3/V6yp58RYIfUALG04N5I6c8srdurW+6pm8i+ssOkcX/MwzP8/CPOOHHbry2x2r6oer6p7Nf3iuhL2e0ILe/TBXwjzL7suE4fJcTFg1a+INrWPYomdI/3q7eD8tshh2y8y75rZV9a6Twj8l5xXoOiWFNk0CBAgQIECAAAECBAgQIECAAAECBAgQIECAAAECBAgQIECAAAECBAgQIEBgsYBA1/xWxjZhmO5j7G7WY0MDU4JTw3BLrjWmw0bWYrpy/U4vGJNj8/H9uQtCTPltOK4x4aJ8uP/6XtmndLPKYcPjl31ovyjcljBBOo28YE3HsnyUnnnfvjfOfAif2ufD9uG2LEiXa711xRJPaCwf2t98sM+q8MAle4GI7rAcn3DN2G24hh/RggJ/M/YEVTXsdpXg0P9ugamcZlF3n2WnXxToGrtu+51nuvOvWlNXq6rntHXU7Z/Q47paZd8EldLtrt8BL6HBX5rYuedmg45JCVQlhPmlCf7rds2aTDAzAbZntLDHFxYclPs+gbQntcBInknvb/stCnR1fgml5f4Y2/lp14Gu664D2PL3Rc/mn27PxgSWEpIb2/Vwm6FsGuj6nlbzp47srNSNMevhelX1K1X1G1U1DPBMGU9/Dfa72CWglY5lXZepXPu7W2fIf96eh93zrB94TfevdNjb53YmA139cN0/bR3xhoGuVRapZTx/u63bd7cuY6/rrd1V9+Xw+DHPyV28nxbNKaG0V/RC0/k7TZ4/m3ZM2+caOuRrCXQdcnWMjQABAgQIECBAgAABAgQIECBAgAABAgQIECBAgAABAgQIECBAgAABAgQIEDhxAYGuEyfe+QUOPdC1qMtWENLVK8GsdAO6cKBy6dad50FVdfneb+u6e122BVzSPaTbHlhVj14SAMs++wp05VoJ+zx7EMBJ96wEaBLY+sTAIR160j0oYYOMs7/dvx3z1SUrKp3AfndwrXxA/+tVlU5FffNc5x+38w2vk9Ov6waTAFECOH3zhLLGbsNAUeqcsMRfjj1B2284jv7h6fSWEMeYbVmgK8f+eVVlTf1JVX2td7IYpgPVf6qqfrjnna2L1qqOZcMuWzltAnupVcJ+w+BTgim3agGUdIjqthwzpbtXd1wXaOn+96JOSN1vw/slfz4mCNrvUJexv2RFIXL/p1bpgJS1/+CqyjofBrry8f8jq+re7R5Kt7pFIbFFl9pVoGvVeloWCuofs6zr2Jh1eoeqembrGvWQAw50Xb2FFn+kBe5yn35szARH7DMl0JVxPK89E/uh064G/SBj3lsPrarcG/2Aaf486yzrMu+u1CDd//a1nclAV+aeDmcfrKr3tHtybKArz6x03EvHzq7DVsKdbxvAjbkvb9S6EubZt+7vBDn9tu+nRbX9uUH3wE1CyPtaM3O6jkDXnKplrAQIECBAgAABAgQIECBAgAABAgQIECBAgAABAgQIECBAgAABAgQIECBAgMDOBQS6dk564ic89EBXABLQSHeeuy/QSAjlT6sqwZdsCX78zCDIlT/Pfv+uql66QvRvt4DHfQb7JMiU47Ml3JWAUrftM9CVa6azSUIYVx2MMcGudNt6Y1V9uar+bgsI9QM73SEJHowJryy7Vjxe0z7Mzwf0P9G64CyjXRfoGnYrSWgtHaYypzHb8Pgck2PfXlUXVFU6rSVE9bk1J+uHhvq7junU1t9/GOjKWDKOK/Z2+h8t0PGp1hkuobRhrXJcwlEJkazqnnSx1hEr4aThli5uqVUs0rEs66brzNTfN9f6Dy3oMKWz2aWq6rEtQJfzJZxy9opObpsEuvJeyT2Z0GLu9TyzPrKmll1nv/9bVQlPZM0uCj9dpgXm0uUn+2TL9fJPP3A3vNyY4MiYtbtsn1w/4829kO5OCad9fMHO2wS6ujDNqgDeNnNYdOyUAFV3/LDbYrqo7SrUNWU8d2qB32EQq1vTL2r3wWfbwLvQzh+27kufbH+e+zxBywQ3992l60wGulath667WULV6RyYTlx/v3VlS4ArAbh03suWeyLvr/+z4IRj78spoa5t30/DYWY9J2Saf7ptalfKXd+Xx3I+ga5jqaR5ECBAgAABAgQIECBAgAABAgQIECBAgAABAgQIECBAgAABAgQIECBAgAABAhsJCHRtxHZGD5pDoCtACXUllJN/pm4JY6XD0u+P6EKTD6vzwXg+Il+0DcMP+w50ZUw3rKrHta5YUywS2kn4JsGfMZ2Icj/nw/rfXhAgW3bdXCPdkRIou2PbaV2gq9+JKIcklHa7Xohu3Ry/q6qeXFW3WbLj2BBQ1tjje+PuTveMFiwYY5ZjhoGudJNLB6T7LuiUtmxuU9ZszpFQV9Zmgg/L1u6qmuW+Spe0ZR3blh2bgNjvVVW6J2XLPZbgy2eWHLBJoOvKVfWsFhxM16NYrgudxSOdv1L797exLAo/ZY1froXp0mUuHe1u0MJUCUgu28YGR9at3UW/p1tbupClW1s6DKYz0fOXnGjTQFc/iLfPMMmUAFV/yqlTAj1Zo1nfY0Op6/zHjqe/BnMf5xnXhUeuU1UJc+WezXOr65TY/fl3DEKO6VSVME+uvSqst27sm/x+SIGufrApYcovDoLB3XsjAa+EmHMvJNidYGcCsou2KfdlF1jOeVaFvbd9Pw3HOewEmi5hWdvv26SgjvkmAYEuC4IAAQIECBAgQIAAAQIECBAgQIAAAQIECBAgQIAAAQIECBAgQIAAAQIECBA41QICXfMr/1wCXZFN0OGfVVW6efzoSOoEQfLxfBfqWHfYt7fuH7+2ZMdHtA/xu0DJmQh0ZWhXaB+hJ8STD93Xba9sYZ83jQi1Dc91tRaiucOai+Sj/AdV1avaR/fpopNtXaCr34Gpu8TUkEm6qDyhhXGGw5zSYWt4P+RcCQY9dx1w7/dFga5060nnnodV1b9ec66pa7Y7XRyv12rwsyPHm3WR+yMdw1Z1AVt2unQWS8ekbhuGXYbHbRLoumVVvbh1/7pFVb155NyGu3W1TVDr9VX1D1soctH9k2DXvgNdeb79g6r6larq7rUEDNONaFmAZdNA19Vb57fM/dZVdf6GpmMOy7wSYsl/Jlib8GA6JSYomm6C2RJySueqLoyY/33t9mzLMzm1GgYVb9/uy03WbTfusYGuzjmdIBMcfUdv4l3HrfxR1w0u/70fBDqndeXqDut3A0x47yVjIHewz5kMdKUD5lVaLdPV8cYLuhJminmP5J2RsFvu06yRPIMTlMufr6r3lEBXnpepS7YEJpeddxfvp37phh2/Es7OPX7hDup72k8h0HXaV4D5EyBAgAABAgQIECBAgAABAgQIECBAgAABAgQIECBAgAABAgQIECBAgACBUy4g0DW/BTCnQFenm+47Z1VVwh3pVpWP49MpKFs+Bs9H96+uqoRVPrRBUCXBgwTG0mHqhwcfnad71z2qKp2osp2pQFdnccUWcvvJqrpur8NJusWkM9Rr20fwcfnaFsuzC5sksJDOJl3AItdJh5F0ZvqDqvpcVSWAkQ42YwNdGdbwI/dhcG7M0BNySxDmp6rq+oMAyE2r6o9GnKQLuqRLU7ZNuqcsC3SlBnHMuRMkSM0SBslaSkgpazbhqPdssGb7U8s1EsJL2Cq1yr2S62RLvRJGeV1VvaLdL5uui4Ru0jHrAe3ci8IuQ/Kpga5+97UxwYeERhIeyvy/t809waDMP2G3RVv8315VCTv+9xZuy3NjWbeyrO+4/k472dlV9dYRa6u/S96Vl6mqv1NV12jdx/oBl7Hd9G7S1k3q+u9bXT+/IgCWblFZn+dW1V1aZ6k7t7DhqikMuxRNnO6J7J455/21Kni37sJjAl15xj613U+L1mBqmMBnXG9bVe9qF71kC7bevQVi01muC5xconWbuldVreoAuOh+WTenM/H7stBrOjXep72n865etOW5+Jr2nspz8GMjn3/dPZS/D3Rb3iNPaX8fWBfKnOK0i/dTd728F9NpLlvu84RvM3/b9gICXdsbOgMBAgQIECBAgAABAgQIECBAgAABAgQIECBAgAABAgQIECBAgAABAgQIECAwYwGBrhkXz9AJnEGBS1dVuhElRJftjVV1uxZA2uewhoGuMSGi4fhWBbr2OZeTvlYXZPmxdqFNrNaNMUG8F7WdlgUfLt463CSg1AU7l5034ZF0I3tLC2ElhPapFeGtYWhteN4/biHCjy65YIJQj6yq72u/Z6wJXi7rqpeQUro1JUCUYNC67lMJMT65hULWWQ5/T5jkrq070bpj1zmsO37V76lHui9l+0oL13WB2YQbP9N+i00Co6nxE1swMkHSBGS646eOY12gK3+nSeAtIaHUeFGHuFVdoRJmenRVPa2q7l1VX+wNMAG+jD8BvGWd5+Ye6Bo+I1LXBPASNM5//uWIMOGymg5DVv39Ngnirlo7u3o/pctcOkmmu1y21P9OvTU+df3a/5sFBLqsCAIECBAgQIAAAQIECBAgQIAAAQIECBAgQIAAAQIECBAgQIAAAQIECBAgQOBUCwh0nerymzyBrQS6gEM+es92qxZu2eqkE4stih8AACAASURBVA++ZVW9uHfM2M5e/cuclkBX3+qkOs0ksHTfqrpSC8Qk0LNoG3a9Scetv6iq91bV+a0TWYJbF0xcD9m964I1PDQBo19uoYxlwau8ExPqOW/JdRNmSie917d//ueKcNmyoScslu5Ptx50pVs11dg8vIXllnUiGx6fIFUCj2O3L1TV+xd0Bsxa+fLYkyzZLx3uErLKsyIh0GdueL51ga4E8H6hhbpSo3Q2u3BwrVWBrnTJS9AxIb1fbeGt7vB0n3t66/aWTl3p8jXcEgi81oZz2+dh71sSvk0QKt27Pj6i893U8Q7DUd3xn25dNF8wIhA55Zq7eD+lc+RLq+rK7cIJC2YN2HYjINC1G0dnIUCAAAECBAgQIECAAAECBAgQIECAAAECBAgQIECAAAECBAgQIECAAAECBGYqINA108IZNoEDEEjAId2GbtPG8oyqumdVJRiyj23YhWVd96VlYzoNga6h1bOq6t+2Dkq7rlXeK5eoqi+tOPFlq+qSba2k49EutwRH0lXrYr2TZk3+1ci12Q/ldCGnhKg+uyDstO24v6NZLTtPwki79tl2zJsc/+1V9R9bZ650wNr0GdF5pR4JCy4L5n1bVSXcNQxzZexZm7nnP7kgqJZjcs5lobkbVtVHquqDmyA4ps5qYc+O4mMtRLhJcHMd57bvp3S5e3BVJUSYLV3K0qnrw+su7PfRAgJdo6nsSIAAAQIECBAgQIAAAQIECBAgQIAAAQIECBAgQIAAAQIECBAgQIAAAQIECByjgEDXMVbVnAjsT+DmVfXs1nnno1V1i6p6854uP+yeks5Qj9mgy8tpCHT1rdJxKd2hXr2nOrkMgQgkZJUAx7IQFiUCuxbY5v2U7nbPq6obtEHdtaqeZv3utEQCXTvldDICBAgQIECAAAECBAgQIECAAAECBAgQIECAAAECBAgQIECAAAECBAgQIEBgbgICXXOrmPESOCyBy1TVb1XVHdqwHt66mizrcLOr0afj1KOq6u7thO9sncLescEFjj3QlU5VD6mqBzabk+zOtQG/QwgQIHAiApu+n/J34ztX1VPaqHTnOpHyfEu4cw7/TnIyEs5KgAABAgQIECBAgAABAgQIECBAgAABAgQIECBAgAABAgQIECBAgAABAgQInEqBOXw86f/B/1QuTZOekcCNqur5VXXlqkqw6pyqOn+H479KVX22qj7fuvx8f1U9qBciy6XOq6pzq+rCDa577IGu67T6nFVVH6iqf1lVb9jAySEECBCYm8Am76e8c9J58serKh0N050r7zjbbgX8/X63ns5GgAABAgQIECBAgAABAgQIECBAgAABAgQIECBAgAABAgQIECBAgAABAgQIzExAoGtmBTNcAgcoMOwAtesuXen+9cwV8942RHbMga6Trs0BLkdDIkCAwNcFpj4Dh925dDQ8ucUk0HVyts5MgAABAgQIECBAgAABAgQIECBAgAABAgQIECBAgAABAgQIECBAgAABAgQIzEBAoGsGRTJEAjMQ6Hc0SReoW1fVW3Y07ptV1cuWnCvdU+5WVc+rquHH4WMvf8yBrh+qqhdV1VWr6rVVdfuq+vBYGPsRIEDgCASmvJ+uVlXPqap/ckIdJ4+Ac2dTEOjaGaUTESBAgAABAgQIECBAgAABAgQIECBAgAABAgQIECBAgAABAgQIECBAgAABAnMUEOiaY9WMmcBhCty0hYe+s6qeXFX3qaoLdjDUfFj/+gXnSZjrgVX1pKr66hbXOdZA16Wr6jFVdZeq+mhV/auq+pMtnBxKgACBuQqMeT+lm9f9q+qhbZIJwD53i7DwXK32NW6Brn1Juw4BAgQIECBAgAABAgQIECBAgAABAgQIECBAgAABAgQIECBAgAABAgQIECBwkAICXQdZFoMiMEuBfAx/36p6ZFUlbJWP4Zd11poywe9p5z27qn6wqtIB7OVV9fSqOn8HH9sfa6Dr5lX17KpKwC4hhfO2DL5NqZl9CRAgcEgCY95P/Y6GT6yq+1XVFw5pEkc2FoGuIyuo6RAgQIAAAQIECBAgQIAAAQIECBAgQIAAAQIECBAgQIAAAQIECBAgQIAAAQLTBAS6pnnZmwABAgQIECBAgACB7QQEurbzczQBAgQIECBAgAABAgQIECBAgAABAgQIECBAgAABAgQIECBAgAABAgQIECAwcwGBrpkX0PAJECBAgAABAgQIzExAoGtmBTNcAgQIECBAgAABAgQIECBAgAABAgQIECBAgAABAgQIECBAgAABAgQIECBAYLcCAl279XQ2AgQIECBAgAABAgRWCwh0WSEECBAgQIAAAQIECBAgQIAAAQIECBAgQIAAAQIECBAgQIAAAQIECBAgQIDAqRYQ6DrV5Td5AgQIECBAgAABAnsXEOjaO7kLEiBAgAABAgQIECBAgAABAgQIECBAgAABAgQIECBAgAABAgQIECBAgAABAockINB1SNUwFgIECBAgQIAAAQLHLyDQdfw1NkMCBAgQIECAAAECBAgQIECAAAECBAgQIECAAAECBAgQIECAAAECBAgQIEBghYBAl+VBgAABAgQIECBAgMA+BQS69qntWgQIECBAgAABAgQIECBAgAABAgQIECBAgAABAgQIECBAgAABAgQIECBAgMDBCQh0HVxJDIgAAQIECBAgQIDAUQsIdB11eU2OAAECBAgQIECAAAECBAgQIECAAAECBAgQIECAAAECBAgQIECAAAECBAgQWCcg0LVOyO8ECBAgQIAAAQIECOxSQKBrl5rORYAAAQIECBAgQIAAAQIECBAgQIAAAQIECBAgQIAAAQIECBAgQIAAAQIECMxOQKBrdiUzYAIECBAgQIAAAQKzFhDomnX5DJ4AAQIECBAgQIAAAQIECBAgQIAAAQIECBAgQIAAAQIECBAgQIAAAQIECBDYVkCga1tBxxMgQIAAAQIECBAgMEVAoGuKln0JECBAgAABAgQIECBAgAABAgQIECBAgAABAgQIECBAgAABAgQIECBAgACBoxMQ6Dq6kpoQAQIECBAgQIAAgYMWEOg66PIYHAECBAgQIECAAAECBAgQIECAAAECBAgQIECAAAECBAgQIECAAAECBAgQIHDSAgJdJy3s/AQIECBAgAABAgQI9AUEuqwHAgQIECBAgAABAgQIECBAgAABAgQIECBAgAABAgQIECBAgAABAgQIECBA4FQLCHSd6vKbPAECBAgQIECAAIG9Cwh07Z3cBQkQIECAAAECBAgQIECAAAECBAgQIECAAAECBAgQIECAAAECBAgQIECAAIFDEhDoOqRqGAsBAgQIECBAgACB4xcQ6Dr+GpshAQIECBAgQIAAAQIECBAgQIAAAQIECBAgQIAAAQIECBAgQIAAAQIECBAgsEJAoMvyIECAAAECBAgQIEBgnwICXfvUdi0CBAgQIECAAAECBAgQIECAAAECBAgQIECAAAECBAgQIECAAAECBAgQIEDg4AQEug6uJAZEgAABAgQIECBA4KgFBLqOurwmR4AAAQIECBAgQIAAAQIECBAgQIAAAQIECBAgQIAAAQIECBAgQIAAAQIECKwTEOhaJ+R3AgQIECBAgAABAgR2KSDQtUtN5yJAgAABAgQIECBAgAABAgQIECBAgAABAgQIECBAgAABAgQIECBAgAABAgRmJyDQNbuSGTABAgQIECBAgACBWQsIdM26fAZPgAABAgQIECBAgAABAgQIECBAgAABAgQIECBAgAABAgQIECBAgAABAgQIbCsg0LWtoOMJECBAgAABAgQIEJgiINA1Rcu+BAgQIECAAAECBAgQIECAAAECBAgQIECAAAECBAgQIECAAAECBAgQIECAwNEJCHQdXUlNiAABAgQIECBAgMBBCwh0HXR5DI4AAQIECBAgQIAAAQIECBAgQIAAAQIECBAgQIAAAQIECBAgQIAAAQIECBA4aQGBrpMWdn4CBAgQIECAAAECBPoCAl3WAwECBAgQIECAAAECBAgQIECAAAECBAgQIECAAAECBAgQIECAAAECBAgQIHCqBQS6TnX5TZ4AAQIECBAgQIDA3gUEuvZO7oIECBAgQIAAAQIECBAgQIAAAQIECBAgQIAAAQIECBAgQIAAAQIECBAgQIDAIQkIdB1SNYyFAAECBAgQIECAwPELCHQdf43NkAABAgQIECBAgAABAgQIECBAgAABAgQIECBAgAABAgQIECBAgAABAgQIEFghINBleRAgQIAAAQIECBAgsE8Bga59arsWAQIECBAgQIAAAQIECBAgQIAAAQIECBAgQIAAAQIECBAgQIAAAQIECBAgcHACAl0HVxIDIkCAAAECBAgQIHDUAgJdR11ekyNAgAABAgQIECBAgAABAgQIECBAgAABAgQIECBAgAABAgQIECBAgAABAgTWCQh0rRPyOwECBAgQIECAAAECuxQQ6NqlpnMRIECAAAECBAgQIECAAAECBAgQIECAAAECBAgQIECAAAECBAgQIECAAAECsxMQ6JpdyQyYAAECBAgQIECAwKwFBLpmXT6DJ0CAAAECBAgQIECAAAECBAgQIECAAAECBAgQIECAAAECBAgQIECAAAECBLYVEOjaVtDxBAgQIECAAAECBAhMERDomqJlXwIECBAgQIAAAQIECBAgQIAAAQIECBAgQIAAAQIECBAgQIAAAQIECBAgQODoBAS6jq6kJkSAAAECBAgQIEDgoAUEug66PAZHgAABAgQIECBAgAABAgQIECBAgAABAgQIECBAgAABAgQIECBAgAABAgQInLSAQNdJCzs/AQIECBAgQIAAAQJ9AYEu64EAAQIECBAgQIAAAQIECBAgQIAAAQIECBAgQIAAAQIECBAgQIAAAQIECBA41QICXae6/CZPgAABAgQIECBAYO8CAl17J3dBAgQIECBAgAABAgQIECBAgAABAgQIECBAgAABAgQIECBAgAABAgQIECBA4JAEBLoOqRrGQoAAAQIECBAgQOD4BQS6jr/GZkiAAAECBAgQIECAAAECBAgQIECAAAECBAgQIECAAAECBAgQIECAAAECBAisEBDosjwIECBAgAABAgQIENingEDXPrVdiwABAgQIECBAgAABAgQIECBAgAABAgQIECBAgAABAgQIECBAgAABAgQIEDg4AYGugyuJAREgQIAAAQIECBA4agGBrqMur8kRIECAAAECBAgQIECAAAECBAgQIECAAAECBAgQIECAAAECBAgQIECAAAEC6wQEutYJ+Z0AAQIECBAgQIAAgV0KCHTtUtO5CBAgQIAAAQIECBAgQIAAAQIECBAgQIAAAQIECBAgQIAAAQIECBAgQIAAgdkJCHTNrmQGTIAAAQIECBAgQGDWAgJdsy6fwRMgQIAAAQIECBAgQIAAAQIECBAgQIAAAQIECBAgQIAAAQIECBAgQIAAAQLbCgh0bSvoeAIECBAgQIAAAQIEpggIdE3Rsi8BAgQIECBAgAABAgQIECBAgAABAgQIECBAgAABAgQIECBAgAABAgQIECBwdAICXUdXUhMiQIAAAQIECBAgcNACAl0HXR6DI0CAAAECBAgQIECAAAECBAgQIECAAAECBAgQIECAAAECBAgQIECAAAECBE5aQKDrpIWdnwABAgQIECBAgACBvoBAl/VAgAABAgQIECBAgAABAgQIECBAgAABAgQIECBAgAABAgQIECBAgAABAgQInGoBga5TXX6TJ0CAAAECBAgQILB3AYGuvZO7IAECBAgQIECAAAECBAgQIECAAAECBAgQIECAAAECBAgQIECAAAECBAgQIHBIAgJdh1QNYyFAgAABAgQIECBw/AICXcdfYzMkQIAAAQIECBAgQIAAAQIECBAgQIAAAQIECBAgQIAAAQIECBAgQIAAAQIEVggIdFkeBAgQIECAAAECBAjsU0Cga5/arkWAAAECBAgQIECAAAECBAgQIECAAAECBAgQIECAAAECBAgQIECAAAECBAgcnIBA18GVxIAIECBAgAABAgQIHLWAQNdRl9fkCBAgQIAAAQIECBAgQIAAAQIECBAgQIAAAQIECBAgQIAAAQIECBAgQIAAgXUCAl3rhPxOgAABAgQIECBAgMAuBQS6dqnpXAQIECBAgAABAgQIECBAgAABAgQIECBAgAABAgQIECBAgAABAgQIECBAgMDsBAS6ZlcyAyZAgAABAgQIECAwawGBrlmXz+AJECBAgAABAgQIECBAgAABAgQIECBAgAABAgQIECBAgAABAgQIECBAgACBbQUEurYVdDwBAgQIECBAgAABAlMEBLqmaNmXAAECBAgQIECAAAECBAgQIECAAAECBAgQIECAAAECBAgQIECAAAECBAgQODqBOQa6jq4IJkSAAAECBAgQIEDgFAvM4d9JTnF5TJ0AAQIECBAgQIAAAQIECBAgQIAAAQIECBAgQIAAAQIECBAgQIAAAQIECBDYtcAcPp4c/j/479rA+QgQIECAAAECBAgQOHMCc/h3kjOn48oECBAgQIAAAQIECBAgQIAAAQIECBAgQIAAAQIECBAgQIAAAQIECBAgQIDA0QnM4eNJga6jW3YmRIAAAQIECBAgQODrAnP4dxLlIkCAAAECBAgQIECAAAECBAgQIECAAAECBAgQIECAAAECBAgQIECAAAECBAjsTGAOH08KdO2s3E5EgAABAgQIECBA4OAE5vDvJAeHZkAECBAgQIAAAQIECBAgQIAAAQIECBAgQIAAAQIECBAgQIAAAQIECBAgQIDAfAV8PDn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gJd862dkRMgQIAAAQIECBAgQIAAAQIECBAgQIAAAQIECBAgQIAAAQIECBAgQIAAAQIECBAgQIAAAQIECBAgMDMBga6ZFcxwCRAgQIAAAQIECBAgQIAAAQIECBAgQIAAAQIECBAgQIAAAQIECBAgQIAAAQIECBAgQIAAAQIECBCYr4BA13xrZ+QECBAgQIAAAQIECBAgQIAAAQIECBAgQIAAAQIECBAgQIAAAQIECBAgQIAAAQIECBAgQIAAAQIECMxMQKBrZgUzXAIECBAgQIAAAQIECBAgQIAAAQIECBAgQIAAAQIECBAgQIAAAQIECBAgQIAAAQIECBAgQIAAAQIE5isg0DXfYJHexwAAAQZJREFU2hk5AQIECBAgQIAAAQIECBAgQIAAAQIECBAgQIAAAQIECBAgQIAAAQIECBAgQIAAAQIECBAgQIAAAQIzExDomlnBDJcAAQIECBAgQIAAAQIECBAgQIAAAQIECBAgQIAAAQIECBAgQIAAAQIECBAgQIAAAQIECBAgQIAAgfkKCHTNt3ZGToAAAQIECBAgQIAAAQIECBAgQIAAAQIECBAgQIAAAQIECBAgQIAAAQIECBAgQIAAAQIECBAgQIDAzAQEumZWMMMlQIAAAQIECBAgQIAAAQIECBAgQIAAAQIECBAgQIAAAQIECBAgQIAAAQIECBAgQIAAAQIECBAgQGC+Av8fhecvwevoya0AAAAASUVORK5CYII="/>
          <p:cNvSpPr>
            <a:spLocks noChangeAspect="1" noChangeArrowheads="1"/>
          </p:cNvSpPr>
          <p:nvPr/>
        </p:nvSpPr>
        <p:spPr bwMode="auto">
          <a:xfrm>
            <a:off x="155575" y="-2757488"/>
            <a:ext cx="8210825" cy="34479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5" descr="data:image/png;base64,iVBORw0KGgoAAAANSUhEUgAAA3QAAALgCAYAAADcEDVaAAAAAXNSR0IArs4c6QAACZR0RVh0bXhmaWxlACUzQ214R3JhcGhNb2RlbCUzRSUzQ3Jvb3QlM0UlM0NteENlbGwlMjBpZCUzRCUyMjAlMjIlMkYlM0UlM0NteENlbGwlMjBpZCUzRCUyMjElMjIlMjBwYXJlbnQlM0QlMjIwJTIyJTJGJTNFJTNDbXhDZWxsJTIwaWQlM0QlMjIyJTIyJTIwdmFsdWUlM0QlMjIlMjZsdCUzQiUyNmx0JTNCZW50aXR5JTI2Z3QlM0IlMjZndCUzQiUyNiUyMzEwJTNCJUU4JUIzJUJDJUU3JTg5JUE5JUU4JUJCJThBJUU4JUIzJTg3JUU2JTk2JTk5JTIyJTIwc3R5bGUlM0QlMjJzd2ltbGFuZSUzQmZvbnRTdHlsZSUzRDAlM0JhbGlnbiUzRGNlbnRlciUzQnZlcnRpY2FsQWxpZ24lM0R0b3AlM0JjaGlsZExheW91dCUzRHN0YWNrTGF5b3V0JTNCaG9yaXpvbnRhbCUzRDElM0JzdGFydFNpemUlM0Q0MCUzQmhvcml6b250YWxTdGFjayUzRDAlM0JyZXNpemVQYXJlbnQlM0QxJTNCcmVzaXplUGFyZW50TWF4JTNEMCUzQnJlc2l6ZUxhc3QlM0QwJTNCY29sbGFwc2libGUlM0QxJTNCbWFyZ2luQm90dG9tJTNEMCUzQmZpbGxDb2xvciUzRG5vbmUlM0IlMjIlMjB2ZXJ0ZXglM0QlMjIxJTIyJTIwcGFyZW50JTNEJTIyMSUyMiUzRSUzQ214R2VvbWV0cnklMjB4JTNEJTIyNzAwJTIyJTIweSUzRCUyMjQ5MCUyMiUyMHdpZHRoJTNEJTIyMjAwJTIyJTIwaGVpZ2h0JTNEJTIyMTYwJTIyJTIwYXMlM0QlMjJnZW9tZXRyeSUyMiUyRiUzRSUzQyUyRm14Q2VsbCUzRSUzQ214Q2VsbCUyMGlkJTNEJTIyMyUyMiUyMHZhbHVlJTNEJTIyJTJCJTIwZmllbGQlM0ElRTglOUIlOEIlRTclQjMlOTUlRTclQjclQTglRTglOTklOUYlMjYlMjMxMCUzQiUyQiUyMGZpZWxkJTNBJUU4JTlCJThCJUU3JUIzJTk1JUU1JTkwJThEJUU3JUE4JUIxJTI2JTIzMTAlM0IlMkIlMjBmaWVsZCUzQSVFNSU5NiVBRSVFNSU4MyVCOSUyNiUyMzEwJTNCJTJCJTIwZmllbGQlM0ElRTYlOTUlQjglRTklODclOEYlMjIlMjBzdHlsZSUzRCUyMnRleHQlM0JzdHJva2VDb2xvciUzRG5vbmUlM0JmaWxsQ29sb3IlM0Rub25lJTNCYWxpZ24lM0RsZWZ0JTNCdmVydGljYWxBbGlnbiUzRHRvcCUzQnNwYWNpbmdMZWZ0JTNENCUzQnNwYWNpbmdSaWdodCUzRDQlM0JvdmVyZmxvdyUzRGhpZGRlbiUzQnJvdGF0YWJsZSUzRDAlM0Jwb2ludHMlM0QlNUIlNUIwJTJDMC41JTVEJTJDJTVCMSUyQzAuNSU1RCU1RCUzQnBvcnRDb25zdHJhaW50JTNEZWFzdHdlc3QlM0IlMjIlMjB2ZXJ0ZXglM0QlMjIxJTIyJTIwcGFyZW50JTNEJTIyMiUyMiUzRSUzQ214R2VvbWV0cnklMjB5JTNEJTIyNDAlMjIlMjB3aWR0aCUzRCUyMjIwMCUyMiUyMGhlaWdodCUzRCUyMjcwJTIyJTIwYXMlM0QlMjJnZW9tZXRyeSUyMiUyRiUzRSUzQyUyRm14Q2VsbCUzRSUzQ214Q2VsbCUyMGlkJTNEJTIyNCUyMiUyMHZhbHVlJTNEJTIyJTIyJTIwc3R5bGUlM0QlMjJsaW5lJTNCc3Ryb2tlV2lkdGglM0QxJTNCZmlsbENvbG9yJTNEbm9uZSUzQmFsaWduJTNEbGVmdCUzQnZlcnRpY2FsQWxpZ24lM0RtaWRkbGUlM0JzcGFjaW5nVG9wJTNELTElM0JzcGFjaW5nTGVmdCUzRDMlM0JzcGFjaW5nUmlnaHQlM0QzJTNCcm90YXRhYmxlJTNEMCUzQmxhYmVsUG9zaXRpb24lM0RyaWdodCUzQnBvaW50cyUzRCU1QiU1RCUzQnBvcnRDb25zdHJhaW50JTNEZWFzdHdlc3QlM0JzdHJva2VDb2xvciUzRGluaGVyaXQlM0IlMjIlMjB2ZXJ0ZXglM0QlMjIxJTIyJTIwcGFyZW50JTNEJTIyMiUyMiUzRSUzQ214R2VvbWV0cnklMjB5JTNEJTIyMTEwJTIyJTIwd2lkdGglM0QlMjIyMDAlMjIlMjBoZWlnaHQlM0QlMjI4JTIyJTIwYXMlM0QlMjJnZW9tZXRyeSUyMiUyRiUzRSUzQyUyRm14Q2VsbCUzRSUzQ214Q2VsbCUyMGlkJTNEJTIyNSUyMiUyMHZhbHVlJTNEJTIyJTJCJTIwbWV0aG9kKHR5cGUpJTNBJUU1JUFGJUFCJUU1JTg1JUE1JUU4JUE4JTgyJUU4JUIzJUJDJUU5JUEwJTg1JUU3JTlCJUFFKCklMjYlMjMxMCUzQiUyQiVDMiVBMG1ldGhvZCh0eXBlKSUzQSVFOCVBRSU4MCVFNSU4RiU5NiVFOCVCMyVCQyVFNyU4OSVBOSVFOCVCQiU4QSVFOCVCMyU4NyVFNiU5NiU5OSgpJTIyJTIwc3R5bGUlM0QlMjJ0ZXh0JTNCc3Ryb2tlQ29sb3IlM0Rub25lJTNCZmlsbENvbG9yJTNEbm9uZSUzQmFsaWduJTNEbGVmdCUzQnZlcnRpY2FsQWxpZ24lM0R0b3AlM0JzcGFjaW5nTGVmdCUzRDQlM0JzcGFjaW5nUmlnaHQlM0Q0JTNCb3ZlcmZsb3clM0RoaWRkZW4lM0Jyb3RhdGFibGUlM0QwJTNCcG9pbnRzJTNEJTVCJTVCMCUyQzAuNSU1RCUyQyU1QjElMkMwLjUlNUQlNUQlM0Jwb3J0Q29uc3RyYWludCUzRGVhc3R3ZXN0JTNCJTIyJTIwdmVydGV4JTNEJTIyMSUyMiUyMHBhcmVudCUzRCUyMjIlMjIlM0UlM0NteEdlb21ldHJ5JTIweSUzRCUyMjExOCUyMiUyMHdpZHRoJTNEJTIyMjAwJTIyJTIwaGVpZ2h0JTNEJTIyNDIlMjIlMjBhcyUzRCUyMmdlb21ldHJ5JTIyJTJGJTNFJTNDJTJGbXhDZWxsJTNFJTNDJTJGcm9vdCUzRSUzQyUyRm14R3JhcGhNb2RlbCUzRdW4vqoAACAASURBVHhe7L0F2DZHfbZ/fXiBYoXi1g8JGoIGCVCgDe7e4hQNwQrF3VvcJYXgwZ0QCBAgFCgUdwlQpEBwl+T/P65m5su8y8rs7tz77NzPOcfxHpD3nh05Z57n3ev+2f8RDQIQgAAEIAABCEAAAhCAAASqJPB/qlw1i4YABCAAAQhAAAIQgAAEIAABIei4BBCAAAQgAAEIQAACEIAABColgKCr9OBYNgQgAAEIQAACEIAABCAAAQQddwACEIAABCAAAQhAAAIQgEClBBB0lR4cy4YABCAAAQhAAAIQgAAEIICg4w5AAAIQgAAEIAABCEAAAhColACCrtKDY9kQgAAEIAABCEAAAhCAAAQQdNwBCEAAAhCAAAQgAAEIQAAClRJA0FV6cCwbAhCAAAQgAAEIQAACEIAAgo47AAEIQAACEIAABCAAAQhAoFICCLpKD45lQwACEIAABCAAAQhAAAIQQNBxByAAAQhAAAIQgAAEIAABCFRKAEFX6cGxbAhAAAIQgAAEIAABCEAAAgg67gAEIAABCEAAAhCAAAQgAIFKCSDoKj04lg0BCEAAAhCAAAQgAAEIQABBxx2AAAQgAAEIQAACEIAABCBQKQEEXaUHx7IhAAEIQAACEIAABCAAAQgg6LgDEIAABCAAAQhAAAIQgAAEKiWAoKv04Fg2BCAAAQhAAAIQgAAEIAABBB13AAIQgAAEIAABCEAAAhCAQKUEEHSVHhzLhgAEIAABCEAAAhCAAAQggKDjDkAAAhCAAAQgAAEIQAACEKiUAIKu0oNj2RCAAAQgAAEIQAACEIAABBB03AEIQAACEIAABCAAAQhAAAKVEkDQVXpwLBsCEIAABCAAAQhAAAIQgACCjjsAAQhAAAIQgAAEIAABCECgUgIIukoPjmVDAAIQgAAEIAABCEAAAhBA0HEHIAABCEAAAhCAAAQgAAEIVEoAQVfpwbFsCEAAAhCAAAQgAAEIQAACCDruAAQgAAEIQAACEIAABCAAgUoJIOgqPTiWDQEIQAACEIAABCAAAQhAAEHHHYAABCAAAQhAAAIQgAAEIFApAQRdpQfHsiEAAQhAAAIQgAAEIAABCCDouAMQgAAEIAABCEAAAhCAAAQqJYCgq/TgWDYEIAABCEAAAhCAAAQgAAEEHXcAAhCAAAQgAAEIQAACEIBApQQQdJUeHMuGAAQgAAEIQAACEIAABCCAoOMOQAACEIAABCAAAQhAAAIQqJQAgq7Sg2PZEIAABCAAAQhAAAIQgAAEahB0/x/HBAEIQAACEIAABCAAAQhAYIcIrFozrXpx4cAQdDt0c5kWAhCAAAQgAAEIQAACENCqNdOqF4eg48cHAhCAAAQgAAEIQAACENhhAqvWTKteHIJuh68u00MAAhCAAAQgAAEIQAACq9ZMq15ch6CrYc1cewhAAAIQgAAEIAABCECgTgLNkK9V649VLw5BV+dPAKuGAAQgAAEIQAACEIBAxQQQdIUPryqghffOcBCAAAQgAAEIQAACEIDAsgSq0h9Y6Ja9HMwGAQhAAAIQgAAEIAABCKybAIKu8PlUBbTw3hkOAhCAAAQgAAEIQAACEFiWQFX6AwvdspeD2SAAAQhAAAIQgAAEIACBdRNA0BU+n6qAFt47w0EAAhCAAAQgAAEIQAACyxKoSn9goVv2cjAbBCAAAQhAAAIQgAAEILBuAgi6wudTFdDCe2c4CEAAAhCAAAQgAAEIQGBZAlXpDyx0y14OZoMABCAAAQhAAAIQgAAE1k0AQVf4fKoCWnjvDAcBCEAAAhCAAAQgAAEILEugKv2BhW7Zy8FsEIAABCAAAQhAAAIQgMC6CSDoCp9P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AAEIQAACEIAABCAAgXUTQNAVPp+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BYL4F/kPTyZHkPk/To9S6XlUEAAhCAwIYIIOgKg60KaOG9MxwEIAABCMwncAZJt5T0dklf6xluqqDLHX/+ThgBAhCAAASWIFCV/sBCt8SVYA4IQAACENgJAqeQdFNJ/yLpd5JuJunLBQXd2PF3ggFzQgACEIDAeAIIuvHMep+oCmjhvTMcBCAAAQhMI3BaSS+WdL3w+KcLC7op40/bCU9BAAIQgMDSBKrSH1jolr4ezAcBCEAAAksQ+CtJr5C0/4YE3ZTxl9g3c0AAAhCAwHwCCLr5DPcYoSqghffOcBCAAAQgMI3ApgXXpseftmueggAEIACBEgSq0h9Y6EocOWNAAAIQyCdwIkmXDX+eKem3+Y9O6rn0fJMWuYGHNi24Nj3+WCR2Af1nSa+X9ClJx44dYGT/v5B0L0kfk3SEpD+NfJ7uEIAABNZMAEFX+HSqAlp47wwHAQhsD4FTSbp2eAm+lKTnS7r3BgXd0vOt7aQ2Lbg2Pf5Ynul6PijpiZLeu8H7ZUH3VEl3lvRZSU+W9EZJvxi7cPpDAAIQWCGBqvQHFroV3iCWBAEIbBWBc0i6jaQ7SDpnsrNNCbql51vrYW1acG16/LFcm+vx8xZaL5D0Kkk/HjvgQP9U0MWu35J0kKSDJX278HwMBwEIQGBJAgi6wrSrAlp47wwHAQjUSeAEki4o6T6SbizpL1u2UVLQbWI+W/j2C+vfW9I+YQ9+aXfGyPdJepMk/3fz93TXqTXrvF1B0pGhs11DLxPKDFxa0r7h711m4JOS3izpHQMWoPNLOkSS15vT0vndf6gO3ZTxPyLp4ZIeWkDM3zC4VMahHh/GPUZSm6CL/X4i6WWSniHpqBHn1cewTdDF/r8M1rqnL+T+mXPW9IEABCAwhkBV+gML3ZijpS8EIACBfgJ+yb2ypHsm2RWbT1gA2WrilPrfnwl0E/O5ttqdJD1E0uky1vfSIFi+mdG3S9BdTNKjg0tq3zAWJg+T9CJJv2/pOEVwRUG5KUHn8S8v6Z2JsM8podDcXlNAWTTdQNLhoaP/PT+3pAMl3arn7Gyte7akjxaIezuzpNuF+5Jan9O1v0uShd37N+j+mXH16AIBCEBgFAEE3Shcw52rAjq8HXpAAAJbSMDWkVuEF9uLdOzvPyU9TdLbCsQZbWq+vcLL99+PPCOLVFsjHUPVZ61rE3RnlPSUhjvq0PQWCA+W9OtGx7UKOicssSuiBVhs/xjKKgztNX7e3NuhQbgd3TKA78ctJd1dkp9ra46ze16wfDY55q4p9vOXAK735yQpjg9ta5t0/xy7XvpDAAIQGCJQlf7AQjd0nHwOAQhAoJ2Af3/aKnEXSf/UYxGxgLOQm5sJcNPzXSBYDe32mDZbxT4cshn+Ibj2XS1xwYx9bTEyC1uAukRdU9A9JoiSaN3xGLZoeT7P5XjAq3aIkjZBdCZJN5d0Ukm2aN1UkvflZmuo3Q69n9jeIOmryX8PuVxOHd9n5wQ4ThwS20skHdAiSrt+3hyDactkbPcNSUn6BLQZOBHPPYL7bNvYJS3Gdpu9UhB2nretbcL9k99REIAABEoTQNAVJloV0MJ7ZzgIQGB9BGKsl60ftsq1NQsTJ4ZwnNwXZqaQX2I+W8m8VltZYvOLtwWXLUvNzIWO2bu4pMdKSq15FgcWRakbY8qnKZjiZ+b1nGAdbLqhWpzZ2vRvDdFsa6BFzk87zmBK0pIhQZdONXb8S0h6qyS7Kbp9UdJNJH0+44rbAvYsSbcNfc3o+kFkZzwun5eFuoXdEnfWAtbW3ruFhEBtMaRed0n3zxwO9IEABCCQS6Aq/YGFLvdY6QcBCOx2AktbO5aa74SS7i/pcckBW5jdPiQ+6bMAOcbuCcFCGR93TJ2FQ1v6+jZBZzHnF/9X9ghf/1tlIWIXwSgO/Nw1esTjWMHl9W9S0DVFmee7YxDMQz9bF5L02sTaaEujv1AwgzEtN87OVmXH2TnxTVus4pg5c+LsSrp/jlkbfSEAAQh0EUDQFb4bVQEtvHeGgwAEdp7AXwe3QIuUrsQPJePjlp7PiTRsKYmuljmuk+mpnDW4Mv5t+Mtmso60b5ugsxui4+GGhENbHJrLQVhAtrW1CTqvsek2met26VpvFrOx5QrBvp8e37ObDcTZOe7tuSHWb259uWZdxLa1lXT/3PnfHKwAAhComUBV+gMLXc1XjbVDAAKbJtCXmt1zl4qPi/tYer42kdFnYevi3RQqLjj9gBAH1yfohqxs6bO2JDoT5gOTv3TGS/9dLYKumdgkx+3y1CF2zuUv3HKeGfNzkWMJ7uM8Zi73zYmzK1nSY+z66A8BCEDABBB0he9BVUAL753hIACBnSXQJrAsQl4XMjPOjY9r7m4N843Nvug9XDQwOW/YkFPU2xr3vcYGmxa6rn5dp960VNUm6BwP+KRQWiDu0YlkLGC6WjP2zrXk7CI7ZNEc+5NjoXXZkLwlzcbpcUoKuriuvtqJCLqxp0d/CECgNIGq9AcWutLHz3gQgMA2EWgTWDFLn5OF2Fryp4IbXnq+swR3OtfOc7NYdZITF8Me084QYuCc/dLNSTuuI+kTjUGags5ZG12z7zeZk20yxs1L2PT4nuO6oVRA3HJfPFxbdswbSXJ2ztLtJJJc0N0ZWy3o0kQmmxB0FpDOQGrrbrNuHoKu9OkyHgQgMJYAgm4ssYH+VQEtvHeGgwAEdpbAkAtkrK31Gkk/LLDUpedrWtbaUvvnbKtZIsDPWBi+e0DQObOl0+//LmeSBQTXEoKuKaJdNsHulJ9pYdCMG3Q5B2f8dKxZiRZLYVhQWVh1xYiWFHSO3XM5CRev76rZiKArcbqMAQEIzCFQlf7AQjfnqHkWAhDYDQRyXkBt2XIa/RdL+qik384As+R8l5f0oRlr7Xu0zXVzjGBqG3vM82tMiuI9ORbw4ZIemmywy+3SFrM3JaUOHh+eO2bmmTnj5hVDdtGuenGeImafdKzonKQofda/dCulvyCZiYnHIQCBXUwAQVf48KsCWnjvDAcBCKyHgF3E9glWoqaLWLpKW0/sjmlXOv//vrT/fbtbYj4E3Z4nsGnBGGdzsXR/ARDdGh2T6cyVP0+W4y9cnf0zJn3pyx6a81MSY9Y8T9/9jS7FdoedEyOaa/2LX4a8IHwZUtKFOYcLfSAAAQi0EahKf2Ch4xJDAAIQGE8gpmC3ZWW/nsdt2XihJCf/mGPh2NR8CLqdEXRNV8q2mMPThy8Frh6WeGgQYkePvK62+O4fYuOG7qpdYH1X51iYfVcdk+lYvCWsfyNx0B0CEIBAFgEEXRam/E5VAc3fFj0hAIEtILC01aP0fE1B965ggfzxhs5mjAWsbQljnl+ry6X31Zbs5D6SXO4htqYVz7GG/jzH4mvrrusKOk6tmeAk5VrKmlz6Xm7o+jEsBCAAgWwCVekPLHTZ50pHCEAAAr0Ecq1ojkt6eYiNmpNIpcR8+0o6LHH9c1bKm0v62obOeowg22ZB5701yxHYBdOJSX7aEmdnC971JX2s51z87/nZJN0wjNOVcMRD2HJcwhqXa/0rFYu3oWvJsBCAAAT+jACCrvClqApo4b0zHAQgUB+BXGtFqUx+c+Y7j6RXB3Fh0mMKfU85GQTd8dQcP/fs4Ebpv03dLs8syQXeYxmIvtIGccSmRbJ5PqWscXHcoYyspWLxptwznoEABCAwl0BV+gML3dzj5nkIQAAC3QT6rGilBF06+9j5Ti3JyS+cNj+2Ma598ZlzS/r3UJPvk5K+Ken1kn7QQIOg2xOILXLmH1t0u7Qr7DsTy6kTmTjRTl/rEnSlrHHNubsEHdY4fiNCAALbQABBV/gUqwJaeO8MBwEIbAeBtox/mxB0kVbufG2xXO8LVqPvZqL3GBYczlIYW1e9NATdnlDPL+kQSXuHv7Yl7gBJBybZLV28/iaSPj9C0Dn9v916XR9xTqbVvilTQec5PJ+tvXMyY2ZeObpBAAIQ2DiBqvQHFrqN3wcmgAAEILAHAb8IOwvgxSQ9bWZGwRy0Q/NdUpLT5qdFpR8g6cnB4jY0x3lDNkYn4YjtSaFe2h8aDyPo9gRyUklmZQHn9mlJd5b0z4nV9BmS7i/p9wMH4cyZfu4dC6X/9726l6RPFciMOXTH+BwCEIDA0gQQdIWJVwW08N4ZDgIQgMCmCVhUPFaSXS1jcyzdvSUdPCDqHAf2REl3TZ61tcYunB9vWfhOCrqvhnV9pgfomPU1XRxzxm+b2klM7J4a28Mk3Six2vn/v2HTl4DxIQABCEBgDwJV6Q8sdNxeCEAAAhBos7KZitPk24r47QYi/9vhIuuPbKk11mfdGyOY2k5lzPNt8YEPkvSUHmvXpsdv29NZJL0iWG2bn3e5rnJjIQABCEBgswQQdIX5VgW08N4ZDgIQgMBSBK4ULHKp62Wc+whJHwpZMG2Vc/bF1MUy9rNFz5a+rjp2YwTTXEF3EklPCJbGdKwvh7gy/53FnWvvxTZmfVPGb9vTCSU9PLioNj9/fPj7Y5a6BMwDAQhAAAL/S6Aq/YGFjlsLAQhAAAKRwGUlPTdx9xtDxgk9LOZ+1PPQGME0V9D5+euF+D6L0LZ2F0lOTjNF0E0ZvwtNs4i4+9nt1UXBDx9zCPSFAAQgAIEiBBB0RTAeP0hVQAvvneEgAAEILE3gDCHZhcXO6TImt8XrUSEObChxx9KCzok7nFDkER37aFrAxq5v7PhdOE8fhOfVkw6HhmyjR2ecAV0gAAEIQKAsgar0Bxa6sofPaBCAAAS2hYCzJtq18pqS9pK0b9iYLUfObOh6c28MGRV/m7npsYKpOeyU5114fT9Jt5VkC6RLBcTWLNi96fG7MLWVj5hSDzDzGOgGAQhAAAIDBBB0ha9IVUAL753hIAABCEBg+wk0Bd33JV1f0se2f+vsEAIQgMAqCVSlP7DQrfIOsSgIQAACENhFBGwNPSjEzHnbTcvhLkLBViEAAQisggCCrvAxVAW08N4ZDgIQgAAEtp9AMynKHYPA2/6ds0MIQAAC6yRQlf7AQrfOS8SqIAABCEBgdxBwYfcnSTowbPejkm4h6ajdsX12CQEIQGCVBBB0hY+lKqCF985wEIAABCCw3QSa9f8eHQq2U3tuu8+d3UEAAusmUJX+wEK37svE6iAAAQhAYDsInEKS6+G5DMGfJPm/XWfuIUnmzW9JurGkj2/HltkFBCAAgWoJIOgKH11VQAvvneEgAAEIQGA7CLi+3ytDKYiuHT1O0sOD4NuOXbMLCEAAAnUSqEp/YKGr85KxaghAAAIQqIvAqSW9KFjg2lb+Zkl3lvSDurbFaiEAAQhsJQEEXeFjrQpo4b0zHAQgAAEIbAeBv5D01CDamjs6TNIBkr66HVtlFxCAAASqJ1CV/sBCV/19YwMQgAAEIFAJAcfM3UnS5UM83eGSXiXp1ZJ+XckeWCYEIACB3UAAQVf4lKsCWnjvDAcBCEAAAhCAAAQgAAEILEugKv2BhW7Zy8FsEIAABCAAAQhAAAIQgMC6CSDoCp9PVUAL753hIAABCEAAAhCAAAQgAIFlCVSlP7DQLXs5mA0CEIAABCAAAQhAAAIQWDcBBF3h86kKaOG9MxwEIAABCEAAAhCAAAQgsCyBqvQHFrplLwezQQACEIAABCAAAQhAAALrJoCgK3w+VQEtvHeGgwAE6iZwEkk3knQOSUdI+kjPdq4l6cKSPifp7RvYdrqWsXPsLelCkj4RaqUdu4H1lRzylJL+UZKLeQ9xLzlv6bF8J/aR9HpJX5a009z/RtLjJZ1G0oPCfSi95zNJurmkk0p6A7X5SuNlPAhAIJNAVfoDC13mqdINAhCAwAQCaTFpC4xX9IzxUEmPkvQwSY+eMNfQI+laxs5xb0lPCYWxHyDpD0OT7fDnfxVY7x+EXR/3HV5q5/R/LemFkq4r6cmSHizp9zu82PNLOkSSBf4VJB25gfUsMccGls2QEIDAlhFA0BU+0KqAFt47w0EAAssSOFl4cb50xrQ/k/RASd/o6bsNgu4vJT1b0q0qEkc7JejOKencGXcndvmBpC+29D+hpPtIelL43Barz4wYd1NdlxBbS8yxKT6MCwEIbA+BqvQHFrrtuXjsBAIQmE8gFWBDo31a0s2CK1xX320QdPEF2xaj62zIzW6I9djPd0rQ/YOkl49YbJel9EqSDpZkgfgqSQdJOmbEuF1d7Wp79MA4J5Lkd4M/tvQbElsnkOQvRX4zY61Dc8wYmkchAAEIZBNA0GWjyutYFdC8LdELAhBYKYFUgD1S0vtb1nlWSQ8PL61R0EV3yU1vK9fN7ezBwmPrz2sk2Zo41eUyipRDg5VuSBBsmkHO+DULujNKer6k6+VsdGSfvvtjq6AFu2Pj3hisg00ROSS2LEDt3vo1Sf6Z+O+wvgtIuoOkf5P0PwNrHppj5JbpDgEIQGASgar0Bxa6SWfMQxCAwJYSyLGoxRdOI1iroGtb4xRBlz7jF/THSmr+I1fyKiwljKes+V2SLG5/POXhzGfs3vpESXfN7D+229AXAlG8+4uAm0j6fGOCIbHleL83hy9CPNb3JDmRynMl/X2wZt9Lkll23aOhOcbumf4QgAAEphBA0E2h1vNMVUAL753hIACBZQlMFXTOquisfM1m9zMnOLmdpDuFrH1dO3LMlK0jjwsJSNr6/TIzIclFJb1O0neDCPGL9RRB58yWr5V0Nkk3kHT4ho9jNwu6UwSr2N0kfUvSbUKGzjnIU2ufE5g4Mc83ewZME7H43tpKnVrp+sSWs6g+QZIT6DgTps/Sz9oN84aSHiPJz/sOOzbQiV5+27IWBN2cE+dZCECgFIGq9AcWulLHzjgQgMA2EJgq6Lr2njNefLZklsvLS/pQKH/gZCY/nSjo7Cb3ovAS/qmOF/Dcc/+2pPuHtXQ9E0s35I7Zx/2mkuzq55g2x47NbT8PY/1q7kAtz58uiKF/CqzvEmLn2qxYFk5uQ5lGpwrEPitdn9hyMhjH+10mWOPe3dinLXV2ufQXA27O4OmMqT9p9EPQbeCCMSQEIDCaAIJuNLL+B6oCWnjvDAcBCCxLIEeAtbkz9gmLp0q6c0aGyJKCzq6gr5b0HEn3lfS7CYLutCEZR3wBn3sSFob3nJkwI3cNOxVDl7u+tJ/X6nOyALX1yha6V3bUnHPCEp+nLWEfDveqTaym/TyXhZMtYn/KWOCZJb1U0tXCXL6/8d/hPrEVxf97JN1a0vdb5rJLqa3QXo+b6y3ePVgkY3cEXcYh0QUCENg4gar0Bxa6jd8HJoAABCoiMEfQpcWs45ZPLOnqkmwxG7IUXVHSNSW9Q9IHGsxs3XJx6SGrTHws1o3zy7Pd39zGulw65slum7agWGDYQhXHidavFydZPrv26mLpdvVzog+vq83NrvQVqUnQee+XDedkodYXX3aVcI8suuya6+Q8TZFmMWcLnz+3gLJYtGX015mQ/V7gc7IAbIqzLrGViv82V8106ub6DpN0QFJAHEGXeVB0gwAENkoAQVcYb1VAC++d4SAAgWUJpKKnK+bNrmNOI39so2xBKiJKr3qMGEpjmVIRmQquNtFoS48tJm5213uWpNu2CIfzBOvfWRplDLrEcHThG7OHufxqE3Ter8+tT7CnpQzc3+LPos1WvaZgcvydLWvOTHoPSa53N6bFGMzzNtwnu8SWM3K+TJLdUa8v6WMDkzmu7pZBbFp0vkXSHSX9KMTZbbp4+RgW9IUABHYngar0Bxa63XlJ2TUEINBOYE4dOidF2SfU4Yqj+yXdGQv9kttVBiH29QuuY6gcW2SLWNpcduCzmbXITh3i3m488pDTmmjROvcdSc2i1rYkHhGsN16zX8LdbKXxS73j4NJsilMFnc/i5CP3ELt7Lc+TdNWMZDR9U9j69YvMzJ4WNXaXHNNy4gotfm4k6V9DXbofBmurhZCtWy5u/8nGGv2M9+5i5GPFnNefFpNPE5y0CTqztlh3Vswxot3vH7cIgtP3PrqOYqEbc4PoCwEIbIoAgq4w2aqAFt47w0EAAssSmCPo2laa48IZnysVQxctaE5S4eLnsUC0X/JtcXGtsC834pa8hrdJemYQZvEFvc2tL7pz2gLkWKhoVfK4FqIWA3bJ/FLY2FRBN7ZI9yZuyhiBMmW9Q6UQzhW+CHBMmpsFnC1up5f0NEmXCn/vZCROOOLENbYcl2g+Z8dP2mXTdel+32E9c+IZc7rYhEyodr+0NTi683rdCLoSp8cYEIDAXAJV6Q8sdHOPm+chAIFtIpAjwNaeFCVa0Ow+GTNc+oxyYuj8b4Jd314QxGCssxfPOLXcOC7ORaRjayuV4M92i6DbV5LdIse0tsyZFt4XDOfg83MGTDcL3RN5SgAAIABJREFUNlvLYlZI/71j42wV9Lm4fTDE2NmF0Za5OTUDbXH2lwGpQOwSWxZmXvNXC8RIIujG3CD6QgACmyKAoCtMtiqghffOcBCAwLIEtkHQdVnQcgSdrS229uwtyQWgn9EQBbEunU+lWXj674IFqZnNcq6gc+07J/lw6YXcNtflMtYEHGOhy11bs59F9GmCIHLSE7usOvV/bBZpj5L03g7rm614PqtU/PlZW2HNzolNbC11LcJc99GuvSwhtpaYY+pZ8RwEILB7CFSlP7DQ7Z6LyU4hAIFhAlMEnWOaXCj5HC3Dp26OjnOK8WZtK7HLol9m29whY/+hmKvUgubEGE4/H9uQoEuLUNvFzqUWmuuNqelfEjITppkTo5B0rKD/xH8MHeNl182x4igKwSG3xDaWc5OiRPfXsWsevmF/3sOCzMlrnAk1bd633SrfF9wdh8Z2UXDHatpyul9HZ49l4eeC81PaFLEVBavjQHMshlPmmLIXnoEABCDQRwBBV/h+VAW08N4ZDgIQWJbAFEF3dHA93H+BpQ6Jm/gy7Jf760j6RKagS+uWfSu4SR7Z2E+abMVumc70GdvJQpp7u/85iYqzFMY2VRztFkGXurl+VNIbJL0mxDjmCKDmtfN4FueXDjFtLonge+HmGnZpXbn0WVs1u76YiP388+FYOX9x8JFg8Wu79jEe02ux267HdbylayMOxfgh6Bb4RcIUEIDAIIGq9AcWusHzpAMEILCLCEwRdI4bstixNS6nWfy4VtftguXqKTkPhT5+GXbcVddL8Q1DvTqnq7clxmIzfRmPRc7TjJb+3P8W2N3PtceeHbJkNv8xc2yeX8htJXR2wqOSsV3CwPF0Z5Xk7JrOrhhbFHRNy93QtneLoDMHC2rHrOXWihti1/zcNRKdLMdZS9M7kfYrWXYj3i9bH12r8MqhvMJjJD19wOKIoBt7uvSHAAQ2QQBBV5hqVUAL753hIACBZQlMEXR2kRzThlwfx4yV9rUgsCXkwJA8w0LqmExBF7vZ8uKslc5o2DV2W+Fouwu+U5Ktek0hOTV75zYJOmemvPbUgx353JBbbtdwbWU3mn0t2F3M3NlSbY39YsdgTsgSP/Mz/iLBMZdudr/1ny7xiqAbeeB0hwAENkKgKv2BhW4jd4BBIQCBSgmkYqsr5i26nX2jUVg8d8ubEnTxRdiFz51u3gkx0jZn3ktKel0oft1WODrGz6U1y+LccwVdLtdN9CsVQxcZbGKNzTGH3HLnrGGq2HJGThdCd705N1vpHtwh6qbOMWdfPAsBCECgSQBBV/hOVAW08N4ZDgIQWJZAiTp0dm+ztaOrjXW5zC1u7ZdmZ4N0zNSdJH2/kKDzXh4b4q+c9dKp8lMLXpqIxQXJ392YF0EnRQaOkTPLX27gWtut0dazNQo6b9f15h4U/vi/uyx1CLoNXA6GhAAERhOoSn9goRt9vjwAAQhsMYFU0Dnz4Oda9mrhZLdCZ7ds1mlz99LWmLFWIsfy+R+i5j9GfRY6/1tg17jfSvpxY88xds5/3Wadu4Skt4bsnHaTdHr82NI5/TJvC15uiy6XU0SQRaYtQE7/79i99+dOGvrdMliTxrLvmibeiU2KrTkuqm3rdmIVc/iQJFur/cVCm9jyGZuzk7A4/rIvDrAp6pwoxXGbHjs2BN3Iy0p3CEBgIwQQdIWxVgW08N4ZDgIQWJZAiRi6nRZ0XcTaBJ2F3F6S7ifJhcEtCtKYQGc+tKhx/JNfvC2SUuucn7e7pT9rc7fM4dm13jkCZW1lC2oUdFGoW6A7c+nXOgSdhdybwiG2Cf7m+VrUOdbTMXi2VNqq7NqH8d96BN2yv/OYDQIQaCdQlf7AQsc1hgAEIHA8gRwBEl84/VSfha6ZSTLOkhvL5kQjto6UshKl8/qF2lYrv1THZB2fbuwnTafvz5zZspkE48yh1p0tNENxe66P5kyYuW0bBV3u3uf0K2UFdB3C54XYSZepcHbVNrGVJuNpc8lt20ta87B57xB0c06fZyEAgVIEEHSlSIZxqgJaeO8MBwEILEtgtwi6JlUXEnf5hA8nJRFiIhQXPHdM3ota3DhjmQQ/76LjP20MfPKQAMOCAEG3zF0uIejSuoJpuYkusXVVSb4DLotga+7nM7Z6AUnPkfQISUck/RF0GfDoAgEIbJxAVfoDC93G7wMTQAACFRHYRkF3khDf5AyDtqI5vszN7m7OXGkh94VGbbvUgvJSSU67/4vGOabumM1C47Fr6vp4JUkfGHEXttFC58yjdjFsCt8RWDq7Wly/oFBSFIv4V0q6nKTrSXpLmLVLbPkuuNC871df8fLm4i0c7cKbvjgh6ErcBsaAAATmEkDQzSXYeL4qoIX3znAQgMCyBEoKuheGl+LmDiyw7hoSjHT18TPRgjHF5dKFqv28XUJtGfMLetrsSueMiE7s0mxpjJMTkrgAelu9Mb/ov0zSx0OSmO+2jJUKuiuEOnW5JxoF3RQRZIHhPdpyZOviG3InDf3uE7IxTmHfNlVtMXR/J+kwSWPcIaOL5nsk3boly2ruESDocknRDwIQ2CSBqvQHFrpNXgXGhgAEaiNQUtCV2nuuqLBQvJik67aIOFvjXE7AljfH5nXF91kI2sLimmFtCSvinlLr3L0kOXaq+Y+f+54hiNqrSZoq6EpxnDJOLvuhsWsSdCcMYt9rtmC/e1JmoU9sOamOLb4uOt5WvmKIUfw8nePGkn4myQla9pN0TPiCYRMWztz10Q8CENgdBBB0hc+5KqCF985wEIDAsgRKFBaPL+/OFvmtluW7rIBfem016+rjx04lad8RSVEs5N7cmO+Dklx+wVkILdCeKsmWlDZB5y/4nPjEli27ZballPfw7mfrmV/239djnXPf+HLuPd9U0pdGHGe00I14pHjX0oLuJ8Hq9cfiKz1OPO9TwOUyJrqxCLel0nemTWw1BfqpQ5ylRVhbxtO+Lfvn7kzhCwm75t4+cQ1On3OMp0sptP1cbQApQ0IAAruYQFX6AwvdLr6pbB0CEPgzAiUKiw8V0t5UlkuXH3hN2JFFnK0l30xi44bq0Nk903XEXGfPySpcQLytppjFqMWcM1sOJToZygg69JLvpCpT2lyXyzhnblH3oTWWLmXRN9/cpCjR3dKF6a8j6ROZgs7vE96nRaXvh2sTtgnXU0o6T7C6XVzSZcMzfXv6iCR/OeE/zs66icLsQ2fI5xCAwO4igKArfN5VAS28d4aDAASWJWC3xRtJOock///9Jfll8kcty3Ayh1dL+p/GZzsl6Jw+3kLGcXHHtqx3SNDZre1pIUGKrXO2JjWbx3DJgwMkvTZY+/rc39pqmS1xonPr0JVeY7wTU4qk567lysFVco6gS0sQ+AuBWK4grmEovs3umnaLdLNV1ufgLxrsCmyLnr8EaMZzpvuzUPuKpPMFC901JL1X0h9yIdAPAhCAQCECVekPLHSFTp1hIACBrSNwoSBavh6Eiwss57SdEnRDa8uxDKYZMJvjpS6ZFnt2iTxyYNJYS2+OyBjaV9vnaxV0m+QwJytoZBjvvBPqtGUuHRJ0cRwXG39nsPZ2nZ/dJp10xXfoYyHxzo8l/V9Jh0jae0Lc5ZS7wjMQgAAE2ggg6Arfi6qAFt47w0EAAjtDwOLl3pKeHOprxRprtmDY0vC1JI7H2R5doDs2WyD84lsqhs4vvl8NVjcniHigpG9MwJIj6PqGTevS2R3T5Q6iNabruei+9/YQa7dUMgsEnWRxNKald96WRMdTHtUYIFfQpf08xCeDePuQpM+Enx/f5bZEOrlzjNkbfSEAAQiMJVCV/sBCN/Z46Q8BCOwGAmliiFhXy+n8nyXpNiGlvV0PLWiWTN7RTCM/5izmCLqcunRta4lscpKLXEvShcdsqKev9+okLLY0OZ7wc4XG/XkY71cjx4tWW5d/cJzjb0c+n9Pd7BzTONUKeG5JrwpukY+W5ILiTcGeK7YsqP0FwLdDHOeY/ebOkcOEPhCAAASmEkDQTSXX8VxVQAvvneEgAIGdIeAiza8PbmA3kfT5sAynY3dskS1kTiJiK5zFQ5q8I9Ywe1ywYk3dwaWC29qLQ7KJ3wUrneOMnKxjbJsq6CzmninJHPrq0rWtJ9Ymc5IVC2PvoastmThkLLvYf6pYWnJvU9foBCUWcReR5EyVri/YbEuIrSXmmHr+PAcBCOweAlXpDyx0u+dislMIQCCPQLTE3TbUV7N7oROguKX116LlrvlLfyiGLm8Vx9WLs4tajnUrZ8wpgi4tMm7XT1snj8iZLPQZw+Iekq49Yuy+ricOMVjO2Gl3v7akNlOmssXJ92Gs62if9fEskv42lJwYa/lr28NUK6LHciITW6d/0PGlwRJia4k5ppw9z0AAAruLAIKu8HlXBbTw3hkOAhBYnsAVQ/ZKp1e/gaTDG0uI1rv3SLq1JKd3T9sYEdO3u50WdE6Q8kRJdx0oMt61h5OFGETHF1oIvnTBo1xbDF3b1p1J1V8a3DMkD+mq+9f2rGM5/2aCO+PcI1hCbC0xx1wOPA8BCGw/gar0Bxa67b+Q7BACEMgnkKZttwCx1egXjcfT+DqXOHjDFgo6W7aeIOmfgph7UCg4PsbV09bMg4Iotqvqu/OPYXbPtQq6E4UYtTsFLjGrqK2fz5D0wswaa9H118/bAnmopMPC/7eFblNtCbG1xByb4sO4EIDA9hBA0BU+y6qAFt47w0EAAssSSK1zjiPyS3KzpdkAXxJqsqUFuGu30DlLpwuM203Q8XpTxJyZRdHhOn1m6eyGS7U1CTqLONdVs2XXSUssWGL7rKTnSnpFyxcHXaxsOf5XSXfp6GCX2HdIeluo6TZGhA+dzxJia4k5hvbJ5xCAAASq0h9Y6LiwEIAABI4jcKqQ/MNulF3Wucgq1uv6bnCb8//GVkLQOZbJropORrJkDJ3/TbCbqUsS2Ern0g0Hj0zCYgFjd9Gnhzi2NtG76Tu3k4LODM1u3yCKr9kopm2R/EZJLwhJZqYKLsdEXlDSfpL2D8yjxS/yteXPWT5d180ZNqfOFcdbQmwtMcem7x/jQwAC9RNA0BU+w6qAFt47w0EAAssRcD25l0nKKZrtl2mnxHf2y5gwZYqgS108u3ZqgfjYjppdY+iMSYpyMUlO1mFXvmNbJrlqiK9r1jpLk5H4MWcBdemCT4xZaIG+Swu6E0q6rqSbB5dKWzmbzbGYLlnwJkk/LLDH5hBOYONzu3rISJpaAt3X1kC7dVqg/3Hi/EuIrSXmmLh9HoMABHYRgar0Bxa6XXQz2SoEINBL4LLB/c1FsB8+w5ox1kIXk6y0Le61IY7PWQfntjGCbmiuND6uq++Rkg6U9F9Dg23g86UFnbdw0ZBMx0LfzV8MWMRZwL03ZI5sK6S9ge2ry83TLp9275zalhBbS8wxdf88BwEI7B4CCLrCZ10V0MJ7ZzgIQGBZAs486NTxfhmf2mKKeheztjgcanaT21v635fwtDl75tdnCMvmvLYiucbYaYK4sAvenOY1X0XSSRqDfEXSFwqvfew6bfncR5IzbR4lya6Hm27mewtJnvvDYf9/2PSkGeP7Xllk2i3T1rk5JRzSu+r7fXTG/GO7LDHH2DXRHwIQ2H0EqtIfWOh23wVlxxCAAAQgAAEIQAACEIBANwEEXeHbUR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QgAAEIQAACEIAABCCwLIGq9AcWumUvB7NBAAIQgAAEIAABCEAAAusmgKArfD5VAS28d4aDAAQgAAEIQAACEIAABJYlUJX+wEK37OVgNghAAAIQgAAEIAABCEBg3QQQdIXPpyqghffOcBCAAAQgAAEIQAACEIDAsgSq0h9Y6Ja9HMwGAQhAAAIQgAAEIAABCKybAIKu8Pk0gRYenuEgAAEIQAACEIAABCAAAQh0Eli1EWzViwtIEXT8dEEAAhCAAAQgAAEIQAACO0Vg1Zpp1YtD0O3UnWVeCEAAAhCAAAQgAAEIQCAQWLVmWvXiEHT8EEEAAhCAAAQgAAEIQAACO0xg1Zpp1YvrEHQ1rHmH7xzTQwACEIAABCAAAQhAAAITCZAUZSK4rseqAlp47wwHAQhAAAIQgAAEIAABCCxLoCr9UYO1qyqgy941ZoMABCAAAQhAAAIQgAAEChOoSn8g6AqfPsNBAAIQgAAEIAABCEAAAlUTQNAVPr6qgBbeO8NBAAIQgAAEIAABCEAAAssSqEp/YKFb9nIwGwQgAAEIQAACEIAABCCwbgIIusLnUxXQwntnOAhAAAIQgAAEIAABCEBgWQJV6Q8sdMteDmaDAAQgAAEIQAACEIAABNZNAEFX+HyqAlp47wwHAQhAAAIQgAAEIAABCCxLoCr9gYVu2cvBbBCAAAQgAAEIQAACEIDAugkg6AqfT1VAC++d4SAAAQhAAAIQgAAEIACBZQlUpT+w0C17OZgNAhCAAAQgAAEIQAACEFg3AQRd4fOp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wAEIAABCEAAAhCAAATWTQBBV/h8qgJaeO8MBwEIQAACEIAABCAAAQgsS6Aq/YGFbtnLwWwQgAAEIAABCEAAAhCAwLoJIOgKn09VQAvvneEgAAEIQAACEIAABCAAgWUJVKU/sNAtezmYDQIQgAAEIAABCEAAAhBYNwEEXeHzqQpo4b0zHATWQOD0ki4s6U+SPi3pl5mLOoOk/SW9UdKvM59xN3/RdGlJ35D0oxHP9XXdT9JPJX1B0rGFxhwaxvs4naRzSfqcpN8PPbDA52eSdPMwz6sl/c8CczIFBCAAAQhAoDYCVekPLHS1XS/Wu2YCJ5L0l5JOsMJFWkz8auK6Li/pQ0HM3UzSlzPGOZ+kl0u6lKRbSXqFpOYvx65hzivpZZJOI+kukt6fMV9fl9NKOkjSDST9q6QHS/rjzDHbHv+LIN72kWRmV5V0/iCAbyzpsIE5TyjpImHfY5Z3lKRvZT7g9RwS+uaeZebQdIMABCAAAQhsDQEEXeGjrApo4b0zXF0E4svy3itctq0y8UV+7PKmCDp/WfQPQZhZbPj/H5kxsUXRkyQdECx7dy5gpbteWIent6g7PGMdXV1OEkT72SWdVdKFJFnA+Y/Pv639RNJzJT16wErnvT9Vkvc8pv1jEMw5zyDocijRBwIQgAAEdjuBqvQHFrrdfl3Zf0kCaxV0X5VkC9FnBjbr3wenCpa8Y5K+Q4LO4ubnkn7RGP8UQZzdTdKbg1D5Qc8aPP8tJD1PkkXQbSQdMfOAvIZnSbqtpJdKukfLOtMponvpWSR5X7a4XkzSySVZqNuFcqh9UtJ/BAH7YUnfCe6qQ8+lgs5W0D6rm63AtmSeU9IUQefn7xDcWofWZRfbPwx14nMIQAACEIDAFhFA0BU+zKqAFt47w+1OAkMCKpfKvSU9RdKhwe3x6J4HzyjpQZIuGQSC3fhi61tPFCE3kXT/4NqYTnMBSS+WdBlJD5D05B5xM6ZvLgO7PTqGz82unxaWfS3uNWf8j0j6kqTPS/piiM9zTNpvcx5u6ZMKuocFi17XUGnfKYJujBX5CpnW1Ynb5jEIQAACEIDA6ghUpT+w0K3u/oxakM9vL0m3lHQ1SfuGp/2N+qckfV3S44K1wzFMTlDh5sQWOx0/81fBTSyuyeva1Itj03L2ruAC+ONRtJfrXELQ2bL07CBiHirpsQMxbGmc2R0bwqxvPeeW9CpJF5R0jZYX/6bVrcv10oLy+ZLsHpljzcs5jVT0vDZYCJ0YJUfQfT+4adpSaCHsnyUndvlmEGxT4xH75kbQ5ZwqfSAAAQhAAAKbJ4CgK8y4KqCF9z708nffYBXxy3tb+0TIaOeXWATdcS5zbrtB0F1U0uskOathbtyYXfBeFITM3ZNsln2C7rpBgL1H0q0lWQg1m90eHRv2T8FiaEtgmvHRyUDuJ+nxkj4q6XbB4jX3x+mKkpzJ8ZSZ1jnPV0JMT133koIOl8upp8RzEIAABCCwGwhUpT+w0NV5JX1uB0p62sDy3x5eZP3yhqBbh6CzeHmIJCfX8Pm1peWfKyp8P+xuaffGHHfLeI2ite0ckq4jyV8I9Imck4YYOd9FJ/x4pKQ09i69nrbg2aXybR2JQZwh1MLze4Xc+3Ji5/xFiM8htdTOZT/nN8qSgs7r3Gkr/RxWPAsBCEAAAhDYJAEEXWG6VQEtvPeu4ZwI4ZWSLtfo4CQKToDhOlt+ObRrpS0ffrlF0K1D0DlGzZazvmQWJUTFqUPmRZ/9OzJLBljcPCGIwfsEq1qfoBtyt1zox6F1mr8PnO0a6QyfH2j0srB2zN8DJf17KGVgl8oS7KfuG0E3lRzPQQACEIAABMoSqEp/YKEre/hLjdZM3OCYOVtkXPerrXhxM16NGLrj0ugvHUPnDJLPDK6JbwkuiD9suTRjEnM0H3ccmu/C1MQc0YXSdeCi22WXyIkumk464v9v115z9T0s3cbcWccDmoMTtTiG9OEtiVjSuMo0ZnAO+649564dQVf61jAeBCAAAQhAYBoBBN00bp1PVQW08N67hmu+NKcv3wstYfY0uy0pSuomawHeV2h6jqiYK+ii9fcMSamDNkHXlURlpwWdOVugvSC4bjoDpBOZpM3WOYs8J4tpxv7NYb8GQbeJ9Xtfjq28p6TfzP7JZwAIQAACEIDA+glUpT+w0K3/QrWtsPnS7Ngl/2levjXvbrcJuitJOji4Wg6l748v5Xaf9bl+d8RB/kzSZ3ti2YaGSt0unXHSlsQ2QRddGr8QasfFMgcWhHbFHGpXDqLKSVCcgdMit6/9KbgQD/VznJ6zbv6NpDuFpCjNcZ0wxslS3LeZ8j/u1Qxz67R1rftSkt45IqtsaqGzZdElJ7rayULcohPIpHvYlKBzUhvfW+rRDd1sPocABCAAgW0ggKArfIprAtoUITuVLbEp6IZqVhU+kiLD7SZB52yLthjZzc/NBa5tIWpajiLYnYzj8hp8vxx39piQdbK5HgtNl8pwDNqbBpKhdF2WeIdL/gylhcyfE9bnuLi0pRk320oZlGQ/dqxU0I35IWsTdK79Zwvk71oGcnykM40OiUavx2Lb2UvTmMoxa6MvBCAAAQhAoEYCa9Ifg/yw0A0i2qMDgm4cr77eu0XQXVbSc3V8QpbIxPXNnifpWS2p/scKgXKnctxIJw7WXlvF3LrW48yU/tMmGobWVFrQpfXubDW8jSTHJ7psg611Llnhs3AiodMFi2Cb22tJ9mPHKino+lxvLfQeJWnoi6CzhGRKtqbaIvvuoUPlcwhAAAIQgMCWEEDQFT7INQHdKUHXLIydgzj91n5uUhSXPfAanMr+KpLsSuaXYrePSPqvUIvsgyOSccwVdH75vUxIdb9fyOjo9RwRsjrape7bYY07UVjcAsNF012awPPbtdB12Byb5kySZuhmF0InFbFF5T9D8eqxQiDnPszps4n1lBZ05wlulJfI3GiX4Cm515JjZW7r/4nvEoLO67fL6DcocZCLn34QgAAEILAlBNakPwaRYqEbRLRHh90m6Hw/9gkuddfOQPXl8M3/6zuybaZDTBV0FpcWlXYXi6KobWm2gNkC4WQO55J0SGIlG3LzaxPQQ9aMdA2uz2aXxH8LwvdISXeW9PnQyWLUNdcck3SRxuItkC1Ebxpi4RzH9cmWLI0ZxzGqiy1trstmvs0WY8H64spcKuPnoWRGzsSlBZ3LNPisbXVrNvPz2m2ts6Xpi8Gl9DMtfUuKsJJj5TB1nzjnXEHnn/0Hhzi9GpMu5fKiHwQgAAEIQKCNAIKu8L1YE9DdJOgsSpxUwjE0ftEf0/wCeN+OotlxnCmCzkLFeej4AAAgAElEQVTI4zp2K3dNjhVyMWuvyW53bpsUdBYNZnb7MJetby4j4BqBzeb92J3tbpKGBLMFqtPf/1HS1xLrYxzzaElfTyawu9zZGxN+JSQ5aSv+PcUKnA4/xLS599KCzgLE4vevQ2yi4/ycqMVJYuw6et5wB2zVvZekZ3QkEdpEUpHcsgVjfsa6+rYJOie6iT8vvnMWancJluxYn28vSb4zbr6/trb772xV9r16donFMQYEIAABCECgEgJr0h+DyLDQDSLao8NOCTqLBCepsMhyu3DIbBcX58LRzcLJdj20tcdtrMulrTUWTnYNbDZbO/4jCAqnf7+YpKsmLpix/5uDVeoHHYjHCrq+Ndmd0enn7b54jrCemIDE0ztb4N8l1rAh8THFQuf1ue6Zk53EuW2he7wki7Gh5jIAju+6Zoj1smW0dLuRpDd0DFpK0NlK12XpS6e+YUgUc3gQF65h19dcX9FFwqc0i5gnSToguLfaWvqjjoG2TdBdUNJbJZ15BLhm5s8Rj9IVAhCAAAQgsBUEEHSFj3FNQHdK0DWRjs1yOUbQpcklUiuYrVxOoe94ObvXpc0Fs23Ns1ti+owTftia1lbkeqygi2ny0/Htymjh6dizdE0WV3bL9Et8tMql6y0t6E4eXEBdp8vN1jhbBl8zw1UyWlVsZTtNsJ5Ei5s/u7gkz5vbfiHpgcG61/ZMKZdLW8JS99bc9Q31G+Pymo6V3mcLaydL8ZcdXa1k2YI4h++mv2yISWaac09NhpKOE0VY00LnLzi6zsNuqC5L4bXZamtXVGcFtWWzzaI8dEZ8DgEIQAACENgWAmvSH4NMsdANItqjw24QdG2WGmdp/JeBWmG+S1cPGR1di8ytr4D2GEFn65VjgmwBi80WwLsP1GhznTEnG7GbXdpKCzqPfcawRhdetpjrKkmQc+NOH6ywubXXcsac02dMLNhcS1/XOqcKuvQO+MsFW2vbXE7jvGP2Oodp+uwmBZ1ddFOLqS2ddgHOyXJZan+MAwEIQAACEKiNAIKu8ImtCei2CzqLMr/sPbkhnOyi1uU6mR63n79jcKWLf/+S4OrWrAc2RtDZpdOxaNE615fUonn9bKl7ecPlbEjQTb3CXp8LL/uleU7bCVHRt94x6+mz9KVzLOFymX4R4Np/9whfMpwtxCzaUucSB2mLe31/qMf3vTkHmfmsf25s5Ta72O4aEpK4SLqT5zR/fppD+4sEW8JLJUXJXDrdIAABCEAAAltJYE36YxAwFrrjEW0idiaOfgVJdg8s1Tblcuk4G7/4Xi0stM/C1rWX5hjfD+UOPtF4IFfQOU7v0cFdMA7h/7b7Z5+lJfZ13KFdLw9M5t+UoCt1vmMEVKk503FsZbN75tuDS94lJX0oJGW5mSQnHLHV0+6Ldqv93IRFlE6K0lxCGnPpGMvbBZdC/73vjq2obZkgI3vfERfUdqIQu7zObU7OYhfHnDubWuy8Tsdh5rYxgs7juiZdzppy56cfBCAAAQhAYBsIIOgKn+JSQBF0x32777pT0RJ2qKRbSXIGxdzWJsCcUc8vz2nLFXR2P3SGSrtzxja2yLETohyWPL+EoDtlSFzjdPpjmy1ITuBhMey95yRVac7h0gcuH2GL4dgWecV09RdtCDqP/dSQ9GZqAo1NCrqhuLkLSXptEGpONpQmFEoFna3NDwn7HMuw2b+vjECz75yC3jmCzkL14BAnZ1HnciN9bS2uv3PPgOchAAEIQAACuQSW0h+56+nth4XueDwIuuNqpT0vuTHPCUlHfjfytsUXxviYX/7tNpaKi1xBZzHxupB23uN9ONR4G5O0oVl0eglB17a/kRhndR8jIJoT2e3WsWbRgrNvQ9BZAMS70na2OQvfpKC7UhAspwsZNO22mP5i9pcOzkZq65TLFzi2LrrJ2gLpovS+I6mgc3bXmBnT7pFm4jtoa6WTnpw4JODxnM4u6yQ0bi4k74ylY84jfrHiMhMWnC5TkdtyBF1awiFn3CXLLuSshz4QgAAEIACBTRNA0BUmvBTQ3S7o2ixrbeUQco63WVahrTBxrqC7YiMrod0AbTUcSnOfrtOxVF7DtcJfLi3oLIDGCNAoGOzy+qmOLKFd5+CENHaZHCMg0rFOFmIoXRvPLpV2wW1zAb1ESIfvvVmcjY0125SgS5Og+EsEx4PG7JJ2t7T1c7+w5v2DG6aT7cSi73FdLlJut9PHtFgi20RTep9TF+s43pjziGJ5SkHvKEiH5vMdsXX10hk/0HYXNYtvZPSlCwQgAAEIQGAbCCylP4qwwkI3DuM2J0UpkWmvi2abgMoVdM14waEX1bY1NPe2tKAbm6FxTgydrU7OYDiFk9lFdz8LNru22trUtp7oCuvPrjEhRnQTgi4Vc7YuO9bSNRwd7+fEOm31Er3n1CU4WifNzwW4XWTbAit1Ld2koEvv6n2Ca+uY31JTBOSY8ekLAQhAAAIQ2A0EEHSFT3lNQBF00w4XQXecuMhtOynoorufk9hEy1vbelKL7hzhUUpc2+J0UBCfQ5ztPun4UKf0t9hOLWFREDtxyr8GC9+Sgi6Nn0vdPNv21GY5i9Y9r99/mr8/h9jwOQQgAAEIQAACf/7v56qNYKteXLhNCLo//7HaRJZLLHRlf32l4r8mC11qofL/T1PhN2OpmtYgZzh13F1OVsgYW+aELx7X4mqofSxYzNpiOpuJb9KxbGV8nySXIrBQ9Zz+vXJuSY6vsyumLXB2i43JXpxd8mkdyV82aaFrJibqY9IW2xYFadudc9mGa0t6m6RnJgP/TXJu3nczI+3QufA5BCAAAQhAYNsIrEl/DLJF0A0i2qPDbrPQTc1gmEMVl8tuSjtloXN202eHGMXUDbFrPc04Oj9/SEgOknMHxvbpcyONli1nFbXQcZkFJ9BxgXeL0rZmIecEIbGPn3Xs3I2DwHvDDgg6J1txUpe+FrOgvickCIrJWtriH+M46Rc2MTYyfpYWgy9dYmXsGdMfAhCAAAQgsAYCCLrCp7AmoNss6NKXwXiEY2tgjTn6XEHXTFYzxUUvFSpe45QxxuzNfWu00MUX+79u1A7sEnRRRPm560hyVsa9GwWyx3Lr699Xy81fTvmPM05ObU4o80pJl5NkYfNfOyDoctaellawlfTH4aFUkF4v1BBsE3TNL2oQdDnU6QMBCEAAAruJwJr0xyB3LHSDiPbosM2Czht1JrvHJTuemlgjh2quoNtL0mskXSQMOiWFehqXtBOCbmy20Dl16JwV9JoTk6JEF8o3SrpDkkm0S9CdXNLTQ3p/p9e3dW6nm61uLib/656F2Fp1FUkuieGyBbFvtDi67uJNGy6YS5YtGGIYM782v5hoS2gTx0ozvTbrOCLohojzOQQgAAEI7DYCCLrCJ74moNsu6K4r6c3J+X1U0i0kHTXiTP0lgWOvnArermyfDZkSj5B0TDJOrqBrlhzwEE3rw9DymnFJS1vohta3ic/HivHUJe++wTIVf/a6BJ3P2vXc/GdsnOAm9uwx41qfFWofOjbPsWN2o3R831uSTJ5nDPc0liyI9z+6Mv4qsdDNXe/Y8+ibLy2tcE9JvwmdoyB1CYlm/bpoffQXIzF7aZwDQTf3dHkeAhCAAAS2jcCa9McgWyx0g4j26LDtgi4miXCa99juFOKKcrPlnTVkDfzbZIy2LIi5gs531Onj0yyRY16O0yLScUlLCDoL0SdJOse4K/a/vefUoYvT9SUQaVvShSS9NiQ0ub4kPx9bX0xfLCKfnomZ213XiU+cQfI/JZnHpSSdQpItgG62prnotu+KrXuxVp/P3JZZuz7aBbIrBq5tH1HsuGyBhakLhkfRGV2I0wyd0f0wvWfxWf9dTJLyckmfCxNGC+qRSbZMC2Jb9Vw6wWLyO6FvrMk45s4OXZm2xDV+Jtage12wmv48GahP7A0JugsGa+33hxbG5xCAAAQgAIEtIYCgK3yQawK67YLOrmquu+UX4dhspbtdKMA8dLR+UbZ4s5CJzS/pFggukJ22XEHnZ1z8+E2SnEXRzQW3bXE5bGhBwa3u1eFFO3ZfQtBlLK2zy5ykKFPn7Stm3bceizHHm1m4+az985q6uEb3vraC17GW3dUl3UiSk5C4+b/tZmsLmS1NH8jcVGoxTOM/myLPWTKjNc6CzQXIffdjQpj4BURqtVyqDt3QVlMxmlpF07+3JdLZLlOLeGTQJvaGBJ1dsf3nEZKeMrRAPocABCAAAQhsAYE16Y9BnFjoBhGtssMmyhbEjV5Skl/67KIV29sl3T2xoLRB8V3yy/2/N559crCw2VKStjGCrktoek19KdZtLfRLul0007atgs6cbhvOyXvMtaqaja1pFvJflvTiBq+xAvOGkl4fskzeMqzH2RstwJ15MibySK1iUVj9IVgonVbf1r+XSDpgICYuLrcrpi+u3/f4VsHa5Pg533OLUK/xdEmGzihC1yjo0jWlmUibGTpfkZzhSSQ9IbhCW+j5S5v0bgwJur5SCKv8BcmiIAABCEAAAjMJIOhmAmw+XhXQwnvvGm6Tgq7NyuZ1OBmJXR8dX9QUZ3ajs2vmQ8KLcVx3n3VvjKDzeHZls9BI3UEtPh4VxEO6phME9z6LSb/MN9uQoEtfcOOzS8aIjRVQXqPFnC0zdsezSHFqesctlmhj1uN12EJ7YHBXtPXLIi0y/VMjvivWj3ONuFjI3Gt24g9bVk8p6QaSDs/YSIwTs+uws25GsR8T6zgbZJzDAtbunI6js6vk+UL8qAVnFKFrFHTpz00aSxoFqjHZev2ZhFebxTTF2Sfo5haQzzg2ukAAAhCAAARWR6Aq/YGFbnX3J2tBmxR0XoAFml/K79ayGosFv3x/MXzm2KtrNYScP3K/ewVXybZNjRV0HsP1uQ5uWAD99xZ2fuH/digXcLUQm9UFcxsFnfeaWiRLiroxgi7G4jnOLBVi8bwtPFKxdZ4g3CyoriHJcWluqZjKtdLF5DcWcqk4jHM4Zs+un74vtlrZtfO7odzCY4IIddbL+4cvLdYo6LpKS0SX2TaXyjaLaa6gS62em6xLmfWLj04QgAAEIACBhQgg6AqDrgpo4b13DbdpQRdFneOQ/Gdss5hwHJKTX3S5/U0RdP4Cwi/hz20RdV1rdLyd3fmcnMTuiG7bKui8t9SSOSb+se+McwVdmoCmWfogrQVoYR7j4tK/bybPuWq4Q7mxdFHUNBOQxLvmJCvNDI/ed5oMKI3lW6OgiyULUktiyrCZodRfzjhJi+++Ews9shFb5/33WehS6x5Fx8f+JqQ/BCAAAQjUSqAq/YGFrs5rtoSgMxm7Lrpel90N98tE9dKQVdAlC/raFEEXxztXeDF1jFVfsyXGbqDvlGT3S7/wr1nQ2b3QLovOBuk1fzXs01ak2PyCffbkvy1UbYHyWZ23Rei+MLhh9tVlGzraXEGXCoM7SjooGbhLHLVll3TSErdUjKSWs7b1puM3hWF619pEiWvuvUhSs0zH2gRdLAniu5yK1pg0yFyaGUotYG21c9ZNJ5hJXTEjxz5BF62eLhrfLIUwdG/4HAIQgAAEIFArAQRd4ZOrCmjhvXcNt5Sgi/PbVc2WH78sOrmF3epi0hSLJrtfOuHF28KLY04yjjmCzuuygHE6dbvQ2eJzMUm2VNg66BdzW4hc0PsXDfe9TQq6thILC12J3mnsQujshGnWwzHryhF0ts55Hhemb6tfmMZiOb7Pwj+2mAEz1n/7UfJZdBf0HXNtw1gzrrn+tM5a6rrpfqkFqynoXE7BwtPuoU0L1lxB5ztqt2UneBlTtiAK+2PD/fV/20X04kHgO440CubUKtp0TT1TEKp2ifa5uHyDYxi72NmC+c/h58bF1e0G68RDrkU5Zv1j7hZ9IQABCEAAAmskUJX+wEK3xivEmmomEJN8lN6Dhaotdn7Jd/taiBn0//fL99fD3/9M0n8HS5+tk3cNItdfAsT4tLFryxF0jo2L5SGabn9xvq5sibFGmvfhBCVfShboUhUWf46L7BrX3dOi4LbcpjXTojCzu66LjL81Gd/ZLS1ErynJMWKpBWuOoPMXFm9O5om17aL1se8M4l66+vgcvVZbwbvcRdM42LR/25ipJbTt8zFlQsbeLfpDAAIQgAAE1kgAQVf4VKoCWnjvDFcfAVuD9g5Fs3NWb6vZUS3Fs52107Fjc5pdMF0fzhYdW6HumZn+vzlnjqC7bBBGtng5XqvN5bZL0Nm65jT7Fg52l4wJd7yO1M3QsWDOmtl0H7UlzJalfwmWpGYNNo9hV9YuMeXPne3SgjK1YHUJOtfPc8Fwi+fPBsunx3eR9JOFAuR2jbWro89gbIKaaG20xSxtPwki0TGhntfN981MbDV3ptkfhr+3q+WrAtOcjKdep8sZWPR6zNg+GOrPvW9kGYw595ZnIQABCEAAAjtNoCr9gYVup68L80NgswQc92RXxftJ+sbEqezu55d8Wwctutrc9uLQFjQWo21ut87C+fMWoWpBduKWchhxTGfMtED6eGKhbNuK12kXxN9O3GfzMY91EUmnCaLbwiy3WQzaVdG/Yw8N2TRzn/Uzp2p8KWDmdh9u42p+FqSpVdJz2UXTzO0KneMGnbs++kEAAhCAAAS2nQCCrvAJVwW08N4ZDgJzCVgc+E901Zw7Hs9DAAIQgAAEIACBbSdQlf7AQrft15H9QQACEIAABCAAAQhAAAJjCCDoxtDK6FsV0Iz90AUCEIAABCAAAQhAAAIQWC+BqvQHFrr1XiRWBgEIQAACEIAABCAAAQgsTwBBV5h5VUAL753hIAABCEAAAhCAAAQgAIFlCVSlP7DQLXs5mA0CEIAABCAAAQhAAAIQWDcBBF3h86kKaOG9MxwEIAABCEAAAhCAAAQgsCyBqvQHFrplLwezQQACEIAABCAAAQhAAALrJoCgK3w+VQEtvHeGgwAEIAABCEAAAhCAAASWJVCV/sBCt+zlYDYIQAACEIAABCAAAQhAYN0EEHSFz6cqoIX3znAQgAAEIAABCEAAAhCAwLIEqtIfWOiWvRzMBgEIQAACEIAABCAAAQismwCCrvD5VAW08N4ZDgIQgAAEIAABCEAAAhBYlkBV+gML3bKXg9kgUCOB00u6sKQ/Sfq0pF9mbuIMkvaX9EZJv858xt38e+nSkr4h6UcjnivR9S8k3V7SlyQdEfZcYtzSY5xA0pkl/WCDazyFpHNI+uoG5yjNhfEgAAEIQAACJQgg6EpQTMaoCmjhvTNcXQROJOkvJflle23t95J+NXFRl5f0oSDmbibpyxnjnE/SyyVdStKtJL1CUvNnuWuY80p6maTTSLqLpPdnzFeii8/vvpKeEAZ7iqQHSTK7NbSTSDLXa0r6R0le700kfb7Q4k4p6fyS9gtC3Of+E0n/IOnIQnMwDAQgAAEIQKAGAlXpDyx0NVwp1lgLAb8MHyJp7xUu+OZhbVOWNkXQ+XeLhYCF2bdGiAJbyJ4k6YBg2bvzQlY6iyOLx8cFUf5mSZ7bFrCdaOZ3KknnkXS5ILKuKul0jcXcVdLzMhdotieX5P89t6SzS/q/ki4Z7uw5O8Z5ehC2v8mch24QgAAEIACB2gkg6AqfYFVAC++d4eoisFZBZ5e5G0v6zADOKCJsyTsm6Tsk6CwMfi7pF43x7bJncXY3STkCyfPfIggUW4ZuE9weN30LLObuLemhOyjmLhCEm4WWBZYtm03xFjkcLulgSe+S9MPwlxbst2uAssvrPhPgfUTSeyQdKulTI91lJ0zHIxCAAAQgAIHVEahKf2ChW939YUEQ0JCAykVkkWK3Qb+Y2+3x6J4HzxisMBYTduc7KlPQ2drz1OD6d39JBzXmsFB5saTLSHqApCf3xGON6ZvLYKif1+91P2Ko44TPLbhspfxxxrPXDaK3q6tFuc/zvZJ+29LpopJeJ8nuqjnNcZAWa9+V9MngtvmF8N9/yBmAPhCAAAQgAIEtJoCgK3y4VQEtvPeh4SzI95J0S0lXk7RveCC+rH09uJDZ2uEYJieocHNii9xYqKE1TP38rxpr8jhX2FCsTtNyNuZFe+r+5jxXQtA5lu/ZQcjZ8vTYgRi20wYxdgNJd2wIs7712KL0KkkXlHSNlvNrWt264rEsKJ8v6XqZ1rw5fOOztoA9OlgQS4zXHGPMPbNr5eODkHaMoq2pTgpjrh/I+Jm1MLV101Y5N4t3//zH5qQ035R0bEhqg2jbxIkzJgQgAAEIbAuBqvQHFrp6r51f4JzAwdYFv7y3tU9IsivWTxF0e8S2jXnR3okbUkLQRYvNmSRZpNlNb6jdQdKLQtzb3ZNsln3riZYlu+jdWtL3Wyax66WteP8ULIbNRCMnlHS/IGg+GlwHvzi02Jmf+4sQx4b9fRjHd8LCKXU1HTuFf5/+bTLms8LPZ5tFLXfsEnehOddJQ+KeoXV5P7cNSWHe1uJSm7sH+kEAAhCAAARqI4CgK3xiVQEtvPeu4fyidaCkpw3M9/ZgoXHWRSx0xycr2UlBZ/HyEEnOWOjza0vLP/cl3vfD7nl2b8xxt4zXKFrbnKr+OpL8hYBb13osDBwj57toS9cjewSRLU12qbQwaMsa6Tg2C8/vbchKG/fonwVbEs3Gllu3Z0p68IhyDF0/dlcKsW1OLpITM5jz62LMXbB1zpb313Ykc7GwtkC7Rzgv/07oa2cN4t4itWm1zVk7fSAAAQhAAAK1EqhKf2Chq/Oa+YXxlSGJQroDZxN0rI3dqmzBs2ulLR9+kUPQrUPQOUbNsU4+Q8eqtb1Uj3mJ77rBpw4JMXz278gsGWCR6ZT9FoP3CVa1PkE35G65tp8uCx5btP85LMyuyRZyLyhQmiCN//PPna2R/1kAQO5d8N5eEkoa2AJqod20NvrLBO/fmTxdG9AWWVvvu1q02NpqanfONK6ywNYYAgIQgAAEILBaAgi6wkdTFdDCe+8aLr7kxc/9YuqXcNf9arN+NOPViKHLT1ZR8kidht7WILsmviW89Mcshek8zfMdswbHofkuDLnTdY0ZXShdbiC6XXaJivjCn4oDx8j5HpZuc+6srXJXCULG2SNjc7IWs3KGzjnNiUjsXmn3TX+pUjI7Z66g8/rtXm1x6phZZzX9eMumLhQseGcbcMVNrXND1tc57HgWAhCAAAQgsEYCVekPLHRrvELDa2q+NKcv38NPr6PHbkuKkrrJWoD7hfuwjqPYSUEXrb+2+MRSB22ioiuJytoE3bmCK6hFdGyfleS/d+ypf3Yci9rm+przk2JeTj5zreCy6Vp2ThKTW0R9aI4xgi79wsAupbY+Nr/gSd1kHdfozKPNBCnpXXUsY8ni5UP75XMIQAACEIDAGggg6AqfQlVAC++9a7jmS7Njl/yn1EvkEtvYbYIuja8aSt8fX+LtPutzdWr53PYzSRYsU5N7pG6XzjhpS2KbqLA1yq6jTnWfuuNZ4NgVc6hdWdLDJdmdzxk4LXL72p+CC/FQvzjGmSXdM2SwjEmD7AJpd0QnP3EZBwsafzY13q0p5lxvz67Qdnku1cYIOs8Zz6XPSndDSa+X9OGQIddWxbQ5oc6rQ8xjl/tmqf0xDgQgAAEIQGCNBKrSH1joxl2hpgjZqeQaTUH3sJDkYNxudrb3bhJ0VwyucDEJx0uDmHEa+bY29iW+9En6ftl97zFBcDXXY6HpUhmOx3rTQDKUrrXFO1z6Z8gJXSysHMMWC3Nb3Hgvdkd0+n43/+5zEhbX6ZuSxMSui3ZvNRuLzDli7mTBmnbpFli2urkcSSxF0uZK+5ykhl1qOe1ylXSJBLvWvlOSSySkAtSWWe/LbN4XhO+YLxRK30XGgwAEIAABCOwEAQRdYeprAoqgK3e4u0XQXVbSc3V8QpZI0CLjeSH2qpnqf6cF3YmDtddWMbeu9Tgzpf/8bsK12ISgs3XKsWyxuLZF0MEho2WbeLaou3o4n1xR52cuF9ws9w7xao41PGSGhTwWZ7/zBI5+pJlcJ8Y2moWtwVHEuq/nOnko7v6LljV7f/tIemCIhbT1kgYBCEAAAhDYbQTWpD8G2WOhG0S0R4edEnTNwtg5q05f8uYmRXFSCa/BqeydXMKJJaL14yOS/itYCD44IhnHXEHnF9PLBEvCfuEl1FyOCFkd7TL27QBqJwqL+2fLhdxdmsDz27XQViNbQJxJMibnsOhwUhEn6LBLoF++d1rQNe/XJtazCUGXWt3sTvjEUKC7zxW5Ker6YuosXr1uW/V8/23dcsyc79wcd2e7ud5Ikq2LzXbhINgs+r02fxHQbJ7fP4exuUj72cPPZdP9M3Kfmzwn53cQfSAAAQhAAAK1EkDQFT65NQHdbYIuflvvOK5rZ5yrX3AfFeJz2rJtpkNMFXRdGQuby/OLr11RXSjbCTBsQbFFxW3Iza9NQI9xa3XiCbsk/lt48T9Skq0vnw/zW4zapc3Wk4s0Fu4XcwvRm4ZYOFtbPhksKhlHMLmLxYrjycy32Sw+7Z7n2Dyv5xstfSwcnC0yN35sE4LOy/KdtdhyOv7ctfgZxwHaYmoGdmG0O2lq2fKYtlrFkgfNM50MvufBNJ5xTpbPdAoE3SZOijEhAAEIQGDbCKxJfwyyxUI3iGiPDrtJ0FmU3CkkrIhJJXJp5WQOnCLoLISckdAv27lrclIHF7P2mpYQdGcKzG4fYNn65tT4zcQT/tj7cXIQx18NCWYLVL/U/1HS1xLrYzyToyV9PTmgswQrTXpmXwlJTtoSpkyxAqdjD4nk5t3ZlKDLvaPNfha0vlu2nrrFxDVmdYlgabWl0s2C7xEzMmPmrjHW+bMlOsYttpUiiOPlJKSJyWgc+2hX4GaGy3RtdqX1lwlDX87k7od+EIAABCAAgVoIIOgKn9SagO6UoLNIcJIKiyy36IYVUbtwtDP3pS11wxrrctl8uU3H9QvefwRB4ULFF5N01cQFM/Ydyhw4VtD1rcnujO8JiSPstgSQSQEAACAASURBVOb1xAQkXo9d5P4usYYNiY8pFjqvz+ndnbkxzm0L3eM73OSaPyZOZuHYrGtKctyd45hKN7v1vaFj0FKCzla6LktfOrUzLTpJyeHBbbGvwLWfs6j4VWkgjfFchN0FuS2w7QprgeefvfuFPaVW3yVEToyFi8v0/C747mL0Mb4x3ULpkhFDPycbPg6GhwAEIAABCOwYgTXpj0EIWOgGEe3RYacEXXOVY7NcjhF0TfezOLetXHa9dLxc05XNmfhszbNbYmo5c1IGW9PaMvONFXQxHXs6vt3e/NLt2LN0TRZXjvXzy3m0yqUMh15Uxwo6J5l4XEiT73lsjbNl8DUzXCXtbue9OhbqNJJSi5s/u3hIbpF7g50Awy6Dtu61tVIul05Ikrq35q5vqN8Yl9ehsfo+d/yZ48tcsiFtvv8PlfSpOYOPeDbNVtl8zFZE37dmCYf4e8H3zxa9NpdTx3D6y4K+PjGz5tDPyYjt0BUCEIAABCBQFQEEXeHjWhPQ3SDo2sSMXbP+ZaBWWDO5hK9BXwHtMYLOL7d+ybYFLDZbAJ1dsC+l+gVCshG7rKVt6EV1rKDz2FEI/CaIua6SBDk/HqcPVtixtddyxp7SZ0xSlLmWvq71LSHofIf3CsLNMXVubSUPpjAc+4ytzHbXjV9gWKA56ZB/BmJBdH9Z8j/JwDnxcTl94nkP/ZyM3RP9IQABCEAAArUQWJP+GGSGhW4Q0R4dtl3Q+T443uvJDeHkhB4/yEDl5+8YXOli95dIOqCRYMKfjRF0zZfbLwYX1M9krMmWupdLcqHp2Db1ouoXbcckzXXHGyOgMhDM7jJmPX2WvnQha3K5jELOrpU3TkTUUL3A2WA7BrDrp63bt5V0UEhEE5OiuP5drJ339vClRozPzBFrOX0QdJs6WcaFAAQgAIFaCCDoCp/UUkDjS0zh5f/vcFeQZPfAUm1TLpcWPX6JvVpYaJ+FrWsvzTGcbt3lDj7ReCBX0DlOzwWS7S4YW1fB5LY1Oe7QrpcHLiDoSp3vGAFVas50HFvZzNuC4S2SLinpQyEpy82CO5+tnrcJwuNzExaxhqQozujpfdwjZLmM27ALr11m3zsiU+YEBJ2PuMC4k5Y4K+oLgwtrmuUyrW14WPjCxBa8HLGW0wdBV/I0GQsCEIAABGoksJT+KMIGC93xGBF0x9U/c3r66OZ1qKRbSXIGxdzWJsBcq8suk2nLFXR2P3SGSheAjs3xdO/OXVBIiOIX39g2ZaFLl3TKUD/s1CPWGbueLbyk99UeGxrWpQ9eP5DFsGsMJ5AxL3O3W+tFG4LOYz81lGJoFrUeWlf8fCcFnWPEnFXU99I1DGNzWQbHp9nVsS3uM3dvc/qlX0A4PtQJf1Ix7dIgbk6M5JIcbv4ZRdDNoc6zEIAABCAAgT0JIOgK34ilgCLojquV5lpcsTk9u18qnb58TLu1pIOTB/zy7zTwaYr0XEFnMfE6SU624eaC0a7x1lYGoGuN55HkQuNOP++2hKBr298YhnP7zikcbbdbu/U5Q6cTgezbIiriXWk725y1Ly3o7ArqZCCe1wLIdeWazTUAnTymZPtYKGOR+zN0xXBXfxbi5ZwQp03QeY2OET1fsKL692Rk6iL1Pre2OaOra1+fWHdwiZ+TkqwZCwIQgAAEIFCKwFL6o8h6sdAdj3G3C7o2y1pbOYSci9csqxAtPWlWvlxB5xdcl2CIzW6AfiEfSnOfrtNJVbyGa+2QoLNVZYwAjVkGzctZFcdYi1yLzC6TUwXdyUIMpVP326XSLrhtLqAWx2+V5L1ZSHwv52IkfZYQdBZxFjwWMbYkpqUsRi53cvcx5+Bzf6YkfyES3YrbxHTXYihbMPmYeBACEIAABCCwBwEEXeELsSag25wUxUWuoxtd4SNstYjlCrrmS+qYF+S4j+belrA8pPsbm6FxTgydLTOPmiHoXB7Bdc4s2OzaaqtV23qiK6w/u8aEGNFNCTqXdHBtRMdtOiNkU8T9MBR0t1uxayr+qPRll+TYPFuULa7H3FeXSvAXD99Jkv6MuQsIug0cJkNCAAIQgMCuJLAm/TF4AFjoBhHt0QFBN45X7N0moBB03SzHvMQ3R5kr6GIcpZPYRMtb23pSi66LXfvLgDGttKBzNlPHxLUVuXfpAQslC1WXlfD/uj7h1Pi/oX2mXyDkCjoXMHdMnK3IrjHnAvUuWzHmLuByOXQyfA4BCEAAAhDII4Cgy+OU3WtNQBF02ce2R0cE3XEudLltzEt8aUEX4+dSIdK1nmbGRGc4ddyd476GWixwbbHlDI5/HHpAUl88mi1iFm2x5qDHda1Cu4w6sUh0W03r5K1F0FkcWxQ7G2uzJMeYu5CTwTKnD1kuMy4jXSAAAQhAYKsJrEl/DILGQjeIaI8Ou03QbeqF11Cx0HXfvTEv8SUFnd0Qnx1iFNPMpF3racbR+flDgvVr3E9WXu8+a5d/l7mkwuUkvSaIvzQJT5xhjYLOPwsvCLF+LpdgYXdMWPCYu5Aj1nL6IOjy7iO9IAABCEBgewkg6Aqf7ZqAbrOgS5NhxCP0y6UtLptouYKumaxmSvxbKlS8lyljjGVQYwxdFDt/3agd2CUqYrydn3PM2leCmHMykk00Z350aYEodqbMsUZB5304Y+VjQlbZbyYbQ9BNOWWegQAEIAABCMwjsCb9MbgTLHSDiPbosM2Czht1MWnH78SWG/8zjuJxvXMF3V7B4nKRMElaYDl33ig8rhweWFrQjc0WOqcOnbOCXnNkMo7IMVpvXIftDkkm0S5RcXJJT5d0x5DEw9a5tbe1Cjpz8xcPaSZY/x2Cbu03ivVBAAIQgMA2EkDQFT7VNQHddkF33RB3FI/QsUe3kHTUiDP1lwSOw3KGQVsabFFxpkSXHkgtK7mCrllywEtxNsC3jFhTs2D60oJuxFKLdR0rxtNEHq496CQn8WevS1T4rJ28w3/GZvIsttGRA61Z0LVtpYu9fy7smnmO5KEYl+gSGS40fmzLgDl9YtmMZnzj2Jp6I4+G7hCAAAQgAIHVEFiT/hiEgoVuENEeHbZd0J1b0quSxBLe/J1C9r3mxe4id9aQnOJvkw5tWRBzBZ3v6INDXa445Bix4oQTFhzO/hjbEoKu7YU797bNqUMX5xj78n0hSa8NCU2uH2LQ4lh9VqJYRD49EzO3u67FgxOV/Kck83DB6lNIsgXQLRb79l2xdS/W6vOZ2zLreLhXjqzDN8R4WwTdThSuH/NzN3QOfA4BCEAAAhBYMwEEXeHTWRPQbRd0J5X02BDHE4/RVrrbhex7Q0ebZuuLff2SboHgAtlpyxV0fubSkt4kyVkU3eyWdmNJhw0tSNJFJb06xCgtKegyltbZZYyb3Zx50mfvLOl5QYDdveH617cei7ErhOd81v55TV1cXcvu3SFhic8hFQWxlt3VJd1I0hvCgvzfTmzyq+DK+YFSmwx16WLilk0l/ZlStqBri13sTxnKLpw6efDC4e+OlHRoZubQtnmjy68zbvocYobQb0t6vaS2ZDMFj4ihIAABCEAAAjtOYE36YxAGFrpBRKvs0CwgPOTu1hRPfXFol5T0ulAUOW7+7ZL8kh8tKG1QfJf8cv/vjWefHCxsv288NEbQdQlNr8n10rqarYXO2mgXzbQtYaGbc3GmCjpzum04J+8x16rqtdqaZlfLL0t6cWPxY9dzw/Di/2FJtwzr2TcIcP+d7++PJaXWV7t4PiCIBVsonynJ1r+XSDpA0q/nAE2e3RYLXRuOnAyWORjJcplDiT4QgAAEILDNBBB0hU+3KqCF99413CYFXZuVzeuwCLTr43skNcWZ3ejsmvkQSadLFt1n3Rsj6DykswBaaMQ6Y/47i49HBfGQrukEwb3PYtIvp802JOjSl/747JBoLnn0YwWU57aYc0ZSxy9aeN8mxC2WWNeY9Xgdju06MMThRZEWmbpY9s0lfS0s7O+C0Ht/UsjcHzm5iy16tkTdQNLhJTayRRY6BF2hC8EwEIAABCAAgRYCVekPLHR13uFNCjoTsUDzS/ndWvBYLPjl2+5Ybo69ulZDyPnv3e9ewVWyjfJYQecxriTp4IYFMAo7v/DbJczjXk3SPj1Hu42CzttNLZIlRd0YQRdj8ey2lwqxeN52gXWJg2hZPU8QbueTdA1Jdhd0S90WS1rpUrHuLyGim2fJ3wQuAeJC8nZVnht3NoY9FrqSp8hYEIAABCCwmwkg6AqfflVAC++9a7hNC7oo6pzYwn/GNosJJ0Jx8osut78pgs5fQDi+6rktoq5rjY63szufswHaHdFtWwWd95ZaMsfEP/adca6oSBPQNEsfpLUALcxjXFz6983kOVcNd6hkLF2b9XXs/R7TH0E3hhZ9IQABCEAAAusgUJX+wEK3jkszdhVLCDqvya6LVwkp6ffLXORLQ1bJtDhy26NTBF0c51ySHhlirPqWZZdMu4G+U5LdL534Y82Czu6Fdll0Nkiv2annvc/vJpt0wpGzJ/9toWorl8/qvC1C94XBDXNODFquoEvFkmvTHZSsM7W4pclI0ji654Q4vt+F52wpflYQ4s+QdP8Wd9/Ma/n/uiHohonZ3dVlRoa++BgeiR4QgAAEIACBOgkg6AqfW1VAC++9a7ilBF2c3+nlbflxtkont7Bb3TnDhxZNdr90xsm3SfpOZjKOOYIuis0LhuyJtvhcLBRmtnXQlilbiFzQ+xcN971NCrq2EgsLXYneaSyEntKoAzhmXTmCztY5z+PC9G31C/253RBdvN7xfRb+sd0suF06PtNJVH6UfBYTrPiOubbh58csvKVvKugslu0+XLqdRNJdw8/Lmi10XmcsZh4zV1p43y98kYCgK30zGA8CEIAABGohUJX+wEJXy7VinbUQiEk+Sq+3WSzaSUUcM+h2tKSvh///M0n/HSx9tk5aWPhZfwkQ49PGri1H0KXlIZqFyeN8rgXoJDbNBDOXkPTWsI+bSvpSskCXqrD4c1xk17hj9kOWy+NppWzbGM4Vo2POhb4QgAAEIACBNRFA0BU+jaqAFt47w9VHwBaPvUPR7JzVHyPpqJbi2c7a6dixOc0umC7s7cygdn+858T0/zmC7rLBQucC4o5VbHO57RJ0tva+ItS+cxxdTLjjvftLJ2futMus3S+dNXOO+yiC7vgblcY8Nu+Zxf8dQibZOXeQZyEAAQhAAAI1EqhKf2Chq/GKsWYI5BNwiQC7KtqN7hv5j+3RM7rmHRtEl0sPdDVneLQYbUuG4yycP28Rqo7/O3FPfJwzZjp28OOSvIY5LRXcFtJ9tRWnzmOhdBFJp5Fki+lnZ7i7jmFvd8mTS/L52NU4pw6hxfS5Gxu1GLfrdN85T2XDcxCAAAQgAIEaCCDoCp9SVUAL753hIDCXgL+08Z+5QmjuOngeAhCAAAQgAAEI1EKgKv2Bha6Wa8U6IQABCEAAAhCAAAQgAIElCCDoClOuCmjhvTMcBCAAAQhAAAIQgAAEILAsgar0Bxa6ZS8Hs0EAAhCAAAQgAAEIQAAC6yaAoCt8PlUBLbx3hoMABCAAAQhAAAIQgAAEliVQlf7AQrfs5WA2CEAAAhCAAAQgAAEIQGDdBBB0hc+nKqCF985wEIAABCAAAQhAAAIQgMCyBKrSH1jolr0czAYBCEAAAhCAAAQgAAEIrJsAgq7w+VQFtPDeGQ4CEIAABCAAAQhAAAIQWJZAVfoDC92yl4PZIAABCEAAAhCAAAQgAIF1E0DQFT6fqoAW3jvDQQACEIAABCAAAQhAAALLEqhKf2ChW/ZyMBsEIAABCEAAAhCAAAQgsG4CCLrC51MV0MJ7ZzgIQAACEIAABCAAAQhAYFkCVekPLHTLXg5mg0CNBPx74g6Sfi/p/ZK+I6n5i67GfbFmCEAAAhCAAAQg0EYAQVf4XlQFtPDeGa5OAqeXdOGJS/+dpE8G8RSHuICkM04c7weSvjjx2fjYqSW9SNKNJT1U0hMlnVLSCWaOO/bxYyX9XJL/lwYBCEAAAhCAAAQ2RaAq/YGFblPXgHF3M4HLS/rQRADvkvQPkn6cPG8R9aiJ4z1M0qMnPhsfu6ik10k6k6RrSDpa0iGS9p457tjH29iMHYP+EIAABCAAAQhAYIgAgm6I0MjPqwI6cm90304C2ybo7G5pC917JN1a0l9Ieryk0wwc3zklnV/SlyV9q6XvGSTtEz77aobl7duS7i/pp9t5bdgVBCAAAQhAAAIrIVCV/sBCt5JbwzK2ikAUdJ+WdLMgaIY2aKvcyyX1WeieL+nekn47MJgF11Ml3VnSXAvdKSQ9S9Jtg6XvkZKOGdpM+DxaFrvWEPecu6/MaekGAQhAAAIQgAAEZhFA0M3C9+cPVwW08N6HhrMg30vSLSVdTdK+4YFfSvqUpK9Lepykn0h6haT9w+djhMbQGqZ+/leNNXmcK0g6cuqAPc/ZSpS6CG7adW+bBN2FJL1W0tmCu+WY80HQbeAyMyQEIAABCEAAAhsnUJX+wEK38fuwsQlshblvcEH7y45ZPiHp5sFFDUF3fMwXgi7/WkZ3yzeGTJdj3B0RdPmc6QkBCEAAAhCAwHoIIOgKn0VVQAvvvWs4C/EDJT1tYL63S7pVyEaIoEPQjb2ep5V0kKQbhC8P7MYZfx6bVs+xY4/pvwaL8pj10hcCEIAABCAAgboJVKU/sNDVedmcbOKVki7XWL4TT8TkErbg+UX4fpIcB4WgW17Q+Swcc/bdjGt2ZUkPH4ihe5P+f/bOBOy/Z6z/70tCe0mLFiH6a7FFaLErhKLsqfhnC4lkS6WIpCxlTfYoa5YsJSpbZM+a9EdSkV2yhet/vfxm+s13zDln5pz5nOec53mf6/pd5fvMmTPzmjmfM++577lv6SGSPj1R35kk/bykqy88Q3d5SVjmPibpapKw+MbLgq5iUF3EBEzABEzABExglwQs6DoP266Adu77UHV5FEXOzBEsg6AaJH/Or/y82hYsHifhDN2c6bCVtAVnlnTvYAn+Y0m3lMQ8ywUd/3so8MtSl8soGseeMYex7zEBEzABEzABEzCBMQK70h+20O1zMsfogLH1pQX31ntmQVceoa0IuhgMhaTmpSiUNWLLgm7rb6HbZwImYAImYAImUCJgQdd5XuwKaOe+D1WXCzrc+vgvZ7VSc2Y95jgLullANnTTF4VgO0RI5bKg29DguCkmYAImYAImYAIHJ7Ar/WELXdt8yEXIoaMl1gq6pbnG2ij0KW1B14fjIWrJz8dZ0B2Csus0ARMwARMwARPYKgELus4jsyWgFnT9BteCrh/LnjWdMVh7fyWpdEzQfelI4BfyI95E0h+FID55O2MgmKFgL98cAsV8vCFBe08WrssETMAETMAETOBkEtiS/pgcAVvoJhGdUuCoBN2ciII3CJEt6cDSoChnkEQbiHR4OUnfJ+msgczLJb1G0jMkvVjSJyqRLhV0RPG8eAipf0lJFw7PfaGk50h6gqR3hX9bO7E4jz2LpLtIulglj97F6PsdQg7ClrovKukpkoikGq8xQXfBlspnlt1CEJ+ZTfdtJmACJmACJmACOyRgQdd50LYE9KQJOgQ/QonzeVetGNe3SrqbpKcORNtMq5gr6BCXiErOdyEsh64PhpD9D5d0TklPVH3agpKAbnVrRXCSt+1mFdwOUWSOOzDpLWgzVrW/kfTvkjivWRJ03xiS1hMN89AXkVsR6O859INcvwmYgAmYgAmYgAkU4lJs2gi26caF6WRBd5p1LBUkNW/aUgsdC/WbSrqHpK+oeWBShqibt5P0vpH75gg6RBL1YnmqbROug8+SRJuiNWlK7PQWdFgMX9TAEOsnCeHPLumBkt7dcO/3SGLsp/pYqvK6kh4W2FLHuYNALwm6hia5qAmYgAmYgAmYgAnsisCW9MckOAu6SUSnFDgqC11uDYmL9ti4kmDA9RB3SK5Wl0vOUSGc7lXA81pJLwvujERDvJAkElBHF8x4Cy6YWKfeO4C4VdCNtenvJT0/5Ek7R2gPoixe95X0w5LOH/5hSuz0FnSt1r30+T8k6aUN0zRGQJ3qY14l6QkeFdxYnxzG7lYWdA3kXdQETMAETMAETOC4ELCg6zySWwJ6VIIuR5qnLZgSDC2CDpF/PUkPzaxgWLlwveS83OeyBn1lsObRjtRyhnUJa1rpXF2roPuRcLYrrR+hg/B8ZdYmxB9umSTGLp3xmhI7J03QYfmEFQLuX4KbJWxjHrkxC90vVLrjzv1ZeEWwEn9ybgW+zwRMwARMwARMwAQaCWxJf0w23Ra6SUSnFDgJgq4kZh4i6Y7BAjZEjLl0JUmUjQE1/kvSNSU9r3BTi6D7mnCO61pJPVgAbynp30aGMLU6pcUs6E6FhgC+k6S7BxGHZfYzlYIuir62N6m+tN0961m5pAmYgAmYgAmYQB8CFnR9OP5vLVsCetwFHaLstpLukwmnMdfJdLi5/8bhHFb890cHy89/Z/OiRdDh0vm0xPr3lhCQ4/UVcw1L3ePCebRYfErQVVQ7WSQNirKHM3SkCOC8IUFtoptsjYUulsFdk/+/lyXtJ8I8sqCbnGouYAImYAImYAIm0JnAlvTHZNdsoTsd0Q9KeskksXkFWs9BTT3lUC6XBOF4rKQrhAaMWdiG2pjX8R8h3cGrZwo6zulhObpzcj//G/fPz06BkkRwF9wJb52UXVvQVTSze5E5fSSnHDnf4tUi6HoLrzjHe9fbHbQrNAETMAETMAETOHYELOg6D+laQC3oJBg8N7GE/UWItvj+hjEtCbCbB5fJtJpaC93ZQoRK3DnjxXm6v2poEwFRUrfPOWKn4XGfL5pa6EjnwNm02ot7CTbDeUEC23y09kZJXxdSTfToowVdA3gXNQETMAETMAETODYE1tIfXYDZQnc6Rgu606JSEgwlXg8OQUda3eh+RtJjknrIbcYZrU8n/1Yr6C4QgqGcN9z7d5Ku3yiQzhPymF0k1NFD7Ey9gKmgmwpak9d1FFEuS/1pEXRTPOb+3Ra6ueR8nwmYgAmYgAmYwFwCFnRzyQ3ctxbQky7oSpa11rNfcQjztArkgCOACS6c8aoVdJeSRAqGeD07WA0/1DDPCKpCG65iQddArS7KpYOiNCF1YRMwARMwARMwgR0QWEt/dEFhC10bxuMcFCW1KLVRmS5dsojVCrr8vOAci03eN1vopseMEi0WujnjMtYKn6GrGyOXMgETMAETMAET6E/Agq4z0y0BtaCbN7gWdKcFdqm99uhyaUFXO7ouZwImYAImYAImsHUCW9Ifk6xsoZtEdEoBC7o2XrH0SRd086gtu6uHFdIWumVj4LtNwARMwARMwAT2ScCCrvO4bQnoSRN0N5D0+M7jGas7SS6XB0I4Wu3ago4onm+T9LlOnY3ROntb/jo1z9WYgAmYgAmYgAkcYwJb0h+TmG2hm0R0Yix0ZwkJxW+R9JhE07/dhqi6dK2gy4PVzBEqhP9/UAimQgPn1FHdsVCQIDPnl/TVrTdKIsn3XSUR2ZPxIJF660Vk0tdK+lTrjUn5FgvdgseM3mpBdyiyrtcETMAETMAETGCIgAVd57mxJaDH2ULHsJG8+57J+B1yMV0r6M4n6UlBHNG0f5B0HUnkdqu9vilYGi8TblhD0NW2rVRuyRm6Jc/N720RdL3nioOi9BxJ12UCJmACJmACJtBCYEv6Y7LdttBNIjqlwHEXdD8m6RlJj/9e0vUkvaMBE3PqtpKuJemdkt4QkmOTeuCzST21gi5POUAVPy7pmQ1tyhOmW9DVwbOgq+PkUiZgAiZgAiZgAseLgAVd5/HcEtDjLujOJelPJV08GcObSnq4pHwchoYZd0Fyvl02KfBLkkgunl61gg6BeBedGiWyxRqE6yPui4iTeFnQ1b2kFnR1nFzKBEzABEzABEzgeBHYkv6YJGsL3SSiURFyVMIgz83265ngyXuVi6cht8UzS7qHpNslFWClu1HlOS7EE+Lt3sn9BMu4uqTXzRR03HYxSU+XdPZQBwnKrynpeRXDdwFJT5D0nQcUdGeS9JOSzlHRnpoiZw3n/ejvAyW9u+amijLvkvRUSZ+uKEuRFkHnoCiVUF3MBEzABEzABExg8wQs6DoP0a6Adu77UHWHEnQ876KSniLp25KHP1vSLSWxaB+62BzAKvfI7N77BAtbHpyj1kLH84aEJm169UibsBYSDAUXzfTqLcQPmZS955RqsWy2Crqe7Uzram3zodrhek3ABEzABEzABE4OgV3pD1vo9jkxDynoSlY2KGHVw/Xx+YXIiV8mCdfMX5WEdSleY9a9FkFHfVjYHpW5gxIY5W7B6pQKxjNI+r4QtZPzc/k1JejSoCTx3jEr6Em20H15ENw5428PAXYQ1C9a8Jp9RtJHG1x+FzzKt5qACZiACZiACZjA5wlY0HWeCLsC2rnvQ9UdUtDxTAQabpNpCoPYFqx0f5u4YH63pKtkQo6ylLtNcJUs9aNV0FHHpSU9JrMA8u8IuxdIwqWQeq8g6cIjY9Fb0PUe9j1Fucz7jjUV91MEMP0gNx3usa8fgIQlmCA6fyXp7yR9qDdM12cCJmACJmACJmACjQR2pT9soWsc3Y0UP7Sgi6KOPHT813oh5jhL97QRy8ocQcd8vZKkhxRE3VAbOW9HQBbOt90wFLKgqxvRmjN0sSbGBhH9m5KuGv6ReXD7YEEtJRw/Yygf5xhjhTB/oqTnBMtcXUtdygRMwARMwARMwAT6EbCg68fy8zXtCmjnvg9Vt4ag49m4Ll4uWFsuWdm3x4aokqQsGLvmCLpY3zmDEPiZiWdgucMN9LnB/fJmFnSVo3hasRpBh5AjV+CdJKXj8awg5v5x5IlY85hfpMbIrbyIOzYEHiYJ111cL32ZgAmYgAmYgAmYwBoEdqU/bKFbY0r0f8Zagi62HEsKZ9iIVnkJSbhZxqApiKa3hIiTLOKJyFiT4mCJoIti87tCweUiPwAAIABJREFUknFcMS8k6SuCqycCADEQrTx50BJb6Orm5JigY058f3CXvEZS3dC5xqkncg6RaKbXDQIvPYv5Skn3DzkS/3uqIv/dBEzABEzABEzABBYSsKBbCDC/fVdAO/fd1Z1MAls+Q4fV9vqS7iDp/Mnw4F75AEmPlvSBhcPGGc5LSfpFSVdM6sIVk3OdH1xYv283ARMwARMwARMwgTECu9IfttB5MpvA9ghsWdBBi8ihjw9W2hdLeqgkrLNEo+x5IR6xvP6ypB+Q9LOSXtjzAa7LBEzABEzABEzABAoELOg6T4tdAe3cd1d3Mgngzoj7KIKGs2S1icB708LN9hskfVjSGyR9NjyAjSDcXN8v6c2SSgFPerYFDiRZf6/P0vXE6rpMwARMwARMwAQGCOxKf9hC53lsAiZgAiZgAiZgAiZgAiZgAqcTsKDrPBt2BbRz312dCZiACZiACZiACZiACZjAugR2pT9soVt3cvhpJmACJmACJmACJmACJmAC2yZgQdd5fHYFtHPfXZ0JmIAJmIAJmIAJmIAJmMC6BHalP2yhW3dy+GkmYAImYAImYAImYAImYALbJmBB13l8dgW0c99dnQmYgAmYgAmYgAmYgAmYwLoEdqU/bKFbd3L4aSZgAiZgAiZgAiZgAiZgAtsmYEHXeXx2BbRz312dCZiACZiACZiACZiACZjAugR2pT9soVt3cvhpJmACJmACJmACJmACJmAC2yZgQdd5fHYFtHPfXZ0JmIAJmIAJmIAJmIAJmMC6BHalP2yhW3dy+GkmYAImYAImYAImYAImYALbJmBB13l8dgW0c99dnQmYgAmYgAmYgAmYgAmYwLoEdqU/bKFbd3L4aSZgAiZgAiZgAiZgAiZgAtsmYEHXeXx2BbRz313d8STwjZKuK+nMkv5M0tsWdPPLJV1P0r9Kepmkjyyoy7eagAmYgAmYgAmYgAlIu9IfttB5yprA+gT+j6QnSrqgpB+S9NIFTbiApKeE+68p6fUL6kpv/TZJ5+pU19xq3ivpLXNv9n0mYAImYAImYAImMJOABd1McEO37Qpo5767uuNJoKegu46kJ0j6W0k/JenfOyGjrsd1qmtuNb8u6e5zb/Z9JmACJmACJmACJjCTwK70hy10M0fZt5nACIEfl3SLkb9/iaQLSfoKSS+X9NGRsg+W9IyBv39REDx3lkS520n6ZKeRiYIO6+FfSPqfTvVOVfPFkq4k6QclWdBN0fLfTcAETMAETMAEDkHAgq4z1V0B7dx3V7dPAj2tWzeQ9PgBDGeT9MdBAN1c0h92xBX7QJ23lfSJjnWPVYXYvZ+km1nQrUTcjzEBEzABEzABE8gJ7Ep/2EK37wnM+J1P0vUlXUHSJUJ3/kvS6yT9P0n3lPTBIAquGP7+D5Jw1XvrEXb/a7M20ZSl58mGupO6OFLmL4N74gcO1P8ohh4l6dcKVrNzS3qEpPNLurKkV2btOEuwvN1I0pigu4ikPw/3Xk3Sqzv2x4KuI0xXZQImYAImYAImsCsCFnSdh2tXQDv3fcqSgYvdHYLrXqksC3yiKX7Igu5/g5CsKeiGrFtTZ+hSK9WYoMOK9dDgEvnTkt7fcf5FQfcvIQrn5zrWPVbVGSSdVxJBWexyuRJ0P8YETMAETMAETOAUArvSH7bQ7XP2Mm63lnT/ieY/WxILfRbJuO3ZQncasLUsdIcUdJy/e1AY398OlsDPdpzOPd1G5zbLgm4uOd9nAiZgAiZgAiawhIAF3RJ6hXt3BbRz34eqw3rxJ5J+ICuQWlOw8uBaeXtJX2ZBd1AL3ddIurekc4Tx+DpJF5Y0ZN2aCoqSWqleK+l9od5XSLpHcOGM6QqwZqVlxqZgev/UVLXL5RQh/90ETMAETMAETOC4EtiV/rCFbp/TkAiAL0mazpk5AlcQZv5ThS7l59V8hu60EP+9ztCVzgMeYmalFj/G+76ND2kJcGJB1wjXxU3ABEzABEzABI4NAQu6zkO5K6Cd+z5UXe4OR6TDW0pC2O3lOk5BUc4cLHIEM+G6jKS7Snq6pIdI+nQ2KN8c/o51jfQGefLsM0n6eUlXl/SbIcccVXxY0hskfWUIqnINSc+R9KKBQb+UpB9NyrxL0lML7SndPhXY5VDzLA0IY5fLQ1F2vSZgAiZgAiZgAmMEdqU/bKHb52TOBR2Lfv7LJ9+We3ecBF3Oecq6tTQoyuUlPS08FFH3goGBJsLm3ST9iiTO2bVcPkPXQstlTcAETMAETMAEjhMBC7rOo7kloLkIOXRwjSGU+WJ7j5YMCzrpggOpGsaiXGIN5LweQXEQdT8Xopjmc6U2UubQHCMFxqU7v8ut1b1REoF9fJmACZiACZiACZjAmgS2pD8m+20L3SSiUwpY0LXxGit9EgTdIfLQXVTSU0JY/7GUBksFXb+Rdk0mYAImYAImYAImsC8CFnSdx2tLQI9K0OWJsWsQp4v9pUFRiLpIG0hefTlJ3yfprKERL5f0GknPkPRiSZ+oaZykpYIOwXJxSbgcXjKcYePRLwxnxp4giTNjXEeVWLwSxWixdByxzhHlkvyDz5R0E0n/OXB3mtbgx0P5Hu1xHSZgAiZgAiZgAiZw3AlsSX9MsraFbhLRKQVOmqBjfhB+n/N5V61A9dZwZovAG6Vom2kVcwUd4hJRec8gLIea9cGQmPrhks4pNaUtKAnoFrdWBBTBToauqbQF6X0PDmKZf6u1zlE25ftDkl46MX4EaPmJijE+yiJ/FpKcH2Ub/GwTMAETMAETMIHjT8CCrvMYbwnoSRJ0WINuGixCWHtaLqJuYkWK+dNK984RdAgh6r2DpNo2ERDkWZJoE2fWuKbOPi4VdFOspoKilO4nsuUDJP2MpCdLutnA2bl47zeF3INE1LympNdPNCpPhTHVh6P4e40wPYp2+ZkmYAImYAImYALHi8CW9MckWVvoJhGdUuCoBN03SrquJEQW1/dIwhUvXqXQ9bge4g7J1epyecYgnO5VwEMS65cFd8YvknQhSURdjC6Y8RZcMBEd7x1A3Croxtr095KeH9I2kNyb9iCa4kW+th+WdP7wD3sTdLynBMJBlJKsnP9/yuIWRSNdvo4krKdj19nCvGp7I9YtTZCU96/7SD/NBEzABEzABEzgBBKwoOs86FsCelSCLkfaGuWyRdAhHq4n6aGZFQwrF66XnJf7XNYgrEdY83BLTC1nDwzWtNK5ulZB9yMhGEhaP6IGi90rszYh/nDLJBpktMqlTT60oMOS+KUj78G5Qx45BOaVQ/uHin9c0jeEpPFY0e4k6T6SPjPxnl1E0p8Hy1zPJOqdX29XZwImYAImYAImYAKbI7Al/TEJxxa6SUSnFDgJgq7kbkhy7DtOJC5nLl0pJNL+tkCNROe4+z2vgLlF0H2NpD+UdK2kHiyAJFP/t5Eh/E5JRJokeMqagq5nDrcYFOV8km4s6XeCK+uXSTqXpH8aSBROUnGstHtMOt/2Vrq0CZiACZiACZiACfQlYEHXl+cXJMs+ShF63AUdbG8bLEBxGKdcJ9Ph5n5Ex8OSf3y0pFtJ+u9sXrQIuphIO1rn3hJcUKfOhfFILHWPk3T25PlTFrqlUzgKOtwj31awaE4FRSHwC0FKEMal1ARXl/TYcBYQ3h8pNDi2gYTiJBj/bGOnpgK7NFY3qzhWYc4N+jIBEzABEzABEzCBNQlY0HWmvRbQQwaF6B3M4VAul4gehMIVwhiOWdiGhjmv4z9CuoNXzxR0nNO7u6Q7J/fzv3H/rBEpaSLuWMVagg6rIgI5dzmdCooylUMuzlWYcrbynwuDgYi7m6SbB+tm62vZ08rY+uxYviWy6Nxn+D4TMAETMAETMAETyAmspT+6kD9Ka1dtB9YCakEnweC5yTm4v5D0042BKEoCrCQqai10BOvAbRB3znhxnu6vaidQCIiSun3uXdBFQchZPFjE4DcRCef3fj9YS1tZxTqioBsSpWP447v0D5UBWdK6UjFrQdcwyV3UBEzABEzABEygG4G19EeXBlvQnY7Rgu60qJQEQ4kXOdAIOvLJxtlGaP3HJPfcLwTz+HTyb7WC7gIhGAouiFx/J+n6IdpjbbPOI4lE4wQK4VpL0HF+D0tZzm8qKMpZglXyRgMulym7nw1W1ZTF10n6kxBM5dqS/rEWVFLOgm4GNN9iAiZgAiZgAiZwLAhY0HUexrWAnnRBV7KsldIh1AxvnlahFJijVtDF4B7xuc8OVsMP1TQklCGoCm24ysqCrqGJg0VLZ+jOJImUErhzlsRyjHBJRFIsrC2sYkOioBsSpWN9+75g6X2DpJ+T9PYGEKmYtYWuAZyLmoAJmIAJmIAJdCOwlv7o0mBb6NowHuegKKmrWxuV6dIli1itoMvPcs1xAcz7tpaFbprMdImSoOOuaE0tucUuDYhC/T5DNz02LmECJmACJmACJnA8CVjQdR7XLQG1oJs3uCdN0I1RSlMp/FGwsuURQGsoRyscZa8mKQadSYPAEKnymTWVFcpEQUeuP0Tj/zTU8y0hsikBcbCMfrDh3i8O5yWxmNtC1wDORU3ABEzABEzABLoR2JL+mOyULXSTiE4pYEHXxiuWtqA7jQS540h2fgtJLakXStTTYDFp0Bly0/2pJFwXryPprfOG7H8tdHMsog6KMhO6bzMBEzABEzABE9gEAQu6zsOwJaAnTdANufv1GOLj7HJZ4pPn6ONs2+OlU/IsctbvQSFROPn7/nYENPXdJQRPSc8oRsvaUP6/2rFzUJRaUi5nAiZgAiZgAiZw3AhsSX9MsrWFbhLRKQWOs6DDonOfYD2Knf4VSSSmPsRVK+jyYDVzzr+RkByhhIjimlPHGAPcHC8crGJD5UgSTu48/u/fSLqvpI9lhUlH8LshbcQdJb0i+/sbsxQSF5P09FCGZONEsyQRN1FGl4pxu1weYta7ThMwARMwARMwgT0QsKDrPEpbAnqcBR3DRvLueybjN8fdrnb4awXd+SQ9SdL5Q8Vzcpt9U7CGXeZAgq7Ul1oOLeXyBPVY9B4h6RrBUkc+OtIzvFnS9SS9o6XyrKyDoiyA51tNwARMwARMwAR2TWBL+mMSpC10k4hOKXDcBd2PSXpG0uO/nyEMmFOE07+WpHdKInQ9QuOFkj6b1F0r6PKUA1TRGuwjT5je20JHGzkbd47CdPpKSZcI//4vkt4m6XOFcljusNBxweujhTJYTGPwk/hn0gI8PAQeIbjKtwZxhzUw5d020yUig5KgfM61JG1B+rxPFayYc9rje0zABEzABEzABEyghYAFXQutirJbAnrcBV0MqHHxZFxuGgRDPg5DQ/fNIbLhZZMCvxTypaX31Aq69KxYvL/Fckh+vbuGBN/x/t6CbojFN0iirQhQxBxJwBG2+ZUye3JISVCbO+7sIbH4FUKlBFtBTL+p4t06VJElQVEO1SbXawImYAImYAImYAK1BLakPybbbAvdJKJTChx3QcdZsHtIul3Sa6x0NwpRGadoIZ4Qb1ir4oWQ4XzX67KbawUdt8WzYogXrv+SdE1Jz5tqkKQLBDdE0gXEaw1Bl0a0pL1EoiT6ZP4DkZaDFa6OpAqovXiHbxnOznEP7AmW8pnaCg5QzoLuAFBdpQmYgAmYgAmYwGoELOg6o94V0M59H6ouP980la8rF09j59AuKukpIXhHfP6zg2hAcAxdCAusco/M7iXQCgID97n0ahF0Q0ITIZO7IKbPwPJFMBQsZOl1aEFHexG28TwiovjuIWplmnMOt8Y7SPqN0Dj+f4KltLhKpnntqKZFgJfG8stDQJWvWjCXl+Shyx/7EUmPs+vlgtHwrSZgAiZgAiZgAq0EdqU/bKFrHd5tlD+koCtZ2eg1IhBh9vyCOMPKhGvmr0o6a4JoTFy0CDqqzIUL/0aOtbtJemrWpjNI4hwXYhJrUX5NCTrOsj1R0gWTG6dEc/oMxBA54K4t6fLJH0iwjZWO/whYAk9y0nEh/vivJcl4yuQ/ddq5NyJ6Ehjl1pLeN2O6rhXgpbZpU2NVW4/LmYAJmIAJmIAJmEAtAQu6WlKV5XYFtLJPS4sdUtDRttQNMG8rVjryo3FWi+u7JV0lE3L8O+Vuk4TVz+tpFXTcf2lJj8ksgPw7wu4Fkt4liXo5T0YagaFrSiQsFXTxuWyYEOyEdAkEL+H/L11zxNxFgvWR8470/2aSsEg+NIi6BwfrX4tApG2IYQQp/3fu1SsoCs8ngAxWulIgmbnt830mYAImYAImYAImMEZgV/rDFrp9TuZDCzqoIOqIqsh/rRdiDpfDpxXOjMW65gg65uuVJD1kRBzlbeX82v1CBMobhj+uJejStmA9w2r3O5K+PvkDrH4vBDYpRbbM+wODK0q6f4iKiZjDOvoiSWcM5x/vFW4iJx1WQBisefkM3Zq0/SwTMAETMAETMIHeBCzoOhPdFdDOfR+qbg1Bx7Ox0lxOEu6Gl6zs22NDVElSFoxdcwRdrO+cIUk3CbTHLsQObqDPDe6XWLG41hR0ZwpBXW4S8sXhEslFOgdSGkSrHe6YCE/yyv3HQKcQhbhoErWTenBpzc8R5kL8j4Ol7j2V49ejmAVdD4quwwRMwARMwARM4KgI7Ep/2EJ3VNNk2XPXEnSxlVh+OK9FtEpyquFmGYUIogn3SyJOPkvSu0escmmvlwg66kFsfleweuGKeaEgcrB4IXSwDj4n5HNDCCGWDi3oaBM56c4bzvAhhjlDF0Uc7X5lsNLBCq4EbME1FTdFrijsSHeQnoE7d7DkkUSci/6R768UqCYPtkLUTM7UvWZg2iE6f3Igj96cmdozKEr6fFxqOS/56TmN8j0mYAImYAImYAImUEnAgq4SVG2xXQGt7ZTLHTsCl5H0zEy8xU7i8ogAe1gQm3lKAYQdEUJ/LbGEIuzuGKKG/qikBwYRTV24UuJWOeZKSZ0If6JmEqiG+m4c2pHDzwXvVgenJf/gVvvgdpmACZiACZiACWyfwK70hy10259QbuE+CGCZw10yWtBeLulvguUSq1xNcJIo7MgFSGLxW0l6Wwh2guskwuz2IQBMTZAQ3u/vD+ftsGrdQFLJFZZyuH/y/C1fCGHOGdYmud9yX9w2EzABEzABEzCB7RKwoOs8NrsC2rnvrm5fBHC1RHAgxpa4BZLHDjfI1AJH3R+emYoAIYiLK+LQlwmYgAmYgAmYgAmYwDiBXekPW+g8nU3ABEzABEzABEzABEzABEzgdAIWdJ1nw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8+ugHbuu6szARMwARMwARMwARMwARNYl8Cu9IctdOtODj/NBEzABEzABEzABEzABExg2wQs6DqPz66Adu67qzMBEzABEzABEzABEzABE1iXwK70hy10604OP80ETMAETMAETMAETMAETGDbBCzoOo/ProB27rurMwETMAETMAETMAETMAETWJfArvSHLXTrTg4/zQRMwARMwARMwARMwARMYNsELOg6j08OtHP1rs4ETMAETMAETMAETMAETMAEBgls2gi26cYFpBZ0frtMwARMwARMwARMwARMwASOisCmNdOmG2dBd1Rz1s81ARMwARMwARMwARMwARMIBDatmTbdOAs6v0QmYAImYAImYAImYAImYAJHTGDTmmnTjRsQdHto8xHPOT/eBEzABEzABEzABEzABExgJgEHRZkJbui2XQHt3HdXZwImYAImYAImYAImYAImsC6BXemPPVi7dgV03bnmp5mACZiACZiACZiACZiACXQmsCv9YUHXefRdnQmYgAmYgAmYgAmYgAmYwK4JWNB1Hr5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vo1p0cfpoJmIAJmIAJmIAJmIAJmMC2CVjQdR6fXQHt3HdXZwImYAImYAImYAImYAImsC6BXekPW+jWnRx+mgmYgAmYgAmYgAmYgAmYwLYJWNB1Hp9dAe3cd1dnAiZgAiZgAiZgAiZgAiawLoFd6Q9b6NadHH6aCZiACZiACZiACZiACZjAtglY0HUen10B7dx3V2cCJmACJmACJmACJmACJrAugV3pD1tglsaxAAAgAElEQVTo1p0cfpoJmIAJmIAJmIAJmIAJmMC2CVjQdR6fXQHt3HdXZwImYAInkQCbjd8m6dqSniPpjScRQuc+w/QbJP0fSS+R9NnO9W+5uvNK+glJH5H0OEkfG2jsN0q6bvjbEyS9Z8udcttMwAQOSmBX+sMWuoPOBVduAiZgAiYwgwAL64dLuoqkP5B0B0mfmlHP2recTdL3DDz0vZLesnaDkuf9rKRHhzYgWl5f0ZbvDCKwomhTkXdI+pemO5YV/sEgYv9S0k9J+sBAdYjdJ4a/XUfSW5c9tvnuM0r6CklnaL6z7YaPS/pEwy1srpyroXyvomvPk17tdj3Hg4AFXedx3BXQzn13dSZgAiZwUgn8uKQ/DtaUq0t6xQ5AROFQauqvS7r7EfbhmwPPy0q6p6S7SvrMRHt+TdLdDtDmG0h6/Ei9FwltrHn0syQ9YKLgXgRdFJQXrOn4gjJT/POqEcFYNte+Wtu5dvv8vONNYFf6wxa64z0Z3TsTMAET2CuBr5H0CEnXkPTbkhAXW3cT3LKgYx78XLB8Yim8lqQ3bVTQjXHMm1wjlNcUdHOtmlijzhIshBZ0p42yBd1ef72PR7st6DqP466Adu67qzMBEzCBPRLo5aKFle42kv4hWLeGXOVqGX1Y0hsOKAzPFFzmYntYoGOVu5Gk+0m6k6RP1zb2AOVwm/tTSReXdLvQpvwbO/exXxusblfssBCPAuzvJd1D0n8VGnV9STeRFAXdWtatP5R02xGXxblWzVbxghXzzwOXq0l69dyBq7gvWuimXFYrqpos0nMeTT7MBUxghMCu9IctdJ7LJ41AvvM79XE+CXzyhdDcjzbnP1gk3isswH5a0jNOAsCN9pFzUg8LAgMhcZ8KF7teXTkqF62p9q/9viPo4H4LSWs/u8Tii4LAvLOk50v6GUn/MQWt8u89F+I1FrUonLYm6H5B0lUzZpyJIzALGx2cyyudH3xw4+/lj4XyfxvOBf575TjNKXYcBF3N94l5hysw48R4cHb3v+cA8z3HgoAFXedh3BXQzn13dfUEvk4SO7bPlvTPI7dZ0H0hnF6C7tKSHhM+ho+VxMLmoyNjwSKHe84j6Y/qh9olKwl8ZThbxKKdBSRBMV5Yee/SYhZ0pxOMwoPzgLccsDYt5R3vP3dwT/3qkQr5rbxwaMfrRixNrQLjqAXdWECR75P0XEkvkHRzSR8a4AM/3Hy5cE99e6Ec5w75XWuxbH5JsIbeLLEoLhlzNuPvEsQ548RG2ieXVDhx73EQdDXfJ+bQb0r6lfB+MFewaLeM9QGHwVWvTGBX+sMWupVnhx/XncCXhdDmdwwftKnIZBZ0hxF0aVRCdvyxDr1oYLT53TlfcD9DbNScgek+cU5IhZeSRPj1s4fNjhuvFIp9zQVgzVBGUXUUVrL47LmW75r+xTI93Q5bXQCPWtCNcaqx+HH/oaJc9hZ0RMJ8kCS8IH4piMWWedJads33uec8iv1s+T6l7xCu3tc74ui0rWPl8v0IWND1Y/n5mnYFtHPfXd04AYImPEoS52y4+PG1oGufNUstdOxq4tIXI/jhYsbu8VCY+WtKemRy1siCrn3Mau84cziDxA4+F+ICl9ip6Ia19Q+VW7oAZFGHxaGXu9NRCTo2L4gmyX+ccWKjY8yDYCn3mEeNcV96Yc19eUMlPRfiNQIsd7kca2pNfdy/F0EX24lF8cqSXtowTnOKLn2fW57Zcx7x3NbvE+/srSXdPzQa7xHOTPb6LWph4bJHS2BX+sMWuqOdLH76MgLpD78F3XyWSwVdeu6A6HlTOa5ydzwLuvljV3PnBYKVjuh7uF7Cf4sLQKztzKUbhjNIiFBy0fVwdzoqQZdaUrBcHzp4Rc18OFSZngvxGgE2JOguEVy5035+i6RbBUvLk0bcTM8arF7ci4vsBzNYfybpbTMAtljoOOd4fkljbrOXDOkkCPDDRtr7Ktq0JA/ingVd6/cJlGmKDwLy3DT8hlZgdpFjRMCCrvNg7gpo5767unECFnR9ZsgSQZee06I1LC44gzAWXt6Crs+41daSngvhnprzjbV1D5WrWQCyocgCmgU4lnWSiPO/4/WcIO5YrObRI2vbx2KMqJJHJejydwtvgmfWNn5n5Q4h6MbOvOFqyFmnfEPokOc3f2jmZkiLoEvL9pwCSzbOat7nXm3tOY/mfJ/oB79NuKcTVIrrb4LQ/7denXQ9uyCwK/1hC90u5pQbOUDAgq7P1Fgi6GLyZywRtbmtLOj6jFtLLd8t6cmSsNIhcg4dgbS0ACQIDu8sATkuI+lK4f9P+4FFhCAEnPsjkXgM8d+SlyytLy7Aj0rQ/YSkpyYNQoCQU+84Xj0X4i3jnQuVUsoM5j3BQ8bSIDAmWGZwj+ViYypfwL9R0vtnDJ4FXT20nvNozvcptpRzx2x+XSH8A+lT/qCTx0A9DZc8SgIWdJ3pbwloLiDWOOTeGeexqs6Crs9wzhV0nGEkyAQJirn42BHmeejsXGytBV2fcWuphTNV9w5nQ7gPcUfEvaFofy11l8qykCJU/7vCnEDMEQ6cHGX59doQsIWcWkRdLOVpa1ngp/VHQRdDySMSyWt2yIiA8flYFTmvyPmbeB1FUJalY1l7f8+FeMt411iealw46ecWztC1iL+asWk5azhU3x4tdHO/T5EBBg/eXc6Ec+GmTqCgd9ZAd5ljQWBL+mMSqC10k4hOKWBB18br0KUt6PoQnivo0t1PrD7XCGHBp1plQTdF6DB/v7ykp4VgNGtY6dJepO8qVpK/kPR3IVAIVrke5+Ti89L5PNdFrscIYCn6E0k/kFS2Rs4wHkf+OwITXWxGR7AizklSfQhBN7Zp2iJULOiWRROOv9l4YYydQZwx3b7gFgTttYM3QWuk1bSyud+ntI7Us4F/t5Wuxwjvpw4Lus5jtSWgWxB0+WI4XbCwC0+YcvKxfX/YbWQ4iFRGEtknSnqzpM8Vxghf8x8Ni/KLh1xiLLReKelZ4Uf8P2eOLbvzLLIICHA5SeQEimdlaNtrQoLUF48cVi8t1mqaky/oxtIWsMHxHSFq5o+ExRCuhHBg8cmZHs6/LPGjhzMH2on0eMHE5SyyZhfw6cF9cUkkQj6KjCMii+fh5sZF5Dr6gUsb1hOuOYKOABYPDGecqAOhQN6mIYtPXHzVjFm0YhDBLboJch8iZE5EN3ZqyS0FCy6CGsD/9eF/5+91akWJKRZ4p3C94bwXF8mBXxbcA2vm7Vi/eQZBG0hGjBsi8wIxwIX1iuitjBmL27G8flNszxYCPfAMrkeHQBFrRG/rudif6udWBF1M/Ex7Ce7CmRzmML8tLdEjp/pb+vuSc1hzRXDPMa4RYBZ0dTOjhdNQjYc8lzjWi7mCrvX7NNSG/D1iHUWqHQIc+Tr+BLakPyZp20I3ieiUAlsVdIgNBBxhdhFLYxfnCPiBj9G7EFuc8/itRACW7qc8h9Bxm6oVGswvhARnEVisTl0sku8WzpwMue215lmqFXQsdmHAj/XYxYLsAcGViv+/9iKZLy5uuHCkgR+G7kckwOKvBwT40H2MJ6L5nhNzgfHEVYmF5jmD2EdIcNW4ErPzj/DknAEXEQnvN2JpmSPoqJc64RYv6sFlrsWiw+KQpMKIc65cyAwJuhjuGne9eG+JO/OWOY74rH03Yj2w596peUd5xow5ykH9OSIsTUZMfSxKrh7Oqg3Np5Lr25xFVs/F/tQ7twVBl7q4sgjkXfu9YK1bI28Y7p4/KekcU7AKf58bybHnGM8RdNHNt9RlNtLYjOEdYoPkfwa4sIC/UPhbz6TrLW6ULWVrhvckCrrW79MYx1zM8l7xjvg6/gQs6DqP8ZaAblXQfWtIMlojFBgeRF0864TA4Ad/bMEahxQBgzsOCU2nFtQsaAj1y+K7pu502hAuGoFQCsV8CEHHQhw/+ShoaqYw97DQJxT01PW94XwZi5SWC96ce6Jtn6i4kYUA3BjbWuaMJxZYmNcKulwY1FjO5gg6+pwHlcBVj4AetYEJ8raCMRckJUEXc4f9fAX3WAQRzX81YgvhzcLgdxNrXO2jnhcsa3PCp+fidioq6SEEHVbHmjDr+Xm3sQV7yi4uynkH5lqbasdiqNy5gvUWKzmMOUtHMBTyW/Gu3TJY65Y+Z0v3H7WgW9OK1Lqp0SLS0rLkQMNtd8mFd8FNCtFAW+rc0xm6Od+nMRb5mmNNz4aWMXLZ/gS2pD8me2cL3SSiUwpsUdCxY88CN7posQP5bElvCqG+Ob/Boixf4HMPrpcPTf6GpQGXwg+EaHS4DPFjll41kQyxbCAsWMTkF4s5XNVw9yPfDruhnO3JxegzgmUmF0xp4tzU157nYHHIcwflu835AjVyOm/SUNrIrnrkgKtddFlM+1OTpPnSkh5TWLQjgnCvxLpKEAh20uGQ8+Z5vx/Ow4wJhTHmnFmiPzyz9Jz7SvrhkPuI501Z6PLoXzXngghJ/z0BHv+XBVG8cCd8UfK/mRtEBoRLujCmSMtZPcrnbYXF9SS9I3le/l7zwWbe3TEpQ/422sn/5V1iTrBYzy8SrCPAxyx1/O7ShvTdi/VEV85/DP9AdD4iQsb3O5ajHzcKrrktv2LfFKzs1Mk15UJ0CEFX2948gMicBftRCTrcj7F+p1bQuDlR8xtay2hL5Y5a0PE9+NIGIHizYLknlxvj9faGez9euckWq5wr6BqaNFm0JnjMUCV7EnRzvk9j8NJckpQ7ru/v5AQ6gQUs6DoP+paAblHQRdwsdHHRwx0rPWfD4vGiwU0wXYByHo6PDD9WuKDcPgS0SM/XYWVj4Y3bWyoIx9zrhharWIFwLeO8XH6GD3cYrHl8cNLncEYLa9OQdapHUJR0utJGLDMIunTeYU1BbGFNSa14Uz/siEQEZsqdcYInESERjOk15i4JB4TXUH43zuU8JeOHYGSsOAeZMkf84ZaJ9a9klZwSdLmVB4svz6mNHNgSFKUUKXDKqpQyTQOB8O+lSJz5PErvH3JzZKxYECLeUstrTRLakshnjAhiQb6jXAzynmLNY/MmFXacW8QdtcbaVVpY8m9T1tVDCDp+B9gEmLo+HBbbcc6XwtGX6oih53n/jkLQpWc20938dHOC83Sc6zxO11ELulaWcW7z/SMPIpsph7rmCjraxCbSkov3ho3CkyLoln6fctY1Xh5Lxsf3bpfAlvTHJCVb6CYRnVJgq4KORdnNg4vPkCtk7roWOza10x/PEbGIjhfCgQXJRwr4Si6RDwnWjrEzZ8xFgjVQNi5aKU/wClzMSldPQRfdUMesYKWF+JDrDWIYd1OETrz4MHN+hoX4mMsq5+0QClhR03th8aoCiDw8M0WwcOLWNRbABevPowqWpilBh5su4jJezD2sKbVXi6CjzlyUTVmVYjuwACPQsaTGC+H7V1lDhwQd44XLJW6eQ+OFeMAFGXfAeI217+sl4UaF9TteNWNF2YuEZ6UbBGyEYAmacoFOu5yP39iZrkMIulZ3tdp5Fcsd9Rm6dL6m523SzYmpIEKtfd5C+UMIurEzb0uFyh4E3RIRFudEzzN0U9+GHvNw6Txa+n0q9SENcMTf2ZTFG6OUYqUHA9exDQIWdJ3HYUtAtyroavJ/5a5WDFNt6HIWkuSIigEwcBPELz/fOczztvCMIdfJ0jThfoQiVsZ4jfmr9xJ0uKjy3PdMzN08lxfFsTbwXz5P83DHlG1ZfCMUsO5dNmkTIg8rTh4wJhc8WA6vm0RxHOsWlrrHJWNL2bGPNi5NuIDCK14lkTT2zFZBl7vQ1Lpd1roXDgk6BDVBgKbEEsKYZNiptXPo4Hy+sTK1oZJzzC2xteI2rQf32nSTBEH4i5JwIzvUtXSR1tKuoxR0qSUG93XOLqXRgeO7+rGKgDQtfc7LHpcolzUMSqKHjUi8PbCkD12tLpf87sxdwM+10FnQnfYbXHv1+D6VnnWB4AETj2bwu8saqMU7orYPLrcdAlvSH5NUbKE7HVFLItNJsFmBnm4/+WK4dnFb+sDXBpjI8ykNuaiUFt5jFrYSx7wOzqCQ7qCUF6mXoGtxfyIaIWfi4jWUKDjfJZyzI58v/kvcsUJhPb1z0qYWl8SSSB0TdLlI4vwJOYPima+ad6NV0JVcXmr6mO+qDt1TEnQt48UY4BJLQJSxeZGH0qZsi8infKkOrIOIh9rrKBYnKWP6fMgocaS7wJ3x/EfgcplG1yv9rqTumDUbcbVjmpc7LoJuLO8ZKXpItVMSPa3Bs2o4L/mOW9DVED6tzJLNnx7fp1JLD1VvPRWXPAoCFnSdqa8FdK+Cbshalg9DaeFP1DXcMYbOZcU6aoVT7rteKxjTtpbaOeTSV9uutP58nPOcZFPTN7+/ZN3ID1FTZ6tbIveUrKr54j3PLcZ9rRaz3GIzJujOF3ISsljmqgmIkjNtFXTcn4ehnnpufvZuLER/SdC1iHzaV2PFzheZc8/ucG6OgCrxqn2PY/mjWJyMnVOceueW/H3JIrz1uemifcxyGgOmTJ3BbX1+Wp5NEM4mY6lqveZaopYsxPM2zklbkNZhQXc6jZPkctnj+1R6X0rfdI5gpMG8Wt8zl98+gbX0RxcSttCdjnGvgq4lBHYeOr42H1KtcMoXmq3BMuJo5FawIX/12nalL0s+zq2uE/n9JfFznpC4m0U+15iVcexFLgUEyXejc2tLrcBPn5u3d0zQ5f3HXRXXxKGE4qX+zRF0XxXOimHxjdeYcM2jY45Z3PJ51CryaQ/nHgkvTvRLrlIC6Vw4z2FH3VgmSBAfr7EzrSX+WIn43SDyaLwOLXxOgqBjXJ4Q3JfHLK+pO3WNpbnLx36FSrYo6Oj2UMCTmjN0qUhf8o7MtdDlEYDnDOOYJbO2vr1EuezxfSoxOUs4136L5I+HPgtcOzYudzgCFnSd2a4FdK+CbsjlrzQMuaCr/UGqEU4ly9rcj1Ee1n5ItNa0K+dQI8jGpnDN/TXWmtrXJBfJ+Xjni/s5IiFf4I8JulyMtcy/2Oc5go57WyxTubvq2OZFPo9aRT5tK7m45e9X3n6ikGLFHkpyPDRHviXkoYt/n7JW5vWU2sqZyyfWTspO5dJUGzWBnTo99iDVpIGJSmfn0oeykUo+uvuHEOi1510P0vCOlVrQDcOcK+g6Dk+XKJcvCN4mLRt4rX3gXcIDgfOmtWuUoW/LnO/TUHvz9RM5XPGO8HV8CaylP7oQtIWuDeMWg6K0uFsdUtAtObMxNQpDAqOHoGv9wa8RdDVlpvpc+4HqIbDysduqoMsDzQwJmfxc4JTFLZ9Hc4KE1LgKtyRXr50flGt13awRny3Pn1MWMfezSUqUmvx9c56zxj18R3kP2XiqDTR1zhCMiN+KoWBHa7S95zMs6PoLuq2lLeg5X2rq2rKg6xGwpoaByxwdAQu6zuy3BHSLgq7lR8WC7rScYS9J5ujeBF0uttYWdFMWw5rXf66FrjYgSH5+ZixSKu3N3+vWORH7nL9f+bu5FUFXcuVtXTjVjPNQGQQ3UTV/NUQi/I2QE3Eo3+SSZ61xb5pvkpQUBEQaS39Cm9KIvrhkw/+vOzZ27hk68lUiSvNciDVN26KgI+ohUYhL6VuITsuxADZ8hsrwrpC65OoLA+zMtdC1fN+HxqjnGbqaedCzTOvvUo/v01D780BnPcamJyvX1Z/AlvTHZO9soZtEdEoBC7rTcJQsArbQnT5VDmmhy91P1xZ0uSiZI37mCjoI566UpfOVef1Ti4KTJujgOHdzp+0X8wtLnzVEZY1nURAPr5O0lph7lqQHLO1Ecj+bDPeWRH9a0oVQRZqTcE6S+LFuzP09brX2pm3YoqBLU4ksHfZDn6FDPJIWoUX81fSpp6Abizpa05aaMvSfyMkI7qnf7ry+Ht+noTYu+W7V9NtltkfAgq7zmGwJqAVdm6Br/TFunTp2uTzN1Ys8cvGaI7BaXC577IAu+TDmwU7yIDC5FY88b9eT9I6RydVD0NVYvaYseK3zf275ozjgz+YhORXvJYn8X0d19dxVp0/MLc77EAXvNpJIRTCVtzDte5pXcM79QxyPi6Cbm1g8WulJYTG0YUAU0EsEi+RQGfLYYYEldc+hBN05woYAVt3fksT7yUYVv7U95mtPQbf1xOI9vk9D7xSpgdLUND3G5qh+B/3cOgJb0h+TLbaFbhLRKQUs6IYFXWmReOhDw1sVdD2DouRuHnnk0B7WwDwk81bP0DH7SsIpTeKdn7OryfWVz6M5gWVKCW3zFBP5gmBuFNi2X60vLL32GTrOi90unJljrr0ynBt779KOVN6fus31XIRdNCQbZrH/5LAAbw0WgfvpPQKffwmM0gimlV38gmLpGLMIve9ERTF3Hy6XQ1Ehp9pyCAvd1DP5+1geOv6+xSiXjPl3SSJYE5F7eS/iZhxttqCTrjjDQtdjg3Nozm1lQ67mnXCZPgQs6Ppw/N9atgTUgm5Y0PGXfME6x1rUMn22KujyROylEPY1/awRyXnenTkuU3lesjFBx+KI0OzxmjPGSyx0PDcP/5+6XcYcX7F9NTn58nk0J/VDzrCUqiJnNydPY828mSqzVpTLaHm4iSRcLXkPELEEAXnfVCMb/o6lhc3Jjwzck0ZxnZMPslTtN4QFOKKddw5LHe5oc670DN4zgjBcKnZb3faiRWtMAE31raeggwnu1VxY5fnvbwasn2+UxCZMetX056jSFhDMiSBKl0wajCswwvvlmYWOM5mkQ1lyXV8S7+CSzYy9pC3o8X0aYu0ol0tm4T7v3ZL+mCRoC90kolMKWNCdhmNINPyYJBYk8apxd8tHgDmJVepakt4p6Q3hI8eudZ4AfauCbs3E4qWcYrllaGqW5wnhW/LQzXHBWSrozi7psUnOtyjA/jPZ2abPY8mdUyb5PEJ4XEMSIbprr5xhSazlltuxZOdjz2WhS0ARLDqvkfSmsKD9VGVjSznhlriTpY8leuXFJZGHDYa8C1xY5bDYE/gDK1DrhSstuf74TYgX7nA3CucB/1zSHQbO4vUUGjw7PTfXK90CqQseFngheunLVGCVMYZ7F3SxbwifuwZ31ltKenzl/NmaoCOPJhtPzNf04uwk1lN+w+J7MdddduqdOgmCrofHSonj2l4NU2Ppv69DwIKuM+ctAbWgO21whwRdfr6JsmMJdktTJU26G/8+lENsq4KOdueuklO5qUoscuFT4o4AvksINBHraLGaxQUTu4/xGhNpuUVwjjVrqaAr9RlL3LtCLrUYCKE2aXNJ4NTeC7MSw9L9iO9HBKETWbMrz4K1Nqog1iiCevxMMl6lwDBjP8O5BXmOVXeo/tQNkTJsyJBa5c8kIThjiH+iDrJJExexnGUiQT2WO5gQHCJeBEh4SCiPBTZ1a4zPwwLI/emGUrw/tZ4uzbeHiyS/R/EsTa90Cwhh6mLecC2t97gIuvSbkrpWY/3FZfGvwkYf7xbBafh3Lvp/ofD/9zpDh/Xso6HOmuA6zHXeNeYl85b/P15/Kun3wvm+fIMDzwx+0y9WeMn4rWL+z9kUqWnz0Hu9Fwtdj+9TiQGCnHQ2uMfGq9cm2Nhvtf92tAS2pD8mSdhCN4nolAIWdKfhGFoApudBIjisdOxK1rgjsTBmscSHOV5YIQgZzUc5v7Ys6PKzXLS9RdyWhO3QeTA+/E+XhOWKC6sBH57nVUzvCwQXSiKKxWtM0GElwQXoCqHwVI63UhOWCjrqzPuMIEU8wIGrxfpVEnTMOxi+qoJhLmKGnp0mlE7nN/nYas9NpZacONa4++UuZ2PNZsyfEoI9UG5OIvWh+qNgI3H270piEZlGsGSesZhFdN9Q0mNCRZcKDEptie8CnHPLafqbMbRpkqaxWLIISxOh0+welrSUY+rGudTyd1wEXXShTr092LxhDv1rcj6u9A5XvLqzi4xZu9h0+dGQm/CqyRMI8IILJUF0+H1pCZ7De8WZsruFDSA8AFrun93RcONeBF2P71OJVe5Sz7eGjaZ/XArW92+agAVd5+HZFdDOfe+9GJ4bqrxFOOWLW/rAYhN3GT5iYwtBouA9MtvJHEu6m7erRlyskYeOPpbELR90ODxx4mPMR4l+s7ObLvz5qL60AHBISPOsV48wZ6H8IEm4aKbXmKArnetrdfHMBR0WHOZm7lI79jrl1i5cl1jgISS4+N+5NWeovqHFYM285azPAyWxyIzXmIU0TSgdy7NYnRoryn5P2CXGpTFec4Jx5K7RvYOzILK48vFEZLBZc6swPkSki2fpzhM2FlgMI6Rfn/QxtciWNjXSzY/SpgnWPzY3PibpahPvxNAcQcxhdWee4kba66xb/jwE76OC2+qSICnHQdCl73hq8U6t1LjxMqdYJ2BFwQ2XKwZ54f/nd+DtYz8mI3/j945nsyl55eA6THGszcyn0vjx+37+5A8vDiKOzY1o4WtpDr/vzGsCqcSgQkSQ/qesEp6Jmy4RfXuLvb0Iuh7fp9LY5O7ycwJntYy5y26DwK70hy1025g0La1YYt1YQ9CVrGz0D6sebiTswOdnfTiTwgeLc0G4TsVryrpXcoPgA8+ZhKHzRGsJOvqQBjuIfRoLDMFiBAsC7ly0M72mXLDShWC8761hR/epGQ+eQ+h4RGP+HO6dOheXh4ZujWZaOmt5Y0kEN2i58nak9w656ZbqH9vdHzr7BcPLBytUmuuqJhdZbmWjTSze2X1nMZifnWJBh7sZVgGsTfGau+DPgxeNBQrJ3xeePTcdCcKfPIpcuQU5fZdLGwTRIotbbZ6GIk3STeAMNkLSRNIxiM5c19JczCEOEaVsIB3iunSwXOKixzvMb+OLGh90HAQd7xcbMwgnvDRekTCIc+nNA2lJas7Q1SBNOdZYd+M8vlyY67jp0cY5LpK07xuDkPu/obHMvV8sWIbS33+E4/2DxbvWlXuKxV4EHf1Y+n0qsciDrczZhJxi7L9vj4AFXecx2RXQznniaMAAACAASURBVH0vVbd1QUeb06ABeR9YhBLlK7pg4pp4lUzIxQUueZmiC12JRSmEPeVYBEVrIOIOgRKvNQUdz0wXZ2kfEHZY2ziDxnkhzn6wgEkX7LF8rWvX0LPgQYAPFsOIF9wlLzwyV6cEXb5bmSc7n3oN8vspnyaYZqGMSJzazS65tVJXjaU2bWMpKApugiR+jtdrw2bEBwJDRGk+VrVucrnrXtoWrLiMFS7GWLhY1OO+lZ6/ibzuGAJptFg28/QKpWicaXt6Cbp0wVmyurMRhCUEsVnaIDhbWCBfaUBQRssni38CiqQWPs4b4to5Na9L85YFPfX9Rvgj7ywWH96pQ115fjuE6M9LelnDA/cu6NL2PzoI6HSjI7XesRnE2dT0OipBRxuYi1ielwS1KW0Y8R1gU5bfiPSiLK7InMXNLYO/M7CJ2jCVPl80rjv4bWIDqDU9R8vzGFvcUvkeztk8Wvp9ytvK+whb/otXq1dKS/9ddjsEdqU/bKHbzsSpbckeBB19QdSxMOO/1gsxhoWF3dkp15G4Uxuj6eXPyq0Paws62oPLF65irQmVEQi/H5Ix1ywOeJ9Z8BJAIhcAQ2PAMwiqgaDkTBPX1MI3XVxTvjUwCh9s3BKJZFq6EPzM83+fmDh5EvFYvLQAHKuq5FL8myE3WMmCWaqrZc5yP6KOuYk1dmjujo0Z7xWLntYd+DwgypRrag9Bl27wIIhYpKXRKmM/YyChkgto6nZZCgLD37Hu5wEj0sVYq2tp7vp8aMtcOt4s0gk3T5uZH62WurmREudaMWl7z2ii0SL75SPngeP5utIcPkpB1/q9y8sjCPn9iYGP+G3hfX/SxPvObwqbemyEpmf38DLAOwbrdevvRWxbvu5Y2sfa++cIuqXfp7xtuSfQnOjdtf11uW0RsKDrPB67Atq576Xq9iLoaDuLElxPcBVLc+6MYSIcPTthpQVf6b58Bz0vk7tGHIWgo00sDvnQsohP3UqHWKR5iaZE7dSCYOgZLBJxc31ucL/EVYVrStDF1BJYWuLVumPJLirn99LzYLGuFgtbaaHRuggYOiNKXjPOrUR3pyGOrXM21gNHLKWMATvsNRfzgvcDi2HrvKD+3N2VhN8IpKG6lgq61Bo5FawnjiUBW7C65HnlYttrBT/9TS05LTnovjdswkRBz1lFBGfqylkzXkvK5KKfhT2WupqAGHsWdGnbebd+YcBaHyNgEu0yD5azR0FXOnpA8BfEXO33MH53ifD5y8EdNc7BJb8dexJ0Pb5P6XubW/yGgpMtedd97zYJ7Ep/2EK3zUk01qo9CbrYDxYmuFxxDgJrFa5y0YKEqMD9kt1vPjjvnrFQRTgiGLEwfX/mCpe7Ax6VoIsscOND5BKxjLNX0fWRxRq74+yiIqjgMvfcRfyos9DB959dWz7w7PTzHHYY2dV+Tlgo5Yu/KUFH/flHbs6ZAkQuu9AEG2BHPrVU1SQEpx15qow5u6djQX+YW4hOzr0xZiwUESac52HOEhyD4ARzxFWcEzyDXXkEC2PFuxLdORkv8swRBZNca0vmRerWyLN577CSUv/QtUTQ5a6DU+dA47OG5h9nUrHc8ztBPjvcYpm7uF7jnpuOAUwZVyKIsqHE78pUX2HAeUXK/VbyGzXk6rbG14PfTvqA6Ob9YO4hLHEhHbO2pO90TXJqAsuwUfDxJHJk3j/qxGU3v2gjQW0uIwk3YNq5JD0E7z6inmssWm+ao46NCfoZr16Cju8U3xC+LzVn6ObMCbgiSHk/osvk0Pnnlvp5B9iYYFyjxS6e4SaQTO66WbPu2IPLZa/vU+SRnsmbk6O0ZcxcdlsELOg6j8eugHbuu6szga0SyN0dW90ue/UrF3Rzdk9borj2avdR1JOH3p7DqqXd3yHpccHVuOYcaBR0RGZFEPxzxcPy9BVDt4xFy03vyVMH4KpGwu/apO0VTW4uwsIcHuQfjNZ9Ar/Adug6xBk6xgdr/pSLcCkwTW2nU3dsoscOJYuP9SHyGRvOB6dXq6CbmkdLXFHH+k7oeyz0UcghsnClJqhJjABby26oHJsUnJtG2EW3fwQwz6jdNNxTUBQ49Po+MdfxJIkRp6dc1JeOle/fFoFd6Q9b6LY1edwaE9gTgRiFLi7w0sS/a/XjJyQRxTNetZa9tH0nRdClrNbaacYKi5UYl8X3TkwKzqpgbSPwTO1Cc+gcZXwU/XxCOENUu0BG1BFMAssMlsAl1tde7wHfaqy3LPaJeImVbuxcbaugI8w/VnYuAtOUwvznGwKlvmE9vf2C/Fzx7DUWK0RsGtymhWWroMvToKTPqk0309K+WDYGC8KbAqsrGw8t7pUtz+R3Gisg7xmW1Jpz2bH+vQk62t3j+5QL/VIAnpYxcNl9EbCg6zxeuwLaue+uzgS2TCAPbtIajGRp3/LFPCkxcOEkcmPLdRIEXc5q7GxSC7stlEWMENQnvf4nWPgIkkIU2eNy0VfE7tSiH3dErD5fHYR0jCq8hAOikhxwuFiWLlxAc9fXOc/DokQ/Sdo8V0wT7h9ByIWgf09FQxBXiPl8HpF24FBRHWHKMQFcgnMrY0WTm4vwPP6r3TCJD8D1FG+IT4bzu4e0WDP+HEUgpxw59cby144BWPp9ii69RBblWmJ5bh4o37AJArvSH7bQbWLOuBEmsFsCaZRRhFSeL+qQHct3T6cCfAy15SQIupTVVHCSQ46Z6zYBEzCBtQgs+T7l7vzkgySv4NxNhrX67Of0I2BB14/l52vaFdDOfXd1JrB1AuzYc7YnhtgmDD9nNeaGx67tb57rsCbAx0kVdFhUCIMeU4gcJ+tc7XxxORMwgZNHYO73CWMH7pWcn+Wyde7kzZ3d6Q9b6E7mJHWvTaAngUsFt6azh8iJS86+lNpFBD5C2JM0mgAR3x4CCUQRyT21QS9K9R93C90FwvjgUob7EudhyAfnywRMwASOO4E53ye+OZyhvWyILIt1DtddXyeLwK4MShZ0J2tyurcmcAgCuQWot5UO4UbAgKEL69wSEXmcBd2hx+YQ88l1moAJmEAvAq2/gbl1zh4NvUZif/VY0HUes10B7dx3V2cCeyGQ7mhiBSJ/1Ks6NT5Php1Wy3kwEkaTgHfu2YbjLOguGnJ6EdTAbkOdJqSrMQET2BWBlu8TOUFJCUKajqWbhbuC5MZ+AYFd6Q9b6DyDTcAEehGICYEJj/2HIbQ6yZ+XXqXk1tSJmONcGKHcl5zZO66CjnOGJKS+SYj8eYMQhn/pePh+EzABE9gbgZrvE9Y8UjvcPXSO/HOPX7BZuDdGbu+pBCzoOs+IXQHt3HdXZwJ7IsDHkEiT9wpii4/hMzp0gBDk1Hs1SeSXwgL4TEmPCHmq5lrmYtOOq6BLI7yxSOGc4RLh22EoXYUJmIAJHAmBmu9T6tHw4JDYviVf35F0zA89GIFd6Q9b6A42D1yxCZiACZiACZiACZiACZjADglY0HUetF0B7dx3V2cCJmACJmACJmACJmACJrAugV3pD1vo1p0cfpoJmIAJmIAJmIAJmIAJmMC2CVjQdR6fXQHt3HdXZwImYAImYAImYAImYAImsC6BXekPW+jWnRx+mgmYgAmYgAmYgAmYgAmYwLYJWNB1Hp9dAe3cd1dnAiZgAiZgAiZgAiZgAiawLoFd6Q9b6NadHH6aCZiACZw0Al8v6dqS3ijpbzt2nmTp55L0SUmvlfSpjnW7qlMJnFfST0j6SEi6/LEBQKQYuW742xMkvecAIGNbGO+WZ3yJpJ+U9G5Jr5H00QO0rXeVl5B06QruvZ/bs76vCeH/Xxbe/y1w/wVJV5X0Ckn3CL8hPftMXVeR9D2S3iXpqZI+3fsBru/gBCzoOiPeFdDOfXd1JmACJrBnAmcOCybyCD5a0q0k9crr9FNBXPylJP7/D3QAdRFJ9+xQT6kK8lr1yMt4oOaNVvuDkl4iaYo1eSKfGGq6jqS3HqCxsS3/IKnlGWwA/EnYBCCn5asP0LbeVR5ijvdu41R9sQ/kD72mpFdN3bDC339N0t0k/aGk20r6xAGeucYzDtBsV5kQ2JX+sIXOc9cETMAETOCQBC4m6enhAVcPu+I9nneIxW4UCz3al9dxA0mPP0TFhTpbhOmzJD1gol3HQdD9sKTnSfoLST8t6f0rjcWSxxxijk+1h02YC0s6y1TB8PfPSEJc/1ehPNbUP5Z08bBRcldJlD/qaw2xtcYzjprjcX++BV3nEd4V0M59d3UmYAImsHcCXybpgZJuKOnukn5T0mcLnfraIHiuuEKHf0jSSwcWoLgWxgs3PdxFvzNYA3EbHbvGyr9Q0stX6BuPaBGmvx7GZaxpexd0bF7fJfTzfpLutBMXuKMQdK3v4ZCllPf+3pJuIek/Jf2KpP/XYf5/WNIbBn5D0uoRpLjl5mtIykyJLe5FeC4Rn1PP6IDCVRyYwK70hy10B54Nrt4ETMAETODz5684R/J8ST8j6T82KujyZqWL2xoLW2v5Q02NKMD+Pri8lqwn15d0E0lR0EV3yQseqlGh3hY3txtJ+nZJz00E+ByXy7MFS9GVJNWM44ERVFe/V0HH2vJ6kh4q6Suqe1tXcGr+fJOkO0v6/uCKXXL7nRJbuGEy9xCkuOl+TtIZJd1S0r9J+rPwb2MtnnpGXW9d6igJWNB1pr8roJ377ur6E8h3rqc+Dv1bsL0a84Xc1DmZoR7wweOs1L2C+w1uTXs9M7S9UWpvEcEpHhYWVFgk7rNwx7mmBWcaWMDhevXIYOm6hqQXZ5V9fMY5ljUWu60CrVSe3X6sQ7ieLr1q3CN5Ro1FLS44tyzo8jamfWs5QwcPROHbG8/dzRmvtYTxnLZxz6EFLWLusuF959xi72vqm00Qpj+S9GMjHgFjYuurJD08nPe7eThn90WSbirpd8LvG+dhqeODI53rLehqvq/Mc9y64U4b79DxzHLvcdxDfbvSH7bQ7WFKuY01BL5OEjvOz5b0zyM3WNB9IZxego5obI8JH5PHSiKS2FhEszOECG7nCR/gmnF2mXoCXxnORmERIyDBz0rC7e+QV4urX9qOOYvMvQg63DBx87tZB/A17pFzBR0LRqwpvJf59X1BEL1AEovcDw305dySHhH+9nNBQOVFcWPjd6HkCpeWZRGNiy7WlriwTvtWK+ioh7NbLLB7B+YpYTjpgi79DvQQFbm17zaS/mBi/sTfhrdIupakN2UDNSa2OH/655KI5EoQl9eHe4ngSkTM/xv+Ny7btw4RU0vzoLegq/m+8g7j0o57K1Z53ps/rXjXOvw0HcsqLOg6D+uugHbuu6ubJoCfPmdc7hhCD09FPbOgO4yg42PHriahmnGnwzr0ooHh4wN9vnCOBbFRu0idng0ukRO4VAjtfvaw2XHjA4WSj8/tIegQQF9aMZS4cWKBnBIZeVUt1sCeFjoWZBcKoomzdLXh2xFYWDjZda99V+ZY6MaQ19TH/T2jXKZCmN+TGD2z1eWSuc8G0xVC1E02N5ZcU9FKY+oGgossvQh7z2YHwuRJM6zYpecf6iwnv+u4tD4kzFW8M9jEeG+hEZRlfIkuOSXs5wjEKSvdkNiiXbhb4s1AMBdcLFN3ZcaUjePfk3TWsFH28yHQTt6PnoKu5fuabiiw6YHrK/PHVzuBXekPW+jaB9h3bIcA+W0eJenHQ5Nqdmwt6PoLOnYFceljN52LjyEuZkN5wdj1xP0unq2oXaRuZ+btpyVp2gBazSIDl9glh/3Hej/kcjlFLBVZcXd96p65f2+xBvYQdLGd6UKLRerQhkfer9QF7JeCtW+q7zUCrOTOOFRvTX3c21PQ8fvOoppNiR9JAsq0Crp4fnOKWe3fW8auts6hcmtYoZe2Md6PKzUeGvyuI+biebNS/QQZ4tvNRsX9w2/S/xQKxnJEyeQ8KOfaasUJFmI2GbkPUfOOpP4hsZWKfza/orU5bRrr5h+Q9CBJnDdF8CEC6Xv6u9pL0LV+X2kflkO4cuF+Svt6pYvpNV/2UI8FXedR2hXQzn13deME8mhcFnTzZsxSl8vUb5+PLbvp0U2l1KJ8wW5BN2/cau+6QLDSsTjCOgH/UoTH2voOXY4NGiLjHeqasrCkz+0p6GIeNBaDhxSVtL9GgA0JupjMOuXwLSGH4JSlCKsFZ2e5EGP5GSOCSbytcmAjLzYl+E2JrvQtgi51OyZ1RhplNFq/+G7QrrgBVeprGr10KEJqZbeaiu1J0OEtg6vfV0+cL6McLsgE5Bn7XiD2iI6LmJ/jMn6u4G6IGMzF2ZDYiuJ/yFUzHby0fYg6+k4QmCjqegm61u8rbfzm8P5xlpG2cf7vCU0zz4UhsCv9YQudJ+2eCVjQ9Rm9JYIuXTDRmrGw9LG1FnR9xq22lvRcBffUnG+srfu4l+sp6NK6OM/IONRcRO0j0MFlgjfCMytuiqJnzB0Vax+L0HxD5ZAW0hYxFM8yEaY+dTeMggvX7lw0IspYuL4nMLq8pKdJendho4mzeSSRz9MYlMRwOnYtfagYqtEiexJ0dITzilyltCT8e5rKgP+NmMaS93eFxTOCHisY0Sopg8vtlHtmCjM9g5m7T5bEFhZhAq5w5o4zegQUGfIyic9BONFGNqEQTriYcmaNq4egm/N95dms7RGxuKRz/U3YaCFCp696AhZ09ayqSu4KaFWPXKgXAQu6PiSXCDo+ZHwscbOp2dWkxRZ0fcatpZbvlvTkEGWShYcjkNbRa83JldaaW+HSM2EtVun0/awVEy1nGfO2sJDGupFeWHexbI6lQaA8C1wCkHARnCFfQJLHrzahN1EKW6Pkpl4a6WIY4ZYmteaM5u+HRW8urjmHjShMoynOFXScf8RlthRopmYGzj0nmtfNO//pigciagjVf46KsmmRGqs358CoO1pwEeS4ONK2u4Wzd7lbIPOJ+Y8gaRFzsW0xmTxW4TTASUlsxW8ZwVDGzoDnaL4hzBXejfsmIrCHoJvzfY3tS91H+beaYDKNw37si+9Kf9hC1zYf84/73PDubU916SECFnR95sZcQZfuaNKS2l1NC7o+49ZSC25rLKY4W8GFuGM3eShaYUvdeVlyfuHOVnt9UtJrw0Lo0O6W7wo777X97ino+N4iKviPBTApPuj71IUL5PMkvTMEgPrHqRuOSWLxaEFjbrwv6TNCDSYIgddlgUKw5nEf6QniYrhknYvunAjXq0l6dVI/541YmCNI+Y9F3VxBt2T+VAxzdZHajYC57R1zIea35yeDJZhvTXRPJL8b7wDRkNkQJF/cA8IGYW3AoCkAjDNn25gnuG9Gt91cbGFRRPAQXA0L+K0az5zRfgRzatFbKujmfl8jkzTAC/+Gmz3jxO+IrzoCFnR1nKpLbQmoBV31sK1S0IKuD+a5gi7dPeQjzaF4XLymLgu6KUKH+Xt0P2PxcUgrXYt1iJ6mG2OHdPfLn1VDOf2NeZwkLExjV3rWqrTIRURzzuYpwTr0kYpGREsVbmlE2KuJ0rjkDF2pSTX1cV+voCipBS2NcMkzas7QpWeIcCtlMyN1A4yWm78IFqNoNRxKlXBSBN2Xh0U/VsWWqxQ5E+F91RA6/5KhMiyoiLi/DkI55qwjUBOpMbg4d4nbIlbSV1RaFofaimX0iwuuk2NBUXiH2RBYei0VdHO/r2m7U88M/t1WurZR3ZL+mGy5LXSTiE4psAVBly940p03dsKICMZHH79zPq5cHAR/fvBBf7OkzxW6zY/vj4ZFOYeI2dnih/WVkkhmyxmG/2zD9b+l+VGlLeyEXi78cHN4PrbtNcG1hmTDhDEeu1pz/OQ7k2NRLnkfviPs7HIQm0TALH7hwGLqOWH3bokfOpz5uOH+QYSsCycfMVizi8bhfdwXl0Qi5KPEOCKyeF58Dh9e+sHHEmsF1xxBx1kIdjxvGOrgnApRxYYsH/HjVjOFoqsTOa2imyD3IUKuPCOgBzudRCuDBVfufpO/16mrVUyxwDtF2HMsA1zsJr8sLDxq5u1Yv3kG54JY/BD2m3kRE/JinWARxJghfJbsXGM5wz2WZ3AdKicXZ59wcau9UqtZ/H0rufaNufMRXZPw4VcPVpW/zR4eXQZbvSp6nqGjSVFItIizaDFqEYE1AmzLUS7HLGhTgi6NCliySqR56fIzv/zecyYKt8A0mmUPQUdgCoKvtFxLXC5jTsDzS6q10LW0LS/LO8g7ytqD3xhS2MTvPN9QNjKIvJhaW2MdrF34/fvF8L2K/85vPmPIe4sV9Z/CN6bGfXSsL0vFVg2nJc9o/b4OtSfPgck6kFRBuLv6miZgQTfNqKnEloBuVdCxOOBHlB/LuMs1BBlXH35oYvQxxBYfjd9KBGDpXspziJ7D+bVCg4UqQgK3FX6spy4WyfjSP3XkMPKhBB2LXRjwYzd28YHBLYQdxTQ/zVTfSHzO7jyLs/iRG7sHkQALdjJLAnzoXsYT0cyCemwuMJ6cnSGs8zmD2EdIcNUsehG7CE/89LnYdSW4wNA5hzmCjnrzhMzUQ3LXlvMULACfm6RJyIXMkKCLC8PoEjTEnHnLHEd81r4bsS7Yc+/UvKM8Y8Yc5aD7nBDUvI+kk4jpJfioI4DYBR+6Sta2lgiNU+9F/vexIBBj1p904VJqX43AKbW1t6Aj/yKbY/ze5K5+peezSOa3ht+NPHjHGNua/uaCbszdNbo5MgfZYCiFmKc9jAO59rhyd8i0vVNnrqLwZQHKZkoqAsYEXZqEmueVovvFs0Vxwyv1KohCEmFHftPo3nqesAnGZkWLOGqdPy3vw9S7Nefs5VSdQ3/PQ+XHcswXzirymxs3EMeewW8u40KaAf4b+lYyrny7Wr4D6XPniC1EFt/iqU3n+Jw5z4j3tn5fx5jmRgDcX1s3FubOi73ftyX9McnSFrpJRKcU2Kqg+9awq1gjFOgQH9MYwYmFAj88MSfYGJHo+84O5tQPKTtu/Oiy+K6pO30uVgQEQmkn7xCCjoU4udOioKmZFdzDQr+UNDW//3vD+TIWIi0XvHEVom01HxEWU3BjbGuZ446EBRbmtYIuFwY1lrM5go4+5zmkchepKZ55WymfL/hLgi6edcLqU3shovmvRmwhvPmw/m5ijat9DuepOONRG/49rTcXt1NRSS3oTtvEumJlqoGpBXzMrYb1InclLI3/nBx01DNH0B3a3TXt39imQPrOlkTsmKBL85bhQcBvYf7bGV1YS9aKeF6RHIFY6aLHwVxxNDUfpt75JVEu57Z5qk1Df49urnxHni0JF+Ul3gtsZmBdxFU89Zgp5ZVL21RzDhfhDh/cl/kdLW2apucxCXzCRi4Xa6YaL525gm7O93VszPI106E8M+bOmy3fZ0HXeXS2BHSLgo4dez480UWLHTF+TN8kiR9Ech7xAcwX+NzDjxhuEPFvWBo4EPyBcAicD19024zDWhPJkF02hAU7y/mFCxmuauzW4frCbi4/2LkYJboZFq1cMBEpi4UQgjE9r8JzSmGs87xH+QI1ciKnTLxoIx/7yAFXu+iymPanJkkzbjscyo7jE++PriRYV3EfIaoYHHLelGeHE8vKmFAYY84HkP7wzNJzCADAjjgfT64pC10ePQv3NhYe/z7y7rOAjYEyYv6nWBx3wjTJMnMDKy1c0lxClG85q0f5vK2lxUD+XvPBY95xQD5efPhpJ/+X94U5wU5yfpFgHQE+ZqlLrQj5exldOaNlgAUq4erz+dOaZDe2Mw2Bz79NueAclaArWYLGrD8IZN5hOOVBNOhntDBNze18PFsX5FPlU4vbb4fNtKEQ77QlXYyxqP2rkXcs/dMcQQdfzq7VXngAYPl+Q3C3bjl3lCaSz5+XukiPWVtLeUf5jhAUBUsa37h84Z1ackteBfGMYz42cRyYZ6nlborV1HyYun9Pgo6+YMUiMEirp8IUB/7ON47vP2PMd3vovem1MRHnF4KPvJhs1vF7jQso84Q2jF1zBd2c7+tYO1I3YsrVrOFqxuMklNmS/pjkbQvdJKJTCmxR0MUGxtC/uGOl52wY44uG3aV0Acp5OD5uvOz8cN0+BLRId6oQTXxQ2SVNF55j7nVDi1WsQLiWcV4u3w1jsYU1DxfA9DlDO6yxzz2CoqQDTBuxzLAgTF9kPuKILawpqRVv6oeRBSaWr5Q74wRPIkIiGNNrzF2SnWaE19BHjMUeZ2xSfnx4GCvO5qXM+TDilon1r2SVnFr05laeloh99LclKEq6AI6spqxKKdM0EAj/XorEORbZbcjNkbFiQYt4Sy2vNUlcSyKfMUK0E547XwzxnmLNY/MmFXacW2RhUbJkD/2y5WcqpqyrRyXo2n6Z60tPze28ptYFeU153GvZ5Kk5ExddD0viZazXcwRdPcXTSk6dZWutL5aP7maEj09Dzce/Tz03pgooneeNdWN9Id9Yuigfc9udG+ylZj6McdqSoONMHkKXxOFrXFNuuUNtKKXdyMvixktic44NPGQg8Aq/w7x3/EYyp9hIxkqHoOTf8d5gc3romivoln5f8/bUeKmsMZ57fIYFXedR2xLQrQo6fnBuHgI0DLlC5q5rcZimdvrTA+bxnrGFSMklkh9MrB1jZ8740eEgNWXjopXyfNBxMStdPQVddEMds4KVFuJDrkOIYdxNEVTxwrrDOUQW4mMuq5y3QyjEfD3cz72weFUBRB7emCJYOEnGOuYakronpdVOLXpjkIZ4D3OPQCK1V4ugo85clE1ZlWI70uAH8d9KVo4hQQdzPtq4eQ6NV5pYNj5jrH1fL+mPJGH9jlfNWFEWqwPuzukGwZyzJPn4MSfZZChdcwQdGxn83tReRHrEPYsFfKuVqPYZsRwbGzyv9lxq64K8pnxMmD0kWGJb04VYjfhLWcRxGzvzFt3OWnLilZ7RKjbHxizt85Br2JSgG6o//U0ubezE83P8/uZCsoega52rPcu3nPsbem7rcYel7T/kWd05Yitfo+BNwe9v6l2SLBvxqgAAIABJREFU9nnOM7h/6fe1xD3P6dhyHnfpOO75/i3pj0mOttBNIjqlwFYFXU3+r9zVio7Vhi6PC5AYAGMoQlue94RnDLlOlshz/41D0If49zF/716CDhdVnvueiemQ5/KieJqrKL09DxfM31oW32nY7VgvIg8rTprrhr/lggfLIbuJr6+Y3ljqWEzHseWWMUGXhhOP1be4gnFPq6DLXVBq3S5r3QuHBB2CmvNTU+dFEcaE2U6tnUMHz/ONlakNlXwIc0tsrbhN64lWn/hvBBcguhxucD2uJWkLejy/Zx01Ai19Xk35NNro2GZIen6uNRhQyxiUBB0beVj7xxJit7pc1iS35htApOZfDtYTotPm11xBh6cKwhirfykYUHwv8KpgMyzdgLSgO9X9l+9eHkm2x3vHnOMbx6bV1gRd7B8B6Nh45vd+zFI3R9D1+L6WxuECYe7HoyWlYEM9xu+41WFB13lE1wLa8gFs7WKP3bH4zHwxXLu4zV2tqK82wETcueQ8HtfQjmxp4T1mYStxzOvgXNxQNLhegg4xV1o4lNoX3aXi39IQ92n5fJdtKqx/6Vn54r/EPc2bFOtocUksidQxQZeLJM7PtJwpoY2tgq7kMlLTx3xXcuiekqBrGS/GAJfYNFR/aV7koahh0SLyKV+qgyAAnH2tvQ79cV+StoA+MCc5s3qW2g5VlsPNjvk6dmYtryqdG6WzeXl5cl6x0MMta2hBWmOFot44Tpwbqs3xGNsTv2ds7hBVsxRUCeFEqpqSoDuENablOwgj/itZUscEHd85vld58vX0+1faAE1du0siOz6T0PlslsUE1VNTL50/c0QQ52c5BlBK4zH17Jjmg0V8C/uhetM5cSixVbMhMtXv/O+Id4QSIiamXsrF1idD6hi+uYzxSyYekoq6oU25OYKux/e11PRD1ds6Fnsrv5b+6MLFFrrTMe5V0NXmMyot/GsO5UOoVjjlvt+1gjGdzKV2Du1i17YrrT8f5zwn2dSLld9fsm7kh5Cps9UtkXtKVtV88Z7nFuO+VotZbrEZE3Qx7HoMoFITECVn2irouD8P4zz13Pzs3ViI/pKgaxH5tK/Gip0vkue6qsXADZFr7Xscy2/94z52pnHq/Rz7+9Dmy9g9S9oytuiNVvV3F85yxfbEcZ6a66X2Lz1Dd9SCbmxMSoKOjQ42D3FxJwJxTM0R64lJmnFBLbmux+BLCPGxc3tT7uh5u5cKlC2dodujoEu/A0R05reSKxdbbBxwpvzWA+esS/MxPYJR8kSaI+h6fF9LbS2tSdI8i0t+V4/zvRZ0nUd3LaB7FXQl95ChIchDx4+dnUnrqBVO+UKzNVhGfGZuBRvy965t15iga3U9yOdJ6QOf5izi2WNWxrHXpRQQJN9Nz60ttQI/fW7e3rFFS95/3FXT8N41r/8cQZe6n8VnjAnXPDrmmMUtn0etIp/2cO7mT0L0S/43lnPa9/IESC6c57CjOiwrJIiPV+v5qjR0fqyjxw5+zdjXlEnHg8BIiJ4lV7RELRV0uCa/caIhaeTdMUGXbsSUgkyl873GGp03q5ego97rSOK80NAzxjYmUstYrzkW+4a1Fcs4rp8/l5y9zn8jU/f1ocjE3M/m3NS5PQu6tvQ+S97bHlbAdPMq3Qwtia24aUibp/JzUiYPAEedCMboATBH0PX4vpaY4+3AkQ2idcarB98l47uHe9fSH11Y2EJ3Osa9CrqWRUou6Gpf6BrhVLKs5eHoaydtHtZ+SLTWtGtoERL/vfUDXSPoaqw1tSxykZyPd764nyMS8gX+GJNcjLXMv9jnOYKOe1ssU7m76tjmRT6PWkU+bSu5NOfvV95+opBixR5K0jw0R74l5KGLf2+14JTaWpMTrXbOLi2XjkcPETBnYRX70GphqS2fnjcunYOMi8svn+FuSdtPgqDL5xlBjIhCiCiLEYTTQChEkC2lMkjTJAydfY2/s63fi9r5MPTObNVCt/Qdr7m/dn0yVlfMK/jO7GhA6TchdWev3USJ6YJIB8TmQhpUbc7vTo/v6xCPfP2XWixrxuMklrGg6zzqWwK6xaAoLe5WhxR0pUVir6kw9BHtIehaBUmNoKspU8tm6gd+6u81z8nHbquCLg80MyRk8nOBUxa3fB7NCRJS4yrckly9ZtximVbXzRrx2fL83mXT8bhySLux5BmIeRYvre86z2xdkLeUT+dzKiTS6KwtZzlTRsdN0CGASe6MOyTnTqPLN33GUof1AVZ5yp7rhVyrlBs6zx3dMTkLhXcIHhX5FX9nW38bWuZDaY5vVdAxBuR47X0hrsmNi0tyD0EXz7LnXgxDYituBE4lL0/7jahjfuYbc1sXdHOj2/Ye8y3XtyX9McnJFrpJRKcU2KKga3kpLehO37mOA9u6yKsRazVlamdeLthysbW2oJuyGNb0a66FrjYgSH7+ZyxSar5o53+3zonY5/z9yt/NrQi6kitvj8VT5BDzgI1FSEznSZ5KYMm5tbH5N2dcWxfkLeXTjYfHSvqFIEjS+dt6ljP2v5egI5gEwTxK6U+I7opbPRsmQ2WYa6T+wIVtjrWVBf4VQyClq2aDy3OJzkqy9VIi6/SM052C6MvLpSlfxgIUxd+s1jmUzoc5IgiBQW7ZF4Rz2KXcekNznrxxBPtC/M5hn9e7tzN06bmxPErskNhKXTTnvnv596BlzvT4vg7NhzxQW8vasea7fhzLWNB1HtUtAbWgO21wSxYBW+hOn/iHFHS5++nagi4XJS0fq0horqDj/tyVsnS+Mq9/Sqzk7/WcPtG2vQi6UlunGLX8rLcKsnyTIr2fM4ip1aWlHbEs5xuJmjlnXFsEWr45UMM0BkfhXtwBiVbKwguL05CLYA2DXoIuTcVR89yxMjWiIlriSKeCdS0XcVjjiDaKJW3MMp3m2BxLnROtc6R4YbxwzStd8Vx36xxqfReWMh66v4b91LP3JuhSC3h+3npI0KWeFi3xCUrs4jMeFXKPcq6b95IImb8j6YmFm3p8X4fGccl3d2puHNe/b0l/TDK2hW4S0SkFLOjaBF3NgqZtBE4tbZfLL0wB0LrggGiLy2WPHcQlH5Y82EkeBCa34tW4zvQQdDVWrynBt+RdaLn30AfkWxexY4Kux0J0rnVljkBrFYDpfCU6432DyxlC6jYh4t5UHsTS2EdBNzexeFy8Y+V53UDag6+UxBklAgANlcFKS9h8UgnUjGUp+BF9IM8j//E+k6OMsPJDgg7XTH4HEWtjeR5JB4EL5VUq0ofEd3co7+jQ+9f6LrS8xy1la9hP1ZcKupoUHlP1lf5ek/ajtt4Y6KYUKGzMHTKmu5ly1c/bwVzH4st8J1APm4+knShdQ2e6e3xfh/jcOUutYwvd9EyyoJtm1FRiS0At6IYFXWmReOhDt1sVdD2DouRuEnnk0B7WwDyk8VbP0DH7SsIpPX+Un7Mr5ZzKf4DyeTQnsEwpIWyeYiL/oM6NAtv0A1oofOgzdLWiZuh8UO+gKFsWdAxPmiye81vk4lxinaPOliBfY3noqGvNKJdsMpN3jQXvs0KAE4IHpcEmxvLQIeYIjHItSQRJ+dksImx8HbDE8AxC1WMVvUmSo6z0fkUB0LoIbnU/zp+9xOUyrasmqfvU78ohUlmMPXPJhnD6TSt5cYwJOlIH4OZKJOFHSnpHoZGcm2NDgABu3xusbuTpJe3F0MV8ZIOBzQje71LE3B4eN0PP38qG4tQ829Lft6Q/JrnYQjeJ6JQCFnTDgo6/5AvWOdailhHZqqDLE7GXQtjX9LNGJOd5a1oDZNCOPC/ZmKBjcfeEpPFzxniJhY5H5+H/0w923JWNTazJyZfPozmpH3KGpVQVObs5eRpr5s1UmUNHuewp6PbicskC7ztC4A3OdY0lFs/H5xACGysBYoALqzb/sYgsWftYWLKJkV5x8c6/rSnoeB4ush/PRFzatjFBh8UToYb7KuPAO1bqM3U8PowTZXHLHLqGcplNvWc9/r4kKEqP55fmBNbjOUnSa9qDELtLsMIuEXRp3tJ8Y412jAm6PKk97+c5JfGtxV3yksEyPdafmOaD9wiXS9ZGJDWfsrb3+L4OtctRLmtm4KllLOjamY3esSWgFnSnDdWQaIiuCnFAa9zd8sGP4bzZYeU8A2cmWNSxWxbzu8R7tiro1kwsXsopVvqAjb1keUL4ljx0rWG8acdSQYcFgyASVwidigKMDybiDrcVrlI4+BKHfB4hwK8RAhHU/pzlDEtiLbfcjiU7H3suC/VfDRaI10h6U1iQf6qysSU3sB4uWaX3cmxRVmOhq+xSVbE5mw9j4pSF/oUkXS1YhFi8pVfLghTXRUTF14d5B5v3VvVqvFCMmIn75i2DiCEIzdR1lIJuqm1jgo574zk8+JUW0KlLJnkOCTf/iZGHpoK7ZUyn+lHz960KukNxqN0MGmOXRokd+gbURKBkQ/VeYWNg7HmsT/gdxpKMK+q/SvrYhGgcqq+Hx02p7kNsGtXM372X2ZL+mGRpC90kolMKWNCdhmNI0OXnmyg7FjmsRD9NAhv/PuRvvlVBR7tzV8kat56cRy58Stx5h9nRJG9OvFoWrunHL94/JtJyi+Aca9ZSQVfqM5a4d4WD5jGQQ20uoZLAqb0XZiWGpfvTfFeR9T2Di1kpSl/p/eDcEi5lBGmIV8mlaOyXLbcgz7HqjtVfuyirEXQ9hGYvl0ssOc8Nu/PspHP2KnexeksIr99iocOqhOtfmvSXZ2FBmtrRn/qCpb/JqWsyebO+K0SIZKOMuUkb+HcuFoCIVa5eZ+hSayvulMzjOdeUoBurM81Lx4YjnDkrNXalG3Rr52u0oGufIemcv13Y5MvfoxpBx5NTqxZnOV8ZNpj5v28O0V8/PdDE2mekt/f4vpaaUzqb2uO3tX109nWHBV3n8doSUAu60wZ3aAGYfizjNBg7lJ5PlfRcQ/wbfueEvGZRkV9bFnT5WS7a3iJuS8J26DxY6l7Cc7AwDeVcyhleILhQEhUuXmOCDneoP0msY60Hx3nGUkFHHXmf+XhizX166ESL9ask6Jh3MHxVxe/ZRSWR5wihxDX0bITorSXdP6lz7JxP6dEsKDnfwSIzjjXRAHOXubFmM+a0F7c8rjmJ1MfqP06CDldarMFEoxy6+I0jJxdMefeIjkeo/RorRkxMjCUgzh0s0K3zYqht0QU59ZZg84MAI1gSojvl2sE7Ws+ipf2bK+h4/2ry0uUsW850cq6Kd5RvYY+LM1rMIzYKnjRhSWx5Hh4vCOyWKz1D97iBM2At9ZXKspFwbUl8j2ren7yO6OFDlFiY4emDB0N+1YotLOcEavnHkKy+xrodn1X7jLRtPb6vJa75kQC+lXCmX76GCWxJf0yOky10k4g2V2DJYviQeegiqHxxy7+z2MTdh0XK0MVcvGw4hBwXxpTlhxkLVMmdLF+E1IiL3KWhxZpFe2pdIkrilh0+OBCueGznnR91+s3ucbxgx9jj1pFfQ0KaZ716hDmi8UEhGlxabEzQlc71tbp45nP4t8NOaO5SO/by5dYukgqzQEUwcbUkZB5azNbMW0QRblsskuM1Nqc4i8FiiHkULxbbU2NFWRZ3ROUjyl+8iIyIi2lLfqrcNbp3cJaegg627x6bCBV/i4vimnf9bGEsY3hx0h3kF+8xecHYPPjr4BoZ3+favlMnATOuH3K5IdAZB6Jc8u5PRWis6PbnrW7kIcN9OLUYp1ZeAldhmaP97OLH3IExhxnPQRS+veaBhTL8XvDsG0lKk8Tze45b2pxrjqDj+4J45fcO6+lQXrpSe+JiGJdp3vMxIbR24JA5/Lhnjlhau29z2ogg5Lf0VmGDZWjtMEdstbKe84we39dSO3N3/zmBv1r7fxzKW9B1HsVdAe3c91J1Wxd0JSsb/cCqx48r1oBcnOFyhPWKc0GpC9OUda/kRsAChUXR0HmitQQdfWaxz259ugBnB5+FG4u292UDzGIKNwjc8NIFP8WmFiBp3qVYLQez7ybpqRkPnkNYZdqQP4d7p87F5aGVW6OZls5aksS1FPVr7JXK25GWHXLTLdU3Zp3AtYb+sXBPd2dhiNXmdyWlubrYFWaHnrxWQ1duZaMcgp2xQuynEf34G4IddzmsGuk5rblWnDx40c1DmPdSe0vREqcWWrWipsblsudPao2gy89nxucj4HATfHGwBA+5WdX2PbUWIebSXGl5DjUWqKXE3lNsYo47hBNeDq9Iboj513Abw2qVR/KrOUM39Xz+np7d6eXiNUfQpUnG+f3l3Fz+ng31p4UFQpgNqq+ugVNRJuZQHEs/UVHNFxSBwVggmFKdY9ZHvvucaeYcM+fI/n97d68yPVOAATgHYC+iVoqdp2BhJaLnIIKlnWgriIWV2Ph9ooKCha0IFhbiAVhZegCihaCdYCM37MAwbzZ/O0+ezO4V+Jrv3SeZXDO7yZ35SY/tSC9iOW4eWqRn7V93CnIkbO09p6PHePT6OlfOdrGVIw9R957/M3x+qPyhh268Jnf1QBfRuTkhRTo3oX++DYfI/8vQxLm5KPlcJvKXIXRzNTW3hH0+lyBTegMT7hJQynZmoMsx6xuJ+hwS7NLbljlouTnM3JXcgLULK+Rvtt6A3DtWPHJDmjlmueHMhXeu56GUby3QtU/79r6Atf37HLd+l1V6WhOi1l4oPTesNfva0lNb18XcoihZJCELVJQtNyl5GJEbhHw+obStq5xDwlGGsy31wLbD7OqylN6fDDFOj2V6q79aDecsn82xvncbfrmnZ7N9vcLcapx1eR4NdEtDs0rPWdveEmDTPvO0ut4+f+u5SjA70rvz71sYW/LKNTEPT7IEeb4zCXAJPUuLZtxrS/eCb9tbNPfi6/q7vPRi7HtXsDpI/erWY1EHmLr3Lg9T0pNXb3tCzL0y5P+/d6BrR34cscywuz/elpxPj2r7IG7p/B/9tyvNoZs7l3xXM7Im1+oMM157CNvu4zO3B2X/aB6YPeq29vdHw9bafut/P3qMR6+vbRnLq0DyOpCy7R1Vs+e8n+mzAl3n2hwKtPO5z+1uhECXcifU5aY8/+3dEsbSw5Jhc2uLApQnzWVOUXustvfh7ECX8uSGIPPf0iu2Z8tN+09uK21teZqcH+6vTNP00UwAuHfcHCOLaiRQfuP2obVAl2FpCXE5Vra9C6PkZjI35ZnfMLcl8Ked/30Fq32JePn43A3s0q7m5mJmWe5MqJ/rwZzb1542m79PqEvbTG/svba7VGf5Xn08TdPWxVTKvtoFUdaGpj4a6La097X21vbgp3clD2raYFbe+ZXvyr0etC3leeQzaz10qfe8Gy3fudT7vWG9Sz14W8pX5ph+YmE+bZlfN9cGniHQtb+HCWUZire2CErrm1VlM8ph74OrLfW09pmrBro87MocrIys+WJ1EmlLP7oFu7Vzq4f+lgdZeYiS34MMs97727Z2vPrfj4atM47x6PW1LWM7kunI6uN7zvuZPjtU/tBDN17TGyXQRTY3WF++DRXLu1u2bFmAIE+S8sqCLVueAOcG7/t3PtwOLXiPQJeiZehMnmLmJn7p5aPlNDK8Kzf7ma+xFmrbU888rQSSeiXEOZ703GWYa1buy/DLstz/2g12PfG87HfvE788hcx8lno4atnXnh629vuQfawNCWwt7i2u859pmn44TdM3Vxri3jZbdhfH9ESlDjLPacuWdpHvR3oM97aL7L8d7npvFbhSlkcDXcp5r0ejDCe7195yw5d5pN+uekOXrOsFfjJcKw8G8l/KkLo8Y1sKdOnNyLvRUt9LYa6Us51jl96lLcMv616xeMVvrre7rAaY1S7b13SMHuja4Hw0zNWh4z2GqV0p0OVBXK7jmQ+Z0ST1wkwJcnn4mJEFWxcOyT6ywFOGqbZbGcmTOcJ5YLhnjvCW7/mVA12P62tt0Pb43VtcbYvbq31GoOtc40OBdj73ud2NFOhK+XNxzbyQzONIb1WGypWFTxIqMu8oF9zcrObJ3N4b1dz45EKTHqa8+LMeCtc+VX2vQFcs8mQzITfDUzL3qgx9zAUs8wzz8t/c4MZl64Vxrp3EJDdqGTuf4VtZgjwX4BwnT+hyAf7D7UavfUfNWqDL8dqLxJGbndzQJ3RmsYT0KNQ9VVteCJ5ytK/KOPL0cWm11DgmdGbeW+osbSu9mpmPlDabm+y/HWizdZ3lGAnhCVupq3xXShtOfWWVtgSU3z/YLjLPJQtUZA5dtqVV4HoFur3voctvRb4T+Z1LmCsPPzKXMQ8p5ubgpqw5twwdzEOJueHEefKfXpajvzFbf9rvBbqcR+zLqwlyo5pXm6zNjWtDXdpcQuHS6nT57mTFzWxLq93W76hLsP95dZK9Al1+5/MbnN/nM+fQ1QtLbVncaK5+U5ffuQ3BPfJuyq1tZulz7xnoMqXhC7ch+l+bWek1KyUmkGX1zcydO7KlfWduXhZTy+/rvWkH+d7mNR65NvUId1cOdL2ur6U+6jl579WOj7SNK/zNUPlDD90VmowyEBhPoB3uuHfYZa8zbgPdkaePR15/0av8Z+6nXbr6iNWW8q4NOyz7qG9WE96y8Evmr9Wr3GYOW95Xlhu6rfPY8oAiDzMSIuZuRDPHMaHoLeZCzZ175gqmB7yshJrzyQJRubnasrVz7vKwJw+v5lZbrIczb3lpdhZuygJSmV9bb3sDXfsakfa8er7rcOuiKGkHaVN5CJA5Wu2W37D0KqWH6H/NP5be4/K/81qJjAK5t9jWlno88pmzA13mtGUUSYJVHr62Wx4w5Z2qWbwpD896D4tMwPvsNE1fmqYpQ13rnsCUJd+ZPIzM6JV8D45uVw90va6v9TsUY7U2xP6o57P+nUDXuWaHAu187nZH4MoCZRW90rNWv7j4rHKX+S3leFt79uryvUqgq63e8knt1kCX4JZA/t/bsMjM40xvTlkdNk/kM1zy0ZvGMlTsW7eAt3dI7p62PHfu+X5kXlGOmyCXXo29waCeDxaX3NDOzastc5czhHJttdWl89ob6NrXiNT73vq6lq3OWwPdlv21vx/t3+R7ktc6JJBvfaCw5bhbP3N2oEsPeXrC67nv+Q6mlzMjBDKk8sz5qXPDPBMo810+2isY+6sHupSxx/W1fdAytwDS1rb4ip8bKn/ooXvFJuqcCfQRaBc32bsYyaOlaJ9i5kl8hnBm5cY92ysEutZqaW7VHru5z9arVGY5/KX3T9Z/n+tRegj++YY3jVlOPjfmewPVVpMsQpLgloUI6mXX0+OToWV5NcfeIeX1seOTlVaXwkX80+uUYZlHj1WWqM+xf3unh6s1yVDhTzb/Mz1fWSW0xzC5sussGpFezwT99Pxt7emcq8OE7Qz5zoOFess+M6Qw9dWz7FvbUflc+9DjrdptXa60nQzVTXjLe0wTyI+2o73nu/T5XG9SV1nhNqHuka201S0r3x49zqPHePT6WoZUJ7xmy3SOjIRYG+Z99Hyf8e8Eus61OhRo53O3OwJXF6hXGU2Qat939Zblb58+ri3wca8srxDoaqvcrC7NrXrLOrNvAgQIENgm8Mj1tZ2OkBVJf3GRcL7t7N//U0PlDz10799glIDAyAL1KnA5jwwFyyqMjw6TWzNp33W4ZYGPVw107TCqt+ydW6s3/06AAAEC2wSOXl9zb5/hlRnenU3v3Dbv9lMC3TG3u381FGjnc7c7AiMIZAJ7hmV96rZy4iNzd+bO99O3Zecz1CaT5j93W/q9fi1D5rhkftKRIUnP3kNXL+ef4Y+Zl5OX2tsIECBA4NoCR66vuWZmPnJe+p4RGemdyzXatk9gqPyhh25f5fo0AQIfCrQ9QL176RLcfr0An965R0LkMwe6t64b3wcCBAgQeDuBvb/hbe+cERnH60agO243+5dDgXY+d7sjMIpA/UQwvUCZo/WXToVvX4Zd7zZPH7PMdpaiPzpx/5kDXd7vlHeSZXEFw246NUi7IUCAwIkCe66veafpb6Zpymqwjz7sPPEUL3moofKHHrpLtiGFIjCkQHmhcVaO+9ntxck9lvpuXwZfcBLmsrz2xw/O2XvWQJd5hj++LfGdBWuy+uKfhmxZCk2AAIHXFthyfU1vXt7l+YMbVVa1zGtOjj7sfG3xD90unZkuXbhbSxoqIb9663f+Ly2Qi0lWmsxLeBO2cjH5XQeRLKGe/X59mqa8H6u83PaX0zT9tcPF6lkDXb1CWi7ymWf41ovVdKhuuyBAgACBRmDL9bUekfHTaZq+e+d9lXC3CQyVPwS6bZXqUwQIECBAgAABAgQIvIaAQNe5noc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cKzBU/tBDd27jcDQCBAgQIECAAAECBK4tINB1rp+hQDufu90RIECAAAECBAgQIHCuwFD5Qw/duY3D0QgQIECAAAECBAgQuLaAQNe5foYC7XzudkeAAAECBAgQIECAwLkCQ+UPPXTnNg5HI0CAAAECBAgQIEDg2gICXef6GQq087nbHQECBAgQIECAAAEC5woMlT/00J3bOByNAAECBAgQIECAAIFrCwh0netnKNDO5253BAgQIECAAAECBAirv6mjAAAE6UlEQVScKzBU/tBDd27jcDQCBAgQIECAAAECBK4tINB1rp+hQDufu90RIECAAAECBAgQIHCuwFD5Qw/duY3D0QgQIECAAAECBAgQuLaAQNe5foYC7XzudkeAAAECBAgQIECAwLkCQ+UPPXTnNg5HI0CAAAECBAgQIEDg2gICXef6GQq087nbHQECBAgQIECAAAEC5woMlT/00J3bOByNAAECBAgQIECAAIFrCwh0netnKNDO5253BAgQIECAAAECBAicKzBU/hixh+7c6nQ0AgQIECBAgAABAgReWeDSmenShbu1mjYhv3Jjcu4ECBAgQIAAAQIECJwrcOnMdOnCCXTntlRHI0CAAAECBAgQIEDgA4FLZ6ZLF06g83UiQIAAAQIECBAgQOCdBS6dmS5duHeuOIcnQIAAAQIECBAgQIDApQUEuktXj8IRIECAAAECBAgQIEDgvoBAp3U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gIdNoAAQIECBAgQIAAAQIEBhUQ6AatOMUmQIAAAQIECBAgQICAQKcNECBAgAABAgQIECBAYFABgW7QilNsAgQIECBAgAABAgQICHTaAAECBAgQIECAAAECBAYVEOgGrTjFJkCAAAECBAgQIECAgECnDRAgQIAAAQIECBAgQGBQAYFu0IpTbAIECBAgQIAAAQIECAh02gABAgQIECBAgAABAgQGFRDoBq04xSZAgAABAgQIECBAgIBApw0QIECAAAECBAgQIEBgUAGBbtCKU2wCBAgQIECAAAECBAj8H7QJqijGoFUQAAAAAElFTkSuQmCC"/>
          <p:cNvSpPr>
            <a:spLocks noChangeAspect="1" noChangeArrowheads="1"/>
          </p:cNvSpPr>
          <p:nvPr/>
        </p:nvSpPr>
        <p:spPr bwMode="auto">
          <a:xfrm>
            <a:off x="155575" y="-838200"/>
            <a:ext cx="2105025" cy="1752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26" name="Picture 2">
            <a:extLst>
              <a:ext uri="{FF2B5EF4-FFF2-40B4-BE49-F238E27FC236}">
                <a16:creationId xmlns:a16="http://schemas.microsoft.com/office/drawing/2014/main" id="{8BFC439B-876A-FEA8-0218-6FE1309F0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99" y="690476"/>
            <a:ext cx="6040801" cy="445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418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2" name="群組 1">
            <a:extLst>
              <a:ext uri="{FF2B5EF4-FFF2-40B4-BE49-F238E27FC236}">
                <a16:creationId xmlns:a16="http://schemas.microsoft.com/office/drawing/2014/main" id="{87887067-A5A5-4537-54F2-82FEA64F85A7}"/>
              </a:ext>
            </a:extLst>
          </p:cNvPr>
          <p:cNvGrpSpPr/>
          <p:nvPr/>
        </p:nvGrpSpPr>
        <p:grpSpPr>
          <a:xfrm>
            <a:off x="1777364" y="646014"/>
            <a:ext cx="5400675" cy="659163"/>
            <a:chOff x="1777364" y="646014"/>
            <a:chExt cx="5400675" cy="659163"/>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1777364" y="1305177"/>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4" name="表格 3"/>
          <p:cNvGraphicFramePr>
            <a:graphicFrameLocks noGrp="1"/>
          </p:cNvGraphicFramePr>
          <p:nvPr/>
        </p:nvGraphicFramePr>
        <p:xfrm>
          <a:off x="617621" y="1736076"/>
          <a:ext cx="8039100" cy="2707584"/>
        </p:xfrm>
        <a:graphic>
          <a:graphicData uri="http://schemas.openxmlformats.org/drawingml/2006/table">
            <a:tbl>
              <a:tblPr firstRow="1" bandRow="1">
                <a:tableStyleId>{17292A2E-F333-43FB-9621-5CBBE7FDCDCB}</a:tableStyleId>
              </a:tblPr>
              <a:tblGrid>
                <a:gridCol w="4435642">
                  <a:extLst>
                    <a:ext uri="{9D8B030D-6E8A-4147-A177-3AD203B41FA5}">
                      <a16:colId xmlns:a16="http://schemas.microsoft.com/office/drawing/2014/main" val="20000"/>
                    </a:ext>
                  </a:extLst>
                </a:gridCol>
                <a:gridCol w="3603458">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078883">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使客戶能在線上修改蛋糕訂購數量。</a:t>
                      </a:r>
                    </a:p>
                    <a:p>
                      <a:r>
                        <a:rPr lang="zh-TW" altLang="en-US" sz="1600" b="1" dirty="0">
                          <a:latin typeface="微軟正黑體" panose="020B0604030504040204" pitchFamily="34" charset="-120"/>
                          <a:ea typeface="微軟正黑體" panose="020B0604030504040204" pitchFamily="34" charset="-120"/>
                        </a:rPr>
                        <a:t>前提：</a:t>
                      </a:r>
                      <a:r>
                        <a:rPr lang="zh-TW" altLang="en-US" sz="1600" b="0" dirty="0">
                          <a:latin typeface="微軟正黑體" panose="020B0604030504040204" pitchFamily="34" charset="-120"/>
                          <a:ea typeface="微軟正黑體" panose="020B0604030504040204" pitchFamily="34" charset="-120"/>
                        </a:rPr>
                        <a:t>購物車內已有蛋糕產品。</a:t>
                      </a: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dirty="0">
                          <a:latin typeface="微軟正黑體" panose="020B0604030504040204" pitchFamily="34" charset="-120"/>
                          <a:ea typeface="微軟正黑體" panose="020B0604030504040204" pitchFamily="34" charset="-120"/>
                        </a:rPr>
                        <a:t>客戶讀取修改蛋糕訂購數量後之購物車內容。</a:t>
                      </a:r>
                    </a:p>
                    <a:p>
                      <a:endParaRPr lang="en-US" altLang="zh-TW" sz="16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9" name="群組 8">
            <a:extLst>
              <a:ext uri="{FF2B5EF4-FFF2-40B4-BE49-F238E27FC236}">
                <a16:creationId xmlns:a16="http://schemas.microsoft.com/office/drawing/2014/main" id="{DF45857D-3FA1-6648-B970-0488040130AE}"/>
              </a:ext>
            </a:extLst>
          </p:cNvPr>
          <p:cNvGrpSpPr/>
          <p:nvPr/>
        </p:nvGrpSpPr>
        <p:grpSpPr>
          <a:xfrm>
            <a:off x="0" y="280943"/>
            <a:ext cx="2775284" cy="338554"/>
            <a:chOff x="0" y="280943"/>
            <a:chExt cx="2775284" cy="338554"/>
          </a:xfrm>
        </p:grpSpPr>
        <p:sp>
          <p:nvSpPr>
            <p:cNvPr id="10" name="Google Shape;1035;p43">
              <a:extLst>
                <a:ext uri="{FF2B5EF4-FFF2-40B4-BE49-F238E27FC236}">
                  <a16:creationId xmlns:a16="http://schemas.microsoft.com/office/drawing/2014/main" id="{5790B4C9-0156-6263-03B7-12963756EF3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32CAB859-1D22-00A3-EAE8-263FDD75396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id="{1A3358D4-F97B-84BB-63BF-BE58FCA59FD0}"/>
              </a:ext>
            </a:extLst>
          </p:cNvPr>
          <p:cNvSpPr>
            <a:spLocks noGrp="1"/>
          </p:cNvSpPr>
          <p:nvPr>
            <p:ph type="sldNum" sz="quarter" idx="10"/>
          </p:nvPr>
        </p:nvSpPr>
        <p:spPr/>
        <p:txBody>
          <a:bodyPr/>
          <a:lstStyle/>
          <a:p>
            <a:fld id="{F5177135-5710-4BA7-B942-1A074D9A1B12}" type="slidenum">
              <a:rPr lang="zh-TW" altLang="en-US" smtClean="0"/>
              <a:pPr/>
              <a:t>78</a:t>
            </a:fld>
            <a:endParaRPr lang="zh-TW" altLang="en-US" dirty="0"/>
          </a:p>
        </p:txBody>
      </p:sp>
    </p:spTree>
    <p:extLst>
      <p:ext uri="{BB962C8B-B14F-4D97-AF65-F5344CB8AC3E}">
        <p14:creationId xmlns:p14="http://schemas.microsoft.com/office/powerpoint/2010/main" val="10307660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777364" y="47717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(3)</a:t>
            </a:r>
          </a:p>
        </p:txBody>
      </p:sp>
      <p:graphicFrame>
        <p:nvGraphicFramePr>
          <p:cNvPr id="4" name="表格 3"/>
          <p:cNvGraphicFramePr>
            <a:graphicFrameLocks noGrp="1"/>
          </p:cNvGraphicFramePr>
          <p:nvPr/>
        </p:nvGraphicFramePr>
        <p:xfrm>
          <a:off x="93768" y="1274762"/>
          <a:ext cx="8956464" cy="3361404"/>
        </p:xfrm>
        <a:graphic>
          <a:graphicData uri="http://schemas.openxmlformats.org/drawingml/2006/table">
            <a:tbl>
              <a:tblPr firstRow="1" bandRow="1">
                <a:tableStyleId>{17292A2E-F333-43FB-9621-5CBBE7FDCDCB}</a:tableStyleId>
              </a:tblPr>
              <a:tblGrid>
                <a:gridCol w="5264295">
                  <a:extLst>
                    <a:ext uri="{9D8B030D-6E8A-4147-A177-3AD203B41FA5}">
                      <a16:colId xmlns:a16="http://schemas.microsoft.com/office/drawing/2014/main" val="20000"/>
                    </a:ext>
                  </a:extLst>
                </a:gridCol>
                <a:gridCol w="3692169">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使用個案名稱：修改訂購數量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732703">
                <a:tc>
                  <a:txBody>
                    <a:bodyPr/>
                    <a:lstStyle/>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客戶於購物車內修改蛋糕訂購數量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en-US" altLang="zh-TW" sz="1600" dirty="0">
                          <a:latin typeface="微軟正黑體" panose="020B0604030504040204" pitchFamily="34" charset="-120"/>
                          <a:ea typeface="微軟正黑體" panose="020B0604030504040204" pitchFamily="34" charset="-120"/>
                        </a:rPr>
                        <a:t>2. </a:t>
                      </a:r>
                      <a:r>
                        <a:rPr lang="zh-TW" altLang="en-US" sz="1600" dirty="0">
                          <a:latin typeface="微軟正黑體" panose="020B0604030504040204" pitchFamily="34" charset="-120"/>
                          <a:ea typeface="微軟正黑體" panose="020B0604030504040204" pitchFamily="34" charset="-120"/>
                        </a:rPr>
                        <a:t>系統自動計算並顯示目前訂購金額</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如表</a:t>
                      </a:r>
                      <a:r>
                        <a:rPr lang="en-US" altLang="zh-TW" sz="1600" dirty="0">
                          <a:latin typeface="微軟正黑體" panose="020B0604030504040204" pitchFamily="34" charset="-120"/>
                          <a:ea typeface="微軟正黑體" panose="020B0604030504040204" pitchFamily="34" charset="-120"/>
                        </a:rPr>
                        <a:t>3-1a , 3-1b)</a:t>
                      </a:r>
                      <a:r>
                        <a:rPr lang="zh-TW" altLang="en-US" sz="1600"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　◆計算單項產品金額小計＝單價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數量</a:t>
                      </a:r>
                    </a:p>
                    <a:p>
                      <a:pPr algn="just"/>
                      <a:r>
                        <a:rPr lang="zh-TW" altLang="en-US" sz="1600" dirty="0">
                          <a:latin typeface="微軟正黑體" panose="020B0604030504040204" pitchFamily="34" charset="-120"/>
                          <a:ea typeface="微軟正黑體" panose="020B0604030504040204" pitchFamily="34" charset="-120"/>
                        </a:rPr>
                        <a:t>　◆計算訂購總價＝∑（單項產品金額小計）</a:t>
                      </a:r>
                    </a:p>
                    <a:p>
                      <a:pPr algn="just"/>
                      <a:r>
                        <a:rPr lang="en-US" altLang="zh-TW" sz="1600" dirty="0">
                          <a:latin typeface="微軟正黑體" panose="020B0604030504040204" pitchFamily="34" charset="-120"/>
                          <a:ea typeface="微軟正黑體" panose="020B0604030504040204" pitchFamily="34" charset="-120"/>
                        </a:rPr>
                        <a:t>3. </a:t>
                      </a:r>
                      <a:r>
                        <a:rPr lang="zh-TW" altLang="en-US" sz="1600" dirty="0">
                          <a:latin typeface="微軟正黑體" panose="020B0604030504040204" pitchFamily="34" charset="-120"/>
                          <a:ea typeface="微軟正黑體" panose="020B0604030504040204" pitchFamily="34" charset="-120"/>
                        </a:rPr>
                        <a:t>客戶讀取修改蛋糕訂購數量後之購物車內容。</a:t>
                      </a:r>
                    </a:p>
                    <a:p>
                      <a:pPr algn="just"/>
                      <a:r>
                        <a:rPr lang="zh-TW" altLang="en-US" sz="1600" b="1" dirty="0">
                          <a:latin typeface="微軟正黑體" panose="020B0604030504040204" pitchFamily="34" charset="-120"/>
                          <a:ea typeface="微軟正黑體" panose="020B0604030504040204" pitchFamily="34" charset="-120"/>
                        </a:rPr>
                        <a:t>例外狀況</a:t>
                      </a:r>
                      <a:r>
                        <a:rPr lang="en-US" altLang="zh-TW" sz="1600" b="1" dirty="0">
                          <a:latin typeface="微軟正黑體" panose="020B0604030504040204" pitchFamily="34" charset="-120"/>
                          <a:ea typeface="微軟正黑體" panose="020B0604030504040204" pitchFamily="34" charset="-120"/>
                        </a:rPr>
                        <a:t>—</a:t>
                      </a:r>
                    </a:p>
                    <a:p>
                      <a:pPr algn="just"/>
                      <a:r>
                        <a:rPr lang="zh-TW" altLang="en-US" sz="1600" dirty="0">
                          <a:latin typeface="微軟正黑體" panose="020B0604030504040204" pitchFamily="34" charset="-120"/>
                          <a:ea typeface="微軟正黑體" panose="020B0604030504040204" pitchFamily="34" charset="-120"/>
                        </a:rPr>
                        <a:t>●客戶不慎修改非欲修改之蛋糕訂購數量。</a:t>
                      </a:r>
                    </a:p>
                    <a:p>
                      <a:pPr marL="358775" indent="0" algn="just">
                        <a:buFont typeface="Wingdings" panose="05000000000000000000" pitchFamily="2" charset="2"/>
                        <a:buChar char="Ø"/>
                      </a:pPr>
                      <a:r>
                        <a:rPr lang="zh-TW" altLang="en-US" sz="1600" dirty="0">
                          <a:latin typeface="微軟正黑體" panose="020B0604030504040204" pitchFamily="34" charset="-120"/>
                          <a:ea typeface="微軟正黑體" panose="020B0604030504040204" pitchFamily="34" charset="-120"/>
                        </a:rPr>
                        <a:t>客戶可於購物車內重新修改蛋糕訂購數量。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修改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蛋糕訂購數量</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購物車內容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2" name="群組 1">
            <a:extLst>
              <a:ext uri="{FF2B5EF4-FFF2-40B4-BE49-F238E27FC236}">
                <a16:creationId xmlns:a16="http://schemas.microsoft.com/office/drawing/2014/main" id="{C3266FE8-E4BC-5C63-F6C1-4F04E786563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DD075356-9440-E2B9-5D48-6B9252F07F6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73862994-F2E6-0678-D392-617F068A5CEB}"/>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9" name="投影片編號版面配置區 8">
            <a:extLst>
              <a:ext uri="{FF2B5EF4-FFF2-40B4-BE49-F238E27FC236}">
                <a16:creationId xmlns:a16="http://schemas.microsoft.com/office/drawing/2014/main" id="{A6DE3F14-E1C2-323A-92B0-4022BD3656A4}"/>
              </a:ext>
            </a:extLst>
          </p:cNvPr>
          <p:cNvSpPr>
            <a:spLocks noGrp="1"/>
          </p:cNvSpPr>
          <p:nvPr>
            <p:ph type="sldNum" sz="quarter" idx="10"/>
          </p:nvPr>
        </p:nvSpPr>
        <p:spPr/>
        <p:txBody>
          <a:bodyPr/>
          <a:lstStyle/>
          <a:p>
            <a:fld id="{F5177135-5710-4BA7-B942-1A074D9A1B12}" type="slidenum">
              <a:rPr lang="zh-TW" altLang="en-US" smtClean="0"/>
              <a:pPr/>
              <a:t>79</a:t>
            </a:fld>
            <a:endParaRPr lang="zh-TW" altLang="en-US" dirty="0"/>
          </a:p>
        </p:txBody>
      </p:sp>
      <p:cxnSp>
        <p:nvCxnSpPr>
          <p:cNvPr id="7" name="Google Shape;923;p36">
            <a:extLst>
              <a:ext uri="{FF2B5EF4-FFF2-40B4-BE49-F238E27FC236}">
                <a16:creationId xmlns:a16="http://schemas.microsoft.com/office/drawing/2014/main" id="{25CDF184-36BC-4DFC-AA76-E7C04C36CC58}"/>
              </a:ext>
            </a:extLst>
          </p:cNvPr>
          <p:cNvCxnSpPr>
            <a:cxnSpLocks/>
          </p:cNvCxnSpPr>
          <p:nvPr/>
        </p:nvCxnSpPr>
        <p:spPr>
          <a:xfrm>
            <a:off x="1777364" y="1145960"/>
            <a:ext cx="5400675" cy="0"/>
          </a:xfrm>
          <a:prstGeom prst="straightConnector1">
            <a:avLst/>
          </a:prstGeom>
          <a:noFill/>
          <a:ln w="28575" cap="flat" cmpd="sng">
            <a:solidFill>
              <a:schemeClr val="accent3"/>
            </a:solidFill>
            <a:prstDash val="dash"/>
            <a:round/>
            <a:headEnd type="none" w="med" len="med"/>
            <a:tailEnd type="none" w="med" len="med"/>
          </a:ln>
        </p:spPr>
      </p:cxnSp>
    </p:spTree>
    <p:extLst>
      <p:ext uri="{BB962C8B-B14F-4D97-AF65-F5344CB8AC3E}">
        <p14:creationId xmlns:p14="http://schemas.microsoft.com/office/powerpoint/2010/main" val="428298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720023" y="1308024"/>
            <a:ext cx="7703954" cy="2965482"/>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480184" y="150485"/>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使用者巨觀需求</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需求描述</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767840" y="821110"/>
            <a:ext cx="5181600" cy="0"/>
          </a:xfrm>
          <a:prstGeom prst="straightConnector1">
            <a:avLst/>
          </a:prstGeom>
          <a:noFill/>
          <a:ln w="28575" cap="flat" cmpd="sng">
            <a:solidFill>
              <a:schemeClr val="accent3"/>
            </a:solidFill>
            <a:prstDash val="dash"/>
            <a:round/>
            <a:headEnd type="none" w="med" len="med"/>
            <a:tailEnd type="none" w="med" len="med"/>
          </a:ln>
        </p:spPr>
      </p:cxnSp>
      <p:sp>
        <p:nvSpPr>
          <p:cNvPr id="5" name="文字方塊 4">
            <a:extLst>
              <a:ext uri="{FF2B5EF4-FFF2-40B4-BE49-F238E27FC236}">
                <a16:creationId xmlns:a16="http://schemas.microsoft.com/office/drawing/2014/main" id="{76523EBD-DDF8-F49C-0EE4-D95D51999001}"/>
              </a:ext>
            </a:extLst>
          </p:cNvPr>
          <p:cNvSpPr txBox="1"/>
          <p:nvPr/>
        </p:nvSpPr>
        <p:spPr>
          <a:xfrm>
            <a:off x="1082040" y="2129046"/>
            <a:ext cx="7178040" cy="1323439"/>
          </a:xfrm>
          <a:prstGeom prst="rect">
            <a:avLst/>
          </a:prstGeom>
          <a:noFill/>
        </p:spPr>
        <p:txBody>
          <a:bodyPr wrap="square">
            <a:spAutoFit/>
          </a:bodyPr>
          <a:lstStyle/>
          <a:p>
            <a:r>
              <a:rPr lang="en-US" altLang="zh-TW" sz="1600" dirty="0">
                <a:latin typeface="微軟正黑體" panose="020B0604030504040204" pitchFamily="34" charset="-120"/>
                <a:ea typeface="微軟正黑體" panose="020B0604030504040204" pitchFamily="34" charset="-120"/>
              </a:rPr>
              <a:t>10. </a:t>
            </a:r>
            <a:r>
              <a:rPr lang="zh-TW" altLang="en-US" sz="1600" dirty="0">
                <a:latin typeface="微軟正黑體" panose="020B0604030504040204" pitchFamily="34" charset="-120"/>
                <a:ea typeface="微軟正黑體" panose="020B0604030504040204" pitchFamily="34" charset="-120"/>
              </a:rPr>
              <a:t>客戶完成一次網路訂購行為後，交貨資料及購物車內容就拋轉成一張訂單</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內容包括客戶資料與採購內容</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a:t>
            </a:r>
            <a:endParaRPr lang="en-US" altLang="zh-TW" sz="1600" dirty="0">
              <a:latin typeface="微軟正黑體" panose="020B0604030504040204" pitchFamily="34" charset="-120"/>
              <a:ea typeface="微軟正黑體" panose="020B0604030504040204" pitchFamily="34" charset="-120"/>
            </a:endParaRPr>
          </a:p>
          <a:p>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11. </a:t>
            </a:r>
            <a:r>
              <a:rPr lang="zh-TW" altLang="en-US" sz="1600" dirty="0">
                <a:latin typeface="微軟正黑體" panose="020B0604030504040204" pitchFamily="34" charset="-120"/>
                <a:ea typeface="微軟正黑體" panose="020B0604030504040204" pitchFamily="34" charset="-120"/>
              </a:rPr>
              <a:t>系統接收客戶送來的新訂單後，需顯示「謝謝光臨</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」感謝詞，並告知客戶本次線上採購的訂單編號。</a:t>
            </a:r>
            <a:endParaRPr lang="en-US" altLang="zh-TW" sz="16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45C4995C-EBBB-43CE-211B-8DFE5EF877D7}"/>
              </a:ext>
            </a:extLst>
          </p:cNvPr>
          <p:cNvPicPr>
            <a:picLocks noChangeAspect="1"/>
          </p:cNvPicPr>
          <p:nvPr/>
        </p:nvPicPr>
        <p:blipFill>
          <a:blip r:embed="rId4"/>
          <a:stretch>
            <a:fillRect/>
          </a:stretch>
        </p:blipFill>
        <p:spPr>
          <a:xfrm rot="1162504">
            <a:off x="7981293" y="3773553"/>
            <a:ext cx="885370" cy="1275813"/>
          </a:xfrm>
          <a:prstGeom prst="rect">
            <a:avLst/>
          </a:prstGeom>
        </p:spPr>
      </p:pic>
      <p:grpSp>
        <p:nvGrpSpPr>
          <p:cNvPr id="10" name="群組 9"/>
          <p:cNvGrpSpPr/>
          <p:nvPr/>
        </p:nvGrpSpPr>
        <p:grpSpPr>
          <a:xfrm>
            <a:off x="0" y="280943"/>
            <a:ext cx="1526714" cy="338554"/>
            <a:chOff x="0" y="280943"/>
            <a:chExt cx="1526714" cy="338554"/>
          </a:xfrm>
        </p:grpSpPr>
        <p:sp>
          <p:nvSpPr>
            <p:cNvPr id="11"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文字方塊 11"/>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sp>
        <p:nvSpPr>
          <p:cNvPr id="8" name="投影片編號版面配置區 7">
            <a:extLst>
              <a:ext uri="{FF2B5EF4-FFF2-40B4-BE49-F238E27FC236}">
                <a16:creationId xmlns:a16="http://schemas.microsoft.com/office/drawing/2014/main" id="{20EFEC0B-AC8B-E154-8DF4-B19762F0D5BF}"/>
              </a:ext>
            </a:extLst>
          </p:cNvPr>
          <p:cNvSpPr>
            <a:spLocks noGrp="1"/>
          </p:cNvSpPr>
          <p:nvPr>
            <p:ph type="sldNum" sz="quarter" idx="4"/>
          </p:nvPr>
        </p:nvSpPr>
        <p:spPr/>
        <p:txBody>
          <a:bodyPr/>
          <a:lstStyle/>
          <a:p>
            <a:fld id="{F5177135-5710-4BA7-B942-1A074D9A1B12}" type="slidenum">
              <a:rPr lang="zh-TW" altLang="en-US" smtClean="0"/>
              <a:pPr/>
              <a:t>8</a:t>
            </a:fld>
            <a:endParaRPr lang="zh-TW" altLang="en-US" dirty="0"/>
          </a:p>
        </p:txBody>
      </p:sp>
    </p:spTree>
    <p:extLst>
      <p:ext uri="{BB962C8B-B14F-4D97-AF65-F5344CB8AC3E}">
        <p14:creationId xmlns:p14="http://schemas.microsoft.com/office/powerpoint/2010/main" val="33489454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2354730" y="566414"/>
            <a:ext cx="443453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修改訂購數量之藍圖</a:t>
            </a:r>
          </a:p>
        </p:txBody>
      </p:sp>
      <p:graphicFrame>
        <p:nvGraphicFramePr>
          <p:cNvPr id="2" name="表格 22">
            <a:extLst>
              <a:ext uri="{FF2B5EF4-FFF2-40B4-BE49-F238E27FC236}">
                <a16:creationId xmlns:a16="http://schemas.microsoft.com/office/drawing/2014/main" id="{61B1F634-B94A-D4A0-16D4-E64FEDF2D952}"/>
              </a:ext>
            </a:extLst>
          </p:cNvPr>
          <p:cNvGraphicFramePr>
            <a:graphicFrameLocks noGrp="1"/>
          </p:cNvGraphicFramePr>
          <p:nvPr/>
        </p:nvGraphicFramePr>
        <p:xfrm>
          <a:off x="136475" y="1584445"/>
          <a:ext cx="8871050" cy="2345871"/>
        </p:xfrm>
        <a:graphic>
          <a:graphicData uri="http://schemas.openxmlformats.org/drawingml/2006/table">
            <a:tbl>
              <a:tblPr firstRow="1" bandRow="1"/>
              <a:tblGrid>
                <a:gridCol w="1774210">
                  <a:extLst>
                    <a:ext uri="{9D8B030D-6E8A-4147-A177-3AD203B41FA5}">
                      <a16:colId xmlns:a16="http://schemas.microsoft.com/office/drawing/2014/main" val="67158318"/>
                    </a:ext>
                  </a:extLst>
                </a:gridCol>
                <a:gridCol w="1774210">
                  <a:extLst>
                    <a:ext uri="{9D8B030D-6E8A-4147-A177-3AD203B41FA5}">
                      <a16:colId xmlns:a16="http://schemas.microsoft.com/office/drawing/2014/main" val="3692602857"/>
                    </a:ext>
                  </a:extLst>
                </a:gridCol>
                <a:gridCol w="1774210">
                  <a:extLst>
                    <a:ext uri="{9D8B030D-6E8A-4147-A177-3AD203B41FA5}">
                      <a16:colId xmlns:a16="http://schemas.microsoft.com/office/drawing/2014/main" val="2225934352"/>
                    </a:ext>
                  </a:extLst>
                </a:gridCol>
                <a:gridCol w="1774210">
                  <a:extLst>
                    <a:ext uri="{9D8B030D-6E8A-4147-A177-3AD203B41FA5}">
                      <a16:colId xmlns:a16="http://schemas.microsoft.com/office/drawing/2014/main" val="2861577340"/>
                    </a:ext>
                  </a:extLst>
                </a:gridCol>
                <a:gridCol w="1774210">
                  <a:extLst>
                    <a:ext uri="{9D8B030D-6E8A-4147-A177-3AD203B41FA5}">
                      <a16:colId xmlns:a16="http://schemas.microsoft.com/office/drawing/2014/main" val="2218924968"/>
                    </a:ext>
                  </a:extLst>
                </a:gridCol>
              </a:tblGrid>
              <a:tr h="694596">
                <a:tc gridSpan="5">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修改訂購數量</a:t>
                      </a:r>
                    </a:p>
                  </a:txBody>
                  <a:tcP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extLst>
                  <a:ext uri="{0D108BD9-81ED-4DB2-BD59-A6C34878D82A}">
                    <a16:rowId xmlns:a16="http://schemas.microsoft.com/office/drawing/2014/main" val="109270211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5042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F5E3CC">
                        <a:lumMod val="90000"/>
                      </a:srgbClr>
                    </a:solidFill>
                  </a:tcPr>
                </a:tc>
                <a:tc gridSpan="4">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cxnSp>
        <p:nvCxnSpPr>
          <p:cNvPr id="3" name="Google Shape;923;p36">
            <a:extLst>
              <a:ext uri="{FF2B5EF4-FFF2-40B4-BE49-F238E27FC236}">
                <a16:creationId xmlns:a16="http://schemas.microsoft.com/office/drawing/2014/main" id="{8C22DDDC-F7A4-09F4-7151-C059D172F7B1}"/>
              </a:ext>
            </a:extLst>
          </p:cNvPr>
          <p:cNvCxnSpPr>
            <a:cxnSpLocks/>
          </p:cNvCxnSpPr>
          <p:nvPr/>
        </p:nvCxnSpPr>
        <p:spPr>
          <a:xfrm>
            <a:off x="2518611" y="1201514"/>
            <a:ext cx="4122821" cy="0"/>
          </a:xfrm>
          <a:prstGeom prst="straightConnector1">
            <a:avLst/>
          </a:prstGeom>
          <a:noFill/>
          <a:ln w="28575" cap="flat" cmpd="sng">
            <a:solidFill>
              <a:schemeClr val="accent3"/>
            </a:solidFill>
            <a:prstDash val="dash"/>
            <a:round/>
            <a:headEnd type="none" w="med" len="med"/>
            <a:tailEnd type="none" w="med" len="med"/>
          </a:ln>
        </p:spPr>
      </p:cxnSp>
      <p:sp>
        <p:nvSpPr>
          <p:cNvPr id="12" name="文字方塊 11">
            <a:extLst>
              <a:ext uri="{FF2B5EF4-FFF2-40B4-BE49-F238E27FC236}">
                <a16:creationId xmlns:a16="http://schemas.microsoft.com/office/drawing/2014/main" id="{C2B8D0A3-8310-4127-6566-FDBD9E5E2EFF}"/>
              </a:ext>
            </a:extLst>
          </p:cNvPr>
          <p:cNvSpPr txBox="1"/>
          <p:nvPr/>
        </p:nvSpPr>
        <p:spPr>
          <a:xfrm>
            <a:off x="4185514" y="4226214"/>
            <a:ext cx="758541"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3-1a</a:t>
            </a:r>
            <a:endParaRPr lang="zh-TW" altLang="en-US" b="1"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C2C58381-9FD1-D693-B055-3450CDBD1810}"/>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CF93BADB-FEBA-7C4D-5DB3-959EF659ACDF}"/>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782E9483-E7F0-3E5A-9397-CCB304460419}"/>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id="{067E8B61-9731-6308-B128-8351139776F6}"/>
              </a:ext>
            </a:extLst>
          </p:cNvPr>
          <p:cNvSpPr>
            <a:spLocks noGrp="1"/>
          </p:cNvSpPr>
          <p:nvPr>
            <p:ph type="sldNum" sz="quarter" idx="10"/>
          </p:nvPr>
        </p:nvSpPr>
        <p:spPr/>
        <p:txBody>
          <a:bodyPr/>
          <a:lstStyle/>
          <a:p>
            <a:fld id="{F5177135-5710-4BA7-B942-1A074D9A1B12}" type="slidenum">
              <a:rPr lang="zh-TW" altLang="en-US" smtClean="0"/>
              <a:pPr/>
              <a:t>80</a:t>
            </a:fld>
            <a:endParaRPr lang="zh-TW" altLang="en-US" dirty="0"/>
          </a:p>
        </p:txBody>
      </p:sp>
    </p:spTree>
    <p:extLst>
      <p:ext uri="{BB962C8B-B14F-4D97-AF65-F5344CB8AC3E}">
        <p14:creationId xmlns:p14="http://schemas.microsoft.com/office/powerpoint/2010/main" val="198693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0"/>
          <p:cNvSpPr/>
          <p:nvPr/>
        </p:nvSpPr>
        <p:spPr>
          <a:xfrm rot="10800000" flipH="1">
            <a:off x="495300" y="998220"/>
            <a:ext cx="8278068" cy="3676644"/>
          </a:xfrm>
          <a:custGeom>
            <a:avLst/>
            <a:gdLst/>
            <a:ahLst/>
            <a:cxnLst/>
            <a:rect l="l" t="t" r="r" b="b"/>
            <a:pathLst>
              <a:path w="285226" h="109792" extrusionOk="0">
                <a:moveTo>
                  <a:pt x="104277" y="0"/>
                </a:moveTo>
                <a:cubicBezTo>
                  <a:pt x="94280" y="0"/>
                  <a:pt x="84424" y="1875"/>
                  <a:pt x="74470" y="3767"/>
                </a:cubicBezTo>
                <a:lnTo>
                  <a:pt x="71631" y="4261"/>
                </a:lnTo>
                <a:cubicBezTo>
                  <a:pt x="58823" y="6668"/>
                  <a:pt x="46015" y="6792"/>
                  <a:pt x="33053" y="7347"/>
                </a:cubicBezTo>
                <a:cubicBezTo>
                  <a:pt x="32291" y="7380"/>
                  <a:pt x="31433" y="7390"/>
                  <a:pt x="30502" y="7390"/>
                </a:cubicBezTo>
                <a:cubicBezTo>
                  <a:pt x="28905" y="7390"/>
                  <a:pt x="27092" y="7360"/>
                  <a:pt x="25174" y="7360"/>
                </a:cubicBezTo>
                <a:cubicBezTo>
                  <a:pt x="15554" y="7360"/>
                  <a:pt x="3307" y="8126"/>
                  <a:pt x="2439" y="17346"/>
                </a:cubicBezTo>
                <a:cubicBezTo>
                  <a:pt x="2099" y="20957"/>
                  <a:pt x="3210" y="24568"/>
                  <a:pt x="3858" y="28179"/>
                </a:cubicBezTo>
                <a:cubicBezTo>
                  <a:pt x="6790" y="44875"/>
                  <a:pt x="0" y="61448"/>
                  <a:pt x="93" y="78144"/>
                </a:cubicBezTo>
                <a:cubicBezTo>
                  <a:pt x="124" y="83915"/>
                  <a:pt x="1142" y="90088"/>
                  <a:pt x="5062" y="94316"/>
                </a:cubicBezTo>
                <a:cubicBezTo>
                  <a:pt x="11327" y="101044"/>
                  <a:pt x="24042" y="102587"/>
                  <a:pt x="32436" y="105179"/>
                </a:cubicBezTo>
                <a:cubicBezTo>
                  <a:pt x="36356" y="106352"/>
                  <a:pt x="40306" y="107556"/>
                  <a:pt x="44380" y="107772"/>
                </a:cubicBezTo>
                <a:cubicBezTo>
                  <a:pt x="44746" y="107787"/>
                  <a:pt x="45112" y="107794"/>
                  <a:pt x="45478" y="107794"/>
                </a:cubicBezTo>
                <a:cubicBezTo>
                  <a:pt x="50227" y="107794"/>
                  <a:pt x="54924" y="106548"/>
                  <a:pt x="59595" y="105488"/>
                </a:cubicBezTo>
                <a:cubicBezTo>
                  <a:pt x="71289" y="102811"/>
                  <a:pt x="82699" y="101732"/>
                  <a:pt x="94065" y="101732"/>
                </a:cubicBezTo>
                <a:cubicBezTo>
                  <a:pt x="109693" y="101732"/>
                  <a:pt x="125236" y="103772"/>
                  <a:pt x="141317" y="106506"/>
                </a:cubicBezTo>
                <a:cubicBezTo>
                  <a:pt x="149971" y="107968"/>
                  <a:pt x="158769" y="109257"/>
                  <a:pt x="167544" y="109257"/>
                </a:cubicBezTo>
                <a:cubicBezTo>
                  <a:pt x="167844" y="109257"/>
                  <a:pt x="168144" y="109256"/>
                  <a:pt x="168444" y="109253"/>
                </a:cubicBezTo>
                <a:cubicBezTo>
                  <a:pt x="175831" y="109153"/>
                  <a:pt x="183117" y="108138"/>
                  <a:pt x="190482" y="108138"/>
                </a:cubicBezTo>
                <a:cubicBezTo>
                  <a:pt x="192194" y="108138"/>
                  <a:pt x="193911" y="108193"/>
                  <a:pt x="195634" y="108327"/>
                </a:cubicBezTo>
                <a:cubicBezTo>
                  <a:pt x="202947" y="108862"/>
                  <a:pt x="210363" y="109792"/>
                  <a:pt x="217733" y="109792"/>
                </a:cubicBezTo>
                <a:cubicBezTo>
                  <a:pt x="221839" y="109792"/>
                  <a:pt x="225931" y="109503"/>
                  <a:pt x="229983" y="108697"/>
                </a:cubicBezTo>
                <a:cubicBezTo>
                  <a:pt x="241309" y="106444"/>
                  <a:pt x="251525" y="100642"/>
                  <a:pt x="262789" y="97834"/>
                </a:cubicBezTo>
                <a:cubicBezTo>
                  <a:pt x="269579" y="96106"/>
                  <a:pt x="276739" y="93328"/>
                  <a:pt x="280473" y="87403"/>
                </a:cubicBezTo>
                <a:cubicBezTo>
                  <a:pt x="282911" y="83514"/>
                  <a:pt x="283559" y="78761"/>
                  <a:pt x="283960" y="74163"/>
                </a:cubicBezTo>
                <a:cubicBezTo>
                  <a:pt x="285226" y="58331"/>
                  <a:pt x="283991" y="42406"/>
                  <a:pt x="280288" y="26975"/>
                </a:cubicBezTo>
                <a:cubicBezTo>
                  <a:pt x="277942" y="17285"/>
                  <a:pt x="272912" y="10958"/>
                  <a:pt x="262450" y="10464"/>
                </a:cubicBezTo>
                <a:cubicBezTo>
                  <a:pt x="261419" y="10417"/>
                  <a:pt x="260389" y="10397"/>
                  <a:pt x="259359" y="10397"/>
                </a:cubicBezTo>
                <a:cubicBezTo>
                  <a:pt x="253175" y="10397"/>
                  <a:pt x="247011" y="11120"/>
                  <a:pt x="240834" y="11120"/>
                </a:cubicBezTo>
                <a:cubicBezTo>
                  <a:pt x="238526" y="11120"/>
                  <a:pt x="236216" y="11019"/>
                  <a:pt x="233902" y="10742"/>
                </a:cubicBezTo>
                <a:cubicBezTo>
                  <a:pt x="225138" y="9662"/>
                  <a:pt x="216373" y="8458"/>
                  <a:pt x="207516" y="8458"/>
                </a:cubicBezTo>
                <a:cubicBezTo>
                  <a:pt x="207362" y="8458"/>
                  <a:pt x="207209" y="8458"/>
                  <a:pt x="207055" y="8458"/>
                </a:cubicBezTo>
                <a:cubicBezTo>
                  <a:pt x="193857" y="8458"/>
                  <a:pt x="180621" y="9494"/>
                  <a:pt x="167408" y="9494"/>
                </a:cubicBezTo>
                <a:cubicBezTo>
                  <a:pt x="164058" y="9494"/>
                  <a:pt x="160711" y="9428"/>
                  <a:pt x="157365" y="9261"/>
                </a:cubicBezTo>
                <a:cubicBezTo>
                  <a:pt x="143014" y="8551"/>
                  <a:pt x="129528" y="3150"/>
                  <a:pt x="115455" y="866"/>
                </a:cubicBezTo>
                <a:cubicBezTo>
                  <a:pt x="111701" y="257"/>
                  <a:pt x="107980" y="0"/>
                  <a:pt x="104277" y="0"/>
                </a:cubicBezTo>
                <a:close/>
              </a:path>
            </a:pathLst>
          </a:custGeom>
          <a:solidFill>
            <a:srgbClr val="FAED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E9684135-90D2-40CB-8941-7ABB651C8996}"/>
              </a:ext>
            </a:extLst>
          </p:cNvPr>
          <p:cNvPicPr>
            <a:picLocks noChangeAspect="1"/>
          </p:cNvPicPr>
          <p:nvPr/>
        </p:nvPicPr>
        <p:blipFill>
          <a:blip r:embed="rId3"/>
          <a:stretch>
            <a:fillRect/>
          </a:stretch>
        </p:blipFill>
        <p:spPr>
          <a:xfrm>
            <a:off x="7315092" y="155352"/>
            <a:ext cx="1695918" cy="901732"/>
          </a:xfrm>
          <a:prstGeom prst="rect">
            <a:avLst/>
          </a:prstGeom>
        </p:spPr>
      </p:pic>
      <p:sp>
        <p:nvSpPr>
          <p:cNvPr id="3" name="Google Shape;915;p35">
            <a:extLst>
              <a:ext uri="{FF2B5EF4-FFF2-40B4-BE49-F238E27FC236}">
                <a16:creationId xmlns:a16="http://schemas.microsoft.com/office/drawing/2014/main" id="{AB782B33-0EB1-156F-9063-4362E3013EE0}"/>
              </a:ext>
            </a:extLst>
          </p:cNvPr>
          <p:cNvSpPr txBox="1">
            <a:spLocks/>
          </p:cNvSpPr>
          <p:nvPr/>
        </p:nvSpPr>
        <p:spPr>
          <a:xfrm>
            <a:off x="1664667" y="367052"/>
            <a:ext cx="565975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1pPr>
            <a:lvl2pPr marR="0" lvl="1"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2pPr>
            <a:lvl3pPr marR="0" lvl="2"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3pPr>
            <a:lvl4pPr marR="0" lvl="3"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4pPr>
            <a:lvl5pPr marR="0" lvl="4"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5pPr>
            <a:lvl6pPr marR="0" lvl="5"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6pPr>
            <a:lvl7pPr marR="0" lvl="6"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7pPr>
            <a:lvl8pPr marR="0" lvl="7"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8pPr>
            <a:lvl9pPr marR="0" lvl="8" algn="ctr" rtl="0">
              <a:lnSpc>
                <a:spcPct val="100000"/>
              </a:lnSpc>
              <a:spcBef>
                <a:spcPts val="0"/>
              </a:spcBef>
              <a:spcAft>
                <a:spcPts val="0"/>
              </a:spcAft>
              <a:buClr>
                <a:schemeClr val="dk1"/>
              </a:buClr>
              <a:buSzPts val="2400"/>
              <a:buFont typeface="Rubik Medium"/>
              <a:buNone/>
              <a:defRPr sz="3000" b="0" i="0" u="none" strike="noStrike" cap="none">
                <a:solidFill>
                  <a:schemeClr val="lt2"/>
                </a:solidFill>
                <a:latin typeface="Rubik Medium"/>
                <a:ea typeface="Rubik Medium"/>
                <a:cs typeface="Rubik Medium"/>
                <a:sym typeface="Rubik Medium"/>
              </a:defRPr>
            </a:lvl9pPr>
          </a:lstStyle>
          <a:p>
            <a:r>
              <a:rPr lang="zh-TW" altLang="en-US" sz="3600" b="1" dirty="0">
                <a:latin typeface="微軟正黑體" panose="020B0604030504040204" pitchFamily="34" charset="-120"/>
                <a:ea typeface="微軟正黑體" panose="020B0604030504040204" pitchFamily="34" charset="-120"/>
              </a:rPr>
              <a:t>修改訂購數量之資料詞彙</a:t>
            </a:r>
          </a:p>
        </p:txBody>
      </p:sp>
      <p:cxnSp>
        <p:nvCxnSpPr>
          <p:cNvPr id="4" name="Google Shape;923;p36">
            <a:extLst>
              <a:ext uri="{FF2B5EF4-FFF2-40B4-BE49-F238E27FC236}">
                <a16:creationId xmlns:a16="http://schemas.microsoft.com/office/drawing/2014/main" id="{4E6732A2-878A-70EE-6B59-AF93F3FF0D36}"/>
              </a:ext>
            </a:extLst>
          </p:cNvPr>
          <p:cNvCxnSpPr>
            <a:cxnSpLocks/>
          </p:cNvCxnSpPr>
          <p:nvPr/>
        </p:nvCxnSpPr>
        <p:spPr>
          <a:xfrm>
            <a:off x="1959841" y="1002152"/>
            <a:ext cx="5090262"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8" name="表格 7">
            <a:extLst>
              <a:ext uri="{FF2B5EF4-FFF2-40B4-BE49-F238E27FC236}">
                <a16:creationId xmlns:a16="http://schemas.microsoft.com/office/drawing/2014/main" id="{4D1C606C-BA01-980F-765A-301C07E762FE}"/>
              </a:ext>
            </a:extLst>
          </p:cNvPr>
          <p:cNvGraphicFramePr>
            <a:graphicFrameLocks noGrp="1"/>
          </p:cNvGraphicFramePr>
          <p:nvPr>
            <p:extLst>
              <p:ext uri="{D42A27DB-BD31-4B8C-83A1-F6EECF244321}">
                <p14:modId xmlns:p14="http://schemas.microsoft.com/office/powerpoint/2010/main" val="1222899793"/>
              </p:ext>
            </p:extLst>
          </p:nvPr>
        </p:nvGraphicFramePr>
        <p:xfrm>
          <a:off x="524907" y="1088311"/>
          <a:ext cx="7876718" cy="3650932"/>
        </p:xfrm>
        <a:graphic>
          <a:graphicData uri="http://schemas.openxmlformats.org/drawingml/2006/table">
            <a:tbl>
              <a:tblPr firstRow="1" bandRow="1"/>
              <a:tblGrid>
                <a:gridCol w="1170229">
                  <a:extLst>
                    <a:ext uri="{9D8B030D-6E8A-4147-A177-3AD203B41FA5}">
                      <a16:colId xmlns:a16="http://schemas.microsoft.com/office/drawing/2014/main" val="889605898"/>
                    </a:ext>
                  </a:extLst>
                </a:gridCol>
                <a:gridCol w="1170229">
                  <a:extLst>
                    <a:ext uri="{9D8B030D-6E8A-4147-A177-3AD203B41FA5}">
                      <a16:colId xmlns:a16="http://schemas.microsoft.com/office/drawing/2014/main" val="2285420132"/>
                    </a:ext>
                  </a:extLst>
                </a:gridCol>
                <a:gridCol w="1509364">
                  <a:extLst>
                    <a:ext uri="{9D8B030D-6E8A-4147-A177-3AD203B41FA5}">
                      <a16:colId xmlns:a16="http://schemas.microsoft.com/office/drawing/2014/main" val="4111756153"/>
                    </a:ext>
                  </a:extLst>
                </a:gridCol>
                <a:gridCol w="643185">
                  <a:extLst>
                    <a:ext uri="{9D8B030D-6E8A-4147-A177-3AD203B41FA5}">
                      <a16:colId xmlns:a16="http://schemas.microsoft.com/office/drawing/2014/main" val="4219135177"/>
                    </a:ext>
                  </a:extLst>
                </a:gridCol>
                <a:gridCol w="1994069">
                  <a:extLst>
                    <a:ext uri="{9D8B030D-6E8A-4147-A177-3AD203B41FA5}">
                      <a16:colId xmlns:a16="http://schemas.microsoft.com/office/drawing/2014/main" val="3571371017"/>
                    </a:ext>
                  </a:extLst>
                </a:gridCol>
                <a:gridCol w="1389642">
                  <a:extLst>
                    <a:ext uri="{9D8B030D-6E8A-4147-A177-3AD203B41FA5}">
                      <a16:colId xmlns:a16="http://schemas.microsoft.com/office/drawing/2014/main" val="3554525741"/>
                    </a:ext>
                  </a:extLst>
                </a:gridCol>
              </a:tblGrid>
              <a:tr h="541734">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編號</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欄位名稱</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89999" lvl="0" indent="0" algn="ctr" rtl="0">
                        <a:spcBef>
                          <a:spcPts val="0"/>
                        </a:spcBef>
                        <a:spcAft>
                          <a:spcPts val="0"/>
                        </a:spcAft>
                        <a:buNone/>
                      </a:pPr>
                      <a:r>
                        <a:rPr lang="zh-TW" altLang="en-US" dirty="0">
                          <a:latin typeface="微軟正黑體" panose="020B0604030504040204" pitchFamily="34" charset="-120"/>
                          <a:ea typeface="微軟正黑體" panose="020B0604030504040204" pitchFamily="34" charset="-120"/>
                          <a:cs typeface="DM Sans"/>
                          <a:sym typeface="DM Sans"/>
                        </a:rPr>
                        <a:t>型態</a:t>
                      </a:r>
                    </a:p>
                    <a:p>
                      <a:pPr marL="89999" lvl="0" indent="0" algn="ctr" rtl="0">
                        <a:spcBef>
                          <a:spcPts val="0"/>
                        </a:spcBef>
                        <a:spcAft>
                          <a:spcPts val="0"/>
                        </a:spcAft>
                        <a:buNone/>
                      </a:pP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長度</a:t>
                      </a:r>
                      <a:r>
                        <a:rPr lang="en-US" altLang="zh-TW" dirty="0">
                          <a:latin typeface="微軟正黑體" panose="020B0604030504040204" pitchFamily="34" charset="-120"/>
                          <a:ea typeface="微軟正黑體" panose="020B0604030504040204" pitchFamily="34" charset="-120"/>
                          <a:cs typeface="DM Sans"/>
                          <a:sym typeface="DM Sans"/>
                        </a:rPr>
                        <a:t>)</a:t>
                      </a:r>
                      <a:endParaRPr lang="zh-TW" altLang="en-US" dirty="0">
                        <a:latin typeface="微軟正黑體" panose="020B0604030504040204" pitchFamily="34" charset="-120"/>
                        <a:ea typeface="微軟正黑體" panose="020B0604030504040204" pitchFamily="34" charset="-120"/>
                        <a:cs typeface="DM Sans"/>
                        <a:sym typeface="DM San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鍵</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規則</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格式</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範圍</a:t>
                      </a:r>
                      <a:r>
                        <a:rPr lang="en-US" altLang="zh-TW" dirty="0">
                          <a:latin typeface="微軟正黑體" panose="020B0604030504040204" pitchFamily="34" charset="-120"/>
                          <a:ea typeface="微軟正黑體" panose="020B0604030504040204" pitchFamily="34" charset="-120"/>
                          <a:cs typeface="DM Sans"/>
                          <a:sym typeface="DM Sans"/>
                        </a:rPr>
                        <a:t>/</a:t>
                      </a:r>
                      <a:r>
                        <a:rPr lang="zh-TW" altLang="en-US" dirty="0">
                          <a:latin typeface="微軟正黑體" panose="020B0604030504040204" pitchFamily="34" charset="-120"/>
                          <a:ea typeface="微軟正黑體" panose="020B0604030504040204" pitchFamily="34" charset="-120"/>
                          <a:cs typeface="DM Sans"/>
                          <a:sym typeface="DM Sans"/>
                        </a:rPr>
                        <a:t>公式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tc>
                  <a:txBody>
                    <a:bodyPr/>
                    <a:lstStyle>
                      <a:lvl1pPr marL="0" algn="l" defTabSz="914400" rtl="0" eaLnBrk="1" latinLnBrk="0" hangingPunct="1">
                        <a:defRPr sz="1800" b="1" kern="1200">
                          <a:solidFill>
                            <a:schemeClr val="bg1"/>
                          </a:solidFill>
                          <a:latin typeface="Arial"/>
                        </a:defRPr>
                      </a:lvl1pPr>
                      <a:lvl2pPr marL="457200" algn="l" defTabSz="914400" rtl="0" eaLnBrk="1" latinLnBrk="0" hangingPunct="1">
                        <a:defRPr sz="1800" b="1" kern="1200">
                          <a:solidFill>
                            <a:schemeClr val="bg1"/>
                          </a:solidFill>
                          <a:latin typeface="Arial"/>
                        </a:defRPr>
                      </a:lvl2pPr>
                      <a:lvl3pPr marL="914400" algn="l" defTabSz="914400" rtl="0" eaLnBrk="1" latinLnBrk="0" hangingPunct="1">
                        <a:defRPr sz="1800" b="1" kern="1200">
                          <a:solidFill>
                            <a:schemeClr val="bg1"/>
                          </a:solidFill>
                          <a:latin typeface="Arial"/>
                        </a:defRPr>
                      </a:lvl3pPr>
                      <a:lvl4pPr marL="1371600" algn="l" defTabSz="914400" rtl="0" eaLnBrk="1" latinLnBrk="0" hangingPunct="1">
                        <a:defRPr sz="1800" b="1" kern="1200">
                          <a:solidFill>
                            <a:schemeClr val="bg1"/>
                          </a:solidFill>
                          <a:latin typeface="Arial"/>
                        </a:defRPr>
                      </a:lvl4pPr>
                      <a:lvl5pPr marL="1828800" algn="l" defTabSz="914400" rtl="0" eaLnBrk="1" latinLnBrk="0" hangingPunct="1">
                        <a:defRPr sz="1800" b="1" kern="1200">
                          <a:solidFill>
                            <a:schemeClr val="bg1"/>
                          </a:solidFill>
                          <a:latin typeface="Arial"/>
                        </a:defRPr>
                      </a:lvl5pPr>
                      <a:lvl6pPr marL="2286000" algn="l" defTabSz="914400" rtl="0" eaLnBrk="1" latinLnBrk="0" hangingPunct="1">
                        <a:defRPr sz="1800" b="1" kern="1200">
                          <a:solidFill>
                            <a:schemeClr val="bg1"/>
                          </a:solidFill>
                          <a:latin typeface="Arial"/>
                        </a:defRPr>
                      </a:lvl6pPr>
                      <a:lvl7pPr marL="2743200" algn="l" defTabSz="914400" rtl="0" eaLnBrk="1" latinLnBrk="0" hangingPunct="1">
                        <a:defRPr sz="1800" b="1" kern="1200">
                          <a:solidFill>
                            <a:schemeClr val="bg1"/>
                          </a:solidFill>
                          <a:latin typeface="Arial"/>
                        </a:defRPr>
                      </a:lvl7pPr>
                      <a:lvl8pPr marL="3200400" algn="l" defTabSz="914400" rtl="0" eaLnBrk="1" latinLnBrk="0" hangingPunct="1">
                        <a:defRPr sz="1800" b="1" kern="1200">
                          <a:solidFill>
                            <a:schemeClr val="bg1"/>
                          </a:solidFill>
                          <a:latin typeface="Arial"/>
                        </a:defRPr>
                      </a:lvl8pPr>
                      <a:lvl9pPr marL="3657600" algn="l" defTabSz="914400" rtl="0" eaLnBrk="1" latinLnBrk="0" hangingPunct="1">
                        <a:defRPr sz="1800" b="1" kern="1200">
                          <a:solidFill>
                            <a:schemeClr val="bg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dirty="0">
                          <a:latin typeface="微軟正黑體" panose="020B0604030504040204" pitchFamily="34" charset="-120"/>
                          <a:ea typeface="微軟正黑體" panose="020B0604030504040204" pitchFamily="34" charset="-120"/>
                          <a:cs typeface="DM Sans"/>
                          <a:sym typeface="DM Sans"/>
                        </a:rPr>
                        <a:t>範例</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solidFill>
                      <a:srgbClr val="B59E86"/>
                    </a:solidFill>
                  </a:tcPr>
                </a:tc>
                <a:extLst>
                  <a:ext uri="{0D108BD9-81ED-4DB2-BD59-A6C34878D82A}">
                    <a16:rowId xmlns:a16="http://schemas.microsoft.com/office/drawing/2014/main" val="3334334540"/>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dirty="0">
                          <a:latin typeface="微軟正黑體" panose="020B0604030504040204" pitchFamily="34" charset="-120"/>
                          <a:ea typeface="微軟正黑體" panose="020B0604030504040204" pitchFamily="34" charset="-120"/>
                        </a:rPr>
                        <a:t>A</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蛋糕編號</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Char(6)</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A10001~A99999</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A10001</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1311483"/>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B</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蛋糕名稱</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kern="1200" dirty="0">
                          <a:solidFill>
                            <a:schemeClr val="tx1"/>
                          </a:solidFill>
                          <a:latin typeface="微軟正黑體" panose="020B0604030504040204" pitchFamily="34" charset="-120"/>
                          <a:ea typeface="微軟正黑體" panose="020B0604030504040204" pitchFamily="34" charset="-120"/>
                          <a:cs typeface="+mn-cs"/>
                          <a:sym typeface="Arial"/>
                        </a:rPr>
                        <a:t>提拉米蘇</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658589"/>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C</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rPr>
                        <a:t>單價</a:t>
                      </a:r>
                      <a:endParaRPr lang="zh-TW" altLang="zh-TW"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50</a:t>
                      </a:r>
                      <a:endParaRPr lang="zh-TW" altLang="zh-TW" sz="1800" kern="1200"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7892902"/>
                  </a:ext>
                </a:extLst>
              </a:tr>
              <a:tr h="35906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D</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數量</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Int(4)</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0(</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預設值</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a:t>
                      </a: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a:t>
                      </a:r>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20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6237179"/>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sym typeface="Arial"/>
                        </a:rPr>
                        <a:t>E</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小計</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dirty="0">
                          <a:latin typeface="微軟正黑體" panose="020B0604030504040204" pitchFamily="34" charset="-120"/>
                          <a:ea typeface="微軟正黑體" panose="020B0604030504040204" pitchFamily="34" charset="-120"/>
                        </a:rPr>
                        <a:t>數量＊單價：</a:t>
                      </a:r>
                      <a:r>
                        <a:rPr lang="en-US" altLang="zh-TW" dirty="0">
                          <a:latin typeface="微軟正黑體" panose="020B0604030504040204" pitchFamily="34" charset="-120"/>
                          <a:ea typeface="微軟正黑體" panose="020B0604030504040204" pitchFamily="34" charset="-120"/>
                        </a:rPr>
                        <a:t>0~1,000,000</a:t>
                      </a: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607248"/>
                  </a:ext>
                </a:extLst>
              </a:tr>
              <a:tr h="7739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F</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b="0" i="0" u="none" strike="noStrike" kern="1200" cap="none" dirty="0">
                          <a:solidFill>
                            <a:schemeClr val="tx1"/>
                          </a:solidFill>
                          <a:effectLst/>
                          <a:latin typeface="微軟正黑體" panose="020B0604030504040204" pitchFamily="34" charset="-120"/>
                          <a:ea typeface="微軟正黑體" panose="020B0604030504040204" pitchFamily="34" charset="-120"/>
                          <a:cs typeface="+mn-cs"/>
                        </a:rPr>
                        <a:t>總價</a:t>
                      </a: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Int(7)</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endParaRPr lang="zh-TW" altLang="en-US" dirty="0">
                        <a:latin typeface="微軟正黑體" panose="020B0604030504040204" pitchFamily="34" charset="-120"/>
                        <a:ea typeface="微軟正黑體" panose="020B0604030504040204" pitchFamily="34" charset="-120"/>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zh-TW" altLang="en-US" sz="1800" kern="1200" dirty="0">
                          <a:solidFill>
                            <a:schemeClr val="tx1"/>
                          </a:solidFill>
                          <a:latin typeface="微軟正黑體" panose="020B0604030504040204" pitchFamily="34" charset="-120"/>
                          <a:ea typeface="微軟正黑體" panose="020B0604030504040204" pitchFamily="34" charset="-120"/>
                          <a:cs typeface="+mn-cs"/>
                        </a:rPr>
                        <a:t>小計總和：</a:t>
                      </a:r>
                      <a:r>
                        <a:rPr lang="en-US" altLang="zh-TW" dirty="0">
                          <a:latin typeface="微軟正黑體" panose="020B0604030504040204" pitchFamily="34" charset="-120"/>
                          <a:ea typeface="微軟正黑體" panose="020B0604030504040204" pitchFamily="34" charset="-120"/>
                        </a:rPr>
                        <a:t>0~1,000,000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algn="ctr" defTabSz="914400" rtl="0" eaLnBrk="1" latinLnBrk="0" hangingPunct="1"/>
                      <a:r>
                        <a:rPr lang="en-US" altLang="zh-TW" sz="1800" kern="1200" dirty="0">
                          <a:solidFill>
                            <a:schemeClr val="tx1"/>
                          </a:solidFill>
                          <a:latin typeface="微軟正黑體" panose="020B0604030504040204" pitchFamily="34" charset="-120"/>
                          <a:ea typeface="微軟正黑體" panose="020B0604030504040204" pitchFamily="34" charset="-120"/>
                          <a:cs typeface="+mn-cs"/>
                        </a:rPr>
                        <a:t>1,000</a:t>
                      </a:r>
                      <a:endParaRPr lang="zh-TW" altLang="en-US" sz="180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rgbClr val="692303"/>
                      </a:solidFill>
                      <a:prstDash val="solid"/>
                      <a:round/>
                      <a:headEnd type="none" w="med" len="med"/>
                      <a:tailEnd type="none" w="med" len="med"/>
                    </a:lnL>
                    <a:lnR w="12700" cap="flat" cmpd="sng" algn="ctr">
                      <a:solidFill>
                        <a:srgbClr val="692303"/>
                      </a:solidFill>
                      <a:prstDash val="solid"/>
                      <a:round/>
                      <a:headEnd type="none" w="med" len="med"/>
                      <a:tailEnd type="none" w="med" len="med"/>
                    </a:lnR>
                    <a:lnT w="12700" cap="flat" cmpd="sng" algn="ctr">
                      <a:solidFill>
                        <a:srgbClr val="692303"/>
                      </a:solidFill>
                      <a:prstDash val="solid"/>
                      <a:round/>
                      <a:headEnd type="none" w="med" len="med"/>
                      <a:tailEnd type="none" w="med" len="med"/>
                    </a:lnT>
                    <a:lnB w="12700" cap="flat" cmpd="sng" algn="ctr">
                      <a:solidFill>
                        <a:srgbClr val="69230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4365490"/>
                  </a:ext>
                </a:extLst>
              </a:tr>
            </a:tbl>
          </a:graphicData>
        </a:graphic>
      </p:graphicFrame>
      <p:sp>
        <p:nvSpPr>
          <p:cNvPr id="9" name="文字方塊 8">
            <a:extLst>
              <a:ext uri="{FF2B5EF4-FFF2-40B4-BE49-F238E27FC236}">
                <a16:creationId xmlns:a16="http://schemas.microsoft.com/office/drawing/2014/main" id="{2A1D19B8-A364-E54F-3AC0-6C41312F09C9}"/>
              </a:ext>
            </a:extLst>
          </p:cNvPr>
          <p:cNvSpPr txBox="1"/>
          <p:nvPr/>
        </p:nvSpPr>
        <p:spPr>
          <a:xfrm>
            <a:off x="4185514" y="4787684"/>
            <a:ext cx="772969" cy="307777"/>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3-1b</a:t>
            </a:r>
            <a:endParaRPr lang="zh-TW" altLang="en-US" b="1" dirty="0">
              <a:latin typeface="微軟正黑體" panose="020B0604030504040204" pitchFamily="34" charset="-120"/>
              <a:ea typeface="微軟正黑體" panose="020B0604030504040204" pitchFamily="34" charset="-120"/>
            </a:endParaRPr>
          </a:p>
        </p:txBody>
      </p:sp>
      <p:grpSp>
        <p:nvGrpSpPr>
          <p:cNvPr id="14" name="群組 13">
            <a:extLst>
              <a:ext uri="{FF2B5EF4-FFF2-40B4-BE49-F238E27FC236}">
                <a16:creationId xmlns:a16="http://schemas.microsoft.com/office/drawing/2014/main" id="{F5A82EAD-ECE5-EFD3-7C8B-53FD46DE8F38}"/>
              </a:ext>
            </a:extLst>
          </p:cNvPr>
          <p:cNvGrpSpPr/>
          <p:nvPr/>
        </p:nvGrpSpPr>
        <p:grpSpPr>
          <a:xfrm>
            <a:off x="0" y="137450"/>
            <a:ext cx="2775284" cy="338554"/>
            <a:chOff x="0" y="280943"/>
            <a:chExt cx="2775284" cy="338554"/>
          </a:xfrm>
        </p:grpSpPr>
        <p:sp>
          <p:nvSpPr>
            <p:cNvPr id="15" name="Google Shape;1035;p43">
              <a:extLst>
                <a:ext uri="{FF2B5EF4-FFF2-40B4-BE49-F238E27FC236}">
                  <a16:creationId xmlns:a16="http://schemas.microsoft.com/office/drawing/2014/main" id="{238A7CEE-B53A-72A3-5123-3121E23CBAFC}"/>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a:extLst>
                <a:ext uri="{FF2B5EF4-FFF2-40B4-BE49-F238E27FC236}">
                  <a16:creationId xmlns:a16="http://schemas.microsoft.com/office/drawing/2014/main" id="{F67D7B55-8285-D5AD-96A6-7D8037EBACC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7" name="投影片編號版面配置區 6">
            <a:extLst>
              <a:ext uri="{FF2B5EF4-FFF2-40B4-BE49-F238E27FC236}">
                <a16:creationId xmlns:a16="http://schemas.microsoft.com/office/drawing/2014/main" id="{A827870D-E7AF-F8B3-4382-2A3AF3770554}"/>
              </a:ext>
            </a:extLst>
          </p:cNvPr>
          <p:cNvSpPr>
            <a:spLocks noGrp="1"/>
          </p:cNvSpPr>
          <p:nvPr>
            <p:ph type="sldNum" sz="quarter" idx="4"/>
          </p:nvPr>
        </p:nvSpPr>
        <p:spPr/>
        <p:txBody>
          <a:bodyPr/>
          <a:lstStyle/>
          <a:p>
            <a:fld id="{F5177135-5710-4BA7-B942-1A074D9A1B12}" type="slidenum">
              <a:rPr lang="zh-TW" altLang="en-US" smtClean="0"/>
              <a:pPr/>
              <a:t>81</a:t>
            </a:fld>
            <a:endParaRPr lang="zh-TW" altLang="en-US" dirty="0"/>
          </a:p>
        </p:txBody>
      </p:sp>
    </p:spTree>
    <p:extLst>
      <p:ext uri="{BB962C8B-B14F-4D97-AF65-F5344CB8AC3E}">
        <p14:creationId xmlns:p14="http://schemas.microsoft.com/office/powerpoint/2010/main" val="1438909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8" name="群組 7">
            <a:extLst>
              <a:ext uri="{FF2B5EF4-FFF2-40B4-BE49-F238E27FC236}">
                <a16:creationId xmlns:a16="http://schemas.microsoft.com/office/drawing/2014/main" id="{EDD8AAD6-D733-DFCE-FD89-85268457CBF8}"/>
              </a:ext>
            </a:extLst>
          </p:cNvPr>
          <p:cNvGrpSpPr/>
          <p:nvPr/>
        </p:nvGrpSpPr>
        <p:grpSpPr>
          <a:xfrm>
            <a:off x="4278729" y="0"/>
            <a:ext cx="5400675" cy="635100"/>
            <a:chOff x="1817469" y="557783"/>
            <a:chExt cx="5400675" cy="63510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1817469" y="557783"/>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修改訂購數量活動圖</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2468880" y="1192883"/>
              <a:ext cx="41071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B7638FE-B52E-F7AE-58C9-9E09B8675284}"/>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FA62443-BDF4-74A1-A148-9706EF3774F9}"/>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E91255E1-386B-7205-61E5-92630E01C456}"/>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
        <p:nvSpPr>
          <p:cNvPr id="10" name="投影片編號版面配置區 9">
            <a:extLst>
              <a:ext uri="{FF2B5EF4-FFF2-40B4-BE49-F238E27FC236}">
                <a16:creationId xmlns:a16="http://schemas.microsoft.com/office/drawing/2014/main" id="{14A048E6-84D4-E494-A6C0-C9F01AFA3314}"/>
              </a:ext>
            </a:extLst>
          </p:cNvPr>
          <p:cNvSpPr>
            <a:spLocks noGrp="1"/>
          </p:cNvSpPr>
          <p:nvPr>
            <p:ph type="sldNum" sz="quarter" idx="10"/>
          </p:nvPr>
        </p:nvSpPr>
        <p:spPr/>
        <p:txBody>
          <a:bodyPr/>
          <a:lstStyle/>
          <a:p>
            <a:fld id="{F5177135-5710-4BA7-B942-1A074D9A1B12}" type="slidenum">
              <a:rPr lang="zh-TW" altLang="en-US" smtClean="0"/>
              <a:pPr/>
              <a:t>82</a:t>
            </a:fld>
            <a:endParaRPr lang="zh-TW" altLang="en-US" dirty="0"/>
          </a:p>
        </p:txBody>
      </p:sp>
      <p:pic>
        <p:nvPicPr>
          <p:cNvPr id="15" name="圖片 14">
            <a:extLst>
              <a:ext uri="{FF2B5EF4-FFF2-40B4-BE49-F238E27FC236}">
                <a16:creationId xmlns:a16="http://schemas.microsoft.com/office/drawing/2014/main" id="{C0FB501A-673C-2994-A903-53F5FBD2E336}"/>
              </a:ext>
            </a:extLst>
          </p:cNvPr>
          <p:cNvPicPr>
            <a:picLocks noChangeAspect="1"/>
          </p:cNvPicPr>
          <p:nvPr/>
        </p:nvPicPr>
        <p:blipFill>
          <a:blip r:embed="rId3"/>
          <a:stretch>
            <a:fillRect/>
          </a:stretch>
        </p:blipFill>
        <p:spPr>
          <a:xfrm>
            <a:off x="2887980" y="864835"/>
            <a:ext cx="3954304" cy="3930411"/>
          </a:xfrm>
          <a:prstGeom prst="rect">
            <a:avLst/>
          </a:prstGeom>
        </p:spPr>
      </p:pic>
    </p:spTree>
    <p:extLst>
      <p:ext uri="{BB962C8B-B14F-4D97-AF65-F5344CB8AC3E}">
        <p14:creationId xmlns:p14="http://schemas.microsoft.com/office/powerpoint/2010/main" val="38133984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83</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id="{22C1119F-A4D9-080D-7DDD-551747140401}"/>
              </a:ext>
            </a:extLst>
          </p:cNvPr>
          <p:cNvGraphicFramePr>
            <a:graphicFrameLocks noGrp="1"/>
          </p:cNvGraphicFramePr>
          <p:nvPr>
            <p:extLst>
              <p:ext uri="{D42A27DB-BD31-4B8C-83A1-F6EECF244321}">
                <p14:modId xmlns:p14="http://schemas.microsoft.com/office/powerpoint/2010/main" val="2029230695"/>
              </p:ext>
            </p:extLst>
          </p:nvPr>
        </p:nvGraphicFramePr>
        <p:xfrm>
          <a:off x="1322832" y="890832"/>
          <a:ext cx="6047232" cy="4216250"/>
        </p:xfrm>
        <a:graphic>
          <a:graphicData uri="http://schemas.openxmlformats.org/drawingml/2006/table">
            <a:tbl>
              <a:tblPr firstRow="1" bandRow="1">
                <a:tableStyleId>{F2DE63D5-997A-4646-A377-4702673A728D}</a:tableStyleId>
              </a:tblPr>
              <a:tblGrid>
                <a:gridCol w="1578024">
                  <a:extLst>
                    <a:ext uri="{9D8B030D-6E8A-4147-A177-3AD203B41FA5}">
                      <a16:colId xmlns:a16="http://schemas.microsoft.com/office/drawing/2014/main" val="547147960"/>
                    </a:ext>
                  </a:extLst>
                </a:gridCol>
                <a:gridCol w="1354303">
                  <a:extLst>
                    <a:ext uri="{9D8B030D-6E8A-4147-A177-3AD203B41FA5}">
                      <a16:colId xmlns:a16="http://schemas.microsoft.com/office/drawing/2014/main" val="2828932720"/>
                    </a:ext>
                  </a:extLst>
                </a:gridCol>
                <a:gridCol w="1392096">
                  <a:extLst>
                    <a:ext uri="{9D8B030D-6E8A-4147-A177-3AD203B41FA5}">
                      <a16:colId xmlns:a16="http://schemas.microsoft.com/office/drawing/2014/main" val="2724387813"/>
                    </a:ext>
                  </a:extLst>
                </a:gridCol>
                <a:gridCol w="1722809">
                  <a:extLst>
                    <a:ext uri="{9D8B030D-6E8A-4147-A177-3AD203B41FA5}">
                      <a16:colId xmlns:a16="http://schemas.microsoft.com/office/drawing/2014/main" val="2115170610"/>
                    </a:ext>
                  </a:extLst>
                </a:gridCol>
              </a:tblGrid>
              <a:tr h="293842">
                <a:tc gridSpan="2">
                  <a:txBody>
                    <a:bodyPr/>
                    <a:lstStyle/>
                    <a:p>
                      <a:pPr algn="ctr"/>
                      <a:r>
                        <a:rPr lang="zh-TW" altLang="en-US" sz="1400" dirty="0">
                          <a:latin typeface="微軟正黑體" panose="020B0604030504040204" pitchFamily="34" charset="-120"/>
                          <a:ea typeface="微軟正黑體" panose="020B0604030504040204" pitchFamily="34" charset="-120"/>
                        </a:rPr>
                        <a:t>物件</a:t>
                      </a:r>
                    </a:p>
                  </a:txBody>
                  <a:tcPr marL="71219" marR="71219" marT="35609" marB="35609"/>
                </a:tc>
                <a:tc hMerge="1">
                  <a:txBody>
                    <a:bodyPr/>
                    <a:lstStyle/>
                    <a:p>
                      <a:endParaRPr lang="zh-TW" altLang="en-US" dirty="0"/>
                    </a:p>
                  </a:txBody>
                  <a:tcPr/>
                </a:tc>
                <a:tc>
                  <a:txBody>
                    <a:bodyPr/>
                    <a:lstStyle/>
                    <a:p>
                      <a:pPr algn="ctr"/>
                      <a:r>
                        <a:rPr lang="zh-TW" altLang="en-US" sz="1400" dirty="0">
                          <a:latin typeface="微軟正黑體" panose="020B0604030504040204" pitchFamily="34" charset="-120"/>
                          <a:ea typeface="微軟正黑體" panose="020B0604030504040204" pitchFamily="34" charset="-120"/>
                        </a:rPr>
                        <a:t>屬性</a:t>
                      </a:r>
                    </a:p>
                  </a:txBody>
                  <a:tcPr marL="71219" marR="71219" marT="35609" marB="35609"/>
                </a:tc>
                <a:tc>
                  <a:txBody>
                    <a:bodyPr/>
                    <a:lstStyle/>
                    <a:p>
                      <a:pPr algn="ctr"/>
                      <a:r>
                        <a:rPr lang="zh-TW" altLang="en-US" sz="1400" dirty="0">
                          <a:latin typeface="微軟正黑體" panose="020B0604030504040204" pitchFamily="34" charset="-120"/>
                          <a:ea typeface="微軟正黑體" panose="020B0604030504040204" pitchFamily="34" charset="-120"/>
                        </a:rPr>
                        <a:t>操作</a:t>
                      </a:r>
                    </a:p>
                  </a:txBody>
                  <a:tcPr marL="71219" marR="71219" marT="35609" marB="35609"/>
                </a:tc>
                <a:extLst>
                  <a:ext uri="{0D108BD9-81ED-4DB2-BD59-A6C34878D82A}">
                    <a16:rowId xmlns:a16="http://schemas.microsoft.com/office/drawing/2014/main" val="1444279911"/>
                  </a:ext>
                </a:extLst>
              </a:tr>
              <a:tr h="280172">
                <a:tc rowSpan="8">
                  <a:txBody>
                    <a:bodyPr/>
                    <a:lstStyle/>
                    <a:p>
                      <a:pPr algn="ctr"/>
                      <a:r>
                        <a:rPr lang="zh-TW" altLang="en-US" sz="1400" dirty="0">
                          <a:latin typeface="微軟正黑體" panose="020B0604030504040204" pitchFamily="34" charset="-120"/>
                          <a:ea typeface="微軟正黑體" panose="020B0604030504040204" pitchFamily="34" charset="-120"/>
                        </a:rPr>
                        <a:t>介面物件</a:t>
                      </a:r>
                    </a:p>
                  </a:txBody>
                  <a:tcPr marL="71219" marR="71219" marT="35609" marB="35609"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8">
                  <a:txBody>
                    <a:bodyPr/>
                    <a:lstStyle/>
                    <a:p>
                      <a:pPr algn="l"/>
                      <a:r>
                        <a:rPr lang="zh-TW" altLang="en-US" sz="1400" dirty="0">
                          <a:latin typeface="微軟正黑體" panose="020B0604030504040204" pitchFamily="34" charset="-120"/>
                          <a:ea typeface="微軟正黑體" panose="020B0604030504040204" pitchFamily="34" charset="-120"/>
                        </a:rPr>
                        <a:t>購物車 </a:t>
                      </a:r>
                      <a:r>
                        <a:rPr lang="en-US" altLang="zh-TW" sz="1400" dirty="0">
                          <a:latin typeface="微軟正黑體" panose="020B0604030504040204" pitchFamily="34" charset="-120"/>
                          <a:ea typeface="微軟正黑體" panose="020B0604030504040204" pitchFamily="34" charset="-120"/>
                        </a:rPr>
                        <a:t>UI</a:t>
                      </a:r>
                      <a:endParaRPr lang="zh-TW" altLang="en-US" sz="1400" dirty="0">
                        <a:latin typeface="微軟正黑體" panose="020B0604030504040204" pitchFamily="34" charset="-120"/>
                        <a:ea typeface="微軟正黑體"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蛋糕編號</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蛋糕名稱</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單價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tLang="zh-TW"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0172">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小計</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總價</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瀏覽蛋糕型錄</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0172">
                <a:tc vMerge="1">
                  <a:txBody>
                    <a:bodyPr/>
                    <a:lstStyle/>
                    <a:p>
                      <a:endParaRPr lang="zh-TW" altLang="en-US"/>
                    </a:p>
                  </a:txBody>
                  <a:tcPr/>
                </a:tc>
                <a:tc vMerge="1">
                  <a:txBody>
                    <a:bodyPr/>
                    <a:lstStyle/>
                    <a:p>
                      <a:endParaRPr lang="zh-TW" altLang="en-US"/>
                    </a:p>
                  </a:txBody>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修改訂購數量</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0172">
                <a:tc rowSpan="6">
                  <a:txBody>
                    <a:bodyPr/>
                    <a:lstStyle/>
                    <a:p>
                      <a:pPr algn="ctr"/>
                      <a:r>
                        <a:rPr lang="zh-TW" altLang="en-US" sz="1400" dirty="0">
                          <a:latin typeface="Microsoft JhengHei" panose="020B0604030504040204" pitchFamily="34" charset="-120"/>
                          <a:ea typeface="Microsoft JhengHei" panose="020B0604030504040204" pitchFamily="34" charset="-120"/>
                        </a:rPr>
                        <a:t>控制物件</a:t>
                      </a:r>
                    </a:p>
                  </a:txBody>
                  <a:tcPr marL="71219" marR="71219" marT="35609" marB="35609"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400" dirty="0">
                          <a:latin typeface="微軟正黑體" panose="020B0604030504040204" pitchFamily="34" charset="-120"/>
                          <a:ea typeface="微軟正黑體" panose="020B0604030504040204" pitchFamily="34" charset="-120"/>
                        </a:rPr>
                        <a:t>顯示</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300" dirty="0">
                        <a:latin typeface="Microsoft JhengHei" panose="020B0604030504040204" pitchFamily="34" charset="-120"/>
                        <a:ea typeface="Microsoft JhengHei" panose="020B0604030504040204" pitchFamily="34" charset="-120"/>
                      </a:endParaRPr>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計算金額</a:t>
                      </a:r>
                      <a:r>
                        <a:rPr lang="en-US" altLang="zh-TW" sz="1300" dirty="0">
                          <a:solidFill>
                            <a:schemeClr val="tx1"/>
                          </a:solidFill>
                          <a:latin typeface="Microsoft JhengHei" panose="020B0604030504040204" pitchFamily="34" charset="-120"/>
                          <a:ea typeface="Microsoft JhengHei" panose="020B0604030504040204" pitchFamily="34" charset="-120"/>
                        </a:rPr>
                        <a:t>()</a:t>
                      </a: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0172">
                <a:tc vMerge="1">
                  <a:txBody>
                    <a:bodyPr/>
                    <a:lstStyle/>
                    <a:p>
                      <a:endParaRPr lang="zh-TW" altLang="en-US"/>
                    </a:p>
                  </a:txBody>
                  <a:tcPr/>
                </a:tc>
                <a:tc rowSpan="2">
                  <a:txBody>
                    <a:bodyPr/>
                    <a:lstStyle/>
                    <a:p>
                      <a:r>
                        <a:rPr lang="zh-TW" altLang="en-US" sz="1400" dirty="0">
                          <a:latin typeface="微軟正黑體" panose="020B0604030504040204" pitchFamily="34" charset="-120"/>
                          <a:ea typeface="微軟正黑體" panose="020B0604030504040204" pitchFamily="34" charset="-120"/>
                        </a:rPr>
                        <a:t>訂購</a:t>
                      </a:r>
                    </a:p>
                  </a:txBody>
                  <a:tcPr marL="71219" marR="71219" marT="35609" marB="35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ltLang="en-US" sz="1200" dirty="0"/>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送出訂購項目</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80172">
                <a:tc vMerge="1">
                  <a:txBody>
                    <a:bodyPr/>
                    <a:lstStyle/>
                    <a:p>
                      <a:endParaRPr lang="zh-TW" altLang="en-US"/>
                    </a:p>
                  </a:txBody>
                  <a:tcPr/>
                </a:tc>
                <a:tc vMerge="1">
                  <a:txBody>
                    <a:bodyPr/>
                    <a:lstStyle/>
                    <a:p>
                      <a:endParaRPr lang="zh-TW" altLang="en-US"/>
                    </a:p>
                  </a:txBody>
                  <a:tcPr/>
                </a:tc>
                <a:tc>
                  <a:txBody>
                    <a:bodyPr/>
                    <a:lstStyle/>
                    <a:p>
                      <a:endParaRPr lang="zh-TW" altLang="en-US" sz="1200" dirty="0"/>
                    </a:p>
                  </a:txBody>
                  <a:tcPr marL="71219" marR="71219" marT="35609" marB="35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3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300" dirty="0">
                          <a:solidFill>
                            <a:schemeClr val="tx1"/>
                          </a:solidFill>
                          <a:latin typeface="Microsoft JhengHei" panose="020B0604030504040204" pitchFamily="34" charset="-120"/>
                          <a:ea typeface="Microsoft JhengHei" panose="020B0604030504040204" pitchFamily="34" charset="-120"/>
                        </a:rPr>
                        <a:t>()</a:t>
                      </a:r>
                      <a:endParaRPr lang="zh-TW" altLang="en-US" sz="1300" dirty="0">
                        <a:solidFill>
                          <a:schemeClr val="tx1"/>
                        </a:solidFill>
                        <a:latin typeface="Microsoft JhengHei" panose="020B0604030504040204" pitchFamily="34" charset="-120"/>
                        <a:ea typeface="Microsoft JhengHei" panose="020B0604030504040204" pitchFamily="34" charset="-120"/>
                      </a:endParaRPr>
                    </a:p>
                  </a:txBody>
                  <a:tcPr marL="71219" marR="71219" marT="35609" marB="35609"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9290719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84</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239279" y="2027491"/>
          <a:ext cx="8787534" cy="1703261"/>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val="3570025489"/>
                    </a:ext>
                  </a:extLst>
                </a:gridCol>
                <a:gridCol w="378003">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70840">
                <a:tc>
                  <a:txBody>
                    <a:bodyPr/>
                    <a:lstStyle/>
                    <a:p>
                      <a:pPr algn="ctr"/>
                      <a:r>
                        <a:rPr lang="zh-TW" altLang="en-US" sz="1800" dirty="0">
                          <a:latin typeface="微軟正黑體" panose="020B0604030504040204" pitchFamily="34" charset="-120"/>
                          <a:ea typeface="微軟正黑體" panose="020B0604030504040204" pitchFamily="34" charset="-120"/>
                        </a:rPr>
                        <a:t>客戶與系統之互動關係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185420">
                <a:tc rowSpan="2">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185420">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1861">
                <a:tc>
                  <a:txBody>
                    <a:bodyPr/>
                    <a:lstStyle/>
                    <a:p>
                      <a:pPr marL="228600" marR="0" lvl="0" indent="-228600" algn="l"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系統修改訂購數量後即將購物車內容顯示在「購物車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TW" sz="1600" dirty="0">
                          <a:solidFill>
                            <a:schemeClr val="tx1"/>
                          </a:solidFill>
                          <a:latin typeface="Microsoft JhengHei" panose="020B0604030504040204" pitchFamily="34" charset="-120"/>
                          <a:ea typeface="Microsoft JhengHei" panose="020B0604030504040204" pitchFamily="34" charset="-120"/>
                        </a:rPr>
                        <a:t>AC</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dirty="0">
                  <a:solidFill>
                    <a:schemeClr val="tx2"/>
                  </a:solidFill>
                  <a:latin typeface="微軟正黑體" panose="020B0604030504040204" pitchFamily="34" charset="-120"/>
                  <a:ea typeface="微軟正黑體" panose="020B0604030504040204" pitchFamily="34" charset="-120"/>
                </a:rPr>
                <a:t>UI</a:t>
              </a:r>
              <a:r>
                <a:rPr lang="zh-TW" altLang="en-US" sz="2400" b="1" dirty="0">
                  <a:solidFill>
                    <a:schemeClr val="tx2"/>
                  </a:solidFill>
                  <a:latin typeface="微軟正黑體" panose="020B0604030504040204" pitchFamily="34" charset="-120"/>
                  <a:ea typeface="微軟正黑體" panose="020B0604030504040204" pitchFamily="34" charset="-120"/>
                </a:rPr>
                <a:t>循序圖之訊息與操作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624837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85</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9" name="Picture 2">
            <a:extLst>
              <a:ext uri="{FF2B5EF4-FFF2-40B4-BE49-F238E27FC236}">
                <a16:creationId xmlns:a16="http://schemas.microsoft.com/office/drawing/2014/main" id="{685B8506-8E1A-FF34-9B3C-7346DDBA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545" y="852977"/>
            <a:ext cx="6320545" cy="416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8265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86</a:t>
            </a:fld>
            <a:endParaRPr lang="zh-TW" altLang="en-US" dirty="0"/>
          </a:p>
        </p:txBody>
      </p:sp>
      <p:grpSp>
        <p:nvGrpSpPr>
          <p:cNvPr id="24" name="群組 23">
            <a:extLst>
              <a:ext uri="{FF2B5EF4-FFF2-40B4-BE49-F238E27FC236}">
                <a16:creationId xmlns:a16="http://schemas.microsoft.com/office/drawing/2014/main" id="{7CD69C12-87F1-FD8A-175C-3D6E0EF1291C}"/>
              </a:ext>
            </a:extLst>
          </p:cNvPr>
          <p:cNvGrpSpPr/>
          <p:nvPr/>
        </p:nvGrpSpPr>
        <p:grpSpPr>
          <a:xfrm>
            <a:off x="3731750" y="-101448"/>
            <a:ext cx="5400675" cy="993433"/>
            <a:chOff x="3731750" y="-101448"/>
            <a:chExt cx="5400675" cy="993433"/>
          </a:xfrm>
        </p:grpSpPr>
        <p:sp>
          <p:nvSpPr>
            <p:cNvPr id="18" name="Google Shape;915;p35">
              <a:extLst>
                <a:ext uri="{FF2B5EF4-FFF2-40B4-BE49-F238E27FC236}">
                  <a16:creationId xmlns:a16="http://schemas.microsoft.com/office/drawing/2014/main" id="{5E43DFF3-5E1A-BF4C-53C5-54FC0E909F61}"/>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使用個案之介面與控制物件</a:t>
              </a:r>
              <a:r>
                <a:rPr lang="en-US" altLang="zh-TW" sz="2000" b="1" dirty="0">
                  <a:solidFill>
                    <a:schemeClr val="tx2"/>
                  </a:solidFill>
                  <a:latin typeface="微軟正黑體" panose="020B0604030504040204" pitchFamily="34" charset="-120"/>
                  <a:ea typeface="微軟正黑體" panose="020B0604030504040204" pitchFamily="34" charset="-120"/>
                </a:rPr>
                <a:t>(</a:t>
              </a:r>
              <a:r>
                <a:rPr lang="zh-TW" altLang="en-US" sz="2000" b="1" dirty="0">
                  <a:solidFill>
                    <a:schemeClr val="tx2"/>
                  </a:solidFill>
                  <a:latin typeface="微軟正黑體" panose="020B0604030504040204" pitchFamily="34" charset="-120"/>
                  <a:ea typeface="微軟正黑體" panose="020B0604030504040204" pitchFamily="34" charset="-120"/>
                </a:rPr>
                <a:t>含屬性和操作</a:t>
              </a:r>
              <a:r>
                <a:rPr lang="en-US" altLang="zh-TW" sz="2000" b="1" dirty="0">
                  <a:solidFill>
                    <a:schemeClr val="tx2"/>
                  </a:solidFill>
                  <a:latin typeface="微軟正黑體" panose="020B0604030504040204" pitchFamily="34" charset="-120"/>
                  <a:ea typeface="微軟正黑體" panose="020B0604030504040204" pitchFamily="34" charset="-120"/>
                </a:rPr>
                <a:t>)</a:t>
              </a:r>
              <a:endParaRPr lang="zh-TW" altLang="en-US" sz="2000" b="1" dirty="0">
                <a:solidFill>
                  <a:schemeClr val="tx2"/>
                </a:solidFill>
                <a:latin typeface="微軟正黑體" panose="020B0604030504040204" pitchFamily="34" charset="-120"/>
                <a:ea typeface="微軟正黑體" panose="020B0604030504040204" pitchFamily="34" charset="-120"/>
              </a:endParaRPr>
            </a:p>
          </p:txBody>
        </p:sp>
        <p:cxnSp>
          <p:nvCxnSpPr>
            <p:cNvPr id="19" name="Google Shape;923;p36">
              <a:extLst>
                <a:ext uri="{FF2B5EF4-FFF2-40B4-BE49-F238E27FC236}">
                  <a16:creationId xmlns:a16="http://schemas.microsoft.com/office/drawing/2014/main" id="{6042A100-D2A7-E06B-83C6-F97A5991E1DD}"/>
                </a:ext>
              </a:extLst>
            </p:cNvPr>
            <p:cNvCxnSpPr>
              <a:cxnSpLocks/>
            </p:cNvCxnSpPr>
            <p:nvPr/>
          </p:nvCxnSpPr>
          <p:spPr>
            <a:xfrm>
              <a:off x="3993268" y="857260"/>
              <a:ext cx="4930813"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3603108E-C7A7-B987-153C-2517C221EF19}"/>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51538464-DA07-563A-878C-A863CBA21254}"/>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49D46547-2878-EE15-3382-9881D9437772}"/>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17">
            <a:extLst>
              <a:ext uri="{FF2B5EF4-FFF2-40B4-BE49-F238E27FC236}">
                <a16:creationId xmlns:a16="http://schemas.microsoft.com/office/drawing/2014/main" id="{22C1119F-A4D9-080D-7DDD-551747140401}"/>
              </a:ext>
            </a:extLst>
          </p:cNvPr>
          <p:cNvGraphicFramePr>
            <a:graphicFrameLocks noGrp="1"/>
          </p:cNvGraphicFramePr>
          <p:nvPr/>
        </p:nvGraphicFramePr>
        <p:xfrm>
          <a:off x="1001363" y="891985"/>
          <a:ext cx="6921056" cy="4117560"/>
        </p:xfrm>
        <a:graphic>
          <a:graphicData uri="http://schemas.openxmlformats.org/drawingml/2006/table">
            <a:tbl>
              <a:tblPr firstRow="1" bandRow="1">
                <a:tableStyleId>{F2DE63D5-997A-4646-A377-4702673A728D}</a:tableStyleId>
              </a:tblPr>
              <a:tblGrid>
                <a:gridCol w="1806049">
                  <a:extLst>
                    <a:ext uri="{9D8B030D-6E8A-4147-A177-3AD203B41FA5}">
                      <a16:colId xmlns:a16="http://schemas.microsoft.com/office/drawing/2014/main" val="547147960"/>
                    </a:ext>
                  </a:extLst>
                </a:gridCol>
                <a:gridCol w="1550000">
                  <a:extLst>
                    <a:ext uri="{9D8B030D-6E8A-4147-A177-3AD203B41FA5}">
                      <a16:colId xmlns:a16="http://schemas.microsoft.com/office/drawing/2014/main" val="2828932720"/>
                    </a:ext>
                  </a:extLst>
                </a:gridCol>
                <a:gridCol w="1593253">
                  <a:extLst>
                    <a:ext uri="{9D8B030D-6E8A-4147-A177-3AD203B41FA5}">
                      <a16:colId xmlns:a16="http://schemas.microsoft.com/office/drawing/2014/main" val="2724387813"/>
                    </a:ext>
                  </a:extLst>
                </a:gridCol>
                <a:gridCol w="1971754">
                  <a:extLst>
                    <a:ext uri="{9D8B030D-6E8A-4147-A177-3AD203B41FA5}">
                      <a16:colId xmlns:a16="http://schemas.microsoft.com/office/drawing/2014/main" val="2115170610"/>
                    </a:ext>
                  </a:extLst>
                </a:gridCol>
              </a:tblGrid>
              <a:tr h="393480">
                <a:tc gridSpan="2">
                  <a:txBody>
                    <a:bodyPr/>
                    <a:lstStyle/>
                    <a:p>
                      <a:pPr algn="ctr"/>
                      <a:r>
                        <a:rPr lang="zh-TW" altLang="en-US" sz="1500" dirty="0">
                          <a:latin typeface="微軟正黑體" panose="020B0604030504040204" pitchFamily="34" charset="-120"/>
                          <a:ea typeface="微軟正黑體" panose="020B0604030504040204" pitchFamily="34" charset="-120"/>
                        </a:rPr>
                        <a:t>物件</a:t>
                      </a:r>
                    </a:p>
                  </a:txBody>
                  <a:tcPr marL="95481" marR="95481" marT="47740" marB="47740"/>
                </a:tc>
                <a:tc hMerge="1">
                  <a:txBody>
                    <a:bodyPr/>
                    <a:lstStyle/>
                    <a:p>
                      <a:endParaRPr lang="zh-TW" altLang="en-US" dirty="0"/>
                    </a:p>
                  </a:txBody>
                  <a:tcPr/>
                </a:tc>
                <a:tc>
                  <a:txBody>
                    <a:bodyPr/>
                    <a:lstStyle/>
                    <a:p>
                      <a:pPr algn="ctr"/>
                      <a:r>
                        <a:rPr lang="zh-TW" altLang="en-US" sz="1500" dirty="0">
                          <a:latin typeface="微軟正黑體" panose="020B0604030504040204" pitchFamily="34" charset="-120"/>
                          <a:ea typeface="微軟正黑體" panose="020B0604030504040204" pitchFamily="34" charset="-120"/>
                        </a:rPr>
                        <a:t>屬性</a:t>
                      </a:r>
                    </a:p>
                  </a:txBody>
                  <a:tcPr marL="74366" marR="74366" marT="37183" marB="37183"/>
                </a:tc>
                <a:tc>
                  <a:txBody>
                    <a:bodyPr/>
                    <a:lstStyle/>
                    <a:p>
                      <a:pPr algn="ctr"/>
                      <a:r>
                        <a:rPr lang="zh-TW" altLang="en-US" sz="1500" dirty="0">
                          <a:latin typeface="微軟正黑體" panose="020B0604030504040204" pitchFamily="34" charset="-120"/>
                          <a:ea typeface="微軟正黑體" panose="020B0604030504040204" pitchFamily="34" charset="-120"/>
                        </a:rPr>
                        <a:t>操作</a:t>
                      </a:r>
                    </a:p>
                  </a:txBody>
                  <a:tcPr marL="74366" marR="74366" marT="37183" marB="37183"/>
                </a:tc>
                <a:extLst>
                  <a:ext uri="{0D108BD9-81ED-4DB2-BD59-A6C34878D82A}">
                    <a16:rowId xmlns:a16="http://schemas.microsoft.com/office/drawing/2014/main" val="1444279911"/>
                  </a:ext>
                </a:extLst>
              </a:tr>
              <a:tr h="372408">
                <a:tc rowSpan="6">
                  <a:txBody>
                    <a:bodyPr/>
                    <a:lstStyle/>
                    <a:p>
                      <a:pPr algn="ctr"/>
                      <a:r>
                        <a:rPr lang="zh-TW" altLang="en-US" sz="1500" dirty="0">
                          <a:latin typeface="微軟正黑體" panose="020B0604030504040204" pitchFamily="34" charset="-120"/>
                          <a:ea typeface="微軟正黑體" panose="020B0604030504040204" pitchFamily="34" charset="-120"/>
                        </a:rPr>
                        <a:t>控制物件</a:t>
                      </a:r>
                    </a:p>
                  </a:txBody>
                  <a:tcPr marL="95481" marR="95481" marT="47740" marB="47740" vert="eaVert"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4">
                  <a:txBody>
                    <a:bodyPr/>
                    <a:lstStyle/>
                    <a:p>
                      <a:pPr algn="l"/>
                      <a:r>
                        <a:rPr lang="zh-TW" altLang="en-US" sz="1500" dirty="0">
                          <a:latin typeface="微軟正黑體" panose="020B0604030504040204" pitchFamily="34" charset="-120"/>
                          <a:ea typeface="微軟正黑體" panose="020B0604030504040204" pitchFamily="34" charset="-120"/>
                        </a:rPr>
                        <a:t>顯示</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顯示蛋糕型錄</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2805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顯示細部說明</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970646"/>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計算金額</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2408">
                <a:tc vMerge="1">
                  <a:txBody>
                    <a:bodyPr/>
                    <a:lstStyle/>
                    <a:p>
                      <a:endParaRPr lang="zh-TW"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r>
                        <a:rPr lang="zh-TW" altLang="en-US" sz="1500" dirty="0">
                          <a:latin typeface="微軟正黑體" panose="020B0604030504040204" pitchFamily="34" charset="-120"/>
                          <a:ea typeface="微軟正黑體" panose="020B0604030504040204" pitchFamily="34" charset="-120"/>
                        </a:rPr>
                        <a:t>訂購</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TW" altLang="en-US" sz="1400" dirty="0">
                          <a:latin typeface="Microsoft JhengHei" panose="020B0604030504040204" pitchFamily="34" charset="-120"/>
                          <a:ea typeface="Microsoft JhengHei" panose="020B0604030504040204" pitchFamily="34" charset="-120"/>
                        </a:rPr>
                        <a:t>送出訂購項目</a:t>
                      </a:r>
                      <a:r>
                        <a:rPr lang="en-US" altLang="zh-TW" sz="1400" dirty="0">
                          <a:latin typeface="Microsoft JhengHei" panose="020B0604030504040204" pitchFamily="34" charset="-120"/>
                          <a:ea typeface="Microsoft JhengHei" panose="020B0604030504040204" pitchFamily="34" charset="-120"/>
                        </a:rPr>
                        <a:t>()</a:t>
                      </a: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415023"/>
                  </a:ext>
                </a:extLst>
              </a:tr>
              <a:tr h="372408">
                <a:tc vMerge="1">
                  <a:txBody>
                    <a:bodyPr/>
                    <a:lstStyle/>
                    <a:p>
                      <a:endParaRPr lang="zh-TW" altLang="en-US"/>
                    </a:p>
                  </a:txBody>
                  <a:tcPr/>
                </a:tc>
                <a:tc vMerge="1">
                  <a:txBody>
                    <a:bodyPr/>
                    <a:lstStyle/>
                    <a:p>
                      <a:endParaRPr lang="zh-TW" altLang="en-US"/>
                    </a:p>
                  </a:txBody>
                  <a:tcPr/>
                </a:tc>
                <a:tc>
                  <a:txBody>
                    <a:bodyPr/>
                    <a:lstStyle/>
                    <a:p>
                      <a:pPr algn="l"/>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400" dirty="0">
                          <a:solidFill>
                            <a:schemeClr val="tx1"/>
                          </a:solidFill>
                          <a:latin typeface="Microsoft JhengHei" panose="020B0604030504040204" pitchFamily="34" charset="-120"/>
                          <a:ea typeface="Microsoft JhengHei" panose="020B0604030504040204" pitchFamily="34" charset="-120"/>
                        </a:rPr>
                        <a:t>()</a:t>
                      </a:r>
                      <a:endParaRPr lang="zh-TW" altLang="en-US"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2408">
                <a:tc rowSpan="4">
                  <a:txBody>
                    <a:bodyPr/>
                    <a:lstStyle/>
                    <a:p>
                      <a:pPr algn="ctr"/>
                      <a:r>
                        <a:rPr lang="zh-TW" altLang="en-US" sz="1500" dirty="0">
                          <a:latin typeface="Microsoft JhengHei" panose="020B0604030504040204" pitchFamily="34" charset="-120"/>
                          <a:ea typeface="Microsoft JhengHei" panose="020B0604030504040204" pitchFamily="34" charset="-120"/>
                        </a:rPr>
                        <a:t>實體物件</a:t>
                      </a:r>
                    </a:p>
                  </a:txBody>
                  <a:tcPr marL="95481" marR="95481" marT="47740" marB="47740" vert="eaVert"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r>
                        <a:rPr lang="zh-TW" altLang="en-US" sz="1500" dirty="0">
                          <a:latin typeface="微軟正黑體" panose="020B0604030504040204" pitchFamily="34" charset="-120"/>
                          <a:ea typeface="微軟正黑體" panose="020B0604030504040204" pitchFamily="34" charset="-120"/>
                        </a:rPr>
                        <a:t>購物車資料</a:t>
                      </a:r>
                    </a:p>
                  </a:txBody>
                  <a:tcPr marL="95481" marR="95481" marT="47740" marB="47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zh-TW" altLang="en-US" sz="1400" dirty="0">
                          <a:latin typeface="Microsoft JhengHei" panose="020B0604030504040204" pitchFamily="34" charset="-120"/>
                          <a:ea typeface="Microsoft JhengHei" panose="020B0604030504040204" pitchFamily="34" charset="-120"/>
                        </a:rPr>
                        <a:t>蛋糕編號</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寫入訂購項目</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580828"/>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蛋糕名稱</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單價</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4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400" dirty="0">
                          <a:solidFill>
                            <a:schemeClr val="tx1"/>
                          </a:solidFill>
                          <a:latin typeface="Microsoft JhengHei" panose="020B0604030504040204" pitchFamily="34" charset="-120"/>
                          <a:ea typeface="Microsoft JhengHei" panose="020B0604030504040204" pitchFamily="34" charset="-120"/>
                        </a:rPr>
                        <a:t>()</a:t>
                      </a: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72408">
                <a:tc vMerge="1">
                  <a:txBody>
                    <a:bodyPr/>
                    <a:lstStyle/>
                    <a:p>
                      <a:endParaRPr lang="zh-TW" altLang="en-US"/>
                    </a:p>
                  </a:txBody>
                  <a:tcPr/>
                </a:tc>
                <a:tc vMerge="1">
                  <a:txBody>
                    <a:bodyPr/>
                    <a:lstStyle/>
                    <a:p>
                      <a:endParaRPr lang="zh-TW" altLang="en-US"/>
                    </a:p>
                  </a:txBody>
                  <a:tcPr/>
                </a:tc>
                <a:tc>
                  <a:txBody>
                    <a:bodyPr/>
                    <a:lstStyle/>
                    <a:p>
                      <a:r>
                        <a:rPr lang="zh-TW" altLang="en-US" sz="1400" dirty="0">
                          <a:latin typeface="Microsoft JhengHei" panose="020B0604030504040204" pitchFamily="34" charset="-120"/>
                          <a:ea typeface="Microsoft JhengHei" panose="020B0604030504040204" pitchFamily="34" charset="-120"/>
                        </a:rPr>
                        <a:t>數量</a:t>
                      </a:r>
                    </a:p>
                  </a:txBody>
                  <a:tcPr marL="74366" marR="74366" marT="37183" marB="3718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altLang="zh-TW" sz="1400" dirty="0">
                        <a:solidFill>
                          <a:schemeClr val="tx1"/>
                        </a:solidFill>
                        <a:latin typeface="Microsoft JhengHei" panose="020B0604030504040204" pitchFamily="34" charset="-120"/>
                        <a:ea typeface="Microsoft JhengHei" panose="020B0604030504040204" pitchFamily="34" charset="-120"/>
                      </a:endParaRPr>
                    </a:p>
                  </a:txBody>
                  <a:tcPr marL="74366" marR="74366" marT="37183" marB="37183"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83030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87</a:t>
            </a:fld>
            <a:endParaRPr lang="zh-TW" altLang="en-US" dirty="0"/>
          </a:p>
        </p:txBody>
      </p:sp>
      <p:graphicFrame>
        <p:nvGraphicFramePr>
          <p:cNvPr id="3" name="表格 3">
            <a:extLst>
              <a:ext uri="{FF2B5EF4-FFF2-40B4-BE49-F238E27FC236}">
                <a16:creationId xmlns:a16="http://schemas.microsoft.com/office/drawing/2014/main" id="{62D08661-A802-750A-00A7-8B6A0170C759}"/>
              </a:ext>
            </a:extLst>
          </p:cNvPr>
          <p:cNvGraphicFramePr>
            <a:graphicFrameLocks noGrp="1"/>
          </p:cNvGraphicFramePr>
          <p:nvPr/>
        </p:nvGraphicFramePr>
        <p:xfrm>
          <a:off x="178233" y="997382"/>
          <a:ext cx="8787534" cy="3766082"/>
        </p:xfrm>
        <a:graphic>
          <a:graphicData uri="http://schemas.openxmlformats.org/drawingml/2006/table">
            <a:tbl>
              <a:tblPr firstRow="1" bandRow="1">
                <a:tableStyleId>{F2DE63D5-997A-4646-A377-4702673A728D}</a:tableStyleId>
              </a:tblPr>
              <a:tblGrid>
                <a:gridCol w="3284295">
                  <a:extLst>
                    <a:ext uri="{9D8B030D-6E8A-4147-A177-3AD203B41FA5}">
                      <a16:colId xmlns:a16="http://schemas.microsoft.com/office/drawing/2014/main" val="3570025489"/>
                    </a:ext>
                  </a:extLst>
                </a:gridCol>
                <a:gridCol w="378003">
                  <a:extLst>
                    <a:ext uri="{9D8B030D-6E8A-4147-A177-3AD203B41FA5}">
                      <a16:colId xmlns:a16="http://schemas.microsoft.com/office/drawing/2014/main" val="3617527861"/>
                    </a:ext>
                  </a:extLst>
                </a:gridCol>
                <a:gridCol w="1296365">
                  <a:extLst>
                    <a:ext uri="{9D8B030D-6E8A-4147-A177-3AD203B41FA5}">
                      <a16:colId xmlns:a16="http://schemas.microsoft.com/office/drawing/2014/main" val="3633783703"/>
                    </a:ext>
                  </a:extLst>
                </a:gridCol>
                <a:gridCol w="2222339">
                  <a:extLst>
                    <a:ext uri="{9D8B030D-6E8A-4147-A177-3AD203B41FA5}">
                      <a16:colId xmlns:a16="http://schemas.microsoft.com/office/drawing/2014/main" val="1318945102"/>
                    </a:ext>
                  </a:extLst>
                </a:gridCol>
                <a:gridCol w="1606532">
                  <a:extLst>
                    <a:ext uri="{9D8B030D-6E8A-4147-A177-3AD203B41FA5}">
                      <a16:colId xmlns:a16="http://schemas.microsoft.com/office/drawing/2014/main" val="3978248598"/>
                    </a:ext>
                  </a:extLst>
                </a:gridCol>
              </a:tblGrid>
              <a:tr h="394439">
                <a:tc>
                  <a:txBody>
                    <a:bodyPr/>
                    <a:lstStyle/>
                    <a:p>
                      <a:pPr algn="ctr"/>
                      <a:r>
                        <a:rPr lang="zh-TW" altLang="en-US" sz="1800" dirty="0">
                          <a:latin typeface="微軟正黑體" panose="020B0604030504040204" pitchFamily="34" charset="-120"/>
                          <a:ea typeface="微軟正黑體" panose="020B0604030504040204" pitchFamily="34" charset="-120"/>
                        </a:rPr>
                        <a:t>三物件之互動行為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呼叫物件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操作</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訊息</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sz="1800" dirty="0">
                          <a:latin typeface="微軟正黑體" panose="020B0604030504040204" pitchFamily="34" charset="-120"/>
                          <a:ea typeface="微軟正黑體" panose="020B0604030504040204" pitchFamily="34" charset="-120"/>
                        </a:rPr>
                        <a:t>接受物件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7371278"/>
                  </a:ext>
                </a:extLst>
              </a:tr>
              <a:tr h="356616">
                <a:tc rowSpan="2">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Arial"/>
                        <a:buAutoNum type="arabicPeriod"/>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客戶透過「購物車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」修改蛋糕訂購數量後提交給「訂購」控制物件。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t>
                      </a:r>
                      <a:endPar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客戶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968096"/>
                  </a:ext>
                </a:extLst>
              </a:tr>
              <a:tr h="518715">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2.</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 </a:t>
                      </a:r>
                      <a:r>
                        <a:rPr lang="en-US" altLang="zh-TW" sz="1600" dirty="0">
                          <a:solidFill>
                            <a:schemeClr val="tx1"/>
                          </a:solidFill>
                          <a:latin typeface="Microsoft JhengHei" panose="020B0604030504040204" pitchFamily="34" charset="-120"/>
                          <a:ea typeface="Microsoft JhengHei" panose="020B0604030504040204" pitchFamily="34" charset="-120"/>
                        </a:rPr>
                        <a:t>UI</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修改蛋糕數量</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6616">
                <a:tc rowSpan="7">
                  <a:txBody>
                    <a:bodyPr/>
                    <a:lstStyle/>
                    <a:p>
                      <a:pPr marL="228600" marR="0" lvl="0" indent="-228600" algn="just" defTabSz="914400" rtl="0" eaLnBrk="1" fontAlgn="auto" latinLnBrk="0" hangingPunct="0">
                        <a:lnSpc>
                          <a:spcPct val="100000"/>
                        </a:lnSpc>
                        <a:spcBef>
                          <a:spcPts val="0"/>
                        </a:spcBef>
                        <a:spcAft>
                          <a:spcPts val="0"/>
                        </a:spcAft>
                        <a:buClr>
                          <a:srgbClr val="000000"/>
                        </a:buClr>
                        <a:buSzTx/>
                        <a:buFont typeface="+mj-lt"/>
                        <a:buAutoNum type="arabicPeriod" startAt="2"/>
                        <a:tabLst/>
                        <a:defRPr/>
                      </a:pP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「訂購」控制物件透過「購物車資料」實體物件修改蛋糕訂購數量後，再由「顯示」控制物件將讀取至「購物車資料」實體物件的購物車資料顯示在「購物車 </a:t>
                      </a:r>
                      <a:r>
                        <a:rPr lang="en-US" altLang="zh-TW"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UI</a:t>
                      </a:r>
                      <a:r>
                        <a:rPr lang="zh-TW" altLang="en-US" sz="1600" b="0" i="0" u="none" strike="noStrike" cap="none" dirty="0">
                          <a:solidFill>
                            <a:schemeClr val="tx1"/>
                          </a:solidFill>
                          <a:latin typeface="Microsoft JhengHei" panose="020B0604030504040204" pitchFamily="34" charset="-120"/>
                          <a:ea typeface="Microsoft JhengHei" panose="020B0604030504040204" pitchFamily="34" charset="-120"/>
                          <a:cs typeface="+mn-cs"/>
                          <a:sym typeface="Arial"/>
                        </a:rPr>
                        <a:t>」上。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600" dirty="0">
                          <a:latin typeface="微軟正黑體" panose="020B0604030504040204" pitchFamily="34" charset="-120"/>
                          <a:ea typeface="微軟正黑體" panose="020B0604030504040204" pitchFamily="34" charset="-120"/>
                        </a:rPr>
                        <a:t>3.</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endParaRPr lang="en-US" altLang="zh-TW"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修改蛋糕訂購數量</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570462"/>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4.</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903513"/>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5.</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訂購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5491106"/>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6.</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讀取購物車資料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694478"/>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7.</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購物車資料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回傳訊息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041845"/>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8.</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計算金額</a:t>
                      </a:r>
                      <a:r>
                        <a:rPr lang="en-US" altLang="zh-TW" sz="1600" dirty="0">
                          <a:solidFill>
                            <a:schemeClr val="tx1"/>
                          </a:solidFill>
                          <a:latin typeface="Microsoft JhengHei" panose="020B0604030504040204" pitchFamily="34" charset="-120"/>
                          <a:ea typeface="Microsoft JhengHei" panose="020B0604030504040204" pitchFamily="34" charset="-120"/>
                        </a:rPr>
                        <a:t>()</a:t>
                      </a:r>
                      <a:endParaRPr lang="zh-TW" altLang="en-US" sz="160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394219"/>
                  </a:ext>
                </a:extLst>
              </a:tr>
              <a:tr h="356616">
                <a:tc vMerge="1">
                  <a:txBody>
                    <a:bodyPr/>
                    <a:lstStyle/>
                    <a:p>
                      <a:endParaRPr lang="zh-TW" altLang="en-US"/>
                    </a:p>
                  </a:txBody>
                  <a:tcPr/>
                </a:tc>
                <a:tc>
                  <a:txBody>
                    <a:bodyPr/>
                    <a:lstStyle/>
                    <a:p>
                      <a:pPr algn="ctr"/>
                      <a:r>
                        <a:rPr lang="en-US" altLang="zh-TW" sz="1600" dirty="0">
                          <a:latin typeface="微軟正黑體" panose="020B0604030504040204" pitchFamily="34" charset="-120"/>
                          <a:ea typeface="微軟正黑體" panose="020B0604030504040204" pitchFamily="34" charset="-120"/>
                        </a:rPr>
                        <a:t>9.</a:t>
                      </a: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TW" altLang="en-US" sz="1600" dirty="0">
                          <a:solidFill>
                            <a:schemeClr val="tx1"/>
                          </a:solidFill>
                          <a:latin typeface="Microsoft JhengHei" panose="020B0604030504040204" pitchFamily="34" charset="-120"/>
                          <a:ea typeface="Microsoft JhengHei" panose="020B0604030504040204" pitchFamily="34" charset="-120"/>
                        </a:rPr>
                        <a:t>顯示購物車資料</a:t>
                      </a:r>
                      <a:r>
                        <a:rPr lang="en-US" altLang="zh-TW" sz="1600" dirty="0">
                          <a:solidFill>
                            <a:schemeClr val="tx1"/>
                          </a:solidFill>
                          <a:latin typeface="Microsoft JhengHei" panose="020B0604030504040204" pitchFamily="34" charset="-120"/>
                          <a:ea typeface="Microsoft JhengHei" panose="020B0604030504040204" pitchFamily="34" charset="-12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solidFill>
                            <a:schemeClr val="tx1"/>
                          </a:solidFill>
                          <a:latin typeface="Microsoft JhengHei" panose="020B0604030504040204" pitchFamily="34" charset="-120"/>
                          <a:ea typeface="Microsoft JhengHei" panose="020B0604030504040204" pitchFamily="34" charset="-120"/>
                        </a:rPr>
                        <a:t>購物車</a:t>
                      </a:r>
                      <a:r>
                        <a:rPr lang="zh-TW" altLang="en-US" sz="1600" baseline="0" dirty="0">
                          <a:solidFill>
                            <a:schemeClr val="tx1"/>
                          </a:solidFill>
                          <a:latin typeface="Microsoft JhengHei" panose="020B0604030504040204" pitchFamily="34" charset="-120"/>
                          <a:ea typeface="Microsoft JhengHei" panose="020B0604030504040204" pitchFamily="34" charset="-120"/>
                        </a:rPr>
                        <a:t> </a:t>
                      </a:r>
                      <a:r>
                        <a:rPr lang="en-US" altLang="zh-TW" sz="1600" baseline="0" dirty="0">
                          <a:solidFill>
                            <a:schemeClr val="tx1"/>
                          </a:solidFill>
                          <a:latin typeface="Microsoft JhengHei" panose="020B0604030504040204" pitchFamily="34" charset="-120"/>
                          <a:ea typeface="Microsoft JhengHei" panose="020B0604030504040204" pitchFamily="34" charset="-120"/>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017878"/>
                  </a:ext>
                </a:extLst>
              </a:tr>
            </a:tbl>
          </a:graphicData>
        </a:graphic>
      </p:graphicFrame>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en-US" altLang="zh-TW" sz="2400" b="1">
                  <a:solidFill>
                    <a:schemeClr val="tx2"/>
                  </a:solidFill>
                  <a:latin typeface="微軟正黑體" panose="020B0604030504040204" pitchFamily="34" charset="-120"/>
                  <a:ea typeface="微軟正黑體" panose="020B0604030504040204" pitchFamily="34" charset="-120"/>
                </a:rPr>
                <a:t>AC</a:t>
              </a:r>
              <a:r>
                <a:rPr lang="zh-TW" altLang="en-US" sz="2400" b="1">
                  <a:solidFill>
                    <a:schemeClr val="tx2"/>
                  </a:solidFill>
                  <a:latin typeface="微軟正黑體" panose="020B0604030504040204" pitchFamily="34" charset="-120"/>
                  <a:ea typeface="微軟正黑體" panose="020B0604030504040204" pitchFamily="34" charset="-120"/>
                </a:rPr>
                <a:t>循序</a:t>
              </a:r>
              <a:r>
                <a:rPr lang="zh-TW" altLang="en-US" sz="2400" b="1" dirty="0">
                  <a:solidFill>
                    <a:schemeClr val="tx2"/>
                  </a:solidFill>
                  <a:latin typeface="微軟正黑體" panose="020B0604030504040204" pitchFamily="34" charset="-120"/>
                  <a:ea typeface="微軟正黑體" panose="020B0604030504040204" pitchFamily="34" charset="-120"/>
                </a:rPr>
                <a:t>圖之訊息與操作</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spTree>
    <p:extLst>
      <p:ext uri="{BB962C8B-B14F-4D97-AF65-F5344CB8AC3E}">
        <p14:creationId xmlns:p14="http://schemas.microsoft.com/office/powerpoint/2010/main" val="327148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88</a:t>
            </a:fld>
            <a:endParaRPr lang="zh-TW" altLang="en-US" dirty="0"/>
          </a:p>
        </p:txBody>
      </p:sp>
      <p:grpSp>
        <p:nvGrpSpPr>
          <p:cNvPr id="2" name="群組 1">
            <a:extLst>
              <a:ext uri="{FF2B5EF4-FFF2-40B4-BE49-F238E27FC236}">
                <a16:creationId xmlns:a16="http://schemas.microsoft.com/office/drawing/2014/main" id="{8C93886C-C399-B2A8-D3AE-FCDA040908A0}"/>
              </a:ext>
            </a:extLst>
          </p:cNvPr>
          <p:cNvGrpSpPr/>
          <p:nvPr/>
        </p:nvGrpSpPr>
        <p:grpSpPr>
          <a:xfrm>
            <a:off x="0" y="280943"/>
            <a:ext cx="2775284" cy="338554"/>
            <a:chOff x="0" y="280943"/>
            <a:chExt cx="2775284" cy="338554"/>
          </a:xfrm>
        </p:grpSpPr>
        <p:sp>
          <p:nvSpPr>
            <p:cNvPr id="3" name="Google Shape;1035;p43">
              <a:extLst>
                <a:ext uri="{FF2B5EF4-FFF2-40B4-BE49-F238E27FC236}">
                  <a16:creationId xmlns:a16="http://schemas.microsoft.com/office/drawing/2014/main" id="{8AD28FBE-75E8-F425-5DCB-9EB298DFBC8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文字方塊 3">
              <a:extLst>
                <a:ext uri="{FF2B5EF4-FFF2-40B4-BE49-F238E27FC236}">
                  <a16:creationId xmlns:a16="http://schemas.microsoft.com/office/drawing/2014/main" id="{82A8BF4C-512A-7148-E2F2-CA9CB15828F4}"/>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pSp>
        <p:nvGrpSpPr>
          <p:cNvPr id="5" name="群組 4">
            <a:extLst>
              <a:ext uri="{FF2B5EF4-FFF2-40B4-BE49-F238E27FC236}">
                <a16:creationId xmlns:a16="http://schemas.microsoft.com/office/drawing/2014/main" id="{15D39227-475E-27BD-5776-A289B58C7154}"/>
              </a:ext>
            </a:extLst>
          </p:cNvPr>
          <p:cNvGrpSpPr/>
          <p:nvPr/>
        </p:nvGrpSpPr>
        <p:grpSpPr>
          <a:xfrm>
            <a:off x="3743325" y="122780"/>
            <a:ext cx="5400675" cy="993433"/>
            <a:chOff x="3743325" y="514187"/>
            <a:chExt cx="5400675" cy="993433"/>
          </a:xfrm>
        </p:grpSpPr>
        <p:sp>
          <p:nvSpPr>
            <p:cNvPr id="6" name="Google Shape;915;p35">
              <a:extLst>
                <a:ext uri="{FF2B5EF4-FFF2-40B4-BE49-F238E27FC236}">
                  <a16:creationId xmlns:a16="http://schemas.microsoft.com/office/drawing/2014/main" id="{92D91C78-17EF-C74E-B0F1-5927C8A6386C}"/>
                </a:ext>
              </a:extLst>
            </p:cNvPr>
            <p:cNvSpPr txBox="1">
              <a:spLocks/>
            </p:cNvSpPr>
            <p:nvPr/>
          </p:nvSpPr>
          <p:spPr>
            <a:xfrm>
              <a:off x="3743325" y="514187"/>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修改訂購數量之</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a:t>
              </a:r>
            </a:p>
          </p:txBody>
        </p:sp>
        <p:cxnSp>
          <p:nvCxnSpPr>
            <p:cNvPr id="7" name="Google Shape;923;p36">
              <a:extLst>
                <a:ext uri="{FF2B5EF4-FFF2-40B4-BE49-F238E27FC236}">
                  <a16:creationId xmlns:a16="http://schemas.microsoft.com/office/drawing/2014/main" id="{51ECA4F7-79AE-3A4C-007B-2BD7723EE2AD}"/>
                </a:ext>
              </a:extLst>
            </p:cNvPr>
            <p:cNvCxnSpPr>
              <a:cxnSpLocks/>
            </p:cNvCxnSpPr>
            <p:nvPr/>
          </p:nvCxnSpPr>
          <p:spPr>
            <a:xfrm>
              <a:off x="4325151" y="1109268"/>
              <a:ext cx="4237022" cy="0"/>
            </a:xfrm>
            <a:prstGeom prst="straightConnector1">
              <a:avLst/>
            </a:prstGeom>
            <a:noFill/>
            <a:ln w="28575" cap="flat" cmpd="sng">
              <a:solidFill>
                <a:schemeClr val="accent3"/>
              </a:solidFill>
              <a:prstDash val="dash"/>
              <a:round/>
              <a:headEnd type="none" w="med" len="med"/>
              <a:tailEnd type="none" w="med" len="med"/>
            </a:ln>
          </p:spPr>
        </p:cxnSp>
      </p:grpSp>
      <p:pic>
        <p:nvPicPr>
          <p:cNvPr id="8" name="圖片 7">
            <a:extLst>
              <a:ext uri="{FF2B5EF4-FFF2-40B4-BE49-F238E27FC236}">
                <a16:creationId xmlns:a16="http://schemas.microsoft.com/office/drawing/2014/main" id="{D72A3951-CA56-8F1B-46C7-1FC7DC4DA010}"/>
              </a:ext>
            </a:extLst>
          </p:cNvPr>
          <p:cNvPicPr>
            <a:picLocks noChangeAspect="1"/>
          </p:cNvPicPr>
          <p:nvPr/>
        </p:nvPicPr>
        <p:blipFill>
          <a:blip r:embed="rId2"/>
          <a:stretch>
            <a:fillRect/>
          </a:stretch>
        </p:blipFill>
        <p:spPr>
          <a:xfrm>
            <a:off x="807244" y="717861"/>
            <a:ext cx="7172325" cy="4485762"/>
          </a:xfrm>
          <a:prstGeom prst="rect">
            <a:avLst/>
          </a:prstGeom>
        </p:spPr>
      </p:pic>
    </p:spTree>
    <p:extLst>
      <p:ext uri="{BB962C8B-B14F-4D97-AF65-F5344CB8AC3E}">
        <p14:creationId xmlns:p14="http://schemas.microsoft.com/office/powerpoint/2010/main" val="2394450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6" name="Google Shape;915;p35">
            <a:extLst>
              <a:ext uri="{FF2B5EF4-FFF2-40B4-BE49-F238E27FC236}">
                <a16:creationId xmlns:a16="http://schemas.microsoft.com/office/drawing/2014/main" id="{4B3267BE-8C29-FF22-E4A9-9D42E071FF89}"/>
              </a:ext>
            </a:extLst>
          </p:cNvPr>
          <p:cNvSpPr txBox="1">
            <a:spLocks/>
          </p:cNvSpPr>
          <p:nvPr/>
        </p:nvSpPr>
        <p:spPr>
          <a:xfrm>
            <a:off x="824295" y="924357"/>
            <a:ext cx="7495409"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r>
              <a:rPr lang="en-US" altLang="zh-TW" sz="3600" b="1" dirty="0">
                <a:solidFill>
                  <a:schemeClr val="tx2"/>
                </a:solidFill>
                <a:latin typeface="微軟正黑體" panose="020B0604030504040204" pitchFamily="34" charset="-120"/>
                <a:ea typeface="微軟正黑體" panose="020B0604030504040204" pitchFamily="34" charset="-120"/>
              </a:rPr>
              <a:t>AC</a:t>
            </a:r>
            <a:r>
              <a:rPr lang="zh-TW" altLang="en-US" sz="3600" b="1" dirty="0">
                <a:solidFill>
                  <a:schemeClr val="tx2"/>
                </a:solidFill>
                <a:latin typeface="微軟正黑體" panose="020B0604030504040204" pitchFamily="34" charset="-120"/>
                <a:ea typeface="微軟正黑體" panose="020B0604030504040204" pitchFamily="34" charset="-120"/>
              </a:rPr>
              <a:t>循序圖之操作描述</a:t>
            </a:r>
          </a:p>
        </p:txBody>
      </p:sp>
      <p:cxnSp>
        <p:nvCxnSpPr>
          <p:cNvPr id="7" name="Google Shape;923;p36">
            <a:extLst>
              <a:ext uri="{FF2B5EF4-FFF2-40B4-BE49-F238E27FC236}">
                <a16:creationId xmlns:a16="http://schemas.microsoft.com/office/drawing/2014/main" id="{C761A492-E432-E65F-F132-07E88618B699}"/>
              </a:ext>
            </a:extLst>
          </p:cNvPr>
          <p:cNvCxnSpPr>
            <a:cxnSpLocks/>
          </p:cNvCxnSpPr>
          <p:nvPr/>
        </p:nvCxnSpPr>
        <p:spPr>
          <a:xfrm>
            <a:off x="840033" y="1581269"/>
            <a:ext cx="7495409" cy="0"/>
          </a:xfrm>
          <a:prstGeom prst="straightConnector1">
            <a:avLst/>
          </a:prstGeom>
          <a:noFill/>
          <a:ln w="28575" cap="flat" cmpd="sng">
            <a:solidFill>
              <a:schemeClr val="accent3"/>
            </a:solidFill>
            <a:prstDash val="dash"/>
            <a:round/>
            <a:headEnd type="none" w="med" len="med"/>
            <a:tailEnd type="none" w="med" len="med"/>
          </a:ln>
        </p:spPr>
      </p:cxnSp>
      <p:graphicFrame>
        <p:nvGraphicFramePr>
          <p:cNvPr id="2" name="表格 1">
            <a:extLst>
              <a:ext uri="{FF2B5EF4-FFF2-40B4-BE49-F238E27FC236}">
                <a16:creationId xmlns:a16="http://schemas.microsoft.com/office/drawing/2014/main" id="{413A2801-C6AB-D3FC-F737-E1C2068D471B}"/>
              </a:ext>
            </a:extLst>
          </p:cNvPr>
          <p:cNvGraphicFramePr>
            <a:graphicFrameLocks noGrp="1"/>
          </p:cNvGraphicFramePr>
          <p:nvPr/>
        </p:nvGraphicFramePr>
        <p:xfrm>
          <a:off x="340810" y="2108770"/>
          <a:ext cx="8462379" cy="2529840"/>
        </p:xfrm>
        <a:graphic>
          <a:graphicData uri="http://schemas.openxmlformats.org/drawingml/2006/table">
            <a:tbl>
              <a:tblPr firstRow="1" bandRow="1">
                <a:tableStyleId>{17292A2E-F333-43FB-9621-5CBBE7FDCDCB}</a:tableStyleId>
              </a:tblPr>
              <a:tblGrid>
                <a:gridCol w="8462379">
                  <a:extLst>
                    <a:ext uri="{9D8B030D-6E8A-4147-A177-3AD203B41FA5}">
                      <a16:colId xmlns:a16="http://schemas.microsoft.com/office/drawing/2014/main" val="20000"/>
                    </a:ext>
                  </a:extLst>
                </a:gridCol>
              </a:tblGrid>
              <a:tr h="1605874">
                <a:tc>
                  <a:txBody>
                    <a:bodyPr/>
                    <a:lstStyle/>
                    <a:p>
                      <a:pPr algn="just"/>
                      <a:r>
                        <a:rPr lang="zh-TW" altLang="en-US" sz="1600" b="1" dirty="0">
                          <a:solidFill>
                            <a:schemeClr val="tx1"/>
                          </a:solidFill>
                          <a:latin typeface="微軟正黑體" panose="020B0604030504040204" pitchFamily="34" charset="-120"/>
                          <a:ea typeface="微軟正黑體" panose="020B0604030504040204" pitchFamily="34" charset="-120"/>
                        </a:rPr>
                        <a:t>●操作描述</a:t>
                      </a:r>
                      <a:endParaRPr lang="en-US" altLang="zh-TW" sz="1600" b="1" dirty="0">
                        <a:solidFill>
                          <a:schemeClr val="tx1"/>
                        </a:solidFill>
                        <a:latin typeface="微軟正黑體" panose="020B0604030504040204" pitchFamily="34" charset="-120"/>
                        <a:ea typeface="微軟正黑體" panose="020B0604030504040204" pitchFamily="34" charset="-120"/>
                      </a:endParaRP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p>
                    <a:p>
                      <a:pPr algn="just"/>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(1)</a:t>
                      </a:r>
                      <a:r>
                        <a:rPr lang="zh-TW" altLang="en-US" sz="1600" b="0" dirty="0">
                          <a:solidFill>
                            <a:schemeClr val="tx1"/>
                          </a:solidFill>
                          <a:latin typeface="微軟正黑體" panose="020B0604030504040204" pitchFamily="34" charset="-120"/>
                          <a:ea typeface="微軟正黑體" panose="020B0604030504040204" pitchFamily="34" charset="-120"/>
                        </a:rPr>
                        <a:t>執行時機：客戶在購物車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中修改便當的訂購數量後，點選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修改訂購數量</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按鈕時。</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algn="just"/>
                      <a:r>
                        <a:rPr lang="en-US" altLang="zh-TW" sz="1600" b="0" dirty="0">
                          <a:solidFill>
                            <a:schemeClr val="tx1"/>
                          </a:solidFill>
                          <a:latin typeface="微軟正黑體" panose="020B0604030504040204" pitchFamily="34" charset="-120"/>
                          <a:ea typeface="微軟正黑體" panose="020B0604030504040204" pitchFamily="34" charset="-120"/>
                        </a:rPr>
                        <a:t>   </a:t>
                      </a:r>
                      <a:r>
                        <a:rPr lang="zh-TW" altLang="en-US" sz="1600" b="0" dirty="0">
                          <a:solidFill>
                            <a:schemeClr val="tx1"/>
                          </a:solidFill>
                          <a:latin typeface="微軟正黑體" panose="020B0604030504040204" pitchFamily="34" charset="-120"/>
                          <a:ea typeface="微軟正黑體" panose="020B0604030504040204" pitchFamily="34" charset="-120"/>
                        </a:rPr>
                        <a:t> </a:t>
                      </a:r>
                      <a:r>
                        <a:rPr lang="en-US" altLang="zh-TW" sz="1600" b="0" dirty="0">
                          <a:solidFill>
                            <a:schemeClr val="tx1"/>
                          </a:solidFill>
                          <a:latin typeface="微軟正黑體" panose="020B0604030504040204" pitchFamily="34" charset="-120"/>
                          <a:ea typeface="微軟正黑體" panose="020B0604030504040204" pitchFamily="34" charset="-120"/>
                        </a:rPr>
                        <a:t>(2)</a:t>
                      </a:r>
                      <a:r>
                        <a:rPr lang="zh-TW" altLang="en-US" sz="1600" b="0" dirty="0">
                          <a:solidFill>
                            <a:schemeClr val="tx1"/>
                          </a:solidFill>
                          <a:latin typeface="微軟正黑體" panose="020B0604030504040204" pitchFamily="34" charset="-120"/>
                          <a:ea typeface="微軟正黑體" panose="020B0604030504040204" pitchFamily="34" charset="-120"/>
                        </a:rPr>
                        <a:t>執行事項：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a:pPr>
                      <a:r>
                        <a:rPr lang="zh-TW" altLang="en-US" sz="1600" b="0" dirty="0">
                          <a:solidFill>
                            <a:schemeClr val="tx1"/>
                          </a:solidFill>
                          <a:latin typeface="微軟正黑體" panose="020B0604030504040204" pitchFamily="34" charset="-120"/>
                          <a:ea typeface="微軟正黑體" panose="020B0604030504040204" pitchFamily="34" charset="-120"/>
                        </a:rPr>
                        <a:t>系統依新設定之訂購數量，針對記憶體陣列變數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內相對應的資料作修正，　　　　並進行下列計算：</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訂單單項產品金額：小計＝單價╳數量</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0" indent="0" algn="just">
                        <a:buFont typeface="Wingdings" panose="05000000000000000000" pitchFamily="2" charset="2"/>
                        <a:buNone/>
                      </a:pPr>
                      <a:r>
                        <a:rPr lang="zh-TW" altLang="en-US" sz="1600" b="0" dirty="0">
                          <a:solidFill>
                            <a:schemeClr val="tx1"/>
                          </a:solidFill>
                          <a:latin typeface="微軟正黑體" panose="020B0604030504040204" pitchFamily="34" charset="-120"/>
                          <a:ea typeface="微軟正黑體" panose="020B0604030504040204" pitchFamily="34" charset="-120"/>
                        </a:rPr>
                        <a:t>       </a:t>
                      </a:r>
                      <a:r>
                        <a:rPr lang="zh-TW" altLang="en-US" sz="1600" b="1"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計算訂購總金額：總價</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訂單單項產品金額小計</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　</a:t>
                      </a:r>
                      <a:endParaRPr lang="en-US" altLang="zh-TW" sz="1600" b="0" dirty="0">
                        <a:solidFill>
                          <a:schemeClr val="tx1"/>
                        </a:solidFill>
                        <a:latin typeface="微軟正黑體" panose="020B0604030504040204" pitchFamily="34" charset="-120"/>
                        <a:ea typeface="微軟正黑體" panose="020B0604030504040204" pitchFamily="34" charset="-120"/>
                      </a:endParaRPr>
                    </a:p>
                    <a:p>
                      <a:pPr marL="342900" indent="-342900" algn="just">
                        <a:buFont typeface="Wingdings" panose="05000000000000000000" pitchFamily="2" charset="2"/>
                        <a:buAutoNum type="circleNumWdWhitePlain" startAt="2"/>
                      </a:pPr>
                      <a:r>
                        <a:rPr lang="zh-TW" altLang="en-US" sz="1600" b="0" dirty="0">
                          <a:solidFill>
                            <a:schemeClr val="tx1"/>
                          </a:solidFill>
                          <a:latin typeface="微軟正黑體" panose="020B0604030504040204" pitchFamily="34" charset="-120"/>
                          <a:ea typeface="微軟正黑體" panose="020B0604030504040204" pitchFamily="34" charset="-120"/>
                        </a:rPr>
                        <a:t>將記憶體陣列變數</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購物車</a:t>
                      </a:r>
                      <a:r>
                        <a:rPr lang="en-US" altLang="zh-TW" sz="1600" b="0" dirty="0">
                          <a:solidFill>
                            <a:schemeClr val="tx1"/>
                          </a:solidFill>
                          <a:latin typeface="微軟正黑體" panose="020B0604030504040204" pitchFamily="34" charset="-120"/>
                          <a:ea typeface="微軟正黑體" panose="020B0604030504040204" pitchFamily="34" charset="-120"/>
                        </a:rPr>
                        <a:t>〕</a:t>
                      </a:r>
                      <a:r>
                        <a:rPr lang="zh-TW" altLang="en-US" sz="1600" b="0" dirty="0">
                          <a:solidFill>
                            <a:schemeClr val="tx1"/>
                          </a:solidFill>
                          <a:latin typeface="微軟正黑體" panose="020B0604030504040204" pitchFamily="34" charset="-120"/>
                          <a:ea typeface="微軟正黑體" panose="020B0604030504040204" pitchFamily="34" charset="-120"/>
                        </a:rPr>
                        <a:t>內的所有資料、單項產品金額小計及訂購總金額顯示在新網頁購物車</a:t>
                      </a:r>
                      <a:r>
                        <a:rPr lang="en-US" altLang="zh-TW" sz="1600" b="0" dirty="0">
                          <a:solidFill>
                            <a:schemeClr val="tx1"/>
                          </a:solidFill>
                          <a:latin typeface="微軟正黑體" panose="020B0604030504040204" pitchFamily="34" charset="-120"/>
                          <a:ea typeface="微軟正黑體" panose="020B0604030504040204" pitchFamily="34" charset="-120"/>
                        </a:rPr>
                        <a:t>UI</a:t>
                      </a:r>
                      <a:r>
                        <a:rPr lang="zh-TW" altLang="en-US" sz="1600" b="0" dirty="0">
                          <a:solidFill>
                            <a:schemeClr val="tx1"/>
                          </a:solidFill>
                          <a:latin typeface="微軟正黑體" panose="020B0604030504040204" pitchFamily="34" charset="-120"/>
                          <a:ea typeface="微軟正黑體" panose="020B0604030504040204" pitchFamily="34" charset="-120"/>
                        </a:rPr>
                        <a:t>中。</a:t>
                      </a:r>
                      <a:endParaRPr lang="en-US" altLang="zh-TW" sz="1600" b="0" dirty="0">
                        <a:solidFill>
                          <a:schemeClr val="tx1"/>
                        </a:solidFill>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extLst>
                  <a:ext uri="{0D108BD9-81ED-4DB2-BD59-A6C34878D82A}">
                    <a16:rowId xmlns:a16="http://schemas.microsoft.com/office/drawing/2014/main" val="10001"/>
                  </a:ext>
                </a:extLst>
              </a:tr>
            </a:tbl>
          </a:graphicData>
        </a:graphic>
      </p:graphicFrame>
      <p:grpSp>
        <p:nvGrpSpPr>
          <p:cNvPr id="13" name="群組 12">
            <a:extLst>
              <a:ext uri="{FF2B5EF4-FFF2-40B4-BE49-F238E27FC236}">
                <a16:creationId xmlns:a16="http://schemas.microsoft.com/office/drawing/2014/main" id="{3E6EBC45-429C-5CEE-3974-9902F997D34D}"/>
              </a:ext>
            </a:extLst>
          </p:cNvPr>
          <p:cNvGrpSpPr/>
          <p:nvPr/>
        </p:nvGrpSpPr>
        <p:grpSpPr>
          <a:xfrm>
            <a:off x="0" y="280943"/>
            <a:ext cx="2775284" cy="338554"/>
            <a:chOff x="0" y="280943"/>
            <a:chExt cx="2775284" cy="338554"/>
          </a:xfrm>
        </p:grpSpPr>
        <p:sp>
          <p:nvSpPr>
            <p:cNvPr id="14" name="Google Shape;1035;p43">
              <a:extLst>
                <a:ext uri="{FF2B5EF4-FFF2-40B4-BE49-F238E27FC236}">
                  <a16:creationId xmlns:a16="http://schemas.microsoft.com/office/drawing/2014/main" id="{74234240-C500-4F22-D4D6-D1D0F2631905}"/>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文字方塊 14">
              <a:extLst>
                <a:ext uri="{FF2B5EF4-FFF2-40B4-BE49-F238E27FC236}">
                  <a16:creationId xmlns:a16="http://schemas.microsoft.com/office/drawing/2014/main" id="{DD70AC81-3A50-F6C2-7BBD-3E9997AE6F9C}"/>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C109193112 </a:t>
              </a:r>
              <a:r>
                <a:rPr lang="zh-TW" altLang="en-US" sz="1600" b="1" dirty="0">
                  <a:latin typeface="微軟正黑體" pitchFamily="34" charset="-120"/>
                  <a:ea typeface="微軟正黑體" pitchFamily="34" charset="-120"/>
                </a:rPr>
                <a:t>何庭嬇撰寫</a:t>
              </a:r>
            </a:p>
          </p:txBody>
        </p:sp>
      </p:grpSp>
      <p:sp>
        <p:nvSpPr>
          <p:cNvPr id="5" name="投影片編號版面配置區 4">
            <a:extLst>
              <a:ext uri="{FF2B5EF4-FFF2-40B4-BE49-F238E27FC236}">
                <a16:creationId xmlns:a16="http://schemas.microsoft.com/office/drawing/2014/main" id="{A405CCC5-8687-214C-1B7B-B35E6684F170}"/>
              </a:ext>
            </a:extLst>
          </p:cNvPr>
          <p:cNvSpPr>
            <a:spLocks noGrp="1"/>
          </p:cNvSpPr>
          <p:nvPr>
            <p:ph type="sldNum" sz="quarter" idx="10"/>
          </p:nvPr>
        </p:nvSpPr>
        <p:spPr/>
        <p:txBody>
          <a:bodyPr/>
          <a:lstStyle/>
          <a:p>
            <a:fld id="{F5177135-5710-4BA7-B942-1A074D9A1B12}" type="slidenum">
              <a:rPr lang="zh-TW" altLang="en-US" smtClean="0"/>
              <a:pPr/>
              <a:t>89</a:t>
            </a:fld>
            <a:endParaRPr lang="zh-TW" altLang="en-US" dirty="0"/>
          </a:p>
        </p:txBody>
      </p:sp>
    </p:spTree>
    <p:extLst>
      <p:ext uri="{BB962C8B-B14F-4D97-AF65-F5344CB8AC3E}">
        <p14:creationId xmlns:p14="http://schemas.microsoft.com/office/powerpoint/2010/main" val="23360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3" name="Google Shape;1363;p54"/>
          <p:cNvSpPr txBox="1">
            <a:spLocks noGrp="1"/>
          </p:cNvSpPr>
          <p:nvPr>
            <p:ph type="title"/>
          </p:nvPr>
        </p:nvSpPr>
        <p:spPr>
          <a:xfrm>
            <a:off x="1959586" y="132310"/>
            <a:ext cx="6087133"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3600" b="1" dirty="0">
                <a:solidFill>
                  <a:schemeClr val="lt2"/>
                </a:solidFill>
                <a:latin typeface="微軟正黑體" panose="020B0604030504040204" pitchFamily="34" charset="-120"/>
                <a:ea typeface="微軟正黑體" panose="020B0604030504040204" pitchFamily="34" charset="-120"/>
              </a:rPr>
              <a:t>描述性綱目</a:t>
            </a:r>
            <a:r>
              <a:rPr lang="en-US" altLang="zh-TW" sz="3600" b="1" dirty="0">
                <a:solidFill>
                  <a:schemeClr val="lt2"/>
                </a:solidFill>
                <a:latin typeface="微軟正黑體" panose="020B0604030504040204" pitchFamily="34" charset="-120"/>
                <a:ea typeface="微軟正黑體" panose="020B0604030504040204" pitchFamily="34" charset="-120"/>
              </a:rPr>
              <a:t>&amp;</a:t>
            </a:r>
            <a:r>
              <a:rPr lang="zh-TW" altLang="en-US" sz="3600" b="1" dirty="0">
                <a:latin typeface="微軟正黑體" panose="020B0604030504040204" pitchFamily="34" charset="-120"/>
                <a:ea typeface="微軟正黑體" panose="020B0604030504040204" pitchFamily="34" charset="-120"/>
              </a:rPr>
              <a:t>事件</a:t>
            </a:r>
            <a:r>
              <a:rPr lang="zh-TW" altLang="en-US" sz="3600" b="1" dirty="0">
                <a:solidFill>
                  <a:schemeClr val="lt2"/>
                </a:solidFill>
                <a:latin typeface="微軟正黑體" panose="020B0604030504040204" pitchFamily="34" charset="-120"/>
                <a:ea typeface="微軟正黑體" panose="020B0604030504040204" pitchFamily="34" charset="-120"/>
              </a:rPr>
              <a:t>條列式對照</a:t>
            </a:r>
            <a:endParaRPr sz="3600" b="1" dirty="0">
              <a:solidFill>
                <a:schemeClr val="lt2"/>
              </a:solidFill>
              <a:latin typeface="微軟正黑體" panose="020B0604030504040204" pitchFamily="34" charset="-120"/>
              <a:ea typeface="微軟正黑體" panose="020B0604030504040204" pitchFamily="34" charset="-120"/>
            </a:endParaRPr>
          </a:p>
        </p:txBody>
      </p:sp>
      <p:cxnSp>
        <p:nvCxnSpPr>
          <p:cNvPr id="8" name="Google Shape;923;p36">
            <a:extLst>
              <a:ext uri="{FF2B5EF4-FFF2-40B4-BE49-F238E27FC236}">
                <a16:creationId xmlns:a16="http://schemas.microsoft.com/office/drawing/2014/main" id="{2679A9ED-F8D0-301A-A21F-3C3AD60179FD}"/>
              </a:ext>
            </a:extLst>
          </p:cNvPr>
          <p:cNvCxnSpPr>
            <a:cxnSpLocks/>
          </p:cNvCxnSpPr>
          <p:nvPr/>
        </p:nvCxnSpPr>
        <p:spPr>
          <a:xfrm>
            <a:off x="2065020" y="821110"/>
            <a:ext cx="5890260" cy="0"/>
          </a:xfrm>
          <a:prstGeom prst="straightConnector1">
            <a:avLst/>
          </a:prstGeom>
          <a:noFill/>
          <a:ln w="28575" cap="flat" cmpd="sng">
            <a:solidFill>
              <a:schemeClr val="accent3"/>
            </a:solidFill>
            <a:prstDash val="dash"/>
            <a:round/>
            <a:headEnd type="none" w="med" len="med"/>
            <a:tailEnd type="none" w="med" len="med"/>
          </a:ln>
        </p:spPr>
      </p:cxnSp>
      <p:grpSp>
        <p:nvGrpSpPr>
          <p:cNvPr id="6" name="群組 5"/>
          <p:cNvGrpSpPr/>
          <p:nvPr/>
        </p:nvGrpSpPr>
        <p:grpSpPr>
          <a:xfrm>
            <a:off x="0" y="280943"/>
            <a:ext cx="1526714" cy="338554"/>
            <a:chOff x="0" y="280943"/>
            <a:chExt cx="1526714" cy="338554"/>
          </a:xfrm>
        </p:grpSpPr>
        <p:sp>
          <p:nvSpPr>
            <p:cNvPr id="7" name="Google Shape;1035;p43"/>
            <p:cNvSpPr/>
            <p:nvPr/>
          </p:nvSpPr>
          <p:spPr>
            <a:xfrm rot="5400000">
              <a:off x="594080" y="-313137"/>
              <a:ext cx="338554" cy="152671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文字方塊 8"/>
            <p:cNvSpPr txBox="1"/>
            <p:nvPr/>
          </p:nvSpPr>
          <p:spPr>
            <a:xfrm>
              <a:off x="239280" y="280943"/>
              <a:ext cx="1005403" cy="338554"/>
            </a:xfrm>
            <a:prstGeom prst="rect">
              <a:avLst/>
            </a:prstGeom>
            <a:noFill/>
          </p:spPr>
          <p:txBody>
            <a:bodyPr wrap="none" rtlCol="0">
              <a:spAutoFit/>
            </a:bodyPr>
            <a:lstStyle/>
            <a:p>
              <a:r>
                <a:rPr lang="zh-TW" altLang="en-US" sz="1600" b="1" dirty="0">
                  <a:latin typeface="微軟正黑體" pitchFamily="34" charset="-120"/>
                  <a:ea typeface="微軟正黑體" pitchFamily="34" charset="-120"/>
                </a:rPr>
                <a:t>共同撰寫</a:t>
              </a:r>
            </a:p>
          </p:txBody>
        </p:sp>
      </p:grpSp>
      <p:graphicFrame>
        <p:nvGraphicFramePr>
          <p:cNvPr id="15" name="表格 15">
            <a:extLst>
              <a:ext uri="{FF2B5EF4-FFF2-40B4-BE49-F238E27FC236}">
                <a16:creationId xmlns:a16="http://schemas.microsoft.com/office/drawing/2014/main" id="{9C60D5EB-BFAC-817F-0DED-274A84740C8E}"/>
              </a:ext>
            </a:extLst>
          </p:cNvPr>
          <p:cNvGraphicFramePr>
            <a:graphicFrameLocks noGrp="1"/>
          </p:cNvGraphicFramePr>
          <p:nvPr>
            <p:extLst>
              <p:ext uri="{D42A27DB-BD31-4B8C-83A1-F6EECF244321}">
                <p14:modId xmlns:p14="http://schemas.microsoft.com/office/powerpoint/2010/main" val="3615428297"/>
              </p:ext>
            </p:extLst>
          </p:nvPr>
        </p:nvGraphicFramePr>
        <p:xfrm>
          <a:off x="137160" y="1131298"/>
          <a:ext cx="8869680" cy="3637280"/>
        </p:xfrm>
        <a:graphic>
          <a:graphicData uri="http://schemas.openxmlformats.org/drawingml/2006/table">
            <a:tbl>
              <a:tblPr firstRow="1" bandRow="1">
                <a:tableStyleId>{72833802-FEF1-4C79-8D5D-14CF1EAF98D9}</a:tableStyleId>
              </a:tblPr>
              <a:tblGrid>
                <a:gridCol w="5974080">
                  <a:extLst>
                    <a:ext uri="{9D8B030D-6E8A-4147-A177-3AD203B41FA5}">
                      <a16:colId xmlns:a16="http://schemas.microsoft.com/office/drawing/2014/main" val="3660898517"/>
                    </a:ext>
                  </a:extLst>
                </a:gridCol>
                <a:gridCol w="2895600">
                  <a:extLst>
                    <a:ext uri="{9D8B030D-6E8A-4147-A177-3AD203B41FA5}">
                      <a16:colId xmlns:a16="http://schemas.microsoft.com/office/drawing/2014/main" val="4093421567"/>
                    </a:ext>
                  </a:extLst>
                </a:gridCol>
              </a:tblGrid>
              <a:tr h="370840">
                <a:tc>
                  <a:txBody>
                    <a:bodyPr/>
                    <a:lstStyle/>
                    <a:p>
                      <a:pPr algn="ctr"/>
                      <a:r>
                        <a:rPr lang="zh-TW" altLang="en-US" sz="1600" dirty="0">
                          <a:latin typeface="微軟正黑體" panose="020B0604030504040204" pitchFamily="34" charset="-120"/>
                          <a:ea typeface="微軟正黑體" panose="020B0604030504040204" pitchFamily="34" charset="-120"/>
                        </a:rPr>
                        <a:t>描述性綱目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600" dirty="0">
                          <a:latin typeface="微軟正黑體" panose="020B0604030504040204" pitchFamily="34" charset="-120"/>
                          <a:ea typeface="微軟正黑體" panose="020B0604030504040204" pitchFamily="34" charset="-120"/>
                        </a:rPr>
                        <a:t>事件條列式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948030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1. </a:t>
                      </a:r>
                      <a:r>
                        <a:rPr lang="zh-TW" altLang="en-US" sz="1600" dirty="0">
                          <a:latin typeface="微軟正黑體" panose="020B0604030504040204" pitchFamily="34" charset="-120"/>
                          <a:ea typeface="微軟正黑體" panose="020B0604030504040204" pitchFamily="34" charset="-120"/>
                        </a:rPr>
                        <a:t>客戶可透過瀏覽器經由網際網路至</a:t>
                      </a:r>
                      <a:r>
                        <a:rPr lang="en-US" altLang="zh-TW" sz="1600" dirty="0">
                          <a:latin typeface="微軟正黑體" panose="020B0604030504040204" pitchFamily="34" charset="-120"/>
                          <a:ea typeface="微軟正黑體" panose="020B0604030504040204" pitchFamily="34" charset="-120"/>
                        </a:rPr>
                        <a:t>CAKE</a:t>
                      </a:r>
                      <a:r>
                        <a:rPr lang="zh-TW" altLang="en-US" sz="1600" dirty="0">
                          <a:latin typeface="微軟正黑體" panose="020B0604030504040204" pitchFamily="34" charset="-120"/>
                          <a:ea typeface="微軟正黑體" panose="020B0604030504040204" pitchFamily="34" charset="-120"/>
                        </a:rPr>
                        <a:t>專家網路訂購系統，登入會員身分後，瀏覽該公司之蛋糕型錄。 </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登入</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網站</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瀏覽</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蛋糕型錄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7836892"/>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客戶對某蛋糕有興趣並希望獲得進一步資訊時，必須能在網頁上查看有關該蛋糕之細部說明。</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查看</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蛋糕細部說明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982896"/>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客戶若欲訂購蛋糕，可設定訂購數量後將之置入購物車內。</a:t>
                      </a:r>
                      <a:endParaRPr lang="en-US" altLang="zh-TW"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設定</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endParaRPr lang="en-US" altLang="zh-TW" sz="1600" b="1"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新增</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790872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4.</a:t>
                      </a:r>
                      <a:r>
                        <a:rPr lang="zh-TW" altLang="en-US" sz="1600" dirty="0">
                          <a:latin typeface="微軟正黑體" panose="020B0604030504040204" pitchFamily="34" charset="-120"/>
                          <a:ea typeface="微軟正黑體" panose="020B0604030504040204" pitchFamily="34" charset="-120"/>
                        </a:rPr>
                        <a:t> 未送出訂單前，客戶可隨時修改購物車內任一蛋糕產品之訂購數量</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可同時修改多筆資料</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修改</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蛋糕訂購數量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5435311"/>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 未送出訂單前，客戶可隨時刪除購物車內任一蛋糕訂購項目。</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客戶＋刪除＋蛋糕訂購項目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451358"/>
                  </a:ext>
                </a:extLst>
              </a:tr>
              <a:tr h="370840">
                <a:tc>
                  <a:txBody>
                    <a:bodyPr/>
                    <a:lstStyle/>
                    <a:p>
                      <a:pPr marL="0" marR="0" lvl="0" indent="0" algn="l" defTabSz="914400" rtl="0" eaLnBrk="1" fontAlgn="auto" latinLnBrk="0" hangingPunct="0">
                        <a:lnSpc>
                          <a:spcPct val="100000"/>
                        </a:lnSpc>
                        <a:spcBef>
                          <a:spcPts val="0"/>
                        </a:spcBef>
                        <a:spcAft>
                          <a:spcPts val="0"/>
                        </a:spcAft>
                        <a:buClr>
                          <a:srgbClr val="000000"/>
                        </a:buClr>
                        <a:buSzTx/>
                        <a:buFont typeface="Arial"/>
                        <a:buNone/>
                        <a:tabLst/>
                        <a:defRPr/>
                      </a:pP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客戶對購物車內的蛋糕訂購項目與數量進行新增、修改或刪除動作後，系統必須能重新顯示目前的購物車內容。</a:t>
                      </a:r>
                      <a:endParaRPr lang="en-US" altLang="zh-TW" sz="160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客戶＋讀取＋購物車內容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9199427"/>
                  </a:ext>
                </a:extLst>
              </a:tr>
            </a:tbl>
          </a:graphicData>
        </a:graphic>
      </p:graphicFrame>
      <p:sp>
        <p:nvSpPr>
          <p:cNvPr id="4" name="投影片編號版面配置區 3">
            <a:extLst>
              <a:ext uri="{FF2B5EF4-FFF2-40B4-BE49-F238E27FC236}">
                <a16:creationId xmlns:a16="http://schemas.microsoft.com/office/drawing/2014/main" id="{39F5BE25-A12B-B105-1DDD-082558BC54D2}"/>
              </a:ext>
            </a:extLst>
          </p:cNvPr>
          <p:cNvSpPr>
            <a:spLocks noGrp="1"/>
          </p:cNvSpPr>
          <p:nvPr>
            <p:ph type="sldNum" sz="quarter" idx="4"/>
          </p:nvPr>
        </p:nvSpPr>
        <p:spPr/>
        <p:txBody>
          <a:bodyPr/>
          <a:lstStyle/>
          <a:p>
            <a:fld id="{F5177135-5710-4BA7-B942-1A074D9A1B12}" type="slidenum">
              <a:rPr lang="zh-TW" altLang="en-US" smtClean="0"/>
              <a:pPr/>
              <a:t>9</a:t>
            </a:fld>
            <a:endParaRPr lang="zh-TW" altLang="en-US" dirty="0"/>
          </a:p>
        </p:txBody>
      </p:sp>
    </p:spTree>
    <p:extLst>
      <p:ext uri="{BB962C8B-B14F-4D97-AF65-F5344CB8AC3E}">
        <p14:creationId xmlns:p14="http://schemas.microsoft.com/office/powerpoint/2010/main" val="1750044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90</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UI</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10" name="圖片 9">
            <a:extLst>
              <a:ext uri="{FF2B5EF4-FFF2-40B4-BE49-F238E27FC236}">
                <a16:creationId xmlns:a16="http://schemas.microsoft.com/office/drawing/2014/main" id="{42D098C8-4626-1716-56E2-2EFD961DBE91}"/>
              </a:ext>
            </a:extLst>
          </p:cNvPr>
          <p:cNvPicPr>
            <a:picLocks noChangeAspect="1"/>
          </p:cNvPicPr>
          <p:nvPr/>
        </p:nvPicPr>
        <p:blipFill>
          <a:blip r:embed="rId2"/>
          <a:stretch>
            <a:fillRect/>
          </a:stretch>
        </p:blipFill>
        <p:spPr>
          <a:xfrm>
            <a:off x="205364" y="1612930"/>
            <a:ext cx="8733271" cy="2296737"/>
          </a:xfrm>
          <a:prstGeom prst="rect">
            <a:avLst/>
          </a:prstGeom>
        </p:spPr>
      </p:pic>
    </p:spTree>
    <p:extLst>
      <p:ext uri="{BB962C8B-B14F-4D97-AF65-F5344CB8AC3E}">
        <p14:creationId xmlns:p14="http://schemas.microsoft.com/office/powerpoint/2010/main" val="12806294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91</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a:t>
              </a:r>
              <a:r>
                <a:rPr lang="en-US" altLang="zh-TW" sz="2000" b="1" dirty="0">
                  <a:solidFill>
                    <a:schemeClr val="tx2"/>
                  </a:solidFill>
                  <a:latin typeface="微軟正黑體" panose="020B0604030504040204" pitchFamily="34" charset="-120"/>
                  <a:ea typeface="微軟正黑體" panose="020B0604030504040204" pitchFamily="34" charset="-120"/>
                </a:rPr>
                <a:t>AC</a:t>
              </a:r>
              <a:r>
                <a:rPr lang="zh-TW" altLang="en-US" sz="2000" b="1" dirty="0">
                  <a:solidFill>
                    <a:schemeClr val="tx2"/>
                  </a:solidFill>
                  <a:latin typeface="微軟正黑體" panose="020B0604030504040204" pitchFamily="34" charset="-120"/>
                  <a:ea typeface="微軟正黑體" panose="020B0604030504040204" pitchFamily="34" charset="-120"/>
                </a:rPr>
                <a:t>溝通圖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id="{C24A4A2A-04A7-024C-40D6-E28E73EDE11D}"/>
              </a:ext>
            </a:extLst>
          </p:cNvPr>
          <p:cNvPicPr>
            <a:picLocks noChangeAspect="1"/>
          </p:cNvPicPr>
          <p:nvPr/>
        </p:nvPicPr>
        <p:blipFill>
          <a:blip r:embed="rId2"/>
          <a:stretch>
            <a:fillRect/>
          </a:stretch>
        </p:blipFill>
        <p:spPr>
          <a:xfrm>
            <a:off x="317897" y="824719"/>
            <a:ext cx="8508206" cy="4480217"/>
          </a:xfrm>
          <a:prstGeom prst="rect">
            <a:avLst/>
          </a:prstGeom>
        </p:spPr>
      </p:pic>
    </p:spTree>
    <p:extLst>
      <p:ext uri="{BB962C8B-B14F-4D97-AF65-F5344CB8AC3E}">
        <p14:creationId xmlns:p14="http://schemas.microsoft.com/office/powerpoint/2010/main" val="792894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92</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030588" y="59889"/>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之介面藍圖</a:t>
              </a:r>
              <a:endParaRPr lang="en-US" altLang="zh-TW" sz="36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59486" y="891985"/>
              <a:ext cx="4036814"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3" name="表格 5">
            <a:extLst>
              <a:ext uri="{FF2B5EF4-FFF2-40B4-BE49-F238E27FC236}">
                <a16:creationId xmlns:a16="http://schemas.microsoft.com/office/drawing/2014/main" id="{DE9A9550-25A2-CA44-6DC7-6CDB768425F4}"/>
              </a:ext>
            </a:extLst>
          </p:cNvPr>
          <p:cNvGraphicFramePr>
            <a:graphicFrameLocks noGrp="1"/>
          </p:cNvGraphicFramePr>
          <p:nvPr/>
        </p:nvGraphicFramePr>
        <p:xfrm>
          <a:off x="227040" y="986798"/>
          <a:ext cx="8745509" cy="2824444"/>
        </p:xfrm>
        <a:graphic>
          <a:graphicData uri="http://schemas.openxmlformats.org/drawingml/2006/table">
            <a:tbl>
              <a:tblPr firstRow="1" bandRow="1">
                <a:tableStyleId>{A456E5F7-DCF2-4F9C-AE1B-8167118C69D7}</a:tableStyleId>
              </a:tblPr>
              <a:tblGrid>
                <a:gridCol w="1465074">
                  <a:extLst>
                    <a:ext uri="{9D8B030D-6E8A-4147-A177-3AD203B41FA5}">
                      <a16:colId xmlns:a16="http://schemas.microsoft.com/office/drawing/2014/main" val="3187903835"/>
                    </a:ext>
                  </a:extLst>
                </a:gridCol>
                <a:gridCol w="1860643">
                  <a:extLst>
                    <a:ext uri="{9D8B030D-6E8A-4147-A177-3AD203B41FA5}">
                      <a16:colId xmlns:a16="http://schemas.microsoft.com/office/drawing/2014/main" val="3722347426"/>
                    </a:ext>
                  </a:extLst>
                </a:gridCol>
                <a:gridCol w="1069505">
                  <a:extLst>
                    <a:ext uri="{9D8B030D-6E8A-4147-A177-3AD203B41FA5}">
                      <a16:colId xmlns:a16="http://schemas.microsoft.com/office/drawing/2014/main" val="921499761"/>
                    </a:ext>
                  </a:extLst>
                </a:gridCol>
                <a:gridCol w="1465074">
                  <a:extLst>
                    <a:ext uri="{9D8B030D-6E8A-4147-A177-3AD203B41FA5}">
                      <a16:colId xmlns:a16="http://schemas.microsoft.com/office/drawing/2014/main" val="1379648797"/>
                    </a:ext>
                  </a:extLst>
                </a:gridCol>
                <a:gridCol w="1465074">
                  <a:extLst>
                    <a:ext uri="{9D8B030D-6E8A-4147-A177-3AD203B41FA5}">
                      <a16:colId xmlns:a16="http://schemas.microsoft.com/office/drawing/2014/main" val="4067262766"/>
                    </a:ext>
                  </a:extLst>
                </a:gridCol>
                <a:gridCol w="1420139">
                  <a:extLst>
                    <a:ext uri="{9D8B030D-6E8A-4147-A177-3AD203B41FA5}">
                      <a16:colId xmlns:a16="http://schemas.microsoft.com/office/drawing/2014/main" val="2854818952"/>
                    </a:ext>
                  </a:extLst>
                </a:gridCol>
              </a:tblGrid>
              <a:tr h="403492">
                <a:tc>
                  <a:txBody>
                    <a:bodyPr/>
                    <a:lstStyle/>
                    <a:p>
                      <a:pPr algn="ctr"/>
                      <a:r>
                        <a:rPr lang="zh-TW" altLang="en-US" sz="1600" dirty="0">
                          <a:solidFill>
                            <a:schemeClr val="bg1"/>
                          </a:solidFill>
                        </a:rPr>
                        <a:t>蛋糕編號</a:t>
                      </a:r>
                    </a:p>
                  </a:txBody>
                  <a:tcPr marL="99491" marR="99491" marT="49745" marB="49745" anchor="ctr">
                    <a:solidFill>
                      <a:srgbClr val="B04D3A"/>
                    </a:solidFill>
                  </a:tcPr>
                </a:tc>
                <a:tc>
                  <a:txBody>
                    <a:bodyPr/>
                    <a:lstStyle/>
                    <a:p>
                      <a:pPr algn="ctr"/>
                      <a:r>
                        <a:rPr lang="zh-TW" altLang="en-US" sz="1600" dirty="0">
                          <a:solidFill>
                            <a:schemeClr val="bg1"/>
                          </a:solidFill>
                        </a:rPr>
                        <a:t>蛋糕名稱</a:t>
                      </a:r>
                    </a:p>
                  </a:txBody>
                  <a:tcPr marL="99491" marR="99491" marT="49745" marB="49745" anchor="ctr">
                    <a:solidFill>
                      <a:srgbClr val="B04D3A"/>
                    </a:solidFill>
                  </a:tcPr>
                </a:tc>
                <a:tc>
                  <a:txBody>
                    <a:bodyPr/>
                    <a:lstStyle/>
                    <a:p>
                      <a:pPr algn="ctr"/>
                      <a:r>
                        <a:rPr lang="zh-TW" altLang="en-US" sz="1600" dirty="0">
                          <a:solidFill>
                            <a:schemeClr val="bg1"/>
                          </a:solidFill>
                        </a:rPr>
                        <a:t>單價</a:t>
                      </a:r>
                    </a:p>
                  </a:txBody>
                  <a:tcPr marL="99491" marR="99491" marT="49745" marB="49745" anchor="ctr">
                    <a:solidFill>
                      <a:srgbClr val="B04D3A"/>
                    </a:solidFill>
                  </a:tcPr>
                </a:tc>
                <a:tc>
                  <a:txBody>
                    <a:bodyPr/>
                    <a:lstStyle/>
                    <a:p>
                      <a:pPr algn="ctr"/>
                      <a:r>
                        <a:rPr lang="zh-TW" altLang="en-US" sz="1600" dirty="0">
                          <a:solidFill>
                            <a:schemeClr val="bg1"/>
                          </a:solidFill>
                        </a:rPr>
                        <a:t>數量</a:t>
                      </a:r>
                    </a:p>
                  </a:txBody>
                  <a:tcPr marL="99491" marR="99491" marT="49745" marB="49745" anchor="ctr">
                    <a:solidFill>
                      <a:srgbClr val="B04D3A"/>
                    </a:solidFill>
                  </a:tcPr>
                </a:tc>
                <a:tc>
                  <a:txBody>
                    <a:bodyPr/>
                    <a:lstStyle/>
                    <a:p>
                      <a:pPr algn="ctr"/>
                      <a:r>
                        <a:rPr lang="zh-TW" altLang="en-US" sz="1600" dirty="0">
                          <a:solidFill>
                            <a:schemeClr val="bg1"/>
                          </a:solidFill>
                        </a:rPr>
                        <a:t>小計</a:t>
                      </a:r>
                    </a:p>
                  </a:txBody>
                  <a:tcPr marL="99491" marR="99491" marT="49745" marB="49745" anchor="ctr">
                    <a:solidFill>
                      <a:srgbClr val="B04D3A"/>
                    </a:solidFill>
                  </a:tcPr>
                </a:tc>
                <a:tc>
                  <a:txBody>
                    <a:bodyPr/>
                    <a:lstStyle/>
                    <a:p>
                      <a:pPr algn="ctr"/>
                      <a:r>
                        <a:rPr lang="zh-TW" altLang="en-US" sz="1600" dirty="0">
                          <a:solidFill>
                            <a:schemeClr val="bg1"/>
                          </a:solidFill>
                        </a:rPr>
                        <a:t>刪除</a:t>
                      </a:r>
                    </a:p>
                  </a:txBody>
                  <a:tcPr marL="99491" marR="99491" marT="49745" marB="49745" anchor="ctr">
                    <a:solidFill>
                      <a:srgbClr val="B04D3A"/>
                    </a:solidFill>
                  </a:tcPr>
                </a:tc>
                <a:extLst>
                  <a:ext uri="{0D108BD9-81ED-4DB2-BD59-A6C34878D82A}">
                    <a16:rowId xmlns:a16="http://schemas.microsoft.com/office/drawing/2014/main" val="1335064136"/>
                  </a:ext>
                </a:extLst>
              </a:tr>
              <a:tr h="403492">
                <a:tc>
                  <a:txBody>
                    <a:bodyPr/>
                    <a:lstStyle/>
                    <a:p>
                      <a:pPr algn="just"/>
                      <a:r>
                        <a:rPr lang="en-US" altLang="zh-TW" sz="1600" dirty="0"/>
                        <a:t>A10002</a:t>
                      </a:r>
                      <a:endParaRPr lang="zh-TW" altLang="en-US" sz="1600" dirty="0"/>
                    </a:p>
                  </a:txBody>
                  <a:tcPr marL="99491" marR="99491" marT="49745" marB="49745"/>
                </a:tc>
                <a:tc>
                  <a:txBody>
                    <a:bodyPr/>
                    <a:lstStyle/>
                    <a:p>
                      <a:pPr algn="just"/>
                      <a:r>
                        <a:rPr lang="zh-TW" altLang="en-US" sz="1600" dirty="0"/>
                        <a:t>芒果提拉米蘇</a:t>
                      </a:r>
                    </a:p>
                  </a:txBody>
                  <a:tcPr marL="99491" marR="99491" marT="49745" marB="49745"/>
                </a:tc>
                <a:tc>
                  <a:txBody>
                    <a:bodyPr/>
                    <a:lstStyle/>
                    <a:p>
                      <a:pPr algn="just"/>
                      <a:r>
                        <a:rPr lang="en-US" altLang="zh-TW" sz="1600" dirty="0"/>
                        <a:t>350</a:t>
                      </a:r>
                      <a:endParaRPr lang="zh-TW" altLang="en-US" sz="1600" dirty="0"/>
                    </a:p>
                  </a:txBody>
                  <a:tcPr marL="99491" marR="99491" marT="49745" marB="49745"/>
                </a:tc>
                <a:tc>
                  <a:txBody>
                    <a:bodyPr/>
                    <a:lstStyle/>
                    <a:p>
                      <a:pPr algn="just"/>
                      <a:r>
                        <a:rPr lang="en-US" altLang="zh-TW" sz="1600" dirty="0"/>
                        <a:t>6</a:t>
                      </a:r>
                      <a:endParaRPr lang="zh-TW" altLang="en-US" sz="1600" dirty="0"/>
                    </a:p>
                  </a:txBody>
                  <a:tcPr marL="99491" marR="99491" marT="49745" marB="49745"/>
                </a:tc>
                <a:tc>
                  <a:txBody>
                    <a:bodyPr/>
                    <a:lstStyle/>
                    <a:p>
                      <a:pPr algn="just"/>
                      <a:r>
                        <a:rPr lang="en-US" altLang="zh-TW" sz="1600" dirty="0"/>
                        <a:t>2100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02759073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A10001</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提拉米蘇</a:t>
                      </a:r>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280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35512374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A10003</a:t>
                      </a:r>
                      <a:endParaRPr lang="zh-TW" altLang="en-US" sz="1600" dirty="0"/>
                    </a:p>
                  </a:txBody>
                  <a:tcPr marL="99491" marR="99491" marT="49745" marB="49745"/>
                </a:tc>
                <a:tc>
                  <a:txBody>
                    <a:bodyPr/>
                    <a:lstStyle/>
                    <a:p>
                      <a:pPr algn="just"/>
                      <a:r>
                        <a:rPr lang="zh-TW" altLang="en-US" sz="1600" dirty="0"/>
                        <a:t>芋頭蛋糕</a:t>
                      </a:r>
                    </a:p>
                  </a:txBody>
                  <a:tcPr marL="99491" marR="99491" marT="49745" marB="49745"/>
                </a:tc>
                <a:tc>
                  <a:txBody>
                    <a:bodyPr/>
                    <a:lstStyle/>
                    <a:p>
                      <a:pPr algn="just"/>
                      <a:r>
                        <a:rPr lang="en-US" altLang="zh-TW" sz="1600" dirty="0"/>
                        <a:t>360</a:t>
                      </a:r>
                      <a:endParaRPr lang="zh-TW" altLang="en-US" sz="1600" dirty="0"/>
                    </a:p>
                  </a:txBody>
                  <a:tcPr marL="99491" marR="99491" marT="49745" marB="49745"/>
                </a:tc>
                <a:tc>
                  <a:txBody>
                    <a:bodyPr/>
                    <a:lstStyle/>
                    <a:p>
                      <a:pPr algn="just"/>
                      <a:r>
                        <a:rPr lang="en-US" altLang="zh-TW" sz="1600" dirty="0"/>
                        <a:t>4</a:t>
                      </a:r>
                      <a:endParaRPr lang="zh-TW" altLang="en-US" sz="1600" dirty="0"/>
                    </a:p>
                  </a:txBody>
                  <a:tcPr marL="99491" marR="99491" marT="49745" marB="49745"/>
                </a:tc>
                <a:tc>
                  <a:txBody>
                    <a:bodyPr/>
                    <a:lstStyle/>
                    <a:p>
                      <a:pPr algn="just"/>
                      <a:r>
                        <a:rPr lang="en-US" altLang="zh-TW" sz="1600" dirty="0"/>
                        <a:t>1440</a:t>
                      </a:r>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727066424"/>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A10038</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日式輕乳酪蛋糕</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3</a:t>
                      </a:r>
                      <a:endParaRPr lang="zh-TW" altLang="en-US" sz="1600" dirty="0"/>
                    </a:p>
                  </a:txBody>
                  <a:tcPr marL="99491" marR="99491" marT="49745" marB="49745"/>
                </a:tc>
                <a:tc>
                  <a:txBody>
                    <a:bodyPr/>
                    <a:lstStyle/>
                    <a:p>
                      <a:pPr algn="just"/>
                      <a:r>
                        <a:rPr lang="en-US" altLang="zh-TW" sz="1600" dirty="0"/>
                        <a:t>870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3984299572"/>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A10039</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蜂蜜檸檬生乳酪塔</a:t>
                      </a:r>
                    </a:p>
                  </a:txBody>
                  <a:tcPr marL="99491" marR="99491" marT="49745" marB="49745"/>
                </a:tc>
                <a:tc>
                  <a:txBody>
                    <a:bodyPr/>
                    <a:lstStyle/>
                    <a:p>
                      <a:pPr algn="just"/>
                      <a:r>
                        <a:rPr lang="en-US" altLang="zh-TW" sz="1600" dirty="0"/>
                        <a:t>340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1700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34592190"/>
                  </a:ext>
                </a:extLst>
              </a:tr>
              <a:tr h="403492">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dirty="0"/>
                        <a:t>A10040</a:t>
                      </a:r>
                      <a:endParaRPr lang="zh-TW" altLang="en-US" sz="1600" dirty="0"/>
                    </a:p>
                  </a:txBody>
                  <a:tcPr marL="99491" marR="99491" marT="49745" marB="49745"/>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dirty="0"/>
                        <a:t>藍莓生乳酪塔</a:t>
                      </a:r>
                    </a:p>
                  </a:txBody>
                  <a:tcPr marL="99491" marR="99491" marT="49745" marB="49745"/>
                </a:tc>
                <a:tc>
                  <a:txBody>
                    <a:bodyPr/>
                    <a:lstStyle/>
                    <a:p>
                      <a:pPr algn="just"/>
                      <a:r>
                        <a:rPr lang="en-US" altLang="zh-TW" sz="1600" dirty="0"/>
                        <a:t>290</a:t>
                      </a:r>
                      <a:endParaRPr lang="zh-TW" altLang="en-US" sz="1600" dirty="0"/>
                    </a:p>
                  </a:txBody>
                  <a:tcPr marL="99491" marR="99491" marT="49745" marB="49745"/>
                </a:tc>
                <a:tc>
                  <a:txBody>
                    <a:bodyPr/>
                    <a:lstStyle/>
                    <a:p>
                      <a:pPr algn="just"/>
                      <a:r>
                        <a:rPr lang="en-US" altLang="zh-TW" sz="1600" dirty="0"/>
                        <a:t>5</a:t>
                      </a:r>
                      <a:endParaRPr lang="zh-TW" altLang="en-US" sz="1600" dirty="0"/>
                    </a:p>
                  </a:txBody>
                  <a:tcPr marL="99491" marR="99491" marT="49745" marB="49745"/>
                </a:tc>
                <a:tc>
                  <a:txBody>
                    <a:bodyPr/>
                    <a:lstStyle/>
                    <a:p>
                      <a:pPr algn="just"/>
                      <a:r>
                        <a:rPr lang="en-US" altLang="zh-TW" sz="1600" dirty="0"/>
                        <a:t>1450</a:t>
                      </a:r>
                      <a:endParaRPr lang="zh-TW" altLang="en-US" sz="1600" dirty="0"/>
                    </a:p>
                  </a:txBody>
                  <a:tcPr marL="99491" marR="99491" marT="49745" marB="49745"/>
                </a:tc>
                <a:tc>
                  <a:txBody>
                    <a:bodyPr/>
                    <a:lstStyle/>
                    <a:p>
                      <a:pPr algn="just"/>
                      <a:endParaRPr lang="zh-TW" altLang="en-US" sz="1600" dirty="0"/>
                    </a:p>
                  </a:txBody>
                  <a:tcPr marL="99491" marR="99491" marT="49745" marB="49745"/>
                </a:tc>
                <a:extLst>
                  <a:ext uri="{0D108BD9-81ED-4DB2-BD59-A6C34878D82A}">
                    <a16:rowId xmlns:a16="http://schemas.microsoft.com/office/drawing/2014/main" val="114123775"/>
                  </a:ext>
                </a:extLst>
              </a:tr>
            </a:tbl>
          </a:graphicData>
        </a:graphic>
      </p:graphicFrame>
      <p:sp>
        <p:nvSpPr>
          <p:cNvPr id="6" name="文字方塊 5">
            <a:extLst>
              <a:ext uri="{FF2B5EF4-FFF2-40B4-BE49-F238E27FC236}">
                <a16:creationId xmlns:a16="http://schemas.microsoft.com/office/drawing/2014/main" id="{0CFE1921-3C67-768A-77D3-2C34520CB678}"/>
              </a:ext>
            </a:extLst>
          </p:cNvPr>
          <p:cNvSpPr txBox="1"/>
          <p:nvPr/>
        </p:nvSpPr>
        <p:spPr>
          <a:xfrm>
            <a:off x="3882628" y="3891098"/>
            <a:ext cx="1153716" cy="307777"/>
          </a:xfrm>
          <a:prstGeom prst="rect">
            <a:avLst/>
          </a:prstGeom>
          <a:noFill/>
        </p:spPr>
        <p:txBody>
          <a:bodyPr wrap="square" rtlCol="0">
            <a:spAutoFit/>
          </a:bodyPr>
          <a:lstStyle/>
          <a:p>
            <a:r>
              <a:rPr lang="zh-TW" altLang="en-US" dirty="0"/>
              <a:t>總計：</a:t>
            </a:r>
            <a:r>
              <a:rPr lang="en-US" altLang="zh-TW" dirty="0"/>
              <a:t>8960</a:t>
            </a:r>
          </a:p>
        </p:txBody>
      </p:sp>
      <p:sp>
        <p:nvSpPr>
          <p:cNvPr id="11" name="矩形: 圓角 10">
            <a:extLst>
              <a:ext uri="{FF2B5EF4-FFF2-40B4-BE49-F238E27FC236}">
                <a16:creationId xmlns:a16="http://schemas.microsoft.com/office/drawing/2014/main" id="{A5DEB65D-F95A-BB18-1C22-C613D26DAB1A}"/>
              </a:ext>
            </a:extLst>
          </p:cNvPr>
          <p:cNvSpPr/>
          <p:nvPr/>
        </p:nvSpPr>
        <p:spPr>
          <a:xfrm>
            <a:off x="1600336"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瀏覽蛋糕型錄</a:t>
            </a:r>
          </a:p>
        </p:txBody>
      </p:sp>
      <p:sp>
        <p:nvSpPr>
          <p:cNvPr id="15" name="矩形: 圓角 14">
            <a:extLst>
              <a:ext uri="{FF2B5EF4-FFF2-40B4-BE49-F238E27FC236}">
                <a16:creationId xmlns:a16="http://schemas.microsoft.com/office/drawing/2014/main" id="{9E829207-51B5-1C3C-F123-5BE619D5D3F2}"/>
              </a:ext>
            </a:extLst>
          </p:cNvPr>
          <p:cNvSpPr/>
          <p:nvPr/>
        </p:nvSpPr>
        <p:spPr>
          <a:xfrm>
            <a:off x="3080742"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修改訂購數量</a:t>
            </a:r>
          </a:p>
        </p:txBody>
      </p:sp>
      <p:sp>
        <p:nvSpPr>
          <p:cNvPr id="16" name="矩形: 圓角 15">
            <a:extLst>
              <a:ext uri="{FF2B5EF4-FFF2-40B4-BE49-F238E27FC236}">
                <a16:creationId xmlns:a16="http://schemas.microsoft.com/office/drawing/2014/main" id="{F29FF9A9-C530-AFDC-2074-426BB360615D}"/>
              </a:ext>
            </a:extLst>
          </p:cNvPr>
          <p:cNvSpPr/>
          <p:nvPr/>
        </p:nvSpPr>
        <p:spPr>
          <a:xfrm>
            <a:off x="4561148"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accent5">
                    <a:lumMod val="10000"/>
                  </a:schemeClr>
                </a:solidFill>
                <a:effectLst>
                  <a:outerShdw blurRad="38100" dist="19050" dir="2700000" algn="tl" rotWithShape="0">
                    <a:schemeClr val="dk1">
                      <a:alpha val="40000"/>
                    </a:schemeClr>
                  </a:outerShdw>
                </a:effectLst>
              </a:rPr>
              <a:t>取消採購訂單</a:t>
            </a:r>
          </a:p>
        </p:txBody>
      </p:sp>
      <p:sp>
        <p:nvSpPr>
          <p:cNvPr id="17" name="矩形: 圓角 16">
            <a:extLst>
              <a:ext uri="{FF2B5EF4-FFF2-40B4-BE49-F238E27FC236}">
                <a16:creationId xmlns:a16="http://schemas.microsoft.com/office/drawing/2014/main" id="{9E544918-2A5B-D0F2-E6EF-9539C311C1F6}"/>
              </a:ext>
            </a:extLst>
          </p:cNvPr>
          <p:cNvSpPr/>
          <p:nvPr/>
        </p:nvSpPr>
        <p:spPr>
          <a:xfrm>
            <a:off x="6041554" y="4376737"/>
            <a:ext cx="1378744" cy="24288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填寫交貨資料</a:t>
            </a:r>
          </a:p>
        </p:txBody>
      </p:sp>
      <p:sp>
        <p:nvSpPr>
          <p:cNvPr id="18" name="矩形: 圓角 17">
            <a:extLst>
              <a:ext uri="{FF2B5EF4-FFF2-40B4-BE49-F238E27FC236}">
                <a16:creationId xmlns:a16="http://schemas.microsoft.com/office/drawing/2014/main" id="{C4B7E525-9B86-4D2E-EFF8-39405624DA8D}"/>
              </a:ext>
            </a:extLst>
          </p:cNvPr>
          <p:cNvSpPr/>
          <p:nvPr/>
        </p:nvSpPr>
        <p:spPr>
          <a:xfrm>
            <a:off x="7608094" y="148554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19" name="矩形: 圓角 18">
            <a:extLst>
              <a:ext uri="{FF2B5EF4-FFF2-40B4-BE49-F238E27FC236}">
                <a16:creationId xmlns:a16="http://schemas.microsoft.com/office/drawing/2014/main" id="{3C9335B7-7A11-CDB6-61E5-286EF23AAEBF}"/>
              </a:ext>
            </a:extLst>
          </p:cNvPr>
          <p:cNvSpPr/>
          <p:nvPr/>
        </p:nvSpPr>
        <p:spPr>
          <a:xfrm>
            <a:off x="7608094" y="1872240"/>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0" name="矩形: 圓角 19">
            <a:extLst>
              <a:ext uri="{FF2B5EF4-FFF2-40B4-BE49-F238E27FC236}">
                <a16:creationId xmlns:a16="http://schemas.microsoft.com/office/drawing/2014/main" id="{A8D47C8C-FA43-5011-0AFB-9949EBD9B819}"/>
              </a:ext>
            </a:extLst>
          </p:cNvPr>
          <p:cNvSpPr/>
          <p:nvPr/>
        </p:nvSpPr>
        <p:spPr>
          <a:xfrm>
            <a:off x="7608094" y="2258935"/>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1" name="矩形: 圓角 20">
            <a:extLst>
              <a:ext uri="{FF2B5EF4-FFF2-40B4-BE49-F238E27FC236}">
                <a16:creationId xmlns:a16="http://schemas.microsoft.com/office/drawing/2014/main" id="{5D8243C1-CD53-EE2E-2B10-C8A44BD981E9}"/>
              </a:ext>
            </a:extLst>
          </p:cNvPr>
          <p:cNvSpPr/>
          <p:nvPr/>
        </p:nvSpPr>
        <p:spPr>
          <a:xfrm>
            <a:off x="7608094" y="267245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2" name="矩形: 圓角 21">
            <a:extLst>
              <a:ext uri="{FF2B5EF4-FFF2-40B4-BE49-F238E27FC236}">
                <a16:creationId xmlns:a16="http://schemas.microsoft.com/office/drawing/2014/main" id="{5EAA821E-9B23-02C8-2A5D-ECBA3E395B4C}"/>
              </a:ext>
            </a:extLst>
          </p:cNvPr>
          <p:cNvSpPr/>
          <p:nvPr/>
        </p:nvSpPr>
        <p:spPr>
          <a:xfrm>
            <a:off x="7608094" y="348381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
        <p:nvSpPr>
          <p:cNvPr id="23" name="矩形: 圓角 22">
            <a:extLst>
              <a:ext uri="{FF2B5EF4-FFF2-40B4-BE49-F238E27FC236}">
                <a16:creationId xmlns:a16="http://schemas.microsoft.com/office/drawing/2014/main" id="{5548EC2C-FFA6-2AA7-59C5-E76D343070D5}"/>
              </a:ext>
            </a:extLst>
          </p:cNvPr>
          <p:cNvSpPr/>
          <p:nvPr/>
        </p:nvSpPr>
        <p:spPr>
          <a:xfrm>
            <a:off x="7608094" y="3078136"/>
            <a:ext cx="1308866" cy="230578"/>
          </a:xfrm>
          <a:prstGeom prst="roundRect">
            <a:avLst/>
          </a:prstGeom>
          <a:solidFill>
            <a:schemeClr val="bg1">
              <a:lumMod val="75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r>
              <a:rPr lang="zh-TW" altLang="en-US" dirty="0">
                <a:ln w="0"/>
                <a:solidFill>
                  <a:schemeClr val="tx1">
                    <a:lumMod val="50000"/>
                  </a:schemeClr>
                </a:solidFill>
                <a:effectLst>
                  <a:outerShdw blurRad="38100" dist="19050" dir="2700000" algn="tl" rotWithShape="0">
                    <a:schemeClr val="dk1">
                      <a:alpha val="40000"/>
                    </a:schemeClr>
                  </a:outerShdw>
                </a:effectLst>
              </a:rPr>
              <a:t>刪除訂購項目</a:t>
            </a:r>
          </a:p>
        </p:txBody>
      </p:sp>
    </p:spTree>
    <p:extLst>
      <p:ext uri="{BB962C8B-B14F-4D97-AF65-F5344CB8AC3E}">
        <p14:creationId xmlns:p14="http://schemas.microsoft.com/office/powerpoint/2010/main" val="1986470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93</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181101" y="-1524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366260" y="891985"/>
              <a:ext cx="418338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extLst>
              <p:ext uri="{D42A27DB-BD31-4B8C-83A1-F6EECF244321}">
                <p14:modId xmlns:p14="http://schemas.microsoft.com/office/powerpoint/2010/main" val="1805627989"/>
              </p:ext>
            </p:extLst>
          </p:nvPr>
        </p:nvGraphicFramePr>
        <p:xfrm>
          <a:off x="94636" y="756840"/>
          <a:ext cx="8954727" cy="4105717"/>
        </p:xfrm>
        <a:graphic>
          <a:graphicData uri="http://schemas.openxmlformats.org/drawingml/2006/table">
            <a:tbl>
              <a:tblPr firstRow="1" bandRow="1">
                <a:tableStyleId>{D27102A9-8310-4765-A935-A1911B00CA55}</a:tableStyleId>
              </a:tblPr>
              <a:tblGrid>
                <a:gridCol w="1987692">
                  <a:extLst>
                    <a:ext uri="{9D8B030D-6E8A-4147-A177-3AD203B41FA5}">
                      <a16:colId xmlns:a16="http://schemas.microsoft.com/office/drawing/2014/main" val="20000"/>
                    </a:ext>
                  </a:extLst>
                </a:gridCol>
                <a:gridCol w="2097104">
                  <a:extLst>
                    <a:ext uri="{9D8B030D-6E8A-4147-A177-3AD203B41FA5}">
                      <a16:colId xmlns:a16="http://schemas.microsoft.com/office/drawing/2014/main" val="20001"/>
                    </a:ext>
                  </a:extLst>
                </a:gridCol>
                <a:gridCol w="2078641">
                  <a:extLst>
                    <a:ext uri="{9D8B030D-6E8A-4147-A177-3AD203B41FA5}">
                      <a16:colId xmlns:a16="http://schemas.microsoft.com/office/drawing/2014/main" val="20002"/>
                    </a:ext>
                  </a:extLst>
                </a:gridCol>
                <a:gridCol w="194856">
                  <a:extLst>
                    <a:ext uri="{9D8B030D-6E8A-4147-A177-3AD203B41FA5}">
                      <a16:colId xmlns:a16="http://schemas.microsoft.com/office/drawing/2014/main" val="20003"/>
                    </a:ext>
                  </a:extLst>
                </a:gridCol>
                <a:gridCol w="1189347">
                  <a:extLst>
                    <a:ext uri="{9D8B030D-6E8A-4147-A177-3AD203B41FA5}">
                      <a16:colId xmlns:a16="http://schemas.microsoft.com/office/drawing/2014/main" val="914887659"/>
                    </a:ext>
                  </a:extLst>
                </a:gridCol>
                <a:gridCol w="1407087">
                  <a:extLst>
                    <a:ext uri="{9D8B030D-6E8A-4147-A177-3AD203B41FA5}">
                      <a16:colId xmlns:a16="http://schemas.microsoft.com/office/drawing/2014/main" val="20004"/>
                    </a:ext>
                  </a:extLst>
                </a:gridCol>
              </a:tblGrid>
              <a:tr h="283232">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介面代號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R="0" algn="l"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2.3/3.1/4.1/5.1/6.1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dirty="0">
                          <a:solidFill>
                            <a:schemeClr val="bg1"/>
                          </a:solidFill>
                          <a:latin typeface="微軟正黑體" panose="020B0604030504040204" pitchFamily="34" charset="-120"/>
                          <a:ea typeface="微軟正黑體" panose="020B0604030504040204" pitchFamily="34" charset="-120"/>
                        </a:rPr>
                        <a:t>介面名稱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3">
                  <a:txBody>
                    <a:bodyPr/>
                    <a:lstStyle/>
                    <a:p>
                      <a:pPr marR="0" algn="l"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 </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69163">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介面說明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5">
                  <a:txBody>
                    <a:bodyPr/>
                    <a:lstStyle/>
                    <a:p>
                      <a:pPr algn="l"/>
                      <a:r>
                        <a:rPr lang="zh-TW" altLang="en-US" dirty="0">
                          <a:latin typeface="微軟正黑體" panose="020B0604030504040204" pitchFamily="34" charset="-120"/>
                          <a:ea typeface="微軟正黑體" panose="020B0604030504040204" pitchFamily="34" charset="-120"/>
                        </a:rPr>
                        <a:t>用以顯示目前購物車內容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570608">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元件類型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2">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元件功能及概念說明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hMerge="1">
                  <a:txBody>
                    <a:bodyPr/>
                    <a:lstStyle/>
                    <a:p>
                      <a:pPr algn="ctr"/>
                      <a:r>
                        <a:rPr lang="zh-TW" altLang="en-US" dirty="0"/>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資料庫之資料表欄位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a:txBody>
                    <a:bodyPr/>
                    <a:lstStyle/>
                    <a:p>
                      <a:pPr marR="0" algn="ctr" rtl="0">
                        <a:lnSpc>
                          <a:spcPct val="100000"/>
                        </a:lnSpc>
                        <a:spcBef>
                          <a:spcPts val="0"/>
                        </a:spcBef>
                        <a:spcAft>
                          <a:spcPts val="0"/>
                        </a:spcAft>
                        <a:buClr>
                          <a:srgbClr val="000000"/>
                        </a:buClr>
                        <a:buFont typeface="Arial"/>
                      </a:pP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資料型態</a:t>
                      </a:r>
                      <a:endPar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endParaRPr>
                    </a:p>
                    <a:p>
                      <a:pPr marR="0" algn="ctr" rtl="0">
                        <a:lnSpc>
                          <a:spcPct val="100000"/>
                        </a:lnSpc>
                        <a:spcBef>
                          <a:spcPts val="0"/>
                        </a:spcBef>
                        <a:spcAft>
                          <a:spcPts val="0"/>
                        </a:spcAft>
                        <a:buClr>
                          <a:srgbClr val="000000"/>
                        </a:buClr>
                        <a:buFont typeface="Arial"/>
                      </a:pP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r>
                        <a:rPr lang="zh-TW" altLang="en-US"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長度</a:t>
                      </a:r>
                      <a:r>
                        <a:rPr lang="en-US" altLang="zh-TW" sz="14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extLst>
                  <a:ext uri="{0D108BD9-81ED-4DB2-BD59-A6C34878D82A}">
                    <a16:rowId xmlns:a16="http://schemas.microsoft.com/office/drawing/2014/main" val="10002"/>
                  </a:ext>
                </a:extLst>
              </a:tr>
              <a:tr h="404181">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購物車明細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說明此頁面為購物車</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UI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說明各蛋糕編號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說明各蛋糕名稱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Cake_Name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Char(20)</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69163">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說明各蛋糕單價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Unit_Price</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08126">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TextBox</a:t>
                      </a:r>
                      <a:endPar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顯示該蛋糕訂購數量，客戶也可於此重新輸入數量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Quantity</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Int(4)</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57577">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70608">
                <a:tc>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刪除訂購項目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按下此</a:t>
                      </a:r>
                      <a:r>
                        <a:rPr lang="en-US" altLang="zh-TW"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r>
                        <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即可將該訂購項目從購物車中刪除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65039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94</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4234441" y="0"/>
            <a:ext cx="5400675" cy="677535"/>
            <a:chOff x="3746761" y="214450"/>
            <a:chExt cx="5400675" cy="720946"/>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46761" y="214450"/>
              <a:ext cx="5400675" cy="720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購物車</a:t>
              </a:r>
              <a:r>
                <a:rPr lang="en-US" altLang="zh-TW" sz="3600" b="1" dirty="0">
                  <a:solidFill>
                    <a:schemeClr val="tx2"/>
                  </a:solidFill>
                  <a:latin typeface="微軟正黑體" panose="020B0604030504040204" pitchFamily="34" charset="-120"/>
                  <a:ea typeface="微軟正黑體" panose="020B0604030504040204" pitchFamily="34" charset="-120"/>
                </a:rPr>
                <a:t>UI</a:t>
              </a:r>
              <a:r>
                <a:rPr lang="zh-TW" altLang="en-US" sz="3600" b="1" dirty="0">
                  <a:solidFill>
                    <a:schemeClr val="tx2"/>
                  </a:solidFill>
                  <a:latin typeface="微軟正黑體" panose="020B0604030504040204" pitchFamily="34" charset="-120"/>
                  <a:ea typeface="微軟正黑體" panose="020B0604030504040204" pitchFamily="34" charset="-120"/>
                </a:rPr>
                <a:t>之介面詞彙</a:t>
              </a: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411980" y="891985"/>
              <a:ext cx="4084320"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graphicFrame>
        <p:nvGraphicFramePr>
          <p:cNvPr id="10" name="表格 9"/>
          <p:cNvGraphicFramePr>
            <a:graphicFrameLocks noGrp="1"/>
          </p:cNvGraphicFramePr>
          <p:nvPr/>
        </p:nvGraphicFramePr>
        <p:xfrm>
          <a:off x="381001" y="794337"/>
          <a:ext cx="8458200" cy="4211844"/>
        </p:xfrm>
        <a:graphic>
          <a:graphicData uri="http://schemas.openxmlformats.org/drawingml/2006/table">
            <a:tbl>
              <a:tblPr firstRow="1" bandRow="1">
                <a:tableStyleId>{D27102A9-8310-4765-A935-A1911B00CA55}</a:tableStyleId>
              </a:tblPr>
              <a:tblGrid>
                <a:gridCol w="1874667">
                  <a:extLst>
                    <a:ext uri="{9D8B030D-6E8A-4147-A177-3AD203B41FA5}">
                      <a16:colId xmlns:a16="http://schemas.microsoft.com/office/drawing/2014/main" val="20000"/>
                    </a:ext>
                  </a:extLst>
                </a:gridCol>
                <a:gridCol w="1977857">
                  <a:extLst>
                    <a:ext uri="{9D8B030D-6E8A-4147-A177-3AD203B41FA5}">
                      <a16:colId xmlns:a16="http://schemas.microsoft.com/office/drawing/2014/main" val="20001"/>
                    </a:ext>
                  </a:extLst>
                </a:gridCol>
                <a:gridCol w="2156882">
                  <a:extLst>
                    <a:ext uri="{9D8B030D-6E8A-4147-A177-3AD203B41FA5}">
                      <a16:colId xmlns:a16="http://schemas.microsoft.com/office/drawing/2014/main" val="20002"/>
                    </a:ext>
                  </a:extLst>
                </a:gridCol>
                <a:gridCol w="1121717">
                  <a:extLst>
                    <a:ext uri="{9D8B030D-6E8A-4147-A177-3AD203B41FA5}">
                      <a16:colId xmlns:a16="http://schemas.microsoft.com/office/drawing/2014/main" val="914887659"/>
                    </a:ext>
                  </a:extLst>
                </a:gridCol>
                <a:gridCol w="1327077">
                  <a:extLst>
                    <a:ext uri="{9D8B030D-6E8A-4147-A177-3AD203B41FA5}">
                      <a16:colId xmlns:a16="http://schemas.microsoft.com/office/drawing/2014/main" val="20004"/>
                    </a:ext>
                  </a:extLst>
                </a:gridCol>
              </a:tblGrid>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總價</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Label</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說明目前購物車中的蛋糕訂購總價</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修改訂購數量</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即可修改訂購數量</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取消採購訂單</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即可清空目前所有訂購項目</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瀏覽蛋糕型錄</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即可回到蛋糕型錄</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UI</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67646">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填寫交貨資料</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Button</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按下此</a:t>
                      </a:r>
                      <a:r>
                        <a:rPr lang="en-US" altLang="zh-TW"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Button</a:t>
                      </a:r>
                      <a:r>
                        <a:rPr lang="zh-TW" altLang="en-US" sz="1200" b="0" i="0" u="none" strike="noStrike" cap="none" dirty="0">
                          <a:solidFill>
                            <a:schemeClr val="tx1"/>
                          </a:solidFill>
                          <a:effectLst/>
                          <a:latin typeface="微軟正黑體" panose="020B0604030504040204" pitchFamily="34" charset="-120"/>
                          <a:ea typeface="微軟正黑體" panose="020B0604030504040204" pitchFamily="34" charset="-120"/>
                          <a:cs typeface="+mn-cs"/>
                          <a:sym typeface="Arial"/>
                        </a:rPr>
                        <a:t>即可進入結帳流程，確認交貨資料</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just" rtl="0">
                        <a:lnSpc>
                          <a:spcPct val="100000"/>
                        </a:lnSpc>
                        <a:spcBef>
                          <a:spcPts val="0"/>
                        </a:spcBef>
                        <a:spcAft>
                          <a:spcPts val="0"/>
                        </a:spcAft>
                        <a:buClr>
                          <a:srgbClr val="000000"/>
                        </a:buClr>
                        <a:buFont typeface="Arial"/>
                      </a:pP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237886">
                <a:tc gridSpan="5">
                  <a:txBody>
                    <a:bodyPr/>
                    <a:lstStyle/>
                    <a:p>
                      <a:pPr marR="0" algn="l" rtl="0">
                        <a:lnSpc>
                          <a:spcPct val="100000"/>
                        </a:lnSpc>
                        <a:spcBef>
                          <a:spcPts val="0"/>
                        </a:spcBef>
                        <a:spcAft>
                          <a:spcPts val="0"/>
                        </a:spcAft>
                        <a:buClr>
                          <a:srgbClr val="000000"/>
                        </a:buClr>
                        <a:buFont typeface="Arial"/>
                      </a:pPr>
                      <a:r>
                        <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函式定義</a:t>
                      </a:r>
                      <a:endPar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ShowCatalog</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AlterQuantity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Cake_No,Quantity</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DeleteItem</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Cake_No</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CancelOrder</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marR="0" algn="l" rtl="0">
                        <a:lnSpc>
                          <a:spcPct val="100000"/>
                        </a:lnSpc>
                        <a:spcBef>
                          <a:spcPts val="0"/>
                        </a:spcBef>
                        <a:spcAft>
                          <a:spcPts val="0"/>
                        </a:spcAft>
                        <a:buClr>
                          <a:srgbClr val="000000"/>
                        </a:buClr>
                        <a:buFont typeface="Arial"/>
                      </a:pPr>
                      <a:r>
                        <a:rPr lang="en-US" altLang="zh-TW" sz="1200" b="0" i="0" u="none" strike="noStrike" cap="none" dirty="0" err="1">
                          <a:solidFill>
                            <a:schemeClr val="tx1"/>
                          </a:solidFill>
                          <a:latin typeface="微軟正黑體" panose="020B0604030504040204" pitchFamily="34" charset="-120"/>
                          <a:ea typeface="微軟正黑體" panose="020B0604030504040204" pitchFamily="34" charset="-120"/>
                          <a:cs typeface="+mn-cs"/>
                          <a:sym typeface="Arial"/>
                        </a:rPr>
                        <a:t>FillDeliveryData</a:t>
                      </a:r>
                      <a:r>
                        <a:rPr lang="en-US" altLang="zh-TW"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zh-TW" altLang="en-US" sz="12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r>
                        <a:rPr lang="en-US" altLang="zh-TW" sz="1400" b="0" i="0" u="none" strike="noStrike" cap="none" dirty="0">
                          <a:solidFill>
                            <a:schemeClr val="tx1"/>
                          </a:solidFill>
                          <a:latin typeface="+mn-lt"/>
                          <a:ea typeface="+mn-ea"/>
                          <a:cs typeface="+mn-cs"/>
                          <a:sym typeface="Arial"/>
                        </a:rPr>
                        <a:t>Label</a:t>
                      </a: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just" rtl="0">
                        <a:lnSpc>
                          <a:spcPct val="100000"/>
                        </a:lnSpc>
                        <a:spcBef>
                          <a:spcPts val="0"/>
                        </a:spcBef>
                        <a:spcAft>
                          <a:spcPts val="0"/>
                        </a:spcAft>
                        <a:buClr>
                          <a:srgbClr val="000000"/>
                        </a:buClr>
                        <a:buFont typeface="Arial"/>
                      </a:pPr>
                      <a:r>
                        <a:rPr lang="zh-TW" altLang="en-US" sz="1400" b="0" i="0" u="none" strike="noStrike" cap="none" dirty="0">
                          <a:solidFill>
                            <a:schemeClr val="tx1"/>
                          </a:solidFill>
                          <a:latin typeface="+mn-lt"/>
                          <a:ea typeface="+mn-ea"/>
                          <a:cs typeface="+mn-cs"/>
                          <a:sym typeface="Arial"/>
                        </a:rPr>
                        <a:t>說明目前各訂購項目之小計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R="0" algn="ctr" rtl="0">
                        <a:lnSpc>
                          <a:spcPct val="100000"/>
                        </a:lnSpc>
                        <a:spcBef>
                          <a:spcPts val="0"/>
                        </a:spcBef>
                        <a:spcAft>
                          <a:spcPts val="0"/>
                        </a:spcAft>
                        <a:buClr>
                          <a:srgbClr val="000000"/>
                        </a:buClr>
                        <a:buFont typeface="Arial"/>
                      </a:pPr>
                      <a:endParaRPr lang="zh-TW" alt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618943">
                <a:tc>
                  <a:txBody>
                    <a:bodyPr/>
                    <a:lstStyle/>
                    <a:p>
                      <a:pPr marR="0" algn="ctr" rtl="0">
                        <a:lnSpc>
                          <a:spcPct val="100000"/>
                        </a:lnSpc>
                        <a:spcBef>
                          <a:spcPts val="0"/>
                        </a:spcBef>
                        <a:spcAft>
                          <a:spcPts val="0"/>
                        </a:spcAft>
                        <a:buClr>
                          <a:srgbClr val="000000"/>
                        </a:buClr>
                        <a:buFont typeface="Arial"/>
                      </a:pPr>
                      <a:r>
                        <a:rPr lang="zh-TW" altLang="en-US" sz="1200" b="1" i="0" u="none" strike="noStrike" cap="none" dirty="0">
                          <a:solidFill>
                            <a:schemeClr val="bg1"/>
                          </a:solidFill>
                          <a:latin typeface="微軟正黑體" panose="020B0604030504040204" pitchFamily="34" charset="-120"/>
                          <a:ea typeface="微軟正黑體" panose="020B0604030504040204" pitchFamily="34" charset="-120"/>
                          <a:cs typeface="+mn-cs"/>
                          <a:sym typeface="Arial"/>
                        </a:rPr>
                        <a:t>限制與註解</a:t>
                      </a:r>
                    </a:p>
                  </a:txBody>
                  <a:tcPr marL="82526" marR="82526" marT="41263" marB="412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04D3A"/>
                    </a:solidFill>
                  </a:tcPr>
                </a:tc>
                <a:tc gridSpan="4">
                  <a:txBody>
                    <a:bodyPr/>
                    <a:lstStyle/>
                    <a:p>
                      <a:pPr algn="just"/>
                      <a:r>
                        <a:rPr lang="zh-TW" altLang="en-US" sz="1200" dirty="0">
                          <a:latin typeface="微軟正黑體" panose="020B0604030504040204" pitchFamily="34" charset="-120"/>
                          <a:ea typeface="微軟正黑體" panose="020B0604030504040204" pitchFamily="34" charset="-120"/>
                        </a:rPr>
                        <a:t>若客戶輸人之訂購數量不符合資料型態和長度，則無法修改訂購數量。且當客戶按下删除訂購項目或取消採購訂單時，系統須顯示警告訊息以告知客戶目前正在進行刪除動作，避免發生誤刪狀況</a:t>
                      </a:r>
                    </a:p>
                  </a:txBody>
                  <a:tcPr marL="87087" marR="87087" marT="43544" marB="435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TW" altLang="en-US"/>
                    </a:p>
                  </a:txBody>
                  <a:tcPr/>
                </a:tc>
                <a:extLst>
                  <a:ext uri="{0D108BD9-81ED-4DB2-BD59-A6C34878D82A}">
                    <a16:rowId xmlns:a16="http://schemas.microsoft.com/office/drawing/2014/main" val="2778297328"/>
                  </a:ext>
                </a:extLst>
              </a:tr>
            </a:tbl>
          </a:graphicData>
        </a:graphic>
      </p:graphicFrame>
    </p:spTree>
    <p:extLst>
      <p:ext uri="{BB962C8B-B14F-4D97-AF65-F5344CB8AC3E}">
        <p14:creationId xmlns:p14="http://schemas.microsoft.com/office/powerpoint/2010/main" val="4097996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95</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使用個案之行為狀態機圖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6" name="圖片 5">
            <a:extLst>
              <a:ext uri="{FF2B5EF4-FFF2-40B4-BE49-F238E27FC236}">
                <a16:creationId xmlns:a16="http://schemas.microsoft.com/office/drawing/2014/main" id="{47C3E202-7F22-51DB-93DB-A5519F49C7D9}"/>
              </a:ext>
            </a:extLst>
          </p:cNvPr>
          <p:cNvPicPr>
            <a:picLocks noChangeAspect="1"/>
          </p:cNvPicPr>
          <p:nvPr/>
        </p:nvPicPr>
        <p:blipFill>
          <a:blip r:embed="rId2"/>
          <a:stretch>
            <a:fillRect/>
          </a:stretch>
        </p:blipFill>
        <p:spPr>
          <a:xfrm>
            <a:off x="1554062" y="404203"/>
            <a:ext cx="4670278" cy="4739297"/>
          </a:xfrm>
          <a:prstGeom prst="rect">
            <a:avLst/>
          </a:prstGeom>
        </p:spPr>
      </p:pic>
    </p:spTree>
    <p:extLst>
      <p:ext uri="{BB962C8B-B14F-4D97-AF65-F5344CB8AC3E}">
        <p14:creationId xmlns:p14="http://schemas.microsoft.com/office/powerpoint/2010/main" val="20948612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投影片編號版面配置區 11">
            <a:extLst>
              <a:ext uri="{FF2B5EF4-FFF2-40B4-BE49-F238E27FC236}">
                <a16:creationId xmlns:a16="http://schemas.microsoft.com/office/drawing/2014/main" id="{DC7608BC-AB8F-1071-CDA1-377608F0514C}"/>
              </a:ext>
            </a:extLst>
          </p:cNvPr>
          <p:cNvSpPr>
            <a:spLocks noGrp="1"/>
          </p:cNvSpPr>
          <p:nvPr>
            <p:ph type="sldNum" sz="quarter" idx="10"/>
          </p:nvPr>
        </p:nvSpPr>
        <p:spPr/>
        <p:txBody>
          <a:bodyPr/>
          <a:lstStyle/>
          <a:p>
            <a:fld id="{F5177135-5710-4BA7-B942-1A074D9A1B12}" type="slidenum">
              <a:rPr lang="zh-TW" altLang="en-US" smtClean="0"/>
              <a:pPr/>
              <a:t>96</a:t>
            </a:fld>
            <a:endParaRPr lang="zh-TW" altLang="en-US" dirty="0"/>
          </a:p>
        </p:txBody>
      </p:sp>
      <p:grpSp>
        <p:nvGrpSpPr>
          <p:cNvPr id="7" name="群組 6">
            <a:extLst>
              <a:ext uri="{FF2B5EF4-FFF2-40B4-BE49-F238E27FC236}">
                <a16:creationId xmlns:a16="http://schemas.microsoft.com/office/drawing/2014/main" id="{DF319EBC-83BD-CC61-B819-6B4F50C8BFE2}"/>
              </a:ext>
            </a:extLst>
          </p:cNvPr>
          <p:cNvGrpSpPr/>
          <p:nvPr/>
        </p:nvGrpSpPr>
        <p:grpSpPr>
          <a:xfrm>
            <a:off x="3731750" y="-101448"/>
            <a:ext cx="5400675" cy="993433"/>
            <a:chOff x="3731750" y="-101448"/>
            <a:chExt cx="5400675" cy="993433"/>
          </a:xfrm>
        </p:grpSpPr>
        <p:sp>
          <p:nvSpPr>
            <p:cNvPr id="8" name="Google Shape;915;p35">
              <a:extLst>
                <a:ext uri="{FF2B5EF4-FFF2-40B4-BE49-F238E27FC236}">
                  <a16:creationId xmlns:a16="http://schemas.microsoft.com/office/drawing/2014/main" id="{30F3A49A-E3FB-5ACB-AEAB-FB7B14195F0D}"/>
                </a:ext>
              </a:extLst>
            </p:cNvPr>
            <p:cNvSpPr txBox="1">
              <a:spLocks/>
            </p:cNvSpPr>
            <p:nvPr/>
          </p:nvSpPr>
          <p:spPr>
            <a:xfrm>
              <a:off x="3731750" y="-101448"/>
              <a:ext cx="5400675" cy="99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修改訂購數量</a:t>
              </a:r>
              <a:endParaRPr lang="en-US" altLang="zh-TW" sz="3600" b="1" dirty="0">
                <a:solidFill>
                  <a:schemeClr val="tx2"/>
                </a:solidFill>
                <a:latin typeface="微軟正黑體" panose="020B0604030504040204" pitchFamily="34" charset="-120"/>
                <a:ea typeface="微軟正黑體" panose="020B0604030504040204" pitchFamily="34" charset="-120"/>
              </a:endParaRPr>
            </a:p>
            <a:p>
              <a:r>
                <a:rPr lang="zh-TW" altLang="en-US" sz="2000" b="1" dirty="0">
                  <a:solidFill>
                    <a:schemeClr val="tx2"/>
                  </a:solidFill>
                  <a:latin typeface="微軟正黑體" panose="020B0604030504040204" pitchFamily="34" charset="-120"/>
                  <a:ea typeface="微軟正黑體" panose="020B0604030504040204" pitchFamily="34" charset="-120"/>
                </a:rPr>
                <a:t>使用</a:t>
              </a:r>
              <a:r>
                <a:rPr lang="zh-TW" altLang="en-US" sz="2000" b="1">
                  <a:solidFill>
                    <a:schemeClr val="tx2"/>
                  </a:solidFill>
                  <a:latin typeface="微軟正黑體" panose="020B0604030504040204" pitchFamily="34" charset="-120"/>
                  <a:ea typeface="微軟正黑體" panose="020B0604030504040204" pitchFamily="34" charset="-120"/>
                </a:rPr>
                <a:t>個案之類別圖</a:t>
              </a:r>
              <a:endParaRPr lang="zh-TW" altLang="en-US" sz="2400" b="1" dirty="0">
                <a:solidFill>
                  <a:schemeClr val="tx2"/>
                </a:solidFill>
                <a:latin typeface="微軟正黑體" panose="020B0604030504040204" pitchFamily="34" charset="-120"/>
                <a:ea typeface="微軟正黑體" panose="020B0604030504040204" pitchFamily="34" charset="-120"/>
              </a:endParaRPr>
            </a:p>
          </p:txBody>
        </p:sp>
        <p:cxnSp>
          <p:nvCxnSpPr>
            <p:cNvPr id="9" name="Google Shape;923;p36">
              <a:extLst>
                <a:ext uri="{FF2B5EF4-FFF2-40B4-BE49-F238E27FC236}">
                  <a16:creationId xmlns:a16="http://schemas.microsoft.com/office/drawing/2014/main" id="{A87E9A94-836B-7F93-BDE8-035C8EAF3218}"/>
                </a:ext>
              </a:extLst>
            </p:cNvPr>
            <p:cNvCxnSpPr>
              <a:cxnSpLocks/>
            </p:cNvCxnSpPr>
            <p:nvPr/>
          </p:nvCxnSpPr>
          <p:spPr>
            <a:xfrm>
              <a:off x="4907666" y="891985"/>
              <a:ext cx="3078866" cy="0"/>
            </a:xfrm>
            <a:prstGeom prst="straightConnector1">
              <a:avLst/>
            </a:prstGeom>
            <a:noFill/>
            <a:ln w="28575" cap="flat" cmpd="sng">
              <a:solidFill>
                <a:schemeClr val="accent3"/>
              </a:solidFill>
              <a:prstDash val="dash"/>
              <a:round/>
              <a:headEnd type="none" w="med" len="med"/>
              <a:tailEnd type="none" w="med" len="med"/>
            </a:ln>
          </p:spPr>
        </p:cxnSp>
      </p:grpSp>
      <p:grpSp>
        <p:nvGrpSpPr>
          <p:cNvPr id="2" name="群組 1">
            <a:extLst>
              <a:ext uri="{FF2B5EF4-FFF2-40B4-BE49-F238E27FC236}">
                <a16:creationId xmlns:a16="http://schemas.microsoft.com/office/drawing/2014/main" id="{6FE1695A-16DD-A62F-D05F-9A3F3A38B9F2}"/>
              </a:ext>
            </a:extLst>
          </p:cNvPr>
          <p:cNvGrpSpPr/>
          <p:nvPr/>
        </p:nvGrpSpPr>
        <p:grpSpPr>
          <a:xfrm>
            <a:off x="0" y="280943"/>
            <a:ext cx="2775284" cy="338554"/>
            <a:chOff x="0" y="280943"/>
            <a:chExt cx="2775284" cy="338554"/>
          </a:xfrm>
        </p:grpSpPr>
        <p:sp>
          <p:nvSpPr>
            <p:cNvPr id="4" name="Google Shape;1035;p43">
              <a:extLst>
                <a:ext uri="{FF2B5EF4-FFF2-40B4-BE49-F238E27FC236}">
                  <a16:creationId xmlns:a16="http://schemas.microsoft.com/office/drawing/2014/main" id="{07CDF173-8CFB-C919-5924-C72DFFF8A071}"/>
                </a:ext>
              </a:extLst>
            </p:cNvPr>
            <p:cNvSpPr/>
            <p:nvPr/>
          </p:nvSpPr>
          <p:spPr>
            <a:xfrm rot="5400000">
              <a:off x="1218365" y="-937422"/>
              <a:ext cx="338554" cy="277528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文字方塊 4">
              <a:extLst>
                <a:ext uri="{FF2B5EF4-FFF2-40B4-BE49-F238E27FC236}">
                  <a16:creationId xmlns:a16="http://schemas.microsoft.com/office/drawing/2014/main" id="{477304FF-B120-2FBF-183D-26B1ED2EECBE}"/>
                </a:ext>
              </a:extLst>
            </p:cNvPr>
            <p:cNvSpPr txBox="1"/>
            <p:nvPr/>
          </p:nvSpPr>
          <p:spPr>
            <a:xfrm>
              <a:off x="239279" y="280943"/>
              <a:ext cx="2536005" cy="338554"/>
            </a:xfrm>
            <a:prstGeom prst="rect">
              <a:avLst/>
            </a:prstGeom>
            <a:noFill/>
          </p:spPr>
          <p:txBody>
            <a:bodyPr wrap="square" rtlCol="0">
              <a:spAutoFit/>
            </a:bodyPr>
            <a:lstStyle/>
            <a:p>
              <a:r>
                <a:rPr lang="en-US" altLang="zh-TW" sz="1600" b="1" dirty="0">
                  <a:latin typeface="微軟正黑體" pitchFamily="34" charset="-120"/>
                  <a:ea typeface="微軟正黑體" pitchFamily="34" charset="-120"/>
                </a:rPr>
                <a:t>C109193142 </a:t>
              </a:r>
              <a:r>
                <a:rPr lang="zh-TW" altLang="en-US" sz="1600" b="1" dirty="0">
                  <a:latin typeface="微軟正黑體" pitchFamily="34" charset="-120"/>
                  <a:ea typeface="微軟正黑體" pitchFamily="34" charset="-120"/>
                </a:rPr>
                <a:t>何庭嬇撰寫</a:t>
              </a:r>
            </a:p>
          </p:txBody>
        </p:sp>
      </p:grpSp>
      <p:pic>
        <p:nvPicPr>
          <p:cNvPr id="3" name="圖片 2">
            <a:extLst>
              <a:ext uri="{FF2B5EF4-FFF2-40B4-BE49-F238E27FC236}">
                <a16:creationId xmlns:a16="http://schemas.microsoft.com/office/drawing/2014/main" id="{5554C48F-A5C8-281D-C576-81485F83AF68}"/>
              </a:ext>
            </a:extLst>
          </p:cNvPr>
          <p:cNvPicPr>
            <a:picLocks noChangeAspect="1"/>
          </p:cNvPicPr>
          <p:nvPr/>
        </p:nvPicPr>
        <p:blipFill>
          <a:blip r:embed="rId2"/>
          <a:stretch>
            <a:fillRect/>
          </a:stretch>
        </p:blipFill>
        <p:spPr>
          <a:xfrm>
            <a:off x="592931" y="891985"/>
            <a:ext cx="7736681" cy="4226779"/>
          </a:xfrm>
          <a:prstGeom prst="rect">
            <a:avLst/>
          </a:prstGeom>
        </p:spPr>
      </p:pic>
    </p:spTree>
    <p:extLst>
      <p:ext uri="{BB962C8B-B14F-4D97-AF65-F5344CB8AC3E}">
        <p14:creationId xmlns:p14="http://schemas.microsoft.com/office/powerpoint/2010/main" val="3446618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p:cNvGrpSpPr/>
          <p:nvPr/>
        </p:nvGrpSpPr>
        <p:grpSpPr>
          <a:xfrm>
            <a:off x="0" y="280943"/>
            <a:ext cx="7178039" cy="923971"/>
            <a:chOff x="0" y="280943"/>
            <a:chExt cx="7178039" cy="923971"/>
          </a:xfrm>
        </p:grpSpPr>
        <p:grpSp>
          <p:nvGrpSpPr>
            <p:cNvPr id="12" name="群組 11">
              <a:extLst>
                <a:ext uri="{FF2B5EF4-FFF2-40B4-BE49-F238E27FC236}">
                  <a16:creationId xmlns:a16="http://schemas.microsoft.com/office/drawing/2014/main" id="{C3266FE8-E4BC-5C63-F6C1-4F04E7865634}"/>
                </a:ext>
              </a:extLst>
            </p:cNvPr>
            <p:cNvGrpSpPr/>
            <p:nvPr/>
          </p:nvGrpSpPr>
          <p:grpSpPr>
            <a:xfrm>
              <a:off x="0" y="280943"/>
              <a:ext cx="2735476" cy="338554"/>
              <a:chOff x="0" y="280943"/>
              <a:chExt cx="2735476" cy="338554"/>
            </a:xfrm>
          </p:grpSpPr>
          <p:sp>
            <p:nvSpPr>
              <p:cNvPr id="13" name="Google Shape;1035;p43">
                <a:extLst>
                  <a:ext uri="{FF2B5EF4-FFF2-40B4-BE49-F238E27FC236}">
                    <a16:creationId xmlns:a16="http://schemas.microsoft.com/office/drawing/2014/main"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文字方塊 13">
                <a:extLst>
                  <a:ext uri="{FF2B5EF4-FFF2-40B4-BE49-F238E27FC236}">
                    <a16:creationId xmlns:a16="http://schemas.microsoft.com/office/drawing/2014/main"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id="{4B3267BE-8C29-FF22-E4A9-9D42E071FF89}"/>
                </a:ext>
              </a:extLst>
            </p:cNvPr>
            <p:cNvSpPr txBox="1">
              <a:spLocks/>
            </p:cNvSpPr>
            <p:nvPr/>
          </p:nvSpPr>
          <p:spPr>
            <a:xfrm>
              <a:off x="1777364" y="54695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id="{C761A492-E432-E65F-F132-07E88618B699}"/>
                </a:ext>
              </a:extLst>
            </p:cNvPr>
            <p:cNvCxnSpPr>
              <a:cxnSpLocks/>
            </p:cNvCxnSpPr>
            <p:nvPr/>
          </p:nvCxnSpPr>
          <p:spPr>
            <a:xfrm>
              <a:off x="1777364" y="1204914"/>
              <a:ext cx="5400675" cy="0"/>
            </a:xfrm>
            <a:prstGeom prst="straightConnector1">
              <a:avLst/>
            </a:prstGeom>
            <a:noFill/>
            <a:ln w="28575" cap="flat" cmpd="sng">
              <a:solidFill>
                <a:schemeClr val="accent3"/>
              </a:solidFill>
              <a:prstDash val="dash"/>
              <a:round/>
              <a:headEnd type="none" w="med" len="med"/>
              <a:tailEnd type="none" w="med" len="med"/>
            </a:ln>
          </p:spPr>
        </p:cxnSp>
      </p:grpSp>
      <p:graphicFrame>
        <p:nvGraphicFramePr>
          <p:cNvPr id="17" name="表格 16"/>
          <p:cNvGraphicFramePr>
            <a:graphicFrameLocks noGrp="1"/>
          </p:cNvGraphicFramePr>
          <p:nvPr>
            <p:extLst>
              <p:ext uri="{D42A27DB-BD31-4B8C-83A1-F6EECF244321}">
                <p14:modId xmlns:p14="http://schemas.microsoft.com/office/powerpoint/2010/main" val="3992479866"/>
              </p:ext>
            </p:extLst>
          </p:nvPr>
        </p:nvGraphicFramePr>
        <p:xfrm>
          <a:off x="600843" y="1316766"/>
          <a:ext cx="8039100" cy="3646221"/>
        </p:xfrm>
        <a:graphic>
          <a:graphicData uri="http://schemas.openxmlformats.org/drawingml/2006/table">
            <a:tbl>
              <a:tblPr firstRow="1" bandRow="1">
                <a:tableStyleId>{17292A2E-F333-43FB-9621-5CBBE7FDCDCB}</a:tableStyleId>
              </a:tblPr>
              <a:tblGrid>
                <a:gridCol w="4019550">
                  <a:extLst>
                    <a:ext uri="{9D8B030D-6E8A-4147-A177-3AD203B41FA5}">
                      <a16:colId xmlns:a16="http://schemas.microsoft.com/office/drawing/2014/main" val="20000"/>
                    </a:ext>
                  </a:extLst>
                </a:gridCol>
                <a:gridCol w="4019550">
                  <a:extLst>
                    <a:ext uri="{9D8B030D-6E8A-4147-A177-3AD203B41FA5}">
                      <a16:colId xmlns:a16="http://schemas.microsoft.com/office/drawing/2014/main" val="20001"/>
                    </a:ext>
                  </a:extLst>
                </a:gridCol>
              </a:tblGrid>
              <a:tr h="628701">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2895121">
                <a:tc>
                  <a:txBody>
                    <a:bodyPr/>
                    <a:lstStyle/>
                    <a:p>
                      <a:r>
                        <a:rPr lang="zh-TW" altLang="en-US" sz="1600" b="1" dirty="0">
                          <a:latin typeface="微軟正黑體" panose="020B0604030504040204" pitchFamily="34" charset="-120"/>
                          <a:ea typeface="微軟正黑體" panose="020B0604030504040204" pitchFamily="34" charset="-120"/>
                        </a:rPr>
                        <a:t>行為者：</a:t>
                      </a:r>
                      <a:r>
                        <a:rPr lang="zh-TW" altLang="en-US" sz="1600" b="0" dirty="0">
                          <a:latin typeface="微軟正黑體" panose="020B0604030504040204" pitchFamily="34" charset="-120"/>
                          <a:ea typeface="微軟正黑體" panose="020B0604030504040204" pitchFamily="34" charset="-120"/>
                        </a:rPr>
                        <a:t>客戶</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目標：</a:t>
                      </a:r>
                      <a:r>
                        <a:rPr lang="zh-TW" altLang="en-US" sz="1600" b="0" dirty="0">
                          <a:latin typeface="微軟正黑體" panose="020B0604030504040204" pitchFamily="34" charset="-120"/>
                          <a:ea typeface="微軟正黑體" panose="020B0604030504040204" pitchFamily="34" charset="-120"/>
                        </a:rPr>
                        <a:t>使客戶能在線上刪除蛋糕訂購項目。</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前提：</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購物車內</a:t>
                      </a:r>
                      <a:r>
                        <a:rPr lang="zh-TW" altLang="en-US" sz="1600" b="0" dirty="0">
                          <a:latin typeface="微軟正黑體" panose="020B0604030504040204" pitchFamily="34" charset="-120"/>
                          <a:ea typeface="微軟正黑體" panose="020B0604030504040204" pitchFamily="34" charset="-120"/>
                        </a:rPr>
                        <a:t>已有蛋糕產品。</a:t>
                      </a:r>
                      <a:endParaRPr lang="en-US" altLang="zh-TW" sz="1600" b="0"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結束狀態：</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r>
                        <a:rPr lang="zh-TW" altLang="en-US" sz="16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一系列事件：</a:t>
                      </a:r>
                      <a:endParaRPr lang="en-US" altLang="zh-TW" sz="1600" b="1" dirty="0">
                        <a:latin typeface="微軟正黑體" panose="020B0604030504040204" pitchFamily="34" charset="-120"/>
                        <a:ea typeface="微軟正黑體" panose="020B0604030504040204" pitchFamily="34" charset="-120"/>
                      </a:endParaRPr>
                    </a:p>
                    <a:p>
                      <a:pPr algn="just"/>
                      <a:r>
                        <a:rPr lang="zh-TW" altLang="en-US" sz="1600" b="1" dirty="0">
                          <a:latin typeface="微軟正黑體" panose="020B0604030504040204" pitchFamily="34" charset="-120"/>
                          <a:ea typeface="微軟正黑體" panose="020B0604030504040204" pitchFamily="34" charset="-120"/>
                        </a:rPr>
                        <a:t>正常程序</a:t>
                      </a:r>
                      <a:r>
                        <a:rPr lang="en-US" altLang="zh-TW" sz="1600" b="1" dirty="0">
                          <a:latin typeface="微軟正黑體" panose="020B0604030504040204" pitchFamily="34" charset="-120"/>
                          <a:ea typeface="微軟正黑體" panose="020B0604030504040204" pitchFamily="34" charset="-120"/>
                        </a:rPr>
                        <a:t>—</a:t>
                      </a:r>
                    </a:p>
                    <a:p>
                      <a:pPr algn="just"/>
                      <a:r>
                        <a:rPr lang="en-US" altLang="zh-TW" sz="1600" b="1" dirty="0">
                          <a:latin typeface="微軟正黑體" panose="020B0604030504040204" pitchFamily="34" charset="-120"/>
                          <a:ea typeface="微軟正黑體" panose="020B0604030504040204" pitchFamily="34" charset="-120"/>
                        </a:rPr>
                        <a:t>1.</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客戶於購物車內刪除某蛋糕訂購項目。（如表</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1a</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及</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4</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1b</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en-US" altLang="zh-TW" sz="1600" b="1" dirty="0">
                          <a:latin typeface="微軟正黑體" panose="020B0604030504040204" pitchFamily="34" charset="-120"/>
                          <a:ea typeface="微軟正黑體" panose="020B0604030504040204" pitchFamily="34" charset="-120"/>
                        </a:rPr>
                        <a:t>2.</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系統自動計算並顯示購物車內的訂購金額</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r>
                        <a:rPr lang="zh-TW" altLang="en-US" sz="1600" b="1" dirty="0">
                          <a:latin typeface="微軟正黑體" panose="020B0604030504040204" pitchFamily="34" charset="-120"/>
                          <a:ea typeface="微軟正黑體" panose="020B0604030504040204" pitchFamily="34" charset="-120"/>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計算單項產品金額小計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單價*數量</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●計算訂購總價</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單項產品金額小計</a:t>
                      </a:r>
                      <a:r>
                        <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indent="0"/>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1"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sp>
        <p:nvSpPr>
          <p:cNvPr id="4" name="投影片編號版面配置區 3">
            <a:extLst>
              <a:ext uri="{FF2B5EF4-FFF2-40B4-BE49-F238E27FC236}">
                <a16:creationId xmlns:a16="http://schemas.microsoft.com/office/drawing/2014/main" id="{448DCCE7-8BD6-CDEB-57CB-321603231545}"/>
              </a:ext>
            </a:extLst>
          </p:cNvPr>
          <p:cNvSpPr>
            <a:spLocks noGrp="1"/>
          </p:cNvSpPr>
          <p:nvPr>
            <p:ph type="sldNum" sz="quarter" idx="10"/>
          </p:nvPr>
        </p:nvSpPr>
        <p:spPr/>
        <p:txBody>
          <a:bodyPr/>
          <a:lstStyle/>
          <a:p>
            <a:fld id="{F5177135-5710-4BA7-B942-1A074D9A1B12}" type="slidenum">
              <a:rPr lang="zh-TW" altLang="en-US" smtClean="0"/>
              <a:pPr/>
              <a:t>97</a:t>
            </a:fld>
            <a:endParaRPr lang="zh-TW" altLang="en-US" dirty="0"/>
          </a:p>
        </p:txBody>
      </p:sp>
    </p:spTree>
    <p:extLst>
      <p:ext uri="{BB962C8B-B14F-4D97-AF65-F5344CB8AC3E}">
        <p14:creationId xmlns:p14="http://schemas.microsoft.com/office/powerpoint/2010/main" val="3472740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11"/>
          <p:cNvGraphicFramePr>
            <a:graphicFrameLocks noGrp="1"/>
          </p:cNvGraphicFramePr>
          <p:nvPr/>
        </p:nvGraphicFramePr>
        <p:xfrm>
          <a:off x="461394" y="1627019"/>
          <a:ext cx="8245660" cy="2294826"/>
        </p:xfrm>
        <a:graphic>
          <a:graphicData uri="http://schemas.openxmlformats.org/drawingml/2006/table">
            <a:tbl>
              <a:tblPr firstRow="1" bandRow="1">
                <a:tableStyleId>{17292A2E-F333-43FB-9621-5CBBE7FDCDCB}</a:tableStyleId>
              </a:tblPr>
              <a:tblGrid>
                <a:gridCol w="4589466">
                  <a:extLst>
                    <a:ext uri="{9D8B030D-6E8A-4147-A177-3AD203B41FA5}">
                      <a16:colId xmlns:a16="http://schemas.microsoft.com/office/drawing/2014/main" val="20000"/>
                    </a:ext>
                  </a:extLst>
                </a:gridCol>
                <a:gridCol w="3656194">
                  <a:extLst>
                    <a:ext uri="{9D8B030D-6E8A-4147-A177-3AD203B41FA5}">
                      <a16:colId xmlns:a16="http://schemas.microsoft.com/office/drawing/2014/main" val="20001"/>
                    </a:ext>
                  </a:extLst>
                </a:gridCol>
              </a:tblGrid>
              <a:tr h="415543">
                <a:tc gridSpan="2">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使用個案名稱：刪除訂購項目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dirty="0"/>
                    </a:p>
                  </a:txBody>
                  <a:tcPr/>
                </a:tc>
                <a:extLst>
                  <a:ext uri="{0D108BD9-81ED-4DB2-BD59-A6C34878D82A}">
                    <a16:rowId xmlns:a16="http://schemas.microsoft.com/office/drawing/2014/main" val="10000"/>
                  </a:ext>
                </a:extLst>
              </a:tr>
              <a:tr h="1715706">
                <a:tc>
                  <a:txBody>
                    <a:bodyPr/>
                    <a:lstStyle/>
                    <a:p>
                      <a:pPr algn="just"/>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3.</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客戶讀取刪除蛋糕訂購項目後之購物車內容。</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例外狀況</a:t>
                      </a:r>
                      <a:r>
                        <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p>
                    <a:p>
                      <a:pPr algn="just"/>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客戶不慎刪除不欲刪除之蛋糕訂購項目。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marR="0" algn="just" rtl="0">
                        <a:lnSpc>
                          <a:spcPct val="100000"/>
                        </a:lnSpc>
                        <a:spcBef>
                          <a:spcPts val="0"/>
                        </a:spcBef>
                        <a:spcAft>
                          <a:spcPts val="0"/>
                        </a:spcAft>
                        <a:buClr>
                          <a:srgbClr val="000000"/>
                        </a:buClr>
                        <a:buFont typeface="Arial"/>
                      </a:pPr>
                      <a:r>
                        <a:rPr lang="zh-TW" altLang="en-US"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  ▲</a:t>
                      </a:r>
                      <a:r>
                        <a:rPr lang="zh-TW" altLang="en-US"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rPr>
                        <a:t>客戶須回到蛋糕型錄頁面，重新訂購該項目。</a:t>
                      </a:r>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1"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p>
                      <a:pPr algn="just"/>
                      <a:endParaRPr lang="en-US" altLang="zh-TW" sz="1600" b="0" i="0" u="none" strike="noStrike" cap="none" dirty="0">
                        <a:solidFill>
                          <a:schemeClr val="tx1"/>
                        </a:solidFill>
                        <a:latin typeface="微軟正黑體" panose="020B0604030504040204" pitchFamily="34" charset="-120"/>
                        <a:ea typeface="微軟正黑體" panose="020B0604030504040204" pitchFamily="34" charset="-120"/>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90000"/>
                      </a:schemeClr>
                    </a:solidFill>
                  </a:tcPr>
                </a:tc>
                <a:tc>
                  <a:txBody>
                    <a:bodyPr/>
                    <a:lstStyle/>
                    <a:p>
                      <a:r>
                        <a:rPr lang="zh-TW" altLang="en-US" sz="1600" dirty="0">
                          <a:latin typeface="微軟正黑體" panose="020B0604030504040204" pitchFamily="34" charset="-120"/>
                          <a:ea typeface="微軟正黑體" panose="020B0604030504040204" pitchFamily="34" charset="-120"/>
                        </a:rPr>
                        <a:t>此使用個案符合下列需求：</a:t>
                      </a:r>
                      <a:endParaRPr lang="en-US" altLang="zh-TW" sz="1600" dirty="0">
                        <a:latin typeface="微軟正黑體" panose="020B0604030504040204" pitchFamily="34" charset="-120"/>
                        <a:ea typeface="微軟正黑體" panose="020B0604030504040204" pitchFamily="34" charset="-120"/>
                      </a:endParaRP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5</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刪除</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蛋糕訂購項目</a:t>
                      </a:r>
                    </a:p>
                    <a:p>
                      <a:pPr marL="0" indent="358775"/>
                      <a:r>
                        <a:rPr lang="zh-TW" altLang="en-US" sz="1600" dirty="0">
                          <a:latin typeface="微軟正黑體" panose="020B0604030504040204" pitchFamily="34" charset="-120"/>
                          <a:ea typeface="微軟正黑體" panose="020B0604030504040204" pitchFamily="34" charset="-120"/>
                        </a:rPr>
                        <a:t>需求</a:t>
                      </a:r>
                      <a:r>
                        <a:rPr lang="en-US" altLang="zh-TW" sz="1600" dirty="0">
                          <a:latin typeface="微軟正黑體" panose="020B0604030504040204" pitchFamily="34" charset="-120"/>
                          <a:ea typeface="微軟正黑體" panose="020B0604030504040204" pitchFamily="34" charset="-120"/>
                        </a:rPr>
                        <a:t>6</a:t>
                      </a:r>
                      <a:r>
                        <a:rPr lang="zh-TW" altLang="en-US" sz="1600" dirty="0">
                          <a:latin typeface="微軟正黑體" panose="020B0604030504040204" pitchFamily="34" charset="-120"/>
                          <a:ea typeface="微軟正黑體" panose="020B0604030504040204" pitchFamily="34" charset="-120"/>
                        </a:rPr>
                        <a:t>：客戶</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讀取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蛋糕內容</a:t>
                      </a:r>
                      <a:endParaRPr lang="en-US" altLang="zh-TW" sz="160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zh-TW" sz="1600" b="0" dirty="0">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latin typeface="微軟正黑體" panose="020B0604030504040204" pitchFamily="34" charset="-120"/>
                          <a:ea typeface="微軟正黑體" panose="020B0604030504040204" pitchFamily="34" charset="-120"/>
                        </a:rPr>
                        <a:t>符合「功能內聚力」</a:t>
                      </a:r>
                      <a:endParaRPr lang="en-US" altLang="zh-TW" sz="1600" b="1" dirty="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bl>
          </a:graphicData>
        </a:graphic>
      </p:graphicFrame>
      <p:grpSp>
        <p:nvGrpSpPr>
          <p:cNvPr id="13" name="群組 12"/>
          <p:cNvGrpSpPr/>
          <p:nvPr/>
        </p:nvGrpSpPr>
        <p:grpSpPr>
          <a:xfrm>
            <a:off x="0" y="280943"/>
            <a:ext cx="7178039" cy="1000171"/>
            <a:chOff x="0" y="280943"/>
            <a:chExt cx="7178039" cy="1000171"/>
          </a:xfrm>
        </p:grpSpPr>
        <p:grpSp>
          <p:nvGrpSpPr>
            <p:cNvPr id="14" name="群組 13">
              <a:extLst>
                <a:ext uri="{FF2B5EF4-FFF2-40B4-BE49-F238E27FC236}">
                  <a16:creationId xmlns:a16="http://schemas.microsoft.com/office/drawing/2014/main" id="{C3266FE8-E4BC-5C63-F6C1-4F04E7865634}"/>
                </a:ext>
              </a:extLst>
            </p:cNvPr>
            <p:cNvGrpSpPr/>
            <p:nvPr/>
          </p:nvGrpSpPr>
          <p:grpSpPr>
            <a:xfrm>
              <a:off x="0" y="280943"/>
              <a:ext cx="2735476" cy="338554"/>
              <a:chOff x="0" y="280943"/>
              <a:chExt cx="2735476" cy="338554"/>
            </a:xfrm>
          </p:grpSpPr>
          <p:sp>
            <p:nvSpPr>
              <p:cNvPr id="17" name="Google Shape;1035;p43">
                <a:extLst>
                  <a:ext uri="{FF2B5EF4-FFF2-40B4-BE49-F238E27FC236}">
                    <a16:creationId xmlns:a16="http://schemas.microsoft.com/office/drawing/2014/main" id="{DD075356-9440-E2B9-5D48-6B9252F07F64}"/>
                  </a:ext>
                </a:extLst>
              </p:cNvPr>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文字方塊 17">
                <a:extLst>
                  <a:ext uri="{FF2B5EF4-FFF2-40B4-BE49-F238E27FC236}">
                    <a16:creationId xmlns:a16="http://schemas.microsoft.com/office/drawing/2014/main" id="{73862994-F2E6-0678-D392-617F068A5CEB}"/>
                  </a:ext>
                </a:extLst>
              </p:cNvPr>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sp>
          <p:nvSpPr>
            <p:cNvPr id="15" name="Google Shape;915;p35">
              <a:extLst>
                <a:ext uri="{FF2B5EF4-FFF2-40B4-BE49-F238E27FC236}">
                  <a16:creationId xmlns:a16="http://schemas.microsoft.com/office/drawing/2014/main" id="{4B3267BE-8C29-FF22-E4A9-9D42E071FF89}"/>
                </a:ext>
              </a:extLst>
            </p:cNvPr>
            <p:cNvSpPr txBox="1">
              <a:spLocks/>
            </p:cNvSpPr>
            <p:nvPr/>
          </p:nvSpPr>
          <p:spPr>
            <a:xfrm>
              <a:off x="1777364" y="646014"/>
              <a:ext cx="5400675"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刪除訂購項目</a:t>
              </a:r>
              <a:r>
                <a:rPr lang="en-US" altLang="zh-TW" sz="3600" b="1" dirty="0">
                  <a:solidFill>
                    <a:schemeClr val="tx2"/>
                  </a:solidFill>
                  <a:latin typeface="微軟正黑體" panose="020B0604030504040204" pitchFamily="34" charset="-120"/>
                  <a:ea typeface="微軟正黑體" panose="020B0604030504040204" pitchFamily="34" charset="-120"/>
                </a:rPr>
                <a:t>-</a:t>
              </a:r>
              <a:r>
                <a:rPr lang="zh-TW" altLang="en-US" sz="3600" b="1" dirty="0">
                  <a:solidFill>
                    <a:schemeClr val="tx2"/>
                  </a:solidFill>
                  <a:latin typeface="微軟正黑體" panose="020B0604030504040204" pitchFamily="34" charset="-120"/>
                  <a:ea typeface="微軟正黑體" panose="020B0604030504040204" pitchFamily="34" charset="-120"/>
                </a:rPr>
                <a:t>使用個案</a:t>
              </a:r>
              <a:r>
                <a:rPr lang="en-US" altLang="zh-TW" sz="3600" b="1" dirty="0">
                  <a:solidFill>
                    <a:schemeClr val="tx2"/>
                  </a:solidFill>
                  <a:latin typeface="微軟正黑體" panose="020B0604030504040204" pitchFamily="34" charset="-120"/>
                  <a:ea typeface="微軟正黑體" panose="020B0604030504040204" pitchFamily="34" charset="-120"/>
                </a:rPr>
                <a:t>(4)</a:t>
              </a:r>
              <a:endParaRPr lang="zh-TW" altLang="en-US" sz="3600" b="1" dirty="0">
                <a:solidFill>
                  <a:schemeClr val="tx2"/>
                </a:solidFill>
                <a:latin typeface="微軟正黑體" panose="020B0604030504040204" pitchFamily="34" charset="-120"/>
                <a:ea typeface="微軟正黑體" panose="020B0604030504040204" pitchFamily="34" charset="-120"/>
              </a:endParaRPr>
            </a:p>
          </p:txBody>
        </p:sp>
        <p:cxnSp>
          <p:nvCxnSpPr>
            <p:cNvPr id="16" name="Google Shape;923;p36">
              <a:extLst>
                <a:ext uri="{FF2B5EF4-FFF2-40B4-BE49-F238E27FC236}">
                  <a16:creationId xmlns:a16="http://schemas.microsoft.com/office/drawing/2014/main" id="{C761A492-E432-E65F-F132-07E88618B699}"/>
                </a:ext>
              </a:extLst>
            </p:cNvPr>
            <p:cNvCxnSpPr>
              <a:cxnSpLocks/>
            </p:cNvCxnSpPr>
            <p:nvPr/>
          </p:nvCxnSpPr>
          <p:spPr>
            <a:xfrm>
              <a:off x="1777364" y="1281114"/>
              <a:ext cx="5400675" cy="0"/>
            </a:xfrm>
            <a:prstGeom prst="straightConnector1">
              <a:avLst/>
            </a:prstGeom>
            <a:noFill/>
            <a:ln w="28575" cap="flat" cmpd="sng">
              <a:solidFill>
                <a:schemeClr val="accent3"/>
              </a:solidFill>
              <a:prstDash val="dash"/>
              <a:round/>
              <a:headEnd type="none" w="med" len="med"/>
              <a:tailEnd type="none" w="med" len="med"/>
            </a:ln>
          </p:spPr>
        </p:cxnSp>
      </p:grpSp>
      <p:sp>
        <p:nvSpPr>
          <p:cNvPr id="4" name="投影片編號版面配置區 3">
            <a:extLst>
              <a:ext uri="{FF2B5EF4-FFF2-40B4-BE49-F238E27FC236}">
                <a16:creationId xmlns:a16="http://schemas.microsoft.com/office/drawing/2014/main" id="{5D30781B-84EA-FA28-1541-F3AA43978793}"/>
              </a:ext>
            </a:extLst>
          </p:cNvPr>
          <p:cNvSpPr>
            <a:spLocks noGrp="1"/>
          </p:cNvSpPr>
          <p:nvPr>
            <p:ph type="sldNum" sz="quarter" idx="10"/>
          </p:nvPr>
        </p:nvSpPr>
        <p:spPr/>
        <p:txBody>
          <a:bodyPr/>
          <a:lstStyle/>
          <a:p>
            <a:fld id="{F5177135-5710-4BA7-B942-1A074D9A1B12}" type="slidenum">
              <a:rPr lang="zh-TW" altLang="en-US" smtClean="0"/>
              <a:pPr/>
              <a:t>98</a:t>
            </a:fld>
            <a:endParaRPr lang="zh-TW" altLang="en-US" dirty="0"/>
          </a:p>
        </p:txBody>
      </p:sp>
    </p:spTree>
    <p:extLst>
      <p:ext uri="{BB962C8B-B14F-4D97-AF65-F5344CB8AC3E}">
        <p14:creationId xmlns:p14="http://schemas.microsoft.com/office/powerpoint/2010/main" val="18020690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p:cNvGrpSpPr/>
          <p:nvPr/>
        </p:nvGrpSpPr>
        <p:grpSpPr>
          <a:xfrm>
            <a:off x="2329789" y="876284"/>
            <a:ext cx="4922572" cy="688440"/>
            <a:chOff x="2912745" y="132670"/>
            <a:chExt cx="4922572" cy="688440"/>
          </a:xfrm>
        </p:grpSpPr>
        <p:sp>
          <p:nvSpPr>
            <p:cNvPr id="12" name="Google Shape;915;p35">
              <a:extLst>
                <a:ext uri="{FF2B5EF4-FFF2-40B4-BE49-F238E27FC236}">
                  <a16:creationId xmlns:a16="http://schemas.microsoft.com/office/drawing/2014/main" id="{4B3267BE-8C29-FF22-E4A9-9D42E071FF89}"/>
                </a:ext>
              </a:extLst>
            </p:cNvPr>
            <p:cNvSpPr txBox="1">
              <a:spLocks/>
            </p:cNvSpPr>
            <p:nvPr/>
          </p:nvSpPr>
          <p:spPr>
            <a:xfrm>
              <a:off x="2912745" y="132670"/>
              <a:ext cx="4922572" cy="6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Rubik Medium"/>
                <a:buNone/>
                <a:defRPr sz="4800" b="0" i="0" u="none" strike="noStrike" cap="none">
                  <a:solidFill>
                    <a:schemeClr val="lt1"/>
                  </a:solidFill>
                  <a:latin typeface="Rubik Medium"/>
                  <a:ea typeface="Rubik Medium"/>
                  <a:cs typeface="Rubik Medium"/>
                  <a:sym typeface="Rubik Medium"/>
                </a:defRPr>
              </a:lvl1pPr>
              <a:lvl2pPr marR="0" lvl="1"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zh-TW" altLang="en-US" sz="3600" b="1" dirty="0">
                  <a:solidFill>
                    <a:schemeClr val="tx2"/>
                  </a:solidFill>
                  <a:latin typeface="微軟正黑體" panose="020B0604030504040204" pitchFamily="34" charset="-120"/>
                  <a:ea typeface="微軟正黑體" panose="020B0604030504040204" pitchFamily="34" charset="-120"/>
                </a:rPr>
                <a:t>刪除訂購藍圖</a:t>
              </a:r>
            </a:p>
          </p:txBody>
        </p:sp>
        <p:cxnSp>
          <p:nvCxnSpPr>
            <p:cNvPr id="13" name="Google Shape;923;p36">
              <a:extLst>
                <a:ext uri="{FF2B5EF4-FFF2-40B4-BE49-F238E27FC236}">
                  <a16:creationId xmlns:a16="http://schemas.microsoft.com/office/drawing/2014/main" id="{C761A492-E432-E65F-F132-07E88618B699}"/>
                </a:ext>
              </a:extLst>
            </p:cNvPr>
            <p:cNvCxnSpPr>
              <a:cxnSpLocks/>
            </p:cNvCxnSpPr>
            <p:nvPr/>
          </p:nvCxnSpPr>
          <p:spPr>
            <a:xfrm>
              <a:off x="4050056" y="821110"/>
              <a:ext cx="2682240" cy="0"/>
            </a:xfrm>
            <a:prstGeom prst="straightConnector1">
              <a:avLst/>
            </a:prstGeom>
            <a:noFill/>
            <a:ln w="28575" cap="flat" cmpd="sng">
              <a:solidFill>
                <a:schemeClr val="accent3"/>
              </a:solidFill>
              <a:prstDash val="dash"/>
              <a:round/>
              <a:headEnd type="none" w="med" len="med"/>
              <a:tailEnd type="none" w="med" len="med"/>
            </a:ln>
          </p:spPr>
        </p:cxnSp>
      </p:grpSp>
      <p:grpSp>
        <p:nvGrpSpPr>
          <p:cNvPr id="14" name="群組 13"/>
          <p:cNvGrpSpPr/>
          <p:nvPr/>
        </p:nvGrpSpPr>
        <p:grpSpPr>
          <a:xfrm>
            <a:off x="0" y="280943"/>
            <a:ext cx="2735476" cy="338554"/>
            <a:chOff x="0" y="280943"/>
            <a:chExt cx="2735476" cy="338554"/>
          </a:xfrm>
        </p:grpSpPr>
        <p:sp>
          <p:nvSpPr>
            <p:cNvPr id="15" name="Google Shape;1035;p43"/>
            <p:cNvSpPr/>
            <p:nvPr/>
          </p:nvSpPr>
          <p:spPr>
            <a:xfrm rot="5400000">
              <a:off x="1198461" y="-917518"/>
              <a:ext cx="338554" cy="27354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文字方塊 15"/>
            <p:cNvSpPr txBox="1"/>
            <p:nvPr/>
          </p:nvSpPr>
          <p:spPr>
            <a:xfrm>
              <a:off x="239280" y="280943"/>
              <a:ext cx="2496196" cy="338554"/>
            </a:xfrm>
            <a:prstGeom prst="rect">
              <a:avLst/>
            </a:prstGeom>
            <a:noFill/>
          </p:spPr>
          <p:txBody>
            <a:bodyPr wrap="none" rtlCol="0">
              <a:spAutoFit/>
            </a:bodyPr>
            <a:lstStyle/>
            <a:p>
              <a:r>
                <a:rPr lang="en-US" altLang="zh-TW" sz="1600" b="1" dirty="0">
                  <a:latin typeface="微軟正黑體" pitchFamily="34" charset="-120"/>
                  <a:ea typeface="微軟正黑體" pitchFamily="34" charset="-120"/>
                </a:rPr>
                <a:t>C109193111 </a:t>
              </a:r>
              <a:r>
                <a:rPr lang="zh-TW" altLang="en-US" sz="1600" b="1" dirty="0">
                  <a:latin typeface="微軟正黑體" pitchFamily="34" charset="-120"/>
                  <a:ea typeface="微軟正黑體" pitchFamily="34" charset="-120"/>
                </a:rPr>
                <a:t>曾文芃撰寫</a:t>
              </a:r>
            </a:p>
          </p:txBody>
        </p:sp>
      </p:grpSp>
      <p:graphicFrame>
        <p:nvGraphicFramePr>
          <p:cNvPr id="20" name="表格 22">
            <a:extLst>
              <a:ext uri="{FF2B5EF4-FFF2-40B4-BE49-F238E27FC236}">
                <a16:creationId xmlns:a16="http://schemas.microsoft.com/office/drawing/2014/main" id="{E2764FB4-4A13-5F15-7F10-07B28B996C47}"/>
              </a:ext>
            </a:extLst>
          </p:cNvPr>
          <p:cNvGraphicFramePr>
            <a:graphicFrameLocks noGrp="1"/>
          </p:cNvGraphicFramePr>
          <p:nvPr>
            <p:extLst>
              <p:ext uri="{D42A27DB-BD31-4B8C-83A1-F6EECF244321}">
                <p14:modId xmlns:p14="http://schemas.microsoft.com/office/powerpoint/2010/main" val="2482954994"/>
              </p:ext>
            </p:extLst>
          </p:nvPr>
        </p:nvGraphicFramePr>
        <p:xfrm>
          <a:off x="504807" y="1963023"/>
          <a:ext cx="8271545" cy="2303272"/>
        </p:xfrm>
        <a:graphic>
          <a:graphicData uri="http://schemas.openxmlformats.org/drawingml/2006/table">
            <a:tbl>
              <a:tblPr firstRow="1" bandRow="1">
                <a:tableStyleId>{17292A2E-F333-43FB-9621-5CBBE7FDCDCB}</a:tableStyleId>
              </a:tblPr>
              <a:tblGrid>
                <a:gridCol w="1654309">
                  <a:extLst>
                    <a:ext uri="{9D8B030D-6E8A-4147-A177-3AD203B41FA5}">
                      <a16:colId xmlns:a16="http://schemas.microsoft.com/office/drawing/2014/main" val="67158318"/>
                    </a:ext>
                  </a:extLst>
                </a:gridCol>
                <a:gridCol w="1654309">
                  <a:extLst>
                    <a:ext uri="{9D8B030D-6E8A-4147-A177-3AD203B41FA5}">
                      <a16:colId xmlns:a16="http://schemas.microsoft.com/office/drawing/2014/main" val="3692602857"/>
                    </a:ext>
                  </a:extLst>
                </a:gridCol>
                <a:gridCol w="1654309">
                  <a:extLst>
                    <a:ext uri="{9D8B030D-6E8A-4147-A177-3AD203B41FA5}">
                      <a16:colId xmlns:a16="http://schemas.microsoft.com/office/drawing/2014/main" val="2225934352"/>
                    </a:ext>
                  </a:extLst>
                </a:gridCol>
                <a:gridCol w="1654309">
                  <a:extLst>
                    <a:ext uri="{9D8B030D-6E8A-4147-A177-3AD203B41FA5}">
                      <a16:colId xmlns:a16="http://schemas.microsoft.com/office/drawing/2014/main" val="2861577340"/>
                    </a:ext>
                  </a:extLst>
                </a:gridCol>
                <a:gridCol w="1654309">
                  <a:extLst>
                    <a:ext uri="{9D8B030D-6E8A-4147-A177-3AD203B41FA5}">
                      <a16:colId xmlns:a16="http://schemas.microsoft.com/office/drawing/2014/main" val="2218924968"/>
                    </a:ext>
                  </a:extLst>
                </a:gridCol>
              </a:tblGrid>
              <a:tr h="604009">
                <a:tc gridSpan="5">
                  <a:txBody>
                    <a:bodyPr/>
                    <a:lstStyle/>
                    <a:p>
                      <a:r>
                        <a:rPr lang="en-US" altLang="zh-TW" sz="1600" b="1" dirty="0">
                          <a:latin typeface="微軟正黑體" panose="020B0604030504040204" pitchFamily="34" charset="-120"/>
                          <a:ea typeface="微軟正黑體" panose="020B0604030504040204" pitchFamily="34" charset="-120"/>
                        </a:rPr>
                        <a:t>CAKE</a:t>
                      </a:r>
                      <a:r>
                        <a:rPr lang="zh-TW" altLang="en-US" sz="1600" b="1" dirty="0">
                          <a:latin typeface="微軟正黑體" panose="020B0604030504040204" pitchFamily="34" charset="-120"/>
                          <a:ea typeface="微軟正黑體" panose="020B0604030504040204" pitchFamily="34" charset="-120"/>
                        </a:rPr>
                        <a:t>專家</a:t>
                      </a:r>
                      <a:endParaRPr lang="en-US" altLang="zh-TW" sz="1600" b="1" dirty="0">
                        <a:latin typeface="微軟正黑體" panose="020B0604030504040204" pitchFamily="34" charset="-120"/>
                        <a:ea typeface="微軟正黑體" panose="020B0604030504040204" pitchFamily="34" charset="-120"/>
                      </a:endParaRPr>
                    </a:p>
                    <a:p>
                      <a:pPr algn="ctr"/>
                      <a:r>
                        <a:rPr lang="zh-TW" altLang="en-US" sz="1600" dirty="0">
                          <a:latin typeface="微軟正黑體" panose="020B0604030504040204" pitchFamily="34" charset="-120"/>
                          <a:ea typeface="微軟正黑體" panose="020B0604030504040204" pitchFamily="34" charset="-120"/>
                        </a:rPr>
                        <a:t>蛋糕型錄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701897919"/>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蛋糕編號 </a:t>
                      </a:r>
                      <a:r>
                        <a:rPr lang="en-US" altLang="zh-TW" sz="1600" dirty="0">
                          <a:solidFill>
                            <a:sysClr val="windowText" lastClr="000000"/>
                          </a:solidFill>
                          <a:latin typeface="微軟正黑體" panose="020B0604030504040204" pitchFamily="34" charset="-120"/>
                          <a:ea typeface="微軟正黑體" panose="020B0604030504040204" pitchFamily="34" charset="-120"/>
                        </a:rPr>
                        <a:t>A</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蛋糕名稱 </a:t>
                      </a:r>
                      <a:r>
                        <a:rPr lang="en-US" altLang="zh-TW" sz="1600" dirty="0">
                          <a:solidFill>
                            <a:sysClr val="windowText" lastClr="000000"/>
                          </a:solidFill>
                          <a:latin typeface="微軟正黑體" panose="020B0604030504040204" pitchFamily="34" charset="-120"/>
                          <a:ea typeface="微軟正黑體" panose="020B0604030504040204" pitchFamily="34" charset="-120"/>
                        </a:rPr>
                        <a:t>B</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單價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C</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數量 </a:t>
                      </a:r>
                      <a:r>
                        <a:rPr lang="en-US" altLang="zh-TW" sz="1600" dirty="0">
                          <a:solidFill>
                            <a:sysClr val="windowText" lastClr="000000"/>
                          </a:solidFill>
                          <a:latin typeface="微軟正黑體" panose="020B0604030504040204" pitchFamily="34" charset="-120"/>
                          <a:ea typeface="微軟正黑體" panose="020B0604030504040204" pitchFamily="34" charset="-120"/>
                        </a:rPr>
                        <a:t>D</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小計 </a:t>
                      </a:r>
                      <a:r>
                        <a:rPr lang="en-US" altLang="zh-TW" sz="1600" dirty="0">
                          <a:solidFill>
                            <a:sysClr val="windowText" lastClr="000000"/>
                          </a:solidFill>
                          <a:latin typeface="微軟正黑體" panose="020B0604030504040204" pitchFamily="34" charset="-120"/>
                          <a:ea typeface="微軟正黑體" panose="020B0604030504040204" pitchFamily="34" charset="-120"/>
                        </a:rPr>
                        <a:t>E</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92702111"/>
                  </a:ext>
                </a:extLst>
              </a:tr>
              <a:tr h="566421">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A10001</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提拉米蘇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50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20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5224981"/>
                  </a:ext>
                </a:extLst>
              </a:tr>
              <a:tr h="566421">
                <a:tc>
                  <a:txBody>
                    <a:bodyPr/>
                    <a:lstStyle/>
                    <a:p>
                      <a:pPr algn="ctr"/>
                      <a:r>
                        <a:rPr lang="zh-TW" altLang="en-US" sz="1600" dirty="0">
                          <a:solidFill>
                            <a:sysClr val="windowText" lastClr="000000"/>
                          </a:solidFill>
                          <a:latin typeface="微軟正黑體" panose="020B0604030504040204" pitchFamily="34" charset="-120"/>
                          <a:ea typeface="微軟正黑體" panose="020B0604030504040204" pitchFamily="34" charset="-120"/>
                        </a:rPr>
                        <a:t>總價 </a:t>
                      </a:r>
                      <a:r>
                        <a:rPr lang="en-US" altLang="zh-TW" sz="1600" dirty="0">
                          <a:solidFill>
                            <a:sysClr val="windowText" lastClr="000000"/>
                          </a:solidFill>
                          <a:latin typeface="微軟正黑體" panose="020B0604030504040204" pitchFamily="34" charset="-120"/>
                          <a:ea typeface="微軟正黑體" panose="020B0604030504040204" pitchFamily="34" charset="-120"/>
                        </a:rPr>
                        <a:t>F</a:t>
                      </a:r>
                      <a:endParaRPr lang="zh-TW" altLang="en-US" sz="1600" dirty="0">
                        <a:solidFill>
                          <a:sysClr val="windowText" lastClr="000000"/>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r"/>
                      <a:r>
                        <a:rPr lang="zh-TW" altLang="en-US" sz="1600" dirty="0">
                          <a:solidFill>
                            <a:sysClr val="windowText" lastClr="000000"/>
                          </a:solidFill>
                          <a:latin typeface="微軟正黑體" panose="020B0604030504040204" pitchFamily="34" charset="-120"/>
                          <a:ea typeface="微軟正黑體" panose="020B0604030504040204" pitchFamily="34" charset="-120"/>
                        </a:rPr>
                        <a:t>新台幣</a:t>
                      </a:r>
                      <a:r>
                        <a:rPr lang="en-US" altLang="zh-TW" sz="1600" dirty="0">
                          <a:solidFill>
                            <a:sysClr val="windowText" lastClr="000000"/>
                          </a:solidFill>
                          <a:latin typeface="微軟正黑體" panose="020B0604030504040204" pitchFamily="34" charset="-120"/>
                          <a:ea typeface="微軟正黑體" panose="020B0604030504040204" pitchFamily="34" charset="-120"/>
                        </a:rPr>
                        <a:t>1,000</a:t>
                      </a:r>
                      <a:r>
                        <a:rPr lang="zh-TW" altLang="en-US" sz="1600" dirty="0">
                          <a:solidFill>
                            <a:sysClr val="windowText" lastClr="000000"/>
                          </a:solidFill>
                          <a:latin typeface="微軟正黑體" panose="020B0604030504040204" pitchFamily="34" charset="-120"/>
                          <a:ea typeface="微軟正黑體" panose="020B0604030504040204" pitchFamily="34" charset="-120"/>
                        </a:rPr>
                        <a:t>元</a:t>
                      </a:r>
                      <a:endParaRPr lang="zh-TW" altLang="en-US" sz="160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0006"/>
                  </a:ext>
                </a:extLst>
              </a:tr>
            </a:tbl>
          </a:graphicData>
        </a:graphic>
      </p:graphicFrame>
      <p:sp>
        <p:nvSpPr>
          <p:cNvPr id="3" name="文字方塊 2">
            <a:extLst>
              <a:ext uri="{FF2B5EF4-FFF2-40B4-BE49-F238E27FC236}">
                <a16:creationId xmlns:a16="http://schemas.microsoft.com/office/drawing/2014/main" id="{FADCC151-1306-EA67-2EB4-4D61A331A6CC}"/>
              </a:ext>
            </a:extLst>
          </p:cNvPr>
          <p:cNvSpPr txBox="1"/>
          <p:nvPr/>
        </p:nvSpPr>
        <p:spPr>
          <a:xfrm>
            <a:off x="4171950" y="4564045"/>
            <a:ext cx="800100" cy="307777"/>
          </a:xfrm>
          <a:prstGeom prst="rect">
            <a:avLst/>
          </a:prstGeom>
          <a:noFill/>
        </p:spPr>
        <p:txBody>
          <a:bodyPr wrap="square">
            <a:spAutoFit/>
          </a:bodyPr>
          <a:lstStyle/>
          <a:p>
            <a:r>
              <a:rPr lang="zh-TW" altLang="en-US" b="1" dirty="0">
                <a:latin typeface="微軟正黑體" panose="020B0604030504040204" pitchFamily="34" charset="-120"/>
                <a:ea typeface="微軟正黑體" panose="020B0604030504040204" pitchFamily="34" charset="-120"/>
              </a:rPr>
              <a:t>表</a:t>
            </a:r>
            <a:r>
              <a:rPr lang="en-US" altLang="zh-TW" b="1" dirty="0">
                <a:latin typeface="微軟正黑體" panose="020B0604030504040204" pitchFamily="34" charset="-120"/>
                <a:ea typeface="微軟正黑體" panose="020B0604030504040204" pitchFamily="34" charset="-120"/>
              </a:rPr>
              <a:t>4-1a</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5B1A9BA0-DE7A-AA9F-EAB8-AC7EB29B6EDB}"/>
              </a:ext>
            </a:extLst>
          </p:cNvPr>
          <p:cNvSpPr>
            <a:spLocks noGrp="1"/>
          </p:cNvSpPr>
          <p:nvPr>
            <p:ph type="sldNum" sz="quarter" idx="10"/>
          </p:nvPr>
        </p:nvSpPr>
        <p:spPr/>
        <p:txBody>
          <a:bodyPr/>
          <a:lstStyle/>
          <a:p>
            <a:fld id="{F5177135-5710-4BA7-B942-1A074D9A1B12}" type="slidenum">
              <a:rPr lang="zh-TW" altLang="en-US" smtClean="0"/>
              <a:pPr/>
              <a:t>99</a:t>
            </a:fld>
            <a:endParaRPr lang="zh-TW" altLang="en-US" dirty="0"/>
          </a:p>
        </p:txBody>
      </p:sp>
    </p:spTree>
    <p:extLst>
      <p:ext uri="{BB962C8B-B14F-4D97-AF65-F5344CB8AC3E}">
        <p14:creationId xmlns:p14="http://schemas.microsoft.com/office/powerpoint/2010/main" val="2199023714"/>
      </p:ext>
    </p:extLst>
  </p:cSld>
  <p:clrMapOvr>
    <a:masterClrMapping/>
  </p:clrMapOvr>
</p:sld>
</file>

<file path=ppt/theme/theme1.xml><?xml version="1.0" encoding="utf-8"?>
<a:theme xmlns:a="http://schemas.openxmlformats.org/drawingml/2006/main" name="Chocolate Cake Recipe by Slidesgo">
  <a:themeElements>
    <a:clrScheme name="Simple Light">
      <a:dk1>
        <a:srgbClr val="692303"/>
      </a:dk1>
      <a:lt1>
        <a:srgbClr val="FFFFFF"/>
      </a:lt1>
      <a:dk2>
        <a:srgbClr val="F5E3CC"/>
      </a:dk2>
      <a:lt2>
        <a:srgbClr val="C5631B"/>
      </a:lt2>
      <a:accent1>
        <a:srgbClr val="B06C3A"/>
      </a:accent1>
      <a:accent2>
        <a:srgbClr val="B04D3A"/>
      </a:accent2>
      <a:accent3>
        <a:srgbClr val="70513B"/>
      </a:accent3>
      <a:accent4>
        <a:srgbClr val="B59E86"/>
      </a:accent4>
      <a:accent5>
        <a:srgbClr val="FAEDDE"/>
      </a:accent5>
      <a:accent6>
        <a:srgbClr val="EC8238"/>
      </a:accent6>
      <a:hlink>
        <a:srgbClr val="6923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2854</TotalTime>
  <Words>14341</Words>
  <Application>Microsoft Office PowerPoint</Application>
  <PresentationFormat>如螢幕大小 (16:9)</PresentationFormat>
  <Paragraphs>3498</Paragraphs>
  <Slides>181</Slides>
  <Notes>61</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181</vt:i4>
      </vt:variant>
    </vt:vector>
  </HeadingPairs>
  <TitlesOfParts>
    <vt:vector size="196" baseType="lpstr">
      <vt:lpstr>Rubik Medium</vt:lpstr>
      <vt:lpstr>微軟正黑體</vt:lpstr>
      <vt:lpstr>Yuppy SC</vt:lpstr>
      <vt:lpstr>Roboto Condensed Light</vt:lpstr>
      <vt:lpstr>Raleway SemiBold</vt:lpstr>
      <vt:lpstr>Cambria Math</vt:lpstr>
      <vt:lpstr>Paytone One</vt:lpstr>
      <vt:lpstr>Arial</vt:lpstr>
      <vt:lpstr>Wingdings</vt:lpstr>
      <vt:lpstr>Nunito Light</vt:lpstr>
      <vt:lpstr>新細明體</vt:lpstr>
      <vt:lpstr>Fira Sans Extra Condensed Medium</vt:lpstr>
      <vt:lpstr>Archivo</vt:lpstr>
      <vt:lpstr>微軟正黑體</vt:lpstr>
      <vt:lpstr>Chocolate Cake Recipe by Slidesgo</vt:lpstr>
      <vt:lpstr>CAKE專家網路訂購系統</vt:lpstr>
      <vt:lpstr>系統開發背景</vt:lpstr>
      <vt:lpstr>系統目標</vt:lpstr>
      <vt:lpstr>PowerPoint 簡報</vt:lpstr>
      <vt:lpstr>PowerPoint 簡報</vt:lpstr>
      <vt:lpstr>PowerPoint 簡報</vt:lpstr>
      <vt:lpstr>PowerPoint 簡報</vt:lpstr>
      <vt:lpstr>PowerPoint 簡報</vt:lpstr>
      <vt:lpstr>描述性綱目&amp;事件條列式對照</vt:lpstr>
      <vt:lpstr>描述性綱目&amp;事件條列式對照</vt:lpstr>
      <vt:lpstr>檢視是否達到系統目標</vt:lpstr>
      <vt:lpstr>檢視是否達到系統限制</vt:lpstr>
      <vt:lpstr>PowerPoint 簡報</vt:lpstr>
      <vt:lpstr>PowerPoint 簡報</vt:lpstr>
      <vt:lpstr>PowerPoint 簡報</vt:lpstr>
      <vt:lpstr>PowerPoint 簡報</vt:lpstr>
      <vt:lpstr>PowerPoint 簡報</vt:lpstr>
      <vt:lpstr>PowerPoint 簡報</vt:lpstr>
      <vt:lpstr>PowerPoint 簡報</vt:lpstr>
      <vt:lpstr>使用個案圖</vt:lpstr>
      <vt:lpstr>整體活動圖</vt:lpstr>
      <vt:lpstr>整體介面架構圖</vt:lpstr>
      <vt:lpstr>PowerPoint 簡報</vt:lpstr>
      <vt:lpstr>PowerPoint 簡報</vt:lpstr>
      <vt:lpstr>PowerPoint 簡報</vt:lpstr>
      <vt:lpstr>描述使用個案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Chocolate Cake Recipe</dc:title>
  <dc:creator>user</dc:creator>
  <cp:lastModifiedBy>巧 薰</cp:lastModifiedBy>
  <cp:revision>152</cp:revision>
  <dcterms:modified xsi:type="dcterms:W3CDTF">2022-12-23T13:21:10Z</dcterms:modified>
</cp:coreProperties>
</file>